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Packages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Libraries are Python are called 'packages.'</a:t>
            </a:r>
          </a:p>
          <a:p>
            <a:r>
              <a:t> Published @ PyPI (Python Package Index)</a:t>
            </a:r>
          </a:p>
          <a:p>
            <a:r>
              <a:t> Thousands of packages (most open source)</a:t>
            </a:r>
          </a:p>
          <a:p>
            <a:pPr lvl="1"/>
            <a:r>
              <a:t> 5000 + packages !!</a:t>
            </a:r>
          </a:p>
          <a:p>
            <a:r>
              <a:t> Installing a package:</a:t>
            </a:r>
          </a:p>
          <a:p>
            <a:pPr lvl="1"/>
            <a:r>
              <a:rPr>
                <a:latin typeface="Courier New"/>
              </a:rPr>
              <a:t> pip install "package name"</a:t>
            </a:r>
          </a:p>
          <a:p>
            <a:pPr lvl="1"/>
            <a:r>
              <a:t> example:</a:t>
            </a:r>
            <a:r>
              <a:rPr>
                <a:latin typeface="Courier New"/>
              </a:rPr>
              <a:t> pip install numpy</a:t>
            </a:r>
          </a:p>
          <a:p>
            <a:r>
              <a:t> In Spyder check 'package' section</a:t>
            </a:r>
          </a:p>
          <a:p>
            <a:r>
              <a:t> Using a package (importing)</a:t>
            </a:r>
          </a:p>
          <a:p>
            <a:r>
              <a:t> import package-name as package-alias</a:t>
            </a:r>
          </a:p>
          <a:p>
            <a:r>
              <a:t> import numpy as np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2022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