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Python Files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Reading a File Line by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Once we open a file, we may want to read line-by-line</a:t>
            </a:r>
          </a:p>
          <a:p>
            <a:r>
              <a:t> Must be open in text mode</a:t>
            </a:r>
          </a:p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5104"/>
            <a:ext cx="8906256" cy="17922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File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Python will throw IO exceptions</a:t>
            </a:r>
          </a:p>
          <a:p/>
          <a:p/>
          <a:p>
            <a:r>
              <a:t> 
</a:t>
            </a:r>
          </a:p>
          <a:p>
            <a:r>
              <a:t> Exception handling helps in attempts to open non-existent files, corrupt files etc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320"/>
            <a:ext cx="8906256" cy="1664208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23944"/>
            <a:ext cx="8906256" cy="14630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CSV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we can use the csv module in python to read CSV files</a:t>
            </a:r>
          </a:p>
          <a:p>
            <a:r>
              <a:t> must say</a:t>
            </a:r>
            <a:r>
              <a:rPr>
                <a:latin typeface="Courier New"/>
              </a:rPr>
              <a:t> import csv</a:t>
            </a:r>
            <a:r>
              <a:t> at top</a:t>
            </a:r>
          </a:p>
          <a:p>
            <a:r>
              <a:t> Example:</a:t>
            </a:r>
          </a:p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2888"/>
            <a:ext cx="6044184" cy="18562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JSON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What about JSON files?</a:t>
            </a:r>
          </a:p>
          <a:p>
            <a:r>
              <a:t> We need to say</a:t>
            </a:r>
            <a:r>
              <a:rPr>
                <a:latin typeface="Courier New"/>
              </a:rPr>
              <a:t> import json</a:t>
            </a:r>
            <a:r>
              <a:t> at the top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4248"/>
            <a:ext cx="8028431" cy="13167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HTML/XHTML/XML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These kinds of files are best handled by the</a:t>
            </a:r>
            <a:r>
              <a:rPr>
                <a:latin typeface="Courier New"/>
              </a:rPr>
              <a:t> BeautifulSoup</a:t>
            </a:r>
            <a:r>
              <a:t> package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2536"/>
            <a:ext cx="6345936" cy="131673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Binary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Binary files depend on the format exactly.</a:t>
            </a:r>
          </a:p>
          <a:p>
            <a:r>
              <a:t> you do need to user</a:t>
            </a:r>
            <a:r>
              <a:rPr>
                <a:latin typeface="Courier New"/>
              </a:rPr>
              <a:t> rb</a:t>
            </a:r>
            <a:r>
              <a:t> ,</a:t>
            </a:r>
            <a:r>
              <a:rPr>
                <a:latin typeface="Courier New"/>
              </a:rPr>
              <a:t> wb</a:t>
            </a:r>
            <a:r>
              <a:t> , etc.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5688"/>
            <a:ext cx="6345936" cy="78638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Reading very large binary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If a binary file is too large to load, don't read it all at once</a:t>
            </a:r>
          </a:p>
          <a:p>
            <a:r>
              <a:t> The way to do this is using the</a:t>
            </a:r>
            <a:r>
              <a:rPr>
                <a:latin typeface="Courier New"/>
              </a:rPr>
              <a:t> f.seek(offset, start)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9696"/>
            <a:ext cx="6345936" cy="159105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If files are serialized format, we can use the equivalent library</a:t>
            </a:r>
          </a:p>
          <a:p>
            <a:r>
              <a:t> Examples of serialization</a:t>
            </a:r>
          </a:p>
          <a:p>
            <a:pPr lvl="1"/>
            <a:r>
              <a:t> JSON</a:t>
            </a:r>
          </a:p>
          <a:p>
            <a:pPr lvl="1"/>
            <a:r>
              <a:t> Parquet</a:t>
            </a:r>
          </a:p>
          <a:p>
            <a:pPr lvl="1"/>
            <a:r>
              <a:t> ORC</a:t>
            </a:r>
          </a:p>
          <a:p>
            <a:pPr lvl="1"/>
            <a:r>
              <a:t> AVRO</a:t>
            </a:r>
          </a:p>
          <a:p>
            <a:pPr lvl="1"/>
            <a:r>
              <a:t> msgpack</a:t>
            </a:r>
          </a:p>
          <a:p>
            <a:pPr lvl="1"/>
            <a:r>
              <a:t> protobuf</a:t>
            </a:r>
          </a:p>
          <a:p>
            <a:pPr lvl="1"/>
            <a:r>
              <a:t> Pickle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Pickling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Python's native serialization format is called pickling</a:t>
            </a:r>
          </a:p>
          <a:p>
            <a:r>
              <a:t> It is native to Python</a:t>
            </a:r>
          </a:p>
          <a:p>
            <a:r>
              <a:t> Very easy to use (within Python)</a:t>
            </a:r>
          </a:p>
          <a:p>
            <a:r>
              <a:t> Not much used outside of Python</a:t>
            </a:r>
          </a:p>
          <a:p>
            <a:r>
              <a:t> Not Particularly efficient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Python's</a:t>
            </a:r>
            <a:r>
              <a:rPr>
                <a:latin typeface="Courier New"/>
              </a:rPr>
              <a:t> Pandas</a:t>
            </a:r>
            <a:r>
              <a:t> package offers another option for reading structured data</a:t>
            </a:r>
          </a:p>
          <a:p>
            <a:r>
              <a:t> Very useful for data analysis / data science</a:t>
            </a:r>
          </a:p>
          <a:p>
            <a:r>
              <a:t> Tends to want to read entire files all at once</a:t>
            </a:r>
          </a:p>
          <a:p>
            <a:pPr lvl="1"/>
            <a:r>
              <a:t> But it is possible to read subsets of a file</a:t>
            </a:r>
          </a:p>
          <a:p>
            <a:r>
              <a:t> Better for smaller sized data (&lt; 1 GB)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Opening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Python files (of all types) can be opened with</a:t>
            </a:r>
            <a:r>
              <a:rPr>
                <a:latin typeface="Courier New"/>
              </a:rPr>
              <a:t> open()</a:t>
            </a:r>
            <a:r>
              <a:t> function</a:t>
            </a:r>
          </a:p>
          <a:p>
            <a:pPr lvl="1"/>
            <a:r>
              <a:rPr>
                <a:latin typeface="Courier New"/>
              </a:rPr>
              <a:t> f = open("test.txt") # opens read-only</a:t>
            </a:r>
          </a:p>
          <a:p>
            <a:pPr lvl="1"/>
            <a:r>
              <a:rPr>
                <a:latin typeface="Courier New"/>
              </a:rPr>
              <a:t> f = open("test.txt", 'r') #specify mode</a:t>
            </a:r>
          </a:p>
          <a:p>
            <a:r>
              <a:t> Files should eventually call</a:t>
            </a:r>
            <a:r>
              <a:rPr>
                <a:latin typeface="Courier New"/>
              </a:rPr>
              <a:t> close()</a:t>
            </a:r>
          </a:p>
          <a:p>
            <a:pPr lvl="1"/>
            <a:r>
              <a:rPr>
                <a:latin typeface="Courier New"/>
              </a:rPr>
              <a:t> f.close()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PySpark gives us the ability to handle huge datasets (1TB + )</a:t>
            </a:r>
          </a:p>
          <a:p>
            <a:r>
              <a:t> Able to distribute data on a Spark or Hadoop cluster</a:t>
            </a:r>
          </a:p>
          <a:p>
            <a:r>
              <a:t> Distribute processes across cluster</a:t>
            </a:r>
          </a:p>
          <a:p>
            <a:r>
              <a:t> Standard solution for Big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Lab: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Overview:</a:t>
            </a:r>
          </a:p>
          <a:p>
            <a:pPr lvl="1"/>
            <a:r>
              <a:t> Play with files in Python</a:t>
            </a:r>
          </a:p>
          <a:p>
            <a:r>
              <a:t> Approximate time:</a:t>
            </a:r>
          </a:p>
          <a:p>
            <a:pPr lvl="1"/>
            <a:r>
              <a:t> 10 mins</a:t>
            </a:r>
          </a:p>
          <a:p>
            <a:r>
              <a:t> Instructions:</a:t>
            </a:r>
          </a:p>
          <a:p>
            <a:pPr lvl="1"/>
            <a:r>
              <a:rPr b="1"/>
              <a:t> languagebasics/6-files.ipynb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Modes for Opening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161288"/>
          <a:ext cx="8915400" cy="4005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/>
                <a:gridCol w="4457700"/>
              </a:tblGrid>
              <a:tr h="500634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</a:tr>
              <a:tr h="500634">
                <a:tc>
                  <a:txBody>
                    <a:bodyPr/>
                    <a:lstStyle/>
                    <a:p>
                      <a:r>
                        <a:t>'r'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Opens a file to read (default)</a:t>
                      </a:r>
                    </a:p>
                  </a:txBody>
                  <a:tcPr/>
                </a:tc>
              </a:tr>
              <a:tr h="500634">
                <a:tc>
                  <a:txBody>
                    <a:bodyPr/>
                    <a:lstStyle/>
                    <a:p>
                      <a:r>
                        <a:t>'w'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Opens a file to write</a:t>
                      </a:r>
                    </a:p>
                  </a:txBody>
                  <a:tcPr/>
                </a:tc>
              </a:tr>
              <a:tr h="500634">
                <a:tc>
                  <a:txBody>
                    <a:bodyPr/>
                    <a:lstStyle/>
                    <a:p>
                      <a:r>
                        <a:t>'x'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Creates a file if not exists, otherwise Exception</a:t>
                      </a:r>
                    </a:p>
                  </a:txBody>
                  <a:tcPr/>
                </a:tc>
              </a:tr>
              <a:tr h="500634">
                <a:tc>
                  <a:txBody>
                    <a:bodyPr/>
                    <a:lstStyle/>
                    <a:p>
                      <a:r>
                        <a:t>'a'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appends to a file if exists, otherwise creates new</a:t>
                      </a:r>
                    </a:p>
                  </a:txBody>
                  <a:tcPr/>
                </a:tc>
              </a:tr>
              <a:tr h="500634">
                <a:tc>
                  <a:txBody>
                    <a:bodyPr/>
                    <a:lstStyle/>
                    <a:p>
                      <a:r>
                        <a:t>'t'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Opens file in text mode (default)</a:t>
                      </a:r>
                    </a:p>
                  </a:txBody>
                  <a:tcPr/>
                </a:tc>
              </a:tr>
              <a:tr h="500634">
                <a:tc>
                  <a:txBody>
                    <a:bodyPr/>
                    <a:lstStyle/>
                    <a:p>
                      <a:r>
                        <a:t>'b'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Opens a file in binary mode</a:t>
                      </a:r>
                    </a:p>
                  </a:txBody>
                  <a:tcPr/>
                </a:tc>
              </a:tr>
              <a:tr h="500634">
                <a:tc>
                  <a:txBody>
                    <a:bodyPr/>
                    <a:lstStyle/>
                    <a:p>
                      <a:r>
                        <a:t>'+'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Opens a file for both reading and writing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File Mode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161288"/>
          <a:ext cx="8915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/>
                <a:gridCol w="4457700"/>
              </a:tblGrid>
              <a:tr h="457200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Read in text mode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'w'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Overwrite existing file if exist in text mode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'+b'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Read and write binary mode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'xb'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Open a file id not exists in binary mode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Encodings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Python supports different encoding</a:t>
            </a:r>
          </a:p>
          <a:p>
            <a:r>
              <a:t> Python 3: Uses</a:t>
            </a:r>
            <a:r>
              <a:rPr>
                <a:latin typeface="Courier New"/>
              </a:rPr>
              <a:t> utf-8</a:t>
            </a:r>
            <a:r>
              <a:t> as</a:t>
            </a:r>
            <a:r>
              <a:rPr i="1"/>
              <a:t> default</a:t>
            </a:r>
            <a:r>
              <a:t> encoding</a:t>
            </a:r>
          </a:p>
          <a:p>
            <a:pPr lvl="1"/>
            <a:r>
              <a:t> Except on Windows!</a:t>
            </a:r>
          </a:p>
          <a:p>
            <a:r>
              <a:t> Python 2: Still uses ASCII as default</a:t>
            </a:r>
          </a:p>
          <a:p>
            <a:pPr lvl="1"/>
            <a:r>
              <a:t> Need to manually convert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Encodings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161288"/>
          <a:ext cx="8915400" cy="2459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/>
                <a:gridCol w="4457700"/>
              </a:tblGrid>
              <a:tr h="491947">
                <a:tc>
                  <a:txBody>
                    <a:bodyPr/>
                    <a:lstStyle/>
                    <a:p>
                      <a:r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</a:tr>
              <a:tr h="491947">
                <a:tc>
                  <a:txBody>
                    <a:bodyPr/>
                    <a:lstStyle/>
                    <a:p>
                      <a:r>
                        <a:t>utf-8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Unicode, default on Linux/Mac</a:t>
                      </a:r>
                    </a:p>
                  </a:txBody>
                  <a:tcPr/>
                </a:tc>
              </a:tr>
              <a:tr h="491947">
                <a:tc>
                  <a:txBody>
                    <a:bodyPr/>
                    <a:lstStyle/>
                    <a:p>
                      <a:r>
                        <a:t>utf-16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Unicode 16 bit, used by Windows</a:t>
                      </a:r>
                    </a:p>
                  </a:txBody>
                  <a:tcPr/>
                </a:tc>
              </a:tr>
              <a:tr h="491947">
                <a:tc>
                  <a:txBody>
                    <a:bodyPr/>
                    <a:lstStyle/>
                    <a:p>
                      <a:r>
                        <a:t>cp1252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Windows 1252 encoding, default on Windows</a:t>
                      </a:r>
                    </a:p>
                  </a:txBody>
                  <a:tcPr/>
                </a:tc>
              </a:tr>
              <a:tr h="491948">
                <a:tc>
                  <a:txBody>
                    <a:bodyPr/>
                    <a:lstStyle/>
                    <a:p>
                      <a:r>
                        <a:t>ascii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Legacy 8-bit ASCII, default on Python 2.x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Specifying the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You can specify the encoding manually if you know it</a:t>
            </a:r>
          </a:p>
          <a:p>
            <a:pPr lvl="1"/>
            <a:r>
              <a:rPr>
                <a:latin typeface="Courier New"/>
              </a:rPr>
              <a:t> f = open("test.txt", model="r", encoding = 'utf-8')</a:t>
            </a:r>
          </a:p>
          <a:p>
            <a:r>
              <a:t> Generally a good idea if encoding is known in advance</a:t>
            </a:r>
          </a:p>
          <a:p>
            <a:r>
              <a:t> Python 3.x</a:t>
            </a:r>
            <a:r>
              <a:rPr b="1"/>
              <a:t> Recommended</a:t>
            </a:r>
            <a:r>
              <a:t> you load</a:t>
            </a:r>
            <a:r>
              <a:rPr b="1"/>
              <a:t> ALL</a:t>
            </a:r>
            <a:r>
              <a:t> files as</a:t>
            </a:r>
            <a:r>
              <a:rPr>
                <a:latin typeface="Courier New"/>
              </a:rPr>
              <a:t> utf-8</a:t>
            </a:r>
          </a:p>
          <a:p>
            <a:pPr lvl="1"/>
            <a:r>
              <a:t> will convert Windows-oriented formats (e.g. utf-16) to standard utf-8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Close a 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Avoids Over-reliance on garbage collection</a:t>
            </a:r>
          </a:p>
          <a:p>
            <a:r>
              <a:t> Frees RAM for your program to run faster</a:t>
            </a:r>
          </a:p>
          <a:p>
            <a:r>
              <a:t> Changes to file may not be committed until after</a:t>
            </a:r>
            <a:r>
              <a:rPr>
                <a:latin typeface="Courier New"/>
              </a:rPr>
              <a:t> .close()</a:t>
            </a:r>
          </a:p>
          <a:p>
            <a:r>
              <a:t> Python has limits to the number of files you can have open</a:t>
            </a:r>
          </a:p>
          <a:p>
            <a:r>
              <a:t> Windows locks all open files, leading to contention (e.g., antivirus)</a:t>
            </a:r>
          </a:p>
          <a:p>
            <a:r>
              <a:t> Not closing is just sloppy coding.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Auto-closing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We can auto close a file by using the</a:t>
            </a:r>
            <a:r>
              <a:rPr>
                <a:latin typeface="Courier New"/>
              </a:rPr>
              <a:t> with</a:t>
            </a:r>
            <a:r>
              <a:t> semantics</a:t>
            </a:r>
          </a:p>
          <a:p>
            <a:r>
              <a:rPr>
                <a:latin typeface="Courier New"/>
              </a:rPr>
              <a:t> with open(filename, 'r') as myfile:</a:t>
            </a:r>
          </a:p>
          <a:p>
            <a:r>
              <a:t> will auto-close the file once done.</a:t>
            </a:r>
          </a:p>
          <a:p>
            <a:r>
              <a:t> Equivalent to adding a</a:t>
            </a:r>
            <a:r>
              <a:rPr>
                <a:latin typeface="Courier New"/>
              </a:rPr>
              <a:t> finally</a:t>
            </a:r>
            <a:r>
              <a:t> block to the end.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360"/>
            <a:ext cx="6044184" cy="15910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