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Python DB Frameworks</a:t>
            </a:r>
          </a:p>
          <a:p>
            <a:r>
              <a:t>Pandas</a:t>
            </a:r>
          </a:p>
          <a:p>
            <a:r>
              <a:t>ORM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 DB Programming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Python DB Frameworks
</a:t>
            </a:r>
            <a:r>
              <a:rPr b="1"/>
              <a:t>Pandas
</a:t>
            </a:r>
            <a:r>
              <a:t>ORM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Pandas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Pandas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open connection to sqllite database</a:t>
            </a:r>
          </a:p>
          <a:p>
            <a:r>
              <a:t> Then call pandas.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680"/>
            <a:ext cx="9372600" cy="25054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 Data To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pd.to_sql</a:t>
            </a:r>
            <a:r>
              <a:t> writes to db</a:t>
            </a:r>
          </a:p>
          <a:p>
            <a:r>
              <a:t> Index: Python will write the index unless you say (index='false')</a:t>
            </a:r>
          </a:p>
          <a:p>
            <a:r>
              <a:t> Many other</a:t>
            </a:r>
            <a:r>
              <a:rPr>
                <a:latin typeface="Courier New"/>
              </a:rPr>
              <a:t> pd.to_*</a:t>
            </a:r>
            <a:r>
              <a:t> type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SQL Transaction: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208"/>
            <a:ext cx="9372600" cy="49560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Here is how we do the same thing with DB-API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056"/>
            <a:ext cx="9372600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SQLAlchemy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Actually contains 2 parts:</a:t>
            </a:r>
          </a:p>
          <a:p>
            <a:pPr lvl="1"/>
            <a:r>
              <a:t> Core: Contains SQL Extraction Toolkit for any DB-API interface</a:t>
            </a:r>
          </a:p>
          <a:p>
            <a:pPr lvl="1"/>
            <a:r>
              <a:t> ORM: (Optional) Contains ORM functionality</a:t>
            </a:r>
          </a:p>
          <a:p>
            <a:r>
              <a:t> Many users use only</a:t>
            </a:r>
            <a:r>
              <a:rPr b="1"/>
              <a:t> Core</a:t>
            </a:r>
            <a:r>
              <a:t> and have no need for an 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SQLAlchemy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Here is how we open up a connection to SQLAlchemy</a:t>
            </a:r>
          </a:p>
          <a:p/>
          <a:p>
            <a:r>
              <a:t> 
</a:t>
            </a:r>
          </a:p>
          <a:p>
            <a:r>
              <a:t> Notice that we need to pass the connection string to the DB</a:t>
            </a:r>
          </a:p>
          <a:p>
            <a:r>
              <a:t> We get a "engine" object as the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5920"/>
            <a:ext cx="9089136" cy="7863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SQLAlchemy Connection Examples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MySQL</a:t>
            </a:r>
          </a:p>
          <a:p>
            <a:pPr lvl="1"/>
            <a:r>
              <a:rPr>
                <a:latin typeface="Courier New"/>
              </a:rPr>
              <a:t> engine = create_engine('mysql://scott:tiger@localhost/foo')</a:t>
            </a:r>
          </a:p>
          <a:p>
            <a:r>
              <a:t> MS SQL Server:</a:t>
            </a:r>
          </a:p>
          <a:p>
            <a:pPr lvl="1"/>
            <a:r>
              <a:rPr>
                <a:latin typeface="Courier New"/>
              </a:rPr>
              <a:t> engine = create_engine('mssql+pymssql://scott:tiger@hostname:port/dbname') #using pymssql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Python DB Frameworks
</a:t>
            </a:r>
            <a:r>
              <a:t>Pandas
</a:t>
            </a:r>
            <a:r>
              <a:rPr b="1"/>
              <a:t>ORM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ORM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Relational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ORM</a:t>
            </a:r>
          </a:p>
          <a:p>
            <a:pPr lvl="1"/>
            <a:r>
              <a:t> Means that we autoconvert database rows to programming objects</a:t>
            </a:r>
          </a:p>
          <a:p>
            <a:pPr lvl="1"/>
            <a:r>
              <a:t> Decorate With Attributions (usually)</a:t>
            </a:r>
          </a:p>
          <a:p>
            <a:pPr lvl="1"/>
            <a:r>
              <a:t> Similar to ORM in other languages (Hibernate, Entity Framework)</a:t>
            </a:r>
          </a:p>
          <a:p>
            <a:r>
              <a:t> SQLAlchemy:</a:t>
            </a:r>
          </a:p>
          <a:p>
            <a:pPr lvl="1"/>
            <a:r>
              <a:t> ORM for Python (lightweight)</a:t>
            </a:r>
          </a:p>
          <a:p>
            <a:r>
              <a:t> Django Web Framework</a:t>
            </a:r>
          </a:p>
          <a:p>
            <a:pPr lvl="1"/>
            <a:r>
              <a:t> Built-in ORM</a:t>
            </a:r>
          </a:p>
          <a:p>
            <a:r>
              <a:t> Other ORMs:</a:t>
            </a:r>
          </a:p>
          <a:p>
            <a:pPr lvl="1"/>
            <a:r>
              <a:t> Peewee</a:t>
            </a:r>
          </a:p>
          <a:p>
            <a:pPr lvl="1"/>
            <a:r>
              <a:t> PonyORM</a:t>
            </a:r>
          </a:p>
          <a:p>
            <a:pPr lvl="1"/>
            <a:r>
              <a:t> SQLObject</a:t>
            </a:r>
          </a:p>
          <a:p>
            <a:pPr lvl="1"/>
            <a:r>
              <a:t> Storm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about connecting to databases with Python</a:t>
            </a:r>
          </a:p>
          <a:p>
            <a:r>
              <a:t> Be able to introduce data layer in Python</a:t>
            </a:r>
          </a:p>
          <a:p>
            <a:r>
              <a:t> Understand How Python DB-API helps simplify connection to the Database</a:t>
            </a:r>
          </a:p>
          <a:p>
            <a:r>
              <a:t> Look at SQLAlchemy as a interface layer for DB</a:t>
            </a:r>
          </a:p>
          <a:p>
            <a:r>
              <a:t> Discuss ORM options for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SQLAlchemy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THE</a:t>
            </a:r>
            <a:r>
              <a:t> Database framework for Python</a:t>
            </a:r>
          </a:p>
          <a:p>
            <a:r>
              <a:t> Actually contains 2 parts:</a:t>
            </a:r>
          </a:p>
          <a:p>
            <a:pPr lvl="1"/>
            <a:r>
              <a:t> Core: Contains SQL Extraction Toolkit for any DB-API interface</a:t>
            </a:r>
          </a:p>
          <a:p>
            <a:pPr lvl="1"/>
            <a:r>
              <a:t> ORM: (Optional) Contains ORM functionality</a:t>
            </a:r>
          </a:p>
          <a:p>
            <a:r>
              <a:t> Many users use only</a:t>
            </a:r>
            <a:r>
              <a:rPr b="1"/>
              <a:t> Core</a:t>
            </a:r>
            <a:r>
              <a:t> and have no need for an 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SQLAlchemy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Higher-Level API</a:t>
            </a:r>
          </a:p>
          <a:p>
            <a:r>
              <a:t> Most popular Python ORM (optional)</a:t>
            </a:r>
          </a:p>
          <a:p>
            <a:r>
              <a:t> Brings Consistency between different DBs</a:t>
            </a:r>
          </a:p>
          <a:p>
            <a:r>
              <a:t> Declarative rather than Imperative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SQLAlchemy 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Mapper style ORM</a:t>
            </a:r>
          </a:p>
          <a:p>
            <a:r>
              <a:t> Uses a declarative configuration</a:t>
            </a:r>
          </a:p>
          <a:p>
            <a:r>
              <a:t> Domain and Schema separate</a:t>
            </a:r>
          </a:p>
          <a:p>
            <a:r>
              <a:t> ORM relies on SQLALchemy Core</a:t>
            </a:r>
          </a:p>
          <a:p>
            <a:r>
              <a:t> Presents a Domain Specific (rather than schema-centric) view of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ORM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Unit of Work:</a:t>
            </a:r>
            <a:r>
              <a:t> objects are maintained by the ORM to track changes, and then transparently</a:t>
            </a:r>
            <a:r>
              <a:rPr b="1"/>
              <a:t> flushes</a:t>
            </a:r>
            <a:r>
              <a:t> those pending changes</a:t>
            </a:r>
          </a:p>
          <a:p>
            <a:r>
              <a:rPr b="1"/>
              <a:t> Identity Map:</a:t>
            </a:r>
            <a:r>
              <a:t> objects tracked by their primary key with within the unit of work, then are kept</a:t>
            </a:r>
            <a:r>
              <a:rPr b="1"/>
              <a:t> unique</a:t>
            </a:r>
            <a:r>
              <a:t> on that primary key identity.</a:t>
            </a:r>
          </a:p>
          <a:p>
            <a:r>
              <a:rPr b="1"/>
              <a:t> Lazy Loading:</a:t>
            </a:r>
            <a:r>
              <a:t> Attributes of an object may emit additional SQL queries only when accessed.</a:t>
            </a:r>
          </a:p>
          <a:p>
            <a:r>
              <a:rPr b="1"/>
              <a:t> Eager Loading:</a:t>
            </a:r>
            <a:r>
              <a:t> Multiple Tables will be queried at once to load related objects</a:t>
            </a:r>
          </a:p>
          <a:p>
            <a:r>
              <a:rPr b="1"/>
              <a:t> Method Chaining:</a:t>
            </a:r>
            <a:r>
              <a:t> Queries are composed using a string of method calls which each return a new query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ORM Sample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Find First name of First Employee in IT Department:</a:t>
            </a:r>
          </a:p>
          <a:p>
            <a:pPr lvl="1"/>
            <a:r>
              <a:rPr>
                <a:latin typeface="Courier New"/>
              </a:rPr>
              <a:t> s.query(Employee).filter(Employee.departments.any(Department.name == 'IT')).all()[0].name</a:t>
            </a:r>
          </a:p>
          <a:p>
            <a:r>
              <a:t> Find the Department of Employee John</a:t>
            </a:r>
          </a:p>
          <a:p>
            <a:pPr lvl="1"/>
            <a:r>
              <a:rPr>
                <a:latin typeface="Courier New"/>
              </a:rPr>
              <a:t> s.query(Department).filter(Department.employees.any(Employee.name == 'John')).all()[0].name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Python DB Frameworks
</a:t>
            </a:r>
            <a:r>
              <a:t>Pandas
</a:t>
            </a:r>
            <a:r>
              <a:t>ORM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 DB Frameworks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Every vendor has a package for their DB:</a:t>
            </a:r>
          </a:p>
          <a:p>
            <a:pPr lvl="1"/>
            <a:r>
              <a:t> Microsoft: pymssql</a:t>
            </a:r>
          </a:p>
          <a:p>
            <a:pPr lvl="1"/>
            <a:r>
              <a:t> Oracle: cx_Oracle</a:t>
            </a:r>
          </a:p>
          <a:p>
            <a:pPr lvl="1"/>
            <a:r>
              <a:t> SqlLite: sqllite3</a:t>
            </a:r>
          </a:p>
          <a:p>
            <a:pPr lvl="1"/>
            <a:r>
              <a:t> Postgres: Psycopg</a:t>
            </a:r>
          </a:p>
          <a:p>
            <a:pPr lvl="1"/>
            <a:r>
              <a:t> Teradata: teradata</a:t>
            </a:r>
          </a:p>
          <a:p>
            <a:pPr lvl="1"/>
            <a:r>
              <a:t> ODBC: pyodbc (generic – anything with odbc conection)</a:t>
            </a:r>
          </a:p>
          <a:p>
            <a:pPr lvl="1"/>
            <a:r>
              <a:t> JDBC: JayDeBeApi3 (JDBC)</a:t>
            </a:r>
          </a:p>
          <a:p>
            <a:r>
              <a:t> Problem: how do we standardize the use of these?</a:t>
            </a:r>
          </a:p>
          <a:p>
            <a:r>
              <a:t> Solution: DB-API</a:t>
            </a:r>
          </a:p>
          <a:p>
            <a:pPr lvl="1"/>
            <a:r>
              <a:t> Python defines a standardized API</a:t>
            </a:r>
          </a:p>
          <a:p>
            <a:pPr lvl="1"/>
            <a:r>
              <a:t> All DB-related packages follow the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DB-API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Need to open a connection to your db</a:t>
            </a:r>
          </a:p>
          <a:p>
            <a:r>
              <a:t> Get the connection string (unique to your DB)</a:t>
            </a:r>
          </a:p>
          <a:p>
            <a:pPr lvl="1"/>
            <a:r>
              <a:t> Example: MS Sql Server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144"/>
            <a:ext cx="9372600" cy="1261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DB-API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 a connection (Example: Microsoft SQL Server)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80"/>
            <a:ext cx="9372600" cy="16367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need a</a:t>
            </a:r>
            <a:r>
              <a:rPr>
                <a:latin typeface="Courier New"/>
              </a:rPr>
              <a:t> Cursor</a:t>
            </a:r>
            <a:r>
              <a:t> object to query</a:t>
            </a:r>
          </a:p>
          <a:p>
            <a:r>
              <a:t> We get the cursor object by calling</a:t>
            </a:r>
            <a:r>
              <a:rPr>
                <a:latin typeface="Courier New"/>
              </a:rPr>
              <a:t> .cursor()</a:t>
            </a:r>
            <a:r>
              <a:t> on the connection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880"/>
            <a:ext cx="5577840" cy="676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Performing a Query with DB-API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 the cursor to get a credit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208"/>
            <a:ext cx="9372600" cy="21122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DB-API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DB-API gives us a common interface to different databases</a:t>
            </a:r>
          </a:p>
          <a:p>
            <a:r>
              <a:t> Allows us to execute literal SQL</a:t>
            </a:r>
          </a:p>
          <a:p>
            <a:pPr lvl="1"/>
            <a:r>
              <a:t> which can differ on different DBs (T-SQL vs PL-SQL, etc)</a:t>
            </a:r>
          </a:p>
          <a:p>
            <a:r>
              <a:t> Supports Transactions and 2-Phase Commit</a:t>
            </a:r>
          </a:p>
          <a:p>
            <a:r>
              <a:t> Pretty low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