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8297850" cx="9372600"/>
  <p:notesSz cx="7315200" cy="9601200"/>
  <p:embeddedFontLst>
    <p:embeddedFont>
      <p:font typeface="Garamon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14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5" roundtripDataSignature="AMtx7mh8Bf53XMHhx3HEenyCBluIdHRR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99A6BC-B1D2-484A-8D47-EB9F05CE0893}">
  <a:tblStyle styleId="{DB99A6BC-B1D2-484A-8D47-EB9F05CE089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EFF"/>
          </a:solidFill>
        </a:fill>
      </a:tcStyle>
    </a:wholeTbl>
    <a:band1H>
      <a:tcTxStyle/>
      <a:tcStyle>
        <a:fill>
          <a:solidFill>
            <a:srgbClr val="CADCFF"/>
          </a:solidFill>
        </a:fill>
      </a:tcStyle>
    </a:band1H>
    <a:band2H>
      <a:tcTxStyle/>
    </a:band2H>
    <a:band1V>
      <a:tcTxStyle/>
      <a:tcStyle>
        <a:fill>
          <a:solidFill>
            <a:srgbClr val="CADCF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14" orient="horz"/>
        <p:guide pos="295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Garamond-bold.fntdata"/><Relationship Id="rId21" Type="http://schemas.openxmlformats.org/officeDocument/2006/relationships/font" Target="fonts/Garamond-regular.fntdata"/><Relationship Id="rId24" Type="http://schemas.openxmlformats.org/officeDocument/2006/relationships/font" Target="fonts/Garamond-boldItalic.fntdata"/><Relationship Id="rId23" Type="http://schemas.openxmlformats.org/officeDocument/2006/relationships/font" Target="fonts/Garamon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1365250" y="9388475"/>
            <a:ext cx="4578350" cy="173038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/>
        </p:nvSpPr>
        <p:spPr>
          <a:xfrm>
            <a:off x="271463" y="5176838"/>
            <a:ext cx="6175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Notes:</a:t>
            </a:r>
            <a:endParaRPr/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" name="Google Shape;8;n"/>
          <p:cNvCxnSpPr/>
          <p:nvPr/>
        </p:nvCxnSpPr>
        <p:spPr>
          <a:xfrm>
            <a:off x="322263" y="9324975"/>
            <a:ext cx="6653212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6"/>
          <p:cNvPicPr preferRelativeResize="0"/>
          <p:nvPr/>
        </p:nvPicPr>
        <p:blipFill rotWithShape="1">
          <a:blip r:embed="rId2">
            <a:alphaModFix/>
          </a:blip>
          <a:srcRect b="0" l="0" r="0" t="19473"/>
          <a:stretch/>
        </p:blipFill>
        <p:spPr>
          <a:xfrm>
            <a:off x="1" y="-1801"/>
            <a:ext cx="2498725" cy="830892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  <a:defRPr sz="20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2" type="body"/>
          </p:nvPr>
        </p:nvSpPr>
        <p:spPr>
          <a:xfrm>
            <a:off x="4762500" y="994975"/>
            <a:ext cx="4375150" cy="332106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3" type="body"/>
          </p:nvPr>
        </p:nvSpPr>
        <p:spPr>
          <a:xfrm>
            <a:off x="4762500" y="4500439"/>
            <a:ext cx="4375150" cy="332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8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2" type="body"/>
          </p:nvPr>
        </p:nvSpPr>
        <p:spPr>
          <a:xfrm>
            <a:off x="476250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9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◆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2894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170"/>
              <a:buFont typeface="Arial"/>
              <a:buChar char="‒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5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pic>
        <p:nvPicPr>
          <p:cNvPr id="13" name="Google Shape;13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704850" cy="83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3200"/>
              <a:t>Python Web Frameworks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2000"/>
              <a:t>Flask</a:t>
            </a:r>
            <a:endParaRPr/>
          </a:p>
          <a:p>
            <a:pPr indent="0" lvl="0" marL="0" rt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rPr lang="en-US" sz="2000"/>
              <a:t>RESTFul API With Flask</a:t>
            </a:r>
            <a:endParaRPr/>
          </a:p>
        </p:txBody>
      </p:sp>
      <p:sp>
        <p:nvSpPr>
          <p:cNvPr id="42" name="Google Shape;42;p1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Python – Web Programming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3200"/>
              <a:t>Python Web Frameworks</a:t>
            </a:r>
            <a:br>
              <a:rPr lang="en-US" sz="3200"/>
            </a:br>
            <a:r>
              <a:rPr lang="en-US" sz="3200"/>
              <a:t>Flask</a:t>
            </a:r>
            <a:br>
              <a:rPr lang="en-US" sz="3200"/>
            </a:br>
            <a:r>
              <a:rPr b="1" lang="en-US"/>
              <a:t>RESTFul API With Flask</a:t>
            </a:r>
            <a:br>
              <a:rPr b="1" lang="en-US"/>
            </a:br>
            <a:endParaRPr/>
          </a:p>
        </p:txBody>
      </p:sp>
      <p:sp>
        <p:nvSpPr>
          <p:cNvPr id="110" name="Google Shape;110;p10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RESTFul API With Flask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Basic REST Concepts</a:t>
            </a:r>
            <a:endParaRPr/>
          </a:p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Client-Server Architecture: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Client and Server are separated.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Server offers a 'service.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Client consumes it.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Stateless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Client requests must contain all information to serve that particular request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Caching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Server will provide on guidance on caching requests</a:t>
            </a:r>
            <a:endParaRPr/>
          </a:p>
        </p:txBody>
      </p:sp>
      <p:sp>
        <p:nvSpPr>
          <p:cNvPr id="118" name="Google Shape;118;p1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RESTFul WebService</a:t>
            </a:r>
            <a:endParaRPr/>
          </a:p>
        </p:txBody>
      </p:sp>
      <p:sp>
        <p:nvSpPr>
          <p:cNvPr id="124" name="Google Shape;124;p1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graphicFrame>
        <p:nvGraphicFramePr>
          <p:cNvPr id="126" name="Google Shape;126;p12"/>
          <p:cNvGraphicFramePr/>
          <p:nvPr/>
        </p:nvGraphicFramePr>
        <p:xfrm>
          <a:off x="237744" y="12527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{DB99A6BC-B1D2-484A-8D47-EB9F05CE0893}</a:tableStyleId>
              </a:tblPr>
              <a:tblGrid>
                <a:gridCol w="4462275"/>
                <a:gridCol w="44622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HTTP Method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GET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Get resource listing or resource info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POST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Create a new resource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PUT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Update a resource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DELETE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Delete a resource</a:t>
                      </a:r>
                      <a:endParaRPr>
                        <a:highlight>
                          <a:schemeClr val="dk1"/>
                        </a:highlight>
                      </a:endParaRPr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Lab: Building A WebService</a:t>
            </a:r>
            <a:endParaRPr/>
          </a:p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Overview: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Build a web service server and client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Approximate time: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hr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Instructions: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Please follow instructions from</a:t>
            </a:r>
            <a:endParaRPr/>
          </a:p>
          <a:p>
            <a:pPr indent="-222250" lvl="2" marL="969963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Web/web-1</a:t>
            </a:r>
            <a:endParaRPr/>
          </a:p>
          <a:p>
            <a:pPr indent="-222250" lvl="2" marL="969963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Web/web-2</a:t>
            </a:r>
            <a:endParaRPr/>
          </a:p>
          <a:p>
            <a:pPr indent="-222250" lvl="2" marL="969963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Web/web-3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Instructor: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help the class</a:t>
            </a:r>
            <a:endParaRPr/>
          </a:p>
        </p:txBody>
      </p:sp>
      <p:sp>
        <p:nvSpPr>
          <p:cNvPr id="133" name="Google Shape;133;p1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Review Questions</a:t>
            </a:r>
            <a:endParaRPr/>
          </a:p>
        </p:txBody>
      </p:sp>
      <p:sp>
        <p:nvSpPr>
          <p:cNvPr id="139" name="Google Shape;139;p1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Lesson Objectives</a:t>
            </a:r>
            <a:endParaRPr/>
          </a:p>
        </p:txBody>
      </p:sp>
      <p:sp>
        <p:nvSpPr>
          <p:cNvPr id="49" name="Google Shape;49;p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Learn about Python Web Applications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Learn about Django versus Flask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Web Services with Flask</a:t>
            </a:r>
            <a:endParaRPr/>
          </a:p>
        </p:txBody>
      </p:sp>
      <p:sp>
        <p:nvSpPr>
          <p:cNvPr id="50" name="Google Shape;50;p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b="1" lang="en-US"/>
              <a:t>Python Web Frameworks</a:t>
            </a:r>
            <a:br>
              <a:rPr b="1" lang="en-US"/>
            </a:br>
            <a:r>
              <a:rPr lang="en-US" sz="3200"/>
              <a:t>Flask</a:t>
            </a:r>
            <a:br>
              <a:rPr lang="en-US" sz="3200"/>
            </a:br>
            <a:r>
              <a:rPr lang="en-US" sz="3200"/>
              <a:t>RESTFul API With Flask</a:t>
            </a:r>
            <a:br>
              <a:rPr lang="en-US" sz="3200"/>
            </a:br>
            <a:endParaRPr/>
          </a:p>
        </p:txBody>
      </p:sp>
      <p:sp>
        <p:nvSpPr>
          <p:cNvPr id="56" name="Google Shape;56;p3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Python Web Frameworks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Python Web Frameworks</a:t>
            </a:r>
            <a:endParaRPr/>
          </a:p>
        </p:txBody>
      </p:sp>
      <p:sp>
        <p:nvSpPr>
          <p:cNvPr id="63" name="Google Shape;63;p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graphicFrame>
        <p:nvGraphicFramePr>
          <p:cNvPr id="65" name="Google Shape;65;p4"/>
          <p:cNvGraphicFramePr/>
          <p:nvPr/>
        </p:nvGraphicFramePr>
        <p:xfrm>
          <a:off x="228600" y="1188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{DB99A6BC-B1D2-484A-8D47-EB9F05CE0893}</a:tableStyleId>
              </a:tblPr>
              <a:tblGrid>
                <a:gridCol w="4462275"/>
                <a:gridCol w="4462275"/>
              </a:tblGrid>
              <a:tr h="52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Framework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Features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Light Weight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52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WSGI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Python's Web Server Gateway Interface (WSGI) is part of Python installation. - Very basic functionality. - Also look at Werkzeug framework.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Falcon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Very fast - Bare bones functionality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Flask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Light weight - Got basic features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52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Full Featured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52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Django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 Feature rich - Very popular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7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Web2Py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  <a:tr h="527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TurboGears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080"/>
              <a:buNone/>
            </a:pPr>
            <a:r>
              <a:rPr lang="en-US" sz="3200"/>
              <a:t>Python Web Frameworks</a:t>
            </a:r>
            <a:br>
              <a:rPr lang="en-US" sz="3200"/>
            </a:br>
            <a:r>
              <a:rPr b="1" lang="en-US"/>
              <a:t>Flask</a:t>
            </a:r>
            <a:br>
              <a:rPr b="1" lang="en-US"/>
            </a:br>
            <a:r>
              <a:rPr lang="en-US" sz="3200"/>
              <a:t>RESTFul API With Flask</a:t>
            </a:r>
            <a:br>
              <a:rPr lang="en-US" sz="3200"/>
            </a:br>
            <a:endParaRPr/>
          </a:p>
        </p:txBody>
      </p:sp>
      <p:sp>
        <p:nvSpPr>
          <p:cNvPr id="71" name="Google Shape;71;p5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Flask</a:t>
            </a:r>
            <a:endParaRPr b="1" i="0"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Flask</a:t>
            </a:r>
            <a:endParaRPr/>
          </a:p>
        </p:txBody>
      </p:sp>
      <p:sp>
        <p:nvSpPr>
          <p:cNvPr id="78" name="Google Shape;78;p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Simple, but powerful web framework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server and debugger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"Do one thing and do it well" philosophy</a:t>
            </a:r>
            <a:endParaRPr/>
          </a:p>
        </p:txBody>
      </p:sp>
      <p:sp>
        <p:nvSpPr>
          <p:cNvPr id="79" name="Google Shape;79;p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Django Vs Flask</a:t>
            </a:r>
            <a:endParaRPr/>
          </a:p>
        </p:txBody>
      </p:sp>
      <p:sp>
        <p:nvSpPr>
          <p:cNvPr id="85" name="Google Shape;85;p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191453" lvl="0" marL="290513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graphicFrame>
        <p:nvGraphicFramePr>
          <p:cNvPr id="87" name="Google Shape;87;p7"/>
          <p:cNvGraphicFramePr/>
          <p:nvPr/>
        </p:nvGraphicFramePr>
        <p:xfrm>
          <a:off x="237744" y="1188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{DB99A6BC-B1D2-484A-8D47-EB9F05CE0893}</a:tableStyleId>
              </a:tblPr>
              <a:tblGrid>
                <a:gridCol w="2971800"/>
                <a:gridCol w="2971800"/>
                <a:gridCol w="2971800"/>
              </a:tblGrid>
              <a:tr h="52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Django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Flask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Philosophy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Everything Included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Plugin model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DI/IOC Container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Included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Supported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Web Content Framework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Included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Various Plugins Available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RESTFUL Web Services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Included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Included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User Authentication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Django 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Various Plugins for Authentication Scenarios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Content Versioning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Django Model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Supported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Browsable Web Service API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Included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 Supported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Built-in ORM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Plugin support for SQLAlchemy and others.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Acceptable Speed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Faster Speed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2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Summary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Good for big webapps and heavy-weight services where all-inclusive is good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Good for lightweight apps, Microservices, and places where speed is essential.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Getting Started With Flask</a:t>
            </a:r>
            <a:endParaRPr/>
          </a:p>
        </p:txBody>
      </p:sp>
      <p:sp>
        <p:nvSpPr>
          <p:cNvPr id="93" name="Google Shape;93;p8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Flask is part of Anaconda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vanilla python installations, we recommend a virtual-env setup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95" name="Google Shape;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377440"/>
            <a:ext cx="93726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Flask App</a:t>
            </a:r>
            <a:endParaRPr/>
          </a:p>
        </p:txBody>
      </p:sp>
      <p:sp>
        <p:nvSpPr>
          <p:cNvPr id="101" name="Google Shape;101;p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app.py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2022 by Elephant Scale, All Rights Reserved</a:t>
            </a:r>
            <a:endParaRPr/>
          </a:p>
        </p:txBody>
      </p:sp>
      <p:pic>
        <p:nvPicPr>
          <p:cNvPr descr="1.png" id="103" name="Google Shape;1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99616"/>
            <a:ext cx="4672584" cy="345643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.png" id="104" name="Google Shape;10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138928"/>
            <a:ext cx="6345936" cy="105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2010-07-13T15:22:01Z</dcterms:created>
  <dc:creator>Elephant Scale</dc:creator>
</cp:coreProperties>
</file>