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2"/>
  </p:notesMasterIdLst>
  <p:handoutMasterIdLst>
    <p:handoutMasterId r:id="rId3"/>
  </p:handout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Beautiful Soup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 comment object is just a special type of navigablestring.</a:t>
            </a:r>
          </a:p>
          <a:p>
            <a:r>
              <a:t> But when it appears as part of an HTML document, a comment is displayed with special formatting.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BEAUTIFUL SOUP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Beautiful soup is a python library for pulling data out of HTML and XML files.</a:t>
            </a:r>
          </a:p>
          <a:p>
            <a:r>
              <a:t> It works with your favorite parser to provide idiomatic ways of navigating, searching, and modifying the parse tree.</a:t>
            </a:r>
          </a:p>
          <a:p>
            <a:r>
              <a:t> It commonly saves programmers hours or days of work.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INSTALL BEAUTIFUL SOUP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If you haven't install</a:t>
            </a:r>
            <a:r>
              <a:rPr>
                <a:latin typeface="Courier New"/>
              </a:rPr>
              <a:t> pip</a:t>
            </a:r>
            <a:r>
              <a:t> first install that using the command</a:t>
            </a:r>
            <a:r>
              <a:rPr>
                <a:latin typeface="Courier New"/>
              </a:rPr>
              <a:t> apt-get update apt-get –y install-pip</a:t>
            </a:r>
          </a:p>
          <a:p>
            <a:r>
              <a:t> To install beautiful soup</a:t>
            </a:r>
            <a:r>
              <a:rPr>
                <a:latin typeface="Courier New"/>
              </a:rPr>
              <a:t> pip install beautifulsoup</a:t>
            </a:r>
          </a:p>
          <a:p>
            <a:r>
              <a:t> To install: parser</a:t>
            </a:r>
            <a:r>
              <a:rPr>
                <a:latin typeface="Courier New"/>
              </a:rPr>
              <a:t> apt-get install python-lxml</a:t>
            </a:r>
            <a:r>
              <a:t> ,</a:t>
            </a:r>
            <a:r>
              <a:rPr>
                <a:latin typeface="Courier New"/>
              </a:rPr>
              <a:t> pip install lxml</a:t>
            </a:r>
            <a:r>
              <a:t> </a:t>
            </a:r>
            <a:r>
              <a:rPr>
                <a:latin typeface="Courier New"/>
              </a:rPr>
              <a:t> apt-get install python-html5lib</a:t>
            </a:r>
            <a:r>
              <a:t> ,</a:t>
            </a:r>
            <a:r>
              <a:rPr>
                <a:latin typeface="Courier New"/>
              </a:rPr>
              <a:t> pip install html5lib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INITIALIZING THE SOUP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To parse a document, pass it into the beautifulsoup constructor. You can pass in a string or an open filehandle.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KINDS OF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Beautiful soup transforms a complex HTML document into a complex tree of python objects.</a:t>
            </a:r>
          </a:p>
          <a:p>
            <a:r>
              <a:t> But you'll only ever have to deal with about four kinds of objects:</a:t>
            </a:r>
          </a:p>
          <a:p>
            <a:pPr lvl="1"/>
            <a:r>
              <a:t> Tag</a:t>
            </a:r>
          </a:p>
          <a:p>
            <a:pPr lvl="1"/>
            <a:r>
              <a:t> NavigableString</a:t>
            </a:r>
          </a:p>
          <a:p>
            <a:pPr lvl="1"/>
            <a:r>
              <a:t> BeautifulSoup</a:t>
            </a:r>
          </a:p>
          <a:p>
            <a:pPr lvl="1"/>
            <a:r>
              <a:t> Comment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</a:t>
            </a:r>
            <a:r>
              <a:rPr>
                <a:latin typeface="Courier New"/>
              </a:rPr>
              <a:t> tag</a:t>
            </a:r>
            <a:r>
              <a:t> object corresponds to an XML OR HTML tag in the original document</a:t>
            </a:r>
          </a:p>
          <a:p>
            <a:r>
              <a:t> Every tag has a name, accessible as</a:t>
            </a:r>
            <a:r>
              <a:rPr>
                <a:latin typeface="Courier New"/>
              </a:rPr>
              <a:t> .Name</a:t>
            </a:r>
            <a:r>
              <a:t> eg:</a:t>
            </a:r>
            <a:r>
              <a:rPr>
                <a:latin typeface="Courier New"/>
              </a:rPr>
              <a:t> tag.name</a:t>
            </a:r>
          </a:p>
          <a:p>
            <a:r>
              <a:t> If you change a tag's name, the change will be reflected in any HTML markup generated by beautiful soup.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tag may have any number of attributes. You can access a tag's attributes by treating the tag like a dictionary.</a:t>
            </a:r>
          </a:p>
          <a:p>
            <a:r>
              <a:t> You can access that dictionary directly as .attrs . (Eg:</a:t>
            </a:r>
            <a:r>
              <a:rPr>
                <a:latin typeface="Courier New"/>
              </a:rPr>
              <a:t> tag.attrs #{'id':'boldest'}</a:t>
            </a:r>
            <a:r>
              <a:t> )</a:t>
            </a:r>
          </a:p>
          <a:p>
            <a:r>
              <a:t> You can add, delete and modify a tag's attribute.</a:t>
            </a:r>
          </a:p>
          <a:p>
            <a:pPr lvl="1"/>
            <a:r>
              <a:rPr>
                <a:latin typeface="Courier New"/>
              </a:rPr>
              <a:t> tag['id']= 'verybold'</a:t>
            </a:r>
          </a:p>
          <a:p>
            <a:pPr lvl="1"/>
            <a:r>
              <a:rPr>
                <a:latin typeface="Courier New"/>
              </a:rPr>
              <a:t> del tag['id'])</a:t>
            </a:r>
          </a:p>
          <a:p>
            <a:r>
              <a:t> Multi-valued attribute.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NAVIGABLESTRING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string corresponds to a bit of text within a tag.</a:t>
            </a:r>
          </a:p>
          <a:p>
            <a:r>
              <a:rPr>
                <a:latin typeface="Courier New"/>
              </a:rPr>
              <a:t> NavigableString</a:t>
            </a:r>
            <a:r>
              <a:t> is just like a python Unicode string, except that it also supports some of the features described in navigating the tree and searching the tree. You can convert a NavigableSt.ring to a Unicode str (in python 3).</a:t>
            </a:r>
          </a:p>
          <a:p>
            <a:r>
              <a:t> You can't edit a string in place, but you can replace one string with another, using</a:t>
            </a:r>
            <a:r>
              <a:rPr>
                <a:latin typeface="Courier New"/>
              </a:rPr>
              <a:t> replace_with()</a:t>
            </a:r>
            <a:r>
              <a:t> Eg:</a:t>
            </a:r>
            <a:r>
              <a:rPr>
                <a:latin typeface="Courier New"/>
              </a:rPr>
              <a:t> tag.string.replace_with("No longer bold") tag # &lt;b class="boldest"&gt;No longer bold&lt;/b&gt;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BEAUTIFULSOUP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 beautifulsoup object represents the parsed document as a whole.</a:t>
            </a:r>
          </a:p>
          <a:p>
            <a:r>
              <a:t> It supports most of the methods described in Navigating the tree and Searching the tree.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378292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ＭＳ Ｐゴシック</vt:lpstr>
      <vt:lpstr>Arial</vt:lpstr>
      <vt:lpstr>Arial Bold</vt:lpstr>
      <vt:lpstr>Garamond</vt:lpstr>
      <vt:lpstr>Monotype Sorts</vt:lpstr>
      <vt:lpstr>Times New Roman</vt:lpstr>
      <vt:lpstr>Verdana</vt:lpstr>
      <vt:lpstr>Wingdings</vt:lpstr>
      <vt:lpstr>LPc_New</vt:lpstr>
    </vt:vector>
  </TitlesOfParts>
  <Company>Elephant Scale LLC &amp; LearningPatterns Inc.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fateme</cp:lastModifiedBy>
  <cp:revision>4135</cp:revision>
  <cp:lastPrinted>2010-01-03T02:41:41Z</cp:lastPrinted>
  <dcterms:created xsi:type="dcterms:W3CDTF">2010-07-13T15:22:01Z</dcterms:created>
  <dcterms:modified xsi:type="dcterms:W3CDTF">2019-10-02T11:26:38Z</dcterms:modified>
</cp:coreProperties>
</file>