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NLTK</a:t>
            </a:r>
          </a:p>
          <a:p>
            <a:r>
              <a:t>TextBlob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NLTK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NLTK Tokenizing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 step in analyzing text is splitting raw text into words</a:t>
            </a:r>
          </a:p>
          <a:p>
            <a:pPr lvl="1"/>
            <a:r>
              <a:t> Called tokenizing</a:t>
            </a:r>
          </a:p>
          <a:p>
            <a:r>
              <a:t> Nltk.tokenize package offers few handy ones</a:t>
            </a:r>
          </a:p>
          <a:p>
            <a:pPr lvl="1"/>
            <a:r>
              <a:rPr>
                <a:latin typeface="Courier New"/>
              </a:rPr>
              <a:t> word_tokenize</a:t>
            </a:r>
            <a:r>
              <a:t> : gives out words</a:t>
            </a:r>
          </a:p>
          <a:p>
            <a:pPr lvl="1"/>
            <a:r>
              <a:rPr>
                <a:latin typeface="Courier New"/>
              </a:rPr>
              <a:t> wordpunct_tokenize</a:t>
            </a:r>
            <a:r>
              <a:t> : numbers and punctuations in their own words</a:t>
            </a:r>
          </a:p>
          <a:p>
            <a:pPr lvl="1"/>
            <a:r>
              <a:rPr>
                <a:latin typeface="Courier New"/>
              </a:rPr>
              <a:t> sent_tokenize</a:t>
            </a:r>
            <a:r>
              <a:t> : splits into sentences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496"/>
            <a:ext cx="7964424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NLTK-1: NLTK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Get to know NLTK library</a:t>
            </a:r>
          </a:p>
          <a:p>
            <a:r>
              <a:t> Builds on previous labs:</a:t>
            </a:r>
          </a:p>
          <a:p>
            <a:pPr lvl="1"/>
            <a:r>
              <a:t> None</a:t>
            </a:r>
          </a:p>
          <a:p>
            <a:r>
              <a:t> Approximate time:</a:t>
            </a:r>
          </a:p>
          <a:p>
            <a:pPr lvl="1"/>
            <a:r>
              <a:t> 15 mins</a:t>
            </a:r>
          </a:p>
          <a:p>
            <a:r>
              <a:t> Instructions:</a:t>
            </a:r>
          </a:p>
          <a:p>
            <a:pPr lvl="1"/>
            <a:r>
              <a:t> NLTK-1-Intro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NLTK-2: 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Analyzing raw text with NLTK library</a:t>
            </a:r>
          </a:p>
          <a:p>
            <a:r>
              <a:t> Builds on previous labs:</a:t>
            </a:r>
          </a:p>
          <a:p>
            <a:pPr lvl="1"/>
            <a:r>
              <a:t> TEXT-1: NLTK intro</a:t>
            </a:r>
          </a:p>
          <a:p>
            <a:r>
              <a:t> Approximate time:</a:t>
            </a:r>
          </a:p>
          <a:p>
            <a:pPr lvl="1"/>
            <a:r>
              <a:t> 15 mins</a:t>
            </a:r>
          </a:p>
          <a:p>
            <a:r>
              <a:t> Instructions:</a:t>
            </a:r>
          </a:p>
          <a:p>
            <a:pPr lvl="1"/>
            <a:r>
              <a:t> 2-analyzing-text-with-nltk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Text-3 : Ngrams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Analyzing text for Ngrams</a:t>
            </a:r>
          </a:p>
          <a:p>
            <a:r>
              <a:t> Builds on previous labs:</a:t>
            </a:r>
          </a:p>
          <a:p>
            <a:pPr lvl="1"/>
            <a:r>
              <a:t> TEXT-2: NLTK</a:t>
            </a:r>
          </a:p>
          <a:p>
            <a:r>
              <a:t> Approximate time:</a:t>
            </a:r>
          </a:p>
          <a:p>
            <a:pPr lvl="1"/>
            <a:r>
              <a:t> 15 mins</a:t>
            </a:r>
          </a:p>
          <a:p>
            <a:r>
              <a:t> Instructions:</a:t>
            </a:r>
          </a:p>
          <a:p>
            <a:pPr lvl="1"/>
            <a:r>
              <a:t> 3-ngrams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NLTK
</a:t>
            </a:r>
            <a:r>
              <a:rPr b="1"/>
              <a:t>TextBlob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TextBlob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Simplified library for text processing in Python</a:t>
            </a:r>
          </a:p>
          <a:p>
            <a:r>
              <a:t> Built on NLTK &amp; Pattern</a:t>
            </a:r>
          </a:p>
          <a:p>
            <a:r>
              <a:t> Features</a:t>
            </a:r>
          </a:p>
          <a:p>
            <a:pPr lvl="1"/>
            <a:r>
              <a:t> Tokenization</a:t>
            </a:r>
          </a:p>
          <a:p>
            <a:pPr lvl="1"/>
            <a:r>
              <a:t> Word / Phrase frequencies (ngrams)</a:t>
            </a:r>
          </a:p>
          <a:p>
            <a:pPr lvl="1"/>
            <a:r>
              <a:t> Noun phrase extraction</a:t>
            </a:r>
          </a:p>
          <a:p>
            <a:pPr lvl="1"/>
            <a:r>
              <a:t> Sentiment analysis</a:t>
            </a:r>
          </a:p>
          <a:p>
            <a:pPr lvl="1"/>
            <a:r>
              <a:t> Classification</a:t>
            </a:r>
          </a:p>
          <a:p>
            <a:r>
              <a:t> https://textblob.readthedocs.io/en/dev/</a:t>
            </a:r>
          </a:p>
          <a:p>
            <a:r>
              <a:t> https://github.com/sloria/TextBlob/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TextBlob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728"/>
            <a:ext cx="8942832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144"/>
            <a:ext cx="9372600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136"/>
            <a:ext cx="9372600" cy="47365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Usage: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'sentiment' returns a tuple (polarity, subjectivity)</a:t>
            </a:r>
          </a:p>
          <a:p>
            <a:r>
              <a:t> Polarity ranges from  -1.0 (very negative)  to +1.0 (very positive)</a:t>
            </a:r>
          </a:p>
          <a:p>
            <a:r>
              <a:t> Subjectivity ranges from 0.0 (very objective)  to  +1.0 (very subjective)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520"/>
            <a:ext cx="8330183" cy="31912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3096"/>
            <a:ext cx="937260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Python libraries for text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 : Word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52"/>
            <a:ext cx="9372600" cy="36941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 : Ngrams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372600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TextBlob Usage: Language Detection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Detect languages and even translate!</a:t>
            </a:r>
          </a:p>
          <a:p>
            <a:r>
              <a:t> Translation is powered by</a:t>
            </a:r>
            <a:r>
              <a:rPr b="1"/>
              <a:t> Google Translate API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104"/>
            <a:ext cx="6199632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Text-4: TextBlob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Get familiar with TextBlob API</a:t>
            </a:r>
          </a:p>
          <a:p>
            <a:r>
              <a:t> Builds on previous labs:</a:t>
            </a:r>
          </a:p>
          <a:p>
            <a:pPr lvl="1"/>
            <a:r>
              <a:t> None</a:t>
            </a:r>
          </a:p>
          <a:p>
            <a:r>
              <a:t> Approximate time:</a:t>
            </a:r>
          </a:p>
          <a:p>
            <a:pPr lvl="1"/>
            <a:r>
              <a:t> 15 mins</a:t>
            </a:r>
          </a:p>
          <a:p>
            <a:r>
              <a:t> Instructions:</a:t>
            </a:r>
          </a:p>
          <a:p>
            <a:pPr lvl="1"/>
            <a:r>
              <a:t> 4-ngrams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Learned Python libraries: NLTK, TextBlob</a:t>
            </a:r>
          </a:p>
          <a:p>
            <a:r>
              <a:t> Implemented text analytics algorithms in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Analytics / NLP Libraries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1042415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632460">
                <a:tc>
                  <a:txBody>
                    <a:bodyPr/>
                    <a:lstStyle/>
                    <a:p>
                      <a:r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NLTK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/>
                        <a:t>'the' librar</a:t>
                      </a:r>
                      <a:br/>
                      <a:r>
                        <a:rPr i="1"/>
                        <a:t>modula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/>
                        <a:t>Can be steep learning curv</a:t>
                      </a:r>
                      <a:br/>
                      <a:r>
                        <a:rPr i="1"/>
                        <a:t>Might not be high performan</a:t>
                      </a:r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TextBlob</a:t>
                      </a:r>
                      <a:r>
                        <a:t/>
                      </a:r>
                      <a:br/>
                      <a:r>
                        <a:rPr i="1"/>
                        <a:t>Built on top of NLT</a:t>
                      </a:r>
                      <a:br/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/>
                        <a:t>Easily accessibl</a:t>
                      </a:r>
                      <a:br/>
                      <a:r>
                        <a:rPr i="1"/>
                        <a:t>Fast prototypin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/>
                        <a:t>Performance may not be hig</a:t>
                      </a:r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Stanford Core</a:t>
                      </a:r>
                      <a:r>
                        <a:t/>
                      </a:r>
                      <a:br/>
                      <a:r>
                        <a:t>*Core java library with python wrapper </a:t>
                      </a:r>
                      <a:r>
                        <a:rPr b="1"/>
                        <a:t>NLP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/>
                        <a:t>Fas</a:t>
                      </a:r>
                      <a:br/>
                      <a:r>
                        <a:rPr i="1"/>
                        <a:t>Lot of use in productio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SpaCy</a:t>
                      </a:r>
                      <a:r>
                        <a:t/>
                      </a:r>
                      <a:br/>
                      <a:r>
                        <a:rPr i="1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Gensim</a:t>
                      </a:r>
                      <a:r>
                        <a:t/>
                      </a:r>
                      <a:br/>
                      <a:r>
                        <a:rPr i="1"/>
                        <a:t>Topic modelin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NLTK
</a:t>
            </a:r>
            <a:r>
              <a:t>TextBlob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NLTK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NLTK – Natural Language Tool Kit</a:t>
            </a:r>
          </a:p>
          <a:p>
            <a:pPr lvl="1"/>
            <a:r>
              <a:t> Very popular and versatile library</a:t>
            </a:r>
          </a:p>
          <a:p>
            <a:pPr lvl="1"/>
            <a:r>
              <a:t> http://www.nltk.org/</a:t>
            </a:r>
          </a:p>
          <a:p>
            <a:pPr lvl="1"/>
            <a:r>
              <a:t> https://github.com/nltk</a:t>
            </a:r>
          </a:p>
          <a:p>
            <a:r>
              <a:t> NLTK Features:</a:t>
            </a:r>
          </a:p>
          <a:p>
            <a:pPr lvl="1"/>
            <a:r>
              <a:t> Supports multiple algorithms</a:t>
            </a:r>
          </a:p>
          <a:p>
            <a:pPr lvl="2"/>
            <a:r>
              <a:t> Lexical analysis: tokenization of text</a:t>
            </a:r>
          </a:p>
          <a:p>
            <a:pPr lvl="2"/>
            <a:r>
              <a:t> Ngram analytics</a:t>
            </a:r>
          </a:p>
          <a:p>
            <a:pPr lvl="2"/>
            <a:r>
              <a:t> Named entity recognition</a:t>
            </a:r>
          </a:p>
          <a:p>
            <a:pPr lvl="1"/>
            <a:r>
              <a:t> Comes with data (50+ corpora / lexicons)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NLTK is part of modern python stacks (like 'anaconda')</a:t>
            </a:r>
          </a:p>
          <a:p>
            <a:r>
              <a:t> Installing NLTK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968"/>
            <a:ext cx="8942832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NLTK Dataset /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NLTK (data) comes with pretty interesting datasets / corpus</a:t>
            </a:r>
          </a:p>
          <a:p>
            <a:r>
              <a:t> This is part of 'nltk.corpus' package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696"/>
            <a:ext cx="8915400" cy="2660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NLTK Corpus: State of the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Each corpus has a 'readme()' function</a:t>
            </a:r>
          </a:p>
          <a:p>
            <a:r>
              <a:t> State of the Union addresses from 1945 to 2006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248"/>
            <a:ext cx="9372600" cy="500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NLTK Corpus: Novels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are public domain novels from Gutenberg project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056"/>
            <a:ext cx="9372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