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http://reactivex.io/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https://commons.wikimedia.org/wiki/File:Event_driven_programming_Simply_Explained.jpg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from book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Reactive Programming</a:t>
            </a:r>
          </a:p>
          <a:p>
            <a:r>
              <a:t>Asynchronous responses</a:t>
            </a:r>
          </a:p>
          <a:p>
            <a:r>
              <a:t>RxPY: Reactive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 + Reactive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Sequential vs. 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03-reactive-sequential-vs-event-driv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2670048"/>
            <a:ext cx="7927848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 Reactor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Reactor design principle</a:t>
            </a:r>
          </a:p>
          <a:p>
            <a:pPr lvl="1"/>
            <a:r>
              <a:t> Reactor</a:t>
            </a:r>
          </a:p>
          <a:p>
            <a:pPr lvl="1"/>
            <a:r>
              <a:t> Event handler</a:t>
            </a:r>
          </a:p>
          <a:p>
            <a:pPr lvl="1"/>
            <a:r>
              <a:t> Event demultiplexer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Reactor Design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04-reactor-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2468880"/>
            <a:ext cx="8705088" cy="38770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Proactor Design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05-reactive-proa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" y="2770632"/>
            <a:ext cx="7781544" cy="27523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Reactive After 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cover RxPY, Reactive Programming framework</a:t>
            </a:r>
          </a:p>
          <a:p>
            <a:r>
              <a:t> But</a:t>
            </a:r>
          </a:p>
          <a:p>
            <a:r>
              <a:t> This does not automatically give you a Reactive</a:t>
            </a:r>
            <a:r>
              <a:rPr b="1"/>
              <a:t> system</a:t>
            </a:r>
          </a:p>
          <a:p>
            <a:r>
              <a:t> Reactive systems are described in</a:t>
            </a:r>
          </a:p>
          <a:p>
            <a:r>
              <a:rPr i="1" b="1"/>
              <a:t> The Reactive Manifesto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Reactive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06-reactive-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2724912"/>
            <a:ext cx="8394192" cy="33741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Reactive System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Responsive:</a:t>
            </a:r>
          </a:p>
          <a:p>
            <a:pPr lvl="1"/>
            <a:r>
              <a:t> responds to events and user interactions</a:t>
            </a:r>
          </a:p>
          <a:p>
            <a:r>
              <a:t> Resilient</a:t>
            </a:r>
          </a:p>
          <a:p>
            <a:pPr lvl="1"/>
            <a:r>
              <a:t> stays responsive even in the event of failure</a:t>
            </a:r>
          </a:p>
          <a:p>
            <a:pPr lvl="2"/>
            <a:r>
              <a:t> resilience can be achieved in several ways</a:t>
            </a:r>
          </a:p>
          <a:p>
            <a:pPr lvl="3"/>
            <a:r>
              <a:t> replication</a:t>
            </a:r>
          </a:p>
          <a:p>
            <a:pPr lvl="3"/>
            <a:r>
              <a:t> isolation</a:t>
            </a:r>
          </a:p>
          <a:p>
            <a:r>
              <a:t> Elastic</a:t>
            </a:r>
          </a:p>
          <a:p>
            <a:pPr lvl="1"/>
            <a:r>
              <a:t> stays responsive when the workload varies</a:t>
            </a:r>
          </a:p>
          <a:p>
            <a:pPr lvl="1"/>
            <a:r>
              <a:t> vertically and horizontally scalable</a:t>
            </a:r>
          </a:p>
          <a:p>
            <a:r>
              <a:t> Message-driven</a:t>
            </a:r>
          </a:p>
          <a:p>
            <a:pPr lvl="1"/>
            <a:r>
              <a:t> components communicate via asynchronous message channels</a:t>
            </a:r>
          </a:p>
          <a:p>
            <a:pPr lvl="2"/>
            <a:r>
              <a:t> allows to isolate components</a:t>
            </a:r>
          </a:p>
          <a:p>
            <a:pPr lvl="2"/>
            <a:r>
              <a:t> saturation is controlled via back-pressure.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Reactive Programming
</a:t>
            </a:r>
            <a:r>
              <a:rPr b="1"/>
              <a:t>Asynchronous responses
</a:t>
            </a:r>
            <a:r>
              <a:t>RxPY: Reactive Python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Asynchronous responses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official asynchronous framework for Python</a:t>
            </a:r>
          </a:p>
          <a:p>
            <a:r>
              <a:t> (Twisted and Gevent are also popular, but)</a:t>
            </a:r>
          </a:p>
          <a:p>
            <a:r>
              <a:t> Since the release in Python 3.4, AsyncIO has become very popular a de-facto standard</a:t>
            </a:r>
          </a:p>
          <a:p>
            <a:r>
              <a:t> Python philosophy: There should be only one obvious way to do something</a:t>
            </a:r>
          </a:p>
          <a:p>
            <a:r>
              <a:t> AsyncIO is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AsynIO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Futures</a:t>
            </a:r>
          </a:p>
          <a:p>
            <a:pPr lvl="1"/>
            <a:r>
              <a:t> represent values that will be available later</a:t>
            </a:r>
          </a:p>
          <a:p>
            <a:r>
              <a:t> Co-routines</a:t>
            </a:r>
          </a:p>
          <a:p>
            <a:pPr lvl="1"/>
            <a:r>
              <a:t> allow you to execute asynchronous actions</a:t>
            </a:r>
          </a:p>
          <a:p>
            <a:r>
              <a:t> Event loops</a:t>
            </a:r>
          </a:p>
          <a:p>
            <a:pPr lvl="1"/>
            <a:r>
              <a:t> schedule the execution of the active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Reactive Programming
</a:t>
            </a:r>
            <a:r>
              <a:t>Asynchronous responses
</a:t>
            </a:r>
            <a:r>
              <a:t>RxPY: Reactive Python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Reactive Programming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of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07-reactive-future-u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167128"/>
            <a:ext cx="7507224" cy="44897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 
</a:t>
            </a:r>
          </a:p>
          <a:p>
            <a:r>
              <a:t> Output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9372600" cy="1755648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6744"/>
            <a:ext cx="4242816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Co-routines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 
</a:t>
            </a:r>
          </a:p>
          <a:p>
            <a:r>
              <a:t> Output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280"/>
            <a:ext cx="9372600" cy="204825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9039"/>
            <a:ext cx="6501384" cy="7863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Entity of AsyncIO</a:t>
            </a:r>
          </a:p>
          <a:p>
            <a:r>
              <a:t> Scheduling all asynchronous actions</a:t>
            </a:r>
          </a:p>
          <a:p>
            <a:pPr lvl="1"/>
            <a:r>
              <a:t> executing concurrently</a:t>
            </a:r>
          </a:p>
          <a:p>
            <a:r>
              <a:t> An infinite loop</a:t>
            </a:r>
          </a:p>
          <a:p>
            <a:pPr lvl="1"/>
            <a:r>
              <a:t> waits for some events</a:t>
            </a:r>
          </a:p>
          <a:p>
            <a:pPr lvl="1"/>
            <a:r>
              <a:t> execute handlers associated with these events</a:t>
            </a:r>
          </a:p>
          <a:p>
            <a:pPr lvl="1"/>
            <a:r>
              <a:t> these handlers are co-routines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Loop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
</a:t>
            </a:r>
          </a:p>
          <a:p>
            <a:r>
              <a:t> Output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432"/>
            <a:ext cx="6528816" cy="123444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6976"/>
            <a:ext cx="5431536" cy="7863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Executing co-routines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08-reactive-corout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66543"/>
            <a:ext cx="8001000" cy="41605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Reactive Programming
</a:t>
            </a:r>
            <a:r>
              <a:t>Asynchronous responses
</a:t>
            </a:r>
            <a:r>
              <a:rPr b="1"/>
              <a:t>RxPY: Reactive Python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RxPY: Reactive Python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RxPY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Please do the RxPY 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reactive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Popular since 2010</a:t>
            </a:r>
          </a:p>
          <a:p>
            <a:r>
              <a:t> Mostly due to the Reactive X project</a:t>
            </a:r>
          </a:p>
          <a:p>
            <a:pPr lvl="1"/>
            <a:r>
              <a:t> The Observer pattern done right</a:t>
            </a:r>
          </a:p>
          <a:p>
            <a:pPr lvl="1"/>
            <a:r>
              <a:t> ReactiveX is a combination of the best ideas from</a:t>
            </a:r>
          </a:p>
          <a:p>
            <a:pPr lvl="2"/>
            <a:r>
              <a:t> the Observer pattern</a:t>
            </a:r>
          </a:p>
          <a:p>
            <a:pPr lvl="2"/>
            <a:r>
              <a:t> the Iterator pattern</a:t>
            </a:r>
          </a:p>
          <a:p>
            <a:pPr lvl="2"/>
            <a:r>
              <a:t> and functional programming</a:t>
            </a:r>
          </a:p>
          <a:p>
            <a:pPr lvl="1"/>
            <a:r>
              <a:t> Cure for</a:t>
            </a:r>
          </a:p>
          <a:p>
            <a:pPr lvl="2"/>
            <a:r>
              <a:t> state machines or callback hell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01-react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4965192"/>
            <a:ext cx="5102352" cy="2350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ReactiveX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Java: RxJava</a:t>
            </a:r>
          </a:p>
          <a:p>
            <a:r>
              <a:t> JavaScript: RxJS</a:t>
            </a:r>
          </a:p>
          <a:p>
            <a:r>
              <a:t> C#: Rx.NET</a:t>
            </a:r>
          </a:p>
          <a:p>
            <a:r>
              <a:t> C#(Unity): UniRx</a:t>
            </a:r>
          </a:p>
          <a:p>
            <a:r>
              <a:t> Scala: RxScala</a:t>
            </a:r>
          </a:p>
          <a:p>
            <a:r>
              <a:t> Clojure: RxClojure</a:t>
            </a:r>
          </a:p>
          <a:p>
            <a:r>
              <a:t> C++: RxCpp</a:t>
            </a:r>
          </a:p>
          <a:p>
            <a:r>
              <a:t> Lua: RxLua</a:t>
            </a:r>
          </a:p>
          <a:p>
            <a:r>
              <a:t> Ruby: Rx.rb</a:t>
            </a:r>
          </a:p>
          <a:p>
            <a:r>
              <a:rPr b="1"/>
              <a:t> Python: RxPY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Reactive Languages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Go: RxGo</a:t>
            </a:r>
          </a:p>
          <a:p>
            <a:r>
              <a:t> Groovy: RxGroovy</a:t>
            </a:r>
          </a:p>
          <a:p>
            <a:r>
              <a:t> JRuby: RxJRuby</a:t>
            </a:r>
          </a:p>
          <a:p>
            <a:r>
              <a:t> Kotlin: RxKotlin</a:t>
            </a:r>
          </a:p>
          <a:p>
            <a:r>
              <a:t> Swift: RxSwift</a:t>
            </a:r>
          </a:p>
          <a:p>
            <a:r>
              <a:t> PHP: RxPHP</a:t>
            </a:r>
          </a:p>
          <a:p>
            <a:r>
              <a:t> Elixir: reaxive</a:t>
            </a:r>
          </a:p>
          <a:p>
            <a:r>
              <a:t> Dart: RxDart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02-reactive-Event_driven_programming_Simply_Explain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91056"/>
            <a:ext cx="7616952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Programming Incarnations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Implementations:</a:t>
            </a:r>
          </a:p>
          <a:p>
            <a:pPr lvl="1"/>
            <a:r>
              <a:t> State machines</a:t>
            </a:r>
          </a:p>
          <a:p>
            <a:pPr lvl="1"/>
            <a:r>
              <a:t> Petri net</a:t>
            </a:r>
          </a:p>
          <a:p>
            <a:pPr lvl="1"/>
            <a:r>
              <a:t> Kahn Process Networks</a:t>
            </a:r>
          </a:p>
          <a:p>
            <a:pPr lvl="1"/>
            <a:r>
              <a:t> Observer design pattern</a:t>
            </a:r>
          </a:p>
          <a:p>
            <a:pPr lvl="1"/>
            <a:r>
              <a:t> callbacks</a:t>
            </a:r>
          </a:p>
          <a:p>
            <a:pPr lvl="1"/>
            <a:r>
              <a:t> pipes</a:t>
            </a:r>
          </a:p>
          <a:p>
            <a:pPr lvl="1"/>
            <a:r>
              <a:t> publish/subscribe</a:t>
            </a:r>
          </a:p>
          <a:p>
            <a:pPr lvl="1"/>
            <a:r>
              <a:t> futures</a:t>
            </a:r>
          </a:p>
          <a:p>
            <a:pPr lvl="1"/>
            <a:r>
              <a:t> promises</a:t>
            </a:r>
          </a:p>
          <a:p>
            <a:pPr lvl="1"/>
            <a:r>
              <a:t>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programming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That is, hard to use correctly. Why?</a:t>
            </a:r>
          </a:p>
          <a:p>
            <a:r>
              <a:t> Instead of a sequence of actions</a:t>
            </a:r>
          </a:p>
          <a:p>
            <a:r>
              <a:t> The beginning of an action starts when an event occurs</a:t>
            </a:r>
          </a:p>
          <a:p>
            <a:r>
              <a:t> The actions that are triggered are often dispersed within the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programming in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Graphical user interfaces (GUIs):</a:t>
            </a:r>
          </a:p>
          <a:p>
            <a:pPr lvl="1"/>
            <a:r>
              <a:t> Objective-C on NextStep and macOS</a:t>
            </a:r>
          </a:p>
          <a:p>
            <a:pPr lvl="1"/>
            <a:r>
              <a:t> C++ on Windows</a:t>
            </a:r>
          </a:p>
          <a:p>
            <a:pPr lvl="1"/>
            <a:r>
              <a:t> C or eventually C++ on Unix (with X11)</a:t>
            </a:r>
          </a:p>
          <a:p>
            <a:pPr lvl="1"/>
            <a:r>
              <a:t>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