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Installation</a:t>
            </a:r>
          </a:p>
          <a:p>
            <a:r>
              <a:t>Use</a:t>
            </a:r>
          </a:p>
          <a:p>
            <a:r>
              <a:t>MS Office Invocation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Python: MS Office Automation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COM?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Mainly for testing</a:t>
            </a:r>
          </a:p>
          <a:p>
            <a:r>
              <a:t> If you want to use python 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AUtomation technologies are not recommended for server-side use.</a:t>
            </a:r>
          </a:p>
          <a:p>
            <a:r>
              <a:t> Primarily used for developers to automate or script office releated tasks on the desktop.</a:t>
            </a:r>
          </a:p>
          <a:p>
            <a:r>
              <a:t> Microsoft strongly discourages developers from doing any sort of automation on the server.</a:t>
            </a:r>
          </a:p>
          <a:p>
            <a:r>
              <a:t> Licensing issues are also very difficult to solve as both clients and server are supposed</a:t>
            </a:r>
            <a:r>
              <a:t> to have the same versions of office.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rPr b="1"/>
              <a:t>Installation
</a:t>
            </a:r>
            <a:r>
              <a:t>Use
</a:t>
            </a:r>
            <a:r>
              <a:t>MS Office Invocation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Installation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packages here can generally be installed with pip</a:t>
            </a:r>
          </a:p>
          <a:p>
            <a:r>
              <a:rPr>
                <a:latin typeface="Courier New"/>
              </a:rPr>
              <a:t> pip install python-docx</a:t>
            </a:r>
          </a:p>
          <a:p>
            <a:r>
              <a:rPr>
                <a:latin typeface="Courier New"/>
              </a:rPr>
              <a:t> pip install python-pptx</a:t>
            </a:r>
          </a:p>
          <a:p>
            <a:r>
              <a:rPr>
                <a:latin typeface="Courier New"/>
              </a:rPr>
              <a:t> pip install xlsxwriter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MS Office XML file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 2007, Microsoft introduced the open standard XML file formats in office.</a:t>
            </a:r>
          </a:p>
          <a:p>
            <a:r>
              <a:t> In theory, this allows any software to open and write MS Office documents.</a:t>
            </a:r>
          </a:p>
          <a:p>
            <a:r>
              <a:t> However, MS doesn't want competitors like OpenOffice to be able to create documents with 100% compatibility with office</a:t>
            </a:r>
          </a:p>
          <a:p>
            <a:r>
              <a:t> In practice, it is nearly impossible to create and edit documents that look identical to what Office itself would do.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Installation
</a:t>
            </a:r>
            <a:r>
              <a:rPr b="1"/>
              <a:t>Use
</a:t>
            </a:r>
            <a:r>
              <a:t>MS Office Invocation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Use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Microsoft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7112000" cy="3721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Microsoft Powerpoint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026400" cy="3454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Microsoft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7416800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Installation
</a:t>
            </a:r>
            <a:r>
              <a:t>Use
</a:t>
            </a:r>
            <a:r>
              <a:rPr b="1"/>
              <a:t>MS Office Invocation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MS Office Invocation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Introduction to MS Office Automation</a:t>
            </a:r>
          </a:p>
          <a:p>
            <a:r>
              <a:t> python-docx</a:t>
            </a:r>
          </a:p>
          <a:p>
            <a:r>
              <a:t> python-pptx</a:t>
            </a:r>
          </a:p>
          <a:p>
            <a:r>
              <a:t> xlsxwriter</a:t>
            </a:r>
          </a:p>
          <a:p>
            <a:r>
              <a:t> Pandas Integration</a:t>
            </a:r>
          </a:p>
          <a:p>
            <a:r>
              <a:t> Win32 / COM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Opening the MS Office Application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There is no platform independent way to open up office applications from Python.</a:t>
            </a:r>
          </a:p>
          <a:p>
            <a:r>
              <a:t> Each OS has to be handled separately.</a:t>
            </a:r>
          </a:p>
          <a:p>
            <a:r>
              <a:t> Windows:</a:t>
            </a:r>
            <a:r>
              <a:rPr>
                <a:latin typeface="Courier New"/>
              </a:rPr>
              <a:t> os.startfile()</a:t>
            </a:r>
          </a:p>
          <a:p>
            <a:r>
              <a:t> Mac:</a:t>
            </a:r>
            <a:r>
              <a:rPr>
                <a:latin typeface="Courier New"/>
              </a:rPr>
              <a:t> subprocess.call(('open', filepath))</a:t>
            </a:r>
          </a:p>
          <a:p>
            <a:r>
              <a:t> Linux: `subprocess.call(('xdg-open', filepath))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2456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MS Office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Python allows automating the creation of Microsoft Office Documents</a:t>
            </a:r>
          </a:p>
          <a:p>
            <a:r>
              <a:t> Generally</a:t>
            </a:r>
            <a:r>
              <a:rPr i="1"/>
              <a:t> NOT</a:t>
            </a:r>
            <a:r>
              <a:t> developed or supported by Microsoft</a:t>
            </a:r>
          </a:p>
          <a:p>
            <a:r>
              <a:t> Does</a:t>
            </a:r>
            <a:r>
              <a:rPr i="1"/>
              <a:t> NOT</a:t>
            </a:r>
            <a:r>
              <a:t> require Microsoft Office to use.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MS Office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Automating the creation of a MS Word document from an application</a:t>
            </a:r>
          </a:p>
          <a:p>
            <a:r>
              <a:t> Scripting the creation of a powerpoint presentation.</a:t>
            </a:r>
          </a:p>
          <a:p>
            <a:r>
              <a:t> Exporting data to/from Pandas into Excel.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vs Microsoft AUtomation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Microsoft Office can be automated through Microsoft TEchnologies:</a:t>
            </a:r>
          </a:p>
          <a:p>
            <a:pPr lvl="1"/>
            <a:r>
              <a:t> VBScript</a:t>
            </a:r>
          </a:p>
          <a:p>
            <a:pPr lvl="1"/>
            <a:r>
              <a:t> VBA</a:t>
            </a:r>
          </a:p>
          <a:p>
            <a:pPr lvl="1"/>
            <a:r>
              <a:t> .NET (C#, VB.NET)</a:t>
            </a:r>
          </a:p>
          <a:p>
            <a:pPr lvl="1"/>
            <a:r>
              <a:t> C++</a:t>
            </a:r>
          </a:p>
          <a:p>
            <a:r>
              <a:t> These technologies generally DO require a copy of office</a:t>
            </a:r>
          </a:p>
          <a:p>
            <a:r>
              <a:t> Essentially they remote control Office itself using COM/DCOM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Accuracy : results will be guarunteed to look correct in Word/Powerpoint/Excel</a:t>
            </a:r>
          </a:p>
          <a:p>
            <a:r>
              <a:t> MS Office file formats are proprietary and nearly impossible to duplicate without</a:t>
            </a:r>
            <a:r>
              <a:t> resorting to automation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Scalability limitations</a:t>
            </a:r>
          </a:p>
          <a:p>
            <a:r>
              <a:t> Not very stable</a:t>
            </a:r>
          </a:p>
          <a:p>
            <a:r>
              <a:t> Not recommended or supported for server-side programming</a:t>
            </a:r>
          </a:p>
          <a:p>
            <a:r>
              <a:t> Headaches of license administration</a:t>
            </a:r>
          </a:p>
          <a:p>
            <a:r>
              <a:t> COM is a very archaic tecnnology</a:t>
            </a:r>
          </a:p>
          <a:p>
            <a:r>
              <a:t> Only runs on Windows</a:t>
            </a:r>
          </a:p>
          <a:p>
            <a:r>
              <a:t> Does NOT run on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COM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We can use COM on Python to control Office</a:t>
            </a:r>
          </a:p>
          <a:p>
            <a:r>
              <a:t> This has many of the same advantages and disadvantages</a:t>
            </a:r>
          </a:p>
          <a:p>
            <a:r>
              <a:t> NOT supported by Microsoft</a:t>
            </a:r>
          </a:p>
          <a:p>
            <a:r>
              <a:t> Possibly violates license if used server-side</a:t>
            </a:r>
          </a:p>
          <a:p>
            <a:r>
              <a:t> Windows Only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550400" cy="1854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