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Installation</a:t>
            </a:r>
          </a:p>
          <a:p>
            <a:r>
              <a:t>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Python: Selenium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a 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8260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Headless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may not want to run the browser GUI</a:t>
            </a:r>
          </a:p>
          <a:p>
            <a:r>
              <a:t> Headless mode allows you to avoid that</a:t>
            </a:r>
          </a:p>
          <a:p>
            <a:r>
              <a:t> Good for testing on servers or in cloud where there is no GUI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Introduction to Selenium</a:t>
            </a:r>
          </a:p>
          <a:p>
            <a:r>
              <a:t> Installing Selenium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Selenium is an automation software for browsers commonly used for testing.</a:t>
            </a:r>
          </a:p>
          <a:p>
            <a:r>
              <a:t> Allows you to automated and test web applications, websites, and other browser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Key advantage</a:t>
            </a:r>
            <a:r>
              <a:t> - Provides a very user friendly API to automate browser tasks</a:t>
            </a:r>
          </a:p>
          <a:p>
            <a:r>
              <a:t> Python provides a no-fuss easy API for controlling selenium.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Installation
</a:t>
            </a:r>
            <a:r>
              <a:t>Example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Installation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3 steps:</a:t>
            </a:r>
          </a:p>
          <a:p>
            <a:pPr lvl="1"/>
            <a:r>
              <a:t> Install browser plugins on selected browser of choice</a:t>
            </a:r>
          </a:p>
          <a:p>
            <a:pPr lvl="1"/>
            <a:r>
              <a:t> Install Java selenium server (if you want to run non-locally)</a:t>
            </a:r>
          </a:p>
          <a:p>
            <a:pPr lvl="1"/>
            <a:r>
              <a:t> Install Python package</a:t>
            </a:r>
            <a:r>
              <a:rPr>
                <a:latin typeface="Courier New"/>
              </a:rPr>
              <a:t> pip install selenium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Installation
</a:t>
            </a:r>
            <a:r>
              <a:rPr b="1"/>
              <a:t>Example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Example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Selenium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6360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a 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855200" cy="4787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