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Zeppelin Notebooks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Zeppelin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Zeppelin notebooks are another solution for data visualization with coding and collaboration in one tool</a:t>
            </a:r>
          </a:p>
          <a:p>
            <a:r>
              <a:t> Apache Zeppelin provides Apache Spark integration</a:t>
            </a:r>
          </a:p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Zeppel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" y="2871216"/>
            <a:ext cx="7470648" cy="42793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Zeppelin Notebook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Apache Foundation Website -</a:t>
            </a:r>
            <a:r>
              <a:t> http://www.apache.org/</a:t>
            </a:r>
          </a:p>
          <a:p>
            <a:r>
              <a:t> Apache Zeppelin -</a:t>
            </a:r>
            <a:r>
              <a:t> http://zeppelin.apache.org/</a:t>
            </a:r>
          </a:p>
          <a:p>
            <a:r>
              <a:t> Ensure you have JDK -</a:t>
            </a:r>
            <a:r>
              <a:t> https://www.oracle.com/</a:t>
            </a:r>
            <a:r>
              <a:t> technetwork/java/javase</a:t>
            </a:r>
            <a:r>
              <a:t> /downloads/index.html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Zeppelin-Notebook-Instal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464" y="3127248"/>
            <a:ext cx="4224528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Zeppelin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Go to the zeppelin install directory and type "bin/zeppelin-daemon.sh start"</a:t>
            </a:r>
          </a:p>
          <a:p>
            <a:r>
              <a:t> The zeppelin noteboook by default starts at http://localhost:8080</a:t>
            </a:r>
          </a:p>
          <a:p>
            <a:r>
              <a:t> To stop zeppelin, go to the zeppelin install directory and type</a:t>
            </a:r>
            <a:r>
              <a:t> "bin/ zeppelin-daemon.sh stop"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5887"/>
            <a:ext cx="9372600" cy="1554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Browser for Zeppelin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Browser-for-Zeppelin-Note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2167128"/>
            <a:ext cx="8302752" cy="39502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Jupyter Notebook vs Zeppelin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https://www.linkedin.com/pulse/comprehensive-comparison-jupyter-vs-zeppelin-hoc-q-phan-mba-</a:t>
            </a:r>
          </a:p>
          <a:p>
            <a:r>
              <a:t> https://stackshare.io/stackups/jupyter-vs-zeppelin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1645920"/>
            <a:ext cx="8906256" cy="50017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