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About Intermediate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3584448"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…)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Python (scale of 1 – 4 ;  1 – new,   4 – expert)</a:t>
            </a:r>
          </a:p>
          <a:p>
            <a:pPr lvl="1"/>
            <a:r>
              <a:t> Something non-technical about you!(favorite ice cream flavor / hobby…)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  <p:pic>
        <p:nvPicPr>
          <p:cNvPr id="7" name="Picture 6" descr="biking-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Basics Review</a:t>
            </a:r>
          </a:p>
          <a:p>
            <a:pPr lvl="1"/>
            <a:r>
              <a:t> Installing Python</a:t>
            </a:r>
          </a:p>
          <a:p>
            <a:pPr lvl="1"/>
            <a:r>
              <a:t> Python Versions</a:t>
            </a:r>
          </a:p>
          <a:p>
            <a:pPr lvl="1"/>
            <a:r>
              <a:t> IDEs</a:t>
            </a:r>
          </a:p>
          <a:p>
            <a:pPr lvl="1"/>
            <a:r>
              <a:t> Jupyter Notebook</a:t>
            </a:r>
          </a:p>
          <a:p>
            <a:r>
              <a:t> NumPy</a:t>
            </a:r>
          </a:p>
          <a:p>
            <a:pPr lvl="1"/>
            <a:r>
              <a:t> Introducing NumPy</a:t>
            </a:r>
          </a:p>
          <a:p>
            <a:pPr lvl="1"/>
            <a:r>
              <a:t> Numpy Arrays and Matrices</a:t>
            </a:r>
          </a:p>
          <a:p>
            <a:r>
              <a:t> SciPy</a:t>
            </a:r>
          </a:p>
          <a:p>
            <a:pPr lvl="1"/>
            <a:r>
              <a:t> Introducing SciPy</a:t>
            </a:r>
          </a:p>
          <a:p>
            <a:pPr lvl="1"/>
            <a:r>
              <a:t> Using SciPy</a:t>
            </a:r>
          </a:p>
          <a:p>
            <a:r>
              <a:t> Stats in Python</a:t>
            </a:r>
          </a:p>
          <a:p>
            <a:pPr lvl="1"/>
            <a:r>
              <a:t> Statsmodels</a:t>
            </a:r>
          </a:p>
          <a:p>
            <a:pPr lvl="1"/>
            <a:r>
              <a:t> Doing Stats in Python</a:t>
            </a:r>
          </a:p>
          <a:p>
            <a:r>
              <a:t> Visualization</a:t>
            </a:r>
          </a:p>
          <a:p>
            <a:pPr lvl="1"/>
            <a:r>
              <a:t> Matplotlib</a:t>
            </a:r>
          </a:p>
          <a:p>
            <a:pPr lvl="1"/>
            <a:r>
              <a:t> Seaborn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Advanced Pandas</a:t>
            </a:r>
          </a:p>
          <a:p>
            <a:pPr lvl="1"/>
            <a:r>
              <a:t> DataFrames</a:t>
            </a:r>
          </a:p>
          <a:p>
            <a:pPr lvl="1"/>
            <a:r>
              <a:t> Schema inferences</a:t>
            </a:r>
          </a:p>
          <a:p>
            <a:pPr lvl="1"/>
            <a:r>
              <a:t> Data exploration</a:t>
            </a:r>
          </a:p>
          <a:p>
            <a:r>
              <a:t> Python – DB Programming</a:t>
            </a:r>
          </a:p>
          <a:p>
            <a:pPr lvl="1"/>
            <a:r>
              <a:t> Database Connectivity</a:t>
            </a:r>
          </a:p>
          <a:p>
            <a:pPr lvl="1"/>
            <a:r>
              <a:t> Pandas and DB</a:t>
            </a:r>
          </a:p>
          <a:p>
            <a:pPr lvl="1"/>
            <a:r>
              <a:t> ORM</a:t>
            </a:r>
          </a:p>
          <a:p>
            <a:r>
              <a:t> Python – Web Programming</a:t>
            </a:r>
          </a:p>
          <a:p>
            <a:pPr lvl="1"/>
            <a:r>
              <a:t> Python Web Frameworks</a:t>
            </a:r>
          </a:p>
          <a:p>
            <a:pPr lvl="1"/>
            <a:r>
              <a:t> Flask</a:t>
            </a:r>
          </a:p>
          <a:p>
            <a:pPr lvl="1"/>
            <a:r>
              <a:t> Restful API with Flask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Packages</a:t>
            </a:r>
          </a:p>
          <a:p>
            <a:pPr lvl="1"/>
            <a:r>
              <a:t> Making Your Own Packages</a:t>
            </a:r>
          </a:p>
          <a:p>
            <a:pPr lvl="1"/>
            <a:r>
              <a:t> Deployment</a:t>
            </a:r>
          </a:p>
          <a:p>
            <a:pPr lvl="1"/>
            <a:r>
              <a:t> Environments</a:t>
            </a:r>
          </a:p>
          <a:p>
            <a:r>
              <a:t> Python and Containers</a:t>
            </a:r>
          </a:p>
          <a:p>
            <a:pPr lvl="1"/>
            <a:r>
              <a:t> How to use Containers with Python</a:t>
            </a:r>
          </a:p>
          <a:p>
            <a:pPr lvl="1"/>
            <a:r>
              <a:t> Dockerizing Python</a:t>
            </a:r>
          </a:p>
          <a:p>
            <a:r>
              <a:t> Python – Interop</a:t>
            </a:r>
          </a:p>
          <a:p>
            <a:pPr lvl="1"/>
            <a:r>
              <a:t> Writing C Modules</a:t>
            </a:r>
          </a:p>
          <a:p>
            <a:pPr lvl="1"/>
            <a:r>
              <a:t> Using Python with Other Languages</a:t>
            </a:r>
          </a:p>
          <a:p>
            <a:r>
              <a:t> Python – Testing</a:t>
            </a:r>
          </a:p>
          <a:p>
            <a:pPr lvl="1"/>
            <a:r>
              <a:t> TDD and Python</a:t>
            </a:r>
          </a:p>
          <a:p>
            <a:pPr lvl="1"/>
            <a:r>
              <a:t> Unit test Frameworks</a:t>
            </a:r>
          </a:p>
          <a:p>
            <a:r>
              <a:t> Conclusion</a:t>
            </a:r>
          </a:p>
          <a:p>
            <a:pPr lvl="1"/>
            <a:r>
              <a:t> Best practices-Future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for Python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 Basic Python knowledge is assumed (but you might have taken an intro)</a:t>
            </a:r>
          </a:p>
          <a:p>
            <a:r>
              <a:t> Some software development experience (languages, databases, …)</a:t>
            </a:r>
          </a:p>
          <a:p>
            <a:r>
              <a:t> Have a Python development environment</a:t>
            </a:r>
          </a:p>
          <a:p>
            <a:pPr lvl="1"/>
            <a:r>
              <a:t> We will set this up in class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an intermediate-level class.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