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Spring Cloud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2064" y="1709928"/>
          <a:ext cx="833932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9775"/>
                <a:gridCol w="2779775"/>
                <a:gridCol w="2779777"/>
              </a:tblGrid>
              <a:tr h="70338"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Introduction to Spring Cloud</a:t>
                      </a:r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Resilience and Fault Tolerance</a:t>
                      </a:r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CI/CD and Deployment with Spring Cloud</a:t>
                      </a:r>
                      <a:r>
                        <a:t/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>Spring Cloud Config: Centralized Config Mgmt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Circuit Breakers with Hystrix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 Up Jenkins for Microservices</a:t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>Lab: Spring Cloud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Implement Circuit Breakers using Hystrix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CI Pipeline with Jenkins</a:t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>Secure Secrets with Spring Cloud Vault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Resilience4j: Patterns for Fault Tolerance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Containerizing Microservices with Docker</a:t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>Lab: Spring Cloud Vault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Resilience Patterns with Resilience4j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Containerizing with Docker</a:t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Service Discovery</a:t>
                      </a:r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Routing and Messaging</a:t>
                      </a:r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  <a:r>
                        <a:rPr b="1"/>
                        <a:t>Deploying Microservices on Kubernetes</a:t>
                      </a:r>
                      <a:r>
                        <a:t/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>Eureka: Service Registration and 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Spring Cloud Gateway: API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Microservices to Kubernetes</a:t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>Lab: Service Discovery with Eureka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Build an API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Deployment on Kubernetes</a:t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>Consul: Service Discovery with Key-Value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Spring Cloud Bus for Distributed 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Distributed Tracing with Sleuth and Zipkin</a:t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>Lab: Service Discovery with Consul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Event-Based Messaging with Spring Cloud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Distributed Tracing with Sleuth and Zipkin</a:t>
                      </a:r>
                    </a:p>
                  </a:txBody>
                  <a:tcPr/>
                </a:tc>
              </a:tr>
              <a:tr h="70338">
                <a:tc>
                  <a:txBody>
                    <a:bodyPr/>
                    <a:lstStyle/>
                    <a:p>
                      <a:r>
                        <a:t>Zookeeper: Distributed Config and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Spring Cloud Stream: Event-Driven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Advanced Deployment with Kubernetes</a:t>
                      </a:r>
                    </a:p>
                  </a:txBody>
                  <a:tcPr/>
                </a:tc>
              </a:tr>
              <a:tr h="70344">
                <a:tc>
                  <a:txBody>
                    <a:bodyPr/>
                    <a:lstStyle/>
                    <a:p>
                      <a:r>
                        <a:t>Lab: Distributed Config with Zookeeper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Implement Event-Driven Microservices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Lab: Kubernetes Auto-Scaling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Instructor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Instructor, please introduce yourself</a:t>
            </a:r>
          </a:p>
          <a:p>
            <a:r>
              <a:t> Talk about your background and your experience in the subject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&amp;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Intended audience:</a:t>
            </a:r>
          </a:p>
          <a:p>
            <a:pPr lvl="1"/>
            <a:r>
              <a:t> Admins, developers, architects</a:t>
            </a:r>
          </a:p>
          <a:p>
            <a:r>
              <a:rPr b="1"/>
              <a:t> Basic Linux knowledge</a:t>
            </a:r>
            <a:r>
              <a:t> is assumed</a:t>
            </a:r>
          </a:p>
          <a:p>
            <a:r>
              <a:t> Some software development experience (languages, databases, ...)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</a:t>
            </a:r>
            <a:r>
              <a:rPr b="1"/>
              <a:t> intro-intermediary</a:t>
            </a:r>
            <a:r>
              <a:t>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8" y="2066543"/>
            <a:ext cx="6867144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Introductions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Run a quick background survey if applicable, and go over the responses</a:t>
            </a:r>
          </a:p>
          <a:p>
            <a:r>
              <a:t> Students please introduce yourself (time permitting)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etc.)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Microservices</a:t>
            </a:r>
            <a:r>
              <a:t> (scale of 1 - 4 ;  1 - new, 2 - know some concepts,  3 -  took a course, 4 -  using it at work)</a:t>
            </a:r>
          </a:p>
          <a:p>
            <a:pPr lvl="1"/>
            <a:r>
              <a:t> Something non-technical about you!</a:t>
            </a:r>
            <a:r>
              <a:t> (favorite ice cream flavor / hobby...etc)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hiking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5879592"/>
            <a:ext cx="1819656" cy="1609344"/>
          </a:xfrm>
          <a:prstGeom prst="rect">
            <a:avLst/>
          </a:prstGeom>
        </p:spPr>
      </p:pic>
      <p:pic>
        <p:nvPicPr>
          <p:cNvPr id="6" name="Picture 5" descr="ice-cream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64" y="5897880"/>
            <a:ext cx="2862072" cy="1554480"/>
          </a:xfrm>
          <a:prstGeom prst="rect">
            <a:avLst/>
          </a:prstGeom>
        </p:spPr>
      </p:pic>
      <p:pic>
        <p:nvPicPr>
          <p:cNvPr id="7" name="Picture 6" descr="biking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624" y="5879592"/>
            <a:ext cx="1819656" cy="1609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