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8297850" cx="9372600"/>
  <p:notesSz cx="7315200" cy="9601200"/>
  <p:embeddedFontLst>
    <p:embeddedFont>
      <p:font typeface="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j14TU2mXt5kmSeQvvUW7KHngBT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D3EE79-4653-4FEF-80FF-DB9045944216}">
  <a:tblStyle styleId="{4ED3EE79-4653-4FEF-80FF-DB90459442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Garamond-regular.fntdata"/><Relationship Id="rId21" Type="http://schemas.openxmlformats.org/officeDocument/2006/relationships/slide" Target="slides/slide15.xml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this table to highlight how Spring Cloud Config streamlines configuration management, addressing the pain points of traditional, decentralized approaches.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benefits demonstrate how Spring Cloud Config enhances operational efficiency and reduces risks in distributed environments.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Config is widely used in scenarios where consistency, scalability, and security are critical for distributed systems.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Adopting best practices ensures that your Spring Cloud Config setup is secure, maintainable, and scalable.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Config is an indispensable tool for managing configurations in distributed systems, enabling scalability, consistency, and security.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7abb189d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47abb189d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3247abb189d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Effective configuration management is the backbone of resilient distributed systems. This section introduces the challenges of traditional configuration and how Spring Cloud Config provides a streamlined solution.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Centralized configuration management addresses common challenges in distributed systems, ensuring consistency and operational efficiency.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 the transition from manual, error-prone configuration management to a unified, automated system with Spring Cloud Config. Use real-world scenarios like scaling applications or securing credentials to emphasize its importance.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Config aligns its core objectives with solving real-world challenges in managing distributed systems. Highlight the practical impact of each objective, such as improved developer efficiency and enhanced security.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section summarizes the tangible benefits of Spring Cloud Config. Use examples such as reduced downtime, improved scalability, and simplified deployment pipelines to illustrate these advantages.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Config aligns with the needs of modern distributed systems, enabling developers to focus on application logic while simplifying configuration management.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architecture of Spring Cloud Config is straightforward, leveraging a central repository, a server to manage requests, and clients to fetch configurations.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features make Spring Cloud Config an essential tool for distributed systems, reducing complexity and ensuring secure, consistent configurations.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lephantscale/spring-cloud-labs/blob/main/01-centralized-configuration-management-with-spring-cloud-config/01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114300" y="3158331"/>
            <a:ext cx="914400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latin typeface="Times New Roman"/>
                <a:ea typeface="Times New Roman"/>
                <a:cs typeface="Times New Roman"/>
                <a:sym typeface="Times New Roman"/>
              </a:rPr>
              <a:t>Centralized Configuration Management with Spring Cloud Config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Comparison: Decentralized vs. Centralized Configuration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  <p:graphicFrame>
        <p:nvGraphicFramePr>
          <p:cNvPr id="116" name="Google Shape;116;p10"/>
          <p:cNvGraphicFramePr/>
          <p:nvPr/>
        </p:nvGraphicFramePr>
        <p:xfrm>
          <a:off x="237744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{4ED3EE79-4653-4FEF-80FF-DB9045944216}</a:tableStyleId>
              </a:tblPr>
              <a:tblGrid>
                <a:gridCol w="2772150"/>
                <a:gridCol w="3352800"/>
                <a:gridCol w="27904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Decentralized Configuration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Spring Cloud Config (Centralized)</a:t>
                      </a:r>
                      <a:endParaRPr b="0"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Configuration Location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Embedded in each service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Centralized in Config Server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Environment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Manual and inconsistent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Managed centrally with profiles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Updates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service restarts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Dynamic and seamless updates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Versioning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Limited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 version control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Hardcoded or scattered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Externalized and secure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Spring Cloud Config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managing configurations for multiple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Refresh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downtime by applying changes without restarts.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Consistency Across Environments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all services follow the same configuration standards.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changes and allows rollbacks for misconfigurations.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Enhanced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Protects sensitive data with encryption and access control.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Multi-Environment Support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Seamlessly manage configurations for development, staging, and production.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Updates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API keys or database URLs without restarting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Scaling Microservices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apply consistent configurations to new service instances.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Spring Cloud Config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Version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Always store configurations in a repository like Git for traceability.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Leverage Environment Profiles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 separate profiles for dev, staging, and production.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Sensitive Data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Encrypt secrets and limit access to configuration files.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Configurations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Spring Actuator to monitor and refresh properties dynamically.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Centralizes and automates property updates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Supports Modern Architectures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dynamic environments and scaling effortlessly.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Secures sensitive data and integrates with version control for traceability.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47abb189d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Go Hands-On with This Lab</a:t>
            </a:r>
            <a:endParaRPr/>
          </a:p>
        </p:txBody>
      </p:sp>
      <p:sp>
        <p:nvSpPr>
          <p:cNvPr id="155" name="Google Shape;155;g3247abb189d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247abb189d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to Configuration Management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distributed systems, managing configuration consistently across multiple services is critical.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Traditional approaches involved: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Decentralized configurations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Hardcoded or scattered properties.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Manual updates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Leading to errors and downtime.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Environment-specific setups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Tedious and error-prone.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Spring Cloud Config provides a</a:t>
            </a:r>
            <a:r>
              <a:rPr b="1" lang="en-US"/>
              <a:t> centralized approach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overcome these challenges.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is Centralized Configuration Management Important?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Centralization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updates across multiple services increase the risk of errors.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Configuration drift leads to inconsistent environments.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Hardcoded properties make scaling and maintenance difficult.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Centralization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Consistent configuration across all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environment-specific settings.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real-time updates without application downtime.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Spring Cloud Config?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Problems Before Spring Cloud Config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service managed its configuration, leading to inconsistency.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Configuration changes required manual updates and service restarts.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Scaling configuration for different environments was tedious.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Secrets and sensitive information were often hardcoded.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How Spring Cloud Config Solves These Issues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configuration management ensures consistency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seamless updates without restarts, reducing downtime.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management of environment-specific properties.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Enhances security by externalizing secrets and sensitive properties.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Objectives of Spring Cloud Config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Manage properties for all services from a single repository.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Updates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Allow services to refresh configurations without restarts.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Environment-Specific Profiles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Simplify management of development, staging, and production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Track changes and ensure rollback capabilities using systems like Git.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Externalize and securely store secrets and sensitive data.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Spring Cloud Config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Simplifies updates and consistency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Refreshing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Eliminates downtime by applying configuration changes on-the-fly.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Environment Profiles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Easily manage configurations for multiple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Versioning and Rollbacks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Maintain history and recover from misconfigurations.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Secrets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Keeps sensitive properties secure and externalized.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Easily scale services with consistent configurations.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Objectives of Spring Cloud Config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properties for all microservices from a single location.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Dynamic Updates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 configuration changes without restarting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Support Environment-Specific Configurations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Seamlessly handle settings for dev, staging, and production.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 with Version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changes and maintain history with Git or SVN.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Securely store sensitive data like secrets and API keys.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Config Works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 Repository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Configuration files are stored in a version control system like Git.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Acts as a bridge between the repository and the client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Fetches and serves configuration properties.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Client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Microservices retrieve configurations dynamically at startup or refresh.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 of Spring Cloud Config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 Storage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Store all application properties in one location.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Environment Profiles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Define configurations for different environments (e.g., dev, test, prod).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Refresh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Update properties without restarting services using Spring Actuator.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 Control Integration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Track, review, and roll back configuration changes with Git.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Encryption Support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Encrypt sensitive properties for secure storage.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