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8297850" cx="93726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gERAx6A97dhp3UfJGuIuKUpDqJ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678BF-40F4-42B2-8054-0404B43988AD}">
  <a:tblStyle styleId="{504678BF-40F4-42B2-8054-0404B43988A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5.xml"/><Relationship Id="rId22" Type="http://schemas.openxmlformats.org/officeDocument/2006/relationships/font" Target="fonts/Garamond-italic.fntdata"/><Relationship Id="rId10" Type="http://schemas.openxmlformats.org/officeDocument/2006/relationships/slide" Target="slides/slide4.xml"/><Relationship Id="rId21" Type="http://schemas.openxmlformats.org/officeDocument/2006/relationships/font" Target="fonts/Garamon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Vault addresses critical security challenges by providing a centralized, automated, and secure way to handle secrets.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Adopting these best practices ensures you get the most out of Spring Cloud Vault while maintaining a robust security posture.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example illustrates the practical benefits of adopting Spring Cloud Vault in securing a microservices architecture.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7bb42b27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7bb42b27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3247bb42b27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Vault provides a seamless way to secure sensitive data in distributed systems, reducing risks and ensuring compliance with security standards.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Vault eliminates the risks of hardcoded secrets and simplifies managing sensitive data securely across environments.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architecture of Spring Cloud Vault includes a centralized Vault server, seamless Spring integration, and dynamic secret management to enhance security.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features make Spring Cloud Vault a comprehensive solution for managing secrets and securing sensitive data in distributed systems.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Vault improves security by automating credential management and ensuring consistent policies across services.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use cases demonstrate how Spring Cloud Vault enhances security and simplifies operations in distributed environments.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Vault involves installing the Vault server, integrating it with your Spring application, and configuring secure secret access.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Vault delivers both security and operational advantages, making it a must-have for any secure microservices architecture.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02-securely-store-and-manage-secrets-using-spring-cloud-vault/02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Spring Cloud Vault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Challenges Addressed by Spring Cloud Vault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  <p:graphicFrame>
        <p:nvGraphicFramePr>
          <p:cNvPr id="116" name="Google Shape;116;p10"/>
          <p:cNvGraphicFramePr/>
          <p:nvPr/>
        </p:nvGraphicFramePr>
        <p:xfrm>
          <a:off x="222250" y="1405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{504678BF-40F4-42B2-8054-0404B43988AD}</a:tableStyleId>
              </a:tblPr>
              <a:tblGrid>
                <a:gridCol w="4457700"/>
                <a:gridCol w="44577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 with Spring Cloud Vault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Hardcoded Secrets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Centralized secret management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Dynamic Credentialing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Short-lived credentials with auto-expiry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No Access Control Policies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Role-based policies for secure access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Manual Secret Rotation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Automated rotation and dynamic secrets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Spring Cloud Vault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Limit Access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role-based access control (RBAC) to restrict secret access.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Encrypt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Always enable TLS for secure communication with Vault.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Audit and Monitor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Vault's logging to track secret access and usage.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Dynamic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Prefer dynamic over static credentials for improved security.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Example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Scenario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 microservices application requires secure database credentials across dev, staging, and production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Before Spring Cloud Vault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Hardcoded credentials in environment-specific configuration files.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rotation of passwords caused operational overhead.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After Spring Cloud Vault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storage and dynamic generation of credentials.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rotation reduces downtime and operational complexity.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7bb42b27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Go Hands-On with This Lab</a:t>
            </a:r>
            <a:endParaRPr/>
          </a:p>
        </p:txBody>
      </p:sp>
      <p:sp>
        <p:nvSpPr>
          <p:cNvPr id="139" name="Google Shape;139;g3247bb42b27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247bb42b27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Vault?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 secure solution for managing secrets, credentials, and configuration properties in Spring-based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Built 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HashiCorp Vault, a tool designed for secure secret management.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Features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secret storage.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 secret generation.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 integration with microservices.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Spring Cloud Vault?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lang="en-US"/>
              <a:t>Problems Before Spring Cloud Vault</a:t>
            </a:r>
            <a:r>
              <a:rPr lang="en-US"/>
              <a:t> 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Secrets were often hardcoded or stored in configuration files.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Managing credentials for multiple environments was complex.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No standard way to rotate or secure sensitive data.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lang="en-US"/>
              <a:t>Benefits of Spring Cloud Vault</a:t>
            </a:r>
            <a:r>
              <a:rPr lang="en-US"/>
              <a:t> 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Centralized management for secrets and credentials.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Dynamic generation of secrets, reducing exposure.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/>
              <a:t> Simplified integration with cloud-native applications.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Vault Works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Vault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service that securely stores secrets.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APIs for accessing, updating, and rotating secrets.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Cloud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Applications fetch secrets dynamically using Spring Cloud Vault.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Secrets are injected into the application at runtime.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generate and expire secrets, ensuring minimal exposure.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Vault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Secret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 and manage credentials for databases, APIs, and other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short-lived credentials for improved security.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Access Policies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fine-grained access controls for different roles or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Encryption as a Service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encryption of sensitive data using Vault APIs.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Audit Logging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who accessed secrets and when for improved compliance.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Spring Cloud Vault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Enhanced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Secrets are externalized, reducing the risk of exposure.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Credentials are rotated automatically, improving security hygiene.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managing secrets across multiple services and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 with Spring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Out-of-the-box support for injecting secrets into Spring Boot applications.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Common Use Cases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Database Credential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generate short-lived credentials for database access.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API Keys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 and rotate API keys for external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Environment-Specific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secrets for development, staging, and production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Encryption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Vault's encryption capabilities to protect sensitive data.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Vault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and Configure Vault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and set up HashiCorp Vault.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secret backends (e.g., key-value, database).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 with Spring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spring-cloud-starter-vault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your project.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application properties to connect with Vault.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Access Secrets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@Value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annotations 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Environment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fetch secrets.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Benefits of Spring Cloud Vault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Reduced Risk of Credential Exposure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Secrets are never hardcoded or stored in source code.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Regulatory Compliance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meet security standards like GDPR, HIPAA, or PCI DSS.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Improved Operational Efficiency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secret rotation and reduces manual intervention.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