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8297850" cx="9372600"/>
  <p:notesSz cx="7315200" cy="9601200"/>
  <p:embeddedFontLst>
    <p:embeddedFont>
      <p:font typeface="Garamon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IWBrzsHbpQD+2hGr3/PgoRmP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bold.fntdata"/><Relationship Id="rId6" Type="http://schemas.openxmlformats.org/officeDocument/2006/relationships/slide" Target="slides/slide1.xml"/><Relationship Id="rId18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these best practices ensures that Eureka remains secure, efficient, and reliable in your microservices architecture.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Eureka is a robust solution for service discovery in microservices, enabling dynamic communication and improving resilience in distributed systems.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47c4c8fe2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47c4c8fe2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g3247c4c8fe2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Service discovery is a core feature in microservices architectures, enabling dynamic communication between services without manual configuration.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Eureka simplifies service discovery in Spring-based applications, providing a lightweight and resilient solution for managing service endpoints.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Eureka eliminates the complexity of managing service endpoints, enabling seamless communication in distributed systems.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Eureka's architecture consists of a central server and clients that communicate with it for registration, health checks, and discovery.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features make Eureka a reliable and efficient solution for service discovery in distributed systems.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Eureka is straightforward and involves configuring the server and client components for seamless service discovery.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Eureka enhances scalability, resilience, and ease of use in microservices architectures, making it an essential component for service discovery.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Eureka is widely used in dynamic and scalable systems where services frequently scale or change, ensuring uninterrupted communication.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elephantscale/spring-cloud-labs/blob/main/03-set-up-service-discovery-using-eureka-and-register-services/03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Service Discovery Using Eureka and Register Services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Eureka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Self-Preservation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Protect the registry from instability during network issues.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the Eureka Server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HTTPS and authentication to restrict access.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Service Health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Regularly check the Eureka dashboard and configure health checks.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Heartbeat Intervals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Adjust intervals to balance performance and registry accuracy.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registration and lookup of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Supports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Dynamically adapts to scaling and failover scenarios.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Handles network instability with self-preservation.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7c4c8fe2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Go Hands-On with This Lab</a:t>
            </a:r>
            <a:endParaRPr/>
          </a:p>
        </p:txBody>
      </p:sp>
      <p:sp>
        <p:nvSpPr>
          <p:cNvPr id="130" name="Google Shape;130;g3247c4c8fe2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247c4c8fe2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Service Discovery?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Service discovery allows microservices to dynamically locate and communicate with one another.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Avoid hardcoding service locations.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scalability by dynamically adding or removing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high availability through service health monitoring.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Eureka?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Eureka is a REST-based service registry for service discovery, developed by Netflix.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 Features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 service registration and lookup.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Client-side load balancing for distributing requests.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Self-preservation mode to handle network instability.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Eureka for Service Discovery?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Hardcoded service locations lead to rigid and error-prone configurations.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Manual updates for service endpoints increase downtime.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centralized tracking makes debugging and scaling difficult.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Using Eureka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register and deregister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Real-time tracking of service availability and health.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Simplified scaling with dynamic service discovery.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Eureka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Eureka Server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Acts as a centralized registry for all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Maintains a list of registered services and their metadata.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Eureka Client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Microservices register themselves with the Eureka Server.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Periodically send heartbeats to indicate availability.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Lookup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Services query the Eureka Server to discover other services dynamically.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Features of Spring Cloud Eureka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Registration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register services at startup.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Includes metadata like hostname, IP, and port.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REST APIs or client libraries to locate services dynamically.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Health Checks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Periodic heartbeats to ensure service availability.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Client-Side Load Balancing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Distribute traffic across service instances for better performance.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Self-Preservation Mode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Maintains registry stability during network failures.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Eureka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spring-cloud-starter-netflix-eureka-server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server.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spring-cloud-starter-netflix-eureka-client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Eureka Server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@EnableEurekaServer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main class.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up basic configurations in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application.yml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Eureka Clients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@EnableEurekaClient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microservices.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the Eureka Server URL in the client’s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application.yml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Run and Test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Start the Eureka Server and microservices.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Access the Eureka dashboard to monitor registered services.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Benefits of Eureka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Services register and deregister automatically as they scale.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High Availability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Self-preservation and health checks ensure consistent service availability.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Simplified Communication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Abstracts service locations, reducing configuration complexity.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Load Balancing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Client-side load balancing improves traffic distribution.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Scaling in Kubernetes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discover and balance traffic across pods.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Failover Support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Reroute requests to healthy instances during service outages.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Versioning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 multiple versions of a service and route requests based on metadata.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