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8297850" cx="9372600"/>
  <p:notesSz cx="7315200" cy="9601200"/>
  <p:embeddedFontLst>
    <p:embeddedFont>
      <p:font typeface="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4" roundtripDataSignature="AMtx7mjggH6+GykSpx/8to77F6zb6wJ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11" Type="http://schemas.openxmlformats.org/officeDocument/2006/relationships/slide" Target="slides/slide6.xml"/><Relationship Id="rId22" Type="http://schemas.openxmlformats.org/officeDocument/2006/relationships/font" Target="fonts/Garamond-italic.fntdata"/><Relationship Id="rId10" Type="http://schemas.openxmlformats.org/officeDocument/2006/relationships/slide" Target="slides/slide5.xml"/><Relationship Id="rId21" Type="http://schemas.openxmlformats.org/officeDocument/2006/relationships/font" Target="fonts/Garamond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examples highlight how Spring Cloud Gateway simplifies managing real-world microservices challenges.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best practices ensures your Gateway is secure, efficient, and scalable for handling microservices traffic.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ensures the Gateway operates efficiently and identifies potential issues early, improving overall system reliability.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 is a powerful tool for managing APIs in distributed systems, combining flexibility, security, and scalability.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4abb3a175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4abb3a175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g324abb3a175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 simplifies API traffic management and enhances security, routing, and monitoring in microservices architectures.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API Gateway provides a single entry point for clients and simplifies managing microservices while adding centralized control.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Gateway’s features enable dynamic routing, enhanced resilience, and better monitoring, making it a robust solution for API management.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 acts as a single point of entry, dynamically routing requests and handling cross-cutting concerns efficiently.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Spring Cloud Gateway is straightforward, involving route definition and filter customization to manage API traffic.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Predicates are rules that define how requests are routed, enabling dynamic and flexible routing configurations.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Filters handle cross-cutting concerns, offering flexibility for pre- and post-request processing.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Gateway supports advanced features like rate limiting and resilience, ensuring secure and efficient API traffic management.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elephantscale/spring-cloud-labs/blob/main/08-build-an-api-gateway-using-spring-cloud-gateway-to-route-requests-to-microservices/08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Spring Cloud Gateway: API Gateway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Authentication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Authenticate all requests at the Gateway before routing them to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Versioning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 requests to specific versions of a microservice based on headers.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Global Logging and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 all incoming and outgoing API traffic for analytics and debugging.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Rate Limiting for APIs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Protect services from abuse by limiting request rates.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Spring Cloud Gateway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Optimize Routes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Avoid overly complex predicates for better performance.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the Gateway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OAuth2 or JWT to authenticate and authorize requests.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Leverage Caching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Cache frequent responses to improve performance.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Continuously track performance metrics to identify bottlenecks.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Spring Cloud Gateway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Spring Boot Actuator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Expose health and performance metrics for the Gateway.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Micrometer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metrics for visualization in Prometheus or Grafana.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Key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 request counts, response times, and error rates.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API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 single entry point for routing and managing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Security and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Built-in support for authentication, rate limiting, and circuit breakers.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Observability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real-time monitoring of API traffic and performance.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4abb3a175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46" name="Google Shape;146;g324abb3a175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4abb3a175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Spring Cloud Gateway?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Spring Cloud Gateway is a reactive, API Gateway framework built on Spring WebFlux.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 API requests to appropriate microservices.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 cross-cutting concerns like authentication, rate limiting, and logging.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centralized entry points for microservices.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an API Gateway?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an API Gateway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client-to-service communication increases complexity.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centralized control for security or monitoring.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Difficult to handle cross-cutting concerns like rate limiting or authentication.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Using Spring Cloud Gateway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Centralized routing of client requests to backend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Enhanced security with authentication and authorization at the gateway level.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Simplified management of cross-cutting concerns like rate limiting and logging.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Spring Cloud Gateway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Routing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 requests based on paths, headers, or query parameters.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 and post-request processing for request validation and response modification.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Load Balancing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Distribute requests across multiple service instances.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Built-in support for circuit breakers and retries.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Integration with Micrometer and Actuator for performance tracking.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Spring Cloud Gateway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Incoming Requests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Clients send requests to the API Gateway.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Routing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Gateway routes requests to appropriate backend services based on rules.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Apply pre-processing or post-processing logic such as authentication or header transformation.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Response Handling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Gateway processes the response before sending it back to the client.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Spring Cloud Gateway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spring-cloud-starter-gateway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your project.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Routes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Configure routes in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application.yml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predicates like path, headers, or query parameters.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pre-defined or custom filters for request and response transformations.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Run and Test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Start the application and test routing through the Gateway.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Predicates in Spring Cloud Gateway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Path Predicate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Routes requests based on URL paths (e.g.,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/api/**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Header Predicate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Routes requests based on HTTP headers (e.g., version headers).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Query Parameter Predicate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Routes requests based on query parameters (e.g.,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?region=us-east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Filters in Spring Cloud Gateway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Pre-Filters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Modify incoming requests, such as adding authentication headers or logging metadata.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Post-Filters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Modify outgoing responses, such as adding CORS headers or compressing payloads.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Custom Filters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specific logic for unique scenarios by creating custom Java-based filters.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Advanced Features of Spring Cloud Gateway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Authentication and Authorization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Integrates with OAuth2 and JWT for securing APIs.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Rate Limiting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 the number of requests per client or user to prevent abuse.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Circuit breakers and retries for handling failures gracefully.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Load Balancing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Route traffic across multiple service instances using Spring Cloud LoadBalancer.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