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8297850" cx="9372600"/>
  <p:notesSz cx="7315200" cy="9601200"/>
  <p:embeddedFontLst>
    <p:embeddedFont>
      <p:font typeface="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GoogleSlidesCustomDataVersion2">
      <go:slidesCustomData xmlns:go="http://customooxmlschemas.google.com/" r:id="rId23" roundtripDataSignature="AMtx7mhqfleF+9d/glG1xgY61IJ8pqxy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.fntdata"/><Relationship Id="rId11" Type="http://schemas.openxmlformats.org/officeDocument/2006/relationships/slide" Target="slides/slide6.xml"/><Relationship Id="rId22" Type="http://schemas.openxmlformats.org/officeDocument/2006/relationships/font" Target="fonts/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Monitoring Spring Cloud Bus and its underlying message broker ensures reliability and timely event delivery in distributed systems.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Bus supports various real-world scenarios where dynamic communication and synchronization are essential.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Bus is a powerful tool for managing distributed messaging and synchronization in microservices architectures.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4aa2c0470_0_0:notes"/>
          <p:cNvSpPr/>
          <p:nvPr>
            <p:ph idx="2" type="sldImg"/>
          </p:nvPr>
        </p:nvSpPr>
        <p:spPr>
          <a:xfrm>
            <a:off x="968375" y="473075"/>
            <a:ext cx="5365800" cy="475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4aa2c0470_0_0:notes"/>
          <p:cNvSpPr txBox="1"/>
          <p:nvPr>
            <p:ph idx="12" type="sldNum"/>
          </p:nvPr>
        </p:nvSpPr>
        <p:spPr>
          <a:xfrm>
            <a:off x="6400800" y="9388475"/>
            <a:ext cx="5541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324aa2c0470_0_0:notes"/>
          <p:cNvSpPr txBox="1"/>
          <p:nvPr>
            <p:ph idx="1" type="body"/>
          </p:nvPr>
        </p:nvSpPr>
        <p:spPr>
          <a:xfrm>
            <a:off x="322263" y="5462588"/>
            <a:ext cx="6607200" cy="3751200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Bus simplifies communication and coordination in distributed systems by using lightweight messaging mechanisms.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Bus addresses common challenges in distributed systems by automating event-driven communication and configuration propagation.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Bus integrates messaging with distributed systems, enabling efficient communication and synchronization.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Bus uses a message broker to propagate events, ensuring consistent communication across distributed services.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Spring Cloud Bus requires integrating with a message broker and configuring services to publish and listen to events.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Bus is ideal for scenarios requiring dynamic updates, event broadcasting, and distributed synchronization.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Bus enhances distributed systems by offering dynamic, scalable, and flexible messaging capabilities.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Adopting these best practices ensures that Spring Cloud Bus operates securely, efficiently, and effectively.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3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lephantscale/spring-cloud-labs/blob/main/09-set-up-event-based-messaging-between-microservices-using-spring-cloud-bus/09-lab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42" name="Google Shape;42;p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Spring Cloud Bus for Distributed Messaging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Monitoring Spring Cloud Bus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Message Broker Monitoring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 broker performance using tools like RabbitMQ Management Plugin or Kafka Manager.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Spring Boot Actuator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Monitor event propagation and health with Actuator endpoints.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Distributed Tracing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tools like Sleuth and Zipkin to trace event flow across services.</a:t>
            </a:r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Real-World Use Cases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Configuration Synchronization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Propagate configuration updates to all services dynamically.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System-Wide Notifications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Broadcast critical events like system health alerts or deployment changes.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Event-Driven Microservices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 services to react dynamically to business events.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Distributed Transaction Coordination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events to coordinate transactions across multiple microservices.</a:t>
            </a:r>
            <a:endParaRPr/>
          </a:p>
        </p:txBody>
      </p:sp>
      <p:sp>
        <p:nvSpPr>
          <p:cNvPr id="123" name="Google Shape;123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Simplifies Distributed Messaging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Automates event broadcasting and configuration propagation.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Enhances Synchronization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consistent states across distributed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Improves Scalability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Leverages message brokers to handle large-scale messaging needs.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4aa2c0470_0_0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Go Hands-On with This Lab</a:t>
            </a:r>
            <a:endParaRPr/>
          </a:p>
        </p:txBody>
      </p:sp>
      <p:sp>
        <p:nvSpPr>
          <p:cNvPr id="138" name="Google Shape;138;g324aa2c0470_0_0"/>
          <p:cNvSpPr txBox="1"/>
          <p:nvPr>
            <p:ph idx="1" type="body"/>
          </p:nvPr>
        </p:nvSpPr>
        <p:spPr>
          <a:xfrm>
            <a:off x="234950" y="994976"/>
            <a:ext cx="8902800" cy="6828600"/>
          </a:xfrm>
          <a:prstGeom prst="rect">
            <a:avLst/>
          </a:prstGeom>
        </p:spPr>
        <p:txBody>
          <a:bodyPr anchorCtr="0" anchor="t" bIns="46000" lIns="92000" spcFirstLastPara="1" rIns="92000" wrap="square" tIns="460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637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596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You're ready to put theory into practice!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Follow the link below to explore the lab details and start building your hands-on experience: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537" u="sng">
                <a:solidFill>
                  <a:schemeClr val="hlink"/>
                </a:solidFill>
                <a:hlinkClick r:id="rId3"/>
              </a:rPr>
              <a:t>Access the Lab Here</a:t>
            </a:r>
            <a:endParaRPr b="1" sz="453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9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24aa2c0470_0_0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Spring Cloud Bus?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Definition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Spring Cloud Bus is a framework for connecting distributed systems with a lightweight messaging infrastructure.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Purpose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Link microservices through event-driven communication.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Propagate configuration changes dynamically across 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 messaging for distributed synchronization.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Why Use Spring Cloud Bus?</a:t>
            </a:r>
            <a:endParaRPr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Challenges Without Spring Cloud Bus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Manually propagating configuration changes across services is error-prone.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Lack of synchronization leads to inconsistent system states.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standard mechanism for broadcasting messages to multiple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Benefits of Spring Cloud Bus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sync configurations and events across 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Simplifies inter-service communication using message brokers like RabbitMQ or Kafka.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Reduces operational overhead with dynamic messaging.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Core Features of Spring Cloud Bus</a:t>
            </a:r>
            <a:endParaRPr/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Configuration Broadcast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Propagates changes from Spring Cloud Config Server to all connected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Event-Driven Architecture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Publishes and listens for custom events across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Messaging Infrastructure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Integrates with brokers like RabbitMQ or Kafka for reliable message delivery.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Distributed Tracing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Tracks events across services for better observability.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Spring Cloud Bus Works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Event Generation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service publishes an event (e.g., a configuration update).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Message Broker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Transports the event to connected microservices.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Event Consumption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Subscribed services listen for and react to the propagated event.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Setting Up Spring Cloud Bus</a:t>
            </a:r>
            <a:endParaRPr/>
          </a:p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Add Dependencies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spring-cloud-starter-bus-amqp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RabbitMQ or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spring-cloud-starter-bus-kafka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Kafka.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Configure Message Broker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 broker-specific properties in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application.yml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Publish Events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the Spring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ApplicationEventPublisher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broadcast events.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Subscribe to Events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Annotate methods with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@EventListener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react to events.</a:t>
            </a:r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Key Use Cases for Spring Cloud Bus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Configuration Updates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propagate configuration changes from Spring Cloud Config Server to all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Broadcast Events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Notify all microservices about system-wide events like deployment updates.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Distributed State Synchronization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 consistency across services by syncing states dynamically.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Event Logging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 and log system-wide events for debugging or monitoring.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Advantages of Spring Cloud Bus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Communication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Simplifies message propagation without manual intervention.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Scalability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Leverages message brokers to handle large-scale event distribution.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Flexibility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Supports RabbitMQ, Kafka, and other popular messaging platforms.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Integration with Spring Cloud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Seamlessly integrates with Spring Cloud Config and microservices.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Best Practices for Using Spring Cloud Bus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Secure the Message Broker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authentication and encryption to protect communication.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Monitor Event Traffic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 event propagation to ensure timely delivery.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Design Custom Events Carefully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Structure event payloads to include necessary data while avoiding excess.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Avoid Overloading the Bus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Limit event size and frequency to prevent bottlenecks in the messaging system.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