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8297850" cx="9372600"/>
  <p:notesSz cx="7315200" cy="96012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gWWlWPOjule2VLc3zPDcFGM2+8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.fntdata"/><Relationship Id="rId6" Type="http://schemas.openxmlformats.org/officeDocument/2006/relationships/slide" Target="slides/slide1.xml"/><Relationship Id="rId18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ensures system reliability and helps identify bottlenecks or failures in the message processing pipeline.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Stream empowers developers to build robust, scalable, and flexible event-driven microservices with ease.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4acfb04e4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4acfb04e4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324acfb04e4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Stream simplifies the development of event-driven microservices by abstracting messaging platform details.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Event-driven architecture addresses scalability and flexibility challenges in distributed systems, enabling real-time and decoupled communication.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Stream provides a rich set of features to build robust, event-driven microservices with minimal configuration.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Stream uses a message broker as the backbone for event propagation, enabling seamless communication across services.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Stream involves integrating with a message broker, defining channels, and configuring bindings.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Stream is ideal for scenarios requiring real-time data processing, asynchronous communication, and scalability.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Stream enhances scalability, flexibility, and ease of use for building event-driven microservices.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Adhering to best practices ensures efficient, secure, and reliable event-driven communication using Spring Cloud Stream.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lephantscale/spring-cloud-labs/blob/main/10-use-spring-cloud-stream-to-implement-event-driven-communication-between-microservices/10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Spring Cloud Stream: Event-Driven Architecture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Spring Cloud Stream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Message Broker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specific to the broker (e.g., RabbitMQ Management Plugin, Kafka Manager).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Boot Actuator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application health and message channel performance.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with Sleuth and Zipkin for end-to-end tracing of message flows.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Event-Driven Architecture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Abstracts messaging complexities, enabling seamless communication.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high-throughput event processing with partitioning and parallelism.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Flexibility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Adapts to various messaging systems for different use cases.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acfb04e4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0" name="Google Shape;130;g324acfb04e4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24acfb04e4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Spring Cloud Stream?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Spring Cloud Stream is a framework for building event-driven microservices using messaging systems like RabbitMQ and Kafka.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microservices to communicate asynchronously through events.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Abstract complexities of messaging middleware.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real-time data processing and event streaming.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Event-Driven Architecture?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Event-Driven Architecture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Synchronous communication leads to bottlenecks.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Tightly coupled systems are difficult to scale.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standard approach for handling high-throughput data streams.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Event-Driven Architecture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Decouples microservices, improving scalability and flexibility.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asynchronous communication for real-time processing.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integration with messaging platforms like Kafka and RabbitMQ.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Spring Cloud Stream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Binder Abstraction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Decouples the application from the messaging middleware (e.g., Kafka, RabbitMQ).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Message Channels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Input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channels for event communication.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Binding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binds channels to messaging destinations.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Partitioning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message partitioning for parallel processing.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Stream Processing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with Spring Cloud Function for stateless or stateful processing.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Spring Cloud Stream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Publish Events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Services publish events to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channels.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Message Broker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Middleware like Kafka or RabbitMQ transports the events.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Consume Events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 services subscribe to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Input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channels to process the events.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Spring Cloud Stream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 RabbitMQ or Kafka binder dependencies.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Channels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Input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channels for event communication.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Bindings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Map channels to destinations in the application configuration file.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Publish and Consume Events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Annotate methods to handle message production and consumption.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Spring Cloud Stream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Real-Time Analytics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high-volume data streams for analytics in real time.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Event Sourcing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events to rebuild application state for consistency.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Asynchronous Communication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Decouple services by enabling event-based interaction.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Data Processing Pipelines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pipelines for transforming and processing data streams.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Spring Cloud Stream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Abstraction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Hides the complexities of messaging middleware, simplifying development.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Flexibility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multiple messaging platforms like Kafka and RabbitMQ.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high-throughput event streaming with partitioning.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seamlessly with Spring Boot and Spring Cloud Function.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Using Spring Cloud Stream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Channel Definitions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Clearly define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Input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channels to avoid ambiguity.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the Message Broker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authentication and encryption for secure communication.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Message Traffic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message delivery and processing metrics for debugging.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Handle Failures Gracefully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retry mechanisms and dead-letter queues for failed messages.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