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8297850" cx="9372600"/>
  <p:notesSz cx="7315200" cy="96012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hetzlvPD/+bl/e/soi++oKhwDf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Sleuth traces is critical for identifying issues and improving system performance in microservices architectures.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Sleuth simplifies debugging and optimization in real-world scenarios, enhancing visibility and reliability.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Sleuth is a powerful tool for distributed tracing, enabling developers to track requests and optimize microservices architectures.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4acb7e436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4acb7e436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24acb7e436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Sleuth enhances observability in microservices by enabling distributed tracing and improving troubleshooting.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Distributed tracing is essential for debugging and performance optimization in microservices architectures.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Sleuth’s features simplify tracing by automatically instrumenting applications and enriching logs with tracing details.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Sleuth seamlessly integrates tracing into the request lifecycle, providing full visibility into service interactions.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Spring Cloud Sleuth is straightforward, with automatic tracing and minimal configuration required for most use cases.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Sleuth is invaluable for scenarios requiring detailed visibility into request flow and system behavior.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Sleuth boosts observability and debugging capabilities, making it a critical tool for microservices architectures.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Adopting best practices ensures that Spring Cloud Sleuth operates efficiently and provides actionable insights into your system.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tree/main/12-implement-distributed-tracing-with-spring-cloud-sleuth-to-track-requests-across-servic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Tracing with Spring Cloud Sleuth to Track Requests Across Services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with Spring Cloud Sleuth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Log Analysis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centralized logging tools to aggregate and analyze enriched logs.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Tracing Visualization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Export traces to Zipkin, Jaeger, or OpenTelemetry for visualizing request flows.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Key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latency, trace counts, and error rates across spans.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End-to-End Request Tracing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Follow requests through multiple services to identify delays or errors.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Dependency Analysis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Visualize service dependencies and interactions using tracing tools.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Performance Optimization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Pinpoint bottlenecks in service calls to optimize response times.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Error Isolation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Quickly trace errors back to their root cause across services.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Observability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end-to-end visibility into request flows across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Debugging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Correlates logs and traces for efficient troubleshooting.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Integrates Seamlessly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out of the box with Spring Boot and integrates with popular tracing tools.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acb7e436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38" name="Google Shape;138;g324acb7e436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4acb7e436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Spring Cloud Sleuth?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Spring Cloud Sleuth is a distributed tracing library for Spring Boot applications.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unique trace IDs to logs to track requests across multiple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Simplify debugging in microservices by providing end-to-end request visibility.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 seamlessly with external tracing tools like Zipkin and Jaeger.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Distributed Tracing?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Tracing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Debugging is difficult when requests span multiple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Logs lack a unique identifier to correlate actions across systems.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visibility into bottlenecks or delays in the service flow.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Distributed Tracing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end-to-end visibility for each request.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Identifies bottlenecks in service interactions.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Correlates logs and metrics with unique trace IDs.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Features of Spring Cloud Sleuth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Trace and Span IDs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Assigns a unique trace ID for the request lifecycle and span IDs for each service interaction.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Log Enrichment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Adds trace and span IDs to logs automatically.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Context Propagation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Propagates tracing information across service boundaries.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Integration with Tracing Tools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seamlessly with tools like Zipkin, Jaeger, and OpenTelemetry.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Spring Cloud Sleuth Works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Trace Initialization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Generates a unique trace ID when a request enters the system.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Span Creation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Creates spans for each service interaction or operation.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Context Propagation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Passes trace and span IDs across service boundaries via headers.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Log Enrichment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appends trace and span IDs to logs for correlation.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Spring Cloud Sleuth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Dependencies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spring-cloud-starter-sleuth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your project.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Sleuth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additional configuration is required; Sleuth is enabled by default.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Integrate with Logging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a compatible logging framework like SLF4J or Logback to capture trace IDs in logs.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Export Traces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Optionally integrate with Zipkin or Jaeger for distributed trace visualization.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Use Cases for Spring Cloud Sleuth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Request Tracking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Trace the journey of a request across multiple microservices.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Performance Monitoring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 bottlenecks and latency in service-to-service communication.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Error Correlation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Quickly correlate errors across systems using trace IDs.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Debugging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Debug complex interactions in distributed systems by analyzing spans.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Advantages of Spring Cloud Sleuth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Seamless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out of the box with Spring Boot applications.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Enhanced Observability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Adds tracing information to logs automatically.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Debugging Support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troubleshooting by correlating logs and metrics.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Tool Compatibility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Integrates with popular tools like Zipkin, Jaeger, and OpenTelemetry.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Using Spring Cloud Sleuth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Use Compatible Logging Tools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logging frameworks like SLF4J or Logback are properly configured.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Trace Volume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Avoid excessive tracing to reduce performance impact.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Integrate with External Tools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tools like Zipkin or Jaeger for detailed trace visualization.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Correlate Traces with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Combine trace data with metrics to identify performance bottlenecks.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