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8297850" cx="9372600"/>
  <p:notesSz cx="7315200" cy="9601200"/>
  <p:embeddedFontLst>
    <p:embeddedFont>
      <p:font typeface="Garamon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14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  <p:ext uri="GoogleSlidesCustomDataVersion2">
      <go:slidesCustomData xmlns:go="http://customooxmlschemas.google.com/" r:id="rId23" roundtripDataSignature="AMtx7miSmzTuUgiwU2wH33Ylg3IQfWqv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14" orient="horz"/>
        <p:guide pos="295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bold.fntdata"/><Relationship Id="rId11" Type="http://schemas.openxmlformats.org/officeDocument/2006/relationships/slide" Target="slides/slide6.xml"/><Relationship Id="rId22" Type="http://schemas.openxmlformats.org/officeDocument/2006/relationships/font" Target="fonts/Garamond-boldItalic.fntdata"/><Relationship Id="rId10" Type="http://schemas.openxmlformats.org/officeDocument/2006/relationships/slide" Target="slides/slide5.xml"/><Relationship Id="rId21" Type="http://schemas.openxmlformats.org/officeDocument/2006/relationships/font" Target="fonts/Garamon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aramond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1365250" y="9388475"/>
            <a:ext cx="4578350" cy="173038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/>
        </p:nvSpPr>
        <p:spPr>
          <a:xfrm>
            <a:off x="271463" y="5176838"/>
            <a:ext cx="6175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Notes:</a:t>
            </a:r>
            <a:endParaRPr/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" name="Google Shape;8;n"/>
          <p:cNvCxnSpPr/>
          <p:nvPr/>
        </p:nvCxnSpPr>
        <p:spPr>
          <a:xfrm>
            <a:off x="322263" y="9324975"/>
            <a:ext cx="6653212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Following best practices ensures efficient and secure tracing, enabling actionable insights without affecting performance.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Monitoring trace data in Zipkin provides actionable insights into system performance and helps resolve issues efficiently.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12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Sleuth and Zipkin are essential tools for distributed tracing, providing powerful insights into microservices architectures and improving overall system reliability.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4aef6e1bb_0_0:notes"/>
          <p:cNvSpPr/>
          <p:nvPr>
            <p:ph idx="2" type="sldImg"/>
          </p:nvPr>
        </p:nvSpPr>
        <p:spPr>
          <a:xfrm>
            <a:off x="968375" y="473075"/>
            <a:ext cx="5365800" cy="475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4aef6e1bb_0_0:notes"/>
          <p:cNvSpPr txBox="1"/>
          <p:nvPr>
            <p:ph idx="12" type="sldNum"/>
          </p:nvPr>
        </p:nvSpPr>
        <p:spPr>
          <a:xfrm>
            <a:off x="6400800" y="9388475"/>
            <a:ext cx="554100" cy="17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g324aef6e1bb_0_0:notes"/>
          <p:cNvSpPr txBox="1"/>
          <p:nvPr>
            <p:ph idx="1" type="body"/>
          </p:nvPr>
        </p:nvSpPr>
        <p:spPr>
          <a:xfrm>
            <a:off x="322263" y="5462588"/>
            <a:ext cx="6607200" cy="3751200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" name="Google Shape;46;p2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Distributed tracing is critical for understanding and improving the performance and reliability of microservices-based systems.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" name="Google Shape;54;p3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Zipkin enhances distributed tracing by providing tools to store, query, and visualize trace data across microservices.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combination of Sleuth and Zipkin simplifies distributed tracing by generating and visualizing trace data across services.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p5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Zipkin provides a centralized platform for collecting, querying, and visualizing trace data, making it invaluable for distributed tracing.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p6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Sleuth generates and propagates trace data, while Zipkin stores and visualizes it, enabling seamless distributed tracing.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Setting up Sleuth and Zipkin involves configuring trace generation and export to visualize distributed traces effectively.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Sleuth and Zipkin provide powerful tools for debugging and optimizing microservices architectures.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Sleuth and Zipkin enhance observability, debugging, and performance optimization in distributed systems.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19473"/>
          <a:stretch/>
        </p:blipFill>
        <p:spPr>
          <a:xfrm>
            <a:off x="1" y="-1801"/>
            <a:ext cx="2498725" cy="830892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  <a:defRPr sz="20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2" type="body"/>
          </p:nvPr>
        </p:nvSpPr>
        <p:spPr>
          <a:xfrm>
            <a:off x="4762500" y="994975"/>
            <a:ext cx="4375150" cy="332106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3" type="body"/>
          </p:nvPr>
        </p:nvSpPr>
        <p:spPr>
          <a:xfrm>
            <a:off x="4762500" y="4500439"/>
            <a:ext cx="4375150" cy="332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2" type="body"/>
          </p:nvPr>
        </p:nvSpPr>
        <p:spPr>
          <a:xfrm>
            <a:off x="476250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◆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2894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170"/>
              <a:buFont typeface="Arial"/>
              <a:buChar char="‒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3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pic>
        <p:nvPicPr>
          <p:cNvPr id="13" name="Google Shape;1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704850" cy="83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elephantscale/spring-cloud-labs/blob/main/13-use-zipkin-to-collect-analyze-and-visualize-traces-in-your-microservices-architecture/13-lab.m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42" name="Google Shape;42;p1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Distributed Tracing with Sleuth and Zipkin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Best Practices for Using Sleuth and Zipkin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Monitor Trace Volume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Avoid tracing every request to reduce overhead; sample strategically.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Secure Trace Data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encryption and authentication to protect trace data in transit and at rest.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Correlate Logs and Metrics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Combine trace data with logs and metrics for a complete view of system health.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Leverage External Tools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Integrate Zipkin with visualization tools like Grafana for enhanced analysis.</a:t>
            </a:r>
            <a:endParaRPr/>
          </a:p>
        </p:txBody>
      </p:sp>
      <p:sp>
        <p:nvSpPr>
          <p:cNvPr id="115" name="Google Shape;115;p1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Monitoring and Visualizing Traces</a:t>
            </a:r>
            <a:endParaRPr/>
          </a:p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Zipkin Web Interface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Query and visualize trace data, including dependencies and latency.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Distributed Tracing Metrics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tools like Sleuth and Micrometer to capture and monitor trace-related metrics.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Trace Analysis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Analyze traces to identify performance issues, errors, and service dependencies.</a:t>
            </a:r>
            <a:endParaRPr/>
          </a:p>
        </p:txBody>
      </p:sp>
      <p:sp>
        <p:nvSpPr>
          <p:cNvPr id="123" name="Google Shape;123;p1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/>
          </a:p>
        </p:txBody>
      </p:sp>
      <p:sp>
        <p:nvSpPr>
          <p:cNvPr id="130" name="Google Shape;130;p1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Enhances Observability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Tracks requests across services with end-to-end visibility.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Simplifies Debugging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detailed insights into errors and performance bottlenecks.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Improves System Performance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Enables optimization of service interactions and latency.</a:t>
            </a:r>
            <a:endParaRPr/>
          </a:p>
        </p:txBody>
      </p:sp>
      <p:sp>
        <p:nvSpPr>
          <p:cNvPr id="131" name="Google Shape;131;p1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4aef6e1bb_0_0"/>
          <p:cNvSpPr txBox="1"/>
          <p:nvPr>
            <p:ph type="title"/>
          </p:nvPr>
        </p:nvSpPr>
        <p:spPr>
          <a:xfrm>
            <a:off x="704850" y="1"/>
            <a:ext cx="8667900" cy="835500"/>
          </a:xfrm>
          <a:prstGeom prst="rect">
            <a:avLst/>
          </a:prstGeom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Go Hands-On with This Lab</a:t>
            </a:r>
            <a:endParaRPr/>
          </a:p>
        </p:txBody>
      </p:sp>
      <p:sp>
        <p:nvSpPr>
          <p:cNvPr id="138" name="Google Shape;138;g324aef6e1bb_0_0"/>
          <p:cNvSpPr txBox="1"/>
          <p:nvPr>
            <p:ph idx="1" type="body"/>
          </p:nvPr>
        </p:nvSpPr>
        <p:spPr>
          <a:xfrm>
            <a:off x="234950" y="994976"/>
            <a:ext cx="8902800" cy="6828600"/>
          </a:xfrm>
          <a:prstGeom prst="rect">
            <a:avLst/>
          </a:prstGeom>
        </p:spPr>
        <p:txBody>
          <a:bodyPr anchorCtr="0" anchor="t" bIns="46000" lIns="92000" spcFirstLastPara="1" rIns="92000" wrap="square" tIns="46000">
            <a:normAutofit fontScale="62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4637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596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You're ready to put theory into practice!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Follow the link below to explore the lab details and start building your hands-on experience: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537" u="sng">
                <a:solidFill>
                  <a:schemeClr val="hlink"/>
                </a:solidFill>
                <a:hlinkClick r:id="rId3"/>
              </a:rPr>
              <a:t>Access the Lab Here</a:t>
            </a:r>
            <a:endParaRPr b="1" sz="4537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59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24aef6e1bb_0_0"/>
          <p:cNvSpPr txBox="1"/>
          <p:nvPr>
            <p:ph idx="12" type="sldNum"/>
          </p:nvPr>
        </p:nvSpPr>
        <p:spPr>
          <a:xfrm>
            <a:off x="8777288" y="7961724"/>
            <a:ext cx="546000" cy="2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What is Distributed Tracing?</a:t>
            </a:r>
            <a:endParaRPr/>
          </a:p>
        </p:txBody>
      </p:sp>
      <p:sp>
        <p:nvSpPr>
          <p:cNvPr id="50" name="Google Shape;50;p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Definition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Distributed tracing tracks requests as they flow across multiple services in a distributed system.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Purpose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 end-to-end visibility for each request.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Debug and optimize interactions across microservices.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Identify bottlenecks and failures in distributed architectures.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What is Zipkin?</a:t>
            </a:r>
            <a:endParaRPr/>
          </a:p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Definition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Zipkin is a distributed tracing system that collects and visualizes trace data from microservices.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Purpose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Store and display trace data for debugging and performance analysis.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Visualize dependencies and latencies between services.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 developers to track request paths and identify bottlenecks.</a:t>
            </a:r>
            <a:endParaRPr/>
          </a:p>
        </p:txBody>
      </p:sp>
      <p:sp>
        <p:nvSpPr>
          <p:cNvPr id="59" name="Google Shape;59;p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Why Use Sleuth and Zipkin Together?</a:t>
            </a:r>
            <a:endParaRPr/>
          </a:p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Challenges Without Tracing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Difficult to debug requests spanning multiple services.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Lack of visibility into performance bottlenecks.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way to correlate logs or measure inter-service latencies.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Benefits of Using Sleuth and Zipkin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Sleuth generates trace and span IDs to track requests.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Zipkin collects and visualizes trace data for analysis.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Together, they provide end-to-end observability for distributed systems.</a:t>
            </a:r>
            <a:endParaRPr/>
          </a:p>
        </p:txBody>
      </p:sp>
      <p:sp>
        <p:nvSpPr>
          <p:cNvPr id="67" name="Google Shape;67;p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Core Features of Zipkin</a:t>
            </a:r>
            <a:endParaRPr/>
          </a:p>
        </p:txBody>
      </p:sp>
      <p:sp>
        <p:nvSpPr>
          <p:cNvPr id="74" name="Google Shape;74;p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Trace Collection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Collects trace data from multiple microservices.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Dependency Visualization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Displays service dependencies and latency graphs.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Query and Search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Allows searching for specific traces by trace ID, service, or operation.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Integration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Works seamlessly with Sleuth, Jaeger, and OpenTelemetry.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How Sleuth and Zipkin Work Together</a:t>
            </a:r>
            <a:endParaRPr/>
          </a:p>
        </p:txBody>
      </p:sp>
      <p:sp>
        <p:nvSpPr>
          <p:cNvPr id="82" name="Google Shape;82;p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Trace ID Generation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Sleuth generates a unique trace ID for each request.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Span Creation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Sleuth creates spans for each service interaction or operation.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Context Propagation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Trace and span IDs are propagated between services via headers.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Trace Export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Sleuth exports trace data to Zipkin for storage and visualization.</a:t>
            </a:r>
            <a:endParaRPr/>
          </a:p>
        </p:txBody>
      </p:sp>
      <p:sp>
        <p:nvSpPr>
          <p:cNvPr id="83" name="Google Shape;83;p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Setting Up Sleuth and Zipkin</a:t>
            </a:r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Add Dependencies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Include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spring-cloud-starter-sleuth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spring-cloud-sleuth-zipkin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your project.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Configure Zipkin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Specify the Zipkin server URL in your application configuration file.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Enable Export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Sleuth automatically exports trace data to the configured Zipkin server.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Run Zipkin Server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the Zipkin Docker image or download it from the official site to start the server.</a:t>
            </a:r>
            <a:endParaRPr/>
          </a:p>
        </p:txBody>
      </p:sp>
      <p:sp>
        <p:nvSpPr>
          <p:cNvPr id="91" name="Google Shape;91;p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Key Use Cases for Sleuth and Zipkin</a:t>
            </a:r>
            <a:endParaRPr/>
          </a:p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End-to-End Request Tracing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Track requests through multiple services to identify delays or failures.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Service Dependency Mapping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Visualize how services interact and identify critical dependencies.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Performance Optimization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Analyze service latencies to pinpoint bottlenecks and improve performance.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Error Isolation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Trace errors back to their root cause across services.</a:t>
            </a:r>
            <a:endParaRPr/>
          </a:p>
        </p:txBody>
      </p:sp>
      <p:sp>
        <p:nvSpPr>
          <p:cNvPr id="99" name="Google Shape;99;p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Advantages of Sleuth and Zipkin</a:t>
            </a:r>
            <a:endParaRPr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Enhanced Observability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end-to-end visibility into request flows across 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Debugging Support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Correlates logs, traces, and metrics for troubleshooting.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Performance Insights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Identifies latency and bottlenecks in service interactions.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Tool Integration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Works seamlessly with Spring Boot and integrates with multiple tracing platforms.</a:t>
            </a:r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2010-07-13T15:22:01Z</dcterms:created>
  <dc:creator>Elephant Scale</dc:creator>
</cp:coreProperties>
</file>