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iIlfvE9Caz0zkTYg9abzZD4ND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Jenkins pipelines provides actionable insights to optimize CI/CD workflows and maintain system health.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enables real-world CI/CD scenarios, improving reliability and reducing downtime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is an indispensable tool for managing CI/CD pipelines in microservices, ensuring efficiency, reliability, and scalability.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e90b592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e90b592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e90b592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simplifies CI/CD processes, making it an essential tool for managing the lifecycle of microservices.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addresses the challenges of manual processes, enabling faster and more reliable development and deployment of microservices.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provides powerful features tailored for microservices development, ensuring scalability and flexibility.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orchestrates the CI/CD pipeline, automating each stage of the microservices development lifecycle.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Jenkins involves installation, configuration, and creating pipelines to manage microservices CI/CD workflows.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supports end-to-end automation for building, testing, and deploying microservices, improving efficiency and reliability.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Jenkins enhances the CI/CD process for microservices by offering automation, scalability, and visibility into workflows.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Adhering to best practices ensures efficient, secure, and maintainable CI/CD pipelines with Jenkins.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4-set-up-a-ci-pipeline-with-jenkins-for-automated-testing-and-deployment-of-microservices/14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Setting Up Jenkins for Microservices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Jenkins Pipelines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Pipeline Visualization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Jenkins Blue Ocean to visualize pipeline stages and statuses.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Notifications and Alerts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email or Slack notifications for build results and pipeline issues.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Performance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build times, failure rates, and resource usage.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Microservices CI/CD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 build, test, and deploy pipelines for multiple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Blue-Green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Jenkins to switch between staging and production environments seamlessly.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Rollback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 rollbacks to previous versions in case of deployment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Scaling Pipelines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parallel builds for multiple microservices in large-scale applications.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CI/CD for Microservices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build, test, and deployment workflows for faster releases.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Scalability and Reliability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distributed builds and seamless deployment.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Visibility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real-time monitoring of pipelines to ensure quality and performance.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e90b592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e90b592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e90b592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Jenkins?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Jenkins is an open-source automation server used to build, test, and deploy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 continuous integration (CI) and continuous deployment (CD) pipelines.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Streamline the development and deployment of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a centralized platform for monitoring builds and deployments.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Jenkins for Microservices?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builds and deployments are time-consuming and error-prone.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consistency in testing and deployment processes.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centralized platform for monitoring CI/CD workflows.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Jenkins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build, test, and deployment workflows.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consistency and reliability across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visibility and control over the CI/CD pipeline.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Jenkins for Microservices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Pipeline as Code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Jenkinsfiles to define CI/CD pipelines in version-controlled files.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Plugins Ecosystem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a wide range of plugins for integrations with tools like Git, Docker, and Kubernetes.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distributed builds with Jenkins agents to handle large-scale pipelines.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Monitoring and Notifications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pipeline status and send alerts on build successes or failures.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Jenkins Works in CI/CD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Source Code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Git, SVN, or other version control systems.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Build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triggers builds on code changes.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Runs unit, integration, and end-to-end tests.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Deployment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Deploys artifacts to staging or production environments.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Jenkins for Microservices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Jenkins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Jenkins or run it as a Docker container for quick setup.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Jenkins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Install plugins for source control, build tools, and deployment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Create a Jenkinsfile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pipeline stages like build, test, and deploy in the Jenkinsfile.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Run the Pipeline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 the pipeline manually or automatically on code changes.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Jenkins in Microservices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Automated Builds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Compile and package microservices into deployable artifacts.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Continuous Testing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automated tests for each code commit to ensure quality.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Deployment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microservices to staging or production environments seamlessly.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Pipeline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and visualize CI/CD pipeline progress in real time.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Jenkins for Microservices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End-to-End Automation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everything from code integration to deployment.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a wide variety of tools and technologies via plugins.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large-scale pipelines with distributed builds.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Visibility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real-time insights into pipeline progress and performance.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Jenkins Pipelines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Pipeline as Code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pipelines in Jenkinsfiles for better version control and consistency.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Parallel Builds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Speed up pipelines by running independent tasks in parallel.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Jenkins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Restrict access and use encryption to protect sensitive 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Build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pipeline success rates and identify bottlenecks.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