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8297850" cx="9372600"/>
  <p:notesSz cx="7315200" cy="9601200"/>
  <p:embeddedFontLst>
    <p:embeddedFont>
      <p:font typeface="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  <p:ext uri="GoogleSlidesCustomDataVersion2">
      <go:slidesCustomData xmlns:go="http://customooxmlschemas.google.com/" r:id="rId23" roundtripDataSignature="AMtx7mhBTZMW8OR0KZxYAUZUXSc4BE7C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4" orient="horz"/>
        <p:guide pos="2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.fntdata"/><Relationship Id="rId11" Type="http://schemas.openxmlformats.org/officeDocument/2006/relationships/slide" Target="slides/slide6.xml"/><Relationship Id="rId22" Type="http://schemas.openxmlformats.org/officeDocument/2006/relationships/font" Target="fonts/Garamond-boldItalic.fntdata"/><Relationship Id="rId10" Type="http://schemas.openxmlformats.org/officeDocument/2006/relationships/slide" Target="slides/slide5.xml"/><Relationship Id="rId21" Type="http://schemas.openxmlformats.org/officeDocument/2006/relationships/font" Target="fonts/Garamon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1365250" y="9388475"/>
            <a:ext cx="4578350" cy="173038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271463" y="5176838"/>
            <a:ext cx="6175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" name="Google Shape;8;n"/>
          <p:cNvCxnSpPr/>
          <p:nvPr/>
        </p:nvCxnSpPr>
        <p:spPr>
          <a:xfrm>
            <a:off x="322263" y="9324975"/>
            <a:ext cx="66532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Monitoring and maintaining contracts ensures consistent communication and reduces the risk of integration issues.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Contract supports real-world scenarios where communication reliability and consistency are critical.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Contract is a powerful tool for ensuring reliable communication in microservices architectures, simplifying testing, and enabling collaboration across teams.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4ae6165ef_0_0:notes"/>
          <p:cNvSpPr/>
          <p:nvPr>
            <p:ph idx="2" type="sldImg"/>
          </p:nvPr>
        </p:nvSpPr>
        <p:spPr>
          <a:xfrm>
            <a:off x="968375" y="473075"/>
            <a:ext cx="5365800" cy="475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4ae6165ef_0_0:notes"/>
          <p:cNvSpPr txBox="1"/>
          <p:nvPr>
            <p:ph idx="12" type="sldNum"/>
          </p:nvPr>
        </p:nvSpPr>
        <p:spPr>
          <a:xfrm>
            <a:off x="6400800" y="9388475"/>
            <a:ext cx="5541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324ae6165ef_0_0:notes"/>
          <p:cNvSpPr txBox="1"/>
          <p:nvPr>
            <p:ph idx="1" type="body"/>
          </p:nvPr>
        </p:nvSpPr>
        <p:spPr>
          <a:xfrm>
            <a:off x="322263" y="5462588"/>
            <a:ext cx="6607200" cy="3751200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Contract enforces reliable communication between microservices by validating contracts during the development lifecycle.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Contract testing addresses the challenges of integration testing by validating service interactions through predefined contracts.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Contract provides tools for defining, verifying, and testing communication contracts between services.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Contract testing validates both providers and consumers against a shared contract, ensuring reliable communication.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Setting up Spring Cloud Contract involves defining contracts, verifying providers, and generating stubs for consumer testing.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Contract testing simplifies and standardizes service interactions, enabling efficient and reliable microservices development.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Contract streamlines microservices testing by automating and standardizing contract verification.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Following best practices ensures that contract testing remains efficient, accurate, and maintainable across service lifecycles.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19473"/>
          <a:stretch/>
        </p:blipFill>
        <p:spPr>
          <a:xfrm>
            <a:off x="1" y="-1801"/>
            <a:ext cx="2498725" cy="830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  <a:defRPr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2" type="body"/>
          </p:nvPr>
        </p:nvSpPr>
        <p:spPr>
          <a:xfrm>
            <a:off x="4762500" y="994975"/>
            <a:ext cx="4375150" cy="33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3" type="body"/>
          </p:nvPr>
        </p:nvSpPr>
        <p:spPr>
          <a:xfrm>
            <a:off x="4762500" y="4500439"/>
            <a:ext cx="4375150" cy="332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476250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◆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2894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70"/>
              <a:buFont typeface="Arial"/>
              <a:buChar char="‒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3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704850" cy="8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elephantscale/spring-cloud-labs/blob/main/15-implement-contract-testing-using-spring-cloud-contract/15-lab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42" name="Google Shape;42;p1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Contract Testing Using Spring Cloud Contract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Monitoring and Maintaining Contracts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Versioning Contracts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 changes to contracts to maintain compatibility across versions.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Centralized Contract Repository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Store contracts in a shared repository for easy access by all teams.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Stub Validation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Regularly verify that stubs reflect the latest contracts and implementations.</a:t>
            </a:r>
            <a:endParaRPr/>
          </a:p>
        </p:txBody>
      </p:sp>
      <p:sp>
        <p:nvSpPr>
          <p:cNvPr id="115" name="Google Shape;115;p1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Real-World Use Cases</a:t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API Versioning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 backward compatibility for API consumers during updates.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Isolated Consumer Testing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provider stubs to test consumer applications independently.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Third-Party Integration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Validate contracts for external APIs to ensure reliable integration.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Distributed Teams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 collaboration across teams by using shared contracts as a single source of truth.</a:t>
            </a:r>
            <a:endParaRPr/>
          </a:p>
        </p:txBody>
      </p:sp>
      <p:sp>
        <p:nvSpPr>
          <p:cNvPr id="123" name="Google Shape;123;p1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Ensures Communication Reliability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Validates service interactions through predefined contracts.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Simplifies Testing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Automates contract verification and reduces integration testing complexity.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Enhances Collaboration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a standardized approach to defining and testing service interactions.</a:t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4ae6165ef_0_0"/>
          <p:cNvSpPr txBox="1"/>
          <p:nvPr>
            <p:ph type="title"/>
          </p:nvPr>
        </p:nvSpPr>
        <p:spPr>
          <a:xfrm>
            <a:off x="704850" y="1"/>
            <a:ext cx="8667900" cy="835500"/>
          </a:xfrm>
          <a:prstGeom prst="rect">
            <a:avLst/>
          </a:prstGeom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Go Hands-On with This Lab</a:t>
            </a:r>
            <a:endParaRPr/>
          </a:p>
        </p:txBody>
      </p:sp>
      <p:sp>
        <p:nvSpPr>
          <p:cNvPr id="138" name="Google Shape;138;g324ae6165ef_0_0"/>
          <p:cNvSpPr txBox="1"/>
          <p:nvPr>
            <p:ph idx="1" type="body"/>
          </p:nvPr>
        </p:nvSpPr>
        <p:spPr>
          <a:xfrm>
            <a:off x="234950" y="994976"/>
            <a:ext cx="8902800" cy="6828600"/>
          </a:xfrm>
          <a:prstGeom prst="rect">
            <a:avLst/>
          </a:prstGeom>
        </p:spPr>
        <p:txBody>
          <a:bodyPr anchorCtr="0" anchor="t" bIns="46000" lIns="92000" spcFirstLastPara="1" rIns="92000" wrap="square" tIns="46000">
            <a:normAutofit fontScale="6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637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596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You're ready to put theory into practice!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Follow the link below to explore the lab details and start building your hands-on experience: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537" u="sng">
                <a:solidFill>
                  <a:schemeClr val="hlink"/>
                </a:solidFill>
                <a:hlinkClick r:id="rId3"/>
              </a:rPr>
              <a:t>Access the Lab Here</a:t>
            </a:r>
            <a:endParaRPr b="1" sz="453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9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24ae6165ef_0_0"/>
          <p:cNvSpPr txBox="1"/>
          <p:nvPr>
            <p:ph idx="12" type="sldNum"/>
          </p:nvPr>
        </p:nvSpPr>
        <p:spPr>
          <a:xfrm>
            <a:off x="8777288" y="7961724"/>
            <a:ext cx="546000" cy="2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is Spring Cloud Contract?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Definition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Spring Cloud Contract is a framework for consumer-driven contract (CDC) testing in microservices architectures.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Purpose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 that services adhere to agreed-upon communication contracts.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 contract verification to prevent integration issues.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Simplify testing of microservices interactions.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Why Use Contract Testing?</a:t>
            </a:r>
            <a:endParaRPr/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Challenges Without Contract Testing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Breaking changes in one service can disrupt dependent 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Integration testing across services is time-consuming and brittle.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Lack of standardized communication contracts leads to inconsistencies.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Benefits of Contract Testing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Detects breaking changes early in the development cycle.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a single source of truth for service communication.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Reduces the need for expensive and complex end-to-end tests.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Core Features of Spring Cloud Contract</a:t>
            </a:r>
            <a:endParaRPr/>
          </a:p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Contract Definitions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Define contracts between services using Groovy, YAML, or JSON.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Contract Verification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generate tests to validate service adherence to contracts.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Stub Generation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Create stubs for dependent services to enable isolated testing.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Consumer-Driven Approach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Allows consumers to define expectations for provider services.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Contract Testing Works</a:t>
            </a:r>
            <a:endParaRPr/>
          </a:p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Define the Contract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Create a contract specifying request and response formats for service interactions.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Provider Verification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 the generated tests to ensure the provider adheres to the contract.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Stub Creation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Generate stubs for the provider based on the contract for consumer testing.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Consumer Testing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the stubs to test the consumer’s interaction with the provider.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Setting Up Spring Cloud Contract</a:t>
            </a:r>
            <a:endParaRPr/>
          </a:p>
        </p:txBody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Add Dependencies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spring-cloud-starter-contract-verifier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provider service.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Define Contracts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Write contracts in Groovy, YAML, or JSON format in the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contracts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directory.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Generate Tests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Spring Cloud Contract to generate provider-side tests.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Publish Stubs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Publish stubs to a repository for consumer services to use in testing.</a:t>
            </a:r>
            <a:endParaRPr/>
          </a:p>
        </p:txBody>
      </p:sp>
      <p:sp>
        <p:nvSpPr>
          <p:cNvPr id="83" name="Google Shape;83;p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Key Use Cases for Contract Testing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Prevent Breaking Changes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Detect and fix breaking changes before deploying updates.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Enable Parallel Development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 consumers and providers to develop independently using stubs.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Standardize Communication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 consistent APIs and data formats across microservices.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Simplify Integration Testing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Replace complex integration tests with lightweight contract tests.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Advantages of Using Spring Cloud Contract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Automation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Automates contract verification and stub generation.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Consumer-Driven Testing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Empowers consumers to define expectations and ensure providers meet them.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Reduces End-to-End Testing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Focuses on individual service interactions, reducing the need for large-scale integration tests.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Improves Reliability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Prevents breaking changes and ensures smooth service integration.</a:t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Best Practices for Contract Testing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Define Clear Contracts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Specify request and response details, including headers, payloads, and status codes.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Integrate into CI/CD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 contract verification as part of your CI/CD pipeline.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Version Contracts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version control to track contract changes and ensure backward compatibility.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Test Stubs Regularly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Validate stubs to ensure they align with the latest provider implementations.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>Elephant Scale</dc:creator>
</cp:coreProperties>
</file>