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8297850" cx="9372600"/>
  <p:notesSz cx="7315200" cy="9601200"/>
  <p:embeddedFontLst>
    <p:embeddedFont>
      <p:font typeface="Garamond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614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  <p:ext uri="GoogleSlidesCustomDataVersion2">
      <go:slidesCustomData xmlns:go="http://customooxmlschemas.google.com/" r:id="rId23" roundtripDataSignature="AMtx7mh0z4/fSLitvfpaLOPEJNJX92kg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614" orient="horz"/>
        <p:guide pos="295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bold.fntdata"/><Relationship Id="rId11" Type="http://schemas.openxmlformats.org/officeDocument/2006/relationships/slide" Target="slides/slide6.xml"/><Relationship Id="rId22" Type="http://schemas.openxmlformats.org/officeDocument/2006/relationships/font" Target="fonts/Garamond-boldItalic.fntdata"/><Relationship Id="rId10" Type="http://schemas.openxmlformats.org/officeDocument/2006/relationships/slide" Target="slides/slide5.xml"/><Relationship Id="rId21" Type="http://schemas.openxmlformats.org/officeDocument/2006/relationships/font" Target="fonts/Garamon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aramond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1" type="ftr"/>
          </p:nvPr>
        </p:nvSpPr>
        <p:spPr>
          <a:xfrm>
            <a:off x="1365250" y="9388475"/>
            <a:ext cx="4578350" cy="173038"/>
          </a:xfrm>
          <a:prstGeom prst="rect">
            <a:avLst/>
          </a:prstGeom>
          <a:noFill/>
          <a:ln>
            <a:noFill/>
          </a:ln>
        </p:spPr>
        <p:txBody>
          <a:bodyPr anchorCtr="1" anchor="b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/>
          <p:nvPr/>
        </p:nvSpPr>
        <p:spPr>
          <a:xfrm>
            <a:off x="271463" y="5176838"/>
            <a:ext cx="61753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Notes:</a:t>
            </a:r>
            <a:endParaRPr/>
          </a:p>
        </p:txBody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8" name="Google Shape;8;n"/>
          <p:cNvCxnSpPr/>
          <p:nvPr/>
        </p:nvCxnSpPr>
        <p:spPr>
          <a:xfrm>
            <a:off x="322263" y="9324975"/>
            <a:ext cx="6653212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0" name="Google Shape;110;p10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Monitoring Docker containers ensures optimal performance and early detection of issues in your microservices environment.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p11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Docker supports diverse deployment scenarios, making it a versatile tool for microservices architectures.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" name="Google Shape;126;p12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Docker is a cornerstone of modern microservices architectures, offering portability, consistency, and scalability for efficient deployments.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4adcdf5a9_0_0:notes"/>
          <p:cNvSpPr/>
          <p:nvPr>
            <p:ph idx="2" type="sldImg"/>
          </p:nvPr>
        </p:nvSpPr>
        <p:spPr>
          <a:xfrm>
            <a:off x="968375" y="473075"/>
            <a:ext cx="5365800" cy="475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4adcdf5a9_0_0:notes"/>
          <p:cNvSpPr txBox="1"/>
          <p:nvPr>
            <p:ph idx="12" type="sldNum"/>
          </p:nvPr>
        </p:nvSpPr>
        <p:spPr>
          <a:xfrm>
            <a:off x="6400800" y="9388475"/>
            <a:ext cx="554100" cy="17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g324adcdf5a9_0_0:notes"/>
          <p:cNvSpPr txBox="1"/>
          <p:nvPr>
            <p:ph idx="1" type="body"/>
          </p:nvPr>
        </p:nvSpPr>
        <p:spPr>
          <a:xfrm>
            <a:off x="322263" y="5462588"/>
            <a:ext cx="6607200" cy="3751200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" name="Google Shape;46;p2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Docker revolutionizes microservices deployment by providing lightweight containers that ensure consistency across environments.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" name="Google Shape;54;p3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Containerizing microservices solves deployment challenges by providing isolated, portable, and consistent runtime environments.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p4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Docker provides essential features for deploying, isolating, and scaling microservices efficiently.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" name="Google Shape;70;p5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Docker enables efficient containerization and deployment by separating the build, image, and runtime processes.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" name="Google Shape;78;p6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Setting up Docker involves creating Dockerfiles, building images, and running containers to encapsulate microservices.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7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Docker supports real-world use cases like scalable deployments, streamlined CI/CD, and consistent development environments.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" name="Google Shape;94;p8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Docker enhances microservices architectures by providing consistency, portability, and scalability across environments.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2" name="Google Shape;102;p9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Adhering to best practices ensures efficient, secure, and maintainable Dockerized microservices.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/>
          <p:cNvPicPr preferRelativeResize="0"/>
          <p:nvPr/>
        </p:nvPicPr>
        <p:blipFill rotWithShape="1">
          <a:blip r:embed="rId2">
            <a:alphaModFix/>
          </a:blip>
          <a:srcRect b="0" l="0" r="0" t="19473"/>
          <a:stretch/>
        </p:blipFill>
        <p:spPr>
          <a:xfrm>
            <a:off x="1" y="-1801"/>
            <a:ext cx="2498725" cy="830892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  <a:defRPr sz="20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" type="body"/>
          </p:nvPr>
        </p:nvSpPr>
        <p:spPr>
          <a:xfrm>
            <a:off x="23495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2" type="body"/>
          </p:nvPr>
        </p:nvSpPr>
        <p:spPr>
          <a:xfrm>
            <a:off x="4762500" y="994975"/>
            <a:ext cx="4375150" cy="3321067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3" type="body"/>
          </p:nvPr>
        </p:nvSpPr>
        <p:spPr>
          <a:xfrm>
            <a:off x="4762500" y="4500439"/>
            <a:ext cx="4375150" cy="3322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6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23495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2" type="body"/>
          </p:nvPr>
        </p:nvSpPr>
        <p:spPr>
          <a:xfrm>
            <a:off x="476250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◆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2894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170"/>
              <a:buFont typeface="Arial"/>
              <a:buChar char="‒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3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pic>
        <p:nvPicPr>
          <p:cNvPr id="13" name="Google Shape;1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704850" cy="83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elephantscale/spring-cloud-labs/blob/main/16-containerize-your-microservices-using-docker-and-manage-container-images/16-lab.m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42" name="Google Shape;42;p1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>
                <a:latin typeface="Times New Roman"/>
                <a:ea typeface="Times New Roman"/>
                <a:cs typeface="Times New Roman"/>
                <a:sym typeface="Times New Roman"/>
              </a:rPr>
              <a:t>Containerizing Microservices with Docker</a:t>
            </a:r>
            <a:endParaRPr b="1" i="0"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Monitoring Docker Containers</a:t>
            </a:r>
            <a:endParaRPr/>
          </a:p>
        </p:txBody>
      </p:sp>
      <p:sp>
        <p:nvSpPr>
          <p:cNvPr id="114" name="Google Shape;114;p10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Docker CLI Tools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docker stats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monitor resource usage like CPU, memory, and network.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Centralized Logging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Aggregate container logs with tools like Fluentd or ELK Stack.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Metrics and Alerts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Integrate with Prometheus and Grafana for real-time monitoring and alerting.</a:t>
            </a:r>
            <a:endParaRPr/>
          </a:p>
        </p:txBody>
      </p:sp>
      <p:sp>
        <p:nvSpPr>
          <p:cNvPr id="115" name="Google Shape;115;p10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Real-World Use Cases</a:t>
            </a:r>
            <a:endParaRPr/>
          </a:p>
        </p:txBody>
      </p:sp>
      <p:sp>
        <p:nvSpPr>
          <p:cNvPr id="122" name="Google Shape;122;p11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Microservices CI/CD Pipelines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Build, test, and deploy microservices using Docker images.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Hybrid Cloud Deployments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Deploy containers across multiple cloud providers for flexibility and redundancy.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Service Isolation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Run isolated instances of microservices to prevent conflicts.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Dynamic Scaling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Scale microservices based on demand using Docker Swarm or Kubernetes.</a:t>
            </a:r>
            <a:endParaRPr/>
          </a:p>
        </p:txBody>
      </p:sp>
      <p:sp>
        <p:nvSpPr>
          <p:cNvPr id="123" name="Google Shape;123;p1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Conclusion</a:t>
            </a:r>
            <a:endParaRPr/>
          </a:p>
        </p:txBody>
      </p:sp>
      <p:sp>
        <p:nvSpPr>
          <p:cNvPr id="130" name="Google Shape;130;p1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Simplifies Deployment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Standardizes environments, reducing deployment errors.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Enhances Scalability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Enables horizontal scaling with container orchestration.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Improves Portability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Ensures consistent deployment across platforms and environments.</a:t>
            </a:r>
            <a:endParaRPr/>
          </a:p>
        </p:txBody>
      </p:sp>
      <p:sp>
        <p:nvSpPr>
          <p:cNvPr id="131" name="Google Shape;131;p1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4adcdf5a9_0_0"/>
          <p:cNvSpPr txBox="1"/>
          <p:nvPr>
            <p:ph type="title"/>
          </p:nvPr>
        </p:nvSpPr>
        <p:spPr>
          <a:xfrm>
            <a:off x="704850" y="1"/>
            <a:ext cx="8667900" cy="835500"/>
          </a:xfrm>
          <a:prstGeom prst="rect">
            <a:avLst/>
          </a:prstGeom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Go Hands-On with This Lab</a:t>
            </a:r>
            <a:endParaRPr/>
          </a:p>
        </p:txBody>
      </p:sp>
      <p:sp>
        <p:nvSpPr>
          <p:cNvPr id="138" name="Google Shape;138;g324adcdf5a9_0_0"/>
          <p:cNvSpPr txBox="1"/>
          <p:nvPr>
            <p:ph idx="1" type="body"/>
          </p:nvPr>
        </p:nvSpPr>
        <p:spPr>
          <a:xfrm>
            <a:off x="234950" y="994976"/>
            <a:ext cx="8902800" cy="6828600"/>
          </a:xfrm>
          <a:prstGeom prst="rect">
            <a:avLst/>
          </a:prstGeom>
        </p:spPr>
        <p:txBody>
          <a:bodyPr anchorCtr="0" anchor="t" bIns="46000" lIns="92000" spcFirstLastPara="1" rIns="92000" wrap="square" tIns="46000">
            <a:normAutofit fontScale="625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4637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596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537">
                <a:solidFill>
                  <a:schemeClr val="dk1"/>
                </a:solidFill>
              </a:rPr>
              <a:t>You're ready to put theory into practice!</a:t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537">
                <a:solidFill>
                  <a:schemeClr val="dk1"/>
                </a:solidFill>
              </a:rPr>
              <a:t>Follow the link below to explore the lab details and start building your hands-on experience:</a:t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537" u="sng">
                <a:solidFill>
                  <a:schemeClr val="hlink"/>
                </a:solidFill>
                <a:hlinkClick r:id="rId3"/>
              </a:rPr>
              <a:t>Access the Lab Here</a:t>
            </a:r>
            <a:endParaRPr b="1" sz="4537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759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7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24adcdf5a9_0_0"/>
          <p:cNvSpPr txBox="1"/>
          <p:nvPr>
            <p:ph idx="12" type="sldNum"/>
          </p:nvPr>
        </p:nvSpPr>
        <p:spPr>
          <a:xfrm>
            <a:off x="8777288" y="7961724"/>
            <a:ext cx="546000" cy="2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What is Docker?</a:t>
            </a:r>
            <a:endParaRPr/>
          </a:p>
        </p:txBody>
      </p:sp>
      <p:sp>
        <p:nvSpPr>
          <p:cNvPr id="50" name="Google Shape;50;p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Definition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Docker is an open-source platform that enables developers to automate the deployment of applications inside lightweight, portable containers.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Purpose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Package applications with all their dependencies for consistent environments.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Simplify deployment across different systems and platforms.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Enable scalability and isolation in microservices architectures.</a:t>
            </a:r>
            <a:endParaRPr/>
          </a:p>
        </p:txBody>
      </p:sp>
      <p:sp>
        <p:nvSpPr>
          <p:cNvPr id="51" name="Google Shape;51;p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Why Containerize Microservices?</a:t>
            </a:r>
            <a:endParaRPr/>
          </a:p>
        </p:txBody>
      </p:sp>
      <p:sp>
        <p:nvSpPr>
          <p:cNvPr id="58" name="Google Shape;58;p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Challenges Without Containers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Inconsistent environments lead to deployment failures.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Managing dependencies across multiple services is complex.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Difficult to scale services independently.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Benefits of Containerization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Standardized environments ensure consistency from development to production.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Simplifies dependency management by bundling application and libraries.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Enables independent scaling and isolation for microservices.</a:t>
            </a:r>
            <a:endParaRPr/>
          </a:p>
        </p:txBody>
      </p:sp>
      <p:sp>
        <p:nvSpPr>
          <p:cNvPr id="59" name="Google Shape;59;p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Core Features of Docker for Microservices</a:t>
            </a:r>
            <a:endParaRPr/>
          </a:p>
        </p:txBody>
      </p:sp>
      <p:sp>
        <p:nvSpPr>
          <p:cNvPr id="66" name="Google Shape;66;p4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Lightweight Containers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Encapsulate microservices with all dependencies in a single package.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Portability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Deploy containers on any platform that supports Docker.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Isolation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Run multiple microservices on the same host without interference.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Scaling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Easily scale services horizontally using container orchestration tools.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Version Control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Track changes to Docker images for reliable rollbacks.</a:t>
            </a:r>
            <a:endParaRPr/>
          </a:p>
        </p:txBody>
      </p:sp>
      <p:sp>
        <p:nvSpPr>
          <p:cNvPr id="67" name="Google Shape;67;p4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How Docker Works</a:t>
            </a:r>
            <a:endParaRPr/>
          </a:p>
        </p:txBody>
      </p:sp>
      <p:sp>
        <p:nvSpPr>
          <p:cNvPr id="74" name="Google Shape;74;p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Dockerfile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Defines instructions to build a Docker image, including dependencies and configurations.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Docker Image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lightweight, immutable snapshot of the application.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Docker Container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running instance of a Docker image.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Container Orchestration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tools like Docker Swarm or Kubernetes to manage and scale containers.</a:t>
            </a:r>
            <a:endParaRPr/>
          </a:p>
        </p:txBody>
      </p:sp>
      <p:sp>
        <p:nvSpPr>
          <p:cNvPr id="75" name="Google Shape;75;p5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Setting Up Docker for Microservices</a:t>
            </a:r>
            <a:endParaRPr/>
          </a:p>
        </p:txBody>
      </p:sp>
      <p:sp>
        <p:nvSpPr>
          <p:cNvPr id="82" name="Google Shape;82;p6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Install Docker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Install Docker Engine on your local machine or server.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Create a Dockerfile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Define the application environment and dependencies.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Build a Docker Image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the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docker build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command to create an image from the Dockerfile.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Run a Docker Container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Start the container using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docker run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expose the necessary ports.</a:t>
            </a:r>
            <a:endParaRPr/>
          </a:p>
        </p:txBody>
      </p:sp>
      <p:sp>
        <p:nvSpPr>
          <p:cNvPr id="83" name="Google Shape;83;p6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Key Use Cases for Docker in Microservices</a:t>
            </a:r>
            <a:endParaRPr/>
          </a:p>
        </p:txBody>
      </p:sp>
      <p:sp>
        <p:nvSpPr>
          <p:cNvPr id="90" name="Google Shape;90;p7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Isolated Development Environments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Create consistent environments for developers using Docker containers.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Simplified CI/CD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Docker images to streamline build, test, and deployment pipelines.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Service Scalability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Scale microservices horizontally by deploying multiple containers.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Cross-Platform Deployments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Deploy applications seamlessly across different platforms and cloud providers.</a:t>
            </a:r>
            <a:endParaRPr/>
          </a:p>
        </p:txBody>
      </p:sp>
      <p:sp>
        <p:nvSpPr>
          <p:cNvPr id="91" name="Google Shape;91;p7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Advantages of Using Docker for Microservices</a:t>
            </a:r>
            <a:endParaRPr/>
          </a:p>
        </p:txBody>
      </p:sp>
      <p:sp>
        <p:nvSpPr>
          <p:cNvPr id="98" name="Google Shape;98;p8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Consistency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Ensures the same environment from development to production.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Portability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Deploy containers on any infrastructure, including on-premises and cloud.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Efficiency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Containers are lightweight and start quickly compared to virtual machines.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Scalability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Easily scale microservices horizontally to handle increased traffic.</a:t>
            </a:r>
            <a:endParaRPr/>
          </a:p>
        </p:txBody>
      </p:sp>
      <p:sp>
        <p:nvSpPr>
          <p:cNvPr id="99" name="Google Shape;99;p8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Best Practices for Containerizing Microservices</a:t>
            </a:r>
            <a:endParaRPr/>
          </a:p>
        </p:txBody>
      </p:sp>
      <p:sp>
        <p:nvSpPr>
          <p:cNvPr id="106" name="Google Shape;106;p9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Use Minimal Base Images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Select lightweight base images to reduce container size.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Define Multi-Stage Builds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Optimize Dockerfiles by separating build and runtime stages.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Avoid Hardcoding Configuration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environment variables for flexible container configurations.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Monitor Containers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tools like Docker stats or Prometheus to monitor container performance.</a:t>
            </a:r>
            <a:endParaRPr/>
          </a:p>
        </p:txBody>
      </p:sp>
      <p:sp>
        <p:nvSpPr>
          <p:cNvPr id="107" name="Google Shape;107;p9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2024 by Elephant Scale, All Rights Reserved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2010-07-13T15:22:01Z</dcterms:created>
  <dc:creator>Elephant Scale</dc:creator>
</cp:coreProperties>
</file>