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03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198021-0523-495C-A0B2-5A5E4E3C42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E5DA6-A808-427C-9539-0C32F32387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F54CD-623D-4577-AB42-965CCA39C56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AB87-C6BB-4725-8043-BB914EFB22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30A95-383E-4721-8436-2648183C5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0DF8-DEFA-4EA2-9EDD-FF6B711A5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74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8350" y="-8350"/>
            <a:ext cx="9144000" cy="572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0" y="-83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28" name="Google Shape;28;p5"/>
          <p:cNvCxnSpPr/>
          <p:nvPr/>
        </p:nvCxnSpPr>
        <p:spPr>
          <a:xfrm>
            <a:off x="136658" y="4916517"/>
            <a:ext cx="88707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/>
          <p:nvPr/>
        </p:nvSpPr>
        <p:spPr>
          <a:xfrm>
            <a:off x="80770" y="4886580"/>
            <a:ext cx="1560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/>
              <a:t>5/2020</a:t>
            </a:r>
            <a:endParaRPr sz="800" dirty="0"/>
          </a:p>
        </p:txBody>
      </p:sp>
      <p:sp>
        <p:nvSpPr>
          <p:cNvPr id="30" name="Google Shape;30;p5"/>
          <p:cNvSpPr txBox="1"/>
          <p:nvPr/>
        </p:nvSpPr>
        <p:spPr>
          <a:xfrm>
            <a:off x="6977820" y="4897780"/>
            <a:ext cx="19833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800" dirty="0"/>
              <a:t>Motion patterns in neuroimaging data</a:t>
            </a:r>
            <a:endParaRPr sz="800" dirty="0"/>
          </a:p>
        </p:txBody>
      </p:sp>
      <p:sp>
        <p:nvSpPr>
          <p:cNvPr id="8" name="Google Shape;23;p4">
            <a:extLst>
              <a:ext uri="{FF2B5EF4-FFF2-40B4-BE49-F238E27FC236}">
                <a16:creationId xmlns:a16="http://schemas.microsoft.com/office/drawing/2014/main" id="{5B565BEA-D326-4034-BD11-505F5AD2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27439" y="4918380"/>
            <a:ext cx="363967" cy="2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 idx="2"/>
          </p:nvPr>
        </p:nvSpPr>
        <p:spPr>
          <a:xfrm>
            <a:off x="0" y="-501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3"/>
          </p:nvPr>
        </p:nvSpPr>
        <p:spPr>
          <a:xfrm>
            <a:off x="8472450" y="4852623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6;p6">
            <a:extLst>
              <a:ext uri="{FF2B5EF4-FFF2-40B4-BE49-F238E27FC236}">
                <a16:creationId xmlns:a16="http://schemas.microsoft.com/office/drawing/2014/main" id="{48BCBD22-97B9-4AC4-B83E-E1EA67A07963}"/>
              </a:ext>
            </a:extLst>
          </p:cNvPr>
          <p:cNvPicPr preferRelativeResize="0"/>
          <p:nvPr/>
        </p:nvPicPr>
        <p:blipFill rotWithShape="1">
          <a:blip r:embed="rId3">
            <a:alphaModFix amt="32000"/>
          </a:blip>
          <a:srcRect t="11522" r="13382" b="22670"/>
          <a:stretch/>
        </p:blipFill>
        <p:spPr>
          <a:xfrm>
            <a:off x="0" y="0"/>
            <a:ext cx="9144000" cy="51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10160" y="3540760"/>
            <a:ext cx="9144000" cy="1666718"/>
          </a:xfrm>
          <a:prstGeom prst="rect">
            <a:avLst/>
          </a:prstGeom>
          <a:solidFill>
            <a:srgbClr val="0070C0">
              <a:alpha val="878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66208" y="3825859"/>
            <a:ext cx="7900832" cy="88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bg1"/>
                </a:solidFill>
              </a:rPr>
              <a:t>Computer vision and machine learning for the analysis of neuroimaging data</a:t>
            </a:r>
            <a:endParaRPr lang="en-GB" sz="3200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6"/>
          <p:cNvCxnSpPr>
            <a:cxnSpLocks/>
          </p:cNvCxnSpPr>
          <p:nvPr/>
        </p:nvCxnSpPr>
        <p:spPr>
          <a:xfrm>
            <a:off x="254000" y="4371887"/>
            <a:ext cx="6664960" cy="25805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" name="Google Shape;40;p6"/>
          <p:cNvSpPr txBox="1"/>
          <p:nvPr/>
        </p:nvSpPr>
        <p:spPr>
          <a:xfrm>
            <a:off x="166208" y="4678641"/>
            <a:ext cx="73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 Gerstenberger 2020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980" y="4043965"/>
            <a:ext cx="1117925" cy="10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8;p6">
            <a:extLst>
              <a:ext uri="{FF2B5EF4-FFF2-40B4-BE49-F238E27FC236}">
                <a16:creationId xmlns:a16="http://schemas.microsoft.com/office/drawing/2014/main" id="{0D0C0AD8-4D7B-49AC-852B-93753516C48C}"/>
              </a:ext>
            </a:extLst>
          </p:cNvPr>
          <p:cNvSpPr txBox="1"/>
          <p:nvPr/>
        </p:nvSpPr>
        <p:spPr>
          <a:xfrm>
            <a:off x="551375" y="1433251"/>
            <a:ext cx="7718100" cy="88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2800" b="1" dirty="0"/>
              <a:t>Tracking temporospatial patterns in neural signals at different stages of alertness </a:t>
            </a:r>
            <a:endParaRPr lang="en-GB" sz="4400" dirty="0"/>
          </a:p>
          <a:p>
            <a:br>
              <a:rPr lang="en-GB" sz="2400" dirty="0"/>
            </a:b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440F-D60C-4436-A3E1-5D16A01D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3F5E9-FCC6-416A-BDF9-BE8E8C5F2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477293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27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Gerstenberger</dc:creator>
  <cp:lastModifiedBy>Michael Gerstenberger</cp:lastModifiedBy>
  <cp:revision>5</cp:revision>
  <dcterms:modified xsi:type="dcterms:W3CDTF">2020-05-29T11:56:33Z</dcterms:modified>
</cp:coreProperties>
</file>