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9" r:id="rId3"/>
    <p:sldId id="260" r:id="rId4"/>
    <p:sldId id="262" r:id="rId5"/>
    <p:sldId id="266" r:id="rId6"/>
    <p:sldId id="268" r:id="rId7"/>
    <p:sldId id="281" r:id="rId8"/>
    <p:sldId id="269" r:id="rId9"/>
    <p:sldId id="270" r:id="rId10"/>
    <p:sldId id="271" r:id="rId11"/>
    <p:sldId id="273" r:id="rId12"/>
    <p:sldId id="274" r:id="rId13"/>
    <p:sldId id="282" r:id="rId14"/>
    <p:sldId id="275" r:id="rId15"/>
    <p:sldId id="283" r:id="rId16"/>
    <p:sldId id="276" r:id="rId17"/>
    <p:sldId id="272" r:id="rId18"/>
    <p:sldId id="277" r:id="rId19"/>
    <p:sldId id="279" r:id="rId20"/>
    <p:sldId id="280" r:id="rId21"/>
    <p:sldId id="284" r:id="rId22"/>
    <p:sldId id="26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63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33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09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11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41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79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893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89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2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20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4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3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5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89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2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6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F7C4A9-C54E-4064-BAF5-845DAC06E0CC}" type="datetimeFigureOut">
              <a:rPr lang="pl-PL" smtClean="0"/>
              <a:t>31.05.2019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681DC0-F2CF-4699-AE26-098DCBF4F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6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files.pl/pl/index.php/Lean_Software_Development" TargetMode="External"/><Relationship Id="rId2" Type="http://schemas.openxmlformats.org/officeDocument/2006/relationships/hyperlink" Target="http://www.leancenter.pl/bazawiedz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inctools.com/blog/advantages-of-lean-software-development" TargetMode="External"/><Relationship Id="rId4" Type="http://schemas.openxmlformats.org/officeDocument/2006/relationships/hyperlink" Target="https://pl.wikipedia.org/wiki/Lean_software_developmen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0C32020-F618-4AE1-9A2C-FBCDE703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pl-PL" sz="6200"/>
              <a:t>Lean software development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DB7F31-E631-44B5-BB34-DC63729B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dirty="0"/>
              <a:t>Łukasz Rędziński</a:t>
            </a:r>
          </a:p>
          <a:p>
            <a:pPr algn="l">
              <a:lnSpc>
                <a:spcPct val="90000"/>
              </a:lnSpc>
            </a:pPr>
            <a:r>
              <a:rPr lang="pl-PL" dirty="0"/>
              <a:t>Grupa: I6B4S1</a:t>
            </a:r>
          </a:p>
        </p:txBody>
      </p:sp>
    </p:spTree>
    <p:extLst>
      <p:ext uri="{BB962C8B-B14F-4D97-AF65-F5344CB8AC3E}">
        <p14:creationId xmlns:p14="http://schemas.microsoft.com/office/powerpoint/2010/main" val="320167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5FB53-3117-4474-825A-EFBAD8BC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4657301"/>
          </a:xfrm>
        </p:spPr>
        <p:txBody>
          <a:bodyPr>
            <a:normAutofit/>
          </a:bodyPr>
          <a:lstStyle/>
          <a:p>
            <a:r>
              <a:rPr lang="pl-PL" sz="4800" b="1" dirty="0"/>
              <a:t>Opóźnienia to strata</a:t>
            </a:r>
          </a:p>
        </p:txBody>
      </p:sp>
      <p:pic>
        <p:nvPicPr>
          <p:cNvPr id="3077" name="Picture 2" descr="https://previews.123rf.com/images/iqoncept/iqoncept1412/iqoncept141200060/34427007-wait-word-on-a-to-do-list-to-illustrate-a-delay-or-frustration-over-wasting-time-anticipating-servic.jpg">
            <a:extLst>
              <a:ext uri="{FF2B5EF4-FFF2-40B4-BE49-F238E27FC236}">
                <a16:creationId xmlns:a16="http://schemas.microsoft.com/office/drawing/2014/main" id="{C4EE9B3C-549F-45FC-87C5-1ADF7E78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3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35E81-4137-4893-ACCD-47AF8A9D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Wzmocnienie pozyskiwania wiedzy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7EAB9D-9609-4FC0-A358-6580C2C3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Stosowanie częstych i krótkich iteracji, każdej zakończonej wdrożeniem nowo powstałego produktu. </a:t>
            </a:r>
          </a:p>
          <a:p>
            <a:r>
              <a:rPr lang="pl-PL" dirty="0"/>
              <a:t>Jeśli nowa funkcjonalność powstała w n-tej iteracji zostanie wdrożona, natychmiast dostaniemy informacje zwrotną od klienta, dzięki czemu będziemy mogli zweryfikować czy wiedza jaką pozyskaliśmy jest właściwa, a także czy oczekiwania naszego klienta zostały zaspokojone.</a:t>
            </a:r>
          </a:p>
        </p:txBody>
      </p:sp>
    </p:spTree>
    <p:extLst>
      <p:ext uri="{BB962C8B-B14F-4D97-AF65-F5344CB8AC3E}">
        <p14:creationId xmlns:p14="http://schemas.microsoft.com/office/powerpoint/2010/main" val="160026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DFF7FE-6EDD-46FB-BD6E-ED0E538E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Opóźnianie decyzji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8DC10E-67C8-4A56-A3EE-A55CBBE0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Podejmowanie decyzji jak najpóźniej to możliwe na podstawie konkretnych danych, a nie spekulacji. </a:t>
            </a:r>
          </a:p>
          <a:p>
            <a:r>
              <a:rPr lang="pl-PL" dirty="0"/>
              <a:t>Budowa systemu z myślą o jego otwartości na zmiany, w przeciwieństwie do dostarczania wielu niemodyfikowalnych części.</a:t>
            </a:r>
          </a:p>
        </p:txBody>
      </p:sp>
    </p:spTree>
    <p:extLst>
      <p:ext uri="{BB962C8B-B14F-4D97-AF65-F5344CB8AC3E}">
        <p14:creationId xmlns:p14="http://schemas.microsoft.com/office/powerpoint/2010/main" val="368975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94304E94-56E0-43E6-BD5E-CF6919B0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67" y="643467"/>
            <a:ext cx="6515866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824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56C6B8-1392-45FC-B4F3-74AB891A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Jak najszybsze rezultaty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E23B-26A4-4DCD-ADA5-AF347D6F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Dostarczanie produktów jak najszybciej zapewnia, że klient otrzyma rozwiązanie którego potrzebuje, a nie którego potrzebował kiedyś.</a:t>
            </a:r>
          </a:p>
        </p:txBody>
      </p:sp>
    </p:spTree>
    <p:extLst>
      <p:ext uri="{BB962C8B-B14F-4D97-AF65-F5344CB8AC3E}">
        <p14:creationId xmlns:p14="http://schemas.microsoft.com/office/powerpoint/2010/main" val="365865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AC4643AD-7085-449A-9CC5-F586ED05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67" y="643467"/>
            <a:ext cx="6515866" cy="55710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1685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009AC8-2AD0-4F1D-90F8-76D6179C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55601"/>
            <a:ext cx="10018713" cy="3492500"/>
          </a:xfrm>
        </p:spPr>
        <p:txBody>
          <a:bodyPr/>
          <a:lstStyle/>
          <a:p>
            <a:r>
              <a:rPr lang="pl-PL" b="1" dirty="0"/>
              <a:t>Upoważniony zespół</a:t>
            </a:r>
            <a:br>
              <a:rPr lang="pl-PL" b="1" dirty="0"/>
            </a:br>
            <a:br>
              <a:rPr lang="pl-PL" b="1" dirty="0"/>
            </a:br>
            <a:r>
              <a:rPr lang="pl-PL" sz="2400" dirty="0"/>
              <a:t>"znajdź dobrych ludzi i pozwól im pracować”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C33011-D1BF-469B-B6C8-11B6C6DA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76601"/>
            <a:ext cx="10018713" cy="2514600"/>
          </a:xfrm>
        </p:spPr>
        <p:txBody>
          <a:bodyPr>
            <a:normAutofit/>
          </a:bodyPr>
          <a:lstStyle/>
          <a:p>
            <a:r>
              <a:rPr lang="pl-PL" dirty="0"/>
              <a:t> Przyznawanie odpowiednich uprawnień, </a:t>
            </a:r>
          </a:p>
          <a:p>
            <a:r>
              <a:rPr lang="pl-PL" dirty="0"/>
              <a:t> Codzienne spotkania,</a:t>
            </a:r>
          </a:p>
          <a:p>
            <a:r>
              <a:rPr lang="pl-PL" dirty="0"/>
              <a:t> Wyłapywaniu błędów,</a:t>
            </a:r>
          </a:p>
          <a:p>
            <a:r>
              <a:rPr lang="pl-PL" dirty="0"/>
              <a:t> Odstępstwa od planu.</a:t>
            </a:r>
          </a:p>
        </p:txBody>
      </p:sp>
    </p:spTree>
    <p:extLst>
      <p:ext uri="{BB962C8B-B14F-4D97-AF65-F5344CB8AC3E}">
        <p14:creationId xmlns:p14="http://schemas.microsoft.com/office/powerpoint/2010/main" val="96124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4DBD1-7E58-4FAD-B4BE-D41338A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Jakość i spójność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A3BEB7-A4E0-4800-B2DF-E7A6E6BC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Polega na uzyskaniu równowagi pomiędzy funkcjami aplikacji, jej niezawodnością i wartością ekonomiczną wytworzoną dla klienta firmy. </a:t>
            </a:r>
          </a:p>
          <a:p>
            <a:r>
              <a:rPr lang="pl-PL" dirty="0"/>
              <a:t>Spójność jest tutaj rozumiana jako połączenie elementów jak jakość architektury, zadowolenia klienta z produktu zarówno w momencie dostarczenia produktu, jak i potem przez długi czas oraz używalności aplikacji. </a:t>
            </a:r>
          </a:p>
        </p:txBody>
      </p:sp>
    </p:spTree>
    <p:extLst>
      <p:ext uri="{BB962C8B-B14F-4D97-AF65-F5344CB8AC3E}">
        <p14:creationId xmlns:p14="http://schemas.microsoft.com/office/powerpoint/2010/main" val="230155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9FC025-C24F-4473-BC1A-E2A5AA52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Spojrzenie na całość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B7D20F-5B51-456C-9218-C30DDFA9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widzieć produkt jako całość, dotyczy to w miarę możliwości wszystkich członków zespołu go tworzącego. </a:t>
            </a:r>
          </a:p>
          <a:p>
            <a:r>
              <a:rPr lang="pl-PL" dirty="0"/>
              <a:t>Rozwiązania technologiczne i szanse powinny być dobrze wyważone. </a:t>
            </a:r>
          </a:p>
          <a:p>
            <a:r>
              <a:rPr lang="pl-PL" dirty="0"/>
              <a:t>Bezwzględnie należy ustrzec się przed optymalizacją pewnej części funkcjonalności systemu kosztem jej całości.</a:t>
            </a:r>
          </a:p>
        </p:txBody>
      </p:sp>
    </p:spTree>
    <p:extLst>
      <p:ext uri="{BB962C8B-B14F-4D97-AF65-F5344CB8AC3E}">
        <p14:creationId xmlns:p14="http://schemas.microsoft.com/office/powerpoint/2010/main" val="403887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CF4B1FC-602F-4930-B064-E373564D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6014" y="552924"/>
            <a:ext cx="6338458" cy="57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63B7B29-9A07-40E2-84E5-989FF4B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3200">
                <a:solidFill>
                  <a:schemeClr val="tx2"/>
                </a:solidFill>
              </a:rPr>
              <a:t>Co to jest Lean?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93F705-F250-4016-889E-5F3F9831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pl-PL" sz="2000" b="1"/>
              <a:t>Lean Management</a:t>
            </a:r>
            <a:r>
              <a:rPr lang="pl-PL" sz="2000"/>
              <a:t> jest to strategia zarządzania firmą, opierająca się na dostarczaniu klientom produktów/usług jakich oczekują, w jak najprostszy sposób, z zachowaniem szacunku dla załogi pracującej w przedsiębiorstwie. Podstawową myślą podejścia jest eliminacja </a:t>
            </a:r>
            <a:r>
              <a:rPr lang="pl-PL" sz="2000" b="1"/>
              <a:t>strat</a:t>
            </a:r>
            <a:r>
              <a:rPr lang="pl-PL" sz="2000"/>
              <a:t> - rozumianych, jako elementy niedodające produktowi żadnej wartości. </a:t>
            </a:r>
          </a:p>
        </p:txBody>
      </p:sp>
    </p:spTree>
    <p:extLst>
      <p:ext uri="{BB962C8B-B14F-4D97-AF65-F5344CB8AC3E}">
        <p14:creationId xmlns:p14="http://schemas.microsoft.com/office/powerpoint/2010/main" val="390532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D8A073-5E63-428C-B1A0-A978190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Benefity korzystania z LSD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D27437-33C6-42EC-AB06-585542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Upraszcza proces wytwarzania oprogramowania,</a:t>
            </a:r>
          </a:p>
          <a:p>
            <a:r>
              <a:rPr lang="pl-PL" dirty="0"/>
              <a:t>Zapobiega stratom,</a:t>
            </a:r>
          </a:p>
          <a:p>
            <a:r>
              <a:rPr lang="pl-PL" dirty="0"/>
              <a:t>Zwiększa zaangażowanie zespołu.</a:t>
            </a:r>
          </a:p>
        </p:txBody>
      </p:sp>
    </p:spTree>
    <p:extLst>
      <p:ext uri="{BB962C8B-B14F-4D97-AF65-F5344CB8AC3E}">
        <p14:creationId xmlns:p14="http://schemas.microsoft.com/office/powerpoint/2010/main" val="243168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B21878-5DF5-4CE7-B358-22FB77B5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Konkluzja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E308DD-9755-488A-B12A-E727F5C8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Zarówno w japońskiej fabryce Toyoty, jak i w dziedzinie oprogramowania, </a:t>
            </a:r>
            <a:r>
              <a:rPr lang="pl-PL" b="1" dirty="0"/>
              <a:t>Lean Software Development</a:t>
            </a:r>
            <a:r>
              <a:rPr lang="pl-PL" dirty="0"/>
              <a:t> prowadzi do doskonałych wyników. Jego podstawowe zasady pomagają w tworzeniu oprogramowania w warunkach pełnej niepewności, gdzie każda wersja produktu zależy od reakcji klienta na poprzednią. Obecnie, gdy sytuacja na rynku zmienia się szybko i nie ma pełnej pewności, filozofia Lean Software Development pomaga osiągnąć sukces.</a:t>
            </a:r>
          </a:p>
        </p:txBody>
      </p:sp>
    </p:spTree>
    <p:extLst>
      <p:ext uri="{BB962C8B-B14F-4D97-AF65-F5344CB8AC3E}">
        <p14:creationId xmlns:p14="http://schemas.microsoft.com/office/powerpoint/2010/main" val="413140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A8404C-781F-44E0-A9E7-8D1A0A38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F7E306-EDFD-472F-A973-13EFF6DA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http://www.leancenter.pl/bazawiedzy</a:t>
            </a:r>
            <a:endParaRPr lang="pl-PL" dirty="0"/>
          </a:p>
          <a:p>
            <a:r>
              <a:rPr lang="pl-PL" dirty="0">
                <a:hlinkClick r:id="rId3"/>
              </a:rPr>
              <a:t>https://mfiles.pl/pl/index.php/Lean_Software_Development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https://pl.wikipedia.org/wiki/Lean_software_development</a:t>
            </a:r>
            <a:endParaRPr lang="pl-PL" dirty="0"/>
          </a:p>
          <a:p>
            <a:r>
              <a:rPr lang="pl-PL" dirty="0">
                <a:hlinkClick r:id="rId5"/>
              </a:rPr>
              <a:t>https://www.instinctools.com/blog/advantages-of-lean-software-development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586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2B843AD-652D-40E5-989E-5ED74FA6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7200" dirty="0"/>
              <a:t>Dziękuję za uwagę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865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4" descr="http://www.leancenter.pl/files/articles/154/czy-to-jest-lean.png">
            <a:extLst>
              <a:ext uri="{FF2B5EF4-FFF2-40B4-BE49-F238E27FC236}">
                <a16:creationId xmlns:a16="http://schemas.microsoft.com/office/drawing/2014/main" id="{F211DBC3-5313-4E5B-B5B9-931FF529C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r="6582"/>
          <a:stretch/>
        </p:blipFill>
        <p:spPr bwMode="auto">
          <a:xfrm>
            <a:off x="4860663" y="974724"/>
            <a:ext cx="3785402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3EBA1E3-D1DC-4EEF-9B80-3E67003F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3200">
                <a:solidFill>
                  <a:schemeClr val="tx2"/>
                </a:solidFill>
              </a:rPr>
              <a:t>Dlaczego takie zarządzanie nazywa się Lean?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7948A-8DB9-44F1-8642-FE1A1836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Wyrażenie to spopularyzował pod koniec lat osiemdziesiątych XX-go wieku </a:t>
            </a:r>
            <a:r>
              <a:rPr lang="pl-PL" sz="2000" b="1" dirty="0"/>
              <a:t>James </a:t>
            </a:r>
            <a:r>
              <a:rPr lang="pl-PL" sz="2000" b="1" dirty="0" err="1"/>
              <a:t>Womack</a:t>
            </a:r>
            <a:r>
              <a:rPr lang="pl-PL" sz="2000" dirty="0"/>
              <a:t>, który badał produktywność amerykańskich, europejskich i japońskich fabryk, nazywając procesy tych ostatnich, jako </a:t>
            </a:r>
            <a:r>
              <a:rPr lang="pl-PL" sz="2000" b="1" dirty="0"/>
              <a:t>„szczupłą produkcję”</a:t>
            </a:r>
            <a:r>
              <a:rPr lang="pl-PL" sz="2000" dirty="0"/>
              <a:t>. System Produkcyjny Toyoty (TPS – Toyota </a:t>
            </a:r>
            <a:r>
              <a:rPr lang="pl-PL" sz="2000" dirty="0" err="1"/>
              <a:t>Production</a:t>
            </a:r>
            <a:r>
              <a:rPr lang="pl-PL" sz="2000" dirty="0"/>
              <a:t> System), stawiany za wzór charakteryzował się produkcją towarów bardzo dobrej jakości, generując przy tym niższe koszty i pochłaniając mniejsze zasoby, niż fabryki na pozostałych kontynentach.</a:t>
            </a:r>
          </a:p>
        </p:txBody>
      </p:sp>
    </p:spTree>
    <p:extLst>
      <p:ext uri="{BB962C8B-B14F-4D97-AF65-F5344CB8AC3E}">
        <p14:creationId xmlns:p14="http://schemas.microsoft.com/office/powerpoint/2010/main" val="156007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1FDD6C-A7A2-4536-9D52-10FC7258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pl-PL" sz="2000" b="1" dirty="0"/>
              <a:t>Lean Software Development (LSD)</a:t>
            </a:r>
            <a:r>
              <a:rPr lang="pl-PL" sz="2000" dirty="0"/>
              <a:t> - przeniesienie praktyk i metod Lean Management oraz różnorodnych zasad IT na grunt inżynierii oprogramowania, w efekcie czego powstała metodyka programowania należąca do grupy metodyk zwinnych.</a:t>
            </a:r>
          </a:p>
        </p:txBody>
      </p:sp>
    </p:spTree>
    <p:extLst>
      <p:ext uri="{BB962C8B-B14F-4D97-AF65-F5344CB8AC3E}">
        <p14:creationId xmlns:p14="http://schemas.microsoft.com/office/powerpoint/2010/main" val="292343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5F2466-75D0-41E5-A914-0BC4710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l-PL" sz="6000" dirty="0"/>
              <a:t>Reguły Lean Software Development</a:t>
            </a:r>
            <a:endParaRPr lang="en-US" sz="60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9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E7D8335-6991-49A6-BFBC-0E5FABD3A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2628" y="1011765"/>
            <a:ext cx="790731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9BAAA7-130E-4FF5-ABE3-8AA106E5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b="1" dirty="0"/>
              <a:t>Eliminacja strat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5F4EFD-6F6F-47CB-8DBB-B4410A20D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pl-PL" b="1" dirty="0"/>
              <a:t>Stratą</a:t>
            </a:r>
            <a:r>
              <a:rPr lang="pl-PL" dirty="0"/>
              <a:t> lub marnotrawstwem jest wszystko, co w żaden sposób nie dodaje produktowi wartości rozumianej, jako wartość z punktu widzenia klienta.</a:t>
            </a:r>
          </a:p>
        </p:txBody>
      </p:sp>
    </p:spTree>
    <p:extLst>
      <p:ext uri="{BB962C8B-B14F-4D97-AF65-F5344CB8AC3E}">
        <p14:creationId xmlns:p14="http://schemas.microsoft.com/office/powerpoint/2010/main" val="129146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3E607B-D764-4E71-98D6-0A482566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81548"/>
            <a:ext cx="4449233" cy="4945983"/>
          </a:xfrm>
        </p:spPr>
        <p:txBody>
          <a:bodyPr>
            <a:normAutofit/>
          </a:bodyPr>
          <a:lstStyle/>
          <a:p>
            <a:r>
              <a:rPr lang="pl-PL" sz="4800" b="1" dirty="0"/>
              <a:t>Dodatkowe funkcje to strata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7E203956-77D0-4A25-9E6D-D340F8F2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739332"/>
            <a:ext cx="6240990" cy="49459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7901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411</Words>
  <Application>Microsoft Office PowerPoint</Application>
  <PresentationFormat>Panoramiczny</PresentationFormat>
  <Paragraphs>45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Corbel</vt:lpstr>
      <vt:lpstr>Paralaksa</vt:lpstr>
      <vt:lpstr>Lean software development</vt:lpstr>
      <vt:lpstr>Co to jest Lean?</vt:lpstr>
      <vt:lpstr>Prezentacja programu PowerPoint</vt:lpstr>
      <vt:lpstr>Dlaczego takie zarządzanie nazywa się Lean?</vt:lpstr>
      <vt:lpstr>Prezentacja programu PowerPoint</vt:lpstr>
      <vt:lpstr>Reguły Lean Software Development</vt:lpstr>
      <vt:lpstr>Prezentacja programu PowerPoint</vt:lpstr>
      <vt:lpstr>Eliminacja strat</vt:lpstr>
      <vt:lpstr>Dodatkowe funkcje to strata</vt:lpstr>
      <vt:lpstr>Opóźnienia to strata</vt:lpstr>
      <vt:lpstr>Wzmocnienie pozyskiwania wiedzy</vt:lpstr>
      <vt:lpstr>Opóźnianie decyzji</vt:lpstr>
      <vt:lpstr>Prezentacja programu PowerPoint</vt:lpstr>
      <vt:lpstr>Jak najszybsze rezultaty</vt:lpstr>
      <vt:lpstr>Prezentacja programu PowerPoint</vt:lpstr>
      <vt:lpstr>Upoważniony zespół  "znajdź dobrych ludzi i pozwól im pracować”</vt:lpstr>
      <vt:lpstr>Jakość i spójność</vt:lpstr>
      <vt:lpstr>Spojrzenie na całość</vt:lpstr>
      <vt:lpstr>Prezentacja programu PowerPoint</vt:lpstr>
      <vt:lpstr>Benefity korzystania z LSD</vt:lpstr>
      <vt:lpstr>Konkluzja</vt:lpstr>
      <vt:lpstr>Bibliografia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software development</dc:title>
  <dc:creator>Łukasz Rędziński</dc:creator>
  <cp:lastModifiedBy>Łukasz Rędziński</cp:lastModifiedBy>
  <cp:revision>2</cp:revision>
  <dcterms:created xsi:type="dcterms:W3CDTF">2019-05-31T18:25:16Z</dcterms:created>
  <dcterms:modified xsi:type="dcterms:W3CDTF">2019-05-31T18:39:47Z</dcterms:modified>
</cp:coreProperties>
</file>