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266" r:id="rId32"/>
    <p:sldId id="267" r:id="rId33"/>
  </p:sldIdLst>
  <p:sldSz cx="18288000" cy="10287000"/>
  <p:notesSz cx="6858000" cy="9144000"/>
  <p:embeddedFontLst>
    <p:embeddedFont>
      <p:font typeface="Anonymous Pro" charset="1" panose="02060609030202000504"/>
      <p:regular r:id="rId6"/>
    </p:embeddedFont>
    <p:embeddedFont>
      <p:font typeface="Anonymous Pro Bold" charset="1" panose="02060809030202000504"/>
      <p:regular r:id="rId7"/>
    </p:embeddedFont>
    <p:embeddedFont>
      <p:font typeface="Anonymous Pro Italics" charset="1" panose="02060609030202000504"/>
      <p:regular r:id="rId8"/>
    </p:embeddedFont>
    <p:embeddedFont>
      <p:font typeface="Anonymous Pro Bold Italics" charset="1" panose="02060809030202000504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Clear Sans" charset="1" panose="020B0503030202020304"/>
      <p:regular r:id="rId14"/>
    </p:embeddedFont>
    <p:embeddedFont>
      <p:font typeface="Clear Sans Bold" charset="1" panose="020B0803030202020304"/>
      <p:regular r:id="rId15"/>
    </p:embeddedFont>
    <p:embeddedFont>
      <p:font typeface="Clear Sans Italics" charset="1" panose="020B0503030202090304"/>
      <p:regular r:id="rId16"/>
    </p:embeddedFont>
    <p:embeddedFont>
      <p:font typeface="Clear Sans Bold Italics" charset="1" panose="020B0803030202090304"/>
      <p:regular r:id="rId17"/>
    </p:embeddedFont>
    <p:embeddedFont>
      <p:font typeface="Clear Sans Thin" charset="1" panose="020B0203030202020304"/>
      <p:regular r:id="rId18"/>
    </p:embeddedFont>
    <p:embeddedFont>
      <p:font typeface="Clear Sans Light" charset="1" panose="020B0303030202020304"/>
      <p:regular r:id="rId19"/>
    </p:embeddedFont>
    <p:embeddedFont>
      <p:font typeface="Clear Sans Medium" charset="1" panose="020B0603030202020304"/>
      <p:regular r:id="rId20"/>
    </p:embeddedFont>
    <p:embeddedFont>
      <p:font typeface="Clear Sans Medium Italics" charset="1" panose="020B06030302020903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27" Target="slides/slide6.xml" Type="http://schemas.openxmlformats.org/officeDocument/2006/relationships/slide"/><Relationship Id="rId28" Target="slides/slide7.xml" Type="http://schemas.openxmlformats.org/officeDocument/2006/relationships/slide"/><Relationship Id="rId29" Target="slides/slide8.xml" Type="http://schemas.openxmlformats.org/officeDocument/2006/relationships/slide"/><Relationship Id="rId3" Target="viewProps.xml" Type="http://schemas.openxmlformats.org/officeDocument/2006/relationships/viewProps"/><Relationship Id="rId30" Target="slides/slide9.xml" Type="http://schemas.openxmlformats.org/officeDocument/2006/relationships/slide"/><Relationship Id="rId31" Target="slides/slide10.xml" Type="http://schemas.openxmlformats.org/officeDocument/2006/relationships/slide"/><Relationship Id="rId32" Target="slides/slide11.xml" Type="http://schemas.openxmlformats.org/officeDocument/2006/relationships/slide"/><Relationship Id="rId33" Target="slides/slide12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0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9220200"/>
            <a:ext cx="12490239" cy="0"/>
          </a:xfrm>
          <a:prstGeom prst="line">
            <a:avLst/>
          </a:prstGeom>
          <a:ln cap="flat" w="38100">
            <a:solidFill>
              <a:srgbClr val="73605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5220983" y="990600"/>
            <a:ext cx="12038317" cy="0"/>
          </a:xfrm>
          <a:prstGeom prst="line">
            <a:avLst/>
          </a:prstGeom>
          <a:ln cap="flat" w="38100">
            <a:solidFill>
              <a:srgbClr val="73605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-5400000">
            <a:off x="-36987" y="8164038"/>
            <a:ext cx="21313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-5400000">
            <a:off x="16193613" y="2037237"/>
            <a:ext cx="21313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-5400000">
            <a:off x="-1047750" y="-10668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15716337" y="7561957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253904" y="5461909"/>
            <a:ext cx="3404630" cy="3310986"/>
          </a:xfrm>
          <a:custGeom>
            <a:avLst/>
            <a:gdLst/>
            <a:ahLst/>
            <a:cxnLst/>
            <a:rect r="r" b="b" t="t" l="l"/>
            <a:pathLst>
              <a:path h="3310986" w="3404630">
                <a:moveTo>
                  <a:pt x="0" y="0"/>
                </a:moveTo>
                <a:lnTo>
                  <a:pt x="3404630" y="0"/>
                </a:lnTo>
                <a:lnTo>
                  <a:pt x="3404630" y="3310986"/>
                </a:lnTo>
                <a:lnTo>
                  <a:pt x="0" y="33109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196101" y="4184811"/>
            <a:ext cx="13520236" cy="958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87"/>
              </a:lnSpc>
            </a:pPr>
            <a:r>
              <a:rPr lang="en-US" sz="6777" spc="765">
                <a:solidFill>
                  <a:srgbClr val="000000"/>
                </a:solidFill>
                <a:latin typeface="Anonymous Pro Bold"/>
              </a:rPr>
              <a:t>VIEW COFFEE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0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83882" y="4697493"/>
            <a:ext cx="13520236" cy="958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87"/>
              </a:lnSpc>
            </a:pPr>
            <a:r>
              <a:rPr lang="en-US" sz="6777" spc="765">
                <a:solidFill>
                  <a:srgbClr val="000000"/>
                </a:solidFill>
                <a:latin typeface="Anonymous Pro Bold"/>
              </a:rPr>
              <a:t>MODELO DE DADOS LÓGICO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5400000">
            <a:off x="15756679" y="7759181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-1478866" y="-1225648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203220" y="1668"/>
            <a:ext cx="2112159" cy="2054064"/>
          </a:xfrm>
          <a:custGeom>
            <a:avLst/>
            <a:gdLst/>
            <a:ahLst/>
            <a:cxnLst/>
            <a:rect r="r" b="b" t="t" l="l"/>
            <a:pathLst>
              <a:path h="2054064" w="2112159">
                <a:moveTo>
                  <a:pt x="0" y="0"/>
                </a:moveTo>
                <a:lnTo>
                  <a:pt x="2112160" y="0"/>
                </a:lnTo>
                <a:lnTo>
                  <a:pt x="2112160" y="2054064"/>
                </a:lnTo>
                <a:lnTo>
                  <a:pt x="0" y="20540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0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83882" y="4527892"/>
            <a:ext cx="13520236" cy="958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87"/>
              </a:lnSpc>
            </a:pPr>
            <a:r>
              <a:rPr lang="en-US" sz="6777" spc="765">
                <a:solidFill>
                  <a:srgbClr val="000000"/>
                </a:solidFill>
                <a:latin typeface="Anonymous Pro Bold"/>
              </a:rPr>
              <a:t>BANCO DE DADOS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5400000">
            <a:off x="15756679" y="7759181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-1028700" y="-10287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175841" y="0"/>
            <a:ext cx="2112159" cy="2054064"/>
          </a:xfrm>
          <a:custGeom>
            <a:avLst/>
            <a:gdLst/>
            <a:ahLst/>
            <a:cxnLst/>
            <a:rect r="r" b="b" t="t" l="l"/>
            <a:pathLst>
              <a:path h="2054064" w="2112159">
                <a:moveTo>
                  <a:pt x="0" y="0"/>
                </a:moveTo>
                <a:lnTo>
                  <a:pt x="2112159" y="0"/>
                </a:lnTo>
                <a:lnTo>
                  <a:pt x="2112159" y="2054064"/>
                </a:lnTo>
                <a:lnTo>
                  <a:pt x="0" y="20540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0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15756679" y="7759181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-1028700" y="-10287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763587" y="5114925"/>
            <a:ext cx="12760826" cy="3443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03"/>
              </a:lnSpc>
            </a:pPr>
            <a:r>
              <a:rPr lang="en-US" sz="3661">
                <a:solidFill>
                  <a:srgbClr val="000000"/>
                </a:solidFill>
                <a:latin typeface="Anonymous Pro"/>
              </a:rPr>
              <a:t>Beatriz Mendes</a:t>
            </a:r>
          </a:p>
          <a:p>
            <a:pPr algn="ctr">
              <a:lnSpc>
                <a:spcPts val="4503"/>
              </a:lnSpc>
            </a:pPr>
            <a:r>
              <a:rPr lang="en-US" sz="3661">
                <a:solidFill>
                  <a:srgbClr val="000000"/>
                </a:solidFill>
                <a:latin typeface="Anonymous Pro"/>
              </a:rPr>
              <a:t>Elerson</a:t>
            </a:r>
          </a:p>
          <a:p>
            <a:pPr algn="ctr">
              <a:lnSpc>
                <a:spcPts val="4503"/>
              </a:lnSpc>
            </a:pPr>
            <a:r>
              <a:rPr lang="en-US" sz="3661">
                <a:solidFill>
                  <a:srgbClr val="000000"/>
                </a:solidFill>
                <a:latin typeface="Anonymous Pro"/>
              </a:rPr>
              <a:t>Jhonatan</a:t>
            </a:r>
          </a:p>
          <a:p>
            <a:pPr algn="ctr">
              <a:lnSpc>
                <a:spcPts val="4503"/>
              </a:lnSpc>
            </a:pPr>
            <a:r>
              <a:rPr lang="en-US" sz="3661">
                <a:solidFill>
                  <a:srgbClr val="000000"/>
                </a:solidFill>
                <a:latin typeface="Anonymous Pro"/>
              </a:rPr>
              <a:t>Marcelo Freschi</a:t>
            </a:r>
          </a:p>
          <a:p>
            <a:pPr algn="ctr">
              <a:lnSpc>
                <a:spcPts val="4503"/>
              </a:lnSpc>
            </a:pPr>
            <a:r>
              <a:rPr lang="en-US" sz="3661">
                <a:solidFill>
                  <a:srgbClr val="000000"/>
                </a:solidFill>
                <a:latin typeface="Anonymous Pro"/>
              </a:rPr>
              <a:t>Murillo</a:t>
            </a:r>
          </a:p>
          <a:p>
            <a:pPr algn="ctr" marL="0" indent="0" lvl="0">
              <a:lnSpc>
                <a:spcPts val="4503"/>
              </a:lnSpc>
            </a:pPr>
            <a:r>
              <a:rPr lang="en-US" sz="3661">
                <a:solidFill>
                  <a:srgbClr val="000000"/>
                </a:solidFill>
                <a:latin typeface="Anonymous Pro"/>
              </a:rPr>
              <a:t>Pedro Anunes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763587" y="3516048"/>
            <a:ext cx="12760826" cy="866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80"/>
              </a:lnSpc>
            </a:pPr>
            <a:r>
              <a:rPr lang="en-US" sz="5982">
                <a:solidFill>
                  <a:srgbClr val="000000"/>
                </a:solidFill>
                <a:latin typeface="Anonymous Pro"/>
              </a:rPr>
              <a:t>Agradecemos a sua Atenção </a:t>
            </a:r>
          </a:p>
        </p:txBody>
      </p:sp>
      <p:sp>
        <p:nvSpPr>
          <p:cNvPr name="AutoShape 6" id="6"/>
          <p:cNvSpPr/>
          <p:nvPr/>
        </p:nvSpPr>
        <p:spPr>
          <a:xfrm>
            <a:off x="6527520" y="1047750"/>
            <a:ext cx="1249023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1028700" y="9239250"/>
            <a:ext cx="1249023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flipV="true">
            <a:off x="1028700" y="7117402"/>
            <a:ext cx="0" cy="213137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6175841" y="0"/>
            <a:ext cx="2112159" cy="2054064"/>
          </a:xfrm>
          <a:custGeom>
            <a:avLst/>
            <a:gdLst/>
            <a:ahLst/>
            <a:cxnLst/>
            <a:rect r="r" b="b" t="t" l="l"/>
            <a:pathLst>
              <a:path h="2054064" w="2112159">
                <a:moveTo>
                  <a:pt x="0" y="0"/>
                </a:moveTo>
                <a:lnTo>
                  <a:pt x="2112159" y="0"/>
                </a:lnTo>
                <a:lnTo>
                  <a:pt x="2112159" y="2054064"/>
                </a:lnTo>
                <a:lnTo>
                  <a:pt x="0" y="20540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0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39854" y="1095375"/>
            <a:ext cx="13520236" cy="958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87"/>
              </a:lnSpc>
            </a:pPr>
            <a:r>
              <a:rPr lang="en-US" sz="6777" spc="765">
                <a:solidFill>
                  <a:srgbClr val="000000"/>
                </a:solidFill>
                <a:latin typeface="Anonymous Pro Bold"/>
              </a:rPr>
              <a:t>CONTEXTO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5400000">
            <a:off x="15756679" y="7759181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-1028700" y="-10287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31582" y="4829175"/>
            <a:ext cx="9604060" cy="2988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74395" indent="-437197" lvl="1">
              <a:lnSpc>
                <a:spcPts val="8100"/>
              </a:lnSpc>
              <a:buFont typeface="Arial"/>
              <a:buChar char="•"/>
            </a:pPr>
            <a:r>
              <a:rPr lang="en-US" sz="4050">
                <a:solidFill>
                  <a:srgbClr val="000000"/>
                </a:solidFill>
                <a:latin typeface="Clear Sans Thin"/>
              </a:rPr>
              <a:t>Segmento do Negócio</a:t>
            </a:r>
          </a:p>
          <a:p>
            <a:pPr marL="874395" indent="-437197" lvl="1">
              <a:lnSpc>
                <a:spcPts val="8100"/>
              </a:lnSpc>
              <a:buFont typeface="Arial"/>
              <a:buChar char="•"/>
            </a:pPr>
            <a:r>
              <a:rPr lang="en-US" sz="4050">
                <a:solidFill>
                  <a:srgbClr val="000000"/>
                </a:solidFill>
                <a:latin typeface="Clear Sans Thin"/>
              </a:rPr>
              <a:t>Infográficos</a:t>
            </a:r>
          </a:p>
          <a:p>
            <a:pPr marL="874395" indent="-437197" lvl="1">
              <a:lnSpc>
                <a:spcPts val="8100"/>
              </a:lnSpc>
              <a:buFont typeface="Arial"/>
              <a:buChar char="•"/>
            </a:pPr>
            <a:r>
              <a:rPr lang="en-US" sz="4050">
                <a:solidFill>
                  <a:srgbClr val="000000"/>
                </a:solidFill>
                <a:latin typeface="Clear Sans Thin"/>
              </a:rPr>
              <a:t>Desafios-Problemas do Segmento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6203220" y="1668"/>
            <a:ext cx="2112159" cy="2054064"/>
          </a:xfrm>
          <a:custGeom>
            <a:avLst/>
            <a:gdLst/>
            <a:ahLst/>
            <a:cxnLst/>
            <a:rect r="r" b="b" t="t" l="l"/>
            <a:pathLst>
              <a:path h="2054064" w="2112159">
                <a:moveTo>
                  <a:pt x="0" y="0"/>
                </a:moveTo>
                <a:lnTo>
                  <a:pt x="2112160" y="0"/>
                </a:lnTo>
                <a:lnTo>
                  <a:pt x="2112160" y="2054064"/>
                </a:lnTo>
                <a:lnTo>
                  <a:pt x="0" y="20540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0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39854" y="1095375"/>
            <a:ext cx="13520236" cy="958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87"/>
              </a:lnSpc>
            </a:pPr>
            <a:r>
              <a:rPr lang="en-US" sz="6777" spc="765">
                <a:solidFill>
                  <a:srgbClr val="000000"/>
                </a:solidFill>
                <a:latin typeface="Anonymous Pro Bold"/>
              </a:rPr>
              <a:t>PROPOSTA DE SOLUÇÃO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5400000">
            <a:off x="15756679" y="7759181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-1028700" y="-10287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898880" y="5345531"/>
            <a:ext cx="7481390" cy="635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39"/>
              </a:lnSpc>
            </a:pPr>
            <a:r>
              <a:rPr lang="en-US" sz="3893">
                <a:solidFill>
                  <a:srgbClr val="000000"/>
                </a:solidFill>
                <a:latin typeface="Clear Sans Light"/>
              </a:rPr>
              <a:t>Mostrar o Diagrama de Solução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6203220" y="0"/>
            <a:ext cx="2112159" cy="2054064"/>
          </a:xfrm>
          <a:custGeom>
            <a:avLst/>
            <a:gdLst/>
            <a:ahLst/>
            <a:cxnLst/>
            <a:rect r="r" b="b" t="t" l="l"/>
            <a:pathLst>
              <a:path h="2054064" w="2112159">
                <a:moveTo>
                  <a:pt x="0" y="0"/>
                </a:moveTo>
                <a:lnTo>
                  <a:pt x="2112160" y="0"/>
                </a:lnTo>
                <a:lnTo>
                  <a:pt x="2112160" y="2054064"/>
                </a:lnTo>
                <a:lnTo>
                  <a:pt x="0" y="20540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0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83882" y="4697493"/>
            <a:ext cx="13520236" cy="958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87"/>
              </a:lnSpc>
            </a:pPr>
            <a:r>
              <a:rPr lang="en-US" sz="6777" spc="765">
                <a:solidFill>
                  <a:srgbClr val="000000"/>
                </a:solidFill>
                <a:latin typeface="Anonymous Pro Bold"/>
              </a:rPr>
              <a:t>BACKLOG E SPRINTS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5400000">
            <a:off x="15756679" y="7759181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-1028700" y="-10287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203220" y="0"/>
            <a:ext cx="2112159" cy="2054064"/>
          </a:xfrm>
          <a:custGeom>
            <a:avLst/>
            <a:gdLst/>
            <a:ahLst/>
            <a:cxnLst/>
            <a:rect r="r" b="b" t="t" l="l"/>
            <a:pathLst>
              <a:path h="2054064" w="2112159">
                <a:moveTo>
                  <a:pt x="0" y="0"/>
                </a:moveTo>
                <a:lnTo>
                  <a:pt x="2112160" y="0"/>
                </a:lnTo>
                <a:lnTo>
                  <a:pt x="2112160" y="2054064"/>
                </a:lnTo>
                <a:lnTo>
                  <a:pt x="0" y="20540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0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220475" y="4675575"/>
            <a:ext cx="13847049" cy="99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65"/>
              </a:lnSpc>
            </a:pPr>
            <a:r>
              <a:rPr lang="en-US" sz="6941" spc="784">
                <a:solidFill>
                  <a:srgbClr val="000000"/>
                </a:solidFill>
                <a:latin typeface="Anonymous Pro Bold"/>
              </a:rPr>
              <a:t>SITE INSTITUCIONAL 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5400000">
            <a:off x="15756679" y="7759181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-1028700" y="-10287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203220" y="0"/>
            <a:ext cx="2112159" cy="2054064"/>
          </a:xfrm>
          <a:custGeom>
            <a:avLst/>
            <a:gdLst/>
            <a:ahLst/>
            <a:cxnLst/>
            <a:rect r="r" b="b" t="t" l="l"/>
            <a:pathLst>
              <a:path h="2054064" w="2112159">
                <a:moveTo>
                  <a:pt x="0" y="0"/>
                </a:moveTo>
                <a:lnTo>
                  <a:pt x="2112160" y="0"/>
                </a:lnTo>
                <a:lnTo>
                  <a:pt x="2112160" y="2054064"/>
                </a:lnTo>
                <a:lnTo>
                  <a:pt x="0" y="20540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0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83882" y="4697493"/>
            <a:ext cx="13520236" cy="958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87"/>
              </a:lnSpc>
            </a:pPr>
            <a:r>
              <a:rPr lang="en-US" sz="6777" spc="765">
                <a:solidFill>
                  <a:srgbClr val="000000"/>
                </a:solidFill>
                <a:latin typeface="Anonymous Pro Bold"/>
              </a:rPr>
              <a:t>CADASTRO E LOGIN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5400000">
            <a:off x="15756679" y="7759181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-1028700" y="-10287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203220" y="1668"/>
            <a:ext cx="2112159" cy="2054064"/>
          </a:xfrm>
          <a:custGeom>
            <a:avLst/>
            <a:gdLst/>
            <a:ahLst/>
            <a:cxnLst/>
            <a:rect r="r" b="b" t="t" l="l"/>
            <a:pathLst>
              <a:path h="2054064" w="2112159">
                <a:moveTo>
                  <a:pt x="0" y="0"/>
                </a:moveTo>
                <a:lnTo>
                  <a:pt x="2112160" y="0"/>
                </a:lnTo>
                <a:lnTo>
                  <a:pt x="2112160" y="2054064"/>
                </a:lnTo>
                <a:lnTo>
                  <a:pt x="0" y="20540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0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83882" y="4697493"/>
            <a:ext cx="13520236" cy="958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87"/>
              </a:lnSpc>
            </a:pPr>
            <a:r>
              <a:rPr lang="en-US" sz="6777" spc="765">
                <a:solidFill>
                  <a:srgbClr val="000000"/>
                </a:solidFill>
                <a:latin typeface="Anonymous Pro Bold"/>
              </a:rPr>
              <a:t>DASHBOARD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5400000">
            <a:off x="15756679" y="7759181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-1028700" y="-10287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203220" y="0"/>
            <a:ext cx="2112159" cy="2054064"/>
          </a:xfrm>
          <a:custGeom>
            <a:avLst/>
            <a:gdLst/>
            <a:ahLst/>
            <a:cxnLst/>
            <a:rect r="r" b="b" t="t" l="l"/>
            <a:pathLst>
              <a:path h="2054064" w="2112159">
                <a:moveTo>
                  <a:pt x="0" y="0"/>
                </a:moveTo>
                <a:lnTo>
                  <a:pt x="2112160" y="0"/>
                </a:lnTo>
                <a:lnTo>
                  <a:pt x="2112160" y="2054064"/>
                </a:lnTo>
                <a:lnTo>
                  <a:pt x="0" y="20540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0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11719" y="4511291"/>
            <a:ext cx="13520236" cy="1889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87"/>
              </a:lnSpc>
            </a:pPr>
            <a:r>
              <a:rPr lang="en-US" sz="6777" spc="765">
                <a:solidFill>
                  <a:srgbClr val="000000"/>
                </a:solidFill>
                <a:latin typeface="Anonymous Pro Bold"/>
              </a:rPr>
              <a:t>ESPECIFICAÇÃO </a:t>
            </a:r>
          </a:p>
          <a:p>
            <a:pPr algn="ctr">
              <a:lnSpc>
                <a:spcPts val="7387"/>
              </a:lnSpc>
            </a:pPr>
            <a:r>
              <a:rPr lang="en-US" sz="6777" spc="765">
                <a:solidFill>
                  <a:srgbClr val="000000"/>
                </a:solidFill>
                <a:latin typeface="Anonymous Pro Bold"/>
              </a:rPr>
              <a:t>DAS MÉTRICAS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5400000">
            <a:off x="15756679" y="7759181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-1028700" y="-10287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175841" y="1668"/>
            <a:ext cx="2112159" cy="2054064"/>
          </a:xfrm>
          <a:custGeom>
            <a:avLst/>
            <a:gdLst/>
            <a:ahLst/>
            <a:cxnLst/>
            <a:rect r="r" b="b" t="t" l="l"/>
            <a:pathLst>
              <a:path h="2054064" w="2112159">
                <a:moveTo>
                  <a:pt x="0" y="0"/>
                </a:moveTo>
                <a:lnTo>
                  <a:pt x="2112159" y="0"/>
                </a:lnTo>
                <a:lnTo>
                  <a:pt x="2112159" y="2054064"/>
                </a:lnTo>
                <a:lnTo>
                  <a:pt x="0" y="20540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0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39854" y="1095375"/>
            <a:ext cx="13520236" cy="958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87"/>
              </a:lnSpc>
            </a:pPr>
            <a:r>
              <a:rPr lang="en-US" sz="6777" spc="765">
                <a:solidFill>
                  <a:srgbClr val="000000"/>
                </a:solidFill>
                <a:latin typeface="Anonymous Pro Bold"/>
              </a:rPr>
              <a:t> ARDUINO E SENSORES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5400000">
            <a:off x="15756679" y="7759181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-1028700" y="-10287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739708" y="2777244"/>
            <a:ext cx="6808584" cy="5464031"/>
          </a:xfrm>
          <a:custGeom>
            <a:avLst/>
            <a:gdLst/>
            <a:ahLst/>
            <a:cxnLst/>
            <a:rect r="r" b="b" t="t" l="l"/>
            <a:pathLst>
              <a:path h="5464031" w="6808584">
                <a:moveTo>
                  <a:pt x="0" y="0"/>
                </a:moveTo>
                <a:lnTo>
                  <a:pt x="6808584" y="0"/>
                </a:lnTo>
                <a:lnTo>
                  <a:pt x="6808584" y="5464032"/>
                </a:lnTo>
                <a:lnTo>
                  <a:pt x="0" y="546403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403305" y="8917551"/>
            <a:ext cx="7481390" cy="635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39"/>
              </a:lnSpc>
            </a:pPr>
            <a:r>
              <a:rPr lang="en-US" sz="3893">
                <a:solidFill>
                  <a:srgbClr val="000000"/>
                </a:solidFill>
                <a:latin typeface="Clear Sans Light"/>
              </a:rPr>
              <a:t>LM35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6203220" y="0"/>
            <a:ext cx="2112159" cy="2054064"/>
          </a:xfrm>
          <a:custGeom>
            <a:avLst/>
            <a:gdLst/>
            <a:ahLst/>
            <a:cxnLst/>
            <a:rect r="r" b="b" t="t" l="l"/>
            <a:pathLst>
              <a:path h="2054064" w="2112159">
                <a:moveTo>
                  <a:pt x="0" y="0"/>
                </a:moveTo>
                <a:lnTo>
                  <a:pt x="2112160" y="0"/>
                </a:lnTo>
                <a:lnTo>
                  <a:pt x="2112160" y="2054064"/>
                </a:lnTo>
                <a:lnTo>
                  <a:pt x="0" y="205406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DAGDDlLzAuI</dc:identifier>
  <dcterms:modified xsi:type="dcterms:W3CDTF">2011-08-01T06:04:30Z</dcterms:modified>
  <cp:revision>1</cp:revision>
  <dc:title>View Coffee</dc:title>
</cp:coreProperties>
</file>