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7361-591F-4794-98F9-E2BE1EEC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D8B94-38ED-4737-9FBE-F720F552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FE4CE-BDD5-4F59-88B9-B68E8EE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1D43D-A84C-474D-97A4-CBF9F4F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2715F-C259-4562-BEB1-9A1DBB7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50C7-68E2-476E-A190-98689987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AA4B7-7EA0-40B1-9C0E-6E4C4D5F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7BAA7-A4C6-41D2-8C89-2918E24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773FE-43FA-404C-887C-4A6310AC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BB1F9-1A03-4AFF-961F-5010B11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319220-E066-453B-A9C1-26AE86F3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5A7E9-369C-4F6C-9097-928FA7A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B23B8-1362-4526-AC4D-D6D84F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87FDB-2763-43DF-ACE7-7F36F93D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D0BEA-C529-4A31-948F-775CA8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7CDD-C0AD-40A8-A671-DDBC0B4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323D1-7605-43B3-AD5C-6F190247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FB76E-A736-4DE2-89B2-DD84234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5C31A-EAB4-442B-811C-DDAA0A7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C885-E6B2-4C51-A2A8-B666EDE4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F09EF-6DCD-4251-8EAF-3A71BCAD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5D4E7-E78C-425E-B9FB-7A113B9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2EB5A-B3D7-4BEF-A493-C557EAA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3558D-1FA5-485A-8ED7-E23E0C79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B92F5-9C45-4ED7-A855-6FFB17E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C96B-452A-4E48-8A36-4970CF55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EB2E5-5AFD-466A-B444-850951FA4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02BAD-B209-472E-A7A6-A8A7465D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95B34-807D-4F3F-AE64-112A291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AC78E-34C4-46B6-8947-8FA211E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E030F-DC1D-4ED4-B6D2-8E90880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7293-5CD3-427A-9A80-3E5720D7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8796C-2941-471F-9582-C660BBD0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95EF5-F6D6-4E94-AC13-F8B1EDA4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B3F992-BFE3-4DAB-9EC1-9DD26D17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1EC738-86BF-46DB-94CB-BA6B056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190B63-3F29-4F31-B6F7-80639C3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F919BC-D6A8-4BEE-9ADA-EE794F2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28CBB9-C3A9-4D1B-8D30-966643C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27779-36D2-4952-A97A-BF7C470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510DA-14A3-4FF0-9076-EFECEF99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B53C8A-3CFF-4379-805A-E5539DE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7E9C3-7133-4531-B079-3D52F21E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8C3D3-A3C9-44CA-B141-0EA7AF4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149365-9363-497A-8936-FE7FB74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6D6DB9-0A5C-4AA2-B668-CE3B2AA4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0DF1-D140-4091-A397-3D7B1EEC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C491C-9E07-4C7F-BCDB-71A21350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07995-0F3F-44F6-A1C8-268C417F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9201B-4929-410F-84C1-22214D9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9FF956-1A61-424C-962E-7DCBE64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79012D-0C94-4658-AC6D-463F4A77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433CB-F18B-407B-9B86-8E0CFE3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357CE1-4895-47EB-BD2B-2DC6C2E2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FB9F4-A1F5-498B-95FE-B0DDB091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856B0-FD7F-45CE-A637-86673E2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1D631-AF36-4FBA-91BA-BCA9AD9A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113E7-9B5C-4050-B361-24496682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DD90F9-5699-4362-ABCA-EE8F4F2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18293-4A7A-4761-99D1-23265D27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8B6C-D58B-4FBC-ADE7-2D45B2F0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BD799-583C-4172-97C1-D663456E4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B74D2-9A10-4CBC-90AA-9A220DA5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B86F31-3F81-4979-A9EC-1EDAB280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4C4618-6DA7-4BB2-8B57-8F37806E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03CCD9-887B-4DF5-A64C-915C7D4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C6CE68-4914-432F-9137-089FE599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A169B8-0EBC-48D4-9441-B40A76DC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4AC38F-DB6D-40AE-B020-664FB0E1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2E8954-E884-4984-BAA6-5102F59D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D4DA73-58D3-4184-B420-3C015477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6FEF0D-BEF6-4799-A788-29A938AD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A293B0-F3BD-4976-8BBA-20A842D6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8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7396D-474D-4873-B28A-4058033E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4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</dc:creator>
  <cp:lastModifiedBy>Elena</cp:lastModifiedBy>
  <cp:revision>2</cp:revision>
  <dcterms:created xsi:type="dcterms:W3CDTF">2021-03-14T12:13:15Z</dcterms:created>
  <dcterms:modified xsi:type="dcterms:W3CDTF">2021-03-14T12:50:33Z</dcterms:modified>
</cp:coreProperties>
</file>