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D7361-591F-4794-98F9-E2BE1EECB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ED8B94-38ED-4737-9FBE-F720F5521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1FE4CE-BDD5-4F59-88B9-B68E8EE1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01D43D-A84C-474D-97A4-CBF9F4FF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2715F-C259-4562-BEB1-9A1DBB74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4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050C7-68E2-476E-A190-98689987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3AA4B7-7EA0-40B1-9C0E-6E4C4D5F0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7BAA7-A4C6-41D2-8C89-2918E246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2773FE-43FA-404C-887C-4A6310AC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8BB1F9-1A03-4AFF-961F-5010B111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8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319220-E066-453B-A9C1-26AE86F38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75A7E9-369C-4F6C-9097-928FA7AD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1B23B8-1362-4526-AC4D-D6D84FA7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A87FDB-2763-43DF-ACE7-7F36F93D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FD0BEA-C529-4A31-948F-775CA8F1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8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C7CDD-C0AD-40A8-A671-DDBC0B40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5323D1-7605-43B3-AD5C-6F190247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4FB76E-A736-4DE2-89B2-DD84234B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35C31A-EAB4-442B-811C-DDAA0A75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E4C885-E6B2-4C51-A2A8-B666EDE4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F09EF-6DCD-4251-8EAF-3A71BCAD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05D4E7-E78C-425E-B9FB-7A113B993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2EB5A-B3D7-4BEF-A493-C557EAA2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63558D-1FA5-485A-8ED7-E23E0C79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B92F5-9C45-4ED7-A855-6FFB17E2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FC96B-452A-4E48-8A36-4970CF55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4EB2E5-5AFD-466A-B444-850951FA4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002BAD-B209-472E-A7A6-A8A7465D3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995B34-807D-4F3F-AE64-112A2919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9AC78E-34C4-46B6-8947-8FA211E0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BE030F-DC1D-4ED4-B6D2-8E90880B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7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F7293-5CD3-427A-9A80-3E5720D7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58796C-2941-471F-9582-C660BBD0F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095EF5-F6D6-4E94-AC13-F8B1EDA4C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B3F992-BFE3-4DAB-9EC1-9DD26D178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1EC738-86BF-46DB-94CB-BA6B056AA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190B63-3F29-4F31-B6F7-80639C3B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F919BC-D6A8-4BEE-9ADA-EE794F2E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28CBB9-C3A9-4D1B-8D30-966643C4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27779-36D2-4952-A97A-BF7C470D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F510DA-14A3-4FF0-9076-EFECEF99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B53C8A-3CFF-4379-805A-E5539DEB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D7E9C3-7133-4531-B079-3D52F21E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8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08C3D3-A3C9-44CA-B141-0EA7AF40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149365-9363-497A-8936-FE7FB74B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6D6DB9-0A5C-4AA2-B668-CE3B2AA4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9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0DF1-D140-4091-A397-3D7B1EEC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C491C-9E07-4C7F-BCDB-71A21350A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A07995-0F3F-44F6-A1C8-268C417F8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E9201B-4929-410F-84C1-22214D9F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9FF956-1A61-424C-962E-7DCBE647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79012D-0C94-4658-AC6D-463F4A77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433CB-F18B-407B-9B86-8E0CFE31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357CE1-4895-47EB-BD2B-2DC6C2E24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4FB9F4-A1F5-498B-95FE-B0DDB0914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F856B0-FD7F-45CE-A637-86673E2C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B1D631-AF36-4FBA-91BA-BCA9AD9A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2113E7-9B5C-4050-B361-24496682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0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DD90F9-5699-4362-ABCA-EE8F4F2C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118293-4A7A-4761-99D1-23265D275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18B6C-D58B-4FBC-ADE7-2D45B2F08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FBD799-583C-4172-97C1-D663456E4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B74D2-9A10-4CBC-90AA-9A220DA53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9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0893F00-5D12-45C0-8524-90B2A052E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12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156B7A-63AE-4137-9191-DC8E2ED9E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3" t="61630" r="10417" b="7407"/>
          <a:stretch/>
        </p:blipFill>
        <p:spPr>
          <a:xfrm>
            <a:off x="396240" y="873760"/>
            <a:ext cx="10332720" cy="21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16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CE2531F-61D3-4958-BBBE-EC54D3219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7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8AAE257-F378-4680-A89D-240CD9C29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5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A98942-B784-478D-9EEF-0A8419102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4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548C8E-5C28-4921-91CE-49B9FFBA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7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27FF34-DDB1-4A90-B5CF-F87F55AEF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2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C667006-01D2-4676-AC3F-43F907131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40589F-80CA-4DA1-8EBD-D4509EE18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1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449498C-69FD-47DA-9B77-2761F4FD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39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Elena</dc:creator>
  <cp:lastModifiedBy>Elena</cp:lastModifiedBy>
  <cp:revision>3</cp:revision>
  <dcterms:created xsi:type="dcterms:W3CDTF">2021-03-14T12:13:15Z</dcterms:created>
  <dcterms:modified xsi:type="dcterms:W3CDTF">2021-03-14T12:31:15Z</dcterms:modified>
</cp:coreProperties>
</file>