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A6FB2-8CC3-4627-9AFD-974BAE12EB8C}" type="datetimeFigureOut">
              <a:rPr lang="en-GB" smtClean="0"/>
              <a:t>17/01/2019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4317-084B-44FB-95E2-F74F7746A8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45B063-CCB6-4B4B-BA42-6AF14C7AE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BF570E1-46F8-4016-BCAA-8C01381C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A44E0C7-F512-4ABE-8BEB-67DA3D3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F7E4B-DE20-473D-AB1D-E55B028D2B82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45A950-F468-4AAE-8C83-E51A7818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F5787A-6854-45DA-8B16-ABC0E33F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8B0F78-0D3F-47FF-89EA-60F427D8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6D7FD9-2895-4DD8-A6C1-A15A5463E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ABE85A-96E7-487F-B4B0-BF0225C0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5E582-83CD-4B5D-93A5-3EE70CBA785D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C41F4-DA37-4457-BEF0-CB7966D3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3E343-31BA-43DA-9640-7C970D1C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76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CAF5026-9672-4C4D-9D04-EFB0FEB0C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B213AA8-E97D-42EB-8409-9D9511540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07D7C2-77CA-43CA-848D-A1F40E08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D35A3-C59F-4EE5-AD24-E668C12CE372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04089-31C2-44DA-AD9B-305B7C899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072B0E-5ECC-4A15-B695-E00375AF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52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331A18-6E72-4A06-A583-ACA3DC8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C77CC2-E77A-42DB-9D60-9320D00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CA9CDBF-D075-4349-87E1-7C4750151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E820-4D09-4884-A162-6CE29A96B170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B211FC-6A1B-48DE-A46A-41E1D856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9F2828-3ACD-4338-B7D2-BB336D3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204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369CC-E326-445E-A6E9-9E6369A57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3A7302-D40F-4F02-8F38-0F5DC0882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552103-A467-40A6-AD63-411CD700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A4AA-0914-4B1F-88E3-9415A6274E09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267351-8EFD-40B8-A662-2F3042B6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6BE5B1-DF3F-40F9-9F69-4476754A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61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C04ECF-0E0E-4C11-9FA7-EF242919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6C578E-707B-42EF-AF9F-DEC9FC37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7553BB-1A63-4F96-84B7-F2B6F2115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DA0486-32FD-4960-BF0F-E5ED119F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F0AD-B45F-40C1-B1FF-A739A7554DF9}" type="datetime1">
              <a:rPr lang="en-GB" smtClean="0"/>
              <a:t>17/01/2019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66FA6-F929-4786-A52A-11F33471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910EEF8-CEB7-4BBE-AA49-68968F67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19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0786EF-23C7-451A-9CA4-523330DE9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2411E2C-8C55-4323-9430-7DA520668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1A03A3-42D0-4A66-86B9-E9F7D2005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7909DCE-E081-46C6-8674-0CF7F9F352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A79CC62-D1D4-4AD9-85EE-54CD4135F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78193F7-3667-45E3-9A2D-6273CDB4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7565-DE12-408E-9747-F41F38EDB236}" type="datetime1">
              <a:rPr lang="en-GB" smtClean="0"/>
              <a:t>17/01/2019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0720A0-0E86-4EC4-AF74-506144DA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716613B-99F3-4E39-A89B-33F4399A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1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ED5E99-B057-4338-9C1D-106A5A6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70795-5C76-4173-BBD3-8730808E5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C182-3B38-4198-AA69-8B60B91A400A}" type="datetime1">
              <a:rPr lang="en-GB" smtClean="0"/>
              <a:t>17/01/2019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BE4D255-16C4-485C-BD44-636D3B59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1B8EC4-C26F-48F9-8D71-0804A0DE7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96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76563DC-0701-4118-92DD-1083F5E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3AFCF-F646-465F-92EC-2785C2E056CD}" type="datetime1">
              <a:rPr lang="en-GB" smtClean="0"/>
              <a:t>17/01/2019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FCB5C4-6F68-46B8-8668-C61BDC1D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D9B0A5-0EBD-4DC0-B80C-9200F7DE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150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6EF47A-77F7-42A0-856B-F0BF4925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49A46A-5E63-46DB-A1DA-F9DF731D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7DA5D-1A06-40F5-96D9-0CE348A08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91C1060-1B47-47CD-AF8D-98D6FFC0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F7003-99C8-481C-A4CD-B3BB91C2A8F7}" type="datetime1">
              <a:rPr lang="en-GB" smtClean="0"/>
              <a:t>17/01/2019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ECD71AD-EC7F-48AE-903A-912A65DB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5D8967-BDFF-4C04-956F-6FF39C4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22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96AF23-604A-4638-A9E3-01D8BD80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A5A913-90CF-47BC-A510-D1A063E3C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529080B-759A-4792-A7C8-0606F1BB9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0A66A9-50DB-42E3-ADB2-07F42F4D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4EEC-4656-48D7-8A48-D261D57F7554}" type="datetime1">
              <a:rPr lang="en-GB" smtClean="0"/>
              <a:t>17/01/2019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46A57E2-EF87-4C56-8CBF-F577A779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16DCF0-0A2D-40D7-B70A-ED8A51EA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84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724B7A3-D514-4111-A1BD-C76D5EAC2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18D6A6-2A1A-405C-A9BF-65DF2E9B9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2B18D4-4672-4536-A92F-B75BA476A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035C-570A-4995-B50D-9FFDAF4A1C50}" type="datetime1">
              <a:rPr lang="en-GB" smtClean="0"/>
              <a:t>17/01/2019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0A82E-2E29-4781-8957-254B4E18F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99022BE-DE69-45E2-B8BE-78421BE137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7E168-F539-4513-AD44-F276B24E7D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3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60B8EC-4F76-47C7-A916-7FAF3DAA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7" y="1202965"/>
            <a:ext cx="9144000" cy="2387600"/>
          </a:xfrm>
        </p:spPr>
        <p:txBody>
          <a:bodyPr>
            <a:noAutofit/>
          </a:bodyPr>
          <a:lstStyle/>
          <a:p>
            <a:r>
              <a:rPr lang="it-IT" dirty="0">
                <a:solidFill>
                  <a:schemeClr val="tx2"/>
                </a:solidFill>
                <a:latin typeface="+mn-lt"/>
              </a:rPr>
              <a:t>SDN-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Oriented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 err="1">
                <a:solidFill>
                  <a:schemeClr val="tx2"/>
                </a:solidFill>
                <a:latin typeface="+mn-lt"/>
              </a:rPr>
              <a:t>DDoS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Blocking</a:t>
            </a:r>
            <a:r>
              <a:rPr lang="it-IT" dirty="0">
                <a:solidFill>
                  <a:schemeClr val="tx2"/>
                </a:solidFill>
                <a:latin typeface="+mn-lt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+mn-lt"/>
              </a:rPr>
              <a:t>Scheme</a:t>
            </a:r>
            <a:br>
              <a:rPr lang="it-IT" dirty="0">
                <a:solidFill>
                  <a:schemeClr val="tx2"/>
                </a:solidFill>
                <a:latin typeface="+mn-lt"/>
              </a:rPr>
            </a:br>
            <a:r>
              <a:rPr lang="it-IT" dirty="0">
                <a:solidFill>
                  <a:schemeClr val="tx2"/>
                </a:solidFill>
                <a:latin typeface="+mn-lt"/>
              </a:rPr>
              <a:t>for Botnet-Based Attacks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2D1219-38FE-4BD0-AABF-320132BDA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0963" y="5333856"/>
            <a:ext cx="9144000" cy="1655762"/>
          </a:xfrm>
        </p:spPr>
        <p:txBody>
          <a:bodyPr/>
          <a:lstStyle/>
          <a:p>
            <a:pPr algn="r"/>
            <a:r>
              <a:rPr lang="it-IT" dirty="0">
                <a:solidFill>
                  <a:schemeClr val="tx2"/>
                </a:solidFill>
                <a:latin typeface="Bell MT" panose="02020503060305020303" pitchFamily="18" charset="0"/>
              </a:rPr>
              <a:t>Antonio LE CALDARE</a:t>
            </a:r>
          </a:p>
          <a:p>
            <a:pPr algn="r"/>
            <a:r>
              <a:rPr lang="it-IT" dirty="0">
                <a:solidFill>
                  <a:schemeClr val="tx2"/>
                </a:solidFill>
                <a:latin typeface="Bell MT" panose="02020503060305020303" pitchFamily="18" charset="0"/>
              </a:rPr>
              <a:t>Edoardo SASSU</a:t>
            </a:r>
          </a:p>
          <a:p>
            <a:pPr algn="r"/>
            <a:r>
              <a:rPr lang="it-IT" dirty="0">
                <a:solidFill>
                  <a:schemeClr val="tx2"/>
                </a:solidFill>
                <a:latin typeface="Bell MT" panose="02020503060305020303" pitchFamily="18" charset="0"/>
              </a:rPr>
              <a:t>Elena SCARSELLI</a:t>
            </a:r>
            <a:endParaRPr lang="en-GB" dirty="0">
              <a:solidFill>
                <a:schemeClr val="tx2"/>
              </a:solidFill>
              <a:latin typeface="Bell MT" panose="02020503060305020303" pitchFamily="18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F103E64-2D94-4F5E-9C00-16D0417D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9" y="5162966"/>
            <a:ext cx="2977657" cy="15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08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BF20B7-4BA0-4CF1-8E2B-382DBDBD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82FCE5-F53E-4593-973C-F17B3AFD3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5E15F71-FD24-4519-9713-A3CBDEEF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BB32699-A021-4E06-954D-B48771B9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1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30EBA8-4C20-412A-8D49-CAB1A0E0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>
                <a:solidFill>
                  <a:schemeClr val="tx2"/>
                </a:solidFill>
                <a:latin typeface="+mn-lt"/>
              </a:rPr>
              <a:t>TESTING SYSTEM</a:t>
            </a:r>
            <a:endParaRPr lang="en-GB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5" name="Segnaposto contenuto 4" descr="Immagine che contiene testo, screenshot&#10;&#10;Descrizione generata automaticamente">
            <a:extLst>
              <a:ext uri="{FF2B5EF4-FFF2-40B4-BE49-F238E27FC236}">
                <a16:creationId xmlns:a16="http://schemas.microsoft.com/office/drawing/2014/main" id="{26594A02-5C31-4473-93B5-B9E07C60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296" y="1825625"/>
            <a:ext cx="5497407" cy="4351338"/>
          </a:xfrm>
        </p:spPr>
      </p:pic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127EFB-4BCA-414B-9598-8EAEE6C6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A. Le Caldare, E. Sassu, E. Scarselli</a:t>
            </a:r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5974FC-8904-43F2-A4EC-EAA5CF6A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7E168-F539-4513-AD44-F276B24E7DD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55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36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Bell MT</vt:lpstr>
      <vt:lpstr>Calibri</vt:lpstr>
      <vt:lpstr>Calibri Light</vt:lpstr>
      <vt:lpstr>Tema di Office</vt:lpstr>
      <vt:lpstr>SDN-Oriented DDoS Blocking Scheme for Botnet-Based Attacks</vt:lpstr>
      <vt:lpstr>Presentazione standard di PowerPoint</vt:lpstr>
      <vt:lpstr>TESTING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SDN-Oriented DDoS Blocking Scheme for Botnet-Based Attacks</dc:title>
  <dc:creator>Elena Scarselli</dc:creator>
  <cp:lastModifiedBy>Elena Scarselli</cp:lastModifiedBy>
  <cp:revision>5</cp:revision>
  <dcterms:created xsi:type="dcterms:W3CDTF">2019-01-17T21:02:23Z</dcterms:created>
  <dcterms:modified xsi:type="dcterms:W3CDTF">2019-01-17T21:20:41Z</dcterms:modified>
</cp:coreProperties>
</file>