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22/01/2019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22/01/2019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22/01/2019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works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98956-8F92-49CB-855F-F673643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standard request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41A4C-E281-424A-A078-63DE6C81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0B7072-A1FE-4635-A5DB-D5BFBA5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26AF9B-3917-4A70-AC80-4F260B77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EDB8D-BE18-4584-97E4-2E2688A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forward request, block bot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26385-0E01-470A-BB6F-7B57DBF5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AF2C31-751A-42BD-9794-DD0FA346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7D02B0-0FD4-446F-B7C5-11D7DE6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5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Learning Switch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Pseudocode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2FCE5-F53E-4593-973C-F17B3AF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OF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97" y="1561170"/>
            <a:ext cx="6857054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108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Model: standard request</vt:lpstr>
      <vt:lpstr>Model: forward request, block bot </vt:lpstr>
      <vt:lpstr>Why Learning Switch</vt:lpstr>
      <vt:lpstr>Our Pseudocode </vt:lpstr>
      <vt:lpstr>TESTING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11</cp:revision>
  <dcterms:created xsi:type="dcterms:W3CDTF">2019-01-17T21:02:23Z</dcterms:created>
  <dcterms:modified xsi:type="dcterms:W3CDTF">2019-01-22T14:53:42Z</dcterms:modified>
</cp:coreProperties>
</file>