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22/01/2019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22/01/2019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22/01/2019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22/01/2019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22/01/2019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b="1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b="1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BB0E2-7B0F-41C3-B033-9D1FFBB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protection</a:t>
            </a:r>
            <a:r>
              <a:rPr lang="it-IT" dirty="0"/>
              <a:t> </a:t>
            </a:r>
            <a:r>
              <a:rPr lang="it-IT" dirty="0" err="1"/>
              <a:t>works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21F29-E99B-44CE-9945-94B87CB8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856BD1-05FF-4319-A62B-84378161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CBA30-D47C-4877-8324-A69DF5EB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898956-8F92-49CB-855F-F673643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request std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41A4C-E281-424A-A078-63DE6C81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0B7072-A1FE-4635-A5DB-D5BFBA5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26AF9B-3917-4A70-AC80-4F260B77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EDB8D-BE18-4584-97E4-2E2688A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Model: forward request, block bot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26385-0E01-470A-BB6F-7B57DBF5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AF2C31-751A-42BD-9794-DD0FA346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7D02B0-0FD4-446F-B7C5-11D7DE6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5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6BAD6-31BA-457C-A1F7-FFE448CE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Why Learning Switch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D378B-63F3-428D-A939-B6C0D0D0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177442-FF79-405F-89DF-6312628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34D309-1DD9-4B79-BD18-17DC55DC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2FCE5-F53E-4593-973C-F17B3AF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OF</a:t>
            </a:r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26594A02-5C31-4473-93B5-B9E07C60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6" y="1825625"/>
            <a:ext cx="5497407" cy="4351338"/>
          </a:xfr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107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How protection works</vt:lpstr>
      <vt:lpstr>Model: request std</vt:lpstr>
      <vt:lpstr>Model: forward request, block bot </vt:lpstr>
      <vt:lpstr>Why Learning Switch</vt:lpstr>
      <vt:lpstr>Code</vt:lpstr>
      <vt:lpstr>TESTING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9</cp:revision>
  <dcterms:created xsi:type="dcterms:W3CDTF">2019-01-17T21:02:23Z</dcterms:created>
  <dcterms:modified xsi:type="dcterms:W3CDTF">2019-01-22T13:56:58Z</dcterms:modified>
</cp:coreProperties>
</file>