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60" r:id="rId3"/>
    <p:sldId id="259" r:id="rId4"/>
    <p:sldId id="265" r:id="rId5"/>
    <p:sldId id="258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 autoAdjust="0"/>
    <p:restoredTop sz="94671" autoAdjust="0"/>
  </p:normalViewPr>
  <p:slideViewPr>
    <p:cSldViewPr snapToGrid="0">
      <p:cViewPr varScale="1">
        <p:scale>
          <a:sx n="87" d="100"/>
          <a:sy n="87" d="100"/>
        </p:scale>
        <p:origin x="249" y="39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-1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22/01/2019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22/01/2019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22/01/2019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How </a:t>
            </a:r>
            <a:r>
              <a:rPr lang="it-IT" dirty="0" err="1">
                <a:solidFill>
                  <a:schemeClr val="tx2"/>
                </a:solidFill>
              </a:rPr>
              <a:t>protection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works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changes</a:t>
            </a:r>
            <a:r>
              <a:rPr lang="it-IT" dirty="0"/>
              <a:t> the </a:t>
            </a:r>
            <a:r>
              <a:rPr lang="it-IT" dirty="0" err="1"/>
              <a:t>listening</a:t>
            </a:r>
            <a:r>
              <a:rPr lang="it-IT" dirty="0"/>
              <a:t> address to a new one when </a:t>
            </a:r>
            <a:r>
              <a:rPr lang="it-IT" dirty="0" err="1"/>
              <a:t>is</a:t>
            </a:r>
            <a:r>
              <a:rPr lang="it-IT" dirty="0"/>
              <a:t> under </a:t>
            </a:r>
            <a:r>
              <a:rPr lang="it-IT" dirty="0" err="1"/>
              <a:t>attack</a:t>
            </a:r>
            <a:endParaRPr lang="it-IT" dirty="0"/>
          </a:p>
          <a:p>
            <a:r>
              <a:rPr lang="it-IT" dirty="0"/>
              <a:t>The connections </a:t>
            </a:r>
            <a:r>
              <a:rPr lang="it-IT" dirty="0" err="1"/>
              <a:t>requests</a:t>
            </a:r>
            <a:r>
              <a:rPr lang="it-IT" dirty="0"/>
              <a:t> to the </a:t>
            </a:r>
            <a:r>
              <a:rPr lang="it-IT" dirty="0" err="1"/>
              <a:t>old</a:t>
            </a:r>
            <a:r>
              <a:rPr lang="it-IT" dirty="0"/>
              <a:t> server address are </a:t>
            </a:r>
            <a:r>
              <a:rPr lang="it-IT" dirty="0" err="1"/>
              <a:t>counted</a:t>
            </a:r>
            <a:endParaRPr lang="it-IT" dirty="0"/>
          </a:p>
          <a:p>
            <a:r>
              <a:rPr lang="it-IT" dirty="0"/>
              <a:t>If the number of connection </a:t>
            </a:r>
            <a:r>
              <a:rPr lang="it-IT" dirty="0" err="1"/>
              <a:t>requests</a:t>
            </a:r>
            <a:r>
              <a:rPr lang="it-IT" dirty="0"/>
              <a:t> of a client,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el-GR" i="1" dirty="0"/>
              <a:t>θ</a:t>
            </a:r>
            <a:r>
              <a:rPr lang="it-IT" dirty="0"/>
              <a:t>, the client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as a bot and all its </a:t>
            </a:r>
            <a:r>
              <a:rPr lang="it-IT" dirty="0" err="1"/>
              <a:t>packets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. 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Why Learning Switch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learning switch </a:t>
            </a:r>
            <a:r>
              <a:rPr lang="it-IT" dirty="0" err="1"/>
              <a:t>is</a:t>
            </a:r>
            <a:r>
              <a:rPr lang="it-IT" dirty="0"/>
              <a:t> used in </a:t>
            </a:r>
            <a:r>
              <a:rPr lang="it-IT" dirty="0" err="1"/>
              <a:t>order</a:t>
            </a:r>
            <a:r>
              <a:rPr lang="it-IT" dirty="0"/>
              <a:t> to avoid the re-</a:t>
            </a:r>
            <a:r>
              <a:rPr lang="it-IT" dirty="0" err="1"/>
              <a:t>implementation</a:t>
            </a:r>
            <a:r>
              <a:rPr lang="it-IT" dirty="0"/>
              <a:t> of L2 switching </a:t>
            </a:r>
            <a:r>
              <a:rPr lang="it-IT" dirty="0" err="1"/>
              <a:t>functionalities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controller</a:t>
            </a:r>
          </a:p>
          <a:p>
            <a:pPr lvl="1"/>
            <a:r>
              <a:rPr lang="it-IT" dirty="0"/>
              <a:t>Switch </a:t>
            </a:r>
            <a:r>
              <a:rPr lang="it-IT" dirty="0" err="1"/>
              <a:t>will</a:t>
            </a:r>
            <a:r>
              <a:rPr lang="it-IT" dirty="0"/>
              <a:t> perform also auto-learning </a:t>
            </a:r>
            <a:r>
              <a:rPr lang="it-IT" dirty="0" err="1"/>
              <a:t>functionalities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this </a:t>
            </a:r>
            <a:r>
              <a:rPr lang="it-IT" dirty="0" err="1"/>
              <a:t>behaviour</a:t>
            </a:r>
            <a:r>
              <a:rPr lang="it-IT" dirty="0"/>
              <a:t> must be </a:t>
            </a:r>
            <a:r>
              <a:rPr lang="it-IT" dirty="0" err="1"/>
              <a:t>applied</a:t>
            </a:r>
            <a:r>
              <a:rPr lang="it-IT" dirty="0"/>
              <a:t> only to ARP and ICMP </a:t>
            </a:r>
            <a:r>
              <a:rPr lang="it-IT" dirty="0" err="1"/>
              <a:t>packets</a:t>
            </a:r>
            <a:endParaRPr lang="it-IT" dirty="0"/>
          </a:p>
          <a:p>
            <a:pPr lvl="1"/>
            <a:r>
              <a:rPr lang="it-IT" dirty="0"/>
              <a:t>ARP for </a:t>
            </a:r>
            <a:r>
              <a:rPr lang="it-IT" dirty="0" err="1"/>
              <a:t>enabling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sending</a:t>
            </a:r>
            <a:r>
              <a:rPr lang="it-IT" dirty="0"/>
              <a:t> between clients and server;</a:t>
            </a:r>
          </a:p>
          <a:p>
            <a:pPr lvl="1"/>
            <a:r>
              <a:rPr lang="it-IT" dirty="0"/>
              <a:t>ICMP for testing </a:t>
            </a:r>
            <a:r>
              <a:rPr lang="it-IT" dirty="0" err="1"/>
              <a:t>purposes</a:t>
            </a:r>
            <a:r>
              <a:rPr lang="it-IT" dirty="0"/>
              <a:t> (</a:t>
            </a:r>
            <a:r>
              <a:rPr lang="it-IT" dirty="0" err="1"/>
              <a:t>ping</a:t>
            </a:r>
            <a:r>
              <a:rPr lang="it-IT" dirty="0"/>
              <a:t> and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).</a:t>
            </a:r>
          </a:p>
          <a:p>
            <a:r>
              <a:rPr lang="it-IT" dirty="0" err="1"/>
              <a:t>Our</a:t>
            </a:r>
            <a:r>
              <a:rPr lang="it-IT" dirty="0"/>
              <a:t> model does not include L3 forwarding</a:t>
            </a:r>
          </a:p>
          <a:p>
            <a:pPr lvl="1"/>
            <a:r>
              <a:rPr lang="it-IT" dirty="0"/>
              <a:t>Packet coming from clients and server are </a:t>
            </a:r>
            <a:r>
              <a:rPr lang="it-IT" dirty="0" err="1"/>
              <a:t>forwarded</a:t>
            </a:r>
            <a:r>
              <a:rPr lang="it-IT" dirty="0"/>
              <a:t> by default to the switch.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INCONTRATI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Execution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floodlight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here</a:t>
            </a:r>
            <a:r>
              <a:rPr lang="it-IT" dirty="0"/>
              <a:t>.</a:t>
            </a:r>
          </a:p>
          <a:p>
            <a:r>
              <a:rPr lang="it-IT" dirty="0"/>
              <a:t>The normal rule (</a:t>
            </a:r>
            <a:r>
              <a:rPr lang="it-IT" dirty="0" err="1"/>
              <a:t>action.normal</a:t>
            </a:r>
            <a:r>
              <a:rPr lang="it-IT" dirty="0"/>
              <a:t>) does not work for non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/>
              <a:t>switches: </a:t>
            </a:r>
            <a:r>
              <a:rPr lang="it-IT" dirty="0"/>
              <a:t>mette la regola e manda i pacchetti </a:t>
            </a:r>
            <a:r>
              <a:rPr lang="it-IT" dirty="0" err="1"/>
              <a:t>inditro</a:t>
            </a:r>
            <a:endParaRPr lang="it-IT" dirty="0"/>
          </a:p>
          <a:p>
            <a:r>
              <a:rPr lang="it-IT" dirty="0"/>
              <a:t>Learning switch: </a:t>
            </a:r>
          </a:p>
          <a:p>
            <a:pPr lvl="1"/>
            <a:r>
              <a:rPr lang="it-IT" dirty="0"/>
              <a:t>Aggiunti metodi (interfaccia)</a:t>
            </a:r>
          </a:p>
          <a:p>
            <a:pPr lvl="1"/>
            <a:endParaRPr lang="it-IT" dirty="0"/>
          </a:p>
          <a:p>
            <a:r>
              <a:rPr lang="it-IT" dirty="0"/>
              <a:t>Eliminazione delle regole con filtro (</a:t>
            </a:r>
            <a:r>
              <a:rPr lang="it-IT" dirty="0" err="1"/>
              <a:t>OFFlowDelete</a:t>
            </a:r>
            <a:r>
              <a:rPr lang="it-IT" dirty="0"/>
              <a:t>, </a:t>
            </a:r>
            <a:r>
              <a:rPr lang="it-IT" dirty="0" err="1"/>
              <a:t>OFFlowDeleteStrict</a:t>
            </a:r>
            <a:r>
              <a:rPr lang="it-IT" dirty="0"/>
              <a:t>)</a:t>
            </a:r>
          </a:p>
          <a:p>
            <a:r>
              <a:rPr lang="it-IT" dirty="0"/>
              <a:t>Debugging delle regole</a:t>
            </a:r>
          </a:p>
          <a:p>
            <a:endParaRPr lang="it-IT" dirty="0"/>
          </a:p>
          <a:p>
            <a:pPr lvl="1"/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Our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Pseudocode</a:t>
            </a:r>
            <a:r>
              <a:rPr lang="it-IT" dirty="0">
                <a:solidFill>
                  <a:schemeClr val="tx2"/>
                </a:solidFill>
              </a:rPr>
              <a:t>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2184400"/>
            <a:ext cx="390525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from  </a:t>
            </a:r>
            <a:br>
              <a:rPr lang="it-IT" sz="2400" dirty="0"/>
            </a:br>
            <a:r>
              <a:rPr lang="it-IT" sz="2400" dirty="0"/>
              <a:t>the server to clients. 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dirty="0" err="1"/>
              <a:t>adding</a:t>
            </a:r>
            <a:r>
              <a:rPr lang="it-IT" sz="2400" dirty="0"/>
              <a:t> the server forwarding rule.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778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Our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Pseudocode</a:t>
            </a:r>
            <a:r>
              <a:rPr lang="it-IT" dirty="0">
                <a:solidFill>
                  <a:schemeClr val="tx2"/>
                </a:solidFill>
              </a:rPr>
              <a:t> 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2184400"/>
            <a:ext cx="411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Checking for connection coming from clients to new server address must be done only when </a:t>
            </a:r>
            <a:r>
              <a:rPr lang="it-IT" sz="2400" dirty="0" err="1"/>
              <a:t>protection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enabled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The </a:t>
            </a:r>
            <a:r>
              <a:rPr lang="it-IT" sz="2400" dirty="0" err="1"/>
              <a:t>dictionary</a:t>
            </a:r>
            <a:r>
              <a:rPr lang="it-IT" sz="2400" dirty="0"/>
              <a:t> of clients </a:t>
            </a:r>
            <a:r>
              <a:rPr lang="it-IT" sz="2400" dirty="0" err="1"/>
              <a:t>connecitons</a:t>
            </a:r>
            <a:r>
              <a:rPr lang="it-IT" sz="2400" dirty="0"/>
              <a:t> must be </a:t>
            </a:r>
            <a:r>
              <a:rPr lang="it-IT" sz="2400" dirty="0" err="1"/>
              <a:t>cleared</a:t>
            </a:r>
            <a:r>
              <a:rPr lang="it-IT" sz="2400" dirty="0"/>
              <a:t> 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97" y="1561170"/>
            <a:ext cx="6857054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5438D-A16D-40B8-AAD1-51CFFD41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7C259-20B5-447D-B7B9-DC7CDA06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0C6E34-6BD6-4096-9AAC-2FABF5D7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4444F7-8A60-4AF6-AAD4-54AB153B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53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376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Why Learning Switch</vt:lpstr>
      <vt:lpstr>PROBLEMI INCONTRATI</vt:lpstr>
      <vt:lpstr>Our Pseudocode </vt:lpstr>
      <vt:lpstr>Our Pseudocode </vt:lpstr>
      <vt:lpstr>TESTING SYSTEM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20</cp:revision>
  <dcterms:created xsi:type="dcterms:W3CDTF">2019-01-17T21:02:23Z</dcterms:created>
  <dcterms:modified xsi:type="dcterms:W3CDTF">2019-01-22T17:39:58Z</dcterms:modified>
</cp:coreProperties>
</file>