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92" y="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59258-85CF-405C-A00A-C61B0156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AB73C7-7C71-4711-A606-74A30B84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0AC9-E45D-4FA3-8BC6-097ED1BA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A54B6-A728-4DF2-BD8D-6B590CE0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B8D3F-ADC3-4E93-804B-19FFEC92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811-A92E-45D8-AAC9-5CD82BD8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31F18-BBC3-43B7-8F49-A9614534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F0478-1291-4784-92AF-22BE9ED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15D79-A7C5-4509-AE3B-5A81DEFA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D7384-C5CD-4078-89E8-26EEC7D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3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DE95D7-853C-4299-99F6-D9EFDF08C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46A74-5FE5-42E5-AEAC-364A8ADA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98EE6-B122-4273-AFBD-B77A804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3EB4-2619-411E-AC10-9AD1D562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828B2-A733-40FF-A325-A5BDC77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F128A-6DD2-40D8-BEA8-65BC7891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CDE9A-C9F3-4A6E-AA3A-FC6CB64C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F5602-AAAA-4D23-B94C-7C0A71B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613EB-4C64-40DA-AE63-2CC6D957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4A47E-2725-41DA-8C4A-402012A6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6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FC317-C0DA-4159-9656-99D9DB4A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8E1AE-DF6B-4B93-9C7F-E442BFD4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9E3C2-7ADF-404A-A1FC-D9F8E2B2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1EBC5F-CF32-40F7-8C77-A782615E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269B6-6B55-47AC-88B4-460F0C9B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8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45C87-F230-4819-ADE0-17DF70A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04A48-13F5-44A1-B502-BC8ECB4A7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55A19-2295-401F-B6F4-73C50496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8C47FB-C560-411A-8FCE-53E14765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01462-FC6B-45AA-B511-51FD3A7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60B46-B597-4FDD-9803-29666B28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667D2-648A-4AD0-86EE-B047B58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BF5CC-D273-4EB6-B75B-C3D02751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817D22-E0D1-45A2-BAB3-3252C57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BA3E77-DAC1-4110-A252-B96533450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1C220C-7D5B-4187-8560-E6C30B65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A1CD9-C8A2-4BD0-A41F-DD9B7A79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2E55ED-6785-4285-BAA0-1BBE06B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4659CA-EE23-4743-898F-2BA7B322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B0BB-CE8B-4A10-8301-382481B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5CDBDC-9A78-400E-AAFD-6F8D780A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13B430-F4C5-45CD-A630-6C505AE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92792A-B091-41BF-A111-4158F36A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6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D66CEA-0AF5-41DC-8CDF-CD2D3A45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D50D8A-5F08-47F6-9C05-EC11B779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53E81-6178-49B8-B7DA-9F42F95F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9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E9628-13C1-4B47-A88E-8D0C3EB5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5066C-937C-4305-BC7C-D5D09F5C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38CE1-ECBF-49C8-8302-93ADAE2E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799C6-47B1-4D09-AEE9-866C8F8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475B-D862-4BF5-9F5A-B234023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FA5E96-FF59-4AA9-9C6D-70C83CC7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3279A-AEAF-4B55-8174-40C3F443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DA9347-355E-44FF-94EC-57F2ED955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C6360C-FD87-4A20-9FFE-F27B9381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4124C-781F-4796-823A-FE07B2FB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BA77E8-1D24-4815-8A9A-30B3EC48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000980-3B47-4C6A-88A9-2E764E4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C664E3-62DE-4391-B40D-A340C7A8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1446A-9764-4566-A4D8-07632E96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2B61B-2495-4B98-A4CE-B277E484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0C43-E062-47F2-A522-437119FDB227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B0009-121A-49C0-B636-DC694327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3FBCD-A8F1-42D9-8BFF-A701C757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B4AD83B-BC6B-40CB-B95C-24FC54F8C832}"/>
              </a:ext>
            </a:extLst>
          </p:cNvPr>
          <p:cNvSpPr/>
          <p:nvPr/>
        </p:nvSpPr>
        <p:spPr>
          <a:xfrm>
            <a:off x="5520476" y="5725744"/>
            <a:ext cx="1121229" cy="903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4744267-13AB-4DEC-8271-A12898881013}"/>
              </a:ext>
            </a:extLst>
          </p:cNvPr>
          <p:cNvCxnSpPr/>
          <p:nvPr/>
        </p:nvCxnSpPr>
        <p:spPr>
          <a:xfrm flipH="1" flipV="1">
            <a:off x="3466194" y="5195974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98D03F-3E30-4575-B22F-2A136BD007D1}"/>
              </a:ext>
            </a:extLst>
          </p:cNvPr>
          <p:cNvCxnSpPr>
            <a:cxnSpLocks/>
          </p:cNvCxnSpPr>
          <p:nvPr/>
        </p:nvCxnSpPr>
        <p:spPr>
          <a:xfrm flipV="1">
            <a:off x="7622719" y="5164989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00EACA8A-DA86-458F-9262-9B15B95C7934}"/>
              </a:ext>
            </a:extLst>
          </p:cNvPr>
          <p:cNvGrpSpPr/>
          <p:nvPr/>
        </p:nvGrpSpPr>
        <p:grpSpPr>
          <a:xfrm>
            <a:off x="6789962" y="3238499"/>
            <a:ext cx="1208316" cy="391886"/>
            <a:chOff x="6313712" y="3418114"/>
            <a:chExt cx="1208316" cy="391886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6B3AA35-08AE-4DEE-B723-91A27B3724B1}"/>
                </a:ext>
              </a:extLst>
            </p:cNvPr>
            <p:cNvGrpSpPr/>
            <p:nvPr/>
          </p:nvGrpSpPr>
          <p:grpSpPr>
            <a:xfrm>
              <a:off x="6313712" y="3418114"/>
              <a:ext cx="1197431" cy="0"/>
              <a:chOff x="6313712" y="3418114"/>
              <a:chExt cx="1197431" cy="0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3BE782F5-C2CD-4319-B85A-2F3DDF1B1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749D77AA-0DEB-4D30-B029-872CC500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A379A02-217B-4227-90F7-4DE12CCAD628}"/>
                </a:ext>
              </a:extLst>
            </p:cNvPr>
            <p:cNvCxnSpPr/>
            <p:nvPr/>
          </p:nvCxnSpPr>
          <p:spPr>
            <a:xfrm>
              <a:off x="6324598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D0A73570-21B1-438F-A46D-50D1D4CB4A07}"/>
              </a:ext>
            </a:extLst>
          </p:cNvPr>
          <p:cNvGrpSpPr/>
          <p:nvPr/>
        </p:nvGrpSpPr>
        <p:grpSpPr>
          <a:xfrm>
            <a:off x="9524998" y="3245531"/>
            <a:ext cx="1197430" cy="417512"/>
            <a:chOff x="8741227" y="3392488"/>
            <a:chExt cx="1197430" cy="417512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4116771-0841-4ABE-8584-93BC87F53693}"/>
                </a:ext>
              </a:extLst>
            </p:cNvPr>
            <p:cNvCxnSpPr/>
            <p:nvPr/>
          </p:nvCxnSpPr>
          <p:spPr>
            <a:xfrm>
              <a:off x="8741227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1ABB30A-5CC4-4635-8FBF-C04610EA8F4C}"/>
                </a:ext>
              </a:extLst>
            </p:cNvPr>
            <p:cNvCxnSpPr/>
            <p:nvPr/>
          </p:nvCxnSpPr>
          <p:spPr>
            <a:xfrm>
              <a:off x="8741227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A2EB236-B0BB-471C-B2BE-880B69DDF6A0}"/>
              </a:ext>
            </a:extLst>
          </p:cNvPr>
          <p:cNvGrpSpPr/>
          <p:nvPr/>
        </p:nvGrpSpPr>
        <p:grpSpPr>
          <a:xfrm>
            <a:off x="2180771" y="3869872"/>
            <a:ext cx="2351313" cy="718457"/>
            <a:chOff x="2955471" y="3984172"/>
            <a:chExt cx="2351313" cy="718457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FB09963-CBF3-47B0-BE01-F1F5676C9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C40E07E-8526-46EA-9362-2BAD2B32C991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65255717-537C-4343-A6BF-5095CF2DCC4F}"/>
              </a:ext>
            </a:extLst>
          </p:cNvPr>
          <p:cNvGrpSpPr/>
          <p:nvPr/>
        </p:nvGrpSpPr>
        <p:grpSpPr>
          <a:xfrm>
            <a:off x="1364591" y="3202057"/>
            <a:ext cx="1208317" cy="391885"/>
            <a:chOff x="2405740" y="3429000"/>
            <a:chExt cx="1208317" cy="391885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D6E4EBE-9113-4CB7-8BE9-D49611683D0A}"/>
                </a:ext>
              </a:extLst>
            </p:cNvPr>
            <p:cNvGrpSpPr/>
            <p:nvPr/>
          </p:nvGrpSpPr>
          <p:grpSpPr>
            <a:xfrm>
              <a:off x="2416626" y="3429000"/>
              <a:ext cx="1197431" cy="0"/>
              <a:chOff x="6313712" y="3418114"/>
              <a:chExt cx="1197431" cy="0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2E9A63E-8052-455A-A360-A4BC673ED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9D5FDCC9-94F6-4A45-95E6-E6A988331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52C65390-5131-4263-8CDC-A4D1A034D193}"/>
                </a:ext>
              </a:extLst>
            </p:cNvPr>
            <p:cNvGrpSpPr/>
            <p:nvPr/>
          </p:nvGrpSpPr>
          <p:grpSpPr>
            <a:xfrm>
              <a:off x="2405740" y="3820885"/>
              <a:ext cx="1197431" cy="0"/>
              <a:chOff x="6313712" y="3418114"/>
              <a:chExt cx="1197431" cy="0"/>
            </a:xfrm>
          </p:grpSpPr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82932554-3066-4EC7-9399-BA5A48F70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B62713B8-0B62-4907-8B71-EAE26EC65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58E4011-933A-44BA-AB14-91CE718EB835}"/>
              </a:ext>
            </a:extLst>
          </p:cNvPr>
          <p:cNvGrpSpPr/>
          <p:nvPr/>
        </p:nvGrpSpPr>
        <p:grpSpPr>
          <a:xfrm>
            <a:off x="4114405" y="3209089"/>
            <a:ext cx="1208315" cy="428397"/>
            <a:chOff x="4572002" y="3392488"/>
            <a:chExt cx="1208315" cy="428397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AD5F988-A2ED-4E30-AA56-BF5BDEE6D904}"/>
                </a:ext>
              </a:extLst>
            </p:cNvPr>
            <p:cNvGrpSpPr/>
            <p:nvPr/>
          </p:nvGrpSpPr>
          <p:grpSpPr>
            <a:xfrm>
              <a:off x="4582886" y="3820885"/>
              <a:ext cx="1197431" cy="0"/>
              <a:chOff x="6313712" y="3418114"/>
              <a:chExt cx="1197431" cy="0"/>
            </a:xfrm>
          </p:grpSpPr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0E19A835-EA60-4E67-A3EB-EFB0C05B3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CF665E50-A530-4DD8-9A21-6455BA9D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CD04197-4C7A-41E0-8D72-4EC1FABE31C1}"/>
                </a:ext>
              </a:extLst>
            </p:cNvPr>
            <p:cNvCxnSpPr/>
            <p:nvPr/>
          </p:nvCxnSpPr>
          <p:spPr>
            <a:xfrm>
              <a:off x="4572002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C16D5A0-C27D-4A98-95F5-A26FD0DD511D}"/>
              </a:ext>
            </a:extLst>
          </p:cNvPr>
          <p:cNvSpPr txBox="1"/>
          <p:nvPr/>
        </p:nvSpPr>
        <p:spPr>
          <a:xfrm>
            <a:off x="729343" y="3009900"/>
            <a:ext cx="3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太陰</a:t>
            </a:r>
            <a:endParaRPr lang="en-US" altLang="zh-TW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C47129A-2557-4B69-BBB2-DC9D66E9D6D8}"/>
              </a:ext>
            </a:extLst>
          </p:cNvPr>
          <p:cNvSpPr txBox="1"/>
          <p:nvPr/>
        </p:nvSpPr>
        <p:spPr>
          <a:xfrm>
            <a:off x="3562353" y="3042557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少陽</a:t>
            </a:r>
            <a:endParaRPr lang="en-US" altLang="zh-TW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4E7EB8-FD68-4E8D-815C-3C4C157DE779}"/>
              </a:ext>
            </a:extLst>
          </p:cNvPr>
          <p:cNvSpPr txBox="1"/>
          <p:nvPr/>
        </p:nvSpPr>
        <p:spPr>
          <a:xfrm>
            <a:off x="8215993" y="3058517"/>
            <a:ext cx="45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少陰</a:t>
            </a:r>
            <a:endParaRPr lang="en-US" altLang="zh-TW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378B682-3786-4FB9-BD28-CB6A6493DABD}"/>
              </a:ext>
            </a:extLst>
          </p:cNvPr>
          <p:cNvSpPr txBox="1"/>
          <p:nvPr/>
        </p:nvSpPr>
        <p:spPr>
          <a:xfrm>
            <a:off x="11005456" y="3031671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太陽</a:t>
            </a:r>
            <a:endParaRPr lang="en-US" altLang="zh-TW" dirty="0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DD39AE2-EF7D-49CA-BC37-0869EC70D809}"/>
              </a:ext>
            </a:extLst>
          </p:cNvPr>
          <p:cNvGrpSpPr/>
          <p:nvPr/>
        </p:nvGrpSpPr>
        <p:grpSpPr>
          <a:xfrm>
            <a:off x="1159326" y="1962915"/>
            <a:ext cx="1597482" cy="1099457"/>
            <a:chOff x="1921327" y="2077215"/>
            <a:chExt cx="1597482" cy="1099457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18D39AD-817B-4C5B-B12B-E89634014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8F5678A-B6AE-413C-886A-2ED034FA1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28FB5B-AFEF-446B-B525-5F99B976CC0F}"/>
              </a:ext>
            </a:extLst>
          </p:cNvPr>
          <p:cNvGrpSpPr/>
          <p:nvPr/>
        </p:nvGrpSpPr>
        <p:grpSpPr>
          <a:xfrm>
            <a:off x="6141480" y="930726"/>
            <a:ext cx="1208316" cy="808722"/>
            <a:chOff x="6598680" y="1045026"/>
            <a:chExt cx="1208316" cy="808722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3BFA6FC-5F81-4668-9600-868ACB859AB9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DAB0A80-EA37-4CF4-B4CB-93E8FB5D6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CF0CBEC0-C027-4A27-B771-2ADD415EF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238AB8A3-5780-4C5D-BF3F-45453FE90EE8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F02A691D-3523-4D89-9219-C60782FE5DB4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77A709FD-3848-40BF-95E7-03B14E4C9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DE41BC6E-9DF3-413B-A865-9A0CA891C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E4FCBDD-6721-4E58-BE67-55026B26C10D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3792BEB-A22D-48B1-8A5B-6CEF2EDA7A5C}"/>
              </a:ext>
            </a:extLst>
          </p:cNvPr>
          <p:cNvGrpSpPr/>
          <p:nvPr/>
        </p:nvGrpSpPr>
        <p:grpSpPr>
          <a:xfrm>
            <a:off x="7530192" y="908958"/>
            <a:ext cx="1214143" cy="849085"/>
            <a:chOff x="7987392" y="1023258"/>
            <a:chExt cx="1214143" cy="849085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423B3EC-D5BE-4554-B8D2-5E3891B868A4}"/>
                </a:ext>
              </a:extLst>
            </p:cNvPr>
            <p:cNvCxnSpPr/>
            <p:nvPr/>
          </p:nvCxnSpPr>
          <p:spPr>
            <a:xfrm>
              <a:off x="7987392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2D889678-D1DB-4898-9102-7AE79DA7C0C5}"/>
                </a:ext>
              </a:extLst>
            </p:cNvPr>
            <p:cNvGrpSpPr/>
            <p:nvPr/>
          </p:nvGrpSpPr>
          <p:grpSpPr>
            <a:xfrm>
              <a:off x="7993219" y="1480457"/>
              <a:ext cx="1208316" cy="391886"/>
              <a:chOff x="6313712" y="3418114"/>
              <a:chExt cx="1208316" cy="391886"/>
            </a:xfrm>
          </p:grpSpPr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58D846E2-670D-4829-B0E5-EBA84C1C8F09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8E8784C0-4B04-4E85-86DD-81FDCA3F8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56A712F-09BB-4B2A-BDAC-EBFE6A5FC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32BBE605-60DD-4C20-B0A4-2E88122F6972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D1DC1E31-79AE-404F-94B4-62824E4CD4E0}"/>
              </a:ext>
            </a:extLst>
          </p:cNvPr>
          <p:cNvGrpSpPr/>
          <p:nvPr/>
        </p:nvGrpSpPr>
        <p:grpSpPr>
          <a:xfrm>
            <a:off x="6602177" y="1985975"/>
            <a:ext cx="1597482" cy="1099457"/>
            <a:chOff x="1921327" y="2077215"/>
            <a:chExt cx="1597482" cy="1099457"/>
          </a:xfrm>
        </p:grpSpPr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CB095266-241B-4209-BFC3-C416F7AFBD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411DE348-6DF9-489F-9FFB-9376E534D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6875E2D6-932B-4D46-A4D0-C782CA85B0B6}"/>
              </a:ext>
            </a:extLst>
          </p:cNvPr>
          <p:cNvGrpSpPr/>
          <p:nvPr/>
        </p:nvGrpSpPr>
        <p:grpSpPr>
          <a:xfrm>
            <a:off x="9266460" y="2027919"/>
            <a:ext cx="1597482" cy="1099457"/>
            <a:chOff x="1921327" y="2077215"/>
            <a:chExt cx="1597482" cy="1099457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30C630EA-5A0A-4935-B56A-26F8CFAFD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36567C81-8187-4FD6-A9D4-5D5AD2D14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6A6E55A-5EDD-4F12-BDC5-E829D3F9C7DB}"/>
              </a:ext>
            </a:extLst>
          </p:cNvPr>
          <p:cNvGrpSpPr/>
          <p:nvPr/>
        </p:nvGrpSpPr>
        <p:grpSpPr>
          <a:xfrm>
            <a:off x="3948201" y="1910443"/>
            <a:ext cx="1597482" cy="1099457"/>
            <a:chOff x="1921327" y="2077215"/>
            <a:chExt cx="1597482" cy="1099457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6F362E8-1B0B-4ECC-923E-C71C779FC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B29EA918-FED3-4622-95F8-4CD08B781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7D26DB4-C4F5-4223-BB02-69BA8EE6B1E4}"/>
              </a:ext>
            </a:extLst>
          </p:cNvPr>
          <p:cNvGrpSpPr/>
          <p:nvPr/>
        </p:nvGrpSpPr>
        <p:grpSpPr>
          <a:xfrm>
            <a:off x="10314209" y="908958"/>
            <a:ext cx="1197430" cy="856116"/>
            <a:chOff x="10771409" y="1023258"/>
            <a:chExt cx="1197430" cy="856116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6A573BC2-BC31-4937-9E67-ABF842E0B966}"/>
                </a:ext>
              </a:extLst>
            </p:cNvPr>
            <p:cNvGrpSpPr/>
            <p:nvPr/>
          </p:nvGrpSpPr>
          <p:grpSpPr>
            <a:xfrm>
              <a:off x="10771409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EFBE0648-B526-4B75-B362-3923310770F8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9E2AB68C-F0A2-4774-B0F4-EDE07A7BD7C5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7A1E6C7-EC84-4F4B-82F4-FC8176EB62DC}"/>
                </a:ext>
              </a:extLst>
            </p:cNvPr>
            <p:cNvCxnSpPr/>
            <p:nvPr/>
          </p:nvCxnSpPr>
          <p:spPr>
            <a:xfrm>
              <a:off x="10771409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8DDBAF1-532E-41DC-ADD7-1E154A862A8F}"/>
              </a:ext>
            </a:extLst>
          </p:cNvPr>
          <p:cNvGrpSpPr/>
          <p:nvPr/>
        </p:nvGrpSpPr>
        <p:grpSpPr>
          <a:xfrm>
            <a:off x="8923556" y="908958"/>
            <a:ext cx="1204432" cy="856116"/>
            <a:chOff x="9380756" y="1023258"/>
            <a:chExt cx="1204432" cy="856116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BF459F-92CB-40FB-9C7C-E7A4A6D277BC}"/>
                </a:ext>
              </a:extLst>
            </p:cNvPr>
            <p:cNvGrpSpPr/>
            <p:nvPr/>
          </p:nvGrpSpPr>
          <p:grpSpPr>
            <a:xfrm>
              <a:off x="9387758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96A4DC22-895F-4A26-B570-B57CA8BAD1F0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6ECE4C44-07DA-4D41-A63F-AEBA56474CCF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DF7B6854-FD80-4D8F-8CCA-30494BEA5494}"/>
                </a:ext>
              </a:extLst>
            </p:cNvPr>
            <p:cNvGrpSpPr/>
            <p:nvPr/>
          </p:nvGrpSpPr>
          <p:grpSpPr>
            <a:xfrm>
              <a:off x="9380756" y="1023258"/>
              <a:ext cx="1197431" cy="0"/>
              <a:chOff x="6313712" y="3418114"/>
              <a:chExt cx="1197431" cy="0"/>
            </a:xfrm>
          </p:grpSpPr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1E868B69-705A-4D98-A284-6BB578EA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103868AB-7F06-4A14-92E7-D8EB048BD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66716E-B84F-4811-9879-02D3C401B094}"/>
              </a:ext>
            </a:extLst>
          </p:cNvPr>
          <p:cNvGrpSpPr/>
          <p:nvPr/>
        </p:nvGrpSpPr>
        <p:grpSpPr>
          <a:xfrm>
            <a:off x="1957864" y="941612"/>
            <a:ext cx="1213759" cy="794659"/>
            <a:chOff x="2415064" y="1055912"/>
            <a:chExt cx="1213759" cy="7946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E8E3C061-EB4A-40CA-B469-D07E8A6B9BED}"/>
                </a:ext>
              </a:extLst>
            </p:cNvPr>
            <p:cNvGrpSpPr/>
            <p:nvPr/>
          </p:nvGrpSpPr>
          <p:grpSpPr>
            <a:xfrm>
              <a:off x="2415064" y="1458686"/>
              <a:ext cx="1208317" cy="391885"/>
              <a:chOff x="2405740" y="3429000"/>
              <a:chExt cx="1208317" cy="391885"/>
            </a:xfrm>
          </p:grpSpPr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29869E37-377F-40BC-928B-F1E8AC89F74A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5DFE3C7-8CFB-43C6-8090-62557C489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DA78F22E-7752-485C-B5F3-3769F40A7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469D80AF-F295-4CD0-A9DA-083803EFEAAA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8D31D632-9958-4E0A-9178-0ECC680D2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79AEB283-4685-41D0-8321-D6E4BDC1C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F91E24F7-4AE1-4EEC-99D6-9CFA905AA790}"/>
                </a:ext>
              </a:extLst>
            </p:cNvPr>
            <p:cNvCxnSpPr/>
            <p:nvPr/>
          </p:nvCxnSpPr>
          <p:spPr>
            <a:xfrm>
              <a:off x="2431393" y="1055912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3CBB21-65E8-4D17-AB87-BF95E7227B71}"/>
              </a:ext>
            </a:extLst>
          </p:cNvPr>
          <p:cNvGrpSpPr/>
          <p:nvPr/>
        </p:nvGrpSpPr>
        <p:grpSpPr>
          <a:xfrm>
            <a:off x="3350588" y="930726"/>
            <a:ext cx="1210131" cy="827316"/>
            <a:chOff x="3807788" y="1045026"/>
            <a:chExt cx="1210131" cy="827316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0899E97-6833-4C7D-A381-F4952E164F8E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1CE19D44-DC8F-40CB-A703-1854D7C44F15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B54208AF-047E-48F4-A2B2-1BDA8E273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8219FD6E-0EF7-408E-9F9C-48470017C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8E031657-791A-4937-8E13-B88B4557EEA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7949302F-CDAB-4E3E-B4EC-4BBB3B06023C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2F1665FC-179E-4424-AEE8-F2728D5E6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82E14121-9361-416A-9388-CA90AABA9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408C47-569F-4664-AAFF-3B2A0F2AE259}"/>
              </a:ext>
            </a:extLst>
          </p:cNvPr>
          <p:cNvGrpSpPr/>
          <p:nvPr/>
        </p:nvGrpSpPr>
        <p:grpSpPr>
          <a:xfrm>
            <a:off x="563324" y="941612"/>
            <a:ext cx="1220366" cy="794658"/>
            <a:chOff x="1020524" y="1055912"/>
            <a:chExt cx="1220366" cy="79465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FB69C9CF-CA49-4CD8-8324-6946FB2E05D9}"/>
                </a:ext>
              </a:extLst>
            </p:cNvPr>
            <p:cNvGrpSpPr/>
            <p:nvPr/>
          </p:nvGrpSpPr>
          <p:grpSpPr>
            <a:xfrm>
              <a:off x="1020524" y="1458685"/>
              <a:ext cx="1208317" cy="391885"/>
              <a:chOff x="2405740" y="3429000"/>
              <a:chExt cx="1208317" cy="3918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C54829B-F8A2-4EE1-93BF-8809476D2F90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EEB1BC31-6EFF-473E-BCD2-CEEBBCF25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7AF820B5-2923-4D02-8681-46F70ED11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BDD3763C-78EA-4CA8-82E4-D336DA83E0C7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C208AEE9-F9D4-4D52-978D-DA13E2691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574851E0-1930-4A35-AA38-6890A6C7A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E3B331C7-5EA0-44E5-8045-05CCD0E2E5FA}"/>
                </a:ext>
              </a:extLst>
            </p:cNvPr>
            <p:cNvGrpSpPr/>
            <p:nvPr/>
          </p:nvGrpSpPr>
          <p:grpSpPr>
            <a:xfrm>
              <a:off x="1043459" y="1055912"/>
              <a:ext cx="1197431" cy="0"/>
              <a:chOff x="6313712" y="3418114"/>
              <a:chExt cx="1197431" cy="0"/>
            </a:xfrm>
          </p:grpSpPr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928EE96F-D017-469F-90F7-CAA1D7A2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5F6870EA-5B7F-436E-874B-792C2E29C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B1E9EB8-E163-4B74-A343-C122A993BE44}"/>
              </a:ext>
            </a:extLst>
          </p:cNvPr>
          <p:cNvGrpSpPr/>
          <p:nvPr/>
        </p:nvGrpSpPr>
        <p:grpSpPr>
          <a:xfrm>
            <a:off x="2779085" y="4911263"/>
            <a:ext cx="1197431" cy="0"/>
            <a:chOff x="6313712" y="3418114"/>
            <a:chExt cx="1197431" cy="0"/>
          </a:xfrm>
        </p:grpSpPr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9E6FD44F-AA11-47A9-96CB-6F0FA2E6022E}"/>
                </a:ext>
              </a:extLst>
            </p:cNvPr>
            <p:cNvCxnSpPr>
              <a:cxnSpLocks/>
            </p:cNvCxnSpPr>
            <p:nvPr/>
          </p:nvCxnSpPr>
          <p:spPr>
            <a:xfrm>
              <a:off x="6313712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B228682-C95E-4E6E-86E2-3B856521AE62}"/>
                </a:ext>
              </a:extLst>
            </p:cNvPr>
            <p:cNvCxnSpPr>
              <a:cxnSpLocks/>
            </p:cNvCxnSpPr>
            <p:nvPr/>
          </p:nvCxnSpPr>
          <p:spPr>
            <a:xfrm>
              <a:off x="7021285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F37847A-A677-4C04-84F1-DB80D81E3675}"/>
              </a:ext>
            </a:extLst>
          </p:cNvPr>
          <p:cNvCxnSpPr/>
          <p:nvPr/>
        </p:nvCxnSpPr>
        <p:spPr>
          <a:xfrm>
            <a:off x="8112571" y="4878610"/>
            <a:ext cx="11974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7B278E9-E7F4-462F-995D-8EA6AA62C70D}"/>
              </a:ext>
            </a:extLst>
          </p:cNvPr>
          <p:cNvGrpSpPr/>
          <p:nvPr/>
        </p:nvGrpSpPr>
        <p:grpSpPr>
          <a:xfrm>
            <a:off x="4746942" y="941613"/>
            <a:ext cx="1208315" cy="816429"/>
            <a:chOff x="5204142" y="1055913"/>
            <a:chExt cx="1208315" cy="816429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D8DC6DBB-D47D-4350-BD36-0879D24CB2BA}"/>
                </a:ext>
              </a:extLst>
            </p:cNvPr>
            <p:cNvGrpSpPr/>
            <p:nvPr/>
          </p:nvGrpSpPr>
          <p:grpSpPr>
            <a:xfrm>
              <a:off x="5204142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3564F10B-2823-4D68-A4C5-2E271D48377B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95B5CC60-D88B-4AEA-9981-27C64E13E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924D26E8-ACE8-4F4D-879A-34FAD9B5C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9C90544E-F1C8-4A16-8D50-7B16B17CD8C4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8026276-6B54-49C2-A33B-4DD7CFC0532D}"/>
                </a:ext>
              </a:extLst>
            </p:cNvPr>
            <p:cNvCxnSpPr/>
            <p:nvPr/>
          </p:nvCxnSpPr>
          <p:spPr>
            <a:xfrm>
              <a:off x="5208418" y="1055913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044F714-4341-4E35-8DF7-768BA045B17D}"/>
              </a:ext>
            </a:extLst>
          </p:cNvPr>
          <p:cNvSpPr txBox="1"/>
          <p:nvPr/>
        </p:nvSpPr>
        <p:spPr>
          <a:xfrm>
            <a:off x="10717079" y="149171"/>
            <a:ext cx="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乾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DFCBE134-84A8-4257-81CE-321F482127AE}"/>
              </a:ext>
            </a:extLst>
          </p:cNvPr>
          <p:cNvSpPr txBox="1"/>
          <p:nvPr/>
        </p:nvSpPr>
        <p:spPr>
          <a:xfrm>
            <a:off x="9369956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兌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18D29788-3391-4BEB-BE18-BEA7184B8E9C}"/>
              </a:ext>
            </a:extLst>
          </p:cNvPr>
          <p:cNvSpPr txBox="1"/>
          <p:nvPr/>
        </p:nvSpPr>
        <p:spPr>
          <a:xfrm>
            <a:off x="7987003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離</a:t>
            </a: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978F55B0-2391-4BC4-A70D-CD3154683E20}"/>
              </a:ext>
            </a:extLst>
          </p:cNvPr>
          <p:cNvSpPr txBox="1"/>
          <p:nvPr/>
        </p:nvSpPr>
        <p:spPr>
          <a:xfrm>
            <a:off x="6604050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震</a:t>
            </a:r>
            <a:endParaRPr lang="en-US" altLang="zh-TW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734DECE0-DDAC-42C2-A7F7-19B3A87BEC8C}"/>
              </a:ext>
            </a:extLst>
          </p:cNvPr>
          <p:cNvSpPr txBox="1"/>
          <p:nvPr/>
        </p:nvSpPr>
        <p:spPr>
          <a:xfrm>
            <a:off x="5221097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巽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BBCB677-B505-4680-AFF0-39BD7B2D2DA7}"/>
              </a:ext>
            </a:extLst>
          </p:cNvPr>
          <p:cNvSpPr txBox="1"/>
          <p:nvPr/>
        </p:nvSpPr>
        <p:spPr>
          <a:xfrm>
            <a:off x="3838144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坎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5D702330-8D2E-47F9-81D4-4A01359A7578}"/>
              </a:ext>
            </a:extLst>
          </p:cNvPr>
          <p:cNvSpPr txBox="1"/>
          <p:nvPr/>
        </p:nvSpPr>
        <p:spPr>
          <a:xfrm>
            <a:off x="2455191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艮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25992882-FDF3-4A7C-B9C0-DA1DBD568BD6}"/>
              </a:ext>
            </a:extLst>
          </p:cNvPr>
          <p:cNvSpPr txBox="1"/>
          <p:nvPr/>
        </p:nvSpPr>
        <p:spPr>
          <a:xfrm>
            <a:off x="1072238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坤</a:t>
            </a:r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13363CD2-31CC-4F45-AB01-D482C0232DFC}"/>
              </a:ext>
            </a:extLst>
          </p:cNvPr>
          <p:cNvGrpSpPr/>
          <p:nvPr/>
        </p:nvGrpSpPr>
        <p:grpSpPr>
          <a:xfrm>
            <a:off x="7530192" y="3869872"/>
            <a:ext cx="2351313" cy="718457"/>
            <a:chOff x="2955471" y="3984172"/>
            <a:chExt cx="2351313" cy="718457"/>
          </a:xfrm>
        </p:grpSpPr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70D29CB-C9D4-4C07-BA86-C3C3EB99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B139E2C5-8AE1-48BB-AA8F-58FCBD842F05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B8E6B746-BC7C-4C46-95F5-DCBF957D5E1D}"/>
              </a:ext>
            </a:extLst>
          </p:cNvPr>
          <p:cNvSpPr txBox="1"/>
          <p:nvPr/>
        </p:nvSpPr>
        <p:spPr>
          <a:xfrm>
            <a:off x="2327979" y="47111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陰</a:t>
            </a:r>
            <a:endParaRPr lang="en-US" altLang="zh-TW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77C116A-3AB9-4E28-AC00-EB112288F30E}"/>
              </a:ext>
            </a:extLst>
          </p:cNvPr>
          <p:cNvSpPr txBox="1"/>
          <p:nvPr/>
        </p:nvSpPr>
        <p:spPr>
          <a:xfrm>
            <a:off x="9358990" y="46857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6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3BB0F75-3FF5-4E3A-9C1E-E366C578FF02}"/>
              </a:ext>
            </a:extLst>
          </p:cNvPr>
          <p:cNvSpPr/>
          <p:nvPr/>
        </p:nvSpPr>
        <p:spPr>
          <a:xfrm>
            <a:off x="4219575" y="1571625"/>
            <a:ext cx="3752850" cy="371475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377BBA4-3F52-4518-8D2E-122F35AAF8F5}"/>
              </a:ext>
            </a:extLst>
          </p:cNvPr>
          <p:cNvGrpSpPr/>
          <p:nvPr/>
        </p:nvGrpSpPr>
        <p:grpSpPr>
          <a:xfrm>
            <a:off x="5688692" y="620211"/>
            <a:ext cx="814615" cy="582418"/>
            <a:chOff x="10771409" y="1023258"/>
            <a:chExt cx="1197430" cy="85611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7D2B317-3D51-4AC4-B9B0-042E8DF9B0EC}"/>
                </a:ext>
              </a:extLst>
            </p:cNvPr>
            <p:cNvGrpSpPr/>
            <p:nvPr/>
          </p:nvGrpSpPr>
          <p:grpSpPr>
            <a:xfrm>
              <a:off x="10771409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795EB6CE-0A7E-4669-A9F4-B946B31B209C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A1E62BC2-5CC7-43B9-8823-81E69D5433FE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298641D-98FE-44BC-9414-83EBF363E332}"/>
                </a:ext>
              </a:extLst>
            </p:cNvPr>
            <p:cNvCxnSpPr/>
            <p:nvPr/>
          </p:nvCxnSpPr>
          <p:spPr>
            <a:xfrm>
              <a:off x="10771409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9FB5755-2063-41C4-801F-E1A73793580C}"/>
              </a:ext>
            </a:extLst>
          </p:cNvPr>
          <p:cNvGrpSpPr/>
          <p:nvPr/>
        </p:nvGrpSpPr>
        <p:grpSpPr>
          <a:xfrm rot="8100000">
            <a:off x="3957856" y="1358900"/>
            <a:ext cx="814615" cy="579032"/>
            <a:chOff x="9380756" y="1023258"/>
            <a:chExt cx="1204432" cy="85611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508C46BE-CEE6-48AF-B1FA-0F5D8E8183E8}"/>
                </a:ext>
              </a:extLst>
            </p:cNvPr>
            <p:cNvGrpSpPr/>
            <p:nvPr/>
          </p:nvGrpSpPr>
          <p:grpSpPr>
            <a:xfrm>
              <a:off x="9387758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FD0980F8-0ED8-4A49-9FD0-EF30179CD0A8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67BBDBC-E030-46F9-8CEE-69401C8DAC7D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C303590-CE27-4725-9561-1FED3895E188}"/>
                </a:ext>
              </a:extLst>
            </p:cNvPr>
            <p:cNvGrpSpPr/>
            <p:nvPr/>
          </p:nvGrpSpPr>
          <p:grpSpPr>
            <a:xfrm>
              <a:off x="9380756" y="1023258"/>
              <a:ext cx="1197431" cy="0"/>
              <a:chOff x="6313712" y="3418114"/>
              <a:chExt cx="1197431" cy="0"/>
            </a:xfrm>
          </p:grpSpPr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B09EA279-7125-41AD-8B25-8923A8D44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375289F3-5C6C-4265-81B9-58D8A3F3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625535D-5785-478E-BEDA-42400F00E434}"/>
              </a:ext>
            </a:extLst>
          </p:cNvPr>
          <p:cNvGrpSpPr/>
          <p:nvPr/>
        </p:nvGrpSpPr>
        <p:grpSpPr>
          <a:xfrm rot="16200000">
            <a:off x="3188311" y="3142664"/>
            <a:ext cx="818888" cy="572672"/>
            <a:chOff x="7987392" y="1023258"/>
            <a:chExt cx="1214143" cy="849085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B402455-12E2-4504-8F83-225E2812D586}"/>
                </a:ext>
              </a:extLst>
            </p:cNvPr>
            <p:cNvCxnSpPr/>
            <p:nvPr/>
          </p:nvCxnSpPr>
          <p:spPr>
            <a:xfrm>
              <a:off x="7987392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392FA04B-647B-487D-AD27-F6B0CCD8C643}"/>
                </a:ext>
              </a:extLst>
            </p:cNvPr>
            <p:cNvGrpSpPr/>
            <p:nvPr/>
          </p:nvGrpSpPr>
          <p:grpSpPr>
            <a:xfrm>
              <a:off x="7993219" y="1480457"/>
              <a:ext cx="1208316" cy="391886"/>
              <a:chOff x="6313712" y="3418114"/>
              <a:chExt cx="1208316" cy="391886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6D6F52C1-599E-4EA2-807C-1657D8F1CBBC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646AF75B-D00D-4B28-BE44-15E2B52CA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25A026C-FB70-4305-830B-5944DB1B3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B55A67D9-F8CE-49ED-85C7-F72AD628A790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4148ACA-8246-461E-99D8-327E20D1891C}"/>
              </a:ext>
            </a:extLst>
          </p:cNvPr>
          <p:cNvGrpSpPr/>
          <p:nvPr/>
        </p:nvGrpSpPr>
        <p:grpSpPr>
          <a:xfrm rot="2700000">
            <a:off x="3964434" y="4899417"/>
            <a:ext cx="855634" cy="572673"/>
            <a:chOff x="6598680" y="1045026"/>
            <a:chExt cx="1208316" cy="808722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FF39542-0B86-4EE7-A4B1-0714A749DDBA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24CC3F11-84CA-4D3C-B66A-C7C459035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5B83D784-9FC8-4431-A15C-8266EA076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CFBCB9F-0906-4562-894A-7A2A1BFB40E7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6713BBEF-133C-42B6-9EF9-19ECEAA35D54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0C199CDF-EC2F-4D91-8798-AC4981F3E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60478FBE-487C-40F4-AB7B-83420A73D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348105A-F68E-410A-8620-A6B34CDDA63A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60D1575-7C65-4D60-9703-2701716D41E4}"/>
              </a:ext>
            </a:extLst>
          </p:cNvPr>
          <p:cNvGrpSpPr/>
          <p:nvPr/>
        </p:nvGrpSpPr>
        <p:grpSpPr>
          <a:xfrm rot="13500000">
            <a:off x="7409198" y="1409435"/>
            <a:ext cx="812268" cy="548830"/>
            <a:chOff x="5204142" y="1055913"/>
            <a:chExt cx="1208315" cy="816429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A9F53B24-7984-4559-B14B-9CED8084D9EF}"/>
                </a:ext>
              </a:extLst>
            </p:cNvPr>
            <p:cNvGrpSpPr/>
            <p:nvPr/>
          </p:nvGrpSpPr>
          <p:grpSpPr>
            <a:xfrm>
              <a:off x="5204142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2181B44B-2B3F-4D0A-931F-61C806536722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46C20F95-510C-44DD-88E7-58D3EFD7F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0368F8FA-2BB2-4ADC-9868-932540339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E41C00D8-3941-4F39-8E91-CE795B722298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ADAA702-7C43-4F2D-B01A-E8E2B5386394}"/>
                </a:ext>
              </a:extLst>
            </p:cNvPr>
            <p:cNvCxnSpPr/>
            <p:nvPr/>
          </p:nvCxnSpPr>
          <p:spPr>
            <a:xfrm>
              <a:off x="5208418" y="1055913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A91EA2D6-E77F-4F64-8C03-B2C220B81F20}"/>
              </a:ext>
            </a:extLst>
          </p:cNvPr>
          <p:cNvGrpSpPr/>
          <p:nvPr/>
        </p:nvGrpSpPr>
        <p:grpSpPr>
          <a:xfrm rot="5400000">
            <a:off x="8242979" y="3123914"/>
            <a:ext cx="908994" cy="621441"/>
            <a:chOff x="3807788" y="1045026"/>
            <a:chExt cx="1210131" cy="827316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044CCFEA-C825-4AD0-B8E0-E3A4ACA70988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57BBC2FE-4D4C-4A0D-B7AF-1B501BB72606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A44CCF79-B2BD-4BC7-A3CF-F91E68993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>
                  <a:extLst>
                    <a:ext uri="{FF2B5EF4-FFF2-40B4-BE49-F238E27FC236}">
                      <a16:creationId xmlns:a16="http://schemas.microsoft.com/office/drawing/2014/main" id="{DF6D834A-4D3E-4EBE-B69B-3812DF53EA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929D6695-DB28-4B52-B8B4-0BC687774E3C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BD57C951-73C5-4BBE-AB4B-8380672EBA67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F459B2-542D-4D32-9F7D-86B21F7AB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CD78B097-DED1-4532-A334-A06B3DF41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3DB13D15-EEFB-448E-BA38-6B7E51058500}"/>
              </a:ext>
            </a:extLst>
          </p:cNvPr>
          <p:cNvGrpSpPr/>
          <p:nvPr/>
        </p:nvGrpSpPr>
        <p:grpSpPr>
          <a:xfrm rot="18900000">
            <a:off x="7389863" y="4906157"/>
            <a:ext cx="874697" cy="572672"/>
            <a:chOff x="2415064" y="1055912"/>
            <a:chExt cx="1213759" cy="794659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80C5EDB5-3748-4B81-87D9-908D1E7A3486}"/>
                </a:ext>
              </a:extLst>
            </p:cNvPr>
            <p:cNvGrpSpPr/>
            <p:nvPr/>
          </p:nvGrpSpPr>
          <p:grpSpPr>
            <a:xfrm>
              <a:off x="2415064" y="1458686"/>
              <a:ext cx="1208317" cy="391885"/>
              <a:chOff x="2405740" y="3429000"/>
              <a:chExt cx="1208317" cy="391885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FD839B8F-BB95-4458-92C1-60BF8C2F9EEA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5CF58FBD-0B5B-4FE8-A695-F277265E3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6B0EFD84-D1D8-4DBB-832F-36B81E140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C7A5923D-A5EE-4CDD-AE8A-29BEC4A8C254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F4071D78-8CB1-4227-8AE5-DFC4E0114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63C4133A-45CD-4335-AC46-7FA7B04A8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7EBBA93-CB8F-4825-8D3F-3FB40067D841}"/>
                </a:ext>
              </a:extLst>
            </p:cNvPr>
            <p:cNvCxnSpPr/>
            <p:nvPr/>
          </p:nvCxnSpPr>
          <p:spPr>
            <a:xfrm>
              <a:off x="2431393" y="1055912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C21F797-8E7C-468F-9F04-65983E74B7A3}"/>
              </a:ext>
            </a:extLst>
          </p:cNvPr>
          <p:cNvGrpSpPr/>
          <p:nvPr/>
        </p:nvGrpSpPr>
        <p:grpSpPr>
          <a:xfrm>
            <a:off x="5625148" y="5509912"/>
            <a:ext cx="964501" cy="647940"/>
            <a:chOff x="5625148" y="5509912"/>
            <a:chExt cx="964501" cy="647940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EDEF71EA-DFDE-4FFD-9861-42E365DB71CA}"/>
                </a:ext>
              </a:extLst>
            </p:cNvPr>
            <p:cNvGrpSpPr/>
            <p:nvPr/>
          </p:nvGrpSpPr>
          <p:grpSpPr>
            <a:xfrm>
              <a:off x="5632414" y="5838321"/>
              <a:ext cx="957235" cy="0"/>
              <a:chOff x="6313712" y="3418114"/>
              <a:chExt cx="1197431" cy="0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A7DCCF4B-86DF-4A2E-837D-99AF61B4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8F6C1C28-2C03-47C2-84B3-E3AF754EA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5428C353-664F-4DEC-AA4C-81C620EF2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25148" y="6157852"/>
              <a:ext cx="39159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FAE4EED3-6A58-47A3-A2D0-73D959507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96382" y="6157852"/>
              <a:ext cx="39159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A24895AB-5CA6-4024-92DE-7F7B91B34670}"/>
                </a:ext>
              </a:extLst>
            </p:cNvPr>
            <p:cNvGrpSpPr/>
            <p:nvPr/>
          </p:nvGrpSpPr>
          <p:grpSpPr>
            <a:xfrm>
              <a:off x="5626548" y="5509912"/>
              <a:ext cx="957235" cy="0"/>
              <a:chOff x="6313712" y="3418114"/>
              <a:chExt cx="1197431" cy="0"/>
            </a:xfrm>
          </p:grpSpPr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F96D690E-0E61-4969-91F2-70165E517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8E2DC4AC-3830-4E10-ABEC-302C8407B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F448BC8-D7FC-4694-A20A-025753AF4830}"/>
              </a:ext>
            </a:extLst>
          </p:cNvPr>
          <p:cNvSpPr txBox="1"/>
          <p:nvPr/>
        </p:nvSpPr>
        <p:spPr>
          <a:xfrm>
            <a:off x="5688691" y="186818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乾</a:t>
            </a:r>
          </a:p>
        </p:txBody>
      </p:sp>
      <p:sp>
        <p:nvSpPr>
          <p:cNvPr id="74" name="星形: 八角 73">
            <a:extLst>
              <a:ext uri="{FF2B5EF4-FFF2-40B4-BE49-F238E27FC236}">
                <a16:creationId xmlns:a16="http://schemas.microsoft.com/office/drawing/2014/main" id="{B1F19BFE-1178-4D22-8399-C6A842E3D801}"/>
              </a:ext>
            </a:extLst>
          </p:cNvPr>
          <p:cNvSpPr/>
          <p:nvPr/>
        </p:nvSpPr>
        <p:spPr>
          <a:xfrm>
            <a:off x="4083050" y="1416050"/>
            <a:ext cx="4025900" cy="4025900"/>
          </a:xfrm>
          <a:prstGeom prst="star8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817F190-7BF2-4EE9-8466-28237217C04E}"/>
              </a:ext>
            </a:extLst>
          </p:cNvPr>
          <p:cNvSpPr txBox="1"/>
          <p:nvPr/>
        </p:nvSpPr>
        <p:spPr>
          <a:xfrm>
            <a:off x="5688691" y="1918532"/>
            <a:ext cx="81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南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0EF2148-CB93-4E0D-8AA5-F6E84604D22A}"/>
              </a:ext>
            </a:extLst>
          </p:cNvPr>
          <p:cNvSpPr txBox="1"/>
          <p:nvPr/>
        </p:nvSpPr>
        <p:spPr>
          <a:xfrm rot="18900000">
            <a:off x="3565184" y="1024184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兌</a:t>
            </a:r>
            <a:endParaRPr lang="en-US" altLang="zh-TW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81CCE6B-8AD4-4C7A-8C18-546AF17DEF4C}"/>
              </a:ext>
            </a:extLst>
          </p:cNvPr>
          <p:cNvSpPr txBox="1"/>
          <p:nvPr/>
        </p:nvSpPr>
        <p:spPr>
          <a:xfrm rot="10800000">
            <a:off x="5688691" y="6308714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坤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2851AC8-B956-4465-8B41-71A4523CF832}"/>
              </a:ext>
            </a:extLst>
          </p:cNvPr>
          <p:cNvSpPr txBox="1"/>
          <p:nvPr/>
        </p:nvSpPr>
        <p:spPr>
          <a:xfrm rot="16200000">
            <a:off x="2501236" y="3228877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</a:t>
            </a:r>
            <a:endParaRPr lang="en-US" altLang="zh-TW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A74EDB1-D98F-48AC-908E-E83B97ED52B8}"/>
              </a:ext>
            </a:extLst>
          </p:cNvPr>
          <p:cNvSpPr txBox="1"/>
          <p:nvPr/>
        </p:nvSpPr>
        <p:spPr>
          <a:xfrm rot="13500000">
            <a:off x="3565184" y="5455468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震</a:t>
            </a:r>
            <a:endParaRPr lang="en-US" altLang="zh-TW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13DB0ED-D988-4392-9F22-04A8422AF0E9}"/>
              </a:ext>
            </a:extLst>
          </p:cNvPr>
          <p:cNvSpPr txBox="1"/>
          <p:nvPr/>
        </p:nvSpPr>
        <p:spPr>
          <a:xfrm rot="2700000">
            <a:off x="7851715" y="1024184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巽</a:t>
            </a:r>
            <a:endParaRPr lang="en-US" altLang="zh-TW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45CF5B8-95ED-44BD-A388-DD402D5A8849}"/>
              </a:ext>
            </a:extLst>
          </p:cNvPr>
          <p:cNvSpPr txBox="1"/>
          <p:nvPr/>
        </p:nvSpPr>
        <p:spPr>
          <a:xfrm rot="5400000">
            <a:off x="9015821" y="3228878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坎</a:t>
            </a:r>
            <a:endParaRPr lang="en-US" altLang="zh-TW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7BB787B-5F4D-4E21-A58B-B51729A370BF}"/>
              </a:ext>
            </a:extLst>
          </p:cNvPr>
          <p:cNvSpPr txBox="1"/>
          <p:nvPr/>
        </p:nvSpPr>
        <p:spPr>
          <a:xfrm rot="8100000">
            <a:off x="7864415" y="5495334"/>
            <a:ext cx="8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23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C397DDBF-E42F-41A7-839A-CAFA4636C944}"/>
              </a:ext>
            </a:extLst>
          </p:cNvPr>
          <p:cNvSpPr/>
          <p:nvPr/>
        </p:nvSpPr>
        <p:spPr>
          <a:xfrm>
            <a:off x="495300" y="2171700"/>
            <a:ext cx="2514600" cy="2514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6848EEF-E460-45D9-BD20-C60EEA8293C9}"/>
              </a:ext>
            </a:extLst>
          </p:cNvPr>
          <p:cNvSpPr/>
          <p:nvPr/>
        </p:nvSpPr>
        <p:spPr>
          <a:xfrm>
            <a:off x="4660900" y="2171700"/>
            <a:ext cx="1257300" cy="2514600"/>
          </a:xfrm>
          <a:custGeom>
            <a:avLst/>
            <a:gdLst>
              <a:gd name="connsiteX0" fmla="*/ 0 w 1257300"/>
              <a:gd name="connsiteY0" fmla="*/ 0 h 2514600"/>
              <a:gd name="connsiteX1" fmla="*/ 1257300 w 1257300"/>
              <a:gd name="connsiteY1" fmla="*/ 1257300 h 2514600"/>
              <a:gd name="connsiteX2" fmla="*/ 0 w 1257300"/>
              <a:gd name="connsiteY2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2514600">
                <a:moveTo>
                  <a:pt x="0" y="0"/>
                </a:moveTo>
                <a:cubicBezTo>
                  <a:pt x="694388" y="0"/>
                  <a:pt x="1257300" y="562912"/>
                  <a:pt x="1257300" y="1257300"/>
                </a:cubicBezTo>
                <a:cubicBezTo>
                  <a:pt x="1257300" y="1951688"/>
                  <a:pt x="694388" y="2514600"/>
                  <a:pt x="0" y="251460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C34FF7-9175-4EE2-A349-AB6B2694EF72}"/>
              </a:ext>
            </a:extLst>
          </p:cNvPr>
          <p:cNvSpPr/>
          <p:nvPr/>
        </p:nvSpPr>
        <p:spPr>
          <a:xfrm>
            <a:off x="3403600" y="2171700"/>
            <a:ext cx="25146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66BC9CD-18BB-4ED9-9556-BB91FCED90EF}"/>
              </a:ext>
            </a:extLst>
          </p:cNvPr>
          <p:cNvGrpSpPr/>
          <p:nvPr/>
        </p:nvGrpSpPr>
        <p:grpSpPr>
          <a:xfrm>
            <a:off x="6310931" y="2171700"/>
            <a:ext cx="2516537" cy="2514600"/>
            <a:chOff x="6309963" y="2171700"/>
            <a:chExt cx="2516537" cy="2514600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1FBDC88-A2CA-41E2-A6F2-CDA89788DECF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2D2E7E56-8823-4BE6-90E0-C0B3AAAC14B5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55E9B9E9-8968-4325-9A01-35D8DAFCC7D1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929E00AE-0ED3-4159-A588-740D306CD759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61E6E28-3A23-4832-8402-2C0776FD08CC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F34749B-59C4-4097-861C-C4DFBF8B92EB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D8C8DA7-2DAF-4C4D-8332-4CC9797C70B5}"/>
              </a:ext>
            </a:extLst>
          </p:cNvPr>
          <p:cNvGrpSpPr/>
          <p:nvPr/>
        </p:nvGrpSpPr>
        <p:grpSpPr>
          <a:xfrm>
            <a:off x="9220200" y="2171700"/>
            <a:ext cx="2516537" cy="2514600"/>
            <a:chOff x="6309963" y="2171700"/>
            <a:chExt cx="2516537" cy="2514600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EA4C447-C1FD-462F-910F-CF93064D3886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CF249ABB-FF4C-48CF-B0D6-9228A1CF2A63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2A47EC9-F0CA-4867-B8DD-9E0DC608D4FE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D5C6D-E807-4118-A45C-B2B63EE05BA8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8273C34-FD4B-4044-BFEE-6BDA193478A4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E9CBC42-10C8-4264-BEDE-1495A2BBDC12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12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11A32-1B36-4708-A6BA-29964C4D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275085-840A-44ED-9092-6F6F4B4E5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482"/>
            <a:ext cx="4364745" cy="4215393"/>
          </a:xfrm>
        </p:spPr>
      </p:pic>
    </p:spTree>
    <p:extLst>
      <p:ext uri="{BB962C8B-B14F-4D97-AF65-F5344CB8AC3E}">
        <p14:creationId xmlns:p14="http://schemas.microsoft.com/office/powerpoint/2010/main" val="22905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ABDB23F-A78C-4328-A82B-CCE3AEC7A219}"/>
              </a:ext>
            </a:extLst>
          </p:cNvPr>
          <p:cNvGrpSpPr/>
          <p:nvPr/>
        </p:nvGrpSpPr>
        <p:grpSpPr>
          <a:xfrm>
            <a:off x="5491842" y="3429000"/>
            <a:ext cx="1208316" cy="808722"/>
            <a:chOff x="6598680" y="1045026"/>
            <a:chExt cx="1208316" cy="80872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0F4A1B5-9C77-47D5-9149-AC3FB00993F6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C8DB6008-38ED-4625-9B4D-09CCC939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BC5A03B0-FB22-4D74-AE1C-39121D87A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33C71E9-8E0D-4EF4-8CAE-4CD5A9E29325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D6052A39-9B3C-4D8E-BB63-74FAB4EBED23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13DFBA09-670A-439B-A342-81793E09F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7AFE1FB6-B2A3-45E5-B06E-F6C60E262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24C4B51-F765-4FAC-AB74-69992132F584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1C960-A21B-4B16-A811-264BBB7503FE}"/>
              </a:ext>
            </a:extLst>
          </p:cNvPr>
          <p:cNvGrpSpPr/>
          <p:nvPr/>
        </p:nvGrpSpPr>
        <p:grpSpPr>
          <a:xfrm>
            <a:off x="5480955" y="2209799"/>
            <a:ext cx="1210131" cy="827316"/>
            <a:chOff x="3807788" y="1045026"/>
            <a:chExt cx="1210131" cy="82731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006DA98-C572-473B-B535-54BC7E1D38C3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6D84D26E-BE25-4684-BB3A-17FE99BC5D4A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E80957D5-44FE-4A44-8B14-AF1DC703F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C702507-553D-4A72-9D05-AFDC05585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7B9B33-7B84-4789-AF01-C2F9EB3B888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2BC3C7D-F64E-41A4-9135-09F5CEA5712A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EA564809-98FB-4230-B9CD-FA6D93A97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288AE92D-13FE-4B18-BA18-FA3FC1A64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1A8808-E965-46B5-BF01-80752821F0FC}"/>
              </a:ext>
            </a:extLst>
          </p:cNvPr>
          <p:cNvSpPr txBox="1"/>
          <p:nvPr/>
        </p:nvSpPr>
        <p:spPr>
          <a:xfrm>
            <a:off x="3167747" y="360317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下卦，內卦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C449B3-5AE2-469A-888A-BDA042652A4F}"/>
              </a:ext>
            </a:extLst>
          </p:cNvPr>
          <p:cNvSpPr txBox="1"/>
          <p:nvPr/>
        </p:nvSpPr>
        <p:spPr>
          <a:xfrm>
            <a:off x="3167747" y="2424052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上卦，外卦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2BBF7B7-643C-4C73-809E-C39F9CCF03D5}"/>
              </a:ext>
            </a:extLst>
          </p:cNvPr>
          <p:cNvSpPr txBox="1"/>
          <p:nvPr/>
        </p:nvSpPr>
        <p:spPr>
          <a:xfrm>
            <a:off x="6841670" y="1970817"/>
            <a:ext cx="36303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上六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endParaRPr lang="en-US" altLang="zh-TW" sz="2600" dirty="0"/>
          </a:p>
          <a:p>
            <a:r>
              <a:rPr lang="zh-TW" altLang="en-US" sz="2600" dirty="0"/>
              <a:t>九五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六四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r>
              <a:rPr lang="zh-TW" altLang="en-US" sz="2600" dirty="0"/>
              <a:t>六三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r>
              <a:rPr lang="en-US" altLang="zh-TW" sz="2600" dirty="0"/>
              <a:t>(</a:t>
            </a:r>
            <a:r>
              <a:rPr lang="zh-TW" altLang="en-US" sz="2600" dirty="0"/>
              <a:t>義為終</a:t>
            </a:r>
            <a:r>
              <a:rPr lang="en-US" altLang="zh-TW" sz="2600" dirty="0"/>
              <a:t>)</a:t>
            </a:r>
          </a:p>
          <a:p>
            <a:r>
              <a:rPr lang="zh-TW" altLang="en-US" sz="2600" dirty="0"/>
              <a:t>六二</a:t>
            </a:r>
            <a:r>
              <a:rPr lang="en-US" altLang="zh-TW" sz="2600" dirty="0"/>
              <a:t>	</a:t>
            </a:r>
            <a:r>
              <a:rPr lang="zh-TW" altLang="en-US" sz="2600" dirty="0"/>
              <a:t>地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初九</a:t>
            </a:r>
            <a:r>
              <a:rPr lang="en-US" altLang="zh-TW" sz="2600" dirty="0"/>
              <a:t>	</a:t>
            </a:r>
            <a:r>
              <a:rPr lang="zh-TW" altLang="en-US" sz="2600" dirty="0"/>
              <a:t>地 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endParaRPr lang="en-US" altLang="zh-TW" sz="2600" dirty="0"/>
          </a:p>
          <a:p>
            <a:endParaRPr lang="zh-TW" altLang="en-US" sz="2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0BBE348-9B70-4AF6-B765-A33E83CA5596}"/>
              </a:ext>
            </a:extLst>
          </p:cNvPr>
          <p:cNvSpPr txBox="1"/>
          <p:nvPr/>
        </p:nvSpPr>
        <p:spPr>
          <a:xfrm flipH="1">
            <a:off x="4781004" y="4944463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奇數為陽位，偶數為陰位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4C33398-50B9-43AE-8E49-4D1C7108DF25}"/>
              </a:ext>
            </a:extLst>
          </p:cNvPr>
          <p:cNvSpPr txBox="1"/>
          <p:nvPr/>
        </p:nvSpPr>
        <p:spPr>
          <a:xfrm flipH="1">
            <a:off x="4781004" y="5722009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六畫卦的終而復始</a:t>
            </a:r>
            <a:r>
              <a:rPr lang="en-US" altLang="zh-TW" dirty="0"/>
              <a:t>: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/>
              <a:t>三、四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(</a:t>
            </a:r>
            <a:r>
              <a:rPr lang="zh-TW" altLang="en-US" dirty="0"/>
              <a:t>上、初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96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新增 PPT Presentation</Template>
  <TotalTime>558</TotalTime>
  <Words>98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19</cp:revision>
  <dcterms:created xsi:type="dcterms:W3CDTF">2020-03-02T09:00:12Z</dcterms:created>
  <dcterms:modified xsi:type="dcterms:W3CDTF">2020-04-20T05:13:12Z</dcterms:modified>
</cp:coreProperties>
</file>