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296" r:id="rId3"/>
    <p:sldId id="2295" r:id="rId4"/>
    <p:sldId id="2297" r:id="rId5"/>
    <p:sldId id="2298" r:id="rId6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293039"/>
    <a:srgbClr val="31A4D9"/>
    <a:srgbClr val="FF5F90"/>
    <a:srgbClr val="E0517B"/>
    <a:srgbClr val="374A6A"/>
    <a:srgbClr val="FFC737"/>
    <a:srgbClr val="494949"/>
    <a:srgbClr val="041B31"/>
    <a:srgbClr val="3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8" autoAdjust="0"/>
    <p:restoredTop sz="99409" autoAdjust="0"/>
  </p:normalViewPr>
  <p:slideViewPr>
    <p:cSldViewPr snapToGrid="0" snapToObjects="1">
      <p:cViewPr varScale="1">
        <p:scale>
          <a:sx n="55" d="100"/>
          <a:sy n="55" d="100"/>
        </p:scale>
        <p:origin x="810" y="108"/>
      </p:cViewPr>
      <p:guideLst>
        <p:guide orient="horz" pos="456"/>
        <p:guide orient="horz" pos="8160"/>
        <p:guide pos="14254"/>
        <p:guide pos="1102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Light" charset="0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1pPr>
    <a:lvl2pPr marL="914400" algn="l" defTabSz="913765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2pPr>
    <a:lvl3pPr marL="1828165" algn="l" defTabSz="913765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3pPr>
    <a:lvl4pPr marL="2742565" algn="l" defTabSz="913765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4pPr>
    <a:lvl5pPr marL="3656965" algn="l" defTabSz="913765" rtl="0" eaLnBrk="1" latinLnBrk="0" hangingPunct="1">
      <a:defRPr sz="2400" b="0" i="0" kern="1200">
        <a:solidFill>
          <a:schemeClr val="tx1"/>
        </a:solidFill>
        <a:latin typeface="Source Sans Pro Light" charset="0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Source Sans Pro Regular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Shape 2637"/>
          <p:cNvSpPr/>
          <p:nvPr/>
        </p:nvSpPr>
        <p:spPr>
          <a:xfrm>
            <a:off x="1885508" y="2853084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8" name="Shape 2638"/>
          <p:cNvSpPr/>
          <p:nvPr/>
        </p:nvSpPr>
        <p:spPr>
          <a:xfrm>
            <a:off x="2825063" y="2853083"/>
            <a:ext cx="558463" cy="55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3891586" y="295465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0" name="Shape 2640"/>
          <p:cNvSpPr/>
          <p:nvPr/>
        </p:nvSpPr>
        <p:spPr>
          <a:xfrm>
            <a:off x="4958108" y="295465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1" name="Shape 2641"/>
          <p:cNvSpPr/>
          <p:nvPr/>
        </p:nvSpPr>
        <p:spPr>
          <a:xfrm>
            <a:off x="6024630" y="295465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2" name="Shape 2642"/>
          <p:cNvSpPr/>
          <p:nvPr/>
        </p:nvSpPr>
        <p:spPr>
          <a:xfrm>
            <a:off x="7091153" y="287847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3" name="Shape 2643"/>
          <p:cNvSpPr/>
          <p:nvPr/>
        </p:nvSpPr>
        <p:spPr>
          <a:xfrm>
            <a:off x="8284641" y="2853084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4" name="Shape 2644"/>
          <p:cNvSpPr/>
          <p:nvPr/>
        </p:nvSpPr>
        <p:spPr>
          <a:xfrm>
            <a:off x="9300377" y="2853084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5" name="Shape 2645"/>
          <p:cNvSpPr/>
          <p:nvPr/>
        </p:nvSpPr>
        <p:spPr>
          <a:xfrm>
            <a:off x="10290719" y="2929264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6" name="Shape 2646"/>
          <p:cNvSpPr/>
          <p:nvPr/>
        </p:nvSpPr>
        <p:spPr>
          <a:xfrm>
            <a:off x="11357241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7" name="Shape 2647"/>
          <p:cNvSpPr/>
          <p:nvPr/>
        </p:nvSpPr>
        <p:spPr>
          <a:xfrm>
            <a:off x="1758542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2825064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49" name="Shape 2649"/>
          <p:cNvSpPr/>
          <p:nvPr/>
        </p:nvSpPr>
        <p:spPr>
          <a:xfrm>
            <a:off x="3891586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0" name="Shape 2650"/>
          <p:cNvSpPr/>
          <p:nvPr/>
        </p:nvSpPr>
        <p:spPr>
          <a:xfrm>
            <a:off x="4958108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1" name="Shape 2651"/>
          <p:cNvSpPr/>
          <p:nvPr/>
        </p:nvSpPr>
        <p:spPr>
          <a:xfrm>
            <a:off x="6024630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2" name="Shape 2652"/>
          <p:cNvSpPr/>
          <p:nvPr/>
        </p:nvSpPr>
        <p:spPr>
          <a:xfrm>
            <a:off x="7091153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3" name="Shape 2653"/>
          <p:cNvSpPr/>
          <p:nvPr/>
        </p:nvSpPr>
        <p:spPr>
          <a:xfrm>
            <a:off x="8157675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4" name="Shape 2654"/>
          <p:cNvSpPr/>
          <p:nvPr/>
        </p:nvSpPr>
        <p:spPr>
          <a:xfrm>
            <a:off x="9224197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5" name="Shape 2655"/>
          <p:cNvSpPr/>
          <p:nvPr/>
        </p:nvSpPr>
        <p:spPr>
          <a:xfrm>
            <a:off x="10290719" y="397039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11357241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7" name="Shape 2657"/>
          <p:cNvSpPr/>
          <p:nvPr/>
        </p:nvSpPr>
        <p:spPr>
          <a:xfrm>
            <a:off x="1758542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8" name="Shape 2658"/>
          <p:cNvSpPr/>
          <p:nvPr/>
        </p:nvSpPr>
        <p:spPr>
          <a:xfrm>
            <a:off x="2825064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3891586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0" name="Shape 2660"/>
          <p:cNvSpPr/>
          <p:nvPr/>
        </p:nvSpPr>
        <p:spPr>
          <a:xfrm>
            <a:off x="4958108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1" name="Shape 2661"/>
          <p:cNvSpPr/>
          <p:nvPr/>
        </p:nvSpPr>
        <p:spPr>
          <a:xfrm>
            <a:off x="6024630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2" name="Shape 2662"/>
          <p:cNvSpPr/>
          <p:nvPr/>
        </p:nvSpPr>
        <p:spPr>
          <a:xfrm>
            <a:off x="7091153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3" name="Shape 2663"/>
          <p:cNvSpPr/>
          <p:nvPr/>
        </p:nvSpPr>
        <p:spPr>
          <a:xfrm>
            <a:off x="8157675" y="5113095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4" name="Shape 2664"/>
          <p:cNvSpPr/>
          <p:nvPr/>
        </p:nvSpPr>
        <p:spPr>
          <a:xfrm>
            <a:off x="9224197" y="5113095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5" name="Shape 2665"/>
          <p:cNvSpPr/>
          <p:nvPr/>
        </p:nvSpPr>
        <p:spPr>
          <a:xfrm>
            <a:off x="10290719" y="5113095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6" name="Shape 2666"/>
          <p:cNvSpPr/>
          <p:nvPr/>
        </p:nvSpPr>
        <p:spPr>
          <a:xfrm>
            <a:off x="11357241" y="5113095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7" name="Shape 2667"/>
          <p:cNvSpPr/>
          <p:nvPr/>
        </p:nvSpPr>
        <p:spPr>
          <a:xfrm>
            <a:off x="1758542" y="6179617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8" name="Shape 2668"/>
          <p:cNvSpPr/>
          <p:nvPr/>
        </p:nvSpPr>
        <p:spPr>
          <a:xfrm>
            <a:off x="2825064" y="6179617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69" name="Shape 2669"/>
          <p:cNvSpPr/>
          <p:nvPr/>
        </p:nvSpPr>
        <p:spPr>
          <a:xfrm>
            <a:off x="3916979" y="6052650"/>
            <a:ext cx="507869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0" name="Shape 2670"/>
          <p:cNvSpPr/>
          <p:nvPr/>
        </p:nvSpPr>
        <p:spPr>
          <a:xfrm>
            <a:off x="4958108" y="612883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1" name="Shape 2671"/>
          <p:cNvSpPr/>
          <p:nvPr/>
        </p:nvSpPr>
        <p:spPr>
          <a:xfrm>
            <a:off x="6024630" y="6052650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2" name="Shape 2672"/>
          <p:cNvSpPr/>
          <p:nvPr/>
        </p:nvSpPr>
        <p:spPr>
          <a:xfrm>
            <a:off x="7091153" y="612883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3" name="Shape 2673"/>
          <p:cNvSpPr/>
          <p:nvPr/>
        </p:nvSpPr>
        <p:spPr>
          <a:xfrm>
            <a:off x="8157675" y="605265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9249590" y="605265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5" name="Shape 2675"/>
          <p:cNvSpPr/>
          <p:nvPr/>
        </p:nvSpPr>
        <p:spPr>
          <a:xfrm>
            <a:off x="10417685" y="6052651"/>
            <a:ext cx="304871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6" name="Shape 2676"/>
          <p:cNvSpPr/>
          <p:nvPr/>
        </p:nvSpPr>
        <p:spPr>
          <a:xfrm>
            <a:off x="11433421" y="6052651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7" name="Shape 2677"/>
          <p:cNvSpPr/>
          <p:nvPr/>
        </p:nvSpPr>
        <p:spPr>
          <a:xfrm>
            <a:off x="12576316" y="2853084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8" name="Shape 2678"/>
          <p:cNvSpPr/>
          <p:nvPr/>
        </p:nvSpPr>
        <p:spPr>
          <a:xfrm>
            <a:off x="13617447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14683969" y="2878477"/>
            <a:ext cx="558655" cy="507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0" name="Shape 2680"/>
          <p:cNvSpPr/>
          <p:nvPr/>
        </p:nvSpPr>
        <p:spPr>
          <a:xfrm>
            <a:off x="15750491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1" name="Shape 2681"/>
          <p:cNvSpPr/>
          <p:nvPr/>
        </p:nvSpPr>
        <p:spPr>
          <a:xfrm>
            <a:off x="16817013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2" name="Shape 2682"/>
          <p:cNvSpPr/>
          <p:nvPr/>
        </p:nvSpPr>
        <p:spPr>
          <a:xfrm>
            <a:off x="17883535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3" name="Shape 2683"/>
          <p:cNvSpPr/>
          <p:nvPr/>
        </p:nvSpPr>
        <p:spPr>
          <a:xfrm>
            <a:off x="19026237" y="2853084"/>
            <a:ext cx="406290" cy="558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4" name="Shape 2684"/>
          <p:cNvSpPr/>
          <p:nvPr/>
        </p:nvSpPr>
        <p:spPr>
          <a:xfrm>
            <a:off x="20016580" y="2853083"/>
            <a:ext cx="558655" cy="559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5" name="Shape 2685"/>
          <p:cNvSpPr/>
          <p:nvPr/>
        </p:nvSpPr>
        <p:spPr>
          <a:xfrm>
            <a:off x="21083102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6" name="Shape 2686"/>
          <p:cNvSpPr/>
          <p:nvPr/>
        </p:nvSpPr>
        <p:spPr>
          <a:xfrm>
            <a:off x="22149624" y="285308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7" name="Shape 2687"/>
          <p:cNvSpPr/>
          <p:nvPr/>
        </p:nvSpPr>
        <p:spPr>
          <a:xfrm>
            <a:off x="12550923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8" name="Shape 2688"/>
          <p:cNvSpPr/>
          <p:nvPr/>
        </p:nvSpPr>
        <p:spPr>
          <a:xfrm>
            <a:off x="13617447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89" name="Shape 2689"/>
          <p:cNvSpPr/>
          <p:nvPr/>
        </p:nvSpPr>
        <p:spPr>
          <a:xfrm>
            <a:off x="14683969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0" name="Shape 2690"/>
          <p:cNvSpPr/>
          <p:nvPr/>
        </p:nvSpPr>
        <p:spPr>
          <a:xfrm>
            <a:off x="15750491" y="3944999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1" name="Shape 2691"/>
          <p:cNvSpPr/>
          <p:nvPr/>
        </p:nvSpPr>
        <p:spPr>
          <a:xfrm>
            <a:off x="16943980" y="3919606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2" name="Shape 2692"/>
          <p:cNvSpPr/>
          <p:nvPr/>
        </p:nvSpPr>
        <p:spPr>
          <a:xfrm>
            <a:off x="17934322" y="3919606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18950058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4" name="Shape 2694"/>
          <p:cNvSpPr/>
          <p:nvPr/>
        </p:nvSpPr>
        <p:spPr>
          <a:xfrm>
            <a:off x="20016580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5" name="Shape 2695"/>
          <p:cNvSpPr/>
          <p:nvPr/>
        </p:nvSpPr>
        <p:spPr>
          <a:xfrm>
            <a:off x="21083102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6" name="Shape 2696"/>
          <p:cNvSpPr/>
          <p:nvPr/>
        </p:nvSpPr>
        <p:spPr>
          <a:xfrm>
            <a:off x="22149624" y="391960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7" name="Shape 2697"/>
          <p:cNvSpPr/>
          <p:nvPr/>
        </p:nvSpPr>
        <p:spPr>
          <a:xfrm>
            <a:off x="12576316" y="4986128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8" name="Shape 2698"/>
          <p:cNvSpPr/>
          <p:nvPr/>
        </p:nvSpPr>
        <p:spPr>
          <a:xfrm>
            <a:off x="13642840" y="4986128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99" name="Shape 2699"/>
          <p:cNvSpPr/>
          <p:nvPr/>
        </p:nvSpPr>
        <p:spPr>
          <a:xfrm>
            <a:off x="14683969" y="503691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0" name="Shape 2700"/>
          <p:cNvSpPr/>
          <p:nvPr/>
        </p:nvSpPr>
        <p:spPr>
          <a:xfrm>
            <a:off x="15750491" y="49861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16817013" y="5125792"/>
            <a:ext cx="558655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2" name="Shape 2702"/>
          <p:cNvSpPr/>
          <p:nvPr/>
        </p:nvSpPr>
        <p:spPr>
          <a:xfrm>
            <a:off x="17883535" y="5011521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3" name="Shape 2703"/>
          <p:cNvSpPr/>
          <p:nvPr/>
        </p:nvSpPr>
        <p:spPr>
          <a:xfrm>
            <a:off x="18975451" y="4986128"/>
            <a:ext cx="507869" cy="559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20016580" y="4986128"/>
            <a:ext cx="558655" cy="558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5" name="Shape 2705"/>
          <p:cNvSpPr/>
          <p:nvPr/>
        </p:nvSpPr>
        <p:spPr>
          <a:xfrm>
            <a:off x="21083101" y="4986128"/>
            <a:ext cx="558520" cy="55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6" name="Shape 2706"/>
          <p:cNvSpPr/>
          <p:nvPr/>
        </p:nvSpPr>
        <p:spPr>
          <a:xfrm>
            <a:off x="22225804" y="4986128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7" name="Shape 2707"/>
          <p:cNvSpPr/>
          <p:nvPr/>
        </p:nvSpPr>
        <p:spPr>
          <a:xfrm>
            <a:off x="11062635" y="1783209"/>
            <a:ext cx="1828686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Electronics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8" name="Shape 2708"/>
          <p:cNvSpPr/>
          <p:nvPr/>
        </p:nvSpPr>
        <p:spPr>
          <a:xfrm>
            <a:off x="1758542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09" name="Shape 2709"/>
          <p:cNvSpPr/>
          <p:nvPr/>
        </p:nvSpPr>
        <p:spPr>
          <a:xfrm>
            <a:off x="2825064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0" name="Shape 2710"/>
          <p:cNvSpPr/>
          <p:nvPr/>
        </p:nvSpPr>
        <p:spPr>
          <a:xfrm>
            <a:off x="3891586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1" name="Shape 2711"/>
          <p:cNvSpPr/>
          <p:nvPr/>
        </p:nvSpPr>
        <p:spPr>
          <a:xfrm>
            <a:off x="4958108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2" name="Shape 2712"/>
          <p:cNvSpPr/>
          <p:nvPr/>
        </p:nvSpPr>
        <p:spPr>
          <a:xfrm>
            <a:off x="6024630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3" name="Shape 2713"/>
          <p:cNvSpPr/>
          <p:nvPr/>
        </p:nvSpPr>
        <p:spPr>
          <a:xfrm>
            <a:off x="7091153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4" name="Shape 2714"/>
          <p:cNvSpPr/>
          <p:nvPr/>
        </p:nvSpPr>
        <p:spPr>
          <a:xfrm>
            <a:off x="8157675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5" name="Shape 2715"/>
          <p:cNvSpPr/>
          <p:nvPr/>
        </p:nvSpPr>
        <p:spPr>
          <a:xfrm>
            <a:off x="9224197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6" name="Shape 2716"/>
          <p:cNvSpPr/>
          <p:nvPr/>
        </p:nvSpPr>
        <p:spPr>
          <a:xfrm>
            <a:off x="10290719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7" name="Shape 2717"/>
          <p:cNvSpPr/>
          <p:nvPr/>
        </p:nvSpPr>
        <p:spPr>
          <a:xfrm>
            <a:off x="11357241" y="82119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8" name="Shape 2718"/>
          <p:cNvSpPr/>
          <p:nvPr/>
        </p:nvSpPr>
        <p:spPr>
          <a:xfrm>
            <a:off x="1758542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825063" y="9278448"/>
            <a:ext cx="556423" cy="55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0" name="Shape 2720"/>
          <p:cNvSpPr/>
          <p:nvPr/>
        </p:nvSpPr>
        <p:spPr>
          <a:xfrm>
            <a:off x="3891585" y="9278448"/>
            <a:ext cx="556423" cy="55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1" name="Shape 2721"/>
          <p:cNvSpPr/>
          <p:nvPr/>
        </p:nvSpPr>
        <p:spPr>
          <a:xfrm>
            <a:off x="4958108" y="9278448"/>
            <a:ext cx="556423" cy="55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2" name="Shape 2722"/>
          <p:cNvSpPr/>
          <p:nvPr/>
        </p:nvSpPr>
        <p:spPr>
          <a:xfrm>
            <a:off x="6024630" y="9278448"/>
            <a:ext cx="556411" cy="55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3" name="Shape 2723"/>
          <p:cNvSpPr/>
          <p:nvPr/>
        </p:nvSpPr>
        <p:spPr>
          <a:xfrm>
            <a:off x="7091153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8157675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5" name="Shape 2725"/>
          <p:cNvSpPr/>
          <p:nvPr/>
        </p:nvSpPr>
        <p:spPr>
          <a:xfrm>
            <a:off x="9224197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6" name="Shape 2726"/>
          <p:cNvSpPr/>
          <p:nvPr/>
        </p:nvSpPr>
        <p:spPr>
          <a:xfrm>
            <a:off x="10341506" y="927844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7" name="Shape 2727"/>
          <p:cNvSpPr/>
          <p:nvPr/>
        </p:nvSpPr>
        <p:spPr>
          <a:xfrm>
            <a:off x="11357241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8" name="Shape 2728"/>
          <p:cNvSpPr/>
          <p:nvPr/>
        </p:nvSpPr>
        <p:spPr>
          <a:xfrm>
            <a:off x="1758542" y="1034496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29" name="Shape 2729"/>
          <p:cNvSpPr/>
          <p:nvPr/>
        </p:nvSpPr>
        <p:spPr>
          <a:xfrm>
            <a:off x="2825064" y="1034496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0" name="Shape 2730"/>
          <p:cNvSpPr/>
          <p:nvPr/>
        </p:nvSpPr>
        <p:spPr>
          <a:xfrm>
            <a:off x="3891586" y="1034496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1" name="Shape 2731"/>
          <p:cNvSpPr/>
          <p:nvPr/>
        </p:nvSpPr>
        <p:spPr>
          <a:xfrm>
            <a:off x="4958108" y="10370362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2" name="Shape 2732"/>
          <p:cNvSpPr/>
          <p:nvPr/>
        </p:nvSpPr>
        <p:spPr>
          <a:xfrm>
            <a:off x="6024630" y="10497329"/>
            <a:ext cx="558655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3" name="Shape 2733"/>
          <p:cNvSpPr/>
          <p:nvPr/>
        </p:nvSpPr>
        <p:spPr>
          <a:xfrm>
            <a:off x="7268906" y="10344969"/>
            <a:ext cx="20314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4" name="Shape 2734"/>
          <p:cNvSpPr/>
          <p:nvPr/>
        </p:nvSpPr>
        <p:spPr>
          <a:xfrm>
            <a:off x="8157675" y="10421149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5" name="Shape 2735"/>
          <p:cNvSpPr/>
          <p:nvPr/>
        </p:nvSpPr>
        <p:spPr>
          <a:xfrm>
            <a:off x="9224197" y="10395756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6" name="Shape 2736"/>
          <p:cNvSpPr/>
          <p:nvPr/>
        </p:nvSpPr>
        <p:spPr>
          <a:xfrm>
            <a:off x="10290719" y="1034496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7" name="Shape 2737"/>
          <p:cNvSpPr/>
          <p:nvPr/>
        </p:nvSpPr>
        <p:spPr>
          <a:xfrm>
            <a:off x="11357241" y="1034496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1758542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39" name="Shape 2739"/>
          <p:cNvSpPr/>
          <p:nvPr/>
        </p:nvSpPr>
        <p:spPr>
          <a:xfrm>
            <a:off x="2825064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0" name="Shape 2740"/>
          <p:cNvSpPr/>
          <p:nvPr/>
        </p:nvSpPr>
        <p:spPr>
          <a:xfrm>
            <a:off x="3891586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1" name="Shape 2741"/>
          <p:cNvSpPr/>
          <p:nvPr/>
        </p:nvSpPr>
        <p:spPr>
          <a:xfrm>
            <a:off x="4958108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2" name="Shape 2742"/>
          <p:cNvSpPr/>
          <p:nvPr/>
        </p:nvSpPr>
        <p:spPr>
          <a:xfrm>
            <a:off x="6024630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3" name="Shape 2743"/>
          <p:cNvSpPr/>
          <p:nvPr/>
        </p:nvSpPr>
        <p:spPr>
          <a:xfrm>
            <a:off x="7091153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4" name="Shape 2744"/>
          <p:cNvSpPr/>
          <p:nvPr/>
        </p:nvSpPr>
        <p:spPr>
          <a:xfrm>
            <a:off x="8157675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5" name="Shape 2745"/>
          <p:cNvSpPr/>
          <p:nvPr/>
        </p:nvSpPr>
        <p:spPr>
          <a:xfrm>
            <a:off x="9224197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10290719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7" name="Shape 2747"/>
          <p:cNvSpPr/>
          <p:nvPr/>
        </p:nvSpPr>
        <p:spPr>
          <a:xfrm>
            <a:off x="11357241" y="1141149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8" name="Shape 2748"/>
          <p:cNvSpPr/>
          <p:nvPr/>
        </p:nvSpPr>
        <p:spPr>
          <a:xfrm>
            <a:off x="12474550" y="82119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13642646" y="8211900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0" name="Shape 2750"/>
          <p:cNvSpPr/>
          <p:nvPr/>
        </p:nvSpPr>
        <p:spPr>
          <a:xfrm>
            <a:off x="14759955" y="8211900"/>
            <a:ext cx="2539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1" name="Shape 2751"/>
          <p:cNvSpPr/>
          <p:nvPr/>
        </p:nvSpPr>
        <p:spPr>
          <a:xfrm>
            <a:off x="15775690" y="8211900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2" name="Shape 2752"/>
          <p:cNvSpPr/>
          <p:nvPr/>
        </p:nvSpPr>
        <p:spPr>
          <a:xfrm>
            <a:off x="16791426" y="821190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3" name="Shape 2753"/>
          <p:cNvSpPr/>
          <p:nvPr/>
        </p:nvSpPr>
        <p:spPr>
          <a:xfrm>
            <a:off x="17857948" y="821190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4" name="Shape 2754"/>
          <p:cNvSpPr/>
          <p:nvPr/>
        </p:nvSpPr>
        <p:spPr>
          <a:xfrm>
            <a:off x="18899076" y="8211900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5" name="Shape 2755"/>
          <p:cNvSpPr/>
          <p:nvPr/>
        </p:nvSpPr>
        <p:spPr>
          <a:xfrm>
            <a:off x="19990992" y="821190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6" name="Shape 2756"/>
          <p:cNvSpPr/>
          <p:nvPr/>
        </p:nvSpPr>
        <p:spPr>
          <a:xfrm>
            <a:off x="21006728" y="8364260"/>
            <a:ext cx="558655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7" name="Shape 2757"/>
          <p:cNvSpPr/>
          <p:nvPr/>
        </p:nvSpPr>
        <p:spPr>
          <a:xfrm>
            <a:off x="22073249" y="8211900"/>
            <a:ext cx="558798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8" name="Shape 2758"/>
          <p:cNvSpPr/>
          <p:nvPr/>
        </p:nvSpPr>
        <p:spPr>
          <a:xfrm>
            <a:off x="12474550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59" name="Shape 2759"/>
          <p:cNvSpPr/>
          <p:nvPr/>
        </p:nvSpPr>
        <p:spPr>
          <a:xfrm>
            <a:off x="13541073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0" name="Shape 2760"/>
          <p:cNvSpPr/>
          <p:nvPr/>
        </p:nvSpPr>
        <p:spPr>
          <a:xfrm>
            <a:off x="14607595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1" name="Shape 2761"/>
          <p:cNvSpPr/>
          <p:nvPr/>
        </p:nvSpPr>
        <p:spPr>
          <a:xfrm>
            <a:off x="15674117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2" name="Shape 2762"/>
          <p:cNvSpPr/>
          <p:nvPr/>
        </p:nvSpPr>
        <p:spPr>
          <a:xfrm>
            <a:off x="16740639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3" name="Shape 2763"/>
          <p:cNvSpPr/>
          <p:nvPr/>
        </p:nvSpPr>
        <p:spPr>
          <a:xfrm>
            <a:off x="17807161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4" name="Shape 2764"/>
          <p:cNvSpPr/>
          <p:nvPr/>
        </p:nvSpPr>
        <p:spPr>
          <a:xfrm>
            <a:off x="18873683" y="9303815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5" name="Shape 2765"/>
          <p:cNvSpPr/>
          <p:nvPr/>
        </p:nvSpPr>
        <p:spPr>
          <a:xfrm>
            <a:off x="19940206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6" name="Shape 2766"/>
          <p:cNvSpPr/>
          <p:nvPr/>
        </p:nvSpPr>
        <p:spPr>
          <a:xfrm>
            <a:off x="21006728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7" name="Shape 2767"/>
          <p:cNvSpPr/>
          <p:nvPr/>
        </p:nvSpPr>
        <p:spPr>
          <a:xfrm>
            <a:off x="22073250" y="92784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8" name="Shape 2768"/>
          <p:cNvSpPr/>
          <p:nvPr/>
        </p:nvSpPr>
        <p:spPr>
          <a:xfrm>
            <a:off x="12474550" y="10522698"/>
            <a:ext cx="558655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13617253" y="10344944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0" name="Shape 2770"/>
          <p:cNvSpPr/>
          <p:nvPr/>
        </p:nvSpPr>
        <p:spPr>
          <a:xfrm>
            <a:off x="14607595" y="103449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1" name="Shape 2771"/>
          <p:cNvSpPr/>
          <p:nvPr/>
        </p:nvSpPr>
        <p:spPr>
          <a:xfrm>
            <a:off x="15674117" y="103449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2" name="Shape 2772"/>
          <p:cNvSpPr/>
          <p:nvPr/>
        </p:nvSpPr>
        <p:spPr>
          <a:xfrm>
            <a:off x="16740639" y="103449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3" name="Shape 2773"/>
          <p:cNvSpPr/>
          <p:nvPr/>
        </p:nvSpPr>
        <p:spPr>
          <a:xfrm>
            <a:off x="17807161" y="103449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4" name="Shape 2774"/>
          <p:cNvSpPr/>
          <p:nvPr/>
        </p:nvSpPr>
        <p:spPr>
          <a:xfrm>
            <a:off x="18873683" y="1034494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5" name="Shape 2775"/>
          <p:cNvSpPr/>
          <p:nvPr/>
        </p:nvSpPr>
        <p:spPr>
          <a:xfrm>
            <a:off x="19940206" y="1043382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6" name="Shape 2776"/>
          <p:cNvSpPr/>
          <p:nvPr/>
        </p:nvSpPr>
        <p:spPr>
          <a:xfrm>
            <a:off x="21133694" y="10344944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7" name="Shape 2777"/>
          <p:cNvSpPr/>
          <p:nvPr/>
        </p:nvSpPr>
        <p:spPr>
          <a:xfrm>
            <a:off x="22149430" y="10344944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8" name="Shape 2778"/>
          <p:cNvSpPr/>
          <p:nvPr/>
        </p:nvSpPr>
        <p:spPr>
          <a:xfrm>
            <a:off x="12474550" y="114114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79" name="Shape 2779"/>
          <p:cNvSpPr/>
          <p:nvPr/>
        </p:nvSpPr>
        <p:spPr>
          <a:xfrm>
            <a:off x="13617253" y="11411467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0" name="Shape 2780"/>
          <p:cNvSpPr/>
          <p:nvPr/>
        </p:nvSpPr>
        <p:spPr>
          <a:xfrm>
            <a:off x="14759955" y="11411467"/>
            <a:ext cx="2539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1" name="Shape 2781"/>
          <p:cNvSpPr/>
          <p:nvPr/>
        </p:nvSpPr>
        <p:spPr>
          <a:xfrm>
            <a:off x="15674117" y="114114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2" name="Shape 2782"/>
          <p:cNvSpPr/>
          <p:nvPr/>
        </p:nvSpPr>
        <p:spPr>
          <a:xfrm>
            <a:off x="16740639" y="11449557"/>
            <a:ext cx="559193" cy="482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17807161" y="11449557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4" name="Shape 2784"/>
          <p:cNvSpPr/>
          <p:nvPr/>
        </p:nvSpPr>
        <p:spPr>
          <a:xfrm>
            <a:off x="18873683" y="114114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5" name="Shape 2785"/>
          <p:cNvSpPr/>
          <p:nvPr/>
        </p:nvSpPr>
        <p:spPr>
          <a:xfrm>
            <a:off x="19940206" y="1146225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6" name="Shape 2786"/>
          <p:cNvSpPr/>
          <p:nvPr/>
        </p:nvSpPr>
        <p:spPr>
          <a:xfrm>
            <a:off x="21006727" y="11436860"/>
            <a:ext cx="558253" cy="507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7" name="Shape 2787"/>
          <p:cNvSpPr/>
          <p:nvPr/>
        </p:nvSpPr>
        <p:spPr>
          <a:xfrm>
            <a:off x="22073249" y="11411467"/>
            <a:ext cx="558309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88" name="Shape 2788"/>
          <p:cNvSpPr/>
          <p:nvPr/>
        </p:nvSpPr>
        <p:spPr>
          <a:xfrm>
            <a:off x="10762180" y="7142054"/>
            <a:ext cx="2358639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Miscellaneous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1758542" y="394590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26" name="Shape 2526"/>
          <p:cNvSpPr/>
          <p:nvPr/>
        </p:nvSpPr>
        <p:spPr>
          <a:xfrm>
            <a:off x="2825064" y="394590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27" name="Shape 2527"/>
          <p:cNvSpPr/>
          <p:nvPr/>
        </p:nvSpPr>
        <p:spPr>
          <a:xfrm>
            <a:off x="3891586" y="394590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28" name="Shape 2528"/>
          <p:cNvSpPr/>
          <p:nvPr/>
        </p:nvSpPr>
        <p:spPr>
          <a:xfrm>
            <a:off x="5034288" y="3945904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29" name="Shape 2529"/>
          <p:cNvSpPr/>
          <p:nvPr/>
        </p:nvSpPr>
        <p:spPr>
          <a:xfrm>
            <a:off x="6100810" y="3945904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0" name="Shape 2530"/>
          <p:cNvSpPr/>
          <p:nvPr/>
        </p:nvSpPr>
        <p:spPr>
          <a:xfrm>
            <a:off x="7141939" y="3945903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1" name="Shape 2531"/>
          <p:cNvSpPr/>
          <p:nvPr/>
        </p:nvSpPr>
        <p:spPr>
          <a:xfrm>
            <a:off x="8208461" y="3945904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2" name="Shape 2532"/>
          <p:cNvSpPr/>
          <p:nvPr/>
        </p:nvSpPr>
        <p:spPr>
          <a:xfrm>
            <a:off x="9274983" y="3945904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3" name="Shape 2533"/>
          <p:cNvSpPr/>
          <p:nvPr/>
        </p:nvSpPr>
        <p:spPr>
          <a:xfrm>
            <a:off x="10341506" y="3945904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4" name="Shape 2534"/>
          <p:cNvSpPr/>
          <p:nvPr/>
        </p:nvSpPr>
        <p:spPr>
          <a:xfrm>
            <a:off x="11408028" y="3945903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5" name="Shape 2535"/>
          <p:cNvSpPr/>
          <p:nvPr/>
        </p:nvSpPr>
        <p:spPr>
          <a:xfrm>
            <a:off x="1809328" y="5012426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6" name="Shape 2536"/>
          <p:cNvSpPr/>
          <p:nvPr/>
        </p:nvSpPr>
        <p:spPr>
          <a:xfrm>
            <a:off x="2825064" y="50124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3942373" y="5012426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8" name="Shape 2538"/>
          <p:cNvSpPr/>
          <p:nvPr/>
        </p:nvSpPr>
        <p:spPr>
          <a:xfrm>
            <a:off x="5008895" y="5012426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39" name="Shape 2539"/>
          <p:cNvSpPr/>
          <p:nvPr/>
        </p:nvSpPr>
        <p:spPr>
          <a:xfrm>
            <a:off x="6024630" y="5101303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0" name="Shape 2540"/>
          <p:cNvSpPr/>
          <p:nvPr/>
        </p:nvSpPr>
        <p:spPr>
          <a:xfrm>
            <a:off x="7091153" y="50124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1" name="Shape 2541"/>
          <p:cNvSpPr/>
          <p:nvPr/>
        </p:nvSpPr>
        <p:spPr>
          <a:xfrm>
            <a:off x="8208461" y="5063213"/>
            <a:ext cx="457082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2" name="Shape 2542"/>
          <p:cNvSpPr/>
          <p:nvPr/>
        </p:nvSpPr>
        <p:spPr>
          <a:xfrm>
            <a:off x="9224197" y="50124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3" name="Shape 2543"/>
          <p:cNvSpPr/>
          <p:nvPr/>
        </p:nvSpPr>
        <p:spPr>
          <a:xfrm>
            <a:off x="10290719" y="50124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4" name="Shape 2544"/>
          <p:cNvSpPr/>
          <p:nvPr/>
        </p:nvSpPr>
        <p:spPr>
          <a:xfrm>
            <a:off x="11357241" y="501242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5" name="Shape 2545"/>
          <p:cNvSpPr/>
          <p:nvPr/>
        </p:nvSpPr>
        <p:spPr>
          <a:xfrm>
            <a:off x="1758542" y="60789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6" name="Shape 2546"/>
          <p:cNvSpPr/>
          <p:nvPr/>
        </p:nvSpPr>
        <p:spPr>
          <a:xfrm>
            <a:off x="2825064" y="612973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7" name="Shape 2547"/>
          <p:cNvSpPr/>
          <p:nvPr/>
        </p:nvSpPr>
        <p:spPr>
          <a:xfrm>
            <a:off x="3891586" y="60789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8" name="Shape 2548"/>
          <p:cNvSpPr/>
          <p:nvPr/>
        </p:nvSpPr>
        <p:spPr>
          <a:xfrm>
            <a:off x="4958108" y="6294792"/>
            <a:ext cx="55865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49" name="Shape 2549"/>
          <p:cNvSpPr/>
          <p:nvPr/>
        </p:nvSpPr>
        <p:spPr>
          <a:xfrm>
            <a:off x="6024630" y="60789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0" name="Shape 2550"/>
          <p:cNvSpPr/>
          <p:nvPr/>
        </p:nvSpPr>
        <p:spPr>
          <a:xfrm>
            <a:off x="7091153" y="60789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1" name="Shape 2551"/>
          <p:cNvSpPr/>
          <p:nvPr/>
        </p:nvSpPr>
        <p:spPr>
          <a:xfrm>
            <a:off x="8157675" y="60789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2" name="Shape 2552"/>
          <p:cNvSpPr/>
          <p:nvPr/>
        </p:nvSpPr>
        <p:spPr>
          <a:xfrm>
            <a:off x="9224197" y="6104341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3" name="Shape 2553"/>
          <p:cNvSpPr/>
          <p:nvPr/>
        </p:nvSpPr>
        <p:spPr>
          <a:xfrm>
            <a:off x="10290719" y="6104341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4" name="Shape 2554"/>
          <p:cNvSpPr/>
          <p:nvPr/>
        </p:nvSpPr>
        <p:spPr>
          <a:xfrm>
            <a:off x="11357241" y="6104341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5" name="Shape 2555"/>
          <p:cNvSpPr/>
          <p:nvPr/>
        </p:nvSpPr>
        <p:spPr>
          <a:xfrm>
            <a:off x="1758542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6" name="Shape 2556"/>
          <p:cNvSpPr/>
          <p:nvPr/>
        </p:nvSpPr>
        <p:spPr>
          <a:xfrm>
            <a:off x="2825064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7" name="Shape 2557"/>
          <p:cNvSpPr/>
          <p:nvPr/>
        </p:nvSpPr>
        <p:spPr>
          <a:xfrm>
            <a:off x="3891586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8" name="Shape 2558"/>
          <p:cNvSpPr/>
          <p:nvPr/>
        </p:nvSpPr>
        <p:spPr>
          <a:xfrm>
            <a:off x="4958108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59" name="Shape 2559"/>
          <p:cNvSpPr/>
          <p:nvPr/>
        </p:nvSpPr>
        <p:spPr>
          <a:xfrm>
            <a:off x="6024630" y="71962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0" name="Shape 2560"/>
          <p:cNvSpPr/>
          <p:nvPr/>
        </p:nvSpPr>
        <p:spPr>
          <a:xfrm>
            <a:off x="7091153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1" name="Shape 2561"/>
          <p:cNvSpPr/>
          <p:nvPr/>
        </p:nvSpPr>
        <p:spPr>
          <a:xfrm>
            <a:off x="8157675" y="71962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2" name="Shape 2562"/>
          <p:cNvSpPr/>
          <p:nvPr/>
        </p:nvSpPr>
        <p:spPr>
          <a:xfrm>
            <a:off x="9224197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3" name="Shape 2563"/>
          <p:cNvSpPr/>
          <p:nvPr/>
        </p:nvSpPr>
        <p:spPr>
          <a:xfrm>
            <a:off x="10290719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4" name="Shape 2564"/>
          <p:cNvSpPr/>
          <p:nvPr/>
        </p:nvSpPr>
        <p:spPr>
          <a:xfrm>
            <a:off x="11357241" y="71454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5" name="Shape 2565"/>
          <p:cNvSpPr/>
          <p:nvPr/>
        </p:nvSpPr>
        <p:spPr>
          <a:xfrm>
            <a:off x="1758542" y="8262779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6" name="Shape 2566"/>
          <p:cNvSpPr/>
          <p:nvPr/>
        </p:nvSpPr>
        <p:spPr>
          <a:xfrm>
            <a:off x="2825064" y="8262779"/>
            <a:ext cx="558655" cy="4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7" name="Shape 2567"/>
          <p:cNvSpPr/>
          <p:nvPr/>
        </p:nvSpPr>
        <p:spPr>
          <a:xfrm>
            <a:off x="3891586" y="8211992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8" name="Shape 2568"/>
          <p:cNvSpPr/>
          <p:nvPr/>
        </p:nvSpPr>
        <p:spPr>
          <a:xfrm>
            <a:off x="4958108" y="8211992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69" name="Shape 2569"/>
          <p:cNvSpPr/>
          <p:nvPr/>
        </p:nvSpPr>
        <p:spPr>
          <a:xfrm>
            <a:off x="6024630" y="8211992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0" name="Shape 2570"/>
          <p:cNvSpPr/>
          <p:nvPr/>
        </p:nvSpPr>
        <p:spPr>
          <a:xfrm>
            <a:off x="7091153" y="8224689"/>
            <a:ext cx="558655" cy="545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1" name="Shape 2571"/>
          <p:cNvSpPr/>
          <p:nvPr/>
        </p:nvSpPr>
        <p:spPr>
          <a:xfrm>
            <a:off x="8157675" y="82119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2" name="Shape 2572"/>
          <p:cNvSpPr/>
          <p:nvPr/>
        </p:nvSpPr>
        <p:spPr>
          <a:xfrm>
            <a:off x="9224197" y="82119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3" name="Shape 2573"/>
          <p:cNvSpPr/>
          <p:nvPr/>
        </p:nvSpPr>
        <p:spPr>
          <a:xfrm>
            <a:off x="10290719" y="82119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4" name="Shape 2574"/>
          <p:cNvSpPr/>
          <p:nvPr/>
        </p:nvSpPr>
        <p:spPr>
          <a:xfrm>
            <a:off x="11382634" y="8211993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5" name="Shape 2575"/>
          <p:cNvSpPr/>
          <p:nvPr/>
        </p:nvSpPr>
        <p:spPr>
          <a:xfrm>
            <a:off x="1758542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6" name="Shape 2576"/>
          <p:cNvSpPr/>
          <p:nvPr/>
        </p:nvSpPr>
        <p:spPr>
          <a:xfrm>
            <a:off x="2825064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7" name="Shape 2577"/>
          <p:cNvSpPr/>
          <p:nvPr/>
        </p:nvSpPr>
        <p:spPr>
          <a:xfrm>
            <a:off x="3916979" y="9278515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8" name="Shape 2578"/>
          <p:cNvSpPr/>
          <p:nvPr/>
        </p:nvSpPr>
        <p:spPr>
          <a:xfrm>
            <a:off x="5059682" y="9278515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79" name="Shape 2579"/>
          <p:cNvSpPr/>
          <p:nvPr/>
        </p:nvSpPr>
        <p:spPr>
          <a:xfrm>
            <a:off x="6024630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0" name="Shape 2580"/>
          <p:cNvSpPr/>
          <p:nvPr/>
        </p:nvSpPr>
        <p:spPr>
          <a:xfrm>
            <a:off x="7091153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1" name="Shape 2581"/>
          <p:cNvSpPr/>
          <p:nvPr/>
        </p:nvSpPr>
        <p:spPr>
          <a:xfrm>
            <a:off x="8157675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2" name="Shape 2582"/>
          <p:cNvSpPr/>
          <p:nvPr/>
        </p:nvSpPr>
        <p:spPr>
          <a:xfrm>
            <a:off x="9224197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3" name="Shape 2583"/>
          <p:cNvSpPr/>
          <p:nvPr/>
        </p:nvSpPr>
        <p:spPr>
          <a:xfrm>
            <a:off x="10290719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11357241" y="927851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5" name="Shape 2585"/>
          <p:cNvSpPr/>
          <p:nvPr/>
        </p:nvSpPr>
        <p:spPr>
          <a:xfrm>
            <a:off x="12550730" y="39459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6" name="Shape 2586"/>
          <p:cNvSpPr/>
          <p:nvPr/>
        </p:nvSpPr>
        <p:spPr>
          <a:xfrm>
            <a:off x="13617252" y="39459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7" name="Shape 2587"/>
          <p:cNvSpPr/>
          <p:nvPr/>
        </p:nvSpPr>
        <p:spPr>
          <a:xfrm>
            <a:off x="14632988" y="39459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8" name="Shape 2588"/>
          <p:cNvSpPr/>
          <p:nvPr/>
        </p:nvSpPr>
        <p:spPr>
          <a:xfrm>
            <a:off x="15699510" y="3971315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16766032" y="3971315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0" name="Shape 2590"/>
          <p:cNvSpPr/>
          <p:nvPr/>
        </p:nvSpPr>
        <p:spPr>
          <a:xfrm>
            <a:off x="17832555" y="39459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1" name="Shape 2591"/>
          <p:cNvSpPr/>
          <p:nvPr/>
        </p:nvSpPr>
        <p:spPr>
          <a:xfrm>
            <a:off x="18899077" y="39459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2" name="Shape 2592"/>
          <p:cNvSpPr/>
          <p:nvPr/>
        </p:nvSpPr>
        <p:spPr>
          <a:xfrm>
            <a:off x="19965599" y="39459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3" name="Shape 2593"/>
          <p:cNvSpPr/>
          <p:nvPr/>
        </p:nvSpPr>
        <p:spPr>
          <a:xfrm>
            <a:off x="21032121" y="39459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4" name="Shape 2594"/>
          <p:cNvSpPr/>
          <p:nvPr/>
        </p:nvSpPr>
        <p:spPr>
          <a:xfrm>
            <a:off x="22098643" y="3996709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5" name="Shape 2595"/>
          <p:cNvSpPr/>
          <p:nvPr/>
        </p:nvSpPr>
        <p:spPr>
          <a:xfrm>
            <a:off x="12499944" y="5037838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6" name="Shape 2596"/>
          <p:cNvSpPr/>
          <p:nvPr/>
        </p:nvSpPr>
        <p:spPr>
          <a:xfrm>
            <a:off x="13566466" y="5088625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7" name="Shape 2597"/>
          <p:cNvSpPr/>
          <p:nvPr/>
        </p:nvSpPr>
        <p:spPr>
          <a:xfrm>
            <a:off x="14632988" y="5063232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8" name="Shape 2598"/>
          <p:cNvSpPr/>
          <p:nvPr/>
        </p:nvSpPr>
        <p:spPr>
          <a:xfrm>
            <a:off x="15699510" y="5063232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599" name="Shape 2599"/>
          <p:cNvSpPr/>
          <p:nvPr/>
        </p:nvSpPr>
        <p:spPr>
          <a:xfrm>
            <a:off x="16766032" y="501244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0" name="Shape 2600"/>
          <p:cNvSpPr/>
          <p:nvPr/>
        </p:nvSpPr>
        <p:spPr>
          <a:xfrm>
            <a:off x="17832555" y="501244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1" name="Shape 2601"/>
          <p:cNvSpPr/>
          <p:nvPr/>
        </p:nvSpPr>
        <p:spPr>
          <a:xfrm>
            <a:off x="18899077" y="501244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2" name="Shape 2602"/>
          <p:cNvSpPr/>
          <p:nvPr/>
        </p:nvSpPr>
        <p:spPr>
          <a:xfrm>
            <a:off x="19965599" y="5063232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3" name="Shape 2603"/>
          <p:cNvSpPr/>
          <p:nvPr/>
        </p:nvSpPr>
        <p:spPr>
          <a:xfrm>
            <a:off x="21032121" y="5037838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4" name="Shape 2604"/>
          <p:cNvSpPr/>
          <p:nvPr/>
        </p:nvSpPr>
        <p:spPr>
          <a:xfrm>
            <a:off x="22098643" y="5063232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5" name="Shape 2605"/>
          <p:cNvSpPr/>
          <p:nvPr/>
        </p:nvSpPr>
        <p:spPr>
          <a:xfrm>
            <a:off x="12499943" y="6078967"/>
            <a:ext cx="558920" cy="55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6" name="Shape 2606"/>
          <p:cNvSpPr/>
          <p:nvPr/>
        </p:nvSpPr>
        <p:spPr>
          <a:xfrm>
            <a:off x="13566466" y="60789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7" name="Shape 2607"/>
          <p:cNvSpPr/>
          <p:nvPr/>
        </p:nvSpPr>
        <p:spPr>
          <a:xfrm>
            <a:off x="14632988" y="6129753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8" name="Shape 2608"/>
          <p:cNvSpPr/>
          <p:nvPr/>
        </p:nvSpPr>
        <p:spPr>
          <a:xfrm>
            <a:off x="15699510" y="612975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09" name="Shape 2609"/>
          <p:cNvSpPr/>
          <p:nvPr/>
        </p:nvSpPr>
        <p:spPr>
          <a:xfrm>
            <a:off x="16766032" y="612975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0" name="Shape 2610"/>
          <p:cNvSpPr/>
          <p:nvPr/>
        </p:nvSpPr>
        <p:spPr>
          <a:xfrm>
            <a:off x="17832555" y="6129753"/>
            <a:ext cx="558655" cy="457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1" name="Shape 2611"/>
          <p:cNvSpPr/>
          <p:nvPr/>
        </p:nvSpPr>
        <p:spPr>
          <a:xfrm>
            <a:off x="18899077" y="6104360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2" name="Shape 2612"/>
          <p:cNvSpPr/>
          <p:nvPr/>
        </p:nvSpPr>
        <p:spPr>
          <a:xfrm>
            <a:off x="19965599" y="6129753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3" name="Shape 2613"/>
          <p:cNvSpPr/>
          <p:nvPr/>
        </p:nvSpPr>
        <p:spPr>
          <a:xfrm>
            <a:off x="21032121" y="60789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4" name="Shape 2614"/>
          <p:cNvSpPr/>
          <p:nvPr/>
        </p:nvSpPr>
        <p:spPr>
          <a:xfrm>
            <a:off x="22098643" y="60789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5" name="Shape 2615"/>
          <p:cNvSpPr/>
          <p:nvPr/>
        </p:nvSpPr>
        <p:spPr>
          <a:xfrm>
            <a:off x="12499944" y="71454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6" name="Shape 2616"/>
          <p:cNvSpPr/>
          <p:nvPr/>
        </p:nvSpPr>
        <p:spPr>
          <a:xfrm>
            <a:off x="13566466" y="7170882"/>
            <a:ext cx="558655" cy="507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7" name="Shape 2617"/>
          <p:cNvSpPr/>
          <p:nvPr/>
        </p:nvSpPr>
        <p:spPr>
          <a:xfrm>
            <a:off x="14632988" y="7196276"/>
            <a:ext cx="558655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8" name="Shape 2618"/>
          <p:cNvSpPr/>
          <p:nvPr/>
        </p:nvSpPr>
        <p:spPr>
          <a:xfrm>
            <a:off x="15699510" y="7145490"/>
            <a:ext cx="558602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19" name="Shape 2619"/>
          <p:cNvSpPr/>
          <p:nvPr/>
        </p:nvSpPr>
        <p:spPr>
          <a:xfrm>
            <a:off x="16766032" y="7145490"/>
            <a:ext cx="558655" cy="55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0" name="Shape 2620"/>
          <p:cNvSpPr/>
          <p:nvPr/>
        </p:nvSpPr>
        <p:spPr>
          <a:xfrm>
            <a:off x="17832555" y="7170882"/>
            <a:ext cx="558655" cy="508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1" name="Shape 2621"/>
          <p:cNvSpPr/>
          <p:nvPr/>
        </p:nvSpPr>
        <p:spPr>
          <a:xfrm>
            <a:off x="18899077" y="7247063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2" name="Shape 2622"/>
          <p:cNvSpPr/>
          <p:nvPr/>
        </p:nvSpPr>
        <p:spPr>
          <a:xfrm>
            <a:off x="19965599" y="71454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3" name="Shape 2623"/>
          <p:cNvSpPr/>
          <p:nvPr/>
        </p:nvSpPr>
        <p:spPr>
          <a:xfrm>
            <a:off x="21032121" y="71454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4" name="Shape 2624"/>
          <p:cNvSpPr/>
          <p:nvPr/>
        </p:nvSpPr>
        <p:spPr>
          <a:xfrm>
            <a:off x="22098643" y="71454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5" name="Shape 2625"/>
          <p:cNvSpPr/>
          <p:nvPr/>
        </p:nvSpPr>
        <p:spPr>
          <a:xfrm>
            <a:off x="12499944" y="826279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6" name="Shape 2626"/>
          <p:cNvSpPr/>
          <p:nvPr/>
        </p:nvSpPr>
        <p:spPr>
          <a:xfrm>
            <a:off x="13617252" y="82120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7" name="Shape 2627"/>
          <p:cNvSpPr/>
          <p:nvPr/>
        </p:nvSpPr>
        <p:spPr>
          <a:xfrm>
            <a:off x="14721865" y="8212012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8" name="Shape 2628"/>
          <p:cNvSpPr/>
          <p:nvPr/>
        </p:nvSpPr>
        <p:spPr>
          <a:xfrm>
            <a:off x="15699510" y="82120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29" name="Shape 2629"/>
          <p:cNvSpPr/>
          <p:nvPr/>
        </p:nvSpPr>
        <p:spPr>
          <a:xfrm>
            <a:off x="16766032" y="8212012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0" name="Shape 2630"/>
          <p:cNvSpPr/>
          <p:nvPr/>
        </p:nvSpPr>
        <p:spPr>
          <a:xfrm>
            <a:off x="17959521" y="8212012"/>
            <a:ext cx="3047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1" name="Shape 2631"/>
          <p:cNvSpPr/>
          <p:nvPr/>
        </p:nvSpPr>
        <p:spPr>
          <a:xfrm>
            <a:off x="18899077" y="826279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2" name="Shape 2632"/>
          <p:cNvSpPr/>
          <p:nvPr/>
        </p:nvSpPr>
        <p:spPr>
          <a:xfrm>
            <a:off x="20016386" y="82120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3" name="Shape 2633"/>
          <p:cNvSpPr/>
          <p:nvPr/>
        </p:nvSpPr>
        <p:spPr>
          <a:xfrm>
            <a:off x="21032121" y="82120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22098643" y="82120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635" name="Shape 2635"/>
          <p:cNvSpPr/>
          <p:nvPr/>
        </p:nvSpPr>
        <p:spPr>
          <a:xfrm>
            <a:off x="11382634" y="2876029"/>
            <a:ext cx="1361891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General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Shape 2790"/>
          <p:cNvSpPr/>
          <p:nvPr/>
        </p:nvSpPr>
        <p:spPr>
          <a:xfrm>
            <a:off x="1758542" y="373215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2825064" y="37067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2" name="Shape 2792"/>
          <p:cNvSpPr/>
          <p:nvPr/>
        </p:nvSpPr>
        <p:spPr>
          <a:xfrm>
            <a:off x="3891586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3" name="Shape 2793"/>
          <p:cNvSpPr/>
          <p:nvPr/>
        </p:nvSpPr>
        <p:spPr>
          <a:xfrm>
            <a:off x="4958108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024630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5" name="Shape 2795"/>
          <p:cNvSpPr/>
          <p:nvPr/>
        </p:nvSpPr>
        <p:spPr>
          <a:xfrm>
            <a:off x="7091153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6" name="Shape 2796"/>
          <p:cNvSpPr/>
          <p:nvPr/>
        </p:nvSpPr>
        <p:spPr>
          <a:xfrm>
            <a:off x="8157675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7" name="Shape 2797"/>
          <p:cNvSpPr/>
          <p:nvPr/>
        </p:nvSpPr>
        <p:spPr>
          <a:xfrm>
            <a:off x="9224197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8" name="Shape 2798"/>
          <p:cNvSpPr/>
          <p:nvPr/>
        </p:nvSpPr>
        <p:spPr>
          <a:xfrm>
            <a:off x="10290719" y="3782937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799" name="Shape 2799"/>
          <p:cNvSpPr/>
          <p:nvPr/>
        </p:nvSpPr>
        <p:spPr>
          <a:xfrm>
            <a:off x="11357241" y="373215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0" name="Shape 2800"/>
          <p:cNvSpPr/>
          <p:nvPr/>
        </p:nvSpPr>
        <p:spPr>
          <a:xfrm>
            <a:off x="1758542" y="482406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1" name="Shape 2801"/>
          <p:cNvSpPr/>
          <p:nvPr/>
        </p:nvSpPr>
        <p:spPr>
          <a:xfrm>
            <a:off x="2825064" y="4849459"/>
            <a:ext cx="558655" cy="304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2" name="Shape 2802"/>
          <p:cNvSpPr/>
          <p:nvPr/>
        </p:nvSpPr>
        <p:spPr>
          <a:xfrm>
            <a:off x="3891586" y="4798673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3" name="Shape 2803"/>
          <p:cNvSpPr/>
          <p:nvPr/>
        </p:nvSpPr>
        <p:spPr>
          <a:xfrm>
            <a:off x="4958108" y="482406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4" name="Shape 2804"/>
          <p:cNvSpPr/>
          <p:nvPr/>
        </p:nvSpPr>
        <p:spPr>
          <a:xfrm>
            <a:off x="6024630" y="4849460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5" name="Shape 2805"/>
          <p:cNvSpPr/>
          <p:nvPr/>
        </p:nvSpPr>
        <p:spPr>
          <a:xfrm>
            <a:off x="7091153" y="4798673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6" name="Shape 2806"/>
          <p:cNvSpPr/>
          <p:nvPr/>
        </p:nvSpPr>
        <p:spPr>
          <a:xfrm>
            <a:off x="8157675" y="4824067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7" name="Shape 2807"/>
          <p:cNvSpPr/>
          <p:nvPr/>
        </p:nvSpPr>
        <p:spPr>
          <a:xfrm>
            <a:off x="9224197" y="4798673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8" name="Shape 2808"/>
          <p:cNvSpPr/>
          <p:nvPr/>
        </p:nvSpPr>
        <p:spPr>
          <a:xfrm>
            <a:off x="10290719" y="47224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11357241" y="47224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0" name="Shape 2810"/>
          <p:cNvSpPr/>
          <p:nvPr/>
        </p:nvSpPr>
        <p:spPr>
          <a:xfrm>
            <a:off x="12455059" y="368136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1" name="Shape 2811"/>
          <p:cNvSpPr/>
          <p:nvPr/>
        </p:nvSpPr>
        <p:spPr>
          <a:xfrm>
            <a:off x="13521582" y="368136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2" name="Shape 2812"/>
          <p:cNvSpPr/>
          <p:nvPr/>
        </p:nvSpPr>
        <p:spPr>
          <a:xfrm>
            <a:off x="14588104" y="368136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3" name="Shape 2813"/>
          <p:cNvSpPr/>
          <p:nvPr/>
        </p:nvSpPr>
        <p:spPr>
          <a:xfrm>
            <a:off x="15654626" y="3719454"/>
            <a:ext cx="558655" cy="444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16771935" y="3655971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5" name="Shape 2815"/>
          <p:cNvSpPr/>
          <p:nvPr/>
        </p:nvSpPr>
        <p:spPr>
          <a:xfrm>
            <a:off x="17813063" y="365597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6" name="Shape 2816"/>
          <p:cNvSpPr/>
          <p:nvPr/>
        </p:nvSpPr>
        <p:spPr>
          <a:xfrm>
            <a:off x="18841496" y="365597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7" name="Shape 2817"/>
          <p:cNvSpPr/>
          <p:nvPr/>
        </p:nvSpPr>
        <p:spPr>
          <a:xfrm>
            <a:off x="19920715" y="37067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8" name="Shape 2818"/>
          <p:cNvSpPr/>
          <p:nvPr/>
        </p:nvSpPr>
        <p:spPr>
          <a:xfrm>
            <a:off x="20987237" y="368136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22053759" y="368136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0" name="Shape 2820"/>
          <p:cNvSpPr/>
          <p:nvPr/>
        </p:nvSpPr>
        <p:spPr>
          <a:xfrm>
            <a:off x="12455059" y="474788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1" name="Shape 2821"/>
          <p:cNvSpPr/>
          <p:nvPr/>
        </p:nvSpPr>
        <p:spPr>
          <a:xfrm>
            <a:off x="13521582" y="474788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2" name="Shape 2822"/>
          <p:cNvSpPr/>
          <p:nvPr/>
        </p:nvSpPr>
        <p:spPr>
          <a:xfrm>
            <a:off x="14588104" y="474788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3" name="Shape 2823"/>
          <p:cNvSpPr/>
          <p:nvPr/>
        </p:nvSpPr>
        <p:spPr>
          <a:xfrm>
            <a:off x="15654626" y="4785976"/>
            <a:ext cx="558655" cy="444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4" name="Shape 2824"/>
          <p:cNvSpPr/>
          <p:nvPr/>
        </p:nvSpPr>
        <p:spPr>
          <a:xfrm>
            <a:off x="16721148" y="4722492"/>
            <a:ext cx="558655" cy="55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5" name="Shape 2825"/>
          <p:cNvSpPr/>
          <p:nvPr/>
        </p:nvSpPr>
        <p:spPr>
          <a:xfrm>
            <a:off x="17787670" y="4798673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6" name="Shape 2826"/>
          <p:cNvSpPr/>
          <p:nvPr/>
        </p:nvSpPr>
        <p:spPr>
          <a:xfrm>
            <a:off x="18854193" y="4773279"/>
            <a:ext cx="558655" cy="45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7" name="Shape 2827"/>
          <p:cNvSpPr/>
          <p:nvPr/>
        </p:nvSpPr>
        <p:spPr>
          <a:xfrm>
            <a:off x="19996895" y="4722493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21038023" y="472249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29" name="Shape 2829"/>
          <p:cNvSpPr/>
          <p:nvPr/>
        </p:nvSpPr>
        <p:spPr>
          <a:xfrm>
            <a:off x="22053759" y="472249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0" name="Shape 2830"/>
          <p:cNvSpPr/>
          <p:nvPr/>
        </p:nvSpPr>
        <p:spPr>
          <a:xfrm>
            <a:off x="10942568" y="2586096"/>
            <a:ext cx="2224948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E-Commerce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1" name="Shape 2831"/>
          <p:cNvSpPr/>
          <p:nvPr/>
        </p:nvSpPr>
        <p:spPr>
          <a:xfrm>
            <a:off x="1834722" y="7464979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2" name="Shape 2832"/>
          <p:cNvSpPr/>
          <p:nvPr/>
        </p:nvSpPr>
        <p:spPr>
          <a:xfrm>
            <a:off x="2901244" y="7464979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3" name="Shape 2833"/>
          <p:cNvSpPr/>
          <p:nvPr/>
        </p:nvSpPr>
        <p:spPr>
          <a:xfrm>
            <a:off x="3891586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4" name="Shape 2834"/>
          <p:cNvSpPr/>
          <p:nvPr/>
        </p:nvSpPr>
        <p:spPr>
          <a:xfrm>
            <a:off x="4958108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5" name="Shape 2835"/>
          <p:cNvSpPr/>
          <p:nvPr/>
        </p:nvSpPr>
        <p:spPr>
          <a:xfrm>
            <a:off x="6024630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7091153" y="7541159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7" name="Shape 2837"/>
          <p:cNvSpPr/>
          <p:nvPr/>
        </p:nvSpPr>
        <p:spPr>
          <a:xfrm>
            <a:off x="8157675" y="7528462"/>
            <a:ext cx="558655" cy="43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8" name="Shape 2838"/>
          <p:cNvSpPr/>
          <p:nvPr/>
        </p:nvSpPr>
        <p:spPr>
          <a:xfrm>
            <a:off x="9224197" y="751576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10290719" y="7490372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0" name="Shape 2840"/>
          <p:cNvSpPr/>
          <p:nvPr/>
        </p:nvSpPr>
        <p:spPr>
          <a:xfrm>
            <a:off x="11357241" y="7490372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1" name="Shape 2841"/>
          <p:cNvSpPr/>
          <p:nvPr/>
        </p:nvSpPr>
        <p:spPr>
          <a:xfrm>
            <a:off x="1758542" y="858228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2" name="Shape 2842"/>
          <p:cNvSpPr/>
          <p:nvPr/>
        </p:nvSpPr>
        <p:spPr>
          <a:xfrm>
            <a:off x="2825064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3" name="Shape 2843"/>
          <p:cNvSpPr/>
          <p:nvPr/>
        </p:nvSpPr>
        <p:spPr>
          <a:xfrm>
            <a:off x="3891586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4" name="Shape 2844"/>
          <p:cNvSpPr/>
          <p:nvPr/>
        </p:nvSpPr>
        <p:spPr>
          <a:xfrm>
            <a:off x="4958108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5" name="Shape 2845"/>
          <p:cNvSpPr/>
          <p:nvPr/>
        </p:nvSpPr>
        <p:spPr>
          <a:xfrm>
            <a:off x="6075417" y="8531501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6" name="Shape 2846"/>
          <p:cNvSpPr/>
          <p:nvPr/>
        </p:nvSpPr>
        <p:spPr>
          <a:xfrm>
            <a:off x="7141939" y="8531501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7" name="Shape 2847"/>
          <p:cNvSpPr/>
          <p:nvPr/>
        </p:nvSpPr>
        <p:spPr>
          <a:xfrm>
            <a:off x="8157675" y="8531501"/>
            <a:ext cx="558655" cy="558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8" name="Shape 2848"/>
          <p:cNvSpPr/>
          <p:nvPr/>
        </p:nvSpPr>
        <p:spPr>
          <a:xfrm>
            <a:off x="9224197" y="8531501"/>
            <a:ext cx="558655" cy="558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49" name="Shape 2849"/>
          <p:cNvSpPr/>
          <p:nvPr/>
        </p:nvSpPr>
        <p:spPr>
          <a:xfrm>
            <a:off x="10290719" y="8569591"/>
            <a:ext cx="558655" cy="482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0" name="Shape 2850"/>
          <p:cNvSpPr/>
          <p:nvPr/>
        </p:nvSpPr>
        <p:spPr>
          <a:xfrm>
            <a:off x="11357241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1" name="Shape 2851"/>
          <p:cNvSpPr/>
          <p:nvPr/>
        </p:nvSpPr>
        <p:spPr>
          <a:xfrm>
            <a:off x="1758542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2" name="Shape 2852"/>
          <p:cNvSpPr/>
          <p:nvPr/>
        </p:nvSpPr>
        <p:spPr>
          <a:xfrm>
            <a:off x="2850457" y="9598023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3" name="Shape 2853"/>
          <p:cNvSpPr/>
          <p:nvPr/>
        </p:nvSpPr>
        <p:spPr>
          <a:xfrm>
            <a:off x="3942373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4958107" y="9598023"/>
            <a:ext cx="558525" cy="5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5" name="Shape 2855"/>
          <p:cNvSpPr/>
          <p:nvPr/>
        </p:nvSpPr>
        <p:spPr>
          <a:xfrm>
            <a:off x="6050023" y="9598023"/>
            <a:ext cx="507738" cy="55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6" name="Shape 2856"/>
          <p:cNvSpPr/>
          <p:nvPr/>
        </p:nvSpPr>
        <p:spPr>
          <a:xfrm>
            <a:off x="7091152" y="9598023"/>
            <a:ext cx="558928" cy="558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7" name="Shape 2857"/>
          <p:cNvSpPr/>
          <p:nvPr/>
        </p:nvSpPr>
        <p:spPr>
          <a:xfrm>
            <a:off x="8157675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8" name="Shape 2858"/>
          <p:cNvSpPr/>
          <p:nvPr/>
        </p:nvSpPr>
        <p:spPr>
          <a:xfrm>
            <a:off x="9274983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10290719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0" name="Shape 2860"/>
          <p:cNvSpPr/>
          <p:nvPr/>
        </p:nvSpPr>
        <p:spPr>
          <a:xfrm>
            <a:off x="11357241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1" name="Shape 2861"/>
          <p:cNvSpPr/>
          <p:nvPr/>
        </p:nvSpPr>
        <p:spPr>
          <a:xfrm>
            <a:off x="12499944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2" name="Shape 2862"/>
          <p:cNvSpPr/>
          <p:nvPr/>
        </p:nvSpPr>
        <p:spPr>
          <a:xfrm>
            <a:off x="13566466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3" name="Shape 2863"/>
          <p:cNvSpPr/>
          <p:nvPr/>
        </p:nvSpPr>
        <p:spPr>
          <a:xfrm>
            <a:off x="14632988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4" name="Shape 2864"/>
          <p:cNvSpPr/>
          <p:nvPr/>
        </p:nvSpPr>
        <p:spPr>
          <a:xfrm>
            <a:off x="15699510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5" name="Shape 2865"/>
          <p:cNvSpPr/>
          <p:nvPr/>
        </p:nvSpPr>
        <p:spPr>
          <a:xfrm>
            <a:off x="16766032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6" name="Shape 2866"/>
          <p:cNvSpPr/>
          <p:nvPr/>
        </p:nvSpPr>
        <p:spPr>
          <a:xfrm>
            <a:off x="17832555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7" name="Shape 2867"/>
          <p:cNvSpPr/>
          <p:nvPr/>
        </p:nvSpPr>
        <p:spPr>
          <a:xfrm>
            <a:off x="18899077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8" name="Shape 2868"/>
          <p:cNvSpPr/>
          <p:nvPr/>
        </p:nvSpPr>
        <p:spPr>
          <a:xfrm>
            <a:off x="19965599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69" name="Shape 2869"/>
          <p:cNvSpPr/>
          <p:nvPr/>
        </p:nvSpPr>
        <p:spPr>
          <a:xfrm>
            <a:off x="21032121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0" name="Shape 2870"/>
          <p:cNvSpPr/>
          <p:nvPr/>
        </p:nvSpPr>
        <p:spPr>
          <a:xfrm>
            <a:off x="22098643" y="74649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1" name="Shape 2871"/>
          <p:cNvSpPr/>
          <p:nvPr/>
        </p:nvSpPr>
        <p:spPr>
          <a:xfrm>
            <a:off x="12499944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2" name="Shape 2872"/>
          <p:cNvSpPr/>
          <p:nvPr/>
        </p:nvSpPr>
        <p:spPr>
          <a:xfrm>
            <a:off x="13566466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14632988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4" name="Shape 2874"/>
          <p:cNvSpPr/>
          <p:nvPr/>
        </p:nvSpPr>
        <p:spPr>
          <a:xfrm>
            <a:off x="15699510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5" name="Shape 2875"/>
          <p:cNvSpPr/>
          <p:nvPr/>
        </p:nvSpPr>
        <p:spPr>
          <a:xfrm>
            <a:off x="16766032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6" name="Shape 2876"/>
          <p:cNvSpPr/>
          <p:nvPr/>
        </p:nvSpPr>
        <p:spPr>
          <a:xfrm>
            <a:off x="17832555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7" name="Shape 2877"/>
          <p:cNvSpPr/>
          <p:nvPr/>
        </p:nvSpPr>
        <p:spPr>
          <a:xfrm>
            <a:off x="18899077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8" name="Shape 2878"/>
          <p:cNvSpPr/>
          <p:nvPr/>
        </p:nvSpPr>
        <p:spPr>
          <a:xfrm>
            <a:off x="19965599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79" name="Shape 2879"/>
          <p:cNvSpPr/>
          <p:nvPr/>
        </p:nvSpPr>
        <p:spPr>
          <a:xfrm>
            <a:off x="21032121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0" name="Shape 2880"/>
          <p:cNvSpPr/>
          <p:nvPr/>
        </p:nvSpPr>
        <p:spPr>
          <a:xfrm>
            <a:off x="22098643" y="85315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12499944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2" name="Shape 2882"/>
          <p:cNvSpPr/>
          <p:nvPr/>
        </p:nvSpPr>
        <p:spPr>
          <a:xfrm>
            <a:off x="13566466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3" name="Shape 2883"/>
          <p:cNvSpPr/>
          <p:nvPr/>
        </p:nvSpPr>
        <p:spPr>
          <a:xfrm>
            <a:off x="14632988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15699510" y="959802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5" name="Shape 2885"/>
          <p:cNvSpPr/>
          <p:nvPr/>
        </p:nvSpPr>
        <p:spPr>
          <a:xfrm>
            <a:off x="16816819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6" name="Shape 2886"/>
          <p:cNvSpPr/>
          <p:nvPr/>
        </p:nvSpPr>
        <p:spPr>
          <a:xfrm>
            <a:off x="17883341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7" name="Shape 2887"/>
          <p:cNvSpPr/>
          <p:nvPr/>
        </p:nvSpPr>
        <p:spPr>
          <a:xfrm>
            <a:off x="18949863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8" name="Shape 2888"/>
          <p:cNvSpPr/>
          <p:nvPr/>
        </p:nvSpPr>
        <p:spPr>
          <a:xfrm>
            <a:off x="20016386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89" name="Shape 2889"/>
          <p:cNvSpPr/>
          <p:nvPr/>
        </p:nvSpPr>
        <p:spPr>
          <a:xfrm>
            <a:off x="21082908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0" name="Shape 2890"/>
          <p:cNvSpPr/>
          <p:nvPr/>
        </p:nvSpPr>
        <p:spPr>
          <a:xfrm>
            <a:off x="22149430" y="9598023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1" name="Shape 2891"/>
          <p:cNvSpPr/>
          <p:nvPr/>
        </p:nvSpPr>
        <p:spPr>
          <a:xfrm>
            <a:off x="11725649" y="6395104"/>
            <a:ext cx="824052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Web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/>
          <p:cNvSpPr/>
          <p:nvPr/>
        </p:nvSpPr>
        <p:spPr>
          <a:xfrm>
            <a:off x="1758542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4" name="Shape 2894"/>
          <p:cNvSpPr/>
          <p:nvPr/>
        </p:nvSpPr>
        <p:spPr>
          <a:xfrm>
            <a:off x="2825064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5" name="Shape 2895"/>
          <p:cNvSpPr/>
          <p:nvPr/>
        </p:nvSpPr>
        <p:spPr>
          <a:xfrm>
            <a:off x="4031250" y="2866200"/>
            <a:ext cx="27932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6" name="Shape 2896"/>
          <p:cNvSpPr/>
          <p:nvPr/>
        </p:nvSpPr>
        <p:spPr>
          <a:xfrm>
            <a:off x="5097772" y="2866200"/>
            <a:ext cx="27932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7" name="Shape 2897"/>
          <p:cNvSpPr/>
          <p:nvPr/>
        </p:nvSpPr>
        <p:spPr>
          <a:xfrm>
            <a:off x="6024630" y="3005863"/>
            <a:ext cx="55865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8" name="Shape 2898"/>
          <p:cNvSpPr/>
          <p:nvPr/>
        </p:nvSpPr>
        <p:spPr>
          <a:xfrm>
            <a:off x="7091153" y="3005863"/>
            <a:ext cx="55865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8183068" y="3018560"/>
            <a:ext cx="507869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0" name="Shape 2900"/>
          <p:cNvSpPr/>
          <p:nvPr/>
        </p:nvSpPr>
        <p:spPr>
          <a:xfrm>
            <a:off x="9249590" y="3018560"/>
            <a:ext cx="507869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1" name="Shape 2901"/>
          <p:cNvSpPr/>
          <p:nvPr/>
        </p:nvSpPr>
        <p:spPr>
          <a:xfrm>
            <a:off x="10443079" y="2891593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2" name="Shape 2902"/>
          <p:cNvSpPr/>
          <p:nvPr/>
        </p:nvSpPr>
        <p:spPr>
          <a:xfrm>
            <a:off x="11509601" y="2891593"/>
            <a:ext cx="25393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3" name="Shape 2903"/>
          <p:cNvSpPr/>
          <p:nvPr/>
        </p:nvSpPr>
        <p:spPr>
          <a:xfrm>
            <a:off x="1758542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2825064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5" name="Shape 2905"/>
          <p:cNvSpPr/>
          <p:nvPr/>
        </p:nvSpPr>
        <p:spPr>
          <a:xfrm>
            <a:off x="3891586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6" name="Shape 2906"/>
          <p:cNvSpPr/>
          <p:nvPr/>
        </p:nvSpPr>
        <p:spPr>
          <a:xfrm>
            <a:off x="4958108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7" name="Shape 2907"/>
          <p:cNvSpPr/>
          <p:nvPr/>
        </p:nvSpPr>
        <p:spPr>
          <a:xfrm>
            <a:off x="6024630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8" name="Shape 2908"/>
          <p:cNvSpPr/>
          <p:nvPr/>
        </p:nvSpPr>
        <p:spPr>
          <a:xfrm>
            <a:off x="7091153" y="4059688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09" name="Shape 2909"/>
          <p:cNvSpPr/>
          <p:nvPr/>
        </p:nvSpPr>
        <p:spPr>
          <a:xfrm>
            <a:off x="8157675" y="4059688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0" name="Shape 2910"/>
          <p:cNvSpPr/>
          <p:nvPr/>
        </p:nvSpPr>
        <p:spPr>
          <a:xfrm>
            <a:off x="9351163" y="3932722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1" name="Shape 2911"/>
          <p:cNvSpPr/>
          <p:nvPr/>
        </p:nvSpPr>
        <p:spPr>
          <a:xfrm>
            <a:off x="10417686" y="3932722"/>
            <a:ext cx="30472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2" name="Shape 2912"/>
          <p:cNvSpPr/>
          <p:nvPr/>
        </p:nvSpPr>
        <p:spPr>
          <a:xfrm>
            <a:off x="11357241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3" name="Shape 2913"/>
          <p:cNvSpPr/>
          <p:nvPr/>
        </p:nvSpPr>
        <p:spPr>
          <a:xfrm>
            <a:off x="12423764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4" name="Shape 2914"/>
          <p:cNvSpPr/>
          <p:nvPr/>
        </p:nvSpPr>
        <p:spPr>
          <a:xfrm>
            <a:off x="13490286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5" name="Shape 2915"/>
          <p:cNvSpPr/>
          <p:nvPr/>
        </p:nvSpPr>
        <p:spPr>
          <a:xfrm>
            <a:off x="14556808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6" name="Shape 2916"/>
          <p:cNvSpPr/>
          <p:nvPr/>
        </p:nvSpPr>
        <p:spPr>
          <a:xfrm>
            <a:off x="15623330" y="286620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7" name="Shape 2917"/>
          <p:cNvSpPr/>
          <p:nvPr/>
        </p:nvSpPr>
        <p:spPr>
          <a:xfrm>
            <a:off x="16778729" y="2866200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17845251" y="2866200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19" name="Shape 2919"/>
          <p:cNvSpPr/>
          <p:nvPr/>
        </p:nvSpPr>
        <p:spPr>
          <a:xfrm>
            <a:off x="18822897" y="2955076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0" name="Shape 2920"/>
          <p:cNvSpPr/>
          <p:nvPr/>
        </p:nvSpPr>
        <p:spPr>
          <a:xfrm>
            <a:off x="19889419" y="2955076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1" name="Shape 2921"/>
          <p:cNvSpPr/>
          <p:nvPr/>
        </p:nvSpPr>
        <p:spPr>
          <a:xfrm>
            <a:off x="21032121" y="2866200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2" name="Shape 2922"/>
          <p:cNvSpPr/>
          <p:nvPr/>
        </p:nvSpPr>
        <p:spPr>
          <a:xfrm>
            <a:off x="22022463" y="2942380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3" name="Shape 2923"/>
          <p:cNvSpPr/>
          <p:nvPr/>
        </p:nvSpPr>
        <p:spPr>
          <a:xfrm>
            <a:off x="12423764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4" name="Shape 2924"/>
          <p:cNvSpPr/>
          <p:nvPr/>
        </p:nvSpPr>
        <p:spPr>
          <a:xfrm>
            <a:off x="13490286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5" name="Shape 2925"/>
          <p:cNvSpPr/>
          <p:nvPr/>
        </p:nvSpPr>
        <p:spPr>
          <a:xfrm>
            <a:off x="14556808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15623330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7" name="Shape 2927"/>
          <p:cNvSpPr/>
          <p:nvPr/>
        </p:nvSpPr>
        <p:spPr>
          <a:xfrm>
            <a:off x="16689852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8" name="Shape 2928"/>
          <p:cNvSpPr/>
          <p:nvPr/>
        </p:nvSpPr>
        <p:spPr>
          <a:xfrm>
            <a:off x="17756374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18822897" y="393272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0" name="Shape 2930"/>
          <p:cNvSpPr/>
          <p:nvPr/>
        </p:nvSpPr>
        <p:spPr>
          <a:xfrm>
            <a:off x="19889419" y="4034295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1" name="Shape 2931"/>
          <p:cNvSpPr/>
          <p:nvPr/>
        </p:nvSpPr>
        <p:spPr>
          <a:xfrm>
            <a:off x="20955941" y="4008902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2" name="Shape 2932"/>
          <p:cNvSpPr/>
          <p:nvPr/>
        </p:nvSpPr>
        <p:spPr>
          <a:xfrm>
            <a:off x="22022463" y="398350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3" name="Shape 2933"/>
          <p:cNvSpPr/>
          <p:nvPr/>
        </p:nvSpPr>
        <p:spPr>
          <a:xfrm>
            <a:off x="11459754" y="1796328"/>
            <a:ext cx="1203514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Arrows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4" name="Shape 2934"/>
          <p:cNvSpPr/>
          <p:nvPr/>
        </p:nvSpPr>
        <p:spPr>
          <a:xfrm>
            <a:off x="1834722" y="6591788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5" name="Shape 2935"/>
          <p:cNvSpPr/>
          <p:nvPr/>
        </p:nvSpPr>
        <p:spPr>
          <a:xfrm>
            <a:off x="2825063" y="6591787"/>
            <a:ext cx="558252" cy="558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6" name="Shape 2936"/>
          <p:cNvSpPr/>
          <p:nvPr/>
        </p:nvSpPr>
        <p:spPr>
          <a:xfrm>
            <a:off x="4043946" y="6591788"/>
            <a:ext cx="2539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7" name="Shape 2937"/>
          <p:cNvSpPr/>
          <p:nvPr/>
        </p:nvSpPr>
        <p:spPr>
          <a:xfrm>
            <a:off x="4958108" y="6591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8" name="Shape 2938"/>
          <p:cNvSpPr/>
          <p:nvPr/>
        </p:nvSpPr>
        <p:spPr>
          <a:xfrm>
            <a:off x="6024630" y="6591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39" name="Shape 2939"/>
          <p:cNvSpPr/>
          <p:nvPr/>
        </p:nvSpPr>
        <p:spPr>
          <a:xfrm>
            <a:off x="7091153" y="6591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0" name="Shape 2940"/>
          <p:cNvSpPr/>
          <p:nvPr/>
        </p:nvSpPr>
        <p:spPr>
          <a:xfrm>
            <a:off x="8157675" y="6591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1" name="Shape 2941"/>
          <p:cNvSpPr/>
          <p:nvPr/>
        </p:nvSpPr>
        <p:spPr>
          <a:xfrm>
            <a:off x="9224197" y="659178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2" name="Shape 2942"/>
          <p:cNvSpPr/>
          <p:nvPr/>
        </p:nvSpPr>
        <p:spPr>
          <a:xfrm>
            <a:off x="10341506" y="659178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3" name="Shape 2943"/>
          <p:cNvSpPr/>
          <p:nvPr/>
        </p:nvSpPr>
        <p:spPr>
          <a:xfrm>
            <a:off x="11408028" y="659178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12499944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5" name="Shape 2945"/>
          <p:cNvSpPr/>
          <p:nvPr/>
        </p:nvSpPr>
        <p:spPr>
          <a:xfrm>
            <a:off x="13566466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6" name="Shape 2946"/>
          <p:cNvSpPr/>
          <p:nvPr/>
        </p:nvSpPr>
        <p:spPr>
          <a:xfrm>
            <a:off x="14632988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7" name="Shape 2947"/>
          <p:cNvSpPr/>
          <p:nvPr/>
        </p:nvSpPr>
        <p:spPr>
          <a:xfrm>
            <a:off x="15699510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8" name="Shape 2948"/>
          <p:cNvSpPr/>
          <p:nvPr/>
        </p:nvSpPr>
        <p:spPr>
          <a:xfrm>
            <a:off x="16842212" y="6578673"/>
            <a:ext cx="40629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17883341" y="6578673"/>
            <a:ext cx="457082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0" name="Shape 2950"/>
          <p:cNvSpPr/>
          <p:nvPr/>
        </p:nvSpPr>
        <p:spPr>
          <a:xfrm>
            <a:off x="18949863" y="6578673"/>
            <a:ext cx="457082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1" name="Shape 2951"/>
          <p:cNvSpPr/>
          <p:nvPr/>
        </p:nvSpPr>
        <p:spPr>
          <a:xfrm>
            <a:off x="19965599" y="6629460"/>
            <a:ext cx="558655" cy="45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2" name="Shape 2952"/>
          <p:cNvSpPr/>
          <p:nvPr/>
        </p:nvSpPr>
        <p:spPr>
          <a:xfrm>
            <a:off x="21032121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3" name="Shape 2953"/>
          <p:cNvSpPr/>
          <p:nvPr/>
        </p:nvSpPr>
        <p:spPr>
          <a:xfrm>
            <a:off x="22098643" y="6578673"/>
            <a:ext cx="558655" cy="55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4" name="Shape 2954"/>
          <p:cNvSpPr/>
          <p:nvPr/>
        </p:nvSpPr>
        <p:spPr>
          <a:xfrm>
            <a:off x="11316865" y="5521916"/>
            <a:ext cx="1435309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Location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1758542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6" name="Shape 2956"/>
          <p:cNvSpPr/>
          <p:nvPr/>
        </p:nvSpPr>
        <p:spPr>
          <a:xfrm>
            <a:off x="2825064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7" name="Shape 2957"/>
          <p:cNvSpPr/>
          <p:nvPr/>
        </p:nvSpPr>
        <p:spPr>
          <a:xfrm>
            <a:off x="3891586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8" name="Shape 2958"/>
          <p:cNvSpPr/>
          <p:nvPr/>
        </p:nvSpPr>
        <p:spPr>
          <a:xfrm>
            <a:off x="4958108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59" name="Shape 2959"/>
          <p:cNvSpPr/>
          <p:nvPr/>
        </p:nvSpPr>
        <p:spPr>
          <a:xfrm>
            <a:off x="6024630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0" name="Shape 2960"/>
          <p:cNvSpPr/>
          <p:nvPr/>
        </p:nvSpPr>
        <p:spPr>
          <a:xfrm>
            <a:off x="7091152" y="9354628"/>
            <a:ext cx="558724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1" name="Shape 2961"/>
          <p:cNvSpPr/>
          <p:nvPr/>
        </p:nvSpPr>
        <p:spPr>
          <a:xfrm>
            <a:off x="8233855" y="9278448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2" name="Shape 2962"/>
          <p:cNvSpPr/>
          <p:nvPr/>
        </p:nvSpPr>
        <p:spPr>
          <a:xfrm>
            <a:off x="9224197" y="927844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10290719" y="9405415"/>
            <a:ext cx="558655" cy="30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4" name="Shape 2964"/>
          <p:cNvSpPr/>
          <p:nvPr/>
        </p:nvSpPr>
        <p:spPr>
          <a:xfrm>
            <a:off x="11357241" y="9354628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5" name="Shape 2965"/>
          <p:cNvSpPr/>
          <p:nvPr/>
        </p:nvSpPr>
        <p:spPr>
          <a:xfrm>
            <a:off x="1758542" y="10471937"/>
            <a:ext cx="558655" cy="33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6" name="Shape 2966"/>
          <p:cNvSpPr/>
          <p:nvPr/>
        </p:nvSpPr>
        <p:spPr>
          <a:xfrm>
            <a:off x="2825064" y="103957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7" name="Shape 2967"/>
          <p:cNvSpPr/>
          <p:nvPr/>
        </p:nvSpPr>
        <p:spPr>
          <a:xfrm>
            <a:off x="3891586" y="10370363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8" name="Shape 2968"/>
          <p:cNvSpPr/>
          <p:nvPr/>
        </p:nvSpPr>
        <p:spPr>
          <a:xfrm>
            <a:off x="4958108" y="10395757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69" name="Shape 2969"/>
          <p:cNvSpPr/>
          <p:nvPr/>
        </p:nvSpPr>
        <p:spPr>
          <a:xfrm>
            <a:off x="6024630" y="10370363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0" name="Shape 2970"/>
          <p:cNvSpPr/>
          <p:nvPr/>
        </p:nvSpPr>
        <p:spPr>
          <a:xfrm>
            <a:off x="7091153" y="103449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8157675" y="103449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2" name="Shape 2972"/>
          <p:cNvSpPr/>
          <p:nvPr/>
        </p:nvSpPr>
        <p:spPr>
          <a:xfrm>
            <a:off x="9224197" y="103449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3" name="Shape 2973"/>
          <p:cNvSpPr/>
          <p:nvPr/>
        </p:nvSpPr>
        <p:spPr>
          <a:xfrm>
            <a:off x="10290719" y="10383060"/>
            <a:ext cx="558655" cy="482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11357241" y="1034497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12576124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13642646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14709168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8" name="Shape 2978"/>
          <p:cNvSpPr/>
          <p:nvPr/>
        </p:nvSpPr>
        <p:spPr>
          <a:xfrm>
            <a:off x="15775690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79" name="Shape 2979"/>
          <p:cNvSpPr/>
          <p:nvPr/>
        </p:nvSpPr>
        <p:spPr>
          <a:xfrm>
            <a:off x="16842213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0" name="Shape 2980"/>
          <p:cNvSpPr/>
          <p:nvPr/>
        </p:nvSpPr>
        <p:spPr>
          <a:xfrm>
            <a:off x="17908735" y="9354628"/>
            <a:ext cx="558655" cy="558655"/>
          </a:xfrm>
          <a:prstGeom prst="ellipse">
            <a:avLst/>
          </a:pr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1" name="Shape 2981"/>
          <p:cNvSpPr/>
          <p:nvPr/>
        </p:nvSpPr>
        <p:spPr>
          <a:xfrm>
            <a:off x="18975257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2" name="Shape 2982"/>
          <p:cNvSpPr/>
          <p:nvPr/>
        </p:nvSpPr>
        <p:spPr>
          <a:xfrm>
            <a:off x="20041779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3" name="Shape 2983"/>
          <p:cNvSpPr/>
          <p:nvPr/>
        </p:nvSpPr>
        <p:spPr>
          <a:xfrm>
            <a:off x="21108301" y="935462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4" name="Shape 2984"/>
          <p:cNvSpPr/>
          <p:nvPr/>
        </p:nvSpPr>
        <p:spPr>
          <a:xfrm>
            <a:off x="22327184" y="9354628"/>
            <a:ext cx="2539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2985" name="Shape 2985"/>
          <p:cNvSpPr/>
          <p:nvPr/>
        </p:nvSpPr>
        <p:spPr>
          <a:xfrm>
            <a:off x="11330248" y="8208577"/>
            <a:ext cx="1439926" cy="538461"/>
          </a:xfrm>
          <a:prstGeom prst="rect">
            <a:avLst/>
          </a:prstGeom>
          <a:ln w="12700">
            <a:miter lim="400000"/>
          </a:ln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r>
              <a:rPr sz="3000" b="0" dirty="0">
                <a:solidFill>
                  <a:srgbClr val="293039"/>
                </a:solidFill>
                <a:latin typeface="Source Sans Pro Regular" charset="0"/>
                <a:ea typeface="Source Sans Pro Regular" charset="0"/>
                <a:cs typeface="Source Sans Pro Regular" charset="0"/>
              </a:rPr>
              <a:t>Weather</a:t>
            </a:r>
            <a:endParaRPr sz="3000" b="0" dirty="0">
              <a:solidFill>
                <a:srgbClr val="293039"/>
              </a:solidFill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 Proposal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78B6"/>
      </a:accent1>
      <a:accent2>
        <a:srgbClr val="009EEB"/>
      </a:accent2>
      <a:accent3>
        <a:srgbClr val="424F5A"/>
      </a:accent3>
      <a:accent4>
        <a:srgbClr val="0178B6"/>
      </a:accent4>
      <a:accent5>
        <a:srgbClr val="C1CEDA"/>
      </a:accent5>
      <a:accent6>
        <a:srgbClr val="009EEB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WPS 演示</Application>
  <PresentationFormat>自定义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Source Sans Pro Regular</vt:lpstr>
      <vt:lpstr>Lato Light</vt:lpstr>
      <vt:lpstr>Source Sans Pro Light</vt:lpstr>
      <vt:lpstr>Gill Sans</vt:lpstr>
      <vt:lpstr>Karla</vt:lpstr>
      <vt:lpstr>微软雅黑</vt:lpstr>
      <vt:lpstr>Meiryo</vt:lpstr>
      <vt:lpstr>Arial Narrow</vt:lpstr>
      <vt:lpstr>Calibri</vt:lpstr>
      <vt:lpstr>Segoe Print</vt:lpstr>
      <vt:lpstr>Arial Unicode MS</vt:lpstr>
      <vt:lpstr>Calibri Light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Cantherine.li</cp:lastModifiedBy>
  <cp:revision>6198</cp:revision>
  <dcterms:created xsi:type="dcterms:W3CDTF">2014-11-12T21:47:00Z</dcterms:created>
  <dcterms:modified xsi:type="dcterms:W3CDTF">2018-12-23T13:36:01Z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