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59" r:id="rId4"/>
    <p:sldId id="260" r:id="rId5"/>
    <p:sldId id="262" r:id="rId6"/>
    <p:sldId id="263" r:id="rId7"/>
    <p:sldId id="265" r:id="rId8"/>
    <p:sldId id="266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0B20A-BDC1-4DC3-9FBD-BE9BA8E9EE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FCA37-FF80-424D-AB46-626D6162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EA9D-6A0C-4350-A488-DA977B20D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0C97-4057-4BA6-AFC3-3750BBFAE3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EA9D-6A0C-4350-A488-DA977B20D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0C97-4057-4BA6-AFC3-3750BBFAE3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EA9D-6A0C-4350-A488-DA977B20D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0C97-4057-4BA6-AFC3-3750BBFAE3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EA9D-6A0C-4350-A488-DA977B20D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0C97-4057-4BA6-AFC3-3750BBFAE3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EA9D-6A0C-4350-A488-DA977B20D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0C97-4057-4BA6-AFC3-3750BBFAE3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EA9D-6A0C-4350-A488-DA977B20D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0C97-4057-4BA6-AFC3-3750BBFAE3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EA9D-6A0C-4350-A488-DA977B20D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0C97-4057-4BA6-AFC3-3750BBFAE3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EA9D-6A0C-4350-A488-DA977B20D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0C97-4057-4BA6-AFC3-3750BBFAE3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EA9D-6A0C-4350-A488-DA977B20D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0C97-4057-4BA6-AFC3-3750BBFAE3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EA9D-6A0C-4350-A488-DA977B20D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0C97-4057-4BA6-AFC3-3750BBFAE3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EA9D-6A0C-4350-A488-DA977B20D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0C97-4057-4BA6-AFC3-3750BBFAE3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9EA9D-6A0C-4350-A488-DA977B20D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A0C97-4057-4BA6-AFC3-3750BBFAE3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组合 248"/>
          <p:cNvGrpSpPr/>
          <p:nvPr/>
        </p:nvGrpSpPr>
        <p:grpSpPr>
          <a:xfrm>
            <a:off x="4808091" y="2258125"/>
            <a:ext cx="841376" cy="842963"/>
            <a:chOff x="8955088" y="2180852"/>
            <a:chExt cx="841376" cy="842963"/>
          </a:xfrm>
        </p:grpSpPr>
        <p:sp>
          <p:nvSpPr>
            <p:cNvPr id="43" name="Freeform 5"/>
            <p:cNvSpPr>
              <a:spLocks noEditPoints="1"/>
            </p:cNvSpPr>
            <p:nvPr/>
          </p:nvSpPr>
          <p:spPr bwMode="auto">
            <a:xfrm>
              <a:off x="9015413" y="2180852"/>
              <a:ext cx="766763" cy="842963"/>
            </a:xfrm>
            <a:custGeom>
              <a:avLst/>
              <a:gdLst>
                <a:gd name="T0" fmla="*/ 176 w 204"/>
                <a:gd name="T1" fmla="*/ 172 h 224"/>
                <a:gd name="T2" fmla="*/ 176 w 204"/>
                <a:gd name="T3" fmla="*/ 148 h 224"/>
                <a:gd name="T4" fmla="*/ 164 w 204"/>
                <a:gd name="T5" fmla="*/ 128 h 224"/>
                <a:gd name="T6" fmla="*/ 140 w 204"/>
                <a:gd name="T7" fmla="*/ 132 h 224"/>
                <a:gd name="T8" fmla="*/ 128 w 204"/>
                <a:gd name="T9" fmla="*/ 104 h 224"/>
                <a:gd name="T10" fmla="*/ 136 w 204"/>
                <a:gd name="T11" fmla="*/ 84 h 224"/>
                <a:gd name="T12" fmla="*/ 164 w 204"/>
                <a:gd name="T13" fmla="*/ 80 h 224"/>
                <a:gd name="T14" fmla="*/ 180 w 204"/>
                <a:gd name="T15" fmla="*/ 84 h 224"/>
                <a:gd name="T16" fmla="*/ 204 w 204"/>
                <a:gd name="T17" fmla="*/ 84 h 224"/>
                <a:gd name="T18" fmla="*/ 196 w 204"/>
                <a:gd name="T19" fmla="*/ 72 h 224"/>
                <a:gd name="T20" fmla="*/ 188 w 204"/>
                <a:gd name="T21" fmla="*/ 64 h 224"/>
                <a:gd name="T22" fmla="*/ 184 w 204"/>
                <a:gd name="T23" fmla="*/ 68 h 224"/>
                <a:gd name="T24" fmla="*/ 172 w 204"/>
                <a:gd name="T25" fmla="*/ 64 h 224"/>
                <a:gd name="T26" fmla="*/ 156 w 204"/>
                <a:gd name="T27" fmla="*/ 64 h 224"/>
                <a:gd name="T28" fmla="*/ 140 w 204"/>
                <a:gd name="T29" fmla="*/ 60 h 224"/>
                <a:gd name="T30" fmla="*/ 156 w 204"/>
                <a:gd name="T31" fmla="*/ 56 h 224"/>
                <a:gd name="T32" fmla="*/ 168 w 204"/>
                <a:gd name="T33" fmla="*/ 44 h 224"/>
                <a:gd name="T34" fmla="*/ 160 w 204"/>
                <a:gd name="T35" fmla="*/ 32 h 224"/>
                <a:gd name="T36" fmla="*/ 44 w 204"/>
                <a:gd name="T37" fmla="*/ 24 h 224"/>
                <a:gd name="T38" fmla="*/ 60 w 204"/>
                <a:gd name="T39" fmla="*/ 20 h 224"/>
                <a:gd name="T40" fmla="*/ 76 w 204"/>
                <a:gd name="T41" fmla="*/ 32 h 224"/>
                <a:gd name="T42" fmla="*/ 52 w 204"/>
                <a:gd name="T43" fmla="*/ 32 h 224"/>
                <a:gd name="T44" fmla="*/ 44 w 204"/>
                <a:gd name="T45" fmla="*/ 44 h 224"/>
                <a:gd name="T46" fmla="*/ 60 w 204"/>
                <a:gd name="T47" fmla="*/ 40 h 224"/>
                <a:gd name="T48" fmla="*/ 80 w 204"/>
                <a:gd name="T49" fmla="*/ 40 h 224"/>
                <a:gd name="T50" fmla="*/ 80 w 204"/>
                <a:gd name="T51" fmla="*/ 56 h 224"/>
                <a:gd name="T52" fmla="*/ 56 w 204"/>
                <a:gd name="T53" fmla="*/ 60 h 224"/>
                <a:gd name="T54" fmla="*/ 36 w 204"/>
                <a:gd name="T55" fmla="*/ 92 h 224"/>
                <a:gd name="T56" fmla="*/ 12 w 204"/>
                <a:gd name="T57" fmla="*/ 92 h 224"/>
                <a:gd name="T58" fmla="*/ 24 w 204"/>
                <a:gd name="T59" fmla="*/ 96 h 224"/>
                <a:gd name="T60" fmla="*/ 28 w 204"/>
                <a:gd name="T61" fmla="*/ 108 h 224"/>
                <a:gd name="T62" fmla="*/ 48 w 204"/>
                <a:gd name="T63" fmla="*/ 104 h 224"/>
                <a:gd name="T64" fmla="*/ 64 w 204"/>
                <a:gd name="T65" fmla="*/ 108 h 224"/>
                <a:gd name="T66" fmla="*/ 80 w 204"/>
                <a:gd name="T67" fmla="*/ 120 h 224"/>
                <a:gd name="T68" fmla="*/ 96 w 204"/>
                <a:gd name="T69" fmla="*/ 136 h 224"/>
                <a:gd name="T70" fmla="*/ 84 w 204"/>
                <a:gd name="T71" fmla="*/ 160 h 224"/>
                <a:gd name="T72" fmla="*/ 68 w 204"/>
                <a:gd name="T73" fmla="*/ 180 h 224"/>
                <a:gd name="T74" fmla="*/ 72 w 204"/>
                <a:gd name="T75" fmla="*/ 204 h 224"/>
                <a:gd name="T76" fmla="*/ 56 w 204"/>
                <a:gd name="T77" fmla="*/ 188 h 224"/>
                <a:gd name="T78" fmla="*/ 48 w 204"/>
                <a:gd name="T79" fmla="*/ 164 h 224"/>
                <a:gd name="T80" fmla="*/ 36 w 204"/>
                <a:gd name="T81" fmla="*/ 148 h 224"/>
                <a:gd name="T82" fmla="*/ 28 w 204"/>
                <a:gd name="T83" fmla="*/ 120 h 224"/>
                <a:gd name="T84" fmla="*/ 24 w 204"/>
                <a:gd name="T85" fmla="*/ 112 h 224"/>
                <a:gd name="T86" fmla="*/ 8 w 204"/>
                <a:gd name="T87" fmla="*/ 104 h 224"/>
                <a:gd name="T88" fmla="*/ 104 w 204"/>
                <a:gd name="T89" fmla="*/ 224 h 224"/>
                <a:gd name="T90" fmla="*/ 152 w 204"/>
                <a:gd name="T91" fmla="*/ 40 h 224"/>
                <a:gd name="T92" fmla="*/ 144 w 204"/>
                <a:gd name="T93" fmla="*/ 44 h 224"/>
                <a:gd name="T94" fmla="*/ 132 w 204"/>
                <a:gd name="T95" fmla="*/ 40 h 224"/>
                <a:gd name="T96" fmla="*/ 136 w 204"/>
                <a:gd name="T97" fmla="*/ 48 h 224"/>
                <a:gd name="T98" fmla="*/ 72 w 204"/>
                <a:gd name="T99" fmla="*/ 72 h 224"/>
                <a:gd name="T100" fmla="*/ 72 w 204"/>
                <a:gd name="T101" fmla="*/ 64 h 224"/>
                <a:gd name="T102" fmla="*/ 84 w 204"/>
                <a:gd name="T103" fmla="*/ 64 h 224"/>
                <a:gd name="T104" fmla="*/ 76 w 204"/>
                <a:gd name="T105" fmla="*/ 6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" h="224">
                  <a:moveTo>
                    <a:pt x="181" y="185"/>
                  </a:moveTo>
                  <a:cubicBezTo>
                    <a:pt x="176" y="180"/>
                    <a:pt x="176" y="180"/>
                    <a:pt x="176" y="180"/>
                  </a:cubicBezTo>
                  <a:cubicBezTo>
                    <a:pt x="176" y="172"/>
                    <a:pt x="176" y="172"/>
                    <a:pt x="176" y="172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76" y="148"/>
                    <a:pt x="176" y="148"/>
                    <a:pt x="176" y="148"/>
                  </a:cubicBezTo>
                  <a:cubicBezTo>
                    <a:pt x="172" y="140"/>
                    <a:pt x="172" y="140"/>
                    <a:pt x="172" y="140"/>
                  </a:cubicBezTo>
                  <a:cubicBezTo>
                    <a:pt x="172" y="132"/>
                    <a:pt x="172" y="132"/>
                    <a:pt x="172" y="132"/>
                  </a:cubicBezTo>
                  <a:cubicBezTo>
                    <a:pt x="164" y="128"/>
                    <a:pt x="164" y="128"/>
                    <a:pt x="164" y="128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32"/>
                    <a:pt x="148" y="132"/>
                    <a:pt x="148" y="132"/>
                  </a:cubicBezTo>
                  <a:cubicBezTo>
                    <a:pt x="140" y="132"/>
                    <a:pt x="140" y="132"/>
                    <a:pt x="140" y="132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28" y="116"/>
                    <a:pt x="128" y="116"/>
                    <a:pt x="128" y="116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32" y="100"/>
                    <a:pt x="132" y="100"/>
                    <a:pt x="132" y="100"/>
                  </a:cubicBezTo>
                  <a:cubicBezTo>
                    <a:pt x="132" y="88"/>
                    <a:pt x="132" y="88"/>
                    <a:pt x="132" y="88"/>
                  </a:cubicBezTo>
                  <a:cubicBezTo>
                    <a:pt x="136" y="84"/>
                    <a:pt x="136" y="84"/>
                    <a:pt x="136" y="84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52" y="80"/>
                    <a:pt x="152" y="80"/>
                    <a:pt x="152" y="80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88" y="80"/>
                    <a:pt x="188" y="80"/>
                    <a:pt x="188" y="80"/>
                  </a:cubicBezTo>
                  <a:cubicBezTo>
                    <a:pt x="196" y="84"/>
                    <a:pt x="196" y="84"/>
                    <a:pt x="196" y="84"/>
                  </a:cubicBezTo>
                  <a:cubicBezTo>
                    <a:pt x="204" y="84"/>
                    <a:pt x="204" y="84"/>
                    <a:pt x="204" y="84"/>
                  </a:cubicBezTo>
                  <a:cubicBezTo>
                    <a:pt x="204" y="84"/>
                    <a:pt x="204" y="84"/>
                    <a:pt x="204" y="84"/>
                  </a:cubicBezTo>
                  <a:cubicBezTo>
                    <a:pt x="203" y="80"/>
                    <a:pt x="202" y="76"/>
                    <a:pt x="201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2" y="68"/>
                    <a:pt x="192" y="68"/>
                    <a:pt x="192" y="68"/>
                  </a:cubicBezTo>
                  <a:cubicBezTo>
                    <a:pt x="188" y="68"/>
                    <a:pt x="188" y="68"/>
                    <a:pt x="188" y="68"/>
                  </a:cubicBezTo>
                  <a:cubicBezTo>
                    <a:pt x="188" y="64"/>
                    <a:pt x="188" y="64"/>
                    <a:pt x="188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76" y="60"/>
                    <a:pt x="176" y="60"/>
                    <a:pt x="176" y="60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2" y="68"/>
                    <a:pt x="172" y="68"/>
                    <a:pt x="172" y="68"/>
                  </a:cubicBezTo>
                  <a:cubicBezTo>
                    <a:pt x="172" y="64"/>
                    <a:pt x="172" y="64"/>
                    <a:pt x="172" y="64"/>
                  </a:cubicBezTo>
                  <a:cubicBezTo>
                    <a:pt x="168" y="56"/>
                    <a:pt x="168" y="56"/>
                    <a:pt x="168" y="56"/>
                  </a:cubicBezTo>
                  <a:cubicBezTo>
                    <a:pt x="164" y="60"/>
                    <a:pt x="164" y="60"/>
                    <a:pt x="164" y="60"/>
                  </a:cubicBezTo>
                  <a:cubicBezTo>
                    <a:pt x="156" y="64"/>
                    <a:pt x="156" y="64"/>
                    <a:pt x="156" y="64"/>
                  </a:cubicBezTo>
                  <a:cubicBezTo>
                    <a:pt x="152" y="68"/>
                    <a:pt x="152" y="68"/>
                    <a:pt x="152" y="68"/>
                  </a:cubicBezTo>
                  <a:cubicBezTo>
                    <a:pt x="144" y="68"/>
                    <a:pt x="144" y="68"/>
                    <a:pt x="144" y="68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44" y="52"/>
                    <a:pt x="144" y="52"/>
                    <a:pt x="144" y="52"/>
                  </a:cubicBezTo>
                  <a:cubicBezTo>
                    <a:pt x="152" y="52"/>
                    <a:pt x="152" y="52"/>
                    <a:pt x="152" y="52"/>
                  </a:cubicBezTo>
                  <a:cubicBezTo>
                    <a:pt x="156" y="56"/>
                    <a:pt x="156" y="56"/>
                    <a:pt x="156" y="5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0" y="44"/>
                    <a:pt x="160" y="44"/>
                    <a:pt x="16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72" y="40"/>
                    <a:pt x="172" y="40"/>
                    <a:pt x="172" y="40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0" y="20"/>
                    <a:pt x="160" y="20"/>
                    <a:pt x="160" y="20"/>
                  </a:cubicBezTo>
                  <a:cubicBezTo>
                    <a:pt x="144" y="9"/>
                    <a:pt x="125" y="2"/>
                    <a:pt x="104" y="0"/>
                  </a:cubicBezTo>
                  <a:cubicBezTo>
                    <a:pt x="81" y="2"/>
                    <a:pt x="61" y="11"/>
                    <a:pt x="44" y="24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52" y="112"/>
                    <a:pt x="52" y="112"/>
                    <a:pt x="52" y="112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72" y="112"/>
                    <a:pt x="72" y="112"/>
                    <a:pt x="72" y="112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84" y="124"/>
                    <a:pt x="84" y="124"/>
                    <a:pt x="84" y="124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4" y="160"/>
                    <a:pt x="84" y="160"/>
                    <a:pt x="84" y="160"/>
                  </a:cubicBezTo>
                  <a:cubicBezTo>
                    <a:pt x="76" y="164"/>
                    <a:pt x="76" y="164"/>
                    <a:pt x="76" y="164"/>
                  </a:cubicBezTo>
                  <a:cubicBezTo>
                    <a:pt x="76" y="176"/>
                    <a:pt x="76" y="176"/>
                    <a:pt x="76" y="176"/>
                  </a:cubicBezTo>
                  <a:cubicBezTo>
                    <a:pt x="68" y="180"/>
                    <a:pt x="68" y="180"/>
                    <a:pt x="68" y="180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8" y="200"/>
                    <a:pt x="68" y="200"/>
                    <a:pt x="68" y="200"/>
                  </a:cubicBezTo>
                  <a:cubicBezTo>
                    <a:pt x="72" y="204"/>
                    <a:pt x="72" y="204"/>
                    <a:pt x="72" y="204"/>
                  </a:cubicBezTo>
                  <a:cubicBezTo>
                    <a:pt x="64" y="204"/>
                    <a:pt x="64" y="204"/>
                    <a:pt x="64" y="204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56" y="188"/>
                    <a:pt x="56" y="188"/>
                    <a:pt x="56" y="188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52" y="172"/>
                    <a:pt x="52" y="172"/>
                    <a:pt x="52" y="172"/>
                  </a:cubicBezTo>
                  <a:cubicBezTo>
                    <a:pt x="48" y="164"/>
                    <a:pt x="48" y="164"/>
                    <a:pt x="48" y="164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44" y="148"/>
                    <a:pt x="44" y="148"/>
                    <a:pt x="44" y="148"/>
                  </a:cubicBezTo>
                  <a:cubicBezTo>
                    <a:pt x="36" y="148"/>
                    <a:pt x="36" y="148"/>
                    <a:pt x="36" y="148"/>
                  </a:cubicBezTo>
                  <a:cubicBezTo>
                    <a:pt x="28" y="140"/>
                    <a:pt x="28" y="140"/>
                    <a:pt x="28" y="140"/>
                  </a:cubicBezTo>
                  <a:cubicBezTo>
                    <a:pt x="24" y="132"/>
                    <a:pt x="24" y="132"/>
                    <a:pt x="24" y="132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32" y="116"/>
                    <a:pt x="32" y="116"/>
                    <a:pt x="32" y="116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71"/>
                    <a:pt x="46" y="220"/>
                    <a:pt x="104" y="224"/>
                  </a:cubicBezTo>
                  <a:cubicBezTo>
                    <a:pt x="135" y="222"/>
                    <a:pt x="162" y="207"/>
                    <a:pt x="181" y="185"/>
                  </a:cubicBezTo>
                  <a:close/>
                  <a:moveTo>
                    <a:pt x="144" y="36"/>
                  </a:moveTo>
                  <a:cubicBezTo>
                    <a:pt x="152" y="40"/>
                    <a:pt x="152" y="40"/>
                    <a:pt x="152" y="40"/>
                  </a:cubicBezTo>
                  <a:cubicBezTo>
                    <a:pt x="148" y="48"/>
                    <a:pt x="148" y="48"/>
                    <a:pt x="148" y="48"/>
                  </a:cubicBezTo>
                  <a:cubicBezTo>
                    <a:pt x="144" y="48"/>
                    <a:pt x="144" y="48"/>
                    <a:pt x="144" y="48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4" y="36"/>
                  </a:lnTo>
                  <a:close/>
                  <a:moveTo>
                    <a:pt x="132" y="40"/>
                  </a:moveTo>
                  <a:cubicBezTo>
                    <a:pt x="136" y="40"/>
                    <a:pt x="136" y="40"/>
                    <a:pt x="136" y="40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2" y="44"/>
                    <a:pt x="132" y="44"/>
                    <a:pt x="132" y="44"/>
                  </a:cubicBezTo>
                  <a:lnTo>
                    <a:pt x="132" y="40"/>
                  </a:lnTo>
                  <a:close/>
                  <a:moveTo>
                    <a:pt x="72" y="72"/>
                  </a:moveTo>
                  <a:cubicBezTo>
                    <a:pt x="68" y="68"/>
                    <a:pt x="68" y="68"/>
                    <a:pt x="68" y="6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6" y="68"/>
                    <a:pt x="76" y="68"/>
                    <a:pt x="76" y="68"/>
                  </a:cubicBezTo>
                  <a:lnTo>
                    <a:pt x="72" y="72"/>
                  </a:lnTo>
                  <a:close/>
                  <a:moveTo>
                    <a:pt x="84" y="64"/>
                  </a:moveTo>
                  <a:cubicBezTo>
                    <a:pt x="80" y="68"/>
                    <a:pt x="80" y="68"/>
                    <a:pt x="80" y="68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84" y="60"/>
                    <a:pt x="84" y="60"/>
                    <a:pt x="84" y="60"/>
                  </a:cubicBezTo>
                  <a:lnTo>
                    <a:pt x="84" y="64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6"/>
            <p:cNvSpPr/>
            <p:nvPr/>
          </p:nvSpPr>
          <p:spPr bwMode="auto">
            <a:xfrm>
              <a:off x="9540876" y="2257052"/>
              <a:ext cx="230188" cy="195263"/>
            </a:xfrm>
            <a:custGeom>
              <a:avLst/>
              <a:gdLst>
                <a:gd name="T0" fmla="*/ 24 w 61"/>
                <a:gd name="T1" fmla="*/ 16 h 52"/>
                <a:gd name="T2" fmla="*/ 32 w 61"/>
                <a:gd name="T3" fmla="*/ 20 h 52"/>
                <a:gd name="T4" fmla="*/ 28 w 61"/>
                <a:gd name="T5" fmla="*/ 24 h 52"/>
                <a:gd name="T6" fmla="*/ 20 w 61"/>
                <a:gd name="T7" fmla="*/ 24 h 52"/>
                <a:gd name="T8" fmla="*/ 16 w 61"/>
                <a:gd name="T9" fmla="*/ 28 h 52"/>
                <a:gd name="T10" fmla="*/ 16 w 61"/>
                <a:gd name="T11" fmla="*/ 36 h 52"/>
                <a:gd name="T12" fmla="*/ 12 w 61"/>
                <a:gd name="T13" fmla="*/ 32 h 52"/>
                <a:gd name="T14" fmla="*/ 4 w 61"/>
                <a:gd name="T15" fmla="*/ 32 h 52"/>
                <a:gd name="T16" fmla="*/ 0 w 61"/>
                <a:gd name="T17" fmla="*/ 40 h 52"/>
                <a:gd name="T18" fmla="*/ 4 w 61"/>
                <a:gd name="T19" fmla="*/ 48 h 52"/>
                <a:gd name="T20" fmla="*/ 12 w 61"/>
                <a:gd name="T21" fmla="*/ 48 h 52"/>
                <a:gd name="T22" fmla="*/ 16 w 61"/>
                <a:gd name="T23" fmla="*/ 44 h 52"/>
                <a:gd name="T24" fmla="*/ 24 w 61"/>
                <a:gd name="T25" fmla="*/ 40 h 52"/>
                <a:gd name="T26" fmla="*/ 28 w 61"/>
                <a:gd name="T27" fmla="*/ 36 h 52"/>
                <a:gd name="T28" fmla="*/ 32 w 61"/>
                <a:gd name="T29" fmla="*/ 44 h 52"/>
                <a:gd name="T30" fmla="*/ 32 w 61"/>
                <a:gd name="T31" fmla="*/ 48 h 52"/>
                <a:gd name="T32" fmla="*/ 36 w 61"/>
                <a:gd name="T33" fmla="*/ 52 h 52"/>
                <a:gd name="T34" fmla="*/ 44 w 61"/>
                <a:gd name="T35" fmla="*/ 48 h 52"/>
                <a:gd name="T36" fmla="*/ 36 w 61"/>
                <a:gd name="T37" fmla="*/ 40 h 52"/>
                <a:gd name="T38" fmla="*/ 40 w 61"/>
                <a:gd name="T39" fmla="*/ 36 h 52"/>
                <a:gd name="T40" fmla="*/ 48 w 61"/>
                <a:gd name="T41" fmla="*/ 44 h 52"/>
                <a:gd name="T42" fmla="*/ 48 w 61"/>
                <a:gd name="T43" fmla="*/ 48 h 52"/>
                <a:gd name="T44" fmla="*/ 52 w 61"/>
                <a:gd name="T45" fmla="*/ 48 h 52"/>
                <a:gd name="T46" fmla="*/ 56 w 61"/>
                <a:gd name="T47" fmla="*/ 52 h 52"/>
                <a:gd name="T48" fmla="*/ 61 w 61"/>
                <a:gd name="T49" fmla="*/ 52 h 52"/>
                <a:gd name="T50" fmla="*/ 20 w 61"/>
                <a:gd name="T51" fmla="*/ 0 h 52"/>
                <a:gd name="T52" fmla="*/ 20 w 61"/>
                <a:gd name="T53" fmla="*/ 12 h 52"/>
                <a:gd name="T54" fmla="*/ 24 w 61"/>
                <a:gd name="T55" fmla="*/ 1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52">
                  <a:moveTo>
                    <a:pt x="24" y="16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53" y="31"/>
                    <a:pt x="38" y="13"/>
                    <a:pt x="20" y="0"/>
                  </a:cubicBezTo>
                  <a:cubicBezTo>
                    <a:pt x="20" y="12"/>
                    <a:pt x="20" y="12"/>
                    <a:pt x="20" y="12"/>
                  </a:cubicBezTo>
                  <a:lnTo>
                    <a:pt x="24" y="16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7"/>
            <p:cNvSpPr/>
            <p:nvPr/>
          </p:nvSpPr>
          <p:spPr bwMode="auto">
            <a:xfrm>
              <a:off x="9540876" y="2317377"/>
              <a:ext cx="46038" cy="44450"/>
            </a:xfrm>
            <a:custGeom>
              <a:avLst/>
              <a:gdLst>
                <a:gd name="T0" fmla="*/ 10 w 29"/>
                <a:gd name="T1" fmla="*/ 28 h 28"/>
                <a:gd name="T2" fmla="*/ 19 w 29"/>
                <a:gd name="T3" fmla="*/ 28 h 28"/>
                <a:gd name="T4" fmla="*/ 29 w 29"/>
                <a:gd name="T5" fmla="*/ 9 h 28"/>
                <a:gd name="T6" fmla="*/ 10 w 29"/>
                <a:gd name="T7" fmla="*/ 0 h 28"/>
                <a:gd name="T8" fmla="*/ 0 w 29"/>
                <a:gd name="T9" fmla="*/ 9 h 28"/>
                <a:gd name="T10" fmla="*/ 10 w 29"/>
                <a:gd name="T11" fmla="*/ 19 h 28"/>
                <a:gd name="T12" fmla="*/ 10 w 29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8">
                  <a:moveTo>
                    <a:pt x="10" y="28"/>
                  </a:moveTo>
                  <a:lnTo>
                    <a:pt x="19" y="28"/>
                  </a:lnTo>
                  <a:lnTo>
                    <a:pt x="29" y="9"/>
                  </a:lnTo>
                  <a:lnTo>
                    <a:pt x="10" y="0"/>
                  </a:lnTo>
                  <a:lnTo>
                    <a:pt x="0" y="9"/>
                  </a:lnTo>
                  <a:lnTo>
                    <a:pt x="10" y="19"/>
                  </a:lnTo>
                  <a:lnTo>
                    <a:pt x="10" y="28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8"/>
            <p:cNvSpPr/>
            <p:nvPr/>
          </p:nvSpPr>
          <p:spPr bwMode="auto">
            <a:xfrm>
              <a:off x="9510713" y="2331664"/>
              <a:ext cx="30163" cy="30163"/>
            </a:xfrm>
            <a:custGeom>
              <a:avLst/>
              <a:gdLst>
                <a:gd name="T0" fmla="*/ 19 w 19"/>
                <a:gd name="T1" fmla="*/ 10 h 19"/>
                <a:gd name="T2" fmla="*/ 10 w 19"/>
                <a:gd name="T3" fmla="*/ 0 h 19"/>
                <a:gd name="T4" fmla="*/ 0 w 19"/>
                <a:gd name="T5" fmla="*/ 0 h 19"/>
                <a:gd name="T6" fmla="*/ 0 w 19"/>
                <a:gd name="T7" fmla="*/ 10 h 19"/>
                <a:gd name="T8" fmla="*/ 10 w 19"/>
                <a:gd name="T9" fmla="*/ 19 h 19"/>
                <a:gd name="T10" fmla="*/ 19 w 19"/>
                <a:gd name="T11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9">
                  <a:moveTo>
                    <a:pt x="19" y="1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10" y="19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9"/>
            <p:cNvSpPr/>
            <p:nvPr/>
          </p:nvSpPr>
          <p:spPr bwMode="auto">
            <a:xfrm>
              <a:off x="9496426" y="2482477"/>
              <a:ext cx="300038" cy="393700"/>
            </a:xfrm>
            <a:custGeom>
              <a:avLst/>
              <a:gdLst>
                <a:gd name="T0" fmla="*/ 76 w 80"/>
                <a:gd name="T1" fmla="*/ 4 h 105"/>
                <a:gd name="T2" fmla="*/ 76 w 80"/>
                <a:gd name="T3" fmla="*/ 4 h 105"/>
                <a:gd name="T4" fmla="*/ 68 w 80"/>
                <a:gd name="T5" fmla="*/ 4 h 105"/>
                <a:gd name="T6" fmla="*/ 60 w 80"/>
                <a:gd name="T7" fmla="*/ 0 h 105"/>
                <a:gd name="T8" fmla="*/ 52 w 80"/>
                <a:gd name="T9" fmla="*/ 4 h 105"/>
                <a:gd name="T10" fmla="*/ 48 w 80"/>
                <a:gd name="T11" fmla="*/ 8 h 105"/>
                <a:gd name="T12" fmla="*/ 40 w 80"/>
                <a:gd name="T13" fmla="*/ 4 h 105"/>
                <a:gd name="T14" fmla="*/ 36 w 80"/>
                <a:gd name="T15" fmla="*/ 0 h 105"/>
                <a:gd name="T16" fmla="*/ 24 w 80"/>
                <a:gd name="T17" fmla="*/ 0 h 105"/>
                <a:gd name="T18" fmla="*/ 16 w 80"/>
                <a:gd name="T19" fmla="*/ 4 h 105"/>
                <a:gd name="T20" fmla="*/ 8 w 80"/>
                <a:gd name="T21" fmla="*/ 4 h 105"/>
                <a:gd name="T22" fmla="*/ 4 w 80"/>
                <a:gd name="T23" fmla="*/ 8 h 105"/>
                <a:gd name="T24" fmla="*/ 4 w 80"/>
                <a:gd name="T25" fmla="*/ 20 h 105"/>
                <a:gd name="T26" fmla="*/ 0 w 80"/>
                <a:gd name="T27" fmla="*/ 24 h 105"/>
                <a:gd name="T28" fmla="*/ 0 w 80"/>
                <a:gd name="T29" fmla="*/ 36 h 105"/>
                <a:gd name="T30" fmla="*/ 4 w 80"/>
                <a:gd name="T31" fmla="*/ 48 h 105"/>
                <a:gd name="T32" fmla="*/ 12 w 80"/>
                <a:gd name="T33" fmla="*/ 52 h 105"/>
                <a:gd name="T34" fmla="*/ 20 w 80"/>
                <a:gd name="T35" fmla="*/ 52 h 105"/>
                <a:gd name="T36" fmla="*/ 28 w 80"/>
                <a:gd name="T37" fmla="*/ 48 h 105"/>
                <a:gd name="T38" fmla="*/ 36 w 80"/>
                <a:gd name="T39" fmla="*/ 48 h 105"/>
                <a:gd name="T40" fmla="*/ 44 w 80"/>
                <a:gd name="T41" fmla="*/ 52 h 105"/>
                <a:gd name="T42" fmla="*/ 44 w 80"/>
                <a:gd name="T43" fmla="*/ 60 h 105"/>
                <a:gd name="T44" fmla="*/ 48 w 80"/>
                <a:gd name="T45" fmla="*/ 68 h 105"/>
                <a:gd name="T46" fmla="*/ 40 w 80"/>
                <a:gd name="T47" fmla="*/ 76 h 105"/>
                <a:gd name="T48" fmla="*/ 44 w 80"/>
                <a:gd name="T49" fmla="*/ 84 h 105"/>
                <a:gd name="T50" fmla="*/ 48 w 80"/>
                <a:gd name="T51" fmla="*/ 92 h 105"/>
                <a:gd name="T52" fmla="*/ 48 w 80"/>
                <a:gd name="T53" fmla="*/ 100 h 105"/>
                <a:gd name="T54" fmla="*/ 53 w 80"/>
                <a:gd name="T55" fmla="*/ 105 h 105"/>
                <a:gd name="T56" fmla="*/ 80 w 80"/>
                <a:gd name="T57" fmla="*/ 32 h 105"/>
                <a:gd name="T58" fmla="*/ 76 w 80"/>
                <a:gd name="T59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" h="105">
                  <a:moveTo>
                    <a:pt x="76" y="4"/>
                  </a:moveTo>
                  <a:cubicBezTo>
                    <a:pt x="76" y="4"/>
                    <a:pt x="76" y="4"/>
                    <a:pt x="76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100"/>
                    <a:pt x="48" y="100"/>
                    <a:pt x="48" y="100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70" y="85"/>
                    <a:pt x="80" y="60"/>
                    <a:pt x="80" y="32"/>
                  </a:cubicBezTo>
                  <a:cubicBezTo>
                    <a:pt x="80" y="22"/>
                    <a:pt x="79" y="13"/>
                    <a:pt x="76" y="4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0"/>
            <p:cNvSpPr/>
            <p:nvPr/>
          </p:nvSpPr>
          <p:spPr bwMode="auto">
            <a:xfrm>
              <a:off x="9301163" y="2407864"/>
              <a:ext cx="30163" cy="28575"/>
            </a:xfrm>
            <a:custGeom>
              <a:avLst/>
              <a:gdLst>
                <a:gd name="T0" fmla="*/ 0 w 19"/>
                <a:gd name="T1" fmla="*/ 9 h 18"/>
                <a:gd name="T2" fmla="*/ 9 w 19"/>
                <a:gd name="T3" fmla="*/ 18 h 18"/>
                <a:gd name="T4" fmla="*/ 19 w 19"/>
                <a:gd name="T5" fmla="*/ 9 h 18"/>
                <a:gd name="T6" fmla="*/ 19 w 19"/>
                <a:gd name="T7" fmla="*/ 0 h 18"/>
                <a:gd name="T8" fmla="*/ 0 w 19"/>
                <a:gd name="T9" fmla="*/ 0 h 18"/>
                <a:gd name="T10" fmla="*/ 0 w 19"/>
                <a:gd name="T1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0" y="9"/>
                  </a:moveTo>
                  <a:lnTo>
                    <a:pt x="9" y="18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1"/>
            <p:cNvSpPr/>
            <p:nvPr/>
          </p:nvSpPr>
          <p:spPr bwMode="auto">
            <a:xfrm>
              <a:off x="9271001" y="2422152"/>
              <a:ext cx="30163" cy="30163"/>
            </a:xfrm>
            <a:custGeom>
              <a:avLst/>
              <a:gdLst>
                <a:gd name="T0" fmla="*/ 0 w 19"/>
                <a:gd name="T1" fmla="*/ 0 h 19"/>
                <a:gd name="T2" fmla="*/ 0 w 19"/>
                <a:gd name="T3" fmla="*/ 9 h 19"/>
                <a:gd name="T4" fmla="*/ 9 w 19"/>
                <a:gd name="T5" fmla="*/ 19 h 19"/>
                <a:gd name="T6" fmla="*/ 19 w 19"/>
                <a:gd name="T7" fmla="*/ 9 h 19"/>
                <a:gd name="T8" fmla="*/ 9 w 19"/>
                <a:gd name="T9" fmla="*/ 0 h 19"/>
                <a:gd name="T10" fmla="*/ 0 w 19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9">
                  <a:moveTo>
                    <a:pt x="0" y="0"/>
                  </a:moveTo>
                  <a:lnTo>
                    <a:pt x="0" y="9"/>
                  </a:lnTo>
                  <a:lnTo>
                    <a:pt x="9" y="19"/>
                  </a:lnTo>
                  <a:lnTo>
                    <a:pt x="19" y="9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2"/>
            <p:cNvSpPr/>
            <p:nvPr/>
          </p:nvSpPr>
          <p:spPr bwMode="auto">
            <a:xfrm>
              <a:off x="8955088" y="2538039"/>
              <a:ext cx="450850" cy="485775"/>
            </a:xfrm>
            <a:custGeom>
              <a:avLst/>
              <a:gdLst>
                <a:gd name="T0" fmla="*/ 16 w 120"/>
                <a:gd name="T1" fmla="*/ 17 h 129"/>
                <a:gd name="T2" fmla="*/ 16 w 120"/>
                <a:gd name="T3" fmla="*/ 5 h 129"/>
                <a:gd name="T4" fmla="*/ 12 w 120"/>
                <a:gd name="T5" fmla="*/ 5 h 129"/>
                <a:gd name="T6" fmla="*/ 8 w 120"/>
                <a:gd name="T7" fmla="*/ 1 h 129"/>
                <a:gd name="T8" fmla="*/ 4 w 120"/>
                <a:gd name="T9" fmla="*/ 1 h 129"/>
                <a:gd name="T10" fmla="*/ 1 w 120"/>
                <a:gd name="T11" fmla="*/ 0 h 129"/>
                <a:gd name="T12" fmla="*/ 0 w 120"/>
                <a:gd name="T13" fmla="*/ 17 h 129"/>
                <a:gd name="T14" fmla="*/ 112 w 120"/>
                <a:gd name="T15" fmla="*/ 129 h 129"/>
                <a:gd name="T16" fmla="*/ 120 w 120"/>
                <a:gd name="T17" fmla="*/ 129 h 129"/>
                <a:gd name="T18" fmla="*/ 16 w 120"/>
                <a:gd name="T19" fmla="*/ 17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9">
                  <a:moveTo>
                    <a:pt x="16" y="17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6"/>
                    <a:pt x="0" y="11"/>
                    <a:pt x="0" y="17"/>
                  </a:cubicBezTo>
                  <a:cubicBezTo>
                    <a:pt x="0" y="79"/>
                    <a:pt x="50" y="129"/>
                    <a:pt x="112" y="129"/>
                  </a:cubicBezTo>
                  <a:cubicBezTo>
                    <a:pt x="115" y="129"/>
                    <a:pt x="117" y="129"/>
                    <a:pt x="120" y="129"/>
                  </a:cubicBezTo>
                  <a:cubicBezTo>
                    <a:pt x="62" y="125"/>
                    <a:pt x="16" y="76"/>
                    <a:pt x="16" y="17"/>
                  </a:cubicBezTo>
                  <a:close/>
                </a:path>
              </a:pathLst>
            </a:cu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3"/>
            <p:cNvSpPr/>
            <p:nvPr/>
          </p:nvSpPr>
          <p:spPr bwMode="auto">
            <a:xfrm>
              <a:off x="9136063" y="2180852"/>
              <a:ext cx="269875" cy="90488"/>
            </a:xfrm>
            <a:custGeom>
              <a:avLst/>
              <a:gdLst>
                <a:gd name="T0" fmla="*/ 12 w 72"/>
                <a:gd name="T1" fmla="*/ 24 h 24"/>
                <a:gd name="T2" fmla="*/ 72 w 72"/>
                <a:gd name="T3" fmla="*/ 0 h 24"/>
                <a:gd name="T4" fmla="*/ 64 w 72"/>
                <a:gd name="T5" fmla="*/ 0 h 24"/>
                <a:gd name="T6" fmla="*/ 0 w 72"/>
                <a:gd name="T7" fmla="*/ 20 h 24"/>
                <a:gd name="T8" fmla="*/ 4 w 72"/>
                <a:gd name="T9" fmla="*/ 20 h 24"/>
                <a:gd name="T10" fmla="*/ 12 w 72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24">
                  <a:moveTo>
                    <a:pt x="12" y="24"/>
                  </a:moveTo>
                  <a:cubicBezTo>
                    <a:pt x="29" y="11"/>
                    <a:pt x="49" y="2"/>
                    <a:pt x="72" y="0"/>
                  </a:cubicBezTo>
                  <a:cubicBezTo>
                    <a:pt x="69" y="0"/>
                    <a:pt x="67" y="0"/>
                    <a:pt x="64" y="0"/>
                  </a:cubicBezTo>
                  <a:cubicBezTo>
                    <a:pt x="40" y="0"/>
                    <a:pt x="18" y="7"/>
                    <a:pt x="0" y="20"/>
                  </a:cubicBezTo>
                  <a:cubicBezTo>
                    <a:pt x="4" y="20"/>
                    <a:pt x="4" y="20"/>
                    <a:pt x="4" y="20"/>
                  </a:cubicBezTo>
                  <a:lnTo>
                    <a:pt x="12" y="24"/>
                  </a:lnTo>
                  <a:close/>
                </a:path>
              </a:pathLst>
            </a:cu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4"/>
            <p:cNvSpPr/>
            <p:nvPr/>
          </p:nvSpPr>
          <p:spPr bwMode="auto">
            <a:xfrm>
              <a:off x="8958263" y="2257052"/>
              <a:ext cx="222250" cy="300038"/>
            </a:xfrm>
            <a:custGeom>
              <a:avLst/>
              <a:gdLst>
                <a:gd name="T0" fmla="*/ 7 w 59"/>
                <a:gd name="T1" fmla="*/ 76 h 80"/>
                <a:gd name="T2" fmla="*/ 11 w 59"/>
                <a:gd name="T3" fmla="*/ 80 h 80"/>
                <a:gd name="T4" fmla="*/ 15 w 59"/>
                <a:gd name="T5" fmla="*/ 80 h 80"/>
                <a:gd name="T6" fmla="*/ 59 w 59"/>
                <a:gd name="T7" fmla="*/ 4 h 80"/>
                <a:gd name="T8" fmla="*/ 51 w 59"/>
                <a:gd name="T9" fmla="*/ 0 h 80"/>
                <a:gd name="T10" fmla="*/ 47 w 59"/>
                <a:gd name="T11" fmla="*/ 0 h 80"/>
                <a:gd name="T12" fmla="*/ 0 w 59"/>
                <a:gd name="T13" fmla="*/ 75 h 80"/>
                <a:gd name="T14" fmla="*/ 3 w 59"/>
                <a:gd name="T15" fmla="*/ 76 h 80"/>
                <a:gd name="T16" fmla="*/ 7 w 59"/>
                <a:gd name="T1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80">
                  <a:moveTo>
                    <a:pt x="7" y="76"/>
                  </a:moveTo>
                  <a:cubicBezTo>
                    <a:pt x="11" y="80"/>
                    <a:pt x="11" y="80"/>
                    <a:pt x="11" y="80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8" y="48"/>
                    <a:pt x="35" y="22"/>
                    <a:pt x="59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2" y="17"/>
                    <a:pt x="5" y="44"/>
                    <a:pt x="0" y="75"/>
                  </a:cubicBezTo>
                  <a:cubicBezTo>
                    <a:pt x="3" y="76"/>
                    <a:pt x="3" y="76"/>
                    <a:pt x="3" y="76"/>
                  </a:cubicBezTo>
                  <a:lnTo>
                    <a:pt x="7" y="76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5"/>
            <p:cNvSpPr/>
            <p:nvPr/>
          </p:nvSpPr>
          <p:spPr bwMode="auto">
            <a:xfrm>
              <a:off x="9540876" y="2317377"/>
              <a:ext cx="46038" cy="44450"/>
            </a:xfrm>
            <a:custGeom>
              <a:avLst/>
              <a:gdLst>
                <a:gd name="T0" fmla="*/ 10 w 29"/>
                <a:gd name="T1" fmla="*/ 28 h 28"/>
                <a:gd name="T2" fmla="*/ 19 w 29"/>
                <a:gd name="T3" fmla="*/ 28 h 28"/>
                <a:gd name="T4" fmla="*/ 29 w 29"/>
                <a:gd name="T5" fmla="*/ 9 h 28"/>
                <a:gd name="T6" fmla="*/ 10 w 29"/>
                <a:gd name="T7" fmla="*/ 0 h 28"/>
                <a:gd name="T8" fmla="*/ 0 w 29"/>
                <a:gd name="T9" fmla="*/ 9 h 28"/>
                <a:gd name="T10" fmla="*/ 10 w 29"/>
                <a:gd name="T11" fmla="*/ 19 h 28"/>
                <a:gd name="T12" fmla="*/ 10 w 29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8">
                  <a:moveTo>
                    <a:pt x="10" y="28"/>
                  </a:moveTo>
                  <a:lnTo>
                    <a:pt x="19" y="28"/>
                  </a:lnTo>
                  <a:lnTo>
                    <a:pt x="29" y="9"/>
                  </a:lnTo>
                  <a:lnTo>
                    <a:pt x="10" y="0"/>
                  </a:lnTo>
                  <a:lnTo>
                    <a:pt x="0" y="9"/>
                  </a:lnTo>
                  <a:lnTo>
                    <a:pt x="10" y="19"/>
                  </a:lnTo>
                  <a:lnTo>
                    <a:pt x="10" y="28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6"/>
            <p:cNvSpPr/>
            <p:nvPr/>
          </p:nvSpPr>
          <p:spPr bwMode="auto">
            <a:xfrm>
              <a:off x="9510713" y="2331664"/>
              <a:ext cx="30163" cy="30163"/>
            </a:xfrm>
            <a:custGeom>
              <a:avLst/>
              <a:gdLst>
                <a:gd name="T0" fmla="*/ 19 w 19"/>
                <a:gd name="T1" fmla="*/ 10 h 19"/>
                <a:gd name="T2" fmla="*/ 10 w 19"/>
                <a:gd name="T3" fmla="*/ 0 h 19"/>
                <a:gd name="T4" fmla="*/ 0 w 19"/>
                <a:gd name="T5" fmla="*/ 0 h 19"/>
                <a:gd name="T6" fmla="*/ 0 w 19"/>
                <a:gd name="T7" fmla="*/ 10 h 19"/>
                <a:gd name="T8" fmla="*/ 10 w 19"/>
                <a:gd name="T9" fmla="*/ 19 h 19"/>
                <a:gd name="T10" fmla="*/ 19 w 19"/>
                <a:gd name="T11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9">
                  <a:moveTo>
                    <a:pt x="19" y="1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10" y="19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7"/>
            <p:cNvSpPr/>
            <p:nvPr/>
          </p:nvSpPr>
          <p:spPr bwMode="auto">
            <a:xfrm>
              <a:off x="9271001" y="2422152"/>
              <a:ext cx="30163" cy="30163"/>
            </a:xfrm>
            <a:custGeom>
              <a:avLst/>
              <a:gdLst>
                <a:gd name="T0" fmla="*/ 0 w 19"/>
                <a:gd name="T1" fmla="*/ 0 h 19"/>
                <a:gd name="T2" fmla="*/ 0 w 19"/>
                <a:gd name="T3" fmla="*/ 9 h 19"/>
                <a:gd name="T4" fmla="*/ 9 w 19"/>
                <a:gd name="T5" fmla="*/ 19 h 19"/>
                <a:gd name="T6" fmla="*/ 19 w 19"/>
                <a:gd name="T7" fmla="*/ 9 h 19"/>
                <a:gd name="T8" fmla="*/ 9 w 19"/>
                <a:gd name="T9" fmla="*/ 0 h 19"/>
                <a:gd name="T10" fmla="*/ 0 w 19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9">
                  <a:moveTo>
                    <a:pt x="0" y="0"/>
                  </a:moveTo>
                  <a:lnTo>
                    <a:pt x="0" y="9"/>
                  </a:lnTo>
                  <a:lnTo>
                    <a:pt x="9" y="19"/>
                  </a:lnTo>
                  <a:lnTo>
                    <a:pt x="19" y="9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8"/>
            <p:cNvSpPr/>
            <p:nvPr/>
          </p:nvSpPr>
          <p:spPr bwMode="auto">
            <a:xfrm>
              <a:off x="9301163" y="2407864"/>
              <a:ext cx="30163" cy="28575"/>
            </a:xfrm>
            <a:custGeom>
              <a:avLst/>
              <a:gdLst>
                <a:gd name="T0" fmla="*/ 0 w 19"/>
                <a:gd name="T1" fmla="*/ 9 h 18"/>
                <a:gd name="T2" fmla="*/ 9 w 19"/>
                <a:gd name="T3" fmla="*/ 18 h 18"/>
                <a:gd name="T4" fmla="*/ 19 w 19"/>
                <a:gd name="T5" fmla="*/ 9 h 18"/>
                <a:gd name="T6" fmla="*/ 19 w 19"/>
                <a:gd name="T7" fmla="*/ 0 h 18"/>
                <a:gd name="T8" fmla="*/ 0 w 19"/>
                <a:gd name="T9" fmla="*/ 0 h 18"/>
                <a:gd name="T10" fmla="*/ 0 w 19"/>
                <a:gd name="T1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0" y="9"/>
                  </a:moveTo>
                  <a:lnTo>
                    <a:pt x="9" y="18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9"/>
            <p:cNvSpPr/>
            <p:nvPr/>
          </p:nvSpPr>
          <p:spPr bwMode="auto">
            <a:xfrm>
              <a:off x="9015413" y="2257052"/>
              <a:ext cx="360363" cy="690563"/>
            </a:xfrm>
            <a:custGeom>
              <a:avLst/>
              <a:gdLst>
                <a:gd name="T0" fmla="*/ 8 w 96"/>
                <a:gd name="T1" fmla="*/ 84 h 184"/>
                <a:gd name="T2" fmla="*/ 20 w 96"/>
                <a:gd name="T3" fmla="*/ 88 h 184"/>
                <a:gd name="T4" fmla="*/ 32 w 96"/>
                <a:gd name="T5" fmla="*/ 92 h 184"/>
                <a:gd name="T6" fmla="*/ 28 w 96"/>
                <a:gd name="T7" fmla="*/ 100 h 184"/>
                <a:gd name="T8" fmla="*/ 28 w 96"/>
                <a:gd name="T9" fmla="*/ 120 h 184"/>
                <a:gd name="T10" fmla="*/ 44 w 96"/>
                <a:gd name="T11" fmla="*/ 128 h 184"/>
                <a:gd name="T12" fmla="*/ 48 w 96"/>
                <a:gd name="T13" fmla="*/ 144 h 184"/>
                <a:gd name="T14" fmla="*/ 52 w 96"/>
                <a:gd name="T15" fmla="*/ 160 h 184"/>
                <a:gd name="T16" fmla="*/ 60 w 96"/>
                <a:gd name="T17" fmla="*/ 180 h 184"/>
                <a:gd name="T18" fmla="*/ 72 w 96"/>
                <a:gd name="T19" fmla="*/ 184 h 184"/>
                <a:gd name="T20" fmla="*/ 64 w 96"/>
                <a:gd name="T21" fmla="*/ 172 h 184"/>
                <a:gd name="T22" fmla="*/ 76 w 96"/>
                <a:gd name="T23" fmla="*/ 156 h 184"/>
                <a:gd name="T24" fmla="*/ 84 w 96"/>
                <a:gd name="T25" fmla="*/ 140 h 184"/>
                <a:gd name="T26" fmla="*/ 92 w 96"/>
                <a:gd name="T27" fmla="*/ 128 h 184"/>
                <a:gd name="T28" fmla="*/ 92 w 96"/>
                <a:gd name="T29" fmla="*/ 108 h 184"/>
                <a:gd name="T30" fmla="*/ 80 w 96"/>
                <a:gd name="T31" fmla="*/ 100 h 184"/>
                <a:gd name="T32" fmla="*/ 72 w 96"/>
                <a:gd name="T33" fmla="*/ 92 h 184"/>
                <a:gd name="T34" fmla="*/ 56 w 96"/>
                <a:gd name="T35" fmla="*/ 88 h 184"/>
                <a:gd name="T36" fmla="*/ 48 w 96"/>
                <a:gd name="T37" fmla="*/ 84 h 184"/>
                <a:gd name="T38" fmla="*/ 36 w 96"/>
                <a:gd name="T39" fmla="*/ 88 h 184"/>
                <a:gd name="T40" fmla="*/ 28 w 96"/>
                <a:gd name="T41" fmla="*/ 84 h 184"/>
                <a:gd name="T42" fmla="*/ 24 w 96"/>
                <a:gd name="T43" fmla="*/ 76 h 184"/>
                <a:gd name="T44" fmla="*/ 16 w 96"/>
                <a:gd name="T45" fmla="*/ 80 h 184"/>
                <a:gd name="T46" fmla="*/ 16 w 96"/>
                <a:gd name="T47" fmla="*/ 68 h 184"/>
                <a:gd name="T48" fmla="*/ 36 w 96"/>
                <a:gd name="T49" fmla="*/ 72 h 184"/>
                <a:gd name="T50" fmla="*/ 48 w 96"/>
                <a:gd name="T51" fmla="*/ 48 h 184"/>
                <a:gd name="T52" fmla="*/ 68 w 96"/>
                <a:gd name="T53" fmla="*/ 40 h 184"/>
                <a:gd name="T54" fmla="*/ 80 w 96"/>
                <a:gd name="T55" fmla="*/ 36 h 184"/>
                <a:gd name="T56" fmla="*/ 84 w 96"/>
                <a:gd name="T57" fmla="*/ 28 h 184"/>
                <a:gd name="T58" fmla="*/ 76 w 96"/>
                <a:gd name="T59" fmla="*/ 16 h 184"/>
                <a:gd name="T60" fmla="*/ 60 w 96"/>
                <a:gd name="T61" fmla="*/ 20 h 184"/>
                <a:gd name="T62" fmla="*/ 48 w 96"/>
                <a:gd name="T63" fmla="*/ 28 h 184"/>
                <a:gd name="T64" fmla="*/ 40 w 96"/>
                <a:gd name="T65" fmla="*/ 24 h 184"/>
                <a:gd name="T66" fmla="*/ 52 w 96"/>
                <a:gd name="T67" fmla="*/ 12 h 184"/>
                <a:gd name="T68" fmla="*/ 68 w 96"/>
                <a:gd name="T69" fmla="*/ 12 h 184"/>
                <a:gd name="T70" fmla="*/ 72 w 96"/>
                <a:gd name="T71" fmla="*/ 4 h 184"/>
                <a:gd name="T72" fmla="*/ 60 w 96"/>
                <a:gd name="T73" fmla="*/ 0 h 184"/>
                <a:gd name="T74" fmla="*/ 48 w 96"/>
                <a:gd name="T75" fmla="*/ 8 h 184"/>
                <a:gd name="T76" fmla="*/ 0 w 96"/>
                <a:gd name="T77" fmla="*/ 8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6" h="184">
                  <a:moveTo>
                    <a:pt x="0" y="80"/>
                  </a:moveTo>
                  <a:cubicBezTo>
                    <a:pt x="8" y="84"/>
                    <a:pt x="8" y="84"/>
                    <a:pt x="8" y="84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28" y="100"/>
                    <a:pt x="28" y="100"/>
                    <a:pt x="28" y="100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36" y="128"/>
                    <a:pt x="36" y="128"/>
                    <a:pt x="36" y="12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52" y="152"/>
                    <a:pt x="52" y="152"/>
                    <a:pt x="52" y="152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6" y="168"/>
                    <a:pt x="56" y="168"/>
                    <a:pt x="56" y="168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4" y="184"/>
                    <a:pt x="64" y="184"/>
                    <a:pt x="64" y="184"/>
                  </a:cubicBezTo>
                  <a:cubicBezTo>
                    <a:pt x="72" y="184"/>
                    <a:pt x="72" y="184"/>
                    <a:pt x="72" y="184"/>
                  </a:cubicBezTo>
                  <a:cubicBezTo>
                    <a:pt x="68" y="180"/>
                    <a:pt x="68" y="180"/>
                    <a:pt x="68" y="180"/>
                  </a:cubicBezTo>
                  <a:cubicBezTo>
                    <a:pt x="64" y="172"/>
                    <a:pt x="64" y="172"/>
                    <a:pt x="64" y="172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6" y="156"/>
                    <a:pt x="76" y="156"/>
                    <a:pt x="76" y="156"/>
                  </a:cubicBezTo>
                  <a:cubicBezTo>
                    <a:pt x="76" y="144"/>
                    <a:pt x="76" y="144"/>
                    <a:pt x="76" y="144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92" y="108"/>
                    <a:pt x="92" y="108"/>
                    <a:pt x="92" y="108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20" y="22"/>
                    <a:pt x="3" y="48"/>
                    <a:pt x="0" y="80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2" name="组合 251"/>
          <p:cNvGrpSpPr/>
          <p:nvPr/>
        </p:nvGrpSpPr>
        <p:grpSpPr>
          <a:xfrm>
            <a:off x="3199954" y="3731325"/>
            <a:ext cx="750888" cy="873125"/>
            <a:chOff x="7346951" y="3654052"/>
            <a:chExt cx="750888" cy="873125"/>
          </a:xfrm>
        </p:grpSpPr>
        <p:sp>
          <p:nvSpPr>
            <p:cNvPr id="58" name="Oval 20"/>
            <p:cNvSpPr>
              <a:spLocks noChangeArrowheads="1"/>
            </p:cNvSpPr>
            <p:nvPr/>
          </p:nvSpPr>
          <p:spPr bwMode="auto">
            <a:xfrm>
              <a:off x="7646988" y="3654052"/>
              <a:ext cx="150813" cy="150813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1"/>
            <p:cNvSpPr/>
            <p:nvPr/>
          </p:nvSpPr>
          <p:spPr bwMode="auto">
            <a:xfrm>
              <a:off x="7346951" y="3714377"/>
              <a:ext cx="692150" cy="692150"/>
            </a:xfrm>
            <a:custGeom>
              <a:avLst/>
              <a:gdLst>
                <a:gd name="T0" fmla="*/ 168 w 184"/>
                <a:gd name="T1" fmla="*/ 160 h 184"/>
                <a:gd name="T2" fmla="*/ 168 w 184"/>
                <a:gd name="T3" fmla="*/ 80 h 184"/>
                <a:gd name="T4" fmla="*/ 92 w 184"/>
                <a:gd name="T5" fmla="*/ 0 h 184"/>
                <a:gd name="T6" fmla="*/ 16 w 184"/>
                <a:gd name="T7" fmla="*/ 80 h 184"/>
                <a:gd name="T8" fmla="*/ 16 w 184"/>
                <a:gd name="T9" fmla="*/ 156 h 184"/>
                <a:gd name="T10" fmla="*/ 0 w 184"/>
                <a:gd name="T11" fmla="*/ 184 h 184"/>
                <a:gd name="T12" fmla="*/ 91 w 184"/>
                <a:gd name="T13" fmla="*/ 184 h 184"/>
                <a:gd name="T14" fmla="*/ 184 w 184"/>
                <a:gd name="T15" fmla="*/ 184 h 184"/>
                <a:gd name="T16" fmla="*/ 168 w 184"/>
                <a:gd name="T17" fmla="*/ 16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184">
                  <a:moveTo>
                    <a:pt x="168" y="160"/>
                  </a:moveTo>
                  <a:cubicBezTo>
                    <a:pt x="168" y="80"/>
                    <a:pt x="168" y="80"/>
                    <a:pt x="168" y="80"/>
                  </a:cubicBezTo>
                  <a:cubicBezTo>
                    <a:pt x="168" y="36"/>
                    <a:pt x="136" y="0"/>
                    <a:pt x="92" y="0"/>
                  </a:cubicBezTo>
                  <a:cubicBezTo>
                    <a:pt x="48" y="0"/>
                    <a:pt x="16" y="36"/>
                    <a:pt x="16" y="80"/>
                  </a:cubicBezTo>
                  <a:cubicBezTo>
                    <a:pt x="16" y="156"/>
                    <a:pt x="16" y="156"/>
                    <a:pt x="16" y="156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91" y="184"/>
                    <a:pt x="91" y="184"/>
                    <a:pt x="91" y="184"/>
                  </a:cubicBezTo>
                  <a:cubicBezTo>
                    <a:pt x="184" y="184"/>
                    <a:pt x="184" y="184"/>
                    <a:pt x="184" y="184"/>
                  </a:cubicBezTo>
                  <a:lnTo>
                    <a:pt x="168" y="16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2"/>
            <p:cNvSpPr/>
            <p:nvPr/>
          </p:nvSpPr>
          <p:spPr bwMode="auto">
            <a:xfrm>
              <a:off x="7407276" y="3714377"/>
              <a:ext cx="690563" cy="692150"/>
            </a:xfrm>
            <a:custGeom>
              <a:avLst/>
              <a:gdLst>
                <a:gd name="T0" fmla="*/ 168 w 184"/>
                <a:gd name="T1" fmla="*/ 160 h 184"/>
                <a:gd name="T2" fmla="*/ 168 w 184"/>
                <a:gd name="T3" fmla="*/ 80 h 184"/>
                <a:gd name="T4" fmla="*/ 92 w 184"/>
                <a:gd name="T5" fmla="*/ 0 h 184"/>
                <a:gd name="T6" fmla="*/ 16 w 184"/>
                <a:gd name="T7" fmla="*/ 82 h 184"/>
                <a:gd name="T8" fmla="*/ 16 w 184"/>
                <a:gd name="T9" fmla="*/ 160 h 184"/>
                <a:gd name="T10" fmla="*/ 0 w 184"/>
                <a:gd name="T11" fmla="*/ 184 h 184"/>
                <a:gd name="T12" fmla="*/ 91 w 184"/>
                <a:gd name="T13" fmla="*/ 184 h 184"/>
                <a:gd name="T14" fmla="*/ 184 w 184"/>
                <a:gd name="T15" fmla="*/ 184 h 184"/>
                <a:gd name="T16" fmla="*/ 168 w 184"/>
                <a:gd name="T17" fmla="*/ 16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184">
                  <a:moveTo>
                    <a:pt x="168" y="160"/>
                  </a:moveTo>
                  <a:cubicBezTo>
                    <a:pt x="168" y="80"/>
                    <a:pt x="168" y="80"/>
                    <a:pt x="168" y="80"/>
                  </a:cubicBezTo>
                  <a:cubicBezTo>
                    <a:pt x="168" y="36"/>
                    <a:pt x="136" y="0"/>
                    <a:pt x="92" y="0"/>
                  </a:cubicBezTo>
                  <a:cubicBezTo>
                    <a:pt x="48" y="0"/>
                    <a:pt x="16" y="37"/>
                    <a:pt x="16" y="82"/>
                  </a:cubicBezTo>
                  <a:cubicBezTo>
                    <a:pt x="16" y="160"/>
                    <a:pt x="16" y="160"/>
                    <a:pt x="16" y="16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91" y="184"/>
                    <a:pt x="91" y="184"/>
                    <a:pt x="91" y="184"/>
                  </a:cubicBezTo>
                  <a:cubicBezTo>
                    <a:pt x="184" y="184"/>
                    <a:pt x="184" y="184"/>
                    <a:pt x="184" y="184"/>
                  </a:cubicBezTo>
                  <a:lnTo>
                    <a:pt x="168" y="160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3"/>
            <p:cNvSpPr/>
            <p:nvPr/>
          </p:nvSpPr>
          <p:spPr bwMode="auto">
            <a:xfrm>
              <a:off x="7632701" y="4436689"/>
              <a:ext cx="180975" cy="90488"/>
            </a:xfrm>
            <a:custGeom>
              <a:avLst/>
              <a:gdLst>
                <a:gd name="T0" fmla="*/ 48 w 48"/>
                <a:gd name="T1" fmla="*/ 0 h 24"/>
                <a:gd name="T2" fmla="*/ 24 w 48"/>
                <a:gd name="T3" fmla="*/ 24 h 24"/>
                <a:gd name="T4" fmla="*/ 0 w 48"/>
                <a:gd name="T5" fmla="*/ 0 h 24"/>
                <a:gd name="T6" fmla="*/ 48 w 48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24">
                  <a:moveTo>
                    <a:pt x="48" y="0"/>
                  </a:moveTo>
                  <a:cubicBezTo>
                    <a:pt x="48" y="13"/>
                    <a:pt x="37" y="24"/>
                    <a:pt x="24" y="24"/>
                  </a:cubicBezTo>
                  <a:cubicBezTo>
                    <a:pt x="11" y="24"/>
                    <a:pt x="0" y="13"/>
                    <a:pt x="0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1442591" y="3942462"/>
            <a:ext cx="960438" cy="661988"/>
            <a:chOff x="5589588" y="3865189"/>
            <a:chExt cx="960438" cy="661988"/>
          </a:xfrm>
        </p:grpSpPr>
        <p:sp>
          <p:nvSpPr>
            <p:cNvPr id="62" name="Freeform 24"/>
            <p:cNvSpPr/>
            <p:nvPr/>
          </p:nvSpPr>
          <p:spPr bwMode="auto">
            <a:xfrm>
              <a:off x="5589588" y="3865189"/>
              <a:ext cx="960438" cy="661988"/>
            </a:xfrm>
            <a:custGeom>
              <a:avLst/>
              <a:gdLst>
                <a:gd name="T0" fmla="*/ 256 w 256"/>
                <a:gd name="T1" fmla="*/ 160 h 176"/>
                <a:gd name="T2" fmla="*/ 240 w 256"/>
                <a:gd name="T3" fmla="*/ 176 h 176"/>
                <a:gd name="T4" fmla="*/ 16 w 256"/>
                <a:gd name="T5" fmla="*/ 176 h 176"/>
                <a:gd name="T6" fmla="*/ 0 w 256"/>
                <a:gd name="T7" fmla="*/ 160 h 176"/>
                <a:gd name="T8" fmla="*/ 0 w 256"/>
                <a:gd name="T9" fmla="*/ 16 h 176"/>
                <a:gd name="T10" fmla="*/ 16 w 256"/>
                <a:gd name="T11" fmla="*/ 0 h 176"/>
                <a:gd name="T12" fmla="*/ 240 w 256"/>
                <a:gd name="T13" fmla="*/ 0 h 176"/>
                <a:gd name="T14" fmla="*/ 256 w 256"/>
                <a:gd name="T15" fmla="*/ 16 h 176"/>
                <a:gd name="T16" fmla="*/ 256 w 256"/>
                <a:gd name="T17" fmla="*/ 16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176">
                  <a:moveTo>
                    <a:pt x="256" y="160"/>
                  </a:moveTo>
                  <a:cubicBezTo>
                    <a:pt x="256" y="169"/>
                    <a:pt x="249" y="176"/>
                    <a:pt x="240" y="176"/>
                  </a:cubicBezTo>
                  <a:cubicBezTo>
                    <a:pt x="16" y="176"/>
                    <a:pt x="16" y="176"/>
                    <a:pt x="16" y="176"/>
                  </a:cubicBezTo>
                  <a:cubicBezTo>
                    <a:pt x="7" y="176"/>
                    <a:pt x="0" y="169"/>
                    <a:pt x="0" y="16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9" y="0"/>
                    <a:pt x="256" y="7"/>
                    <a:pt x="256" y="16"/>
                  </a:cubicBezTo>
                  <a:cubicBezTo>
                    <a:pt x="256" y="160"/>
                    <a:pt x="256" y="160"/>
                    <a:pt x="256" y="160"/>
                  </a:cubicBezTo>
                </a:path>
              </a:pathLst>
            </a:cu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5"/>
            <p:cNvSpPr/>
            <p:nvPr/>
          </p:nvSpPr>
          <p:spPr bwMode="auto">
            <a:xfrm>
              <a:off x="5648326" y="3925514"/>
              <a:ext cx="842963" cy="541338"/>
            </a:xfrm>
            <a:custGeom>
              <a:avLst/>
              <a:gdLst>
                <a:gd name="T0" fmla="*/ 224 w 224"/>
                <a:gd name="T1" fmla="*/ 136 h 144"/>
                <a:gd name="T2" fmla="*/ 216 w 224"/>
                <a:gd name="T3" fmla="*/ 144 h 144"/>
                <a:gd name="T4" fmla="*/ 8 w 224"/>
                <a:gd name="T5" fmla="*/ 144 h 144"/>
                <a:gd name="T6" fmla="*/ 0 w 224"/>
                <a:gd name="T7" fmla="*/ 136 h 144"/>
                <a:gd name="T8" fmla="*/ 0 w 224"/>
                <a:gd name="T9" fmla="*/ 8 h 144"/>
                <a:gd name="T10" fmla="*/ 8 w 224"/>
                <a:gd name="T11" fmla="*/ 0 h 144"/>
                <a:gd name="T12" fmla="*/ 216 w 224"/>
                <a:gd name="T13" fmla="*/ 0 h 144"/>
                <a:gd name="T14" fmla="*/ 224 w 224"/>
                <a:gd name="T15" fmla="*/ 8 h 144"/>
                <a:gd name="T16" fmla="*/ 224 w 224"/>
                <a:gd name="T17" fmla="*/ 13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144">
                  <a:moveTo>
                    <a:pt x="224" y="136"/>
                  </a:moveTo>
                  <a:cubicBezTo>
                    <a:pt x="224" y="140"/>
                    <a:pt x="220" y="144"/>
                    <a:pt x="216" y="144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4" y="144"/>
                    <a:pt x="0" y="140"/>
                    <a:pt x="0" y="13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0" y="0"/>
                    <a:pt x="224" y="4"/>
                    <a:pt x="224" y="8"/>
                  </a:cubicBezTo>
                  <a:cubicBezTo>
                    <a:pt x="224" y="136"/>
                    <a:pt x="224" y="136"/>
                    <a:pt x="224" y="136"/>
                  </a:cubicBezTo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6"/>
            <p:cNvSpPr/>
            <p:nvPr/>
          </p:nvSpPr>
          <p:spPr bwMode="auto">
            <a:xfrm>
              <a:off x="5648326" y="3925514"/>
              <a:ext cx="496888" cy="541338"/>
            </a:xfrm>
            <a:custGeom>
              <a:avLst/>
              <a:gdLst>
                <a:gd name="T0" fmla="*/ 132 w 132"/>
                <a:gd name="T1" fmla="*/ 0 h 144"/>
                <a:gd name="T2" fmla="*/ 8 w 132"/>
                <a:gd name="T3" fmla="*/ 0 h 144"/>
                <a:gd name="T4" fmla="*/ 0 w 132"/>
                <a:gd name="T5" fmla="*/ 8 h 144"/>
                <a:gd name="T6" fmla="*/ 0 w 132"/>
                <a:gd name="T7" fmla="*/ 136 h 144"/>
                <a:gd name="T8" fmla="*/ 8 w 132"/>
                <a:gd name="T9" fmla="*/ 144 h 144"/>
                <a:gd name="T10" fmla="*/ 72 w 132"/>
                <a:gd name="T11" fmla="*/ 144 h 144"/>
                <a:gd name="T12" fmla="*/ 132 w 132"/>
                <a:gd name="T1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144">
                  <a:moveTo>
                    <a:pt x="13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0"/>
                    <a:pt x="4" y="144"/>
                    <a:pt x="8" y="144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132" y="0"/>
                    <a:pt x="132" y="0"/>
                    <a:pt x="132" y="0"/>
                  </a:cubicBezTo>
                </a:path>
              </a:pathLst>
            </a:custGeom>
            <a:solidFill>
              <a:srgbClr val="63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7"/>
            <p:cNvSpPr/>
            <p:nvPr/>
          </p:nvSpPr>
          <p:spPr bwMode="auto">
            <a:xfrm>
              <a:off x="5724526" y="4090614"/>
              <a:ext cx="120650" cy="211138"/>
            </a:xfrm>
            <a:custGeom>
              <a:avLst/>
              <a:gdLst>
                <a:gd name="T0" fmla="*/ 32 w 32"/>
                <a:gd name="T1" fmla="*/ 56 h 56"/>
                <a:gd name="T2" fmla="*/ 12 w 32"/>
                <a:gd name="T3" fmla="*/ 56 h 56"/>
                <a:gd name="T4" fmla="*/ 0 w 32"/>
                <a:gd name="T5" fmla="*/ 44 h 56"/>
                <a:gd name="T6" fmla="*/ 0 w 32"/>
                <a:gd name="T7" fmla="*/ 12 h 56"/>
                <a:gd name="T8" fmla="*/ 12 w 32"/>
                <a:gd name="T9" fmla="*/ 0 h 56"/>
                <a:gd name="T10" fmla="*/ 32 w 32"/>
                <a:gd name="T11" fmla="*/ 0 h 56"/>
                <a:gd name="T12" fmla="*/ 32 w 32"/>
                <a:gd name="T13" fmla="*/ 8 h 56"/>
                <a:gd name="T14" fmla="*/ 12 w 32"/>
                <a:gd name="T15" fmla="*/ 8 h 56"/>
                <a:gd name="T16" fmla="*/ 8 w 32"/>
                <a:gd name="T17" fmla="*/ 12 h 56"/>
                <a:gd name="T18" fmla="*/ 8 w 32"/>
                <a:gd name="T19" fmla="*/ 44 h 56"/>
                <a:gd name="T20" fmla="*/ 12 w 32"/>
                <a:gd name="T21" fmla="*/ 48 h 56"/>
                <a:gd name="T22" fmla="*/ 32 w 32"/>
                <a:gd name="T23" fmla="*/ 48 h 56"/>
                <a:gd name="T24" fmla="*/ 32 w 32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56">
                  <a:moveTo>
                    <a:pt x="32" y="56"/>
                  </a:moveTo>
                  <a:cubicBezTo>
                    <a:pt x="12" y="56"/>
                    <a:pt x="12" y="56"/>
                    <a:pt x="12" y="56"/>
                  </a:cubicBezTo>
                  <a:cubicBezTo>
                    <a:pt x="5" y="56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10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28"/>
            <p:cNvSpPr>
              <a:spLocks noChangeArrowheads="1"/>
            </p:cNvSpPr>
            <p:nvPr/>
          </p:nvSpPr>
          <p:spPr bwMode="auto">
            <a:xfrm>
              <a:off x="5754688" y="4181102"/>
              <a:ext cx="90488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9"/>
            <p:cNvSpPr/>
            <p:nvPr/>
          </p:nvSpPr>
          <p:spPr bwMode="auto">
            <a:xfrm>
              <a:off x="6235701" y="4090614"/>
              <a:ext cx="119063" cy="211138"/>
            </a:xfrm>
            <a:custGeom>
              <a:avLst/>
              <a:gdLst>
                <a:gd name="T0" fmla="*/ 32 w 32"/>
                <a:gd name="T1" fmla="*/ 56 h 56"/>
                <a:gd name="T2" fmla="*/ 12 w 32"/>
                <a:gd name="T3" fmla="*/ 56 h 56"/>
                <a:gd name="T4" fmla="*/ 0 w 32"/>
                <a:gd name="T5" fmla="*/ 44 h 56"/>
                <a:gd name="T6" fmla="*/ 0 w 32"/>
                <a:gd name="T7" fmla="*/ 12 h 56"/>
                <a:gd name="T8" fmla="*/ 12 w 32"/>
                <a:gd name="T9" fmla="*/ 0 h 56"/>
                <a:gd name="T10" fmla="*/ 32 w 32"/>
                <a:gd name="T11" fmla="*/ 0 h 56"/>
                <a:gd name="T12" fmla="*/ 32 w 32"/>
                <a:gd name="T13" fmla="*/ 8 h 56"/>
                <a:gd name="T14" fmla="*/ 12 w 32"/>
                <a:gd name="T15" fmla="*/ 8 h 56"/>
                <a:gd name="T16" fmla="*/ 8 w 32"/>
                <a:gd name="T17" fmla="*/ 12 h 56"/>
                <a:gd name="T18" fmla="*/ 8 w 32"/>
                <a:gd name="T19" fmla="*/ 44 h 56"/>
                <a:gd name="T20" fmla="*/ 12 w 32"/>
                <a:gd name="T21" fmla="*/ 48 h 56"/>
                <a:gd name="T22" fmla="*/ 32 w 32"/>
                <a:gd name="T23" fmla="*/ 48 h 56"/>
                <a:gd name="T24" fmla="*/ 32 w 32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56">
                  <a:moveTo>
                    <a:pt x="32" y="56"/>
                  </a:moveTo>
                  <a:cubicBezTo>
                    <a:pt x="12" y="56"/>
                    <a:pt x="12" y="56"/>
                    <a:pt x="12" y="56"/>
                  </a:cubicBezTo>
                  <a:cubicBezTo>
                    <a:pt x="5" y="56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10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30"/>
            <p:cNvSpPr>
              <a:spLocks noChangeArrowheads="1"/>
            </p:cNvSpPr>
            <p:nvPr/>
          </p:nvSpPr>
          <p:spPr bwMode="auto">
            <a:xfrm>
              <a:off x="5873751" y="4150939"/>
              <a:ext cx="90488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31"/>
            <p:cNvSpPr>
              <a:spLocks noChangeArrowheads="1"/>
            </p:cNvSpPr>
            <p:nvPr/>
          </p:nvSpPr>
          <p:spPr bwMode="auto">
            <a:xfrm>
              <a:off x="5873751" y="4211264"/>
              <a:ext cx="90488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2"/>
            <p:cNvSpPr/>
            <p:nvPr/>
          </p:nvSpPr>
          <p:spPr bwMode="auto">
            <a:xfrm>
              <a:off x="5994401" y="4090614"/>
              <a:ext cx="120650" cy="211138"/>
            </a:xfrm>
            <a:custGeom>
              <a:avLst/>
              <a:gdLst>
                <a:gd name="T0" fmla="*/ 8 w 32"/>
                <a:gd name="T1" fmla="*/ 56 h 56"/>
                <a:gd name="T2" fmla="*/ 8 w 32"/>
                <a:gd name="T3" fmla="*/ 12 h 56"/>
                <a:gd name="T4" fmla="*/ 12 w 32"/>
                <a:gd name="T5" fmla="*/ 8 h 56"/>
                <a:gd name="T6" fmla="*/ 20 w 32"/>
                <a:gd name="T7" fmla="*/ 8 h 56"/>
                <a:gd name="T8" fmla="*/ 24 w 32"/>
                <a:gd name="T9" fmla="*/ 12 h 56"/>
                <a:gd name="T10" fmla="*/ 24 w 32"/>
                <a:gd name="T11" fmla="*/ 16 h 56"/>
                <a:gd name="T12" fmla="*/ 32 w 32"/>
                <a:gd name="T13" fmla="*/ 16 h 56"/>
                <a:gd name="T14" fmla="*/ 32 w 32"/>
                <a:gd name="T15" fmla="*/ 12 h 56"/>
                <a:gd name="T16" fmla="*/ 20 w 32"/>
                <a:gd name="T17" fmla="*/ 0 h 56"/>
                <a:gd name="T18" fmla="*/ 12 w 32"/>
                <a:gd name="T19" fmla="*/ 0 h 56"/>
                <a:gd name="T20" fmla="*/ 0 w 32"/>
                <a:gd name="T21" fmla="*/ 12 h 56"/>
                <a:gd name="T22" fmla="*/ 0 w 32"/>
                <a:gd name="T23" fmla="*/ 56 h 56"/>
                <a:gd name="T24" fmla="*/ 8 w 32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56">
                  <a:moveTo>
                    <a:pt x="8" y="56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8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3"/>
            <p:cNvSpPr/>
            <p:nvPr/>
          </p:nvSpPr>
          <p:spPr bwMode="auto">
            <a:xfrm>
              <a:off x="6084888" y="4090614"/>
              <a:ext cx="120650" cy="211138"/>
            </a:xfrm>
            <a:custGeom>
              <a:avLst/>
              <a:gdLst>
                <a:gd name="T0" fmla="*/ 24 w 32"/>
                <a:gd name="T1" fmla="*/ 56 h 56"/>
                <a:gd name="T2" fmla="*/ 24 w 32"/>
                <a:gd name="T3" fmla="*/ 12 h 56"/>
                <a:gd name="T4" fmla="*/ 20 w 32"/>
                <a:gd name="T5" fmla="*/ 8 h 56"/>
                <a:gd name="T6" fmla="*/ 12 w 32"/>
                <a:gd name="T7" fmla="*/ 8 h 56"/>
                <a:gd name="T8" fmla="*/ 8 w 32"/>
                <a:gd name="T9" fmla="*/ 12 h 56"/>
                <a:gd name="T10" fmla="*/ 8 w 32"/>
                <a:gd name="T11" fmla="*/ 16 h 56"/>
                <a:gd name="T12" fmla="*/ 0 w 32"/>
                <a:gd name="T13" fmla="*/ 16 h 56"/>
                <a:gd name="T14" fmla="*/ 0 w 32"/>
                <a:gd name="T15" fmla="*/ 12 h 56"/>
                <a:gd name="T16" fmla="*/ 12 w 32"/>
                <a:gd name="T17" fmla="*/ 0 h 56"/>
                <a:gd name="T18" fmla="*/ 20 w 32"/>
                <a:gd name="T19" fmla="*/ 0 h 56"/>
                <a:gd name="T20" fmla="*/ 32 w 32"/>
                <a:gd name="T21" fmla="*/ 12 h 56"/>
                <a:gd name="T22" fmla="*/ 32 w 32"/>
                <a:gd name="T23" fmla="*/ 56 h 56"/>
                <a:gd name="T24" fmla="*/ 24 w 32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56">
                  <a:moveTo>
                    <a:pt x="24" y="56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0"/>
                    <a:pt x="22" y="8"/>
                    <a:pt x="2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0"/>
                    <a:pt x="32" y="5"/>
                    <a:pt x="32" y="12"/>
                  </a:cubicBezTo>
                  <a:cubicBezTo>
                    <a:pt x="32" y="56"/>
                    <a:pt x="32" y="56"/>
                    <a:pt x="32" y="56"/>
                  </a:cubicBezTo>
                  <a:lnTo>
                    <a:pt x="2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Rectangle 34"/>
            <p:cNvSpPr>
              <a:spLocks noChangeArrowheads="1"/>
            </p:cNvSpPr>
            <p:nvPr/>
          </p:nvSpPr>
          <p:spPr bwMode="auto">
            <a:xfrm>
              <a:off x="6084888" y="4150939"/>
              <a:ext cx="30163" cy="150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5"/>
            <p:cNvSpPr/>
            <p:nvPr/>
          </p:nvSpPr>
          <p:spPr bwMode="auto">
            <a:xfrm>
              <a:off x="6370638" y="4030289"/>
              <a:ext cx="60325" cy="90488"/>
            </a:xfrm>
            <a:custGeom>
              <a:avLst/>
              <a:gdLst>
                <a:gd name="T0" fmla="*/ 12 w 16"/>
                <a:gd name="T1" fmla="*/ 16 h 24"/>
                <a:gd name="T2" fmla="*/ 16 w 16"/>
                <a:gd name="T3" fmla="*/ 12 h 24"/>
                <a:gd name="T4" fmla="*/ 16 w 16"/>
                <a:gd name="T5" fmla="*/ 0 h 24"/>
                <a:gd name="T6" fmla="*/ 12 w 16"/>
                <a:gd name="T7" fmla="*/ 0 h 24"/>
                <a:gd name="T8" fmla="*/ 4 w 16"/>
                <a:gd name="T9" fmla="*/ 0 h 24"/>
                <a:gd name="T10" fmla="*/ 0 w 16"/>
                <a:gd name="T11" fmla="*/ 4 h 24"/>
                <a:gd name="T12" fmla="*/ 0 w 16"/>
                <a:gd name="T13" fmla="*/ 8 h 24"/>
                <a:gd name="T14" fmla="*/ 4 w 16"/>
                <a:gd name="T15" fmla="*/ 8 h 24"/>
                <a:gd name="T16" fmla="*/ 4 w 16"/>
                <a:gd name="T17" fmla="*/ 4 h 24"/>
                <a:gd name="T18" fmla="*/ 12 w 16"/>
                <a:gd name="T19" fmla="*/ 4 h 24"/>
                <a:gd name="T20" fmla="*/ 12 w 16"/>
                <a:gd name="T21" fmla="*/ 12 h 24"/>
                <a:gd name="T22" fmla="*/ 4 w 16"/>
                <a:gd name="T23" fmla="*/ 12 h 24"/>
                <a:gd name="T24" fmla="*/ 0 w 16"/>
                <a:gd name="T25" fmla="*/ 16 h 24"/>
                <a:gd name="T26" fmla="*/ 0 w 16"/>
                <a:gd name="T27" fmla="*/ 24 h 24"/>
                <a:gd name="T28" fmla="*/ 4 w 16"/>
                <a:gd name="T29" fmla="*/ 24 h 24"/>
                <a:gd name="T30" fmla="*/ 16 w 16"/>
                <a:gd name="T31" fmla="*/ 24 h 24"/>
                <a:gd name="T32" fmla="*/ 16 w 16"/>
                <a:gd name="T33" fmla="*/ 20 h 24"/>
                <a:gd name="T34" fmla="*/ 4 w 16"/>
                <a:gd name="T35" fmla="*/ 20 h 24"/>
                <a:gd name="T36" fmla="*/ 4 w 16"/>
                <a:gd name="T37" fmla="*/ 16 h 24"/>
                <a:gd name="T38" fmla="*/ 8 w 16"/>
                <a:gd name="T39" fmla="*/ 16 h 24"/>
                <a:gd name="T40" fmla="*/ 12 w 16"/>
                <a:gd name="T4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4">
                  <a:moveTo>
                    <a:pt x="12" y="16"/>
                  </a:moveTo>
                  <a:cubicBezTo>
                    <a:pt x="12" y="16"/>
                    <a:pt x="16" y="16"/>
                    <a:pt x="16" y="12"/>
                  </a:cubicBezTo>
                  <a:cubicBezTo>
                    <a:pt x="16" y="8"/>
                    <a:pt x="16" y="0"/>
                    <a:pt x="1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0" y="0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0" y="12"/>
                    <a:pt x="0" y="16"/>
                  </a:cubicBezTo>
                  <a:cubicBezTo>
                    <a:pt x="0" y="20"/>
                    <a:pt x="0" y="24"/>
                    <a:pt x="0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1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6235701" y="4436689"/>
              <a:ext cx="119063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44" name="组合 243"/>
          <p:cNvGrpSpPr/>
          <p:nvPr/>
        </p:nvGrpSpPr>
        <p:grpSpPr>
          <a:xfrm>
            <a:off x="3095179" y="965900"/>
            <a:ext cx="962025" cy="631825"/>
            <a:chOff x="7242176" y="888627"/>
            <a:chExt cx="962025" cy="631825"/>
          </a:xfrm>
        </p:grpSpPr>
        <p:sp>
          <p:nvSpPr>
            <p:cNvPr id="75" name="Rectangle 37"/>
            <p:cNvSpPr>
              <a:spLocks noChangeArrowheads="1"/>
            </p:cNvSpPr>
            <p:nvPr/>
          </p:nvSpPr>
          <p:spPr bwMode="auto">
            <a:xfrm>
              <a:off x="7512051" y="1160089"/>
              <a:ext cx="420688" cy="269875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8"/>
            <p:cNvSpPr/>
            <p:nvPr/>
          </p:nvSpPr>
          <p:spPr bwMode="auto">
            <a:xfrm>
              <a:off x="7512051" y="1339477"/>
              <a:ext cx="420688" cy="180975"/>
            </a:xfrm>
            <a:custGeom>
              <a:avLst/>
              <a:gdLst>
                <a:gd name="T0" fmla="*/ 112 w 112"/>
                <a:gd name="T1" fmla="*/ 24 h 48"/>
                <a:gd name="T2" fmla="*/ 56 w 112"/>
                <a:gd name="T3" fmla="*/ 48 h 48"/>
                <a:gd name="T4" fmla="*/ 0 w 112"/>
                <a:gd name="T5" fmla="*/ 24 h 48"/>
                <a:gd name="T6" fmla="*/ 0 w 112"/>
                <a:gd name="T7" fmla="*/ 0 h 48"/>
                <a:gd name="T8" fmla="*/ 112 w 112"/>
                <a:gd name="T9" fmla="*/ 0 h 48"/>
                <a:gd name="T10" fmla="*/ 112 w 112"/>
                <a:gd name="T1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48">
                  <a:moveTo>
                    <a:pt x="112" y="24"/>
                  </a:moveTo>
                  <a:cubicBezTo>
                    <a:pt x="112" y="37"/>
                    <a:pt x="87" y="48"/>
                    <a:pt x="56" y="48"/>
                  </a:cubicBezTo>
                  <a:cubicBezTo>
                    <a:pt x="25" y="48"/>
                    <a:pt x="0" y="37"/>
                    <a:pt x="0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2" y="0"/>
                    <a:pt x="112" y="0"/>
                    <a:pt x="112" y="0"/>
                  </a:cubicBezTo>
                  <a:lnTo>
                    <a:pt x="112" y="24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Oval 39"/>
            <p:cNvSpPr>
              <a:spLocks noChangeArrowheads="1"/>
            </p:cNvSpPr>
            <p:nvPr/>
          </p:nvSpPr>
          <p:spPr bwMode="auto">
            <a:xfrm>
              <a:off x="7512051" y="1248989"/>
              <a:ext cx="420688" cy="180975"/>
            </a:xfrm>
            <a:prstGeom prst="ellipse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Rectangle 40"/>
            <p:cNvSpPr>
              <a:spLocks noChangeArrowheads="1"/>
            </p:cNvSpPr>
            <p:nvPr/>
          </p:nvSpPr>
          <p:spPr bwMode="auto">
            <a:xfrm>
              <a:off x="8053388" y="1339477"/>
              <a:ext cx="30163" cy="30163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Oval 41"/>
            <p:cNvSpPr>
              <a:spLocks noChangeArrowheads="1"/>
            </p:cNvSpPr>
            <p:nvPr/>
          </p:nvSpPr>
          <p:spPr bwMode="auto">
            <a:xfrm>
              <a:off x="7512051" y="1099764"/>
              <a:ext cx="420688" cy="420688"/>
            </a:xfrm>
            <a:prstGeom prst="ellipse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Oval 42"/>
            <p:cNvSpPr>
              <a:spLocks noChangeArrowheads="1"/>
            </p:cNvSpPr>
            <p:nvPr/>
          </p:nvSpPr>
          <p:spPr bwMode="auto">
            <a:xfrm>
              <a:off x="7512051" y="1009277"/>
              <a:ext cx="420688" cy="420688"/>
            </a:xfrm>
            <a:prstGeom prst="ellipse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Rectangle 43"/>
            <p:cNvSpPr>
              <a:spLocks noChangeArrowheads="1"/>
            </p:cNvSpPr>
            <p:nvPr/>
          </p:nvSpPr>
          <p:spPr bwMode="auto">
            <a:xfrm>
              <a:off x="8053388" y="1099764"/>
              <a:ext cx="30163" cy="239713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4"/>
            <p:cNvSpPr/>
            <p:nvPr/>
          </p:nvSpPr>
          <p:spPr bwMode="auto">
            <a:xfrm>
              <a:off x="7242176" y="888627"/>
              <a:ext cx="962025" cy="360363"/>
            </a:xfrm>
            <a:custGeom>
              <a:avLst/>
              <a:gdLst>
                <a:gd name="T0" fmla="*/ 303 w 606"/>
                <a:gd name="T1" fmla="*/ 227 h 227"/>
                <a:gd name="T2" fmla="*/ 0 w 606"/>
                <a:gd name="T3" fmla="*/ 114 h 227"/>
                <a:gd name="T4" fmla="*/ 303 w 606"/>
                <a:gd name="T5" fmla="*/ 0 h 227"/>
                <a:gd name="T6" fmla="*/ 606 w 606"/>
                <a:gd name="T7" fmla="*/ 114 h 227"/>
                <a:gd name="T8" fmla="*/ 303 w 606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227">
                  <a:moveTo>
                    <a:pt x="303" y="227"/>
                  </a:moveTo>
                  <a:lnTo>
                    <a:pt x="0" y="114"/>
                  </a:lnTo>
                  <a:lnTo>
                    <a:pt x="303" y="0"/>
                  </a:lnTo>
                  <a:lnTo>
                    <a:pt x="606" y="114"/>
                  </a:lnTo>
                  <a:lnTo>
                    <a:pt x="303" y="227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Oval 45"/>
            <p:cNvSpPr>
              <a:spLocks noChangeArrowheads="1"/>
            </p:cNvSpPr>
            <p:nvPr/>
          </p:nvSpPr>
          <p:spPr bwMode="auto">
            <a:xfrm>
              <a:off x="7693026" y="1053727"/>
              <a:ext cx="60325" cy="30163"/>
            </a:xfrm>
            <a:prstGeom prst="ellipse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43" name="组合 242"/>
          <p:cNvGrpSpPr/>
          <p:nvPr/>
        </p:nvGrpSpPr>
        <p:grpSpPr>
          <a:xfrm>
            <a:off x="1456879" y="935737"/>
            <a:ext cx="931863" cy="661988"/>
            <a:chOff x="5603876" y="858464"/>
            <a:chExt cx="931863" cy="661988"/>
          </a:xfrm>
        </p:grpSpPr>
        <p:sp>
          <p:nvSpPr>
            <p:cNvPr id="84" name="Rectangle 46"/>
            <p:cNvSpPr>
              <a:spLocks noChangeArrowheads="1"/>
            </p:cNvSpPr>
            <p:nvPr/>
          </p:nvSpPr>
          <p:spPr bwMode="auto">
            <a:xfrm>
              <a:off x="5603876" y="918789"/>
              <a:ext cx="931863" cy="601663"/>
            </a:xfrm>
            <a:prstGeom prst="rect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7"/>
            <p:cNvSpPr/>
            <p:nvPr/>
          </p:nvSpPr>
          <p:spPr bwMode="auto">
            <a:xfrm>
              <a:off x="5664201" y="858464"/>
              <a:ext cx="811213" cy="601663"/>
            </a:xfrm>
            <a:custGeom>
              <a:avLst/>
              <a:gdLst>
                <a:gd name="T0" fmla="*/ 128 w 216"/>
                <a:gd name="T1" fmla="*/ 0 h 160"/>
                <a:gd name="T2" fmla="*/ 112 w 216"/>
                <a:gd name="T3" fmla="*/ 16 h 160"/>
                <a:gd name="T4" fmla="*/ 104 w 216"/>
                <a:gd name="T5" fmla="*/ 16 h 160"/>
                <a:gd name="T6" fmla="*/ 88 w 216"/>
                <a:gd name="T7" fmla="*/ 0 h 160"/>
                <a:gd name="T8" fmla="*/ 0 w 216"/>
                <a:gd name="T9" fmla="*/ 0 h 160"/>
                <a:gd name="T10" fmla="*/ 0 w 216"/>
                <a:gd name="T11" fmla="*/ 160 h 160"/>
                <a:gd name="T12" fmla="*/ 216 w 216"/>
                <a:gd name="T13" fmla="*/ 160 h 160"/>
                <a:gd name="T14" fmla="*/ 216 w 216"/>
                <a:gd name="T15" fmla="*/ 0 h 160"/>
                <a:gd name="T16" fmla="*/ 128 w 216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160">
                  <a:moveTo>
                    <a:pt x="128" y="0"/>
                  </a:moveTo>
                  <a:cubicBezTo>
                    <a:pt x="119" y="0"/>
                    <a:pt x="112" y="7"/>
                    <a:pt x="112" y="16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7"/>
                    <a:pt x="97" y="0"/>
                    <a:pt x="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216" y="160"/>
                    <a:pt x="216" y="160"/>
                    <a:pt x="216" y="160"/>
                  </a:cubicBezTo>
                  <a:cubicBezTo>
                    <a:pt x="216" y="0"/>
                    <a:pt x="216" y="0"/>
                    <a:pt x="216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8"/>
            <p:cNvSpPr/>
            <p:nvPr/>
          </p:nvSpPr>
          <p:spPr bwMode="auto">
            <a:xfrm>
              <a:off x="5994401" y="1460127"/>
              <a:ext cx="150813" cy="60325"/>
            </a:xfrm>
            <a:custGeom>
              <a:avLst/>
              <a:gdLst>
                <a:gd name="T0" fmla="*/ 40 w 40"/>
                <a:gd name="T1" fmla="*/ 0 h 16"/>
                <a:gd name="T2" fmla="*/ 0 w 40"/>
                <a:gd name="T3" fmla="*/ 0 h 16"/>
                <a:gd name="T4" fmla="*/ 16 w 40"/>
                <a:gd name="T5" fmla="*/ 16 h 16"/>
                <a:gd name="T6" fmla="*/ 24 w 40"/>
                <a:gd name="T7" fmla="*/ 16 h 16"/>
                <a:gd name="T8" fmla="*/ 40 w 4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6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6" y="7"/>
                    <a:pt x="16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7"/>
                    <a:pt x="31" y="0"/>
                    <a:pt x="40" y="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Rectangle 49"/>
            <p:cNvSpPr>
              <a:spLocks noChangeArrowheads="1"/>
            </p:cNvSpPr>
            <p:nvPr/>
          </p:nvSpPr>
          <p:spPr bwMode="auto">
            <a:xfrm>
              <a:off x="6145213" y="1129927"/>
              <a:ext cx="120650" cy="119063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Rectangle 50"/>
            <p:cNvSpPr>
              <a:spLocks noChangeArrowheads="1"/>
            </p:cNvSpPr>
            <p:nvPr/>
          </p:nvSpPr>
          <p:spPr bwMode="auto">
            <a:xfrm>
              <a:off x="6296026" y="1129927"/>
              <a:ext cx="119063" cy="119063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Rectangle 51"/>
            <p:cNvSpPr>
              <a:spLocks noChangeArrowheads="1"/>
            </p:cNvSpPr>
            <p:nvPr/>
          </p:nvSpPr>
          <p:spPr bwMode="auto">
            <a:xfrm>
              <a:off x="6145213" y="1279152"/>
              <a:ext cx="120650" cy="1206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52"/>
            <p:cNvSpPr>
              <a:spLocks noChangeArrowheads="1"/>
            </p:cNvSpPr>
            <p:nvPr/>
          </p:nvSpPr>
          <p:spPr bwMode="auto">
            <a:xfrm>
              <a:off x="6296026" y="1279152"/>
              <a:ext cx="119063" cy="120650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53"/>
            <p:cNvSpPr>
              <a:spLocks noChangeArrowheads="1"/>
            </p:cNvSpPr>
            <p:nvPr/>
          </p:nvSpPr>
          <p:spPr bwMode="auto">
            <a:xfrm>
              <a:off x="5724526" y="1190252"/>
              <a:ext cx="269875" cy="285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54"/>
            <p:cNvSpPr>
              <a:spLocks noChangeArrowheads="1"/>
            </p:cNvSpPr>
            <p:nvPr/>
          </p:nvSpPr>
          <p:spPr bwMode="auto">
            <a:xfrm>
              <a:off x="5724526" y="1248989"/>
              <a:ext cx="26987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Rectangle 55"/>
            <p:cNvSpPr>
              <a:spLocks noChangeArrowheads="1"/>
            </p:cNvSpPr>
            <p:nvPr/>
          </p:nvSpPr>
          <p:spPr bwMode="auto">
            <a:xfrm>
              <a:off x="5724526" y="1309314"/>
              <a:ext cx="26987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Rectangle 56"/>
            <p:cNvSpPr>
              <a:spLocks noChangeArrowheads="1"/>
            </p:cNvSpPr>
            <p:nvPr/>
          </p:nvSpPr>
          <p:spPr bwMode="auto">
            <a:xfrm>
              <a:off x="5724526" y="1369639"/>
              <a:ext cx="26987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Rectangle 57"/>
            <p:cNvSpPr>
              <a:spLocks noChangeArrowheads="1"/>
            </p:cNvSpPr>
            <p:nvPr/>
          </p:nvSpPr>
          <p:spPr bwMode="auto">
            <a:xfrm>
              <a:off x="6145213" y="918789"/>
              <a:ext cx="269875" cy="1809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Rectangle 58"/>
            <p:cNvSpPr>
              <a:spLocks noChangeArrowheads="1"/>
            </p:cNvSpPr>
            <p:nvPr/>
          </p:nvSpPr>
          <p:spPr bwMode="auto">
            <a:xfrm>
              <a:off x="5724526" y="918789"/>
              <a:ext cx="269875" cy="241300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Rectangle 59"/>
            <p:cNvSpPr>
              <a:spLocks noChangeArrowheads="1"/>
            </p:cNvSpPr>
            <p:nvPr/>
          </p:nvSpPr>
          <p:spPr bwMode="auto">
            <a:xfrm>
              <a:off x="6054726" y="918789"/>
              <a:ext cx="30163" cy="6016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3" name="组合 252"/>
          <p:cNvGrpSpPr/>
          <p:nvPr/>
        </p:nvGrpSpPr>
        <p:grpSpPr>
          <a:xfrm>
            <a:off x="4838254" y="3701162"/>
            <a:ext cx="781050" cy="903288"/>
            <a:chOff x="8985251" y="3623889"/>
            <a:chExt cx="781050" cy="903288"/>
          </a:xfrm>
        </p:grpSpPr>
        <p:sp>
          <p:nvSpPr>
            <p:cNvPr id="98" name="Oval 60"/>
            <p:cNvSpPr>
              <a:spLocks noChangeArrowheads="1"/>
            </p:cNvSpPr>
            <p:nvPr/>
          </p:nvSpPr>
          <p:spPr bwMode="auto">
            <a:xfrm>
              <a:off x="9675813" y="3623889"/>
              <a:ext cx="90488" cy="904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Rectangle 61"/>
            <p:cNvSpPr>
              <a:spLocks noChangeArrowheads="1"/>
            </p:cNvSpPr>
            <p:nvPr/>
          </p:nvSpPr>
          <p:spPr bwMode="auto">
            <a:xfrm>
              <a:off x="9075738" y="3684214"/>
              <a:ext cx="600075" cy="7826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62"/>
            <p:cNvSpPr/>
            <p:nvPr/>
          </p:nvSpPr>
          <p:spPr bwMode="auto">
            <a:xfrm>
              <a:off x="9136063" y="3623889"/>
              <a:ext cx="585788" cy="60325"/>
            </a:xfrm>
            <a:custGeom>
              <a:avLst/>
              <a:gdLst>
                <a:gd name="T0" fmla="*/ 156 w 156"/>
                <a:gd name="T1" fmla="*/ 0 h 16"/>
                <a:gd name="T2" fmla="*/ 0 w 156"/>
                <a:gd name="T3" fmla="*/ 0 h 16"/>
                <a:gd name="T4" fmla="*/ 0 w 156"/>
                <a:gd name="T5" fmla="*/ 16 h 16"/>
                <a:gd name="T6" fmla="*/ 144 w 156"/>
                <a:gd name="T7" fmla="*/ 16 h 16"/>
                <a:gd name="T8" fmla="*/ 144 w 156"/>
                <a:gd name="T9" fmla="*/ 12 h 16"/>
                <a:gd name="T10" fmla="*/ 156 w 156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16">
                  <a:moveTo>
                    <a:pt x="15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8"/>
                    <a:pt x="148" y="0"/>
                    <a:pt x="156" y="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Rectangle 63"/>
            <p:cNvSpPr>
              <a:spLocks noChangeArrowheads="1"/>
            </p:cNvSpPr>
            <p:nvPr/>
          </p:nvSpPr>
          <p:spPr bwMode="auto">
            <a:xfrm>
              <a:off x="9029701" y="4436689"/>
              <a:ext cx="601663" cy="904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Oval 64"/>
            <p:cNvSpPr>
              <a:spLocks noChangeArrowheads="1"/>
            </p:cNvSpPr>
            <p:nvPr/>
          </p:nvSpPr>
          <p:spPr bwMode="auto">
            <a:xfrm>
              <a:off x="8985251" y="4436689"/>
              <a:ext cx="90488" cy="904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Oval 65"/>
            <p:cNvSpPr>
              <a:spLocks noChangeArrowheads="1"/>
            </p:cNvSpPr>
            <p:nvPr/>
          </p:nvSpPr>
          <p:spPr bwMode="auto">
            <a:xfrm>
              <a:off x="9586913" y="4436689"/>
              <a:ext cx="88900" cy="90488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66"/>
            <p:cNvSpPr>
              <a:spLocks noChangeArrowheads="1"/>
            </p:cNvSpPr>
            <p:nvPr/>
          </p:nvSpPr>
          <p:spPr bwMode="auto">
            <a:xfrm>
              <a:off x="9675813" y="3669927"/>
              <a:ext cx="46038" cy="444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Oval 67"/>
            <p:cNvSpPr>
              <a:spLocks noChangeArrowheads="1"/>
            </p:cNvSpPr>
            <p:nvPr/>
          </p:nvSpPr>
          <p:spPr bwMode="auto">
            <a:xfrm>
              <a:off x="9075738" y="3623889"/>
              <a:ext cx="120650" cy="12065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Rectangle 68"/>
            <p:cNvSpPr>
              <a:spLocks noChangeArrowheads="1"/>
            </p:cNvSpPr>
            <p:nvPr/>
          </p:nvSpPr>
          <p:spPr bwMode="auto">
            <a:xfrm>
              <a:off x="9166226" y="3925514"/>
              <a:ext cx="42068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Rectangle 69"/>
            <p:cNvSpPr>
              <a:spLocks noChangeArrowheads="1"/>
            </p:cNvSpPr>
            <p:nvPr/>
          </p:nvSpPr>
          <p:spPr bwMode="auto">
            <a:xfrm>
              <a:off x="9255126" y="3744539"/>
              <a:ext cx="24130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Rectangle 70"/>
            <p:cNvSpPr>
              <a:spLocks noChangeArrowheads="1"/>
            </p:cNvSpPr>
            <p:nvPr/>
          </p:nvSpPr>
          <p:spPr bwMode="auto">
            <a:xfrm>
              <a:off x="9315451" y="3804864"/>
              <a:ext cx="12065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Rectangle 71"/>
            <p:cNvSpPr>
              <a:spLocks noChangeArrowheads="1"/>
            </p:cNvSpPr>
            <p:nvPr/>
          </p:nvSpPr>
          <p:spPr bwMode="auto">
            <a:xfrm>
              <a:off x="9166226" y="3985839"/>
              <a:ext cx="42068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Rectangle 72"/>
            <p:cNvSpPr>
              <a:spLocks noChangeArrowheads="1"/>
            </p:cNvSpPr>
            <p:nvPr/>
          </p:nvSpPr>
          <p:spPr bwMode="auto">
            <a:xfrm>
              <a:off x="9166226" y="4046164"/>
              <a:ext cx="42068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Rectangle 73"/>
            <p:cNvSpPr>
              <a:spLocks noChangeArrowheads="1"/>
            </p:cNvSpPr>
            <p:nvPr/>
          </p:nvSpPr>
          <p:spPr bwMode="auto">
            <a:xfrm>
              <a:off x="9166226" y="4104902"/>
              <a:ext cx="20955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Rectangle 74"/>
            <p:cNvSpPr>
              <a:spLocks noChangeArrowheads="1"/>
            </p:cNvSpPr>
            <p:nvPr/>
          </p:nvSpPr>
          <p:spPr bwMode="auto">
            <a:xfrm>
              <a:off x="9166226" y="4165227"/>
              <a:ext cx="20955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75"/>
            <p:cNvSpPr/>
            <p:nvPr/>
          </p:nvSpPr>
          <p:spPr bwMode="auto">
            <a:xfrm>
              <a:off x="9466263" y="4225552"/>
              <a:ext cx="60325" cy="120650"/>
            </a:xfrm>
            <a:custGeom>
              <a:avLst/>
              <a:gdLst>
                <a:gd name="T0" fmla="*/ 38 w 38"/>
                <a:gd name="T1" fmla="*/ 76 h 76"/>
                <a:gd name="T2" fmla="*/ 19 w 38"/>
                <a:gd name="T3" fmla="*/ 57 h 76"/>
                <a:gd name="T4" fmla="*/ 0 w 38"/>
                <a:gd name="T5" fmla="*/ 76 h 76"/>
                <a:gd name="T6" fmla="*/ 0 w 38"/>
                <a:gd name="T7" fmla="*/ 0 h 76"/>
                <a:gd name="T8" fmla="*/ 38 w 38"/>
                <a:gd name="T9" fmla="*/ 0 h 76"/>
                <a:gd name="T10" fmla="*/ 38 w 38"/>
                <a:gd name="T1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76">
                  <a:moveTo>
                    <a:pt x="38" y="76"/>
                  </a:moveTo>
                  <a:lnTo>
                    <a:pt x="19" y="57"/>
                  </a:lnTo>
                  <a:lnTo>
                    <a:pt x="0" y="76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76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76"/>
            <p:cNvSpPr/>
            <p:nvPr/>
          </p:nvSpPr>
          <p:spPr bwMode="auto">
            <a:xfrm>
              <a:off x="9405938" y="4104902"/>
              <a:ext cx="180975" cy="180975"/>
            </a:xfrm>
            <a:custGeom>
              <a:avLst/>
              <a:gdLst>
                <a:gd name="T0" fmla="*/ 57 w 114"/>
                <a:gd name="T1" fmla="*/ 0 h 114"/>
                <a:gd name="T2" fmla="*/ 66 w 114"/>
                <a:gd name="T3" fmla="*/ 19 h 114"/>
                <a:gd name="T4" fmla="*/ 95 w 114"/>
                <a:gd name="T5" fmla="*/ 10 h 114"/>
                <a:gd name="T6" fmla="*/ 85 w 114"/>
                <a:gd name="T7" fmla="*/ 38 h 114"/>
                <a:gd name="T8" fmla="*/ 114 w 114"/>
                <a:gd name="T9" fmla="*/ 38 h 114"/>
                <a:gd name="T10" fmla="*/ 95 w 114"/>
                <a:gd name="T11" fmla="*/ 57 h 114"/>
                <a:gd name="T12" fmla="*/ 114 w 114"/>
                <a:gd name="T13" fmla="*/ 76 h 114"/>
                <a:gd name="T14" fmla="*/ 85 w 114"/>
                <a:gd name="T15" fmla="*/ 76 h 114"/>
                <a:gd name="T16" fmla="*/ 95 w 114"/>
                <a:gd name="T17" fmla="*/ 105 h 114"/>
                <a:gd name="T18" fmla="*/ 66 w 114"/>
                <a:gd name="T19" fmla="*/ 95 h 114"/>
                <a:gd name="T20" fmla="*/ 57 w 114"/>
                <a:gd name="T21" fmla="*/ 114 h 114"/>
                <a:gd name="T22" fmla="*/ 47 w 114"/>
                <a:gd name="T23" fmla="*/ 95 h 114"/>
                <a:gd name="T24" fmla="*/ 19 w 114"/>
                <a:gd name="T25" fmla="*/ 105 h 114"/>
                <a:gd name="T26" fmla="*/ 28 w 114"/>
                <a:gd name="T27" fmla="*/ 76 h 114"/>
                <a:gd name="T28" fmla="*/ 0 w 114"/>
                <a:gd name="T29" fmla="*/ 76 h 114"/>
                <a:gd name="T30" fmla="*/ 19 w 114"/>
                <a:gd name="T31" fmla="*/ 57 h 114"/>
                <a:gd name="T32" fmla="*/ 0 w 114"/>
                <a:gd name="T33" fmla="*/ 38 h 114"/>
                <a:gd name="T34" fmla="*/ 28 w 114"/>
                <a:gd name="T35" fmla="*/ 38 h 114"/>
                <a:gd name="T36" fmla="*/ 19 w 114"/>
                <a:gd name="T37" fmla="*/ 10 h 114"/>
                <a:gd name="T38" fmla="*/ 47 w 114"/>
                <a:gd name="T39" fmla="*/ 19 h 114"/>
                <a:gd name="T40" fmla="*/ 57 w 114"/>
                <a:gd name="T4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4">
                  <a:moveTo>
                    <a:pt x="57" y="0"/>
                  </a:moveTo>
                  <a:lnTo>
                    <a:pt x="66" y="19"/>
                  </a:lnTo>
                  <a:lnTo>
                    <a:pt x="95" y="10"/>
                  </a:lnTo>
                  <a:lnTo>
                    <a:pt x="85" y="38"/>
                  </a:lnTo>
                  <a:lnTo>
                    <a:pt x="114" y="38"/>
                  </a:lnTo>
                  <a:lnTo>
                    <a:pt x="95" y="57"/>
                  </a:lnTo>
                  <a:lnTo>
                    <a:pt x="114" y="76"/>
                  </a:lnTo>
                  <a:lnTo>
                    <a:pt x="85" y="76"/>
                  </a:lnTo>
                  <a:lnTo>
                    <a:pt x="95" y="105"/>
                  </a:lnTo>
                  <a:lnTo>
                    <a:pt x="66" y="95"/>
                  </a:lnTo>
                  <a:lnTo>
                    <a:pt x="57" y="114"/>
                  </a:lnTo>
                  <a:lnTo>
                    <a:pt x="47" y="95"/>
                  </a:lnTo>
                  <a:lnTo>
                    <a:pt x="19" y="105"/>
                  </a:lnTo>
                  <a:lnTo>
                    <a:pt x="28" y="76"/>
                  </a:lnTo>
                  <a:lnTo>
                    <a:pt x="0" y="76"/>
                  </a:lnTo>
                  <a:lnTo>
                    <a:pt x="19" y="57"/>
                  </a:lnTo>
                  <a:lnTo>
                    <a:pt x="0" y="38"/>
                  </a:lnTo>
                  <a:lnTo>
                    <a:pt x="28" y="38"/>
                  </a:lnTo>
                  <a:lnTo>
                    <a:pt x="19" y="10"/>
                  </a:lnTo>
                  <a:lnTo>
                    <a:pt x="47" y="1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Oval 77"/>
            <p:cNvSpPr>
              <a:spLocks noChangeArrowheads="1"/>
            </p:cNvSpPr>
            <p:nvPr/>
          </p:nvSpPr>
          <p:spPr bwMode="auto">
            <a:xfrm>
              <a:off x="9450388" y="4150939"/>
              <a:ext cx="90488" cy="90488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8" name="组合 257"/>
          <p:cNvGrpSpPr/>
          <p:nvPr/>
        </p:nvGrpSpPr>
        <p:grpSpPr>
          <a:xfrm>
            <a:off x="6551166" y="5234687"/>
            <a:ext cx="661988" cy="901701"/>
            <a:chOff x="10698163" y="5157414"/>
            <a:chExt cx="661988" cy="901701"/>
          </a:xfrm>
        </p:grpSpPr>
        <p:sp>
          <p:nvSpPr>
            <p:cNvPr id="116" name="Rectangle 78"/>
            <p:cNvSpPr>
              <a:spLocks noChangeArrowheads="1"/>
            </p:cNvSpPr>
            <p:nvPr/>
          </p:nvSpPr>
          <p:spPr bwMode="auto">
            <a:xfrm>
              <a:off x="10788651" y="5849564"/>
              <a:ext cx="571500" cy="179388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Oval 79"/>
            <p:cNvSpPr>
              <a:spLocks noChangeArrowheads="1"/>
            </p:cNvSpPr>
            <p:nvPr/>
          </p:nvSpPr>
          <p:spPr bwMode="auto">
            <a:xfrm>
              <a:off x="10698163" y="5157414"/>
              <a:ext cx="180975" cy="180975"/>
            </a:xfrm>
            <a:prstGeom prst="ellipse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Oval 80"/>
            <p:cNvSpPr>
              <a:spLocks noChangeArrowheads="1"/>
            </p:cNvSpPr>
            <p:nvPr/>
          </p:nvSpPr>
          <p:spPr bwMode="auto">
            <a:xfrm>
              <a:off x="10698163" y="5849564"/>
              <a:ext cx="180975" cy="179388"/>
            </a:xfrm>
            <a:prstGeom prst="ellipse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Rectangle 81"/>
            <p:cNvSpPr>
              <a:spLocks noChangeArrowheads="1"/>
            </p:cNvSpPr>
            <p:nvPr/>
          </p:nvSpPr>
          <p:spPr bwMode="auto">
            <a:xfrm>
              <a:off x="10788651" y="5157414"/>
              <a:ext cx="571500" cy="692150"/>
            </a:xfrm>
            <a:prstGeom prst="rect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Rectangle 82"/>
            <p:cNvSpPr>
              <a:spLocks noChangeArrowheads="1"/>
            </p:cNvSpPr>
            <p:nvPr/>
          </p:nvSpPr>
          <p:spPr bwMode="auto">
            <a:xfrm>
              <a:off x="10698163" y="5247902"/>
              <a:ext cx="90488" cy="692150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Oval 83"/>
            <p:cNvSpPr>
              <a:spLocks noChangeArrowheads="1"/>
            </p:cNvSpPr>
            <p:nvPr/>
          </p:nvSpPr>
          <p:spPr bwMode="auto">
            <a:xfrm>
              <a:off x="10728326" y="5879727"/>
              <a:ext cx="120650" cy="12065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Rectangle 84"/>
            <p:cNvSpPr>
              <a:spLocks noChangeArrowheads="1"/>
            </p:cNvSpPr>
            <p:nvPr/>
          </p:nvSpPr>
          <p:spPr bwMode="auto">
            <a:xfrm>
              <a:off x="11299826" y="5879727"/>
              <a:ext cx="60325" cy="1206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85"/>
            <p:cNvSpPr/>
            <p:nvPr/>
          </p:nvSpPr>
          <p:spPr bwMode="auto">
            <a:xfrm>
              <a:off x="10788651" y="5879727"/>
              <a:ext cx="571500" cy="120650"/>
            </a:xfrm>
            <a:custGeom>
              <a:avLst/>
              <a:gdLst>
                <a:gd name="T0" fmla="*/ 136 w 152"/>
                <a:gd name="T1" fmla="*/ 16 h 32"/>
                <a:gd name="T2" fmla="*/ 152 w 152"/>
                <a:gd name="T3" fmla="*/ 0 h 32"/>
                <a:gd name="T4" fmla="*/ 0 w 152"/>
                <a:gd name="T5" fmla="*/ 0 h 32"/>
                <a:gd name="T6" fmla="*/ 0 w 152"/>
                <a:gd name="T7" fmla="*/ 32 h 32"/>
                <a:gd name="T8" fmla="*/ 152 w 152"/>
                <a:gd name="T9" fmla="*/ 32 h 32"/>
                <a:gd name="T10" fmla="*/ 136 w 152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32">
                  <a:moveTo>
                    <a:pt x="136" y="16"/>
                  </a:moveTo>
                  <a:cubicBezTo>
                    <a:pt x="136" y="7"/>
                    <a:pt x="143" y="0"/>
                    <a:pt x="1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52" y="32"/>
                    <a:pt x="152" y="32"/>
                    <a:pt x="152" y="32"/>
                  </a:cubicBezTo>
                  <a:cubicBezTo>
                    <a:pt x="143" y="32"/>
                    <a:pt x="136" y="25"/>
                    <a:pt x="136" y="16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86"/>
            <p:cNvSpPr/>
            <p:nvPr/>
          </p:nvSpPr>
          <p:spPr bwMode="auto">
            <a:xfrm>
              <a:off x="10788651" y="5940052"/>
              <a:ext cx="120650" cy="119063"/>
            </a:xfrm>
            <a:custGeom>
              <a:avLst/>
              <a:gdLst>
                <a:gd name="T0" fmla="*/ 76 w 76"/>
                <a:gd name="T1" fmla="*/ 75 h 75"/>
                <a:gd name="T2" fmla="*/ 38 w 76"/>
                <a:gd name="T3" fmla="*/ 56 h 75"/>
                <a:gd name="T4" fmla="*/ 0 w 76"/>
                <a:gd name="T5" fmla="*/ 75 h 75"/>
                <a:gd name="T6" fmla="*/ 0 w 76"/>
                <a:gd name="T7" fmla="*/ 0 h 75"/>
                <a:gd name="T8" fmla="*/ 76 w 76"/>
                <a:gd name="T9" fmla="*/ 0 h 75"/>
                <a:gd name="T10" fmla="*/ 76 w 76"/>
                <a:gd name="T1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75">
                  <a:moveTo>
                    <a:pt x="76" y="75"/>
                  </a:moveTo>
                  <a:lnTo>
                    <a:pt x="38" y="56"/>
                  </a:lnTo>
                  <a:lnTo>
                    <a:pt x="0" y="7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75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Rectangle 87"/>
            <p:cNvSpPr>
              <a:spLocks noChangeArrowheads="1"/>
            </p:cNvSpPr>
            <p:nvPr/>
          </p:nvSpPr>
          <p:spPr bwMode="auto">
            <a:xfrm>
              <a:off x="10879138" y="5398714"/>
              <a:ext cx="390525" cy="209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Rectangle 88"/>
            <p:cNvSpPr>
              <a:spLocks noChangeArrowheads="1"/>
            </p:cNvSpPr>
            <p:nvPr/>
          </p:nvSpPr>
          <p:spPr bwMode="auto">
            <a:xfrm>
              <a:off x="10909301" y="5428877"/>
              <a:ext cx="33020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Rectangle 89"/>
            <p:cNvSpPr>
              <a:spLocks noChangeArrowheads="1"/>
            </p:cNvSpPr>
            <p:nvPr/>
          </p:nvSpPr>
          <p:spPr bwMode="auto">
            <a:xfrm>
              <a:off x="10909301" y="5489202"/>
              <a:ext cx="33020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Rectangle 90"/>
            <p:cNvSpPr>
              <a:spLocks noChangeArrowheads="1"/>
            </p:cNvSpPr>
            <p:nvPr/>
          </p:nvSpPr>
          <p:spPr bwMode="auto">
            <a:xfrm>
              <a:off x="10909301" y="5547939"/>
              <a:ext cx="33020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48" name="组合 247"/>
          <p:cNvGrpSpPr/>
          <p:nvPr/>
        </p:nvGrpSpPr>
        <p:grpSpPr>
          <a:xfrm>
            <a:off x="3169791" y="2139062"/>
            <a:ext cx="811213" cy="962025"/>
            <a:chOff x="7316788" y="2061789"/>
            <a:chExt cx="811213" cy="962025"/>
          </a:xfrm>
        </p:grpSpPr>
        <p:sp>
          <p:nvSpPr>
            <p:cNvPr id="129" name="Oval 91"/>
            <p:cNvSpPr>
              <a:spLocks noChangeArrowheads="1"/>
            </p:cNvSpPr>
            <p:nvPr/>
          </p:nvSpPr>
          <p:spPr bwMode="auto">
            <a:xfrm>
              <a:off x="7316788" y="2661864"/>
              <a:ext cx="120650" cy="120650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Oval 92"/>
            <p:cNvSpPr>
              <a:spLocks noChangeArrowheads="1"/>
            </p:cNvSpPr>
            <p:nvPr/>
          </p:nvSpPr>
          <p:spPr bwMode="auto">
            <a:xfrm>
              <a:off x="7316788" y="2482477"/>
              <a:ext cx="120650" cy="120650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Rectangle 93"/>
            <p:cNvSpPr>
              <a:spLocks noChangeArrowheads="1"/>
            </p:cNvSpPr>
            <p:nvPr/>
          </p:nvSpPr>
          <p:spPr bwMode="auto">
            <a:xfrm>
              <a:off x="7316788" y="2542802"/>
              <a:ext cx="60325" cy="179388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Oval 94"/>
            <p:cNvSpPr>
              <a:spLocks noChangeArrowheads="1"/>
            </p:cNvSpPr>
            <p:nvPr/>
          </p:nvSpPr>
          <p:spPr bwMode="auto">
            <a:xfrm>
              <a:off x="8008938" y="2661864"/>
              <a:ext cx="119063" cy="120650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Oval 95"/>
            <p:cNvSpPr>
              <a:spLocks noChangeArrowheads="1"/>
            </p:cNvSpPr>
            <p:nvPr/>
          </p:nvSpPr>
          <p:spPr bwMode="auto">
            <a:xfrm>
              <a:off x="8008938" y="2482477"/>
              <a:ext cx="119063" cy="120650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Rectangle 96"/>
            <p:cNvSpPr>
              <a:spLocks noChangeArrowheads="1"/>
            </p:cNvSpPr>
            <p:nvPr/>
          </p:nvSpPr>
          <p:spPr bwMode="auto">
            <a:xfrm>
              <a:off x="8069263" y="2542802"/>
              <a:ext cx="58738" cy="179388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97"/>
            <p:cNvSpPr/>
            <p:nvPr/>
          </p:nvSpPr>
          <p:spPr bwMode="auto">
            <a:xfrm>
              <a:off x="7527926" y="2061789"/>
              <a:ext cx="390525" cy="90488"/>
            </a:xfrm>
            <a:custGeom>
              <a:avLst/>
              <a:gdLst>
                <a:gd name="T0" fmla="*/ 24 w 104"/>
                <a:gd name="T1" fmla="*/ 16 h 24"/>
                <a:gd name="T2" fmla="*/ 80 w 104"/>
                <a:gd name="T3" fmla="*/ 16 h 24"/>
                <a:gd name="T4" fmla="*/ 88 w 104"/>
                <a:gd name="T5" fmla="*/ 24 h 24"/>
                <a:gd name="T6" fmla="*/ 104 w 104"/>
                <a:gd name="T7" fmla="*/ 24 h 24"/>
                <a:gd name="T8" fmla="*/ 80 w 104"/>
                <a:gd name="T9" fmla="*/ 0 h 24"/>
                <a:gd name="T10" fmla="*/ 24 w 104"/>
                <a:gd name="T11" fmla="*/ 0 h 24"/>
                <a:gd name="T12" fmla="*/ 0 w 104"/>
                <a:gd name="T13" fmla="*/ 24 h 24"/>
                <a:gd name="T14" fmla="*/ 16 w 104"/>
                <a:gd name="T15" fmla="*/ 24 h 24"/>
                <a:gd name="T16" fmla="*/ 24 w 104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4">
                  <a:moveTo>
                    <a:pt x="24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4" y="16"/>
                    <a:pt x="88" y="20"/>
                    <a:pt x="88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11"/>
                    <a:pt x="93" y="0"/>
                    <a:pt x="8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0"/>
                    <a:pt x="20" y="16"/>
                    <a:pt x="24" y="16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98"/>
            <p:cNvSpPr/>
            <p:nvPr/>
          </p:nvSpPr>
          <p:spPr bwMode="auto">
            <a:xfrm>
              <a:off x="7377113" y="2211014"/>
              <a:ext cx="692150" cy="511175"/>
            </a:xfrm>
            <a:custGeom>
              <a:avLst/>
              <a:gdLst>
                <a:gd name="T0" fmla="*/ 152 w 184"/>
                <a:gd name="T1" fmla="*/ 0 h 136"/>
                <a:gd name="T2" fmla="*/ 32 w 184"/>
                <a:gd name="T3" fmla="*/ 0 h 136"/>
                <a:gd name="T4" fmla="*/ 0 w 184"/>
                <a:gd name="T5" fmla="*/ 32 h 136"/>
                <a:gd name="T6" fmla="*/ 0 w 184"/>
                <a:gd name="T7" fmla="*/ 136 h 136"/>
                <a:gd name="T8" fmla="*/ 184 w 184"/>
                <a:gd name="T9" fmla="*/ 136 h 136"/>
                <a:gd name="T10" fmla="*/ 184 w 184"/>
                <a:gd name="T11" fmla="*/ 32 h 136"/>
                <a:gd name="T12" fmla="*/ 152 w 184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36">
                  <a:moveTo>
                    <a:pt x="15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184" y="136"/>
                    <a:pt x="184" y="136"/>
                    <a:pt x="184" y="136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184" y="14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99"/>
            <p:cNvSpPr/>
            <p:nvPr/>
          </p:nvSpPr>
          <p:spPr bwMode="auto">
            <a:xfrm>
              <a:off x="7437438" y="2152277"/>
              <a:ext cx="571500" cy="330200"/>
            </a:xfrm>
            <a:custGeom>
              <a:avLst/>
              <a:gdLst>
                <a:gd name="T0" fmla="*/ 0 w 152"/>
                <a:gd name="T1" fmla="*/ 56 h 88"/>
                <a:gd name="T2" fmla="*/ 32 w 152"/>
                <a:gd name="T3" fmla="*/ 88 h 88"/>
                <a:gd name="T4" fmla="*/ 120 w 152"/>
                <a:gd name="T5" fmla="*/ 88 h 88"/>
                <a:gd name="T6" fmla="*/ 152 w 152"/>
                <a:gd name="T7" fmla="*/ 56 h 88"/>
                <a:gd name="T8" fmla="*/ 152 w 152"/>
                <a:gd name="T9" fmla="*/ 0 h 88"/>
                <a:gd name="T10" fmla="*/ 0 w 152"/>
                <a:gd name="T11" fmla="*/ 0 h 88"/>
                <a:gd name="T12" fmla="*/ 0 w 152"/>
                <a:gd name="T13" fmla="*/ 5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8">
                  <a:moveTo>
                    <a:pt x="0" y="56"/>
                  </a:moveTo>
                  <a:cubicBezTo>
                    <a:pt x="0" y="74"/>
                    <a:pt x="14" y="88"/>
                    <a:pt x="32" y="88"/>
                  </a:cubicBezTo>
                  <a:cubicBezTo>
                    <a:pt x="120" y="88"/>
                    <a:pt x="120" y="88"/>
                    <a:pt x="120" y="88"/>
                  </a:cubicBezTo>
                  <a:cubicBezTo>
                    <a:pt x="138" y="88"/>
                    <a:pt x="152" y="74"/>
                    <a:pt x="152" y="5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6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Rectangle 100"/>
            <p:cNvSpPr>
              <a:spLocks noChangeArrowheads="1"/>
            </p:cNvSpPr>
            <p:nvPr/>
          </p:nvSpPr>
          <p:spPr bwMode="auto">
            <a:xfrm>
              <a:off x="7527926" y="2482477"/>
              <a:ext cx="60325" cy="179388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Rectangle 101"/>
            <p:cNvSpPr>
              <a:spLocks noChangeArrowheads="1"/>
            </p:cNvSpPr>
            <p:nvPr/>
          </p:nvSpPr>
          <p:spPr bwMode="auto">
            <a:xfrm>
              <a:off x="7858126" y="2482477"/>
              <a:ext cx="60325" cy="179388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Rectangle 102"/>
            <p:cNvSpPr>
              <a:spLocks noChangeArrowheads="1"/>
            </p:cNvSpPr>
            <p:nvPr/>
          </p:nvSpPr>
          <p:spPr bwMode="auto">
            <a:xfrm>
              <a:off x="7512051" y="2572964"/>
              <a:ext cx="90488" cy="60325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Rectangle 103"/>
            <p:cNvSpPr>
              <a:spLocks noChangeArrowheads="1"/>
            </p:cNvSpPr>
            <p:nvPr/>
          </p:nvSpPr>
          <p:spPr bwMode="auto">
            <a:xfrm>
              <a:off x="7843838" y="2572964"/>
              <a:ext cx="88900" cy="60325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Rectangle 104"/>
            <p:cNvSpPr>
              <a:spLocks noChangeArrowheads="1"/>
            </p:cNvSpPr>
            <p:nvPr/>
          </p:nvSpPr>
          <p:spPr bwMode="auto">
            <a:xfrm>
              <a:off x="7588251" y="2241177"/>
              <a:ext cx="269875" cy="60325"/>
            </a:xfrm>
            <a:prstGeom prst="rect">
              <a:avLst/>
            </a:pr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05"/>
            <p:cNvSpPr/>
            <p:nvPr/>
          </p:nvSpPr>
          <p:spPr bwMode="auto">
            <a:xfrm>
              <a:off x="7377113" y="2722189"/>
              <a:ext cx="346075" cy="301625"/>
            </a:xfrm>
            <a:custGeom>
              <a:avLst/>
              <a:gdLst>
                <a:gd name="T0" fmla="*/ 0 w 92"/>
                <a:gd name="T1" fmla="*/ 0 h 80"/>
                <a:gd name="T2" fmla="*/ 0 w 92"/>
                <a:gd name="T3" fmla="*/ 48 h 80"/>
                <a:gd name="T4" fmla="*/ 32 w 92"/>
                <a:gd name="T5" fmla="*/ 80 h 80"/>
                <a:gd name="T6" fmla="*/ 92 w 92"/>
                <a:gd name="T7" fmla="*/ 80 h 80"/>
                <a:gd name="T8" fmla="*/ 92 w 92"/>
                <a:gd name="T9" fmla="*/ 0 h 80"/>
                <a:gd name="T10" fmla="*/ 0 w 9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80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6"/>
                    <a:pt x="14" y="80"/>
                    <a:pt x="32" y="80"/>
                  </a:cubicBezTo>
                  <a:cubicBezTo>
                    <a:pt x="92" y="80"/>
                    <a:pt x="92" y="80"/>
                    <a:pt x="92" y="8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06"/>
            <p:cNvSpPr/>
            <p:nvPr/>
          </p:nvSpPr>
          <p:spPr bwMode="auto">
            <a:xfrm>
              <a:off x="7723188" y="2722189"/>
              <a:ext cx="346075" cy="301625"/>
            </a:xfrm>
            <a:custGeom>
              <a:avLst/>
              <a:gdLst>
                <a:gd name="T0" fmla="*/ 92 w 92"/>
                <a:gd name="T1" fmla="*/ 48 h 80"/>
                <a:gd name="T2" fmla="*/ 92 w 92"/>
                <a:gd name="T3" fmla="*/ 0 h 80"/>
                <a:gd name="T4" fmla="*/ 0 w 92"/>
                <a:gd name="T5" fmla="*/ 0 h 80"/>
                <a:gd name="T6" fmla="*/ 0 w 92"/>
                <a:gd name="T7" fmla="*/ 80 h 80"/>
                <a:gd name="T8" fmla="*/ 60 w 92"/>
                <a:gd name="T9" fmla="*/ 80 h 80"/>
                <a:gd name="T10" fmla="*/ 92 w 92"/>
                <a:gd name="T11" fmla="*/ 4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80">
                  <a:moveTo>
                    <a:pt x="92" y="48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78" y="80"/>
                    <a:pt x="92" y="66"/>
                    <a:pt x="92" y="48"/>
                  </a:cubicBez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7" name="组合 256"/>
          <p:cNvGrpSpPr/>
          <p:nvPr/>
        </p:nvGrpSpPr>
        <p:grpSpPr>
          <a:xfrm>
            <a:off x="4747766" y="5204525"/>
            <a:ext cx="962025" cy="901700"/>
            <a:chOff x="8894763" y="5127252"/>
            <a:chExt cx="962025" cy="901700"/>
          </a:xfrm>
        </p:grpSpPr>
        <p:sp>
          <p:nvSpPr>
            <p:cNvPr id="145" name="Freeform 107"/>
            <p:cNvSpPr/>
            <p:nvPr/>
          </p:nvSpPr>
          <p:spPr bwMode="auto">
            <a:xfrm>
              <a:off x="8985251" y="5127252"/>
              <a:ext cx="781050" cy="661988"/>
            </a:xfrm>
            <a:custGeom>
              <a:avLst/>
              <a:gdLst>
                <a:gd name="T0" fmla="*/ 144 w 208"/>
                <a:gd name="T1" fmla="*/ 20 h 176"/>
                <a:gd name="T2" fmla="*/ 156 w 208"/>
                <a:gd name="T3" fmla="*/ 8 h 176"/>
                <a:gd name="T4" fmla="*/ 192 w 208"/>
                <a:gd name="T5" fmla="*/ 8 h 176"/>
                <a:gd name="T6" fmla="*/ 160 w 208"/>
                <a:gd name="T7" fmla="*/ 0 h 176"/>
                <a:gd name="T8" fmla="*/ 48 w 208"/>
                <a:gd name="T9" fmla="*/ 0 h 176"/>
                <a:gd name="T10" fmla="*/ 16 w 208"/>
                <a:gd name="T11" fmla="*/ 8 h 176"/>
                <a:gd name="T12" fmla="*/ 52 w 208"/>
                <a:gd name="T13" fmla="*/ 8 h 176"/>
                <a:gd name="T14" fmla="*/ 64 w 208"/>
                <a:gd name="T15" fmla="*/ 20 h 176"/>
                <a:gd name="T16" fmla="*/ 52 w 208"/>
                <a:gd name="T17" fmla="*/ 32 h 176"/>
                <a:gd name="T18" fmla="*/ 0 w 208"/>
                <a:gd name="T19" fmla="*/ 32 h 176"/>
                <a:gd name="T20" fmla="*/ 0 w 208"/>
                <a:gd name="T21" fmla="*/ 44 h 176"/>
                <a:gd name="T22" fmla="*/ 0 w 208"/>
                <a:gd name="T23" fmla="*/ 176 h 176"/>
                <a:gd name="T24" fmla="*/ 208 w 208"/>
                <a:gd name="T25" fmla="*/ 176 h 176"/>
                <a:gd name="T26" fmla="*/ 208 w 208"/>
                <a:gd name="T27" fmla="*/ 44 h 176"/>
                <a:gd name="T28" fmla="*/ 208 w 208"/>
                <a:gd name="T29" fmla="*/ 32 h 176"/>
                <a:gd name="T30" fmla="*/ 156 w 208"/>
                <a:gd name="T31" fmla="*/ 32 h 176"/>
                <a:gd name="T32" fmla="*/ 144 w 208"/>
                <a:gd name="T33" fmla="*/ 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176">
                  <a:moveTo>
                    <a:pt x="144" y="20"/>
                  </a:moveTo>
                  <a:cubicBezTo>
                    <a:pt x="144" y="13"/>
                    <a:pt x="149" y="8"/>
                    <a:pt x="156" y="8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83" y="1"/>
                    <a:pt x="160" y="0"/>
                    <a:pt x="16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25" y="1"/>
                    <a:pt x="16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9" y="8"/>
                    <a:pt x="64" y="13"/>
                    <a:pt x="64" y="20"/>
                  </a:cubicBezTo>
                  <a:cubicBezTo>
                    <a:pt x="64" y="27"/>
                    <a:pt x="59" y="32"/>
                    <a:pt x="52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40"/>
                    <a:pt x="0" y="44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208" y="176"/>
                    <a:pt x="208" y="176"/>
                    <a:pt x="208" y="176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08" y="32"/>
                    <a:pt x="208" y="32"/>
                    <a:pt x="208" y="32"/>
                  </a:cubicBezTo>
                  <a:cubicBezTo>
                    <a:pt x="156" y="32"/>
                    <a:pt x="156" y="32"/>
                    <a:pt x="156" y="32"/>
                  </a:cubicBezTo>
                  <a:cubicBezTo>
                    <a:pt x="149" y="32"/>
                    <a:pt x="144" y="27"/>
                    <a:pt x="144" y="20"/>
                  </a:cubicBezTo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08"/>
            <p:cNvSpPr/>
            <p:nvPr/>
          </p:nvSpPr>
          <p:spPr bwMode="auto">
            <a:xfrm>
              <a:off x="9526588" y="5157414"/>
              <a:ext cx="239713" cy="90488"/>
            </a:xfrm>
            <a:custGeom>
              <a:avLst/>
              <a:gdLst>
                <a:gd name="T0" fmla="*/ 48 w 64"/>
                <a:gd name="T1" fmla="*/ 0 h 24"/>
                <a:gd name="T2" fmla="*/ 12 w 64"/>
                <a:gd name="T3" fmla="*/ 0 h 24"/>
                <a:gd name="T4" fmla="*/ 0 w 64"/>
                <a:gd name="T5" fmla="*/ 12 h 24"/>
                <a:gd name="T6" fmla="*/ 12 w 64"/>
                <a:gd name="T7" fmla="*/ 24 h 24"/>
                <a:gd name="T8" fmla="*/ 64 w 64"/>
                <a:gd name="T9" fmla="*/ 24 h 24"/>
                <a:gd name="T10" fmla="*/ 48 w 64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4">
                  <a:moveTo>
                    <a:pt x="4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16"/>
                    <a:pt x="55" y="6"/>
                    <a:pt x="48" y="0"/>
                  </a:cubicBez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09"/>
            <p:cNvSpPr/>
            <p:nvPr/>
          </p:nvSpPr>
          <p:spPr bwMode="auto">
            <a:xfrm>
              <a:off x="8985251" y="5157414"/>
              <a:ext cx="239713" cy="90488"/>
            </a:xfrm>
            <a:custGeom>
              <a:avLst/>
              <a:gdLst>
                <a:gd name="T0" fmla="*/ 52 w 64"/>
                <a:gd name="T1" fmla="*/ 0 h 24"/>
                <a:gd name="T2" fmla="*/ 16 w 64"/>
                <a:gd name="T3" fmla="*/ 0 h 24"/>
                <a:gd name="T4" fmla="*/ 0 w 64"/>
                <a:gd name="T5" fmla="*/ 24 h 24"/>
                <a:gd name="T6" fmla="*/ 52 w 64"/>
                <a:gd name="T7" fmla="*/ 24 h 24"/>
                <a:gd name="T8" fmla="*/ 64 w 64"/>
                <a:gd name="T9" fmla="*/ 12 h 24"/>
                <a:gd name="T10" fmla="*/ 52 w 64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4">
                  <a:moveTo>
                    <a:pt x="5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9" y="6"/>
                    <a:pt x="0" y="16"/>
                    <a:pt x="0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9" y="24"/>
                    <a:pt x="64" y="19"/>
                    <a:pt x="64" y="12"/>
                  </a:cubicBezTo>
                  <a:cubicBezTo>
                    <a:pt x="64" y="5"/>
                    <a:pt x="59" y="0"/>
                    <a:pt x="52" y="0"/>
                  </a:cubicBez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Rectangle 110"/>
            <p:cNvSpPr>
              <a:spLocks noChangeArrowheads="1"/>
            </p:cNvSpPr>
            <p:nvPr/>
          </p:nvSpPr>
          <p:spPr bwMode="auto">
            <a:xfrm>
              <a:off x="9045576" y="5278064"/>
              <a:ext cx="315913" cy="241300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Rectangle 111"/>
            <p:cNvSpPr>
              <a:spLocks noChangeArrowheads="1"/>
            </p:cNvSpPr>
            <p:nvPr/>
          </p:nvSpPr>
          <p:spPr bwMode="auto">
            <a:xfrm>
              <a:off x="9045576" y="5278064"/>
              <a:ext cx="315913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12"/>
            <p:cNvSpPr/>
            <p:nvPr/>
          </p:nvSpPr>
          <p:spPr bwMode="auto">
            <a:xfrm>
              <a:off x="9045576" y="5278064"/>
              <a:ext cx="209550" cy="241300"/>
            </a:xfrm>
            <a:custGeom>
              <a:avLst/>
              <a:gdLst>
                <a:gd name="T0" fmla="*/ 132 w 132"/>
                <a:gd name="T1" fmla="*/ 0 h 152"/>
                <a:gd name="T2" fmla="*/ 0 w 132"/>
                <a:gd name="T3" fmla="*/ 0 h 152"/>
                <a:gd name="T4" fmla="*/ 0 w 132"/>
                <a:gd name="T5" fmla="*/ 152 h 152"/>
                <a:gd name="T6" fmla="*/ 76 w 132"/>
                <a:gd name="T7" fmla="*/ 152 h 152"/>
                <a:gd name="T8" fmla="*/ 132 w 13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52">
                  <a:moveTo>
                    <a:pt x="132" y="0"/>
                  </a:moveTo>
                  <a:lnTo>
                    <a:pt x="0" y="0"/>
                  </a:lnTo>
                  <a:lnTo>
                    <a:pt x="0" y="152"/>
                  </a:lnTo>
                  <a:lnTo>
                    <a:pt x="76" y="15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17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113"/>
            <p:cNvSpPr/>
            <p:nvPr/>
          </p:nvSpPr>
          <p:spPr bwMode="auto">
            <a:xfrm>
              <a:off x="9045576" y="5278064"/>
              <a:ext cx="209550" cy="241300"/>
            </a:xfrm>
            <a:custGeom>
              <a:avLst/>
              <a:gdLst>
                <a:gd name="T0" fmla="*/ 132 w 132"/>
                <a:gd name="T1" fmla="*/ 0 h 152"/>
                <a:gd name="T2" fmla="*/ 0 w 132"/>
                <a:gd name="T3" fmla="*/ 0 h 152"/>
                <a:gd name="T4" fmla="*/ 0 w 132"/>
                <a:gd name="T5" fmla="*/ 152 h 152"/>
                <a:gd name="T6" fmla="*/ 76 w 132"/>
                <a:gd name="T7" fmla="*/ 152 h 152"/>
                <a:gd name="T8" fmla="*/ 132 w 13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52">
                  <a:moveTo>
                    <a:pt x="132" y="0"/>
                  </a:moveTo>
                  <a:lnTo>
                    <a:pt x="0" y="0"/>
                  </a:lnTo>
                  <a:lnTo>
                    <a:pt x="0" y="152"/>
                  </a:lnTo>
                  <a:lnTo>
                    <a:pt x="76" y="152"/>
                  </a:lnTo>
                  <a:lnTo>
                    <a:pt x="1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Rectangle 114"/>
            <p:cNvSpPr>
              <a:spLocks noChangeArrowheads="1"/>
            </p:cNvSpPr>
            <p:nvPr/>
          </p:nvSpPr>
          <p:spPr bwMode="auto">
            <a:xfrm>
              <a:off x="9391651" y="5278064"/>
              <a:ext cx="314325" cy="241300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Rectangle 115"/>
            <p:cNvSpPr>
              <a:spLocks noChangeArrowheads="1"/>
            </p:cNvSpPr>
            <p:nvPr/>
          </p:nvSpPr>
          <p:spPr bwMode="auto">
            <a:xfrm>
              <a:off x="9391651" y="5278064"/>
              <a:ext cx="314325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Rectangle 116"/>
            <p:cNvSpPr>
              <a:spLocks noChangeArrowheads="1"/>
            </p:cNvSpPr>
            <p:nvPr/>
          </p:nvSpPr>
          <p:spPr bwMode="auto">
            <a:xfrm>
              <a:off x="9255126" y="5157414"/>
              <a:ext cx="241300" cy="90488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Oval 117"/>
            <p:cNvSpPr>
              <a:spLocks noChangeArrowheads="1"/>
            </p:cNvSpPr>
            <p:nvPr/>
          </p:nvSpPr>
          <p:spPr bwMode="auto">
            <a:xfrm>
              <a:off x="9136063" y="5173289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Oval 118"/>
            <p:cNvSpPr>
              <a:spLocks noChangeArrowheads="1"/>
            </p:cNvSpPr>
            <p:nvPr/>
          </p:nvSpPr>
          <p:spPr bwMode="auto">
            <a:xfrm>
              <a:off x="9045576" y="5173289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Oval 119"/>
            <p:cNvSpPr>
              <a:spLocks noChangeArrowheads="1"/>
            </p:cNvSpPr>
            <p:nvPr/>
          </p:nvSpPr>
          <p:spPr bwMode="auto">
            <a:xfrm>
              <a:off x="9647238" y="5173289"/>
              <a:ext cx="58738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Oval 120"/>
            <p:cNvSpPr>
              <a:spLocks noChangeArrowheads="1"/>
            </p:cNvSpPr>
            <p:nvPr/>
          </p:nvSpPr>
          <p:spPr bwMode="auto">
            <a:xfrm>
              <a:off x="9556751" y="5173289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Rectangle 121"/>
            <p:cNvSpPr>
              <a:spLocks noChangeArrowheads="1"/>
            </p:cNvSpPr>
            <p:nvPr/>
          </p:nvSpPr>
          <p:spPr bwMode="auto">
            <a:xfrm>
              <a:off x="8955088" y="5278064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Rectangle 122"/>
            <p:cNvSpPr>
              <a:spLocks noChangeArrowheads="1"/>
            </p:cNvSpPr>
            <p:nvPr/>
          </p:nvSpPr>
          <p:spPr bwMode="auto">
            <a:xfrm>
              <a:off x="8955088" y="5489202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23"/>
            <p:cNvSpPr/>
            <p:nvPr/>
          </p:nvSpPr>
          <p:spPr bwMode="auto">
            <a:xfrm>
              <a:off x="8894763" y="5278064"/>
              <a:ext cx="60325" cy="241300"/>
            </a:xfrm>
            <a:custGeom>
              <a:avLst/>
              <a:gdLst>
                <a:gd name="T0" fmla="*/ 0 w 16"/>
                <a:gd name="T1" fmla="*/ 56 h 64"/>
                <a:gd name="T2" fmla="*/ 8 w 16"/>
                <a:gd name="T3" fmla="*/ 64 h 64"/>
                <a:gd name="T4" fmla="*/ 16 w 16"/>
                <a:gd name="T5" fmla="*/ 64 h 64"/>
                <a:gd name="T6" fmla="*/ 16 w 16"/>
                <a:gd name="T7" fmla="*/ 0 h 64"/>
                <a:gd name="T8" fmla="*/ 8 w 16"/>
                <a:gd name="T9" fmla="*/ 0 h 64"/>
                <a:gd name="T10" fmla="*/ 0 w 16"/>
                <a:gd name="T11" fmla="*/ 8 h 64"/>
                <a:gd name="T12" fmla="*/ 0 w 16"/>
                <a:gd name="T13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0" y="56"/>
                  </a:moveTo>
                  <a:cubicBezTo>
                    <a:pt x="0" y="60"/>
                    <a:pt x="4" y="64"/>
                    <a:pt x="8" y="64"/>
                  </a:cubicBezTo>
                  <a:cubicBezTo>
                    <a:pt x="12" y="64"/>
                    <a:pt x="16" y="64"/>
                    <a:pt x="16" y="64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56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Rectangle 124"/>
            <p:cNvSpPr>
              <a:spLocks noChangeArrowheads="1"/>
            </p:cNvSpPr>
            <p:nvPr/>
          </p:nvSpPr>
          <p:spPr bwMode="auto">
            <a:xfrm>
              <a:off x="9766301" y="5489202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Rectangle 125"/>
            <p:cNvSpPr>
              <a:spLocks noChangeArrowheads="1"/>
            </p:cNvSpPr>
            <p:nvPr/>
          </p:nvSpPr>
          <p:spPr bwMode="auto">
            <a:xfrm>
              <a:off x="9766301" y="5278064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26"/>
            <p:cNvSpPr/>
            <p:nvPr/>
          </p:nvSpPr>
          <p:spPr bwMode="auto">
            <a:xfrm>
              <a:off x="9796463" y="5278064"/>
              <a:ext cx="60325" cy="241300"/>
            </a:xfrm>
            <a:custGeom>
              <a:avLst/>
              <a:gdLst>
                <a:gd name="T0" fmla="*/ 16 w 16"/>
                <a:gd name="T1" fmla="*/ 8 h 64"/>
                <a:gd name="T2" fmla="*/ 8 w 16"/>
                <a:gd name="T3" fmla="*/ 0 h 64"/>
                <a:gd name="T4" fmla="*/ 0 w 16"/>
                <a:gd name="T5" fmla="*/ 0 h 64"/>
                <a:gd name="T6" fmla="*/ 0 w 16"/>
                <a:gd name="T7" fmla="*/ 64 h 64"/>
                <a:gd name="T8" fmla="*/ 8 w 16"/>
                <a:gd name="T9" fmla="*/ 64 h 64"/>
                <a:gd name="T10" fmla="*/ 16 w 16"/>
                <a:gd name="T11" fmla="*/ 56 h 64"/>
                <a:gd name="T12" fmla="*/ 16 w 16"/>
                <a:gd name="T13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16" y="8"/>
                  </a:move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4" y="64"/>
                    <a:pt x="8" y="64"/>
                  </a:cubicBezTo>
                  <a:cubicBezTo>
                    <a:pt x="12" y="64"/>
                    <a:pt x="16" y="60"/>
                    <a:pt x="16" y="56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27"/>
            <p:cNvSpPr/>
            <p:nvPr/>
          </p:nvSpPr>
          <p:spPr bwMode="auto">
            <a:xfrm>
              <a:off x="9391651" y="5278064"/>
              <a:ext cx="209550" cy="241300"/>
            </a:xfrm>
            <a:custGeom>
              <a:avLst/>
              <a:gdLst>
                <a:gd name="T0" fmla="*/ 132 w 132"/>
                <a:gd name="T1" fmla="*/ 0 h 152"/>
                <a:gd name="T2" fmla="*/ 0 w 132"/>
                <a:gd name="T3" fmla="*/ 0 h 152"/>
                <a:gd name="T4" fmla="*/ 0 w 132"/>
                <a:gd name="T5" fmla="*/ 152 h 152"/>
                <a:gd name="T6" fmla="*/ 75 w 132"/>
                <a:gd name="T7" fmla="*/ 152 h 152"/>
                <a:gd name="T8" fmla="*/ 132 w 13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52">
                  <a:moveTo>
                    <a:pt x="132" y="0"/>
                  </a:moveTo>
                  <a:lnTo>
                    <a:pt x="0" y="0"/>
                  </a:lnTo>
                  <a:lnTo>
                    <a:pt x="0" y="152"/>
                  </a:lnTo>
                  <a:lnTo>
                    <a:pt x="75" y="15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17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28"/>
            <p:cNvSpPr/>
            <p:nvPr/>
          </p:nvSpPr>
          <p:spPr bwMode="auto">
            <a:xfrm>
              <a:off x="9391651" y="5278064"/>
              <a:ext cx="209550" cy="241300"/>
            </a:xfrm>
            <a:custGeom>
              <a:avLst/>
              <a:gdLst>
                <a:gd name="T0" fmla="*/ 132 w 132"/>
                <a:gd name="T1" fmla="*/ 0 h 152"/>
                <a:gd name="T2" fmla="*/ 0 w 132"/>
                <a:gd name="T3" fmla="*/ 0 h 152"/>
                <a:gd name="T4" fmla="*/ 0 w 132"/>
                <a:gd name="T5" fmla="*/ 152 h 152"/>
                <a:gd name="T6" fmla="*/ 75 w 132"/>
                <a:gd name="T7" fmla="*/ 152 h 152"/>
                <a:gd name="T8" fmla="*/ 132 w 13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52">
                  <a:moveTo>
                    <a:pt x="132" y="0"/>
                  </a:moveTo>
                  <a:lnTo>
                    <a:pt x="0" y="0"/>
                  </a:lnTo>
                  <a:lnTo>
                    <a:pt x="0" y="152"/>
                  </a:lnTo>
                  <a:lnTo>
                    <a:pt x="75" y="152"/>
                  </a:lnTo>
                  <a:lnTo>
                    <a:pt x="1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Rectangle 129"/>
            <p:cNvSpPr>
              <a:spLocks noChangeArrowheads="1"/>
            </p:cNvSpPr>
            <p:nvPr/>
          </p:nvSpPr>
          <p:spPr bwMode="auto">
            <a:xfrm>
              <a:off x="9045576" y="5578102"/>
              <a:ext cx="120650" cy="30163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Rectangle 130"/>
            <p:cNvSpPr>
              <a:spLocks noChangeArrowheads="1"/>
            </p:cNvSpPr>
            <p:nvPr/>
          </p:nvSpPr>
          <p:spPr bwMode="auto">
            <a:xfrm>
              <a:off x="9105901" y="5608264"/>
              <a:ext cx="60325" cy="1206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Rectangle 131"/>
            <p:cNvSpPr>
              <a:spLocks noChangeArrowheads="1"/>
            </p:cNvSpPr>
            <p:nvPr/>
          </p:nvSpPr>
          <p:spPr bwMode="auto">
            <a:xfrm>
              <a:off x="9045576" y="5608264"/>
              <a:ext cx="60325" cy="1206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Rectangle 132"/>
            <p:cNvSpPr>
              <a:spLocks noChangeArrowheads="1"/>
            </p:cNvSpPr>
            <p:nvPr/>
          </p:nvSpPr>
          <p:spPr bwMode="auto">
            <a:xfrm>
              <a:off x="9586913" y="5608264"/>
              <a:ext cx="60325" cy="1206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Rectangle 133"/>
            <p:cNvSpPr>
              <a:spLocks noChangeArrowheads="1"/>
            </p:cNvSpPr>
            <p:nvPr/>
          </p:nvSpPr>
          <p:spPr bwMode="auto">
            <a:xfrm>
              <a:off x="9586913" y="5578102"/>
              <a:ext cx="119063" cy="30163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Rectangle 134"/>
            <p:cNvSpPr>
              <a:spLocks noChangeArrowheads="1"/>
            </p:cNvSpPr>
            <p:nvPr/>
          </p:nvSpPr>
          <p:spPr bwMode="auto">
            <a:xfrm>
              <a:off x="9647238" y="5608264"/>
              <a:ext cx="58738" cy="1206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Rectangle 135"/>
            <p:cNvSpPr>
              <a:spLocks noChangeArrowheads="1"/>
            </p:cNvSpPr>
            <p:nvPr/>
          </p:nvSpPr>
          <p:spPr bwMode="auto">
            <a:xfrm>
              <a:off x="9196388" y="5578102"/>
              <a:ext cx="3603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Rectangle 136"/>
            <p:cNvSpPr>
              <a:spLocks noChangeArrowheads="1"/>
            </p:cNvSpPr>
            <p:nvPr/>
          </p:nvSpPr>
          <p:spPr bwMode="auto">
            <a:xfrm>
              <a:off x="9196388" y="5638427"/>
              <a:ext cx="3603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Rectangle 137"/>
            <p:cNvSpPr>
              <a:spLocks noChangeArrowheads="1"/>
            </p:cNvSpPr>
            <p:nvPr/>
          </p:nvSpPr>
          <p:spPr bwMode="auto">
            <a:xfrm>
              <a:off x="9196388" y="5698752"/>
              <a:ext cx="3603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38"/>
            <p:cNvSpPr/>
            <p:nvPr/>
          </p:nvSpPr>
          <p:spPr bwMode="auto">
            <a:xfrm>
              <a:off x="8955088" y="5789239"/>
              <a:ext cx="841375" cy="90488"/>
            </a:xfrm>
            <a:custGeom>
              <a:avLst/>
              <a:gdLst>
                <a:gd name="T0" fmla="*/ 224 w 224"/>
                <a:gd name="T1" fmla="*/ 16 h 24"/>
                <a:gd name="T2" fmla="*/ 216 w 224"/>
                <a:gd name="T3" fmla="*/ 24 h 24"/>
                <a:gd name="T4" fmla="*/ 8 w 224"/>
                <a:gd name="T5" fmla="*/ 24 h 24"/>
                <a:gd name="T6" fmla="*/ 0 w 224"/>
                <a:gd name="T7" fmla="*/ 16 h 24"/>
                <a:gd name="T8" fmla="*/ 0 w 224"/>
                <a:gd name="T9" fmla="*/ 8 h 24"/>
                <a:gd name="T10" fmla="*/ 8 w 224"/>
                <a:gd name="T11" fmla="*/ 0 h 24"/>
                <a:gd name="T12" fmla="*/ 216 w 224"/>
                <a:gd name="T13" fmla="*/ 0 h 24"/>
                <a:gd name="T14" fmla="*/ 224 w 224"/>
                <a:gd name="T15" fmla="*/ 8 h 24"/>
                <a:gd name="T16" fmla="*/ 224 w 224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4">
                  <a:moveTo>
                    <a:pt x="224" y="16"/>
                  </a:moveTo>
                  <a:cubicBezTo>
                    <a:pt x="224" y="20"/>
                    <a:pt x="220" y="24"/>
                    <a:pt x="216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0" y="0"/>
                    <a:pt x="224" y="4"/>
                    <a:pt x="224" y="8"/>
                  </a:cubicBezTo>
                  <a:lnTo>
                    <a:pt x="224" y="16"/>
                  </a:lnTo>
                  <a:close/>
                </a:path>
              </a:pathLst>
            </a:cu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Rectangle 139"/>
            <p:cNvSpPr>
              <a:spLocks noChangeArrowheads="1"/>
            </p:cNvSpPr>
            <p:nvPr/>
          </p:nvSpPr>
          <p:spPr bwMode="auto">
            <a:xfrm>
              <a:off x="8985251" y="5879727"/>
              <a:ext cx="78105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40"/>
            <p:cNvSpPr/>
            <p:nvPr/>
          </p:nvSpPr>
          <p:spPr bwMode="auto">
            <a:xfrm>
              <a:off x="9045576" y="5909889"/>
              <a:ext cx="150813" cy="119063"/>
            </a:xfrm>
            <a:custGeom>
              <a:avLst/>
              <a:gdLst>
                <a:gd name="T0" fmla="*/ 40 w 40"/>
                <a:gd name="T1" fmla="*/ 24 h 32"/>
                <a:gd name="T2" fmla="*/ 32 w 40"/>
                <a:gd name="T3" fmla="*/ 32 h 32"/>
                <a:gd name="T4" fmla="*/ 8 w 40"/>
                <a:gd name="T5" fmla="*/ 32 h 32"/>
                <a:gd name="T6" fmla="*/ 0 w 40"/>
                <a:gd name="T7" fmla="*/ 24 h 32"/>
                <a:gd name="T8" fmla="*/ 0 w 40"/>
                <a:gd name="T9" fmla="*/ 0 h 32"/>
                <a:gd name="T10" fmla="*/ 40 w 40"/>
                <a:gd name="T11" fmla="*/ 0 h 32"/>
                <a:gd name="T12" fmla="*/ 40 w 40"/>
                <a:gd name="T13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2">
                  <a:moveTo>
                    <a:pt x="40" y="24"/>
                  </a:moveTo>
                  <a:cubicBezTo>
                    <a:pt x="40" y="28"/>
                    <a:pt x="36" y="32"/>
                    <a:pt x="32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0" y="28"/>
                    <a:pt x="0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40" y="24"/>
                  </a:lnTo>
                  <a:close/>
                </a:path>
              </a:pathLst>
            </a:cu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41"/>
            <p:cNvSpPr/>
            <p:nvPr/>
          </p:nvSpPr>
          <p:spPr bwMode="auto">
            <a:xfrm>
              <a:off x="9556751" y="5909889"/>
              <a:ext cx="149225" cy="119063"/>
            </a:xfrm>
            <a:custGeom>
              <a:avLst/>
              <a:gdLst>
                <a:gd name="T0" fmla="*/ 40 w 40"/>
                <a:gd name="T1" fmla="*/ 24 h 32"/>
                <a:gd name="T2" fmla="*/ 32 w 40"/>
                <a:gd name="T3" fmla="*/ 32 h 32"/>
                <a:gd name="T4" fmla="*/ 8 w 40"/>
                <a:gd name="T5" fmla="*/ 32 h 32"/>
                <a:gd name="T6" fmla="*/ 0 w 40"/>
                <a:gd name="T7" fmla="*/ 24 h 32"/>
                <a:gd name="T8" fmla="*/ 0 w 40"/>
                <a:gd name="T9" fmla="*/ 0 h 32"/>
                <a:gd name="T10" fmla="*/ 40 w 40"/>
                <a:gd name="T11" fmla="*/ 0 h 32"/>
                <a:gd name="T12" fmla="*/ 40 w 40"/>
                <a:gd name="T13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2">
                  <a:moveTo>
                    <a:pt x="40" y="24"/>
                  </a:moveTo>
                  <a:cubicBezTo>
                    <a:pt x="40" y="28"/>
                    <a:pt x="36" y="32"/>
                    <a:pt x="32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0" y="28"/>
                    <a:pt x="0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40" y="24"/>
                  </a:lnTo>
                  <a:close/>
                </a:path>
              </a:pathLst>
            </a:cu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46" name="组合 245"/>
          <p:cNvGrpSpPr/>
          <p:nvPr/>
        </p:nvGrpSpPr>
        <p:grpSpPr>
          <a:xfrm>
            <a:off x="6521004" y="786512"/>
            <a:ext cx="722312" cy="811213"/>
            <a:chOff x="10668001" y="709239"/>
            <a:chExt cx="722312" cy="811213"/>
          </a:xfrm>
        </p:grpSpPr>
        <p:sp>
          <p:nvSpPr>
            <p:cNvPr id="180" name="Oval 142"/>
            <p:cNvSpPr>
              <a:spLocks noChangeArrowheads="1"/>
            </p:cNvSpPr>
            <p:nvPr/>
          </p:nvSpPr>
          <p:spPr bwMode="auto">
            <a:xfrm>
              <a:off x="10879138" y="709239"/>
              <a:ext cx="120650" cy="119063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Oval 143"/>
            <p:cNvSpPr>
              <a:spLocks noChangeArrowheads="1"/>
            </p:cNvSpPr>
            <p:nvPr/>
          </p:nvSpPr>
          <p:spPr bwMode="auto">
            <a:xfrm>
              <a:off x="11058526" y="709239"/>
              <a:ext cx="120650" cy="119063"/>
            </a:xfrm>
            <a:prstGeom prst="ellipse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44"/>
            <p:cNvSpPr/>
            <p:nvPr/>
          </p:nvSpPr>
          <p:spPr bwMode="auto">
            <a:xfrm>
              <a:off x="10668001" y="888627"/>
              <a:ext cx="360363" cy="631825"/>
            </a:xfrm>
            <a:custGeom>
              <a:avLst/>
              <a:gdLst>
                <a:gd name="T0" fmla="*/ 28 w 96"/>
                <a:gd name="T1" fmla="*/ 152 h 168"/>
                <a:gd name="T2" fmla="*/ 24 w 96"/>
                <a:gd name="T3" fmla="*/ 148 h 168"/>
                <a:gd name="T4" fmla="*/ 80 w 96"/>
                <a:gd name="T5" fmla="*/ 48 h 168"/>
                <a:gd name="T6" fmla="*/ 96 w 96"/>
                <a:gd name="T7" fmla="*/ 48 h 168"/>
                <a:gd name="T8" fmla="*/ 96 w 96"/>
                <a:gd name="T9" fmla="*/ 0 h 168"/>
                <a:gd name="T10" fmla="*/ 72 w 96"/>
                <a:gd name="T11" fmla="*/ 0 h 168"/>
                <a:gd name="T12" fmla="*/ 72 w 96"/>
                <a:gd name="T13" fmla="*/ 32 h 168"/>
                <a:gd name="T14" fmla="*/ 0 w 96"/>
                <a:gd name="T15" fmla="*/ 152 h 168"/>
                <a:gd name="T16" fmla="*/ 16 w 96"/>
                <a:gd name="T17" fmla="*/ 168 h 168"/>
                <a:gd name="T18" fmla="*/ 96 w 96"/>
                <a:gd name="T19" fmla="*/ 168 h 168"/>
                <a:gd name="T20" fmla="*/ 96 w 96"/>
                <a:gd name="T21" fmla="*/ 152 h 168"/>
                <a:gd name="T22" fmla="*/ 28 w 96"/>
                <a:gd name="T23" fmla="*/ 15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168">
                  <a:moveTo>
                    <a:pt x="28" y="152"/>
                  </a:moveTo>
                  <a:cubicBezTo>
                    <a:pt x="24" y="148"/>
                    <a:pt x="24" y="148"/>
                    <a:pt x="24" y="1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68"/>
                    <a:pt x="16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6" y="152"/>
                    <a:pt x="96" y="152"/>
                    <a:pt x="96" y="152"/>
                  </a:cubicBezTo>
                  <a:lnTo>
                    <a:pt x="28" y="152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Rectangle 145"/>
            <p:cNvSpPr>
              <a:spLocks noChangeArrowheads="1"/>
            </p:cNvSpPr>
            <p:nvPr/>
          </p:nvSpPr>
          <p:spPr bwMode="auto">
            <a:xfrm>
              <a:off x="10939463" y="709239"/>
              <a:ext cx="88900" cy="1190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146"/>
            <p:cNvSpPr/>
            <p:nvPr/>
          </p:nvSpPr>
          <p:spPr bwMode="auto">
            <a:xfrm>
              <a:off x="10758488" y="1069602"/>
              <a:ext cx="269875" cy="390525"/>
            </a:xfrm>
            <a:custGeom>
              <a:avLst/>
              <a:gdLst>
                <a:gd name="T0" fmla="*/ 0 w 170"/>
                <a:gd name="T1" fmla="*/ 237 h 246"/>
                <a:gd name="T2" fmla="*/ 10 w 170"/>
                <a:gd name="T3" fmla="*/ 246 h 246"/>
                <a:gd name="T4" fmla="*/ 170 w 170"/>
                <a:gd name="T5" fmla="*/ 246 h 246"/>
                <a:gd name="T6" fmla="*/ 170 w 170"/>
                <a:gd name="T7" fmla="*/ 0 h 246"/>
                <a:gd name="T8" fmla="*/ 133 w 170"/>
                <a:gd name="T9" fmla="*/ 0 h 246"/>
                <a:gd name="T10" fmla="*/ 0 w 170"/>
                <a:gd name="T11" fmla="*/ 23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246">
                  <a:moveTo>
                    <a:pt x="0" y="237"/>
                  </a:moveTo>
                  <a:lnTo>
                    <a:pt x="10" y="246"/>
                  </a:lnTo>
                  <a:lnTo>
                    <a:pt x="170" y="246"/>
                  </a:lnTo>
                  <a:lnTo>
                    <a:pt x="170" y="0"/>
                  </a:lnTo>
                  <a:lnTo>
                    <a:pt x="133" y="0"/>
                  </a:lnTo>
                  <a:lnTo>
                    <a:pt x="0" y="237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Rectangle 147"/>
            <p:cNvSpPr>
              <a:spLocks noChangeArrowheads="1"/>
            </p:cNvSpPr>
            <p:nvPr/>
          </p:nvSpPr>
          <p:spPr bwMode="auto">
            <a:xfrm>
              <a:off x="10939463" y="828302"/>
              <a:ext cx="88900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Rectangle 148"/>
            <p:cNvSpPr>
              <a:spLocks noChangeArrowheads="1"/>
            </p:cNvSpPr>
            <p:nvPr/>
          </p:nvSpPr>
          <p:spPr bwMode="auto">
            <a:xfrm>
              <a:off x="11028363" y="709239"/>
              <a:ext cx="90488" cy="1190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49"/>
            <p:cNvSpPr/>
            <p:nvPr/>
          </p:nvSpPr>
          <p:spPr bwMode="auto">
            <a:xfrm>
              <a:off x="11028363" y="888627"/>
              <a:ext cx="361950" cy="631825"/>
            </a:xfrm>
            <a:custGeom>
              <a:avLst/>
              <a:gdLst>
                <a:gd name="T0" fmla="*/ 24 w 96"/>
                <a:gd name="T1" fmla="*/ 0 h 168"/>
                <a:gd name="T2" fmla="*/ 0 w 96"/>
                <a:gd name="T3" fmla="*/ 0 h 168"/>
                <a:gd name="T4" fmla="*/ 0 w 96"/>
                <a:gd name="T5" fmla="*/ 48 h 168"/>
                <a:gd name="T6" fmla="*/ 16 w 96"/>
                <a:gd name="T7" fmla="*/ 48 h 168"/>
                <a:gd name="T8" fmla="*/ 72 w 96"/>
                <a:gd name="T9" fmla="*/ 148 h 168"/>
                <a:gd name="T10" fmla="*/ 68 w 96"/>
                <a:gd name="T11" fmla="*/ 152 h 168"/>
                <a:gd name="T12" fmla="*/ 0 w 96"/>
                <a:gd name="T13" fmla="*/ 152 h 168"/>
                <a:gd name="T14" fmla="*/ 0 w 96"/>
                <a:gd name="T15" fmla="*/ 168 h 168"/>
                <a:gd name="T16" fmla="*/ 80 w 96"/>
                <a:gd name="T17" fmla="*/ 168 h 168"/>
                <a:gd name="T18" fmla="*/ 96 w 96"/>
                <a:gd name="T19" fmla="*/ 152 h 168"/>
                <a:gd name="T20" fmla="*/ 24 w 96"/>
                <a:gd name="T21" fmla="*/ 32 h 168"/>
                <a:gd name="T22" fmla="*/ 24 w 96"/>
                <a:gd name="T2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168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68" y="152"/>
                    <a:pt x="68" y="152"/>
                    <a:pt x="68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80" y="168"/>
                    <a:pt x="80" y="168"/>
                    <a:pt x="80" y="168"/>
                  </a:cubicBezTo>
                  <a:cubicBezTo>
                    <a:pt x="96" y="168"/>
                    <a:pt x="96" y="152"/>
                    <a:pt x="96" y="152"/>
                  </a:cubicBezTo>
                  <a:cubicBezTo>
                    <a:pt x="24" y="32"/>
                    <a:pt x="24" y="32"/>
                    <a:pt x="24" y="32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50"/>
            <p:cNvSpPr/>
            <p:nvPr/>
          </p:nvSpPr>
          <p:spPr bwMode="auto">
            <a:xfrm>
              <a:off x="11028363" y="1069602"/>
              <a:ext cx="271463" cy="390525"/>
            </a:xfrm>
            <a:custGeom>
              <a:avLst/>
              <a:gdLst>
                <a:gd name="T0" fmla="*/ 161 w 171"/>
                <a:gd name="T1" fmla="*/ 246 h 246"/>
                <a:gd name="T2" fmla="*/ 171 w 171"/>
                <a:gd name="T3" fmla="*/ 237 h 246"/>
                <a:gd name="T4" fmla="*/ 38 w 171"/>
                <a:gd name="T5" fmla="*/ 0 h 246"/>
                <a:gd name="T6" fmla="*/ 0 w 171"/>
                <a:gd name="T7" fmla="*/ 0 h 246"/>
                <a:gd name="T8" fmla="*/ 0 w 171"/>
                <a:gd name="T9" fmla="*/ 246 h 246"/>
                <a:gd name="T10" fmla="*/ 161 w 171"/>
                <a:gd name="T11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246">
                  <a:moveTo>
                    <a:pt x="161" y="246"/>
                  </a:moveTo>
                  <a:lnTo>
                    <a:pt x="171" y="237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161" y="246"/>
                  </a:ln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Rectangle 151"/>
            <p:cNvSpPr>
              <a:spLocks noChangeArrowheads="1"/>
            </p:cNvSpPr>
            <p:nvPr/>
          </p:nvSpPr>
          <p:spPr bwMode="auto">
            <a:xfrm>
              <a:off x="11028363" y="828302"/>
              <a:ext cx="90488" cy="60325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Oval 152"/>
            <p:cNvSpPr>
              <a:spLocks noChangeArrowheads="1"/>
            </p:cNvSpPr>
            <p:nvPr/>
          </p:nvSpPr>
          <p:spPr bwMode="auto">
            <a:xfrm>
              <a:off x="11088688" y="1309314"/>
              <a:ext cx="60325" cy="6032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Oval 153"/>
            <p:cNvSpPr>
              <a:spLocks noChangeArrowheads="1"/>
            </p:cNvSpPr>
            <p:nvPr/>
          </p:nvSpPr>
          <p:spPr bwMode="auto">
            <a:xfrm>
              <a:off x="10983913" y="1174377"/>
              <a:ext cx="90488" cy="90488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Oval 154"/>
            <p:cNvSpPr>
              <a:spLocks noChangeArrowheads="1"/>
            </p:cNvSpPr>
            <p:nvPr/>
          </p:nvSpPr>
          <p:spPr bwMode="auto">
            <a:xfrm>
              <a:off x="10909301" y="1339477"/>
              <a:ext cx="60325" cy="6032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5" name="组合 254"/>
          <p:cNvGrpSpPr/>
          <p:nvPr/>
        </p:nvGrpSpPr>
        <p:grpSpPr>
          <a:xfrm>
            <a:off x="1501329" y="5264850"/>
            <a:ext cx="842963" cy="841375"/>
            <a:chOff x="5648326" y="5187577"/>
            <a:chExt cx="842963" cy="841375"/>
          </a:xfrm>
        </p:grpSpPr>
        <p:sp>
          <p:nvSpPr>
            <p:cNvPr id="193" name="Freeform 155"/>
            <p:cNvSpPr/>
            <p:nvPr/>
          </p:nvSpPr>
          <p:spPr bwMode="auto">
            <a:xfrm>
              <a:off x="5708651" y="5233614"/>
              <a:ext cx="631825" cy="630238"/>
            </a:xfrm>
            <a:custGeom>
              <a:avLst/>
              <a:gdLst>
                <a:gd name="T0" fmla="*/ 398 w 398"/>
                <a:gd name="T1" fmla="*/ 66 h 397"/>
                <a:gd name="T2" fmla="*/ 67 w 398"/>
                <a:gd name="T3" fmla="*/ 397 h 397"/>
                <a:gd name="T4" fmla="*/ 0 w 398"/>
                <a:gd name="T5" fmla="*/ 331 h 397"/>
                <a:gd name="T6" fmla="*/ 332 w 398"/>
                <a:gd name="T7" fmla="*/ 0 h 397"/>
                <a:gd name="T8" fmla="*/ 398 w 398"/>
                <a:gd name="T9" fmla="*/ 6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397">
                  <a:moveTo>
                    <a:pt x="398" y="66"/>
                  </a:moveTo>
                  <a:lnTo>
                    <a:pt x="67" y="397"/>
                  </a:lnTo>
                  <a:lnTo>
                    <a:pt x="0" y="331"/>
                  </a:lnTo>
                  <a:lnTo>
                    <a:pt x="332" y="0"/>
                  </a:lnTo>
                  <a:lnTo>
                    <a:pt x="398" y="66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56"/>
            <p:cNvSpPr/>
            <p:nvPr/>
          </p:nvSpPr>
          <p:spPr bwMode="auto">
            <a:xfrm>
              <a:off x="5815013" y="5338389"/>
              <a:ext cx="630238" cy="631825"/>
            </a:xfrm>
            <a:custGeom>
              <a:avLst/>
              <a:gdLst>
                <a:gd name="T0" fmla="*/ 397 w 397"/>
                <a:gd name="T1" fmla="*/ 66 h 398"/>
                <a:gd name="T2" fmla="*/ 66 w 397"/>
                <a:gd name="T3" fmla="*/ 398 h 398"/>
                <a:gd name="T4" fmla="*/ 0 w 397"/>
                <a:gd name="T5" fmla="*/ 331 h 398"/>
                <a:gd name="T6" fmla="*/ 331 w 397"/>
                <a:gd name="T7" fmla="*/ 0 h 398"/>
                <a:gd name="T8" fmla="*/ 397 w 397"/>
                <a:gd name="T9" fmla="*/ 6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7" h="398">
                  <a:moveTo>
                    <a:pt x="397" y="66"/>
                  </a:moveTo>
                  <a:lnTo>
                    <a:pt x="66" y="398"/>
                  </a:lnTo>
                  <a:lnTo>
                    <a:pt x="0" y="331"/>
                  </a:lnTo>
                  <a:lnTo>
                    <a:pt x="331" y="0"/>
                  </a:lnTo>
                  <a:lnTo>
                    <a:pt x="397" y="66"/>
                  </a:lnTo>
                  <a:close/>
                </a:path>
              </a:pathLst>
            </a:cu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57"/>
            <p:cNvSpPr/>
            <p:nvPr/>
          </p:nvSpPr>
          <p:spPr bwMode="auto">
            <a:xfrm>
              <a:off x="6219826" y="5187577"/>
              <a:ext cx="271463" cy="271463"/>
            </a:xfrm>
            <a:custGeom>
              <a:avLst/>
              <a:gdLst>
                <a:gd name="T0" fmla="*/ 171 w 171"/>
                <a:gd name="T1" fmla="*/ 133 h 171"/>
                <a:gd name="T2" fmla="*/ 133 w 171"/>
                <a:gd name="T3" fmla="*/ 171 h 171"/>
                <a:gd name="T4" fmla="*/ 0 w 171"/>
                <a:gd name="T5" fmla="*/ 38 h 171"/>
                <a:gd name="T6" fmla="*/ 38 w 171"/>
                <a:gd name="T7" fmla="*/ 0 h 171"/>
                <a:gd name="T8" fmla="*/ 171 w 171"/>
                <a:gd name="T9" fmla="*/ 13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71">
                  <a:moveTo>
                    <a:pt x="171" y="133"/>
                  </a:moveTo>
                  <a:lnTo>
                    <a:pt x="133" y="171"/>
                  </a:lnTo>
                  <a:lnTo>
                    <a:pt x="0" y="38"/>
                  </a:lnTo>
                  <a:lnTo>
                    <a:pt x="38" y="0"/>
                  </a:lnTo>
                  <a:lnTo>
                    <a:pt x="171" y="133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58"/>
            <p:cNvSpPr/>
            <p:nvPr/>
          </p:nvSpPr>
          <p:spPr bwMode="auto">
            <a:xfrm>
              <a:off x="6310313" y="5187577"/>
              <a:ext cx="180975" cy="180975"/>
            </a:xfrm>
            <a:custGeom>
              <a:avLst/>
              <a:gdLst>
                <a:gd name="T0" fmla="*/ 114 w 114"/>
                <a:gd name="T1" fmla="*/ 95 h 114"/>
                <a:gd name="T2" fmla="*/ 95 w 114"/>
                <a:gd name="T3" fmla="*/ 114 h 114"/>
                <a:gd name="T4" fmla="*/ 0 w 114"/>
                <a:gd name="T5" fmla="*/ 19 h 114"/>
                <a:gd name="T6" fmla="*/ 19 w 114"/>
                <a:gd name="T7" fmla="*/ 0 h 114"/>
                <a:gd name="T8" fmla="*/ 114 w 114"/>
                <a:gd name="T9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4">
                  <a:moveTo>
                    <a:pt x="114" y="95"/>
                  </a:moveTo>
                  <a:lnTo>
                    <a:pt x="95" y="114"/>
                  </a:lnTo>
                  <a:lnTo>
                    <a:pt x="0" y="19"/>
                  </a:lnTo>
                  <a:lnTo>
                    <a:pt x="19" y="0"/>
                  </a:lnTo>
                  <a:lnTo>
                    <a:pt x="114" y="95"/>
                  </a:lnTo>
                  <a:close/>
                </a:path>
              </a:pathLst>
            </a:cu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59"/>
            <p:cNvSpPr/>
            <p:nvPr/>
          </p:nvSpPr>
          <p:spPr bwMode="auto">
            <a:xfrm>
              <a:off x="5648326" y="5924177"/>
              <a:ext cx="106363" cy="104775"/>
            </a:xfrm>
            <a:custGeom>
              <a:avLst/>
              <a:gdLst>
                <a:gd name="T0" fmla="*/ 67 w 67"/>
                <a:gd name="T1" fmla="*/ 38 h 66"/>
                <a:gd name="T2" fmla="*/ 19 w 67"/>
                <a:gd name="T3" fmla="*/ 66 h 66"/>
                <a:gd name="T4" fmla="*/ 0 w 67"/>
                <a:gd name="T5" fmla="*/ 48 h 66"/>
                <a:gd name="T6" fmla="*/ 29 w 67"/>
                <a:gd name="T7" fmla="*/ 0 h 66"/>
                <a:gd name="T8" fmla="*/ 67 w 67"/>
                <a:gd name="T9" fmla="*/ 3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6">
                  <a:moveTo>
                    <a:pt x="67" y="38"/>
                  </a:moveTo>
                  <a:lnTo>
                    <a:pt x="19" y="66"/>
                  </a:lnTo>
                  <a:lnTo>
                    <a:pt x="0" y="48"/>
                  </a:lnTo>
                  <a:lnTo>
                    <a:pt x="29" y="0"/>
                  </a:lnTo>
                  <a:lnTo>
                    <a:pt x="67" y="38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60"/>
            <p:cNvSpPr/>
            <p:nvPr/>
          </p:nvSpPr>
          <p:spPr bwMode="auto">
            <a:xfrm>
              <a:off x="5708651" y="5759077"/>
              <a:ext cx="211138" cy="211138"/>
            </a:xfrm>
            <a:custGeom>
              <a:avLst/>
              <a:gdLst>
                <a:gd name="T0" fmla="*/ 10 w 133"/>
                <a:gd name="T1" fmla="*/ 0 h 133"/>
                <a:gd name="T2" fmla="*/ 0 w 133"/>
                <a:gd name="T3" fmla="*/ 0 h 133"/>
                <a:gd name="T4" fmla="*/ 0 w 133"/>
                <a:gd name="T5" fmla="*/ 66 h 133"/>
                <a:gd name="T6" fmla="*/ 67 w 133"/>
                <a:gd name="T7" fmla="*/ 133 h 133"/>
                <a:gd name="T8" fmla="*/ 133 w 133"/>
                <a:gd name="T9" fmla="*/ 133 h 133"/>
                <a:gd name="T10" fmla="*/ 133 w 133"/>
                <a:gd name="T11" fmla="*/ 123 h 133"/>
                <a:gd name="T12" fmla="*/ 10 w 133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33">
                  <a:moveTo>
                    <a:pt x="10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7" y="133"/>
                  </a:lnTo>
                  <a:lnTo>
                    <a:pt x="133" y="133"/>
                  </a:lnTo>
                  <a:lnTo>
                    <a:pt x="133" y="12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161"/>
            <p:cNvSpPr/>
            <p:nvPr/>
          </p:nvSpPr>
          <p:spPr bwMode="auto">
            <a:xfrm>
              <a:off x="5694363" y="5849564"/>
              <a:ext cx="134938" cy="134938"/>
            </a:xfrm>
            <a:custGeom>
              <a:avLst/>
              <a:gdLst>
                <a:gd name="T0" fmla="*/ 47 w 85"/>
                <a:gd name="T1" fmla="*/ 85 h 85"/>
                <a:gd name="T2" fmla="*/ 0 w 85"/>
                <a:gd name="T3" fmla="*/ 38 h 85"/>
                <a:gd name="T4" fmla="*/ 19 w 85"/>
                <a:gd name="T5" fmla="*/ 0 h 85"/>
                <a:gd name="T6" fmla="*/ 85 w 85"/>
                <a:gd name="T7" fmla="*/ 66 h 85"/>
                <a:gd name="T8" fmla="*/ 47 w 85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5">
                  <a:moveTo>
                    <a:pt x="47" y="85"/>
                  </a:moveTo>
                  <a:lnTo>
                    <a:pt x="0" y="38"/>
                  </a:lnTo>
                  <a:lnTo>
                    <a:pt x="19" y="0"/>
                  </a:lnTo>
                  <a:lnTo>
                    <a:pt x="85" y="66"/>
                  </a:lnTo>
                  <a:lnTo>
                    <a:pt x="47" y="85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6" name="组合 255"/>
          <p:cNvGrpSpPr/>
          <p:nvPr/>
        </p:nvGrpSpPr>
        <p:grpSpPr>
          <a:xfrm>
            <a:off x="3185666" y="5204525"/>
            <a:ext cx="781050" cy="901700"/>
            <a:chOff x="7332663" y="5127252"/>
            <a:chExt cx="781050" cy="901700"/>
          </a:xfrm>
        </p:grpSpPr>
        <p:sp>
          <p:nvSpPr>
            <p:cNvPr id="200" name="Freeform 162"/>
            <p:cNvSpPr/>
            <p:nvPr/>
          </p:nvSpPr>
          <p:spPr bwMode="auto">
            <a:xfrm>
              <a:off x="7332663" y="5338389"/>
              <a:ext cx="390525" cy="690563"/>
            </a:xfrm>
            <a:custGeom>
              <a:avLst/>
              <a:gdLst>
                <a:gd name="T0" fmla="*/ 0 w 104"/>
                <a:gd name="T1" fmla="*/ 72 h 184"/>
                <a:gd name="T2" fmla="*/ 80 w 104"/>
                <a:gd name="T3" fmla="*/ 184 h 184"/>
                <a:gd name="T4" fmla="*/ 104 w 104"/>
                <a:gd name="T5" fmla="*/ 176 h 184"/>
                <a:gd name="T6" fmla="*/ 104 w 104"/>
                <a:gd name="T7" fmla="*/ 16 h 184"/>
                <a:gd name="T8" fmla="*/ 64 w 104"/>
                <a:gd name="T9" fmla="*/ 0 h 184"/>
                <a:gd name="T10" fmla="*/ 0 w 104"/>
                <a:gd name="T11" fmla="*/ 7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84">
                  <a:moveTo>
                    <a:pt x="0" y="72"/>
                  </a:moveTo>
                  <a:cubicBezTo>
                    <a:pt x="0" y="140"/>
                    <a:pt x="64" y="184"/>
                    <a:pt x="80" y="184"/>
                  </a:cubicBezTo>
                  <a:cubicBezTo>
                    <a:pt x="96" y="184"/>
                    <a:pt x="100" y="176"/>
                    <a:pt x="104" y="176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16"/>
                    <a:pt x="88" y="0"/>
                    <a:pt x="64" y="0"/>
                  </a:cubicBezTo>
                  <a:cubicBezTo>
                    <a:pt x="24" y="0"/>
                    <a:pt x="0" y="20"/>
                    <a:pt x="0" y="72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63"/>
            <p:cNvSpPr/>
            <p:nvPr/>
          </p:nvSpPr>
          <p:spPr bwMode="auto">
            <a:xfrm>
              <a:off x="7723188" y="5338389"/>
              <a:ext cx="390525" cy="690563"/>
            </a:xfrm>
            <a:custGeom>
              <a:avLst/>
              <a:gdLst>
                <a:gd name="T0" fmla="*/ 104 w 104"/>
                <a:gd name="T1" fmla="*/ 72 h 184"/>
                <a:gd name="T2" fmla="*/ 24 w 104"/>
                <a:gd name="T3" fmla="*/ 184 h 184"/>
                <a:gd name="T4" fmla="*/ 0 w 104"/>
                <a:gd name="T5" fmla="*/ 176 h 184"/>
                <a:gd name="T6" fmla="*/ 0 w 104"/>
                <a:gd name="T7" fmla="*/ 16 h 184"/>
                <a:gd name="T8" fmla="*/ 40 w 104"/>
                <a:gd name="T9" fmla="*/ 0 h 184"/>
                <a:gd name="T10" fmla="*/ 104 w 104"/>
                <a:gd name="T11" fmla="*/ 7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84">
                  <a:moveTo>
                    <a:pt x="104" y="72"/>
                  </a:moveTo>
                  <a:cubicBezTo>
                    <a:pt x="104" y="140"/>
                    <a:pt x="40" y="184"/>
                    <a:pt x="24" y="184"/>
                  </a:cubicBezTo>
                  <a:cubicBezTo>
                    <a:pt x="8" y="184"/>
                    <a:pt x="4" y="176"/>
                    <a:pt x="0" y="17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16" y="0"/>
                    <a:pt x="40" y="0"/>
                  </a:cubicBezTo>
                  <a:cubicBezTo>
                    <a:pt x="80" y="0"/>
                    <a:pt x="104" y="20"/>
                    <a:pt x="104" y="72"/>
                  </a:cubicBez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64"/>
            <p:cNvSpPr/>
            <p:nvPr/>
          </p:nvSpPr>
          <p:spPr bwMode="auto">
            <a:xfrm>
              <a:off x="7707313" y="5233614"/>
              <a:ext cx="30163" cy="119063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65"/>
            <p:cNvSpPr/>
            <p:nvPr/>
          </p:nvSpPr>
          <p:spPr bwMode="auto">
            <a:xfrm>
              <a:off x="7767638" y="5127252"/>
              <a:ext cx="180975" cy="180975"/>
            </a:xfrm>
            <a:custGeom>
              <a:avLst/>
              <a:gdLst>
                <a:gd name="T0" fmla="*/ 48 w 48"/>
                <a:gd name="T1" fmla="*/ 0 h 48"/>
                <a:gd name="T2" fmla="*/ 12 w 48"/>
                <a:gd name="T3" fmla="*/ 12 h 48"/>
                <a:gd name="T4" fmla="*/ 0 w 48"/>
                <a:gd name="T5" fmla="*/ 48 h 48"/>
                <a:gd name="T6" fmla="*/ 36 w 48"/>
                <a:gd name="T7" fmla="*/ 36 h 48"/>
                <a:gd name="T8" fmla="*/ 48 w 48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48" y="0"/>
                  </a:moveTo>
                  <a:cubicBezTo>
                    <a:pt x="48" y="0"/>
                    <a:pt x="24" y="0"/>
                    <a:pt x="12" y="12"/>
                  </a:cubicBezTo>
                  <a:cubicBezTo>
                    <a:pt x="0" y="24"/>
                    <a:pt x="0" y="48"/>
                    <a:pt x="0" y="48"/>
                  </a:cubicBezTo>
                  <a:cubicBezTo>
                    <a:pt x="0" y="48"/>
                    <a:pt x="24" y="48"/>
                    <a:pt x="36" y="36"/>
                  </a:cubicBezTo>
                  <a:cubicBezTo>
                    <a:pt x="48" y="24"/>
                    <a:pt x="48" y="0"/>
                    <a:pt x="48" y="0"/>
                  </a:cubicBez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0" name="组合 249"/>
          <p:cNvGrpSpPr/>
          <p:nvPr/>
        </p:nvGrpSpPr>
        <p:grpSpPr>
          <a:xfrm>
            <a:off x="6490841" y="2199387"/>
            <a:ext cx="841375" cy="901701"/>
            <a:chOff x="10637838" y="2122114"/>
            <a:chExt cx="841375" cy="901701"/>
          </a:xfrm>
        </p:grpSpPr>
        <p:sp>
          <p:nvSpPr>
            <p:cNvPr id="204" name="Rectangle 166"/>
            <p:cNvSpPr>
              <a:spLocks noChangeArrowheads="1"/>
            </p:cNvSpPr>
            <p:nvPr/>
          </p:nvSpPr>
          <p:spPr bwMode="auto">
            <a:xfrm>
              <a:off x="10637838" y="2241177"/>
              <a:ext cx="692150" cy="72231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167"/>
            <p:cNvSpPr>
              <a:spLocks noChangeArrowheads="1"/>
            </p:cNvSpPr>
            <p:nvPr/>
          </p:nvSpPr>
          <p:spPr bwMode="auto">
            <a:xfrm>
              <a:off x="10637838" y="2963489"/>
              <a:ext cx="692150" cy="6032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168"/>
            <p:cNvSpPr>
              <a:spLocks noChangeArrowheads="1"/>
            </p:cNvSpPr>
            <p:nvPr/>
          </p:nvSpPr>
          <p:spPr bwMode="auto">
            <a:xfrm>
              <a:off x="10637838" y="2122114"/>
              <a:ext cx="692150" cy="119063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Rectangle 169"/>
            <p:cNvSpPr>
              <a:spLocks noChangeArrowheads="1"/>
            </p:cNvSpPr>
            <p:nvPr/>
          </p:nvSpPr>
          <p:spPr bwMode="auto">
            <a:xfrm>
              <a:off x="10637838" y="2241177"/>
              <a:ext cx="692150" cy="30163"/>
            </a:xfrm>
            <a:prstGeom prst="rect">
              <a:avLst/>
            </a:pr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Rectangle 170"/>
            <p:cNvSpPr>
              <a:spLocks noChangeArrowheads="1"/>
            </p:cNvSpPr>
            <p:nvPr/>
          </p:nvSpPr>
          <p:spPr bwMode="auto">
            <a:xfrm>
              <a:off x="10637838" y="2331664"/>
              <a:ext cx="692150" cy="158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171"/>
            <p:cNvSpPr>
              <a:spLocks noChangeArrowheads="1"/>
            </p:cNvSpPr>
            <p:nvPr/>
          </p:nvSpPr>
          <p:spPr bwMode="auto">
            <a:xfrm>
              <a:off x="10637838" y="2377702"/>
              <a:ext cx="692150" cy="142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172"/>
            <p:cNvSpPr>
              <a:spLocks noChangeArrowheads="1"/>
            </p:cNvSpPr>
            <p:nvPr/>
          </p:nvSpPr>
          <p:spPr bwMode="auto">
            <a:xfrm>
              <a:off x="10637838" y="2422152"/>
              <a:ext cx="692150" cy="142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173"/>
            <p:cNvSpPr>
              <a:spLocks noChangeArrowheads="1"/>
            </p:cNvSpPr>
            <p:nvPr/>
          </p:nvSpPr>
          <p:spPr bwMode="auto">
            <a:xfrm>
              <a:off x="10637838" y="2466602"/>
              <a:ext cx="692150" cy="158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174"/>
            <p:cNvSpPr>
              <a:spLocks noChangeArrowheads="1"/>
            </p:cNvSpPr>
            <p:nvPr/>
          </p:nvSpPr>
          <p:spPr bwMode="auto">
            <a:xfrm>
              <a:off x="10637838" y="2512639"/>
              <a:ext cx="692150" cy="142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175"/>
            <p:cNvSpPr>
              <a:spLocks noChangeArrowheads="1"/>
            </p:cNvSpPr>
            <p:nvPr/>
          </p:nvSpPr>
          <p:spPr bwMode="auto">
            <a:xfrm>
              <a:off x="10637838" y="2557089"/>
              <a:ext cx="692150" cy="158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176"/>
            <p:cNvSpPr>
              <a:spLocks noChangeArrowheads="1"/>
            </p:cNvSpPr>
            <p:nvPr/>
          </p:nvSpPr>
          <p:spPr bwMode="auto">
            <a:xfrm>
              <a:off x="10637838" y="2603127"/>
              <a:ext cx="692150" cy="142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177"/>
            <p:cNvSpPr>
              <a:spLocks noChangeArrowheads="1"/>
            </p:cNvSpPr>
            <p:nvPr/>
          </p:nvSpPr>
          <p:spPr bwMode="auto">
            <a:xfrm>
              <a:off x="10637838" y="2647577"/>
              <a:ext cx="692150" cy="142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Rectangle 178"/>
            <p:cNvSpPr>
              <a:spLocks noChangeArrowheads="1"/>
            </p:cNvSpPr>
            <p:nvPr/>
          </p:nvSpPr>
          <p:spPr bwMode="auto">
            <a:xfrm>
              <a:off x="10637838" y="2692027"/>
              <a:ext cx="692150" cy="158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179"/>
            <p:cNvSpPr>
              <a:spLocks noChangeArrowheads="1"/>
            </p:cNvSpPr>
            <p:nvPr/>
          </p:nvSpPr>
          <p:spPr bwMode="auto">
            <a:xfrm>
              <a:off x="10637838" y="2738064"/>
              <a:ext cx="692150" cy="142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Rectangle 180"/>
            <p:cNvSpPr>
              <a:spLocks noChangeArrowheads="1"/>
            </p:cNvSpPr>
            <p:nvPr/>
          </p:nvSpPr>
          <p:spPr bwMode="auto">
            <a:xfrm>
              <a:off x="10637838" y="2782514"/>
              <a:ext cx="692150" cy="158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181"/>
            <p:cNvSpPr>
              <a:spLocks noChangeArrowheads="1"/>
            </p:cNvSpPr>
            <p:nvPr/>
          </p:nvSpPr>
          <p:spPr bwMode="auto">
            <a:xfrm>
              <a:off x="10637838" y="2828552"/>
              <a:ext cx="692150" cy="142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182"/>
            <p:cNvSpPr>
              <a:spLocks noChangeArrowheads="1"/>
            </p:cNvSpPr>
            <p:nvPr/>
          </p:nvSpPr>
          <p:spPr bwMode="auto">
            <a:xfrm>
              <a:off x="10637838" y="2873002"/>
              <a:ext cx="692150" cy="158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183"/>
            <p:cNvSpPr>
              <a:spLocks noChangeArrowheads="1"/>
            </p:cNvSpPr>
            <p:nvPr/>
          </p:nvSpPr>
          <p:spPr bwMode="auto">
            <a:xfrm>
              <a:off x="10758488" y="2271339"/>
              <a:ext cx="15875" cy="6921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184"/>
            <p:cNvSpPr>
              <a:spLocks noChangeArrowheads="1"/>
            </p:cNvSpPr>
            <p:nvPr/>
          </p:nvSpPr>
          <p:spPr bwMode="auto">
            <a:xfrm>
              <a:off x="11390313" y="2361827"/>
              <a:ext cx="88900" cy="48101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185"/>
            <p:cNvSpPr>
              <a:spLocks noChangeArrowheads="1"/>
            </p:cNvSpPr>
            <p:nvPr/>
          </p:nvSpPr>
          <p:spPr bwMode="auto">
            <a:xfrm>
              <a:off x="11390313" y="2331664"/>
              <a:ext cx="88900" cy="30163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186"/>
            <p:cNvSpPr>
              <a:spLocks noChangeArrowheads="1"/>
            </p:cNvSpPr>
            <p:nvPr/>
          </p:nvSpPr>
          <p:spPr bwMode="auto">
            <a:xfrm>
              <a:off x="11404601" y="2271339"/>
              <a:ext cx="60325" cy="60325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187"/>
            <p:cNvSpPr>
              <a:spLocks noChangeArrowheads="1"/>
            </p:cNvSpPr>
            <p:nvPr/>
          </p:nvSpPr>
          <p:spPr bwMode="auto">
            <a:xfrm>
              <a:off x="11390313" y="2842839"/>
              <a:ext cx="88900" cy="30163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188"/>
            <p:cNvSpPr>
              <a:spLocks noChangeArrowheads="1"/>
            </p:cNvSpPr>
            <p:nvPr/>
          </p:nvSpPr>
          <p:spPr bwMode="auto">
            <a:xfrm>
              <a:off x="11390313" y="2873002"/>
              <a:ext cx="88900" cy="60325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189"/>
            <p:cNvSpPr/>
            <p:nvPr/>
          </p:nvSpPr>
          <p:spPr bwMode="auto">
            <a:xfrm>
              <a:off x="11390313" y="2933327"/>
              <a:ext cx="88900" cy="60325"/>
            </a:xfrm>
            <a:custGeom>
              <a:avLst/>
              <a:gdLst>
                <a:gd name="T0" fmla="*/ 37 w 56"/>
                <a:gd name="T1" fmla="*/ 38 h 38"/>
                <a:gd name="T2" fmla="*/ 19 w 56"/>
                <a:gd name="T3" fmla="*/ 38 h 38"/>
                <a:gd name="T4" fmla="*/ 0 w 56"/>
                <a:gd name="T5" fmla="*/ 0 h 38"/>
                <a:gd name="T6" fmla="*/ 56 w 56"/>
                <a:gd name="T7" fmla="*/ 0 h 38"/>
                <a:gd name="T8" fmla="*/ 37 w 56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8">
                  <a:moveTo>
                    <a:pt x="37" y="38"/>
                  </a:moveTo>
                  <a:lnTo>
                    <a:pt x="19" y="38"/>
                  </a:lnTo>
                  <a:lnTo>
                    <a:pt x="0" y="0"/>
                  </a:lnTo>
                  <a:lnTo>
                    <a:pt x="56" y="0"/>
                  </a:lnTo>
                  <a:lnTo>
                    <a:pt x="37" y="38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190"/>
            <p:cNvSpPr>
              <a:spLocks noChangeArrowheads="1"/>
            </p:cNvSpPr>
            <p:nvPr/>
          </p:nvSpPr>
          <p:spPr bwMode="auto">
            <a:xfrm>
              <a:off x="11420476" y="2993652"/>
              <a:ext cx="28575" cy="30163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191"/>
            <p:cNvSpPr>
              <a:spLocks noChangeArrowheads="1"/>
            </p:cNvSpPr>
            <p:nvPr/>
          </p:nvSpPr>
          <p:spPr bwMode="auto">
            <a:xfrm>
              <a:off x="11420476" y="2361827"/>
              <a:ext cx="28575" cy="180975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4" name="组合 253"/>
          <p:cNvGrpSpPr/>
          <p:nvPr/>
        </p:nvGrpSpPr>
        <p:grpSpPr>
          <a:xfrm>
            <a:off x="6460679" y="3672587"/>
            <a:ext cx="812800" cy="931863"/>
            <a:chOff x="10607676" y="3595314"/>
            <a:chExt cx="812800" cy="931863"/>
          </a:xfrm>
        </p:grpSpPr>
        <p:sp>
          <p:nvSpPr>
            <p:cNvPr id="230" name="Rectangle 192"/>
            <p:cNvSpPr>
              <a:spLocks noChangeArrowheads="1"/>
            </p:cNvSpPr>
            <p:nvPr/>
          </p:nvSpPr>
          <p:spPr bwMode="auto">
            <a:xfrm>
              <a:off x="10637838" y="3835027"/>
              <a:ext cx="752475" cy="661988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193"/>
            <p:cNvSpPr>
              <a:spLocks noChangeArrowheads="1"/>
            </p:cNvSpPr>
            <p:nvPr/>
          </p:nvSpPr>
          <p:spPr bwMode="auto">
            <a:xfrm>
              <a:off x="10607676" y="3804864"/>
              <a:ext cx="81280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194"/>
            <p:cNvSpPr>
              <a:spLocks noChangeArrowheads="1"/>
            </p:cNvSpPr>
            <p:nvPr/>
          </p:nvSpPr>
          <p:spPr bwMode="auto">
            <a:xfrm>
              <a:off x="10607676" y="4466852"/>
              <a:ext cx="812800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195"/>
            <p:cNvSpPr>
              <a:spLocks noChangeArrowheads="1"/>
            </p:cNvSpPr>
            <p:nvPr/>
          </p:nvSpPr>
          <p:spPr bwMode="auto">
            <a:xfrm>
              <a:off x="10848976" y="3774702"/>
              <a:ext cx="360363" cy="30163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196"/>
            <p:cNvSpPr>
              <a:spLocks noChangeArrowheads="1"/>
            </p:cNvSpPr>
            <p:nvPr/>
          </p:nvSpPr>
          <p:spPr bwMode="auto">
            <a:xfrm>
              <a:off x="10818813" y="3744539"/>
              <a:ext cx="42068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197"/>
            <p:cNvSpPr>
              <a:spLocks noChangeArrowheads="1"/>
            </p:cNvSpPr>
            <p:nvPr/>
          </p:nvSpPr>
          <p:spPr bwMode="auto">
            <a:xfrm>
              <a:off x="10668001" y="3985839"/>
              <a:ext cx="150813" cy="904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198"/>
            <p:cNvSpPr>
              <a:spLocks noChangeArrowheads="1"/>
            </p:cNvSpPr>
            <p:nvPr/>
          </p:nvSpPr>
          <p:spPr bwMode="auto">
            <a:xfrm>
              <a:off x="10848976" y="3985839"/>
              <a:ext cx="150813" cy="904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199"/>
            <p:cNvSpPr>
              <a:spLocks noChangeArrowheads="1"/>
            </p:cNvSpPr>
            <p:nvPr/>
          </p:nvSpPr>
          <p:spPr bwMode="auto">
            <a:xfrm>
              <a:off x="11028363" y="3985839"/>
              <a:ext cx="150813" cy="904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200"/>
            <p:cNvSpPr>
              <a:spLocks noChangeArrowheads="1"/>
            </p:cNvSpPr>
            <p:nvPr/>
          </p:nvSpPr>
          <p:spPr bwMode="auto">
            <a:xfrm>
              <a:off x="11209338" y="3985839"/>
              <a:ext cx="150813" cy="904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201"/>
            <p:cNvSpPr>
              <a:spLocks noChangeArrowheads="1"/>
            </p:cNvSpPr>
            <p:nvPr/>
          </p:nvSpPr>
          <p:spPr bwMode="auto">
            <a:xfrm>
              <a:off x="10668001" y="3865189"/>
              <a:ext cx="150813" cy="904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202"/>
            <p:cNvSpPr>
              <a:spLocks noChangeArrowheads="1"/>
            </p:cNvSpPr>
            <p:nvPr/>
          </p:nvSpPr>
          <p:spPr bwMode="auto">
            <a:xfrm>
              <a:off x="10848976" y="3865189"/>
              <a:ext cx="150813" cy="904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203"/>
            <p:cNvSpPr>
              <a:spLocks noChangeArrowheads="1"/>
            </p:cNvSpPr>
            <p:nvPr/>
          </p:nvSpPr>
          <p:spPr bwMode="auto">
            <a:xfrm>
              <a:off x="11028363" y="3865189"/>
              <a:ext cx="150813" cy="904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204"/>
            <p:cNvSpPr>
              <a:spLocks noChangeArrowheads="1"/>
            </p:cNvSpPr>
            <p:nvPr/>
          </p:nvSpPr>
          <p:spPr bwMode="auto">
            <a:xfrm>
              <a:off x="11209338" y="3865189"/>
              <a:ext cx="150813" cy="904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206"/>
            <p:cNvSpPr>
              <a:spLocks noChangeArrowheads="1"/>
            </p:cNvSpPr>
            <p:nvPr/>
          </p:nvSpPr>
          <p:spPr bwMode="auto">
            <a:xfrm>
              <a:off x="10668001" y="4104902"/>
              <a:ext cx="150813" cy="904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Rectangle 207"/>
            <p:cNvSpPr>
              <a:spLocks noChangeArrowheads="1"/>
            </p:cNvSpPr>
            <p:nvPr/>
          </p:nvSpPr>
          <p:spPr bwMode="auto">
            <a:xfrm>
              <a:off x="10848976" y="4104902"/>
              <a:ext cx="150813" cy="904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Rectangle 208"/>
            <p:cNvSpPr>
              <a:spLocks noChangeArrowheads="1"/>
            </p:cNvSpPr>
            <p:nvPr/>
          </p:nvSpPr>
          <p:spPr bwMode="auto">
            <a:xfrm>
              <a:off x="11028363" y="4104902"/>
              <a:ext cx="150813" cy="904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Rectangle 209"/>
            <p:cNvSpPr>
              <a:spLocks noChangeArrowheads="1"/>
            </p:cNvSpPr>
            <p:nvPr/>
          </p:nvSpPr>
          <p:spPr bwMode="auto">
            <a:xfrm>
              <a:off x="11209338" y="4104902"/>
              <a:ext cx="150813" cy="904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210"/>
            <p:cNvSpPr>
              <a:spLocks noChangeArrowheads="1"/>
            </p:cNvSpPr>
            <p:nvPr/>
          </p:nvSpPr>
          <p:spPr bwMode="auto">
            <a:xfrm>
              <a:off x="10848976" y="4225552"/>
              <a:ext cx="330200" cy="24130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Rectangle 211"/>
            <p:cNvSpPr>
              <a:spLocks noChangeArrowheads="1"/>
            </p:cNvSpPr>
            <p:nvPr/>
          </p:nvSpPr>
          <p:spPr bwMode="auto">
            <a:xfrm>
              <a:off x="11209338" y="4225552"/>
              <a:ext cx="150813" cy="904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212"/>
            <p:cNvSpPr>
              <a:spLocks noChangeArrowheads="1"/>
            </p:cNvSpPr>
            <p:nvPr/>
          </p:nvSpPr>
          <p:spPr bwMode="auto">
            <a:xfrm>
              <a:off x="11209338" y="4346202"/>
              <a:ext cx="150813" cy="904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213"/>
            <p:cNvSpPr>
              <a:spLocks noChangeArrowheads="1"/>
            </p:cNvSpPr>
            <p:nvPr/>
          </p:nvSpPr>
          <p:spPr bwMode="auto">
            <a:xfrm>
              <a:off x="10668001" y="4225552"/>
              <a:ext cx="150813" cy="904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10668001" y="4346202"/>
              <a:ext cx="150813" cy="904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215"/>
            <p:cNvSpPr>
              <a:spLocks noChangeArrowheads="1"/>
            </p:cNvSpPr>
            <p:nvPr/>
          </p:nvSpPr>
          <p:spPr bwMode="auto">
            <a:xfrm>
              <a:off x="10879138" y="4255714"/>
              <a:ext cx="120650" cy="241300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216"/>
            <p:cNvSpPr>
              <a:spLocks noChangeArrowheads="1"/>
            </p:cNvSpPr>
            <p:nvPr/>
          </p:nvSpPr>
          <p:spPr bwMode="auto">
            <a:xfrm>
              <a:off x="11028363" y="4255714"/>
              <a:ext cx="120650" cy="241300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217"/>
            <p:cNvSpPr>
              <a:spLocks noChangeArrowheads="1"/>
            </p:cNvSpPr>
            <p:nvPr/>
          </p:nvSpPr>
          <p:spPr bwMode="auto">
            <a:xfrm>
              <a:off x="11014076" y="3595314"/>
              <a:ext cx="30163" cy="149225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18"/>
            <p:cNvSpPr/>
            <p:nvPr/>
          </p:nvSpPr>
          <p:spPr bwMode="auto">
            <a:xfrm>
              <a:off x="11044238" y="3595314"/>
              <a:ext cx="104775" cy="88900"/>
            </a:xfrm>
            <a:custGeom>
              <a:avLst/>
              <a:gdLst>
                <a:gd name="T0" fmla="*/ 66 w 66"/>
                <a:gd name="T1" fmla="*/ 56 h 56"/>
                <a:gd name="T2" fmla="*/ 0 w 66"/>
                <a:gd name="T3" fmla="*/ 56 h 56"/>
                <a:gd name="T4" fmla="*/ 0 w 66"/>
                <a:gd name="T5" fmla="*/ 0 h 56"/>
                <a:gd name="T6" fmla="*/ 66 w 66"/>
                <a:gd name="T7" fmla="*/ 0 h 56"/>
                <a:gd name="T8" fmla="*/ 47 w 66"/>
                <a:gd name="T9" fmla="*/ 28 h 56"/>
                <a:gd name="T10" fmla="*/ 66 w 66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56">
                  <a:moveTo>
                    <a:pt x="66" y="56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66" y="0"/>
                  </a:lnTo>
                  <a:lnTo>
                    <a:pt x="47" y="28"/>
                  </a:lnTo>
                  <a:lnTo>
                    <a:pt x="66" y="56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47" name="组合 246"/>
          <p:cNvGrpSpPr/>
          <p:nvPr/>
        </p:nvGrpSpPr>
        <p:grpSpPr>
          <a:xfrm>
            <a:off x="1472754" y="2288287"/>
            <a:ext cx="960438" cy="812800"/>
            <a:chOff x="5619751" y="2211014"/>
            <a:chExt cx="960438" cy="812800"/>
          </a:xfrm>
        </p:grpSpPr>
        <p:sp>
          <p:nvSpPr>
            <p:cNvPr id="21" name="Freeform 219"/>
            <p:cNvSpPr/>
            <p:nvPr/>
          </p:nvSpPr>
          <p:spPr bwMode="auto">
            <a:xfrm>
              <a:off x="5768976" y="2211014"/>
              <a:ext cx="811213" cy="812800"/>
            </a:xfrm>
            <a:custGeom>
              <a:avLst/>
              <a:gdLst>
                <a:gd name="T0" fmla="*/ 511 w 511"/>
                <a:gd name="T1" fmla="*/ 512 h 512"/>
                <a:gd name="T2" fmla="*/ 0 w 511"/>
                <a:gd name="T3" fmla="*/ 0 h 512"/>
                <a:gd name="T4" fmla="*/ 0 w 511"/>
                <a:gd name="T5" fmla="*/ 38 h 512"/>
                <a:gd name="T6" fmla="*/ 474 w 511"/>
                <a:gd name="T7" fmla="*/ 512 h 512"/>
                <a:gd name="T8" fmla="*/ 511 w 511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" h="512">
                  <a:moveTo>
                    <a:pt x="511" y="512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474" y="512"/>
                  </a:lnTo>
                  <a:lnTo>
                    <a:pt x="511" y="512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0"/>
            <p:cNvSpPr/>
            <p:nvPr/>
          </p:nvSpPr>
          <p:spPr bwMode="auto">
            <a:xfrm>
              <a:off x="5768976" y="2271339"/>
              <a:ext cx="752475" cy="752475"/>
            </a:xfrm>
            <a:custGeom>
              <a:avLst/>
              <a:gdLst>
                <a:gd name="T0" fmla="*/ 474 w 474"/>
                <a:gd name="T1" fmla="*/ 474 h 474"/>
                <a:gd name="T2" fmla="*/ 0 w 474"/>
                <a:gd name="T3" fmla="*/ 0 h 474"/>
                <a:gd name="T4" fmla="*/ 0 w 474"/>
                <a:gd name="T5" fmla="*/ 474 h 474"/>
                <a:gd name="T6" fmla="*/ 474 w 474"/>
                <a:gd name="T7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4" h="474">
                  <a:moveTo>
                    <a:pt x="474" y="474"/>
                  </a:moveTo>
                  <a:lnTo>
                    <a:pt x="0" y="0"/>
                  </a:lnTo>
                  <a:lnTo>
                    <a:pt x="0" y="474"/>
                  </a:lnTo>
                  <a:lnTo>
                    <a:pt x="474" y="474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21"/>
            <p:cNvSpPr/>
            <p:nvPr/>
          </p:nvSpPr>
          <p:spPr bwMode="auto">
            <a:xfrm>
              <a:off x="5919788" y="2572964"/>
              <a:ext cx="300038" cy="300038"/>
            </a:xfrm>
            <a:custGeom>
              <a:avLst/>
              <a:gdLst>
                <a:gd name="T0" fmla="*/ 0 w 189"/>
                <a:gd name="T1" fmla="*/ 0 h 189"/>
                <a:gd name="T2" fmla="*/ 0 w 189"/>
                <a:gd name="T3" fmla="*/ 189 h 189"/>
                <a:gd name="T4" fmla="*/ 189 w 189"/>
                <a:gd name="T5" fmla="*/ 189 h 189"/>
                <a:gd name="T6" fmla="*/ 0 w 189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89">
                  <a:moveTo>
                    <a:pt x="0" y="0"/>
                  </a:moveTo>
                  <a:lnTo>
                    <a:pt x="0" y="189"/>
                  </a:lnTo>
                  <a:lnTo>
                    <a:pt x="189" y="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222"/>
            <p:cNvSpPr>
              <a:spLocks noChangeArrowheads="1"/>
            </p:cNvSpPr>
            <p:nvPr/>
          </p:nvSpPr>
          <p:spPr bwMode="auto">
            <a:xfrm>
              <a:off x="5619751" y="2301502"/>
              <a:ext cx="88900" cy="631825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223"/>
            <p:cNvSpPr>
              <a:spLocks noChangeArrowheads="1"/>
            </p:cNvSpPr>
            <p:nvPr/>
          </p:nvSpPr>
          <p:spPr bwMode="auto">
            <a:xfrm>
              <a:off x="5619751" y="2963489"/>
              <a:ext cx="88900" cy="603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24"/>
            <p:cNvSpPr/>
            <p:nvPr/>
          </p:nvSpPr>
          <p:spPr bwMode="auto">
            <a:xfrm>
              <a:off x="5619751" y="2241177"/>
              <a:ext cx="88900" cy="60325"/>
            </a:xfrm>
            <a:custGeom>
              <a:avLst/>
              <a:gdLst>
                <a:gd name="T0" fmla="*/ 18 w 56"/>
                <a:gd name="T1" fmla="*/ 0 h 38"/>
                <a:gd name="T2" fmla="*/ 37 w 56"/>
                <a:gd name="T3" fmla="*/ 0 h 38"/>
                <a:gd name="T4" fmla="*/ 56 w 56"/>
                <a:gd name="T5" fmla="*/ 38 h 38"/>
                <a:gd name="T6" fmla="*/ 0 w 56"/>
                <a:gd name="T7" fmla="*/ 38 h 38"/>
                <a:gd name="T8" fmla="*/ 18 w 5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8">
                  <a:moveTo>
                    <a:pt x="18" y="0"/>
                  </a:moveTo>
                  <a:lnTo>
                    <a:pt x="37" y="0"/>
                  </a:lnTo>
                  <a:lnTo>
                    <a:pt x="56" y="38"/>
                  </a:lnTo>
                  <a:lnTo>
                    <a:pt x="0" y="3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225"/>
            <p:cNvSpPr>
              <a:spLocks noChangeArrowheads="1"/>
            </p:cNvSpPr>
            <p:nvPr/>
          </p:nvSpPr>
          <p:spPr bwMode="auto">
            <a:xfrm>
              <a:off x="5648326" y="2211014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226"/>
            <p:cNvSpPr>
              <a:spLocks noChangeArrowheads="1"/>
            </p:cNvSpPr>
            <p:nvPr/>
          </p:nvSpPr>
          <p:spPr bwMode="auto">
            <a:xfrm>
              <a:off x="5619751" y="2933327"/>
              <a:ext cx="8890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4852541" y="875412"/>
            <a:ext cx="752475" cy="722313"/>
            <a:chOff x="8999538" y="798139"/>
            <a:chExt cx="752475" cy="722313"/>
          </a:xfrm>
        </p:grpSpPr>
        <p:sp>
          <p:nvSpPr>
            <p:cNvPr id="29" name="Freeform 227"/>
            <p:cNvSpPr/>
            <p:nvPr/>
          </p:nvSpPr>
          <p:spPr bwMode="auto">
            <a:xfrm>
              <a:off x="9026526" y="1336302"/>
              <a:ext cx="187325" cy="184150"/>
            </a:xfrm>
            <a:custGeom>
              <a:avLst/>
              <a:gdLst>
                <a:gd name="T0" fmla="*/ 9 w 50"/>
                <a:gd name="T1" fmla="*/ 49 h 49"/>
                <a:gd name="T2" fmla="*/ 3 w 50"/>
                <a:gd name="T3" fmla="*/ 47 h 49"/>
                <a:gd name="T4" fmla="*/ 3 w 50"/>
                <a:gd name="T5" fmla="*/ 35 h 49"/>
                <a:gd name="T6" fmla="*/ 35 w 50"/>
                <a:gd name="T7" fmla="*/ 3 h 49"/>
                <a:gd name="T8" fmla="*/ 47 w 50"/>
                <a:gd name="T9" fmla="*/ 3 h 49"/>
                <a:gd name="T10" fmla="*/ 47 w 50"/>
                <a:gd name="T11" fmla="*/ 15 h 49"/>
                <a:gd name="T12" fmla="*/ 15 w 50"/>
                <a:gd name="T13" fmla="*/ 47 h 49"/>
                <a:gd name="T14" fmla="*/ 9 w 5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9" y="49"/>
                  </a:moveTo>
                  <a:cubicBezTo>
                    <a:pt x="7" y="49"/>
                    <a:pt x="5" y="48"/>
                    <a:pt x="3" y="47"/>
                  </a:cubicBezTo>
                  <a:cubicBezTo>
                    <a:pt x="0" y="44"/>
                    <a:pt x="0" y="38"/>
                    <a:pt x="3" y="35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8" y="0"/>
                    <a:pt x="44" y="0"/>
                    <a:pt x="47" y="3"/>
                  </a:cubicBezTo>
                  <a:cubicBezTo>
                    <a:pt x="50" y="6"/>
                    <a:pt x="50" y="12"/>
                    <a:pt x="47" y="15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3" y="48"/>
                    <a:pt x="11" y="49"/>
                    <a:pt x="9" y="49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28"/>
            <p:cNvSpPr/>
            <p:nvPr/>
          </p:nvSpPr>
          <p:spPr bwMode="auto">
            <a:xfrm>
              <a:off x="9537701" y="1336302"/>
              <a:ext cx="187325" cy="184150"/>
            </a:xfrm>
            <a:custGeom>
              <a:avLst/>
              <a:gdLst>
                <a:gd name="T0" fmla="*/ 41 w 50"/>
                <a:gd name="T1" fmla="*/ 49 h 49"/>
                <a:gd name="T2" fmla="*/ 47 w 50"/>
                <a:gd name="T3" fmla="*/ 47 h 49"/>
                <a:gd name="T4" fmla="*/ 47 w 50"/>
                <a:gd name="T5" fmla="*/ 35 h 49"/>
                <a:gd name="T6" fmla="*/ 15 w 50"/>
                <a:gd name="T7" fmla="*/ 3 h 49"/>
                <a:gd name="T8" fmla="*/ 3 w 50"/>
                <a:gd name="T9" fmla="*/ 3 h 49"/>
                <a:gd name="T10" fmla="*/ 3 w 50"/>
                <a:gd name="T11" fmla="*/ 15 h 49"/>
                <a:gd name="T12" fmla="*/ 35 w 50"/>
                <a:gd name="T13" fmla="*/ 47 h 49"/>
                <a:gd name="T14" fmla="*/ 41 w 5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41" y="49"/>
                  </a:moveTo>
                  <a:cubicBezTo>
                    <a:pt x="43" y="49"/>
                    <a:pt x="45" y="48"/>
                    <a:pt x="47" y="47"/>
                  </a:cubicBezTo>
                  <a:cubicBezTo>
                    <a:pt x="50" y="44"/>
                    <a:pt x="50" y="38"/>
                    <a:pt x="47" y="3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6" y="0"/>
                    <a:pt x="3" y="3"/>
                  </a:cubicBezTo>
                  <a:cubicBezTo>
                    <a:pt x="0" y="6"/>
                    <a:pt x="0" y="12"/>
                    <a:pt x="3" y="15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7" y="48"/>
                    <a:pt x="39" y="49"/>
                    <a:pt x="41" y="49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Oval 229"/>
            <p:cNvSpPr>
              <a:spLocks noChangeArrowheads="1"/>
            </p:cNvSpPr>
            <p:nvPr/>
          </p:nvSpPr>
          <p:spPr bwMode="auto">
            <a:xfrm>
              <a:off x="9029701" y="828302"/>
              <a:ext cx="692150" cy="6921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30"/>
            <p:cNvSpPr/>
            <p:nvPr/>
          </p:nvSpPr>
          <p:spPr bwMode="auto">
            <a:xfrm>
              <a:off x="9526588" y="798139"/>
              <a:ext cx="184150" cy="106363"/>
            </a:xfrm>
            <a:custGeom>
              <a:avLst/>
              <a:gdLst>
                <a:gd name="T0" fmla="*/ 49 w 49"/>
                <a:gd name="T1" fmla="*/ 11 h 28"/>
                <a:gd name="T2" fmla="*/ 24 w 49"/>
                <a:gd name="T3" fmla="*/ 0 h 28"/>
                <a:gd name="T4" fmla="*/ 0 w 49"/>
                <a:gd name="T5" fmla="*/ 8 h 28"/>
                <a:gd name="T6" fmla="*/ 32 w 49"/>
                <a:gd name="T7" fmla="*/ 28 h 28"/>
                <a:gd name="T8" fmla="*/ 49 w 49"/>
                <a:gd name="T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49" y="11"/>
                  </a:moveTo>
                  <a:cubicBezTo>
                    <a:pt x="43" y="4"/>
                    <a:pt x="34" y="0"/>
                    <a:pt x="24" y="0"/>
                  </a:cubicBezTo>
                  <a:cubicBezTo>
                    <a:pt x="15" y="0"/>
                    <a:pt x="6" y="3"/>
                    <a:pt x="0" y="8"/>
                  </a:cubicBezTo>
                  <a:cubicBezTo>
                    <a:pt x="11" y="13"/>
                    <a:pt x="23" y="19"/>
                    <a:pt x="32" y="28"/>
                  </a:cubicBezTo>
                  <a:lnTo>
                    <a:pt x="49" y="11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31"/>
            <p:cNvSpPr/>
            <p:nvPr/>
          </p:nvSpPr>
          <p:spPr bwMode="auto">
            <a:xfrm>
              <a:off x="9647238" y="839414"/>
              <a:ext cx="104775" cy="184150"/>
            </a:xfrm>
            <a:custGeom>
              <a:avLst/>
              <a:gdLst>
                <a:gd name="T0" fmla="*/ 20 w 28"/>
                <a:gd name="T1" fmla="*/ 49 h 49"/>
                <a:gd name="T2" fmla="*/ 28 w 28"/>
                <a:gd name="T3" fmla="*/ 25 h 49"/>
                <a:gd name="T4" fmla="*/ 17 w 28"/>
                <a:gd name="T5" fmla="*/ 0 h 49"/>
                <a:gd name="T6" fmla="*/ 0 w 28"/>
                <a:gd name="T7" fmla="*/ 17 h 49"/>
                <a:gd name="T8" fmla="*/ 20 w 28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9">
                  <a:moveTo>
                    <a:pt x="20" y="49"/>
                  </a:moveTo>
                  <a:cubicBezTo>
                    <a:pt x="25" y="43"/>
                    <a:pt x="28" y="34"/>
                    <a:pt x="28" y="25"/>
                  </a:cubicBezTo>
                  <a:cubicBezTo>
                    <a:pt x="28" y="15"/>
                    <a:pt x="24" y="6"/>
                    <a:pt x="1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26"/>
                    <a:pt x="15" y="38"/>
                    <a:pt x="20" y="49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32"/>
            <p:cNvSpPr/>
            <p:nvPr/>
          </p:nvSpPr>
          <p:spPr bwMode="auto">
            <a:xfrm>
              <a:off x="8999538" y="839414"/>
              <a:ext cx="106363" cy="184150"/>
            </a:xfrm>
            <a:custGeom>
              <a:avLst/>
              <a:gdLst>
                <a:gd name="T0" fmla="*/ 28 w 28"/>
                <a:gd name="T1" fmla="*/ 17 h 49"/>
                <a:gd name="T2" fmla="*/ 11 w 28"/>
                <a:gd name="T3" fmla="*/ 0 h 49"/>
                <a:gd name="T4" fmla="*/ 0 w 28"/>
                <a:gd name="T5" fmla="*/ 25 h 49"/>
                <a:gd name="T6" fmla="*/ 8 w 28"/>
                <a:gd name="T7" fmla="*/ 49 h 49"/>
                <a:gd name="T8" fmla="*/ 28 w 28"/>
                <a:gd name="T9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9">
                  <a:moveTo>
                    <a:pt x="28" y="17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4" y="6"/>
                    <a:pt x="0" y="15"/>
                    <a:pt x="0" y="25"/>
                  </a:cubicBezTo>
                  <a:cubicBezTo>
                    <a:pt x="0" y="34"/>
                    <a:pt x="3" y="43"/>
                    <a:pt x="8" y="49"/>
                  </a:cubicBezTo>
                  <a:cubicBezTo>
                    <a:pt x="13" y="38"/>
                    <a:pt x="19" y="26"/>
                    <a:pt x="28" y="17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33"/>
            <p:cNvSpPr/>
            <p:nvPr/>
          </p:nvSpPr>
          <p:spPr bwMode="auto">
            <a:xfrm>
              <a:off x="9040813" y="798139"/>
              <a:ext cx="184150" cy="106363"/>
            </a:xfrm>
            <a:custGeom>
              <a:avLst/>
              <a:gdLst>
                <a:gd name="T0" fmla="*/ 49 w 49"/>
                <a:gd name="T1" fmla="*/ 8 h 28"/>
                <a:gd name="T2" fmla="*/ 25 w 49"/>
                <a:gd name="T3" fmla="*/ 0 h 28"/>
                <a:gd name="T4" fmla="*/ 0 w 49"/>
                <a:gd name="T5" fmla="*/ 11 h 28"/>
                <a:gd name="T6" fmla="*/ 17 w 49"/>
                <a:gd name="T7" fmla="*/ 28 h 28"/>
                <a:gd name="T8" fmla="*/ 49 w 49"/>
                <a:gd name="T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49" y="8"/>
                  </a:moveTo>
                  <a:cubicBezTo>
                    <a:pt x="43" y="3"/>
                    <a:pt x="34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26" y="19"/>
                    <a:pt x="38" y="13"/>
                    <a:pt x="49" y="8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Oval 234"/>
            <p:cNvSpPr>
              <a:spLocks noChangeArrowheads="1"/>
            </p:cNvSpPr>
            <p:nvPr/>
          </p:nvSpPr>
          <p:spPr bwMode="auto">
            <a:xfrm>
              <a:off x="9090026" y="888627"/>
              <a:ext cx="571500" cy="57150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35"/>
            <p:cNvSpPr/>
            <p:nvPr/>
          </p:nvSpPr>
          <p:spPr bwMode="auto">
            <a:xfrm>
              <a:off x="9361488" y="1160089"/>
              <a:ext cx="149225" cy="30163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236"/>
            <p:cNvSpPr>
              <a:spLocks noChangeArrowheads="1"/>
            </p:cNvSpPr>
            <p:nvPr/>
          </p:nvSpPr>
          <p:spPr bwMode="auto">
            <a:xfrm>
              <a:off x="9361488" y="1369639"/>
              <a:ext cx="30163" cy="6032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237"/>
            <p:cNvSpPr>
              <a:spLocks noChangeArrowheads="1"/>
            </p:cNvSpPr>
            <p:nvPr/>
          </p:nvSpPr>
          <p:spPr bwMode="auto">
            <a:xfrm>
              <a:off x="9120188" y="1160089"/>
              <a:ext cx="60325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238"/>
            <p:cNvSpPr>
              <a:spLocks noChangeArrowheads="1"/>
            </p:cNvSpPr>
            <p:nvPr/>
          </p:nvSpPr>
          <p:spPr bwMode="auto">
            <a:xfrm>
              <a:off x="9361488" y="918789"/>
              <a:ext cx="30163" cy="6032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Rectangle 239"/>
            <p:cNvSpPr>
              <a:spLocks noChangeArrowheads="1"/>
            </p:cNvSpPr>
            <p:nvPr/>
          </p:nvSpPr>
          <p:spPr bwMode="auto">
            <a:xfrm>
              <a:off x="9571038" y="1160089"/>
              <a:ext cx="60325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40"/>
            <p:cNvSpPr/>
            <p:nvPr/>
          </p:nvSpPr>
          <p:spPr bwMode="auto">
            <a:xfrm>
              <a:off x="9255126" y="1053727"/>
              <a:ext cx="136525" cy="136525"/>
            </a:xfrm>
            <a:custGeom>
              <a:avLst/>
              <a:gdLst>
                <a:gd name="T0" fmla="*/ 32 w 36"/>
                <a:gd name="T1" fmla="*/ 36 h 36"/>
                <a:gd name="T2" fmla="*/ 29 w 36"/>
                <a:gd name="T3" fmla="*/ 35 h 36"/>
                <a:gd name="T4" fmla="*/ 1 w 36"/>
                <a:gd name="T5" fmla="*/ 7 h 36"/>
                <a:gd name="T6" fmla="*/ 1 w 36"/>
                <a:gd name="T7" fmla="*/ 1 h 36"/>
                <a:gd name="T8" fmla="*/ 7 w 36"/>
                <a:gd name="T9" fmla="*/ 1 h 36"/>
                <a:gd name="T10" fmla="*/ 35 w 36"/>
                <a:gd name="T11" fmla="*/ 29 h 36"/>
                <a:gd name="T12" fmla="*/ 35 w 36"/>
                <a:gd name="T13" fmla="*/ 35 h 36"/>
                <a:gd name="T14" fmla="*/ 32 w 36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6">
                  <a:moveTo>
                    <a:pt x="32" y="36"/>
                  </a:moveTo>
                  <a:cubicBezTo>
                    <a:pt x="31" y="36"/>
                    <a:pt x="30" y="36"/>
                    <a:pt x="29" y="3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31"/>
                    <a:pt x="36" y="33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0" name="组合 259"/>
          <p:cNvGrpSpPr/>
          <p:nvPr/>
        </p:nvGrpSpPr>
        <p:grpSpPr>
          <a:xfrm>
            <a:off x="9902378" y="726187"/>
            <a:ext cx="720725" cy="841375"/>
            <a:chOff x="6708776" y="920750"/>
            <a:chExt cx="720725" cy="841375"/>
          </a:xfrm>
        </p:grpSpPr>
        <p:sp>
          <p:nvSpPr>
            <p:cNvPr id="261" name="Freeform 28"/>
            <p:cNvSpPr/>
            <p:nvPr/>
          </p:nvSpPr>
          <p:spPr bwMode="auto">
            <a:xfrm>
              <a:off x="6708776" y="981075"/>
              <a:ext cx="720725" cy="781050"/>
            </a:xfrm>
            <a:custGeom>
              <a:avLst/>
              <a:gdLst>
                <a:gd name="T0" fmla="*/ 192 w 192"/>
                <a:gd name="T1" fmla="*/ 192 h 208"/>
                <a:gd name="T2" fmla="*/ 176 w 192"/>
                <a:gd name="T3" fmla="*/ 208 h 208"/>
                <a:gd name="T4" fmla="*/ 16 w 192"/>
                <a:gd name="T5" fmla="*/ 208 h 208"/>
                <a:gd name="T6" fmla="*/ 0 w 192"/>
                <a:gd name="T7" fmla="*/ 192 h 208"/>
                <a:gd name="T8" fmla="*/ 0 w 192"/>
                <a:gd name="T9" fmla="*/ 16 h 208"/>
                <a:gd name="T10" fmla="*/ 16 w 192"/>
                <a:gd name="T11" fmla="*/ 0 h 208"/>
                <a:gd name="T12" fmla="*/ 176 w 192"/>
                <a:gd name="T13" fmla="*/ 0 h 208"/>
                <a:gd name="T14" fmla="*/ 192 w 192"/>
                <a:gd name="T15" fmla="*/ 16 h 208"/>
                <a:gd name="T16" fmla="*/ 192 w 192"/>
                <a:gd name="T17" fmla="*/ 19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208">
                  <a:moveTo>
                    <a:pt x="192" y="192"/>
                  </a:moveTo>
                  <a:cubicBezTo>
                    <a:pt x="192" y="201"/>
                    <a:pt x="185" y="208"/>
                    <a:pt x="176" y="208"/>
                  </a:cubicBezTo>
                  <a:cubicBezTo>
                    <a:pt x="16" y="208"/>
                    <a:pt x="16" y="208"/>
                    <a:pt x="16" y="208"/>
                  </a:cubicBezTo>
                  <a:cubicBezTo>
                    <a:pt x="7" y="208"/>
                    <a:pt x="0" y="201"/>
                    <a:pt x="0" y="19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5" y="0"/>
                    <a:pt x="192" y="7"/>
                    <a:pt x="192" y="16"/>
                  </a:cubicBezTo>
                  <a:lnTo>
                    <a:pt x="192" y="192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29"/>
            <p:cNvSpPr/>
            <p:nvPr/>
          </p:nvSpPr>
          <p:spPr bwMode="auto">
            <a:xfrm>
              <a:off x="6708776" y="920750"/>
              <a:ext cx="720725" cy="781050"/>
            </a:xfrm>
            <a:custGeom>
              <a:avLst/>
              <a:gdLst>
                <a:gd name="T0" fmla="*/ 192 w 192"/>
                <a:gd name="T1" fmla="*/ 192 h 208"/>
                <a:gd name="T2" fmla="*/ 176 w 192"/>
                <a:gd name="T3" fmla="*/ 208 h 208"/>
                <a:gd name="T4" fmla="*/ 16 w 192"/>
                <a:gd name="T5" fmla="*/ 208 h 208"/>
                <a:gd name="T6" fmla="*/ 0 w 192"/>
                <a:gd name="T7" fmla="*/ 192 h 208"/>
                <a:gd name="T8" fmla="*/ 0 w 192"/>
                <a:gd name="T9" fmla="*/ 16 h 208"/>
                <a:gd name="T10" fmla="*/ 16 w 192"/>
                <a:gd name="T11" fmla="*/ 0 h 208"/>
                <a:gd name="T12" fmla="*/ 176 w 192"/>
                <a:gd name="T13" fmla="*/ 0 h 208"/>
                <a:gd name="T14" fmla="*/ 192 w 192"/>
                <a:gd name="T15" fmla="*/ 16 h 208"/>
                <a:gd name="T16" fmla="*/ 192 w 192"/>
                <a:gd name="T17" fmla="*/ 19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208">
                  <a:moveTo>
                    <a:pt x="192" y="192"/>
                  </a:moveTo>
                  <a:cubicBezTo>
                    <a:pt x="192" y="201"/>
                    <a:pt x="185" y="208"/>
                    <a:pt x="176" y="208"/>
                  </a:cubicBezTo>
                  <a:cubicBezTo>
                    <a:pt x="16" y="208"/>
                    <a:pt x="16" y="208"/>
                    <a:pt x="16" y="208"/>
                  </a:cubicBezTo>
                  <a:cubicBezTo>
                    <a:pt x="7" y="208"/>
                    <a:pt x="0" y="201"/>
                    <a:pt x="0" y="19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5" y="0"/>
                    <a:pt x="192" y="7"/>
                    <a:pt x="192" y="16"/>
                  </a:cubicBezTo>
                  <a:lnTo>
                    <a:pt x="192" y="192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30"/>
            <p:cNvSpPr>
              <a:spLocks noChangeArrowheads="1"/>
            </p:cNvSpPr>
            <p:nvPr/>
          </p:nvSpPr>
          <p:spPr bwMode="auto">
            <a:xfrm>
              <a:off x="7083426" y="1011238"/>
              <a:ext cx="271463" cy="301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31"/>
            <p:cNvSpPr>
              <a:spLocks noChangeArrowheads="1"/>
            </p:cNvSpPr>
            <p:nvPr/>
          </p:nvSpPr>
          <p:spPr bwMode="auto">
            <a:xfrm>
              <a:off x="7083426" y="981075"/>
              <a:ext cx="271463" cy="30163"/>
            </a:xfrm>
            <a:prstGeom prst="rect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32"/>
            <p:cNvSpPr>
              <a:spLocks noChangeArrowheads="1"/>
            </p:cNvSpPr>
            <p:nvPr/>
          </p:nvSpPr>
          <p:spPr bwMode="auto">
            <a:xfrm>
              <a:off x="6783388" y="1011238"/>
              <a:ext cx="271463" cy="301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33"/>
            <p:cNvSpPr>
              <a:spLocks noChangeArrowheads="1"/>
            </p:cNvSpPr>
            <p:nvPr/>
          </p:nvSpPr>
          <p:spPr bwMode="auto">
            <a:xfrm>
              <a:off x="6783388" y="981075"/>
              <a:ext cx="271463" cy="30163"/>
            </a:xfrm>
            <a:prstGeom prst="rect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34"/>
            <p:cNvSpPr>
              <a:spLocks noChangeArrowheads="1"/>
            </p:cNvSpPr>
            <p:nvPr/>
          </p:nvSpPr>
          <p:spPr bwMode="auto">
            <a:xfrm>
              <a:off x="6829426" y="1116013"/>
              <a:ext cx="28575" cy="51117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35"/>
            <p:cNvSpPr>
              <a:spLocks noChangeArrowheads="1"/>
            </p:cNvSpPr>
            <p:nvPr/>
          </p:nvSpPr>
          <p:spPr bwMode="auto">
            <a:xfrm>
              <a:off x="6783388" y="1506538"/>
              <a:ext cx="120650" cy="30163"/>
            </a:xfrm>
            <a:prstGeom prst="rect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36"/>
            <p:cNvSpPr>
              <a:spLocks noChangeArrowheads="1"/>
            </p:cNvSpPr>
            <p:nvPr/>
          </p:nvSpPr>
          <p:spPr bwMode="auto">
            <a:xfrm>
              <a:off x="6783388" y="1536700"/>
              <a:ext cx="120650" cy="301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37"/>
            <p:cNvSpPr>
              <a:spLocks noChangeArrowheads="1"/>
            </p:cNvSpPr>
            <p:nvPr/>
          </p:nvSpPr>
          <p:spPr bwMode="auto">
            <a:xfrm>
              <a:off x="6978651" y="1116013"/>
              <a:ext cx="30163" cy="51117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38"/>
            <p:cNvSpPr>
              <a:spLocks noChangeArrowheads="1"/>
            </p:cNvSpPr>
            <p:nvPr/>
          </p:nvSpPr>
          <p:spPr bwMode="auto">
            <a:xfrm>
              <a:off x="6934201" y="1296988"/>
              <a:ext cx="120650" cy="30163"/>
            </a:xfrm>
            <a:prstGeom prst="rect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39"/>
            <p:cNvSpPr>
              <a:spLocks noChangeArrowheads="1"/>
            </p:cNvSpPr>
            <p:nvPr/>
          </p:nvSpPr>
          <p:spPr bwMode="auto">
            <a:xfrm>
              <a:off x="6934201" y="1327150"/>
              <a:ext cx="120650" cy="301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40"/>
            <p:cNvSpPr>
              <a:spLocks noChangeArrowheads="1"/>
            </p:cNvSpPr>
            <p:nvPr/>
          </p:nvSpPr>
          <p:spPr bwMode="auto">
            <a:xfrm>
              <a:off x="7129463" y="1116013"/>
              <a:ext cx="30163" cy="51117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41"/>
            <p:cNvSpPr>
              <a:spLocks noChangeArrowheads="1"/>
            </p:cNvSpPr>
            <p:nvPr/>
          </p:nvSpPr>
          <p:spPr bwMode="auto">
            <a:xfrm>
              <a:off x="7083426" y="1417638"/>
              <a:ext cx="120650" cy="30163"/>
            </a:xfrm>
            <a:prstGeom prst="rect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42"/>
            <p:cNvSpPr>
              <a:spLocks noChangeArrowheads="1"/>
            </p:cNvSpPr>
            <p:nvPr/>
          </p:nvSpPr>
          <p:spPr bwMode="auto">
            <a:xfrm>
              <a:off x="7083426" y="1447800"/>
              <a:ext cx="120650" cy="28575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Rectangle 43"/>
            <p:cNvSpPr>
              <a:spLocks noChangeArrowheads="1"/>
            </p:cNvSpPr>
            <p:nvPr/>
          </p:nvSpPr>
          <p:spPr bwMode="auto">
            <a:xfrm>
              <a:off x="7280276" y="1116013"/>
              <a:ext cx="30163" cy="51117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44"/>
            <p:cNvSpPr>
              <a:spLocks noChangeArrowheads="1"/>
            </p:cNvSpPr>
            <p:nvPr/>
          </p:nvSpPr>
          <p:spPr bwMode="auto">
            <a:xfrm>
              <a:off x="7234238" y="1176338"/>
              <a:ext cx="120650" cy="30163"/>
            </a:xfrm>
            <a:prstGeom prst="rect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Rectangle 45"/>
            <p:cNvSpPr>
              <a:spLocks noChangeArrowheads="1"/>
            </p:cNvSpPr>
            <p:nvPr/>
          </p:nvSpPr>
          <p:spPr bwMode="auto">
            <a:xfrm>
              <a:off x="7234238" y="1206500"/>
              <a:ext cx="120650" cy="301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79" name="组合 278"/>
          <p:cNvGrpSpPr/>
          <p:nvPr/>
        </p:nvGrpSpPr>
        <p:grpSpPr>
          <a:xfrm>
            <a:off x="8187878" y="3732912"/>
            <a:ext cx="842963" cy="841375"/>
            <a:chOff x="4994276" y="3927475"/>
            <a:chExt cx="842963" cy="841375"/>
          </a:xfrm>
        </p:grpSpPr>
        <p:sp>
          <p:nvSpPr>
            <p:cNvPr id="280" name="Oval 46"/>
            <p:cNvSpPr>
              <a:spLocks noChangeArrowheads="1"/>
            </p:cNvSpPr>
            <p:nvPr/>
          </p:nvSpPr>
          <p:spPr bwMode="auto">
            <a:xfrm>
              <a:off x="4994276" y="3927475"/>
              <a:ext cx="842963" cy="841375"/>
            </a:xfrm>
            <a:prstGeom prst="ellipse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47"/>
            <p:cNvSpPr/>
            <p:nvPr/>
          </p:nvSpPr>
          <p:spPr bwMode="auto">
            <a:xfrm>
              <a:off x="5070476" y="4002088"/>
              <a:ext cx="346075" cy="346075"/>
            </a:xfrm>
            <a:custGeom>
              <a:avLst/>
              <a:gdLst>
                <a:gd name="T0" fmla="*/ 8 w 92"/>
                <a:gd name="T1" fmla="*/ 92 h 92"/>
                <a:gd name="T2" fmla="*/ 0 w 92"/>
                <a:gd name="T3" fmla="*/ 92 h 92"/>
                <a:gd name="T4" fmla="*/ 92 w 92"/>
                <a:gd name="T5" fmla="*/ 0 h 92"/>
                <a:gd name="T6" fmla="*/ 92 w 92"/>
                <a:gd name="T7" fmla="*/ 8 h 92"/>
                <a:gd name="T8" fmla="*/ 8 w 92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8" y="92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0" y="41"/>
                    <a:pt x="41" y="0"/>
                    <a:pt x="92" y="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46" y="8"/>
                    <a:pt x="8" y="46"/>
                    <a:pt x="8" y="92"/>
                  </a:cubicBez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48"/>
            <p:cNvSpPr/>
            <p:nvPr/>
          </p:nvSpPr>
          <p:spPr bwMode="auto">
            <a:xfrm>
              <a:off x="5416551" y="4348163"/>
              <a:ext cx="344488" cy="346075"/>
            </a:xfrm>
            <a:custGeom>
              <a:avLst/>
              <a:gdLst>
                <a:gd name="T0" fmla="*/ 0 w 92"/>
                <a:gd name="T1" fmla="*/ 92 h 92"/>
                <a:gd name="T2" fmla="*/ 0 w 92"/>
                <a:gd name="T3" fmla="*/ 84 h 92"/>
                <a:gd name="T4" fmla="*/ 84 w 92"/>
                <a:gd name="T5" fmla="*/ 0 h 92"/>
                <a:gd name="T6" fmla="*/ 92 w 92"/>
                <a:gd name="T7" fmla="*/ 0 h 92"/>
                <a:gd name="T8" fmla="*/ 0 w 92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0" y="92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46" y="84"/>
                    <a:pt x="84" y="46"/>
                    <a:pt x="8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51"/>
                    <a:pt x="51" y="92"/>
                    <a:pt x="0" y="92"/>
                  </a:cubicBez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49"/>
            <p:cNvSpPr/>
            <p:nvPr/>
          </p:nvSpPr>
          <p:spPr bwMode="auto">
            <a:xfrm>
              <a:off x="5416551" y="4348163"/>
              <a:ext cx="239713" cy="239713"/>
            </a:xfrm>
            <a:custGeom>
              <a:avLst/>
              <a:gdLst>
                <a:gd name="T0" fmla="*/ 0 w 64"/>
                <a:gd name="T1" fmla="*/ 64 h 64"/>
                <a:gd name="T2" fmla="*/ 0 w 64"/>
                <a:gd name="T3" fmla="*/ 56 h 64"/>
                <a:gd name="T4" fmla="*/ 56 w 64"/>
                <a:gd name="T5" fmla="*/ 0 h 64"/>
                <a:gd name="T6" fmla="*/ 64 w 64"/>
                <a:gd name="T7" fmla="*/ 0 h 64"/>
                <a:gd name="T8" fmla="*/ 0 w 64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0" y="64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31" y="56"/>
                    <a:pt x="56" y="31"/>
                    <a:pt x="56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35"/>
                    <a:pt x="35" y="64"/>
                    <a:pt x="0" y="64"/>
                  </a:cubicBez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50"/>
            <p:cNvSpPr/>
            <p:nvPr/>
          </p:nvSpPr>
          <p:spPr bwMode="auto">
            <a:xfrm>
              <a:off x="5175251" y="4106863"/>
              <a:ext cx="241300" cy="241300"/>
            </a:xfrm>
            <a:custGeom>
              <a:avLst/>
              <a:gdLst>
                <a:gd name="T0" fmla="*/ 8 w 64"/>
                <a:gd name="T1" fmla="*/ 64 h 64"/>
                <a:gd name="T2" fmla="*/ 0 w 64"/>
                <a:gd name="T3" fmla="*/ 64 h 64"/>
                <a:gd name="T4" fmla="*/ 64 w 64"/>
                <a:gd name="T5" fmla="*/ 0 h 64"/>
                <a:gd name="T6" fmla="*/ 64 w 64"/>
                <a:gd name="T7" fmla="*/ 8 h 64"/>
                <a:gd name="T8" fmla="*/ 8 w 64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8" y="64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33" y="8"/>
                    <a:pt x="8" y="33"/>
                    <a:pt x="8" y="64"/>
                  </a:cubicBez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Oval 51"/>
            <p:cNvSpPr>
              <a:spLocks noChangeArrowheads="1"/>
            </p:cNvSpPr>
            <p:nvPr/>
          </p:nvSpPr>
          <p:spPr bwMode="auto">
            <a:xfrm>
              <a:off x="5280026" y="4213225"/>
              <a:ext cx="271463" cy="269875"/>
            </a:xfrm>
            <a:prstGeom prst="ellipse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Oval 52"/>
            <p:cNvSpPr>
              <a:spLocks noChangeArrowheads="1"/>
            </p:cNvSpPr>
            <p:nvPr/>
          </p:nvSpPr>
          <p:spPr bwMode="auto">
            <a:xfrm>
              <a:off x="5310188" y="4241800"/>
              <a:ext cx="211138" cy="211138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Oval 53"/>
            <p:cNvSpPr>
              <a:spLocks noChangeArrowheads="1"/>
            </p:cNvSpPr>
            <p:nvPr/>
          </p:nvSpPr>
          <p:spPr bwMode="auto">
            <a:xfrm>
              <a:off x="5386388" y="4318000"/>
              <a:ext cx="58738" cy="603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88" name="组合 287"/>
          <p:cNvGrpSpPr/>
          <p:nvPr/>
        </p:nvGrpSpPr>
        <p:grpSpPr>
          <a:xfrm>
            <a:off x="8129140" y="816675"/>
            <a:ext cx="962026" cy="750888"/>
            <a:chOff x="4935538" y="1011238"/>
            <a:chExt cx="962026" cy="750888"/>
          </a:xfrm>
        </p:grpSpPr>
        <p:sp>
          <p:nvSpPr>
            <p:cNvPr id="289" name="Rectangle 54"/>
            <p:cNvSpPr>
              <a:spLocks noChangeArrowheads="1"/>
            </p:cNvSpPr>
            <p:nvPr/>
          </p:nvSpPr>
          <p:spPr bwMode="auto">
            <a:xfrm>
              <a:off x="5761038" y="1447800"/>
              <a:ext cx="76200" cy="300038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55"/>
            <p:cNvSpPr/>
            <p:nvPr/>
          </p:nvSpPr>
          <p:spPr bwMode="auto">
            <a:xfrm>
              <a:off x="5837238" y="1447800"/>
              <a:ext cx="30163" cy="2857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0 h 8"/>
                <a:gd name="T4" fmla="*/ 0 w 8"/>
                <a:gd name="T5" fmla="*/ 8 h 8"/>
                <a:gd name="T6" fmla="*/ 8 w 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8" y="4"/>
                    <a:pt x="4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56"/>
            <p:cNvSpPr/>
            <p:nvPr/>
          </p:nvSpPr>
          <p:spPr bwMode="auto">
            <a:xfrm>
              <a:off x="5837238" y="1717675"/>
              <a:ext cx="30163" cy="30163"/>
            </a:xfrm>
            <a:custGeom>
              <a:avLst/>
              <a:gdLst>
                <a:gd name="T0" fmla="*/ 0 w 8"/>
                <a:gd name="T1" fmla="*/ 8 h 8"/>
                <a:gd name="T2" fmla="*/ 8 w 8"/>
                <a:gd name="T3" fmla="*/ 0 h 8"/>
                <a:gd name="T4" fmla="*/ 0 w 8"/>
                <a:gd name="T5" fmla="*/ 0 h 8"/>
                <a:gd name="T6" fmla="*/ 0 w 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cubicBezTo>
                    <a:pt x="4" y="8"/>
                    <a:pt x="8" y="4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Rectangle 57"/>
            <p:cNvSpPr>
              <a:spLocks noChangeArrowheads="1"/>
            </p:cNvSpPr>
            <p:nvPr/>
          </p:nvSpPr>
          <p:spPr bwMode="auto">
            <a:xfrm>
              <a:off x="5837238" y="1476375"/>
              <a:ext cx="30163" cy="241300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58"/>
            <p:cNvSpPr>
              <a:spLocks noChangeArrowheads="1"/>
            </p:cNvSpPr>
            <p:nvPr/>
          </p:nvSpPr>
          <p:spPr bwMode="auto">
            <a:xfrm>
              <a:off x="5730876" y="1447800"/>
              <a:ext cx="30163" cy="300038"/>
            </a:xfrm>
            <a:prstGeom prst="rect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59"/>
            <p:cNvSpPr>
              <a:spLocks noChangeArrowheads="1"/>
            </p:cNvSpPr>
            <p:nvPr/>
          </p:nvSpPr>
          <p:spPr bwMode="auto">
            <a:xfrm>
              <a:off x="5867401" y="1506538"/>
              <a:ext cx="30163" cy="180975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60"/>
            <p:cNvSpPr>
              <a:spLocks noChangeArrowheads="1"/>
            </p:cNvSpPr>
            <p:nvPr/>
          </p:nvSpPr>
          <p:spPr bwMode="auto">
            <a:xfrm>
              <a:off x="5700713" y="1447800"/>
              <a:ext cx="30163" cy="300038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61"/>
            <p:cNvSpPr/>
            <p:nvPr/>
          </p:nvSpPr>
          <p:spPr bwMode="auto">
            <a:xfrm>
              <a:off x="5700713" y="1431925"/>
              <a:ext cx="30163" cy="15875"/>
            </a:xfrm>
            <a:custGeom>
              <a:avLst/>
              <a:gdLst>
                <a:gd name="T0" fmla="*/ 8 w 8"/>
                <a:gd name="T1" fmla="*/ 4 h 4"/>
                <a:gd name="T2" fmla="*/ 4 w 8"/>
                <a:gd name="T3" fmla="*/ 0 h 4"/>
                <a:gd name="T4" fmla="*/ 0 w 8"/>
                <a:gd name="T5" fmla="*/ 4 h 4"/>
                <a:gd name="T6" fmla="*/ 8 w 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8" y="4"/>
                  </a:move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8" y="4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62"/>
            <p:cNvSpPr/>
            <p:nvPr/>
          </p:nvSpPr>
          <p:spPr bwMode="auto">
            <a:xfrm>
              <a:off x="5700713" y="1747838"/>
              <a:ext cx="30163" cy="14288"/>
            </a:xfrm>
            <a:custGeom>
              <a:avLst/>
              <a:gdLst>
                <a:gd name="T0" fmla="*/ 8 w 8"/>
                <a:gd name="T1" fmla="*/ 0 h 4"/>
                <a:gd name="T2" fmla="*/ 4 w 8"/>
                <a:gd name="T3" fmla="*/ 4 h 4"/>
                <a:gd name="T4" fmla="*/ 0 w 8"/>
                <a:gd name="T5" fmla="*/ 0 h 4"/>
                <a:gd name="T6" fmla="*/ 8 w 8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8" y="2"/>
                    <a:pt x="6" y="4"/>
                    <a:pt x="4" y="4"/>
                  </a:cubicBezTo>
                  <a:cubicBezTo>
                    <a:pt x="2" y="4"/>
                    <a:pt x="0" y="2"/>
                    <a:pt x="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Rectangle 63"/>
            <p:cNvSpPr>
              <a:spLocks noChangeArrowheads="1"/>
            </p:cNvSpPr>
            <p:nvPr/>
          </p:nvSpPr>
          <p:spPr bwMode="auto">
            <a:xfrm>
              <a:off x="4994276" y="1447800"/>
              <a:ext cx="76200" cy="300038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64"/>
            <p:cNvSpPr/>
            <p:nvPr/>
          </p:nvSpPr>
          <p:spPr bwMode="auto">
            <a:xfrm>
              <a:off x="4964113" y="1447800"/>
              <a:ext cx="30163" cy="28575"/>
            </a:xfrm>
            <a:custGeom>
              <a:avLst/>
              <a:gdLst>
                <a:gd name="T0" fmla="*/ 0 w 8"/>
                <a:gd name="T1" fmla="*/ 8 h 8"/>
                <a:gd name="T2" fmla="*/ 8 w 8"/>
                <a:gd name="T3" fmla="*/ 0 h 8"/>
                <a:gd name="T4" fmla="*/ 8 w 8"/>
                <a:gd name="T5" fmla="*/ 8 h 8"/>
                <a:gd name="T6" fmla="*/ 0 w 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65"/>
            <p:cNvSpPr/>
            <p:nvPr/>
          </p:nvSpPr>
          <p:spPr bwMode="auto">
            <a:xfrm>
              <a:off x="4964113" y="1717675"/>
              <a:ext cx="30163" cy="30163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0 h 8"/>
                <a:gd name="T4" fmla="*/ 8 w 8"/>
                <a:gd name="T5" fmla="*/ 0 h 8"/>
                <a:gd name="T6" fmla="*/ 8 w 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4" y="8"/>
                    <a:pt x="0" y="4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66"/>
            <p:cNvSpPr>
              <a:spLocks noChangeArrowheads="1"/>
            </p:cNvSpPr>
            <p:nvPr/>
          </p:nvSpPr>
          <p:spPr bwMode="auto">
            <a:xfrm>
              <a:off x="4964113" y="1476375"/>
              <a:ext cx="30163" cy="241300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67"/>
            <p:cNvSpPr>
              <a:spLocks noChangeArrowheads="1"/>
            </p:cNvSpPr>
            <p:nvPr/>
          </p:nvSpPr>
          <p:spPr bwMode="auto">
            <a:xfrm>
              <a:off x="5070476" y="1447800"/>
              <a:ext cx="30163" cy="300038"/>
            </a:xfrm>
            <a:prstGeom prst="rect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68"/>
            <p:cNvSpPr>
              <a:spLocks noChangeArrowheads="1"/>
            </p:cNvSpPr>
            <p:nvPr/>
          </p:nvSpPr>
          <p:spPr bwMode="auto">
            <a:xfrm>
              <a:off x="4935538" y="1506538"/>
              <a:ext cx="28575" cy="180975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69"/>
            <p:cNvSpPr>
              <a:spLocks noChangeArrowheads="1"/>
            </p:cNvSpPr>
            <p:nvPr/>
          </p:nvSpPr>
          <p:spPr bwMode="auto">
            <a:xfrm>
              <a:off x="5100638" y="1447800"/>
              <a:ext cx="30163" cy="300038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70"/>
            <p:cNvSpPr/>
            <p:nvPr/>
          </p:nvSpPr>
          <p:spPr bwMode="auto">
            <a:xfrm>
              <a:off x="5100638" y="1431925"/>
              <a:ext cx="30163" cy="15875"/>
            </a:xfrm>
            <a:custGeom>
              <a:avLst/>
              <a:gdLst>
                <a:gd name="T0" fmla="*/ 0 w 8"/>
                <a:gd name="T1" fmla="*/ 4 h 4"/>
                <a:gd name="T2" fmla="*/ 4 w 8"/>
                <a:gd name="T3" fmla="*/ 0 h 4"/>
                <a:gd name="T4" fmla="*/ 8 w 8"/>
                <a:gd name="T5" fmla="*/ 4 h 4"/>
                <a:gd name="T6" fmla="*/ 0 w 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0" y="4"/>
                  </a:move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71"/>
            <p:cNvSpPr/>
            <p:nvPr/>
          </p:nvSpPr>
          <p:spPr bwMode="auto">
            <a:xfrm>
              <a:off x="5100638" y="1747838"/>
              <a:ext cx="30163" cy="14288"/>
            </a:xfrm>
            <a:custGeom>
              <a:avLst/>
              <a:gdLst>
                <a:gd name="T0" fmla="*/ 0 w 8"/>
                <a:gd name="T1" fmla="*/ 0 h 4"/>
                <a:gd name="T2" fmla="*/ 4 w 8"/>
                <a:gd name="T3" fmla="*/ 4 h 4"/>
                <a:gd name="T4" fmla="*/ 8 w 8"/>
                <a:gd name="T5" fmla="*/ 0 h 4"/>
                <a:gd name="T6" fmla="*/ 0 w 8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cubicBezTo>
                    <a:pt x="0" y="2"/>
                    <a:pt x="2" y="4"/>
                    <a:pt x="4" y="4"/>
                  </a:cubicBezTo>
                  <a:cubicBezTo>
                    <a:pt x="6" y="4"/>
                    <a:pt x="8" y="2"/>
                    <a:pt x="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72"/>
            <p:cNvSpPr/>
            <p:nvPr/>
          </p:nvSpPr>
          <p:spPr bwMode="auto">
            <a:xfrm>
              <a:off x="5010151" y="1041400"/>
              <a:ext cx="811213" cy="406400"/>
            </a:xfrm>
            <a:custGeom>
              <a:avLst/>
              <a:gdLst>
                <a:gd name="T0" fmla="*/ 216 w 216"/>
                <a:gd name="T1" fmla="*/ 108 h 108"/>
                <a:gd name="T2" fmla="*/ 200 w 216"/>
                <a:gd name="T3" fmla="*/ 108 h 108"/>
                <a:gd name="T4" fmla="*/ 108 w 216"/>
                <a:gd name="T5" fmla="*/ 16 h 108"/>
                <a:gd name="T6" fmla="*/ 16 w 216"/>
                <a:gd name="T7" fmla="*/ 108 h 108"/>
                <a:gd name="T8" fmla="*/ 0 w 216"/>
                <a:gd name="T9" fmla="*/ 108 h 108"/>
                <a:gd name="T10" fmla="*/ 108 w 216"/>
                <a:gd name="T11" fmla="*/ 0 h 108"/>
                <a:gd name="T12" fmla="*/ 216 w 216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08">
                  <a:moveTo>
                    <a:pt x="216" y="108"/>
                  </a:moveTo>
                  <a:cubicBezTo>
                    <a:pt x="200" y="108"/>
                    <a:pt x="200" y="108"/>
                    <a:pt x="200" y="108"/>
                  </a:cubicBezTo>
                  <a:cubicBezTo>
                    <a:pt x="200" y="57"/>
                    <a:pt x="159" y="16"/>
                    <a:pt x="108" y="16"/>
                  </a:cubicBezTo>
                  <a:cubicBezTo>
                    <a:pt x="57" y="16"/>
                    <a:pt x="16" y="57"/>
                    <a:pt x="16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48"/>
                    <a:pt x="48" y="0"/>
                    <a:pt x="108" y="0"/>
                  </a:cubicBezTo>
                  <a:cubicBezTo>
                    <a:pt x="168" y="0"/>
                    <a:pt x="216" y="48"/>
                    <a:pt x="216" y="108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73"/>
            <p:cNvSpPr/>
            <p:nvPr/>
          </p:nvSpPr>
          <p:spPr bwMode="auto">
            <a:xfrm>
              <a:off x="5070476" y="1011238"/>
              <a:ext cx="690563" cy="239713"/>
            </a:xfrm>
            <a:custGeom>
              <a:avLst/>
              <a:gdLst>
                <a:gd name="T0" fmla="*/ 160 w 184"/>
                <a:gd name="T1" fmla="*/ 64 h 64"/>
                <a:gd name="T2" fmla="*/ 92 w 184"/>
                <a:gd name="T3" fmla="*/ 32 h 64"/>
                <a:gd name="T4" fmla="*/ 24 w 184"/>
                <a:gd name="T5" fmla="*/ 64 h 64"/>
                <a:gd name="T6" fmla="*/ 0 w 184"/>
                <a:gd name="T7" fmla="*/ 44 h 64"/>
                <a:gd name="T8" fmla="*/ 92 w 184"/>
                <a:gd name="T9" fmla="*/ 0 h 64"/>
                <a:gd name="T10" fmla="*/ 184 w 184"/>
                <a:gd name="T11" fmla="*/ 44 h 64"/>
                <a:gd name="T12" fmla="*/ 160 w 184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64">
                  <a:moveTo>
                    <a:pt x="160" y="64"/>
                  </a:moveTo>
                  <a:cubicBezTo>
                    <a:pt x="144" y="43"/>
                    <a:pt x="119" y="32"/>
                    <a:pt x="92" y="32"/>
                  </a:cubicBezTo>
                  <a:cubicBezTo>
                    <a:pt x="65" y="32"/>
                    <a:pt x="40" y="43"/>
                    <a:pt x="24" y="6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22" y="15"/>
                    <a:pt x="55" y="0"/>
                    <a:pt x="92" y="0"/>
                  </a:cubicBezTo>
                  <a:cubicBezTo>
                    <a:pt x="129" y="0"/>
                    <a:pt x="162" y="15"/>
                    <a:pt x="184" y="44"/>
                  </a:cubicBezTo>
                  <a:lnTo>
                    <a:pt x="160" y="64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9" name="组合 308"/>
          <p:cNvGrpSpPr/>
          <p:nvPr/>
        </p:nvGrpSpPr>
        <p:grpSpPr>
          <a:xfrm>
            <a:off x="8264078" y="2139062"/>
            <a:ext cx="690563" cy="931863"/>
            <a:chOff x="5070476" y="2333625"/>
            <a:chExt cx="690563" cy="931863"/>
          </a:xfrm>
        </p:grpSpPr>
        <p:sp>
          <p:nvSpPr>
            <p:cNvPr id="310" name="Freeform 74"/>
            <p:cNvSpPr/>
            <p:nvPr/>
          </p:nvSpPr>
          <p:spPr bwMode="auto">
            <a:xfrm>
              <a:off x="5070476" y="2333625"/>
              <a:ext cx="690563" cy="931863"/>
            </a:xfrm>
            <a:custGeom>
              <a:avLst/>
              <a:gdLst>
                <a:gd name="T0" fmla="*/ 184 w 184"/>
                <a:gd name="T1" fmla="*/ 232 h 248"/>
                <a:gd name="T2" fmla="*/ 168 w 184"/>
                <a:gd name="T3" fmla="*/ 248 h 248"/>
                <a:gd name="T4" fmla="*/ 16 w 184"/>
                <a:gd name="T5" fmla="*/ 248 h 248"/>
                <a:gd name="T6" fmla="*/ 0 w 184"/>
                <a:gd name="T7" fmla="*/ 232 h 248"/>
                <a:gd name="T8" fmla="*/ 0 w 184"/>
                <a:gd name="T9" fmla="*/ 16 h 248"/>
                <a:gd name="T10" fmla="*/ 16 w 184"/>
                <a:gd name="T11" fmla="*/ 0 h 248"/>
                <a:gd name="T12" fmla="*/ 168 w 184"/>
                <a:gd name="T13" fmla="*/ 0 h 248"/>
                <a:gd name="T14" fmla="*/ 184 w 184"/>
                <a:gd name="T15" fmla="*/ 16 h 248"/>
                <a:gd name="T16" fmla="*/ 184 w 184"/>
                <a:gd name="T17" fmla="*/ 23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48">
                  <a:moveTo>
                    <a:pt x="184" y="232"/>
                  </a:moveTo>
                  <a:cubicBezTo>
                    <a:pt x="184" y="241"/>
                    <a:pt x="177" y="248"/>
                    <a:pt x="168" y="248"/>
                  </a:cubicBezTo>
                  <a:cubicBezTo>
                    <a:pt x="16" y="248"/>
                    <a:pt x="16" y="248"/>
                    <a:pt x="16" y="248"/>
                  </a:cubicBezTo>
                  <a:cubicBezTo>
                    <a:pt x="7" y="248"/>
                    <a:pt x="0" y="241"/>
                    <a:pt x="0" y="23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7" y="0"/>
                    <a:pt x="184" y="7"/>
                    <a:pt x="184" y="16"/>
                  </a:cubicBezTo>
                  <a:lnTo>
                    <a:pt x="184" y="232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75"/>
            <p:cNvSpPr/>
            <p:nvPr/>
          </p:nvSpPr>
          <p:spPr bwMode="auto">
            <a:xfrm>
              <a:off x="5100638" y="2363788"/>
              <a:ext cx="630238" cy="871538"/>
            </a:xfrm>
            <a:custGeom>
              <a:avLst/>
              <a:gdLst>
                <a:gd name="T0" fmla="*/ 168 w 168"/>
                <a:gd name="T1" fmla="*/ 216 h 232"/>
                <a:gd name="T2" fmla="*/ 152 w 168"/>
                <a:gd name="T3" fmla="*/ 232 h 232"/>
                <a:gd name="T4" fmla="*/ 16 w 168"/>
                <a:gd name="T5" fmla="*/ 232 h 232"/>
                <a:gd name="T6" fmla="*/ 0 w 168"/>
                <a:gd name="T7" fmla="*/ 216 h 232"/>
                <a:gd name="T8" fmla="*/ 0 w 168"/>
                <a:gd name="T9" fmla="*/ 16 h 232"/>
                <a:gd name="T10" fmla="*/ 16 w 168"/>
                <a:gd name="T11" fmla="*/ 0 h 232"/>
                <a:gd name="T12" fmla="*/ 152 w 168"/>
                <a:gd name="T13" fmla="*/ 0 h 232"/>
                <a:gd name="T14" fmla="*/ 168 w 168"/>
                <a:gd name="T15" fmla="*/ 16 h 232"/>
                <a:gd name="T16" fmla="*/ 168 w 168"/>
                <a:gd name="T17" fmla="*/ 2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232">
                  <a:moveTo>
                    <a:pt x="168" y="216"/>
                  </a:moveTo>
                  <a:cubicBezTo>
                    <a:pt x="168" y="225"/>
                    <a:pt x="161" y="232"/>
                    <a:pt x="152" y="232"/>
                  </a:cubicBezTo>
                  <a:cubicBezTo>
                    <a:pt x="16" y="232"/>
                    <a:pt x="16" y="232"/>
                    <a:pt x="16" y="232"/>
                  </a:cubicBezTo>
                  <a:cubicBezTo>
                    <a:pt x="7" y="232"/>
                    <a:pt x="0" y="225"/>
                    <a:pt x="0" y="2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1" y="0"/>
                    <a:pt x="168" y="7"/>
                    <a:pt x="168" y="16"/>
                  </a:cubicBezTo>
                  <a:lnTo>
                    <a:pt x="168" y="216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Oval 76"/>
            <p:cNvSpPr>
              <a:spLocks noChangeArrowheads="1"/>
            </p:cNvSpPr>
            <p:nvPr/>
          </p:nvSpPr>
          <p:spPr bwMode="auto">
            <a:xfrm>
              <a:off x="5160963" y="2663825"/>
              <a:ext cx="509588" cy="511175"/>
            </a:xfrm>
            <a:prstGeom prst="ellipse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Oval 77"/>
            <p:cNvSpPr>
              <a:spLocks noChangeArrowheads="1"/>
            </p:cNvSpPr>
            <p:nvPr/>
          </p:nvSpPr>
          <p:spPr bwMode="auto">
            <a:xfrm>
              <a:off x="5219701" y="2724150"/>
              <a:ext cx="392113" cy="3905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Oval 78"/>
            <p:cNvSpPr>
              <a:spLocks noChangeArrowheads="1"/>
            </p:cNvSpPr>
            <p:nvPr/>
          </p:nvSpPr>
          <p:spPr bwMode="auto">
            <a:xfrm>
              <a:off x="5295901" y="2800350"/>
              <a:ext cx="239713" cy="239713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Oval 79"/>
            <p:cNvSpPr>
              <a:spLocks noChangeArrowheads="1"/>
            </p:cNvSpPr>
            <p:nvPr/>
          </p:nvSpPr>
          <p:spPr bwMode="auto">
            <a:xfrm>
              <a:off x="5370513" y="2874963"/>
              <a:ext cx="90488" cy="90488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Oval 80"/>
            <p:cNvSpPr>
              <a:spLocks noChangeArrowheads="1"/>
            </p:cNvSpPr>
            <p:nvPr/>
          </p:nvSpPr>
          <p:spPr bwMode="auto">
            <a:xfrm>
              <a:off x="5310188" y="2424113"/>
              <a:ext cx="211138" cy="209550"/>
            </a:xfrm>
            <a:prstGeom prst="ellipse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Oval 81"/>
            <p:cNvSpPr>
              <a:spLocks noChangeArrowheads="1"/>
            </p:cNvSpPr>
            <p:nvPr/>
          </p:nvSpPr>
          <p:spPr bwMode="auto">
            <a:xfrm>
              <a:off x="5356226" y="2468563"/>
              <a:ext cx="119063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Oval 82"/>
            <p:cNvSpPr>
              <a:spLocks noChangeArrowheads="1"/>
            </p:cNvSpPr>
            <p:nvPr/>
          </p:nvSpPr>
          <p:spPr bwMode="auto">
            <a:xfrm>
              <a:off x="5386388" y="2498725"/>
              <a:ext cx="58738" cy="6032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83"/>
            <p:cNvSpPr>
              <a:spLocks noChangeArrowheads="1"/>
            </p:cNvSpPr>
            <p:nvPr/>
          </p:nvSpPr>
          <p:spPr bwMode="auto">
            <a:xfrm>
              <a:off x="5670551" y="3175000"/>
              <a:ext cx="30163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84"/>
            <p:cNvSpPr>
              <a:spLocks noChangeArrowheads="1"/>
            </p:cNvSpPr>
            <p:nvPr/>
          </p:nvSpPr>
          <p:spPr bwMode="auto">
            <a:xfrm>
              <a:off x="5670551" y="2393950"/>
              <a:ext cx="30163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85"/>
            <p:cNvSpPr>
              <a:spLocks noChangeArrowheads="1"/>
            </p:cNvSpPr>
            <p:nvPr/>
          </p:nvSpPr>
          <p:spPr bwMode="auto">
            <a:xfrm>
              <a:off x="5130801" y="2393950"/>
              <a:ext cx="30163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86"/>
            <p:cNvSpPr>
              <a:spLocks noChangeArrowheads="1"/>
            </p:cNvSpPr>
            <p:nvPr/>
          </p:nvSpPr>
          <p:spPr bwMode="auto">
            <a:xfrm>
              <a:off x="5130801" y="3175000"/>
              <a:ext cx="30163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23" name="组合 322"/>
          <p:cNvGrpSpPr/>
          <p:nvPr/>
        </p:nvGrpSpPr>
        <p:grpSpPr>
          <a:xfrm>
            <a:off x="9962703" y="2108900"/>
            <a:ext cx="600075" cy="962025"/>
            <a:chOff x="6769101" y="2303463"/>
            <a:chExt cx="600075" cy="962025"/>
          </a:xfrm>
        </p:grpSpPr>
        <p:sp>
          <p:nvSpPr>
            <p:cNvPr id="324" name="Freeform 87"/>
            <p:cNvSpPr/>
            <p:nvPr/>
          </p:nvSpPr>
          <p:spPr bwMode="auto">
            <a:xfrm>
              <a:off x="6769101" y="2333625"/>
              <a:ext cx="600075" cy="931863"/>
            </a:xfrm>
            <a:custGeom>
              <a:avLst/>
              <a:gdLst>
                <a:gd name="T0" fmla="*/ 160 w 160"/>
                <a:gd name="T1" fmla="*/ 232 h 248"/>
                <a:gd name="T2" fmla="*/ 144 w 160"/>
                <a:gd name="T3" fmla="*/ 248 h 248"/>
                <a:gd name="T4" fmla="*/ 16 w 160"/>
                <a:gd name="T5" fmla="*/ 248 h 248"/>
                <a:gd name="T6" fmla="*/ 0 w 160"/>
                <a:gd name="T7" fmla="*/ 232 h 248"/>
                <a:gd name="T8" fmla="*/ 0 w 160"/>
                <a:gd name="T9" fmla="*/ 16 h 248"/>
                <a:gd name="T10" fmla="*/ 16 w 160"/>
                <a:gd name="T11" fmla="*/ 0 h 248"/>
                <a:gd name="T12" fmla="*/ 144 w 160"/>
                <a:gd name="T13" fmla="*/ 0 h 248"/>
                <a:gd name="T14" fmla="*/ 160 w 160"/>
                <a:gd name="T15" fmla="*/ 16 h 248"/>
                <a:gd name="T16" fmla="*/ 160 w 160"/>
                <a:gd name="T17" fmla="*/ 23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248">
                  <a:moveTo>
                    <a:pt x="160" y="232"/>
                  </a:moveTo>
                  <a:cubicBezTo>
                    <a:pt x="160" y="241"/>
                    <a:pt x="153" y="248"/>
                    <a:pt x="144" y="248"/>
                  </a:cubicBezTo>
                  <a:cubicBezTo>
                    <a:pt x="16" y="248"/>
                    <a:pt x="16" y="248"/>
                    <a:pt x="16" y="248"/>
                  </a:cubicBezTo>
                  <a:cubicBezTo>
                    <a:pt x="7" y="248"/>
                    <a:pt x="0" y="241"/>
                    <a:pt x="0" y="23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3" y="0"/>
                    <a:pt x="160" y="7"/>
                    <a:pt x="160" y="16"/>
                  </a:cubicBezTo>
                  <a:lnTo>
                    <a:pt x="160" y="232"/>
                  </a:ln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Freeform 88"/>
            <p:cNvSpPr/>
            <p:nvPr/>
          </p:nvSpPr>
          <p:spPr bwMode="auto">
            <a:xfrm>
              <a:off x="6769101" y="2303463"/>
              <a:ext cx="600075" cy="931863"/>
            </a:xfrm>
            <a:custGeom>
              <a:avLst/>
              <a:gdLst>
                <a:gd name="T0" fmla="*/ 160 w 160"/>
                <a:gd name="T1" fmla="*/ 232 h 248"/>
                <a:gd name="T2" fmla="*/ 144 w 160"/>
                <a:gd name="T3" fmla="*/ 248 h 248"/>
                <a:gd name="T4" fmla="*/ 16 w 160"/>
                <a:gd name="T5" fmla="*/ 248 h 248"/>
                <a:gd name="T6" fmla="*/ 0 w 160"/>
                <a:gd name="T7" fmla="*/ 232 h 248"/>
                <a:gd name="T8" fmla="*/ 0 w 160"/>
                <a:gd name="T9" fmla="*/ 16 h 248"/>
                <a:gd name="T10" fmla="*/ 16 w 160"/>
                <a:gd name="T11" fmla="*/ 0 h 248"/>
                <a:gd name="T12" fmla="*/ 144 w 160"/>
                <a:gd name="T13" fmla="*/ 0 h 248"/>
                <a:gd name="T14" fmla="*/ 160 w 160"/>
                <a:gd name="T15" fmla="*/ 16 h 248"/>
                <a:gd name="T16" fmla="*/ 160 w 160"/>
                <a:gd name="T17" fmla="*/ 23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248">
                  <a:moveTo>
                    <a:pt x="160" y="232"/>
                  </a:moveTo>
                  <a:cubicBezTo>
                    <a:pt x="160" y="241"/>
                    <a:pt x="153" y="248"/>
                    <a:pt x="144" y="248"/>
                  </a:cubicBezTo>
                  <a:cubicBezTo>
                    <a:pt x="16" y="248"/>
                    <a:pt x="16" y="248"/>
                    <a:pt x="16" y="248"/>
                  </a:cubicBezTo>
                  <a:cubicBezTo>
                    <a:pt x="7" y="248"/>
                    <a:pt x="0" y="241"/>
                    <a:pt x="0" y="23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3" y="0"/>
                    <a:pt x="160" y="7"/>
                    <a:pt x="160" y="16"/>
                  </a:cubicBezTo>
                  <a:lnTo>
                    <a:pt x="160" y="232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Freeform 89"/>
            <p:cNvSpPr/>
            <p:nvPr/>
          </p:nvSpPr>
          <p:spPr bwMode="auto">
            <a:xfrm>
              <a:off x="6829426" y="2363788"/>
              <a:ext cx="481013" cy="300038"/>
            </a:xfrm>
            <a:custGeom>
              <a:avLst/>
              <a:gdLst>
                <a:gd name="T0" fmla="*/ 128 w 128"/>
                <a:gd name="T1" fmla="*/ 72 h 80"/>
                <a:gd name="T2" fmla="*/ 120 w 128"/>
                <a:gd name="T3" fmla="*/ 80 h 80"/>
                <a:gd name="T4" fmla="*/ 8 w 128"/>
                <a:gd name="T5" fmla="*/ 80 h 80"/>
                <a:gd name="T6" fmla="*/ 0 w 128"/>
                <a:gd name="T7" fmla="*/ 72 h 80"/>
                <a:gd name="T8" fmla="*/ 0 w 128"/>
                <a:gd name="T9" fmla="*/ 8 h 80"/>
                <a:gd name="T10" fmla="*/ 8 w 128"/>
                <a:gd name="T11" fmla="*/ 0 h 80"/>
                <a:gd name="T12" fmla="*/ 120 w 128"/>
                <a:gd name="T13" fmla="*/ 0 h 80"/>
                <a:gd name="T14" fmla="*/ 128 w 128"/>
                <a:gd name="T15" fmla="*/ 8 h 80"/>
                <a:gd name="T16" fmla="*/ 128 w 128"/>
                <a:gd name="T17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80">
                  <a:moveTo>
                    <a:pt x="128" y="72"/>
                  </a:moveTo>
                  <a:cubicBezTo>
                    <a:pt x="128" y="76"/>
                    <a:pt x="124" y="80"/>
                    <a:pt x="120" y="8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4" y="80"/>
                    <a:pt x="0" y="76"/>
                    <a:pt x="0" y="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8" y="4"/>
                    <a:pt x="128" y="8"/>
                  </a:cubicBezTo>
                  <a:lnTo>
                    <a:pt x="128" y="72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Oval 90"/>
            <p:cNvSpPr>
              <a:spLocks noChangeArrowheads="1"/>
            </p:cNvSpPr>
            <p:nvPr/>
          </p:nvSpPr>
          <p:spPr bwMode="auto">
            <a:xfrm>
              <a:off x="6873876" y="2754313"/>
              <a:ext cx="390525" cy="39052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Oval 91"/>
            <p:cNvSpPr>
              <a:spLocks noChangeArrowheads="1"/>
            </p:cNvSpPr>
            <p:nvPr/>
          </p:nvSpPr>
          <p:spPr bwMode="auto">
            <a:xfrm>
              <a:off x="6964363" y="2844800"/>
              <a:ext cx="209550" cy="21113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Oval 92"/>
            <p:cNvSpPr>
              <a:spLocks noChangeArrowheads="1"/>
            </p:cNvSpPr>
            <p:nvPr/>
          </p:nvSpPr>
          <p:spPr bwMode="auto">
            <a:xfrm>
              <a:off x="7204076" y="2935288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Oval 93"/>
            <p:cNvSpPr>
              <a:spLocks noChangeArrowheads="1"/>
            </p:cNvSpPr>
            <p:nvPr/>
          </p:nvSpPr>
          <p:spPr bwMode="auto">
            <a:xfrm>
              <a:off x="6904038" y="2935288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Oval 94"/>
            <p:cNvSpPr>
              <a:spLocks noChangeArrowheads="1"/>
            </p:cNvSpPr>
            <p:nvPr/>
          </p:nvSpPr>
          <p:spPr bwMode="auto">
            <a:xfrm>
              <a:off x="7054851" y="3086100"/>
              <a:ext cx="28575" cy="2857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Oval 95"/>
            <p:cNvSpPr>
              <a:spLocks noChangeArrowheads="1"/>
            </p:cNvSpPr>
            <p:nvPr/>
          </p:nvSpPr>
          <p:spPr bwMode="auto">
            <a:xfrm>
              <a:off x="7054851" y="2784475"/>
              <a:ext cx="28575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96"/>
            <p:cNvSpPr>
              <a:spLocks noChangeArrowheads="1"/>
            </p:cNvSpPr>
            <p:nvPr/>
          </p:nvSpPr>
          <p:spPr bwMode="auto">
            <a:xfrm>
              <a:off x="6888163" y="2514600"/>
              <a:ext cx="361950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97"/>
            <p:cNvSpPr>
              <a:spLocks noChangeArrowheads="1"/>
            </p:cNvSpPr>
            <p:nvPr/>
          </p:nvSpPr>
          <p:spPr bwMode="auto">
            <a:xfrm>
              <a:off x="6888163" y="2574925"/>
              <a:ext cx="361950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98"/>
            <p:cNvSpPr>
              <a:spLocks noChangeArrowheads="1"/>
            </p:cNvSpPr>
            <p:nvPr/>
          </p:nvSpPr>
          <p:spPr bwMode="auto">
            <a:xfrm>
              <a:off x="6858001" y="2393950"/>
              <a:ext cx="422275" cy="90488"/>
            </a:xfrm>
            <a:prstGeom prst="rect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99"/>
            <p:cNvSpPr>
              <a:spLocks noChangeArrowheads="1"/>
            </p:cNvSpPr>
            <p:nvPr/>
          </p:nvSpPr>
          <p:spPr bwMode="auto">
            <a:xfrm>
              <a:off x="6888163" y="2424113"/>
              <a:ext cx="361950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37" name="组合 336"/>
          <p:cNvGrpSpPr/>
          <p:nvPr/>
        </p:nvGrpSpPr>
        <p:grpSpPr>
          <a:xfrm>
            <a:off x="9781728" y="3942462"/>
            <a:ext cx="962025" cy="631825"/>
            <a:chOff x="6588126" y="4137025"/>
            <a:chExt cx="962025" cy="631825"/>
          </a:xfrm>
        </p:grpSpPr>
        <p:sp>
          <p:nvSpPr>
            <p:cNvPr id="338" name="Freeform 100"/>
            <p:cNvSpPr/>
            <p:nvPr/>
          </p:nvSpPr>
          <p:spPr bwMode="auto">
            <a:xfrm>
              <a:off x="6588126" y="4137025"/>
              <a:ext cx="962025" cy="631825"/>
            </a:xfrm>
            <a:custGeom>
              <a:avLst/>
              <a:gdLst>
                <a:gd name="T0" fmla="*/ 256 w 256"/>
                <a:gd name="T1" fmla="*/ 160 h 168"/>
                <a:gd name="T2" fmla="*/ 248 w 256"/>
                <a:gd name="T3" fmla="*/ 168 h 168"/>
                <a:gd name="T4" fmla="*/ 8 w 256"/>
                <a:gd name="T5" fmla="*/ 168 h 168"/>
                <a:gd name="T6" fmla="*/ 0 w 256"/>
                <a:gd name="T7" fmla="*/ 160 h 168"/>
                <a:gd name="T8" fmla="*/ 0 w 256"/>
                <a:gd name="T9" fmla="*/ 8 h 168"/>
                <a:gd name="T10" fmla="*/ 8 w 256"/>
                <a:gd name="T11" fmla="*/ 0 h 168"/>
                <a:gd name="T12" fmla="*/ 248 w 256"/>
                <a:gd name="T13" fmla="*/ 0 h 168"/>
                <a:gd name="T14" fmla="*/ 256 w 256"/>
                <a:gd name="T15" fmla="*/ 8 h 168"/>
                <a:gd name="T16" fmla="*/ 256 w 256"/>
                <a:gd name="T17" fmla="*/ 16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168">
                  <a:moveTo>
                    <a:pt x="256" y="160"/>
                  </a:moveTo>
                  <a:cubicBezTo>
                    <a:pt x="256" y="164"/>
                    <a:pt x="252" y="168"/>
                    <a:pt x="248" y="168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4" y="168"/>
                    <a:pt x="0" y="164"/>
                    <a:pt x="0" y="16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52" y="0"/>
                    <a:pt x="256" y="4"/>
                    <a:pt x="256" y="8"/>
                  </a:cubicBezTo>
                  <a:lnTo>
                    <a:pt x="256" y="160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Freeform 101"/>
            <p:cNvSpPr/>
            <p:nvPr/>
          </p:nvSpPr>
          <p:spPr bwMode="auto">
            <a:xfrm>
              <a:off x="6799263" y="4648200"/>
              <a:ext cx="539750" cy="120650"/>
            </a:xfrm>
            <a:custGeom>
              <a:avLst/>
              <a:gdLst>
                <a:gd name="T0" fmla="*/ 322 w 340"/>
                <a:gd name="T1" fmla="*/ 0 h 76"/>
                <a:gd name="T2" fmla="*/ 19 w 340"/>
                <a:gd name="T3" fmla="*/ 0 h 76"/>
                <a:gd name="T4" fmla="*/ 0 w 340"/>
                <a:gd name="T5" fmla="*/ 76 h 76"/>
                <a:gd name="T6" fmla="*/ 340 w 340"/>
                <a:gd name="T7" fmla="*/ 76 h 76"/>
                <a:gd name="T8" fmla="*/ 322 w 340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76">
                  <a:moveTo>
                    <a:pt x="322" y="0"/>
                  </a:moveTo>
                  <a:lnTo>
                    <a:pt x="19" y="0"/>
                  </a:lnTo>
                  <a:lnTo>
                    <a:pt x="0" y="76"/>
                  </a:lnTo>
                  <a:lnTo>
                    <a:pt x="340" y="76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Freeform 102"/>
            <p:cNvSpPr/>
            <p:nvPr/>
          </p:nvSpPr>
          <p:spPr bwMode="auto">
            <a:xfrm>
              <a:off x="6618288" y="4708525"/>
              <a:ext cx="30163" cy="30163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4 w 8"/>
                <a:gd name="T5" fmla="*/ 8 h 8"/>
                <a:gd name="T6" fmla="*/ 0 w 8"/>
                <a:gd name="T7" fmla="*/ 4 h 8"/>
                <a:gd name="T8" fmla="*/ 0 w 8"/>
                <a:gd name="T9" fmla="*/ 4 h 8"/>
                <a:gd name="T10" fmla="*/ 4 w 8"/>
                <a:gd name="T11" fmla="*/ 0 h 8"/>
                <a:gd name="T12" fmla="*/ 4 w 8"/>
                <a:gd name="T13" fmla="*/ 0 h 8"/>
                <a:gd name="T14" fmla="*/ 8 w 8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6"/>
                    <a:pt x="6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Freeform 103"/>
            <p:cNvSpPr/>
            <p:nvPr/>
          </p:nvSpPr>
          <p:spPr bwMode="auto">
            <a:xfrm>
              <a:off x="6858001" y="4678363"/>
              <a:ext cx="60325" cy="60325"/>
            </a:xfrm>
            <a:custGeom>
              <a:avLst/>
              <a:gdLst>
                <a:gd name="T0" fmla="*/ 16 w 16"/>
                <a:gd name="T1" fmla="*/ 8 h 16"/>
                <a:gd name="T2" fmla="*/ 8 w 16"/>
                <a:gd name="T3" fmla="*/ 16 h 16"/>
                <a:gd name="T4" fmla="*/ 8 w 16"/>
                <a:gd name="T5" fmla="*/ 16 h 16"/>
                <a:gd name="T6" fmla="*/ 0 w 16"/>
                <a:gd name="T7" fmla="*/ 8 h 16"/>
                <a:gd name="T8" fmla="*/ 0 w 16"/>
                <a:gd name="T9" fmla="*/ 8 h 16"/>
                <a:gd name="T10" fmla="*/ 8 w 16"/>
                <a:gd name="T11" fmla="*/ 0 h 16"/>
                <a:gd name="T12" fmla="*/ 8 w 16"/>
                <a:gd name="T13" fmla="*/ 0 h 16"/>
                <a:gd name="T14" fmla="*/ 16 w 16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cubicBezTo>
                    <a:pt x="16" y="12"/>
                    <a:pt x="12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Freeform 104"/>
            <p:cNvSpPr/>
            <p:nvPr/>
          </p:nvSpPr>
          <p:spPr bwMode="auto">
            <a:xfrm>
              <a:off x="7219951" y="4678363"/>
              <a:ext cx="60325" cy="60325"/>
            </a:xfrm>
            <a:custGeom>
              <a:avLst/>
              <a:gdLst>
                <a:gd name="T0" fmla="*/ 16 w 16"/>
                <a:gd name="T1" fmla="*/ 8 h 16"/>
                <a:gd name="T2" fmla="*/ 8 w 16"/>
                <a:gd name="T3" fmla="*/ 16 h 16"/>
                <a:gd name="T4" fmla="*/ 8 w 16"/>
                <a:gd name="T5" fmla="*/ 16 h 16"/>
                <a:gd name="T6" fmla="*/ 0 w 16"/>
                <a:gd name="T7" fmla="*/ 8 h 16"/>
                <a:gd name="T8" fmla="*/ 0 w 16"/>
                <a:gd name="T9" fmla="*/ 8 h 16"/>
                <a:gd name="T10" fmla="*/ 8 w 16"/>
                <a:gd name="T11" fmla="*/ 0 h 16"/>
                <a:gd name="T12" fmla="*/ 8 w 16"/>
                <a:gd name="T13" fmla="*/ 0 h 16"/>
                <a:gd name="T14" fmla="*/ 16 w 16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cubicBezTo>
                    <a:pt x="16" y="12"/>
                    <a:pt x="12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Freeform 105"/>
            <p:cNvSpPr/>
            <p:nvPr/>
          </p:nvSpPr>
          <p:spPr bwMode="auto">
            <a:xfrm>
              <a:off x="6618288" y="4167188"/>
              <a:ext cx="30163" cy="30163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4 w 8"/>
                <a:gd name="T5" fmla="*/ 8 h 8"/>
                <a:gd name="T6" fmla="*/ 0 w 8"/>
                <a:gd name="T7" fmla="*/ 4 h 8"/>
                <a:gd name="T8" fmla="*/ 0 w 8"/>
                <a:gd name="T9" fmla="*/ 4 h 8"/>
                <a:gd name="T10" fmla="*/ 4 w 8"/>
                <a:gd name="T11" fmla="*/ 0 h 8"/>
                <a:gd name="T12" fmla="*/ 4 w 8"/>
                <a:gd name="T13" fmla="*/ 0 h 8"/>
                <a:gd name="T14" fmla="*/ 8 w 8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6"/>
                    <a:pt x="6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Freeform 106"/>
            <p:cNvSpPr/>
            <p:nvPr/>
          </p:nvSpPr>
          <p:spPr bwMode="auto">
            <a:xfrm>
              <a:off x="7489826" y="4708525"/>
              <a:ext cx="30163" cy="30163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4 w 8"/>
                <a:gd name="T5" fmla="*/ 8 h 8"/>
                <a:gd name="T6" fmla="*/ 0 w 8"/>
                <a:gd name="T7" fmla="*/ 4 h 8"/>
                <a:gd name="T8" fmla="*/ 0 w 8"/>
                <a:gd name="T9" fmla="*/ 4 h 8"/>
                <a:gd name="T10" fmla="*/ 4 w 8"/>
                <a:gd name="T11" fmla="*/ 0 h 8"/>
                <a:gd name="T12" fmla="*/ 4 w 8"/>
                <a:gd name="T13" fmla="*/ 0 h 8"/>
                <a:gd name="T14" fmla="*/ 8 w 8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6"/>
                    <a:pt x="6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Freeform 107"/>
            <p:cNvSpPr/>
            <p:nvPr/>
          </p:nvSpPr>
          <p:spPr bwMode="auto">
            <a:xfrm>
              <a:off x="7489826" y="4167188"/>
              <a:ext cx="30163" cy="30163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4 w 8"/>
                <a:gd name="T5" fmla="*/ 8 h 8"/>
                <a:gd name="T6" fmla="*/ 0 w 8"/>
                <a:gd name="T7" fmla="*/ 4 h 8"/>
                <a:gd name="T8" fmla="*/ 0 w 8"/>
                <a:gd name="T9" fmla="*/ 4 h 8"/>
                <a:gd name="T10" fmla="*/ 4 w 8"/>
                <a:gd name="T11" fmla="*/ 0 h 8"/>
                <a:gd name="T12" fmla="*/ 4 w 8"/>
                <a:gd name="T13" fmla="*/ 0 h 8"/>
                <a:gd name="T14" fmla="*/ 8 w 8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6"/>
                    <a:pt x="6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Freeform 108"/>
            <p:cNvSpPr/>
            <p:nvPr/>
          </p:nvSpPr>
          <p:spPr bwMode="auto">
            <a:xfrm>
              <a:off x="6648451" y="4197350"/>
              <a:ext cx="841375" cy="420688"/>
            </a:xfrm>
            <a:custGeom>
              <a:avLst/>
              <a:gdLst>
                <a:gd name="T0" fmla="*/ 530 w 530"/>
                <a:gd name="T1" fmla="*/ 19 h 265"/>
                <a:gd name="T2" fmla="*/ 511 w 530"/>
                <a:gd name="T3" fmla="*/ 0 h 265"/>
                <a:gd name="T4" fmla="*/ 19 w 530"/>
                <a:gd name="T5" fmla="*/ 0 h 265"/>
                <a:gd name="T6" fmla="*/ 0 w 530"/>
                <a:gd name="T7" fmla="*/ 19 h 265"/>
                <a:gd name="T8" fmla="*/ 0 w 530"/>
                <a:gd name="T9" fmla="*/ 265 h 265"/>
                <a:gd name="T10" fmla="*/ 530 w 530"/>
                <a:gd name="T11" fmla="*/ 265 h 265"/>
                <a:gd name="T12" fmla="*/ 530 w 530"/>
                <a:gd name="T13" fmla="*/ 1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0" h="265">
                  <a:moveTo>
                    <a:pt x="530" y="19"/>
                  </a:moveTo>
                  <a:lnTo>
                    <a:pt x="51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265"/>
                  </a:lnTo>
                  <a:lnTo>
                    <a:pt x="530" y="265"/>
                  </a:lnTo>
                  <a:lnTo>
                    <a:pt x="530" y="19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109"/>
            <p:cNvSpPr>
              <a:spLocks noChangeArrowheads="1"/>
            </p:cNvSpPr>
            <p:nvPr/>
          </p:nvSpPr>
          <p:spPr bwMode="auto">
            <a:xfrm>
              <a:off x="6648451" y="4271963"/>
              <a:ext cx="841375" cy="2714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110"/>
            <p:cNvSpPr>
              <a:spLocks noChangeArrowheads="1"/>
            </p:cNvSpPr>
            <p:nvPr/>
          </p:nvSpPr>
          <p:spPr bwMode="auto">
            <a:xfrm>
              <a:off x="6888163" y="4302125"/>
              <a:ext cx="361950" cy="2111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Freeform 111"/>
            <p:cNvSpPr/>
            <p:nvPr/>
          </p:nvSpPr>
          <p:spPr bwMode="auto">
            <a:xfrm>
              <a:off x="6783388" y="4302125"/>
              <a:ext cx="104775" cy="211138"/>
            </a:xfrm>
            <a:custGeom>
              <a:avLst/>
              <a:gdLst>
                <a:gd name="T0" fmla="*/ 28 w 28"/>
                <a:gd name="T1" fmla="*/ 56 h 56"/>
                <a:gd name="T2" fmla="*/ 0 w 28"/>
                <a:gd name="T3" fmla="*/ 28 h 56"/>
                <a:gd name="T4" fmla="*/ 28 w 28"/>
                <a:gd name="T5" fmla="*/ 0 h 56"/>
                <a:gd name="T6" fmla="*/ 28 w 28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lnTo>
                    <a:pt x="28" y="56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Freeform 112"/>
            <p:cNvSpPr/>
            <p:nvPr/>
          </p:nvSpPr>
          <p:spPr bwMode="auto">
            <a:xfrm>
              <a:off x="7250113" y="4302125"/>
              <a:ext cx="104775" cy="211138"/>
            </a:xfrm>
            <a:custGeom>
              <a:avLst/>
              <a:gdLst>
                <a:gd name="T0" fmla="*/ 0 w 28"/>
                <a:gd name="T1" fmla="*/ 0 h 56"/>
                <a:gd name="T2" fmla="*/ 28 w 28"/>
                <a:gd name="T3" fmla="*/ 28 h 56"/>
                <a:gd name="T4" fmla="*/ 0 w 28"/>
                <a:gd name="T5" fmla="*/ 56 h 56"/>
                <a:gd name="T6" fmla="*/ 0 w 28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6">
                  <a:moveTo>
                    <a:pt x="0" y="0"/>
                  </a:moveTo>
                  <a:cubicBezTo>
                    <a:pt x="15" y="0"/>
                    <a:pt x="28" y="13"/>
                    <a:pt x="28" y="28"/>
                  </a:cubicBezTo>
                  <a:cubicBezTo>
                    <a:pt x="28" y="43"/>
                    <a:pt x="15" y="56"/>
                    <a:pt x="0" y="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Oval 113"/>
            <p:cNvSpPr>
              <a:spLocks noChangeArrowheads="1"/>
            </p:cNvSpPr>
            <p:nvPr/>
          </p:nvSpPr>
          <p:spPr bwMode="auto">
            <a:xfrm>
              <a:off x="6829426" y="4348163"/>
              <a:ext cx="119063" cy="120650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Oval 114"/>
            <p:cNvSpPr>
              <a:spLocks noChangeArrowheads="1"/>
            </p:cNvSpPr>
            <p:nvPr/>
          </p:nvSpPr>
          <p:spPr bwMode="auto">
            <a:xfrm>
              <a:off x="7189788" y="4348163"/>
              <a:ext cx="120650" cy="120650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Oval 115"/>
            <p:cNvSpPr>
              <a:spLocks noChangeArrowheads="1"/>
            </p:cNvSpPr>
            <p:nvPr/>
          </p:nvSpPr>
          <p:spPr bwMode="auto">
            <a:xfrm>
              <a:off x="7219951" y="4378325"/>
              <a:ext cx="60325" cy="60325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Oval 116"/>
            <p:cNvSpPr>
              <a:spLocks noChangeArrowheads="1"/>
            </p:cNvSpPr>
            <p:nvPr/>
          </p:nvSpPr>
          <p:spPr bwMode="auto">
            <a:xfrm>
              <a:off x="6858001" y="4378325"/>
              <a:ext cx="60325" cy="60325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117"/>
            <p:cNvSpPr>
              <a:spLocks noChangeArrowheads="1"/>
            </p:cNvSpPr>
            <p:nvPr/>
          </p:nvSpPr>
          <p:spPr bwMode="auto">
            <a:xfrm>
              <a:off x="6978651" y="4348163"/>
              <a:ext cx="180975" cy="120650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Freeform 118"/>
            <p:cNvSpPr/>
            <p:nvPr/>
          </p:nvSpPr>
          <p:spPr bwMode="auto">
            <a:xfrm>
              <a:off x="7024688" y="4348163"/>
              <a:ext cx="88900" cy="120650"/>
            </a:xfrm>
            <a:custGeom>
              <a:avLst/>
              <a:gdLst>
                <a:gd name="T0" fmla="*/ 24 w 24"/>
                <a:gd name="T1" fmla="*/ 32 h 32"/>
                <a:gd name="T2" fmla="*/ 0 w 24"/>
                <a:gd name="T3" fmla="*/ 32 h 32"/>
                <a:gd name="T4" fmla="*/ 4 w 24"/>
                <a:gd name="T5" fmla="*/ 16 h 32"/>
                <a:gd name="T6" fmla="*/ 0 w 24"/>
                <a:gd name="T7" fmla="*/ 0 h 32"/>
                <a:gd name="T8" fmla="*/ 24 w 24"/>
                <a:gd name="T9" fmla="*/ 0 h 32"/>
                <a:gd name="T10" fmla="*/ 20 w 24"/>
                <a:gd name="T11" fmla="*/ 16 h 32"/>
                <a:gd name="T12" fmla="*/ 24 w 24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2">
                  <a:moveTo>
                    <a:pt x="24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24"/>
                    <a:pt x="4" y="16"/>
                  </a:cubicBezTo>
                  <a:cubicBezTo>
                    <a:pt x="4" y="8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0" y="8"/>
                    <a:pt x="20" y="16"/>
                  </a:cubicBezTo>
                  <a:cubicBezTo>
                    <a:pt x="20" y="24"/>
                    <a:pt x="24" y="32"/>
                    <a:pt x="24" y="32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57" name="组合 356"/>
          <p:cNvGrpSpPr/>
          <p:nvPr/>
        </p:nvGrpSpPr>
        <p:grpSpPr>
          <a:xfrm>
            <a:off x="8157715" y="5385500"/>
            <a:ext cx="903288" cy="692150"/>
            <a:chOff x="4964113" y="5580063"/>
            <a:chExt cx="903288" cy="692150"/>
          </a:xfrm>
        </p:grpSpPr>
        <p:sp>
          <p:nvSpPr>
            <p:cNvPr id="358" name="Freeform 242"/>
            <p:cNvSpPr/>
            <p:nvPr/>
          </p:nvSpPr>
          <p:spPr bwMode="auto">
            <a:xfrm>
              <a:off x="4964113" y="5580063"/>
              <a:ext cx="903288" cy="692150"/>
            </a:xfrm>
            <a:custGeom>
              <a:avLst/>
              <a:gdLst>
                <a:gd name="T0" fmla="*/ 240 w 240"/>
                <a:gd name="T1" fmla="*/ 168 h 184"/>
                <a:gd name="T2" fmla="*/ 224 w 240"/>
                <a:gd name="T3" fmla="*/ 184 h 184"/>
                <a:gd name="T4" fmla="*/ 16 w 240"/>
                <a:gd name="T5" fmla="*/ 184 h 184"/>
                <a:gd name="T6" fmla="*/ 0 w 240"/>
                <a:gd name="T7" fmla="*/ 168 h 184"/>
                <a:gd name="T8" fmla="*/ 0 w 240"/>
                <a:gd name="T9" fmla="*/ 16 h 184"/>
                <a:gd name="T10" fmla="*/ 16 w 240"/>
                <a:gd name="T11" fmla="*/ 0 h 184"/>
                <a:gd name="T12" fmla="*/ 224 w 240"/>
                <a:gd name="T13" fmla="*/ 0 h 184"/>
                <a:gd name="T14" fmla="*/ 240 w 240"/>
                <a:gd name="T15" fmla="*/ 16 h 184"/>
                <a:gd name="T16" fmla="*/ 240 w 240"/>
                <a:gd name="T17" fmla="*/ 16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184">
                  <a:moveTo>
                    <a:pt x="240" y="168"/>
                  </a:moveTo>
                  <a:cubicBezTo>
                    <a:pt x="240" y="177"/>
                    <a:pt x="233" y="184"/>
                    <a:pt x="224" y="184"/>
                  </a:cubicBezTo>
                  <a:cubicBezTo>
                    <a:pt x="16" y="184"/>
                    <a:pt x="16" y="184"/>
                    <a:pt x="16" y="184"/>
                  </a:cubicBezTo>
                  <a:cubicBezTo>
                    <a:pt x="7" y="184"/>
                    <a:pt x="0" y="177"/>
                    <a:pt x="0" y="16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3" y="0"/>
                    <a:pt x="240" y="7"/>
                    <a:pt x="240" y="16"/>
                  </a:cubicBezTo>
                  <a:lnTo>
                    <a:pt x="240" y="16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Freeform 243"/>
            <p:cNvSpPr/>
            <p:nvPr/>
          </p:nvSpPr>
          <p:spPr bwMode="auto">
            <a:xfrm>
              <a:off x="5024438" y="5640388"/>
              <a:ext cx="782638" cy="571500"/>
            </a:xfrm>
            <a:custGeom>
              <a:avLst/>
              <a:gdLst>
                <a:gd name="T0" fmla="*/ 208 w 208"/>
                <a:gd name="T1" fmla="*/ 144 h 152"/>
                <a:gd name="T2" fmla="*/ 200 w 208"/>
                <a:gd name="T3" fmla="*/ 152 h 152"/>
                <a:gd name="T4" fmla="*/ 8 w 208"/>
                <a:gd name="T5" fmla="*/ 152 h 152"/>
                <a:gd name="T6" fmla="*/ 0 w 208"/>
                <a:gd name="T7" fmla="*/ 144 h 152"/>
                <a:gd name="T8" fmla="*/ 0 w 208"/>
                <a:gd name="T9" fmla="*/ 8 h 152"/>
                <a:gd name="T10" fmla="*/ 8 w 208"/>
                <a:gd name="T11" fmla="*/ 0 h 152"/>
                <a:gd name="T12" fmla="*/ 200 w 208"/>
                <a:gd name="T13" fmla="*/ 0 h 152"/>
                <a:gd name="T14" fmla="*/ 208 w 208"/>
                <a:gd name="T15" fmla="*/ 8 h 152"/>
                <a:gd name="T16" fmla="*/ 208 w 208"/>
                <a:gd name="T17" fmla="*/ 1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52">
                  <a:moveTo>
                    <a:pt x="208" y="144"/>
                  </a:moveTo>
                  <a:cubicBezTo>
                    <a:pt x="208" y="148"/>
                    <a:pt x="204" y="152"/>
                    <a:pt x="200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4" y="152"/>
                    <a:pt x="0" y="148"/>
                    <a:pt x="0" y="1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4" y="0"/>
                    <a:pt x="208" y="4"/>
                    <a:pt x="208" y="8"/>
                  </a:cubicBezTo>
                  <a:lnTo>
                    <a:pt x="208" y="144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244"/>
            <p:cNvSpPr>
              <a:spLocks noChangeArrowheads="1"/>
            </p:cNvSpPr>
            <p:nvPr/>
          </p:nvSpPr>
          <p:spPr bwMode="auto">
            <a:xfrm>
              <a:off x="5054601" y="6121400"/>
              <a:ext cx="120650" cy="60325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245"/>
            <p:cNvSpPr>
              <a:spLocks noChangeArrowheads="1"/>
            </p:cNvSpPr>
            <p:nvPr/>
          </p:nvSpPr>
          <p:spPr bwMode="auto">
            <a:xfrm>
              <a:off x="5205413" y="6121400"/>
              <a:ext cx="120650" cy="60325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246"/>
            <p:cNvSpPr>
              <a:spLocks noChangeArrowheads="1"/>
            </p:cNvSpPr>
            <p:nvPr/>
          </p:nvSpPr>
          <p:spPr bwMode="auto">
            <a:xfrm>
              <a:off x="5356226" y="6121400"/>
              <a:ext cx="119063" cy="60325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247"/>
            <p:cNvSpPr>
              <a:spLocks noChangeArrowheads="1"/>
            </p:cNvSpPr>
            <p:nvPr/>
          </p:nvSpPr>
          <p:spPr bwMode="auto">
            <a:xfrm>
              <a:off x="5505451" y="6121400"/>
              <a:ext cx="120650" cy="60325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248"/>
            <p:cNvSpPr>
              <a:spLocks noChangeArrowheads="1"/>
            </p:cNvSpPr>
            <p:nvPr/>
          </p:nvSpPr>
          <p:spPr bwMode="auto">
            <a:xfrm>
              <a:off x="5656263" y="6121400"/>
              <a:ext cx="120650" cy="60325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249"/>
            <p:cNvSpPr>
              <a:spLocks noChangeArrowheads="1"/>
            </p:cNvSpPr>
            <p:nvPr/>
          </p:nvSpPr>
          <p:spPr bwMode="auto">
            <a:xfrm>
              <a:off x="5054601" y="6030913"/>
              <a:ext cx="120650" cy="60325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Rectangle 250"/>
            <p:cNvSpPr>
              <a:spLocks noChangeArrowheads="1"/>
            </p:cNvSpPr>
            <p:nvPr/>
          </p:nvSpPr>
          <p:spPr bwMode="auto">
            <a:xfrm>
              <a:off x="5205413" y="6030913"/>
              <a:ext cx="120650" cy="60325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Rectangle 251"/>
            <p:cNvSpPr>
              <a:spLocks noChangeArrowheads="1"/>
            </p:cNvSpPr>
            <p:nvPr/>
          </p:nvSpPr>
          <p:spPr bwMode="auto">
            <a:xfrm>
              <a:off x="5205413" y="5940425"/>
              <a:ext cx="120650" cy="60325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Rectangle 252"/>
            <p:cNvSpPr>
              <a:spLocks noChangeArrowheads="1"/>
            </p:cNvSpPr>
            <p:nvPr/>
          </p:nvSpPr>
          <p:spPr bwMode="auto">
            <a:xfrm>
              <a:off x="5356226" y="6030913"/>
              <a:ext cx="119063" cy="60325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Rectangle 253"/>
            <p:cNvSpPr>
              <a:spLocks noChangeArrowheads="1"/>
            </p:cNvSpPr>
            <p:nvPr/>
          </p:nvSpPr>
          <p:spPr bwMode="auto">
            <a:xfrm>
              <a:off x="5505451" y="6030913"/>
              <a:ext cx="120650" cy="60325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Rectangle 254"/>
            <p:cNvSpPr>
              <a:spLocks noChangeArrowheads="1"/>
            </p:cNvSpPr>
            <p:nvPr/>
          </p:nvSpPr>
          <p:spPr bwMode="auto">
            <a:xfrm>
              <a:off x="5656263" y="6030913"/>
              <a:ext cx="120650" cy="60325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Rectangle 255"/>
            <p:cNvSpPr>
              <a:spLocks noChangeArrowheads="1"/>
            </p:cNvSpPr>
            <p:nvPr/>
          </p:nvSpPr>
          <p:spPr bwMode="auto">
            <a:xfrm>
              <a:off x="5054601" y="5940425"/>
              <a:ext cx="120650" cy="60325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Rectangle 256"/>
            <p:cNvSpPr>
              <a:spLocks noChangeArrowheads="1"/>
            </p:cNvSpPr>
            <p:nvPr/>
          </p:nvSpPr>
          <p:spPr bwMode="auto">
            <a:xfrm>
              <a:off x="5054601" y="5851525"/>
              <a:ext cx="120650" cy="58738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Rectangle 257"/>
            <p:cNvSpPr>
              <a:spLocks noChangeArrowheads="1"/>
            </p:cNvSpPr>
            <p:nvPr/>
          </p:nvSpPr>
          <p:spPr bwMode="auto">
            <a:xfrm>
              <a:off x="5356226" y="5940425"/>
              <a:ext cx="119063" cy="60325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Rectangle 258"/>
            <p:cNvSpPr>
              <a:spLocks noChangeArrowheads="1"/>
            </p:cNvSpPr>
            <p:nvPr/>
          </p:nvSpPr>
          <p:spPr bwMode="auto">
            <a:xfrm>
              <a:off x="5505451" y="5940425"/>
              <a:ext cx="120650" cy="60325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Rectangle 259"/>
            <p:cNvSpPr>
              <a:spLocks noChangeArrowheads="1"/>
            </p:cNvSpPr>
            <p:nvPr/>
          </p:nvSpPr>
          <p:spPr bwMode="auto">
            <a:xfrm>
              <a:off x="5505451" y="5851525"/>
              <a:ext cx="120650" cy="58738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Rectangle 260"/>
            <p:cNvSpPr>
              <a:spLocks noChangeArrowheads="1"/>
            </p:cNvSpPr>
            <p:nvPr/>
          </p:nvSpPr>
          <p:spPr bwMode="auto">
            <a:xfrm>
              <a:off x="5656263" y="5940425"/>
              <a:ext cx="120650" cy="60325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Rectangle 261"/>
            <p:cNvSpPr>
              <a:spLocks noChangeArrowheads="1"/>
            </p:cNvSpPr>
            <p:nvPr/>
          </p:nvSpPr>
          <p:spPr bwMode="auto">
            <a:xfrm>
              <a:off x="5356226" y="5851525"/>
              <a:ext cx="119063" cy="58738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262"/>
            <p:cNvSpPr>
              <a:spLocks noChangeArrowheads="1"/>
            </p:cNvSpPr>
            <p:nvPr/>
          </p:nvSpPr>
          <p:spPr bwMode="auto">
            <a:xfrm>
              <a:off x="5656263" y="5851525"/>
              <a:ext cx="120650" cy="58738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263"/>
            <p:cNvSpPr>
              <a:spLocks noChangeArrowheads="1"/>
            </p:cNvSpPr>
            <p:nvPr/>
          </p:nvSpPr>
          <p:spPr bwMode="auto">
            <a:xfrm>
              <a:off x="5356226" y="5761038"/>
              <a:ext cx="119063" cy="60325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Rectangle 264"/>
            <p:cNvSpPr>
              <a:spLocks noChangeArrowheads="1"/>
            </p:cNvSpPr>
            <p:nvPr/>
          </p:nvSpPr>
          <p:spPr bwMode="auto">
            <a:xfrm>
              <a:off x="5656263" y="5761038"/>
              <a:ext cx="120650" cy="60325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Rectangle 265"/>
            <p:cNvSpPr>
              <a:spLocks noChangeArrowheads="1"/>
            </p:cNvSpPr>
            <p:nvPr/>
          </p:nvSpPr>
          <p:spPr bwMode="auto">
            <a:xfrm>
              <a:off x="5656263" y="5670550"/>
              <a:ext cx="120650" cy="60325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2" name="组合 381"/>
          <p:cNvGrpSpPr/>
          <p:nvPr/>
        </p:nvGrpSpPr>
        <p:grpSpPr>
          <a:xfrm>
            <a:off x="9872215" y="5175950"/>
            <a:ext cx="781051" cy="901700"/>
            <a:chOff x="6678613" y="5370513"/>
            <a:chExt cx="781051" cy="901700"/>
          </a:xfrm>
        </p:grpSpPr>
        <p:sp>
          <p:nvSpPr>
            <p:cNvPr id="383" name="Oval 328"/>
            <p:cNvSpPr>
              <a:spLocks noChangeArrowheads="1"/>
            </p:cNvSpPr>
            <p:nvPr/>
          </p:nvSpPr>
          <p:spPr bwMode="auto">
            <a:xfrm>
              <a:off x="7369176" y="5370513"/>
              <a:ext cx="90488" cy="88900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Rectangle 329"/>
            <p:cNvSpPr>
              <a:spLocks noChangeArrowheads="1"/>
            </p:cNvSpPr>
            <p:nvPr/>
          </p:nvSpPr>
          <p:spPr bwMode="auto">
            <a:xfrm>
              <a:off x="6769101" y="5429250"/>
              <a:ext cx="600075" cy="7826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330"/>
            <p:cNvSpPr/>
            <p:nvPr/>
          </p:nvSpPr>
          <p:spPr bwMode="auto">
            <a:xfrm>
              <a:off x="6829426" y="5370513"/>
              <a:ext cx="585788" cy="58738"/>
            </a:xfrm>
            <a:custGeom>
              <a:avLst/>
              <a:gdLst>
                <a:gd name="T0" fmla="*/ 156 w 156"/>
                <a:gd name="T1" fmla="*/ 0 h 16"/>
                <a:gd name="T2" fmla="*/ 0 w 156"/>
                <a:gd name="T3" fmla="*/ 0 h 16"/>
                <a:gd name="T4" fmla="*/ 0 w 156"/>
                <a:gd name="T5" fmla="*/ 16 h 16"/>
                <a:gd name="T6" fmla="*/ 144 w 156"/>
                <a:gd name="T7" fmla="*/ 16 h 16"/>
                <a:gd name="T8" fmla="*/ 144 w 156"/>
                <a:gd name="T9" fmla="*/ 12 h 16"/>
                <a:gd name="T10" fmla="*/ 156 w 156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16">
                  <a:moveTo>
                    <a:pt x="15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8"/>
                    <a:pt x="148" y="0"/>
                    <a:pt x="156" y="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Rectangle 331"/>
            <p:cNvSpPr>
              <a:spLocks noChangeArrowheads="1"/>
            </p:cNvSpPr>
            <p:nvPr/>
          </p:nvSpPr>
          <p:spPr bwMode="auto">
            <a:xfrm>
              <a:off x="6723063" y="6181725"/>
              <a:ext cx="601663" cy="904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Oval 332"/>
            <p:cNvSpPr>
              <a:spLocks noChangeArrowheads="1"/>
            </p:cNvSpPr>
            <p:nvPr/>
          </p:nvSpPr>
          <p:spPr bwMode="auto">
            <a:xfrm>
              <a:off x="6678613" y="6181725"/>
              <a:ext cx="90488" cy="904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Oval 333"/>
            <p:cNvSpPr>
              <a:spLocks noChangeArrowheads="1"/>
            </p:cNvSpPr>
            <p:nvPr/>
          </p:nvSpPr>
          <p:spPr bwMode="auto">
            <a:xfrm>
              <a:off x="7280276" y="6181725"/>
              <a:ext cx="88900" cy="90488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Rectangle 334"/>
            <p:cNvSpPr>
              <a:spLocks noChangeArrowheads="1"/>
            </p:cNvSpPr>
            <p:nvPr/>
          </p:nvSpPr>
          <p:spPr bwMode="auto">
            <a:xfrm>
              <a:off x="7369176" y="5414963"/>
              <a:ext cx="46038" cy="444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Oval 335"/>
            <p:cNvSpPr>
              <a:spLocks noChangeArrowheads="1"/>
            </p:cNvSpPr>
            <p:nvPr/>
          </p:nvSpPr>
          <p:spPr bwMode="auto">
            <a:xfrm>
              <a:off x="6769101" y="5370513"/>
              <a:ext cx="119063" cy="119063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Oval 336"/>
            <p:cNvSpPr>
              <a:spLocks noChangeArrowheads="1"/>
            </p:cNvSpPr>
            <p:nvPr/>
          </p:nvSpPr>
          <p:spPr bwMode="auto">
            <a:xfrm>
              <a:off x="7099301" y="5851525"/>
              <a:ext cx="120650" cy="119063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337"/>
            <p:cNvSpPr>
              <a:spLocks noChangeArrowheads="1"/>
            </p:cNvSpPr>
            <p:nvPr/>
          </p:nvSpPr>
          <p:spPr bwMode="auto">
            <a:xfrm>
              <a:off x="7189788" y="5670550"/>
              <a:ext cx="30163" cy="23971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338"/>
            <p:cNvSpPr/>
            <p:nvPr/>
          </p:nvSpPr>
          <p:spPr bwMode="auto">
            <a:xfrm>
              <a:off x="7189788" y="5670550"/>
              <a:ext cx="90488" cy="60325"/>
            </a:xfrm>
            <a:custGeom>
              <a:avLst/>
              <a:gdLst>
                <a:gd name="T0" fmla="*/ 38 w 57"/>
                <a:gd name="T1" fmla="*/ 38 h 38"/>
                <a:gd name="T2" fmla="*/ 0 w 57"/>
                <a:gd name="T3" fmla="*/ 19 h 38"/>
                <a:gd name="T4" fmla="*/ 0 w 57"/>
                <a:gd name="T5" fmla="*/ 0 h 38"/>
                <a:gd name="T6" fmla="*/ 19 w 57"/>
                <a:gd name="T7" fmla="*/ 0 h 38"/>
                <a:gd name="T8" fmla="*/ 57 w 57"/>
                <a:gd name="T9" fmla="*/ 38 h 38"/>
                <a:gd name="T10" fmla="*/ 38 w 57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8">
                  <a:moveTo>
                    <a:pt x="38" y="38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9" y="0"/>
                  </a:lnTo>
                  <a:lnTo>
                    <a:pt x="57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Rectangle 339"/>
            <p:cNvSpPr>
              <a:spLocks noChangeArrowheads="1"/>
            </p:cNvSpPr>
            <p:nvPr/>
          </p:nvSpPr>
          <p:spPr bwMode="auto">
            <a:xfrm>
              <a:off x="7250113" y="5730875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Rectangle 340"/>
            <p:cNvSpPr>
              <a:spLocks noChangeArrowheads="1"/>
            </p:cNvSpPr>
            <p:nvPr/>
          </p:nvSpPr>
          <p:spPr bwMode="auto">
            <a:xfrm>
              <a:off x="6858001" y="5670550"/>
              <a:ext cx="3016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Rectangle 341"/>
            <p:cNvSpPr>
              <a:spLocks noChangeArrowheads="1"/>
            </p:cNvSpPr>
            <p:nvPr/>
          </p:nvSpPr>
          <p:spPr bwMode="auto">
            <a:xfrm>
              <a:off x="6858001" y="5730875"/>
              <a:ext cx="3016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Rectangle 342"/>
            <p:cNvSpPr>
              <a:spLocks noChangeArrowheads="1"/>
            </p:cNvSpPr>
            <p:nvPr/>
          </p:nvSpPr>
          <p:spPr bwMode="auto">
            <a:xfrm>
              <a:off x="6858001" y="5791200"/>
              <a:ext cx="3016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Rectangle 343"/>
            <p:cNvSpPr>
              <a:spLocks noChangeArrowheads="1"/>
            </p:cNvSpPr>
            <p:nvPr/>
          </p:nvSpPr>
          <p:spPr bwMode="auto">
            <a:xfrm>
              <a:off x="6858001" y="5851525"/>
              <a:ext cx="211138" cy="2857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Rectangle 344"/>
            <p:cNvSpPr>
              <a:spLocks noChangeArrowheads="1"/>
            </p:cNvSpPr>
            <p:nvPr/>
          </p:nvSpPr>
          <p:spPr bwMode="auto">
            <a:xfrm>
              <a:off x="6858001" y="5910263"/>
              <a:ext cx="21113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组合 201"/>
          <p:cNvGrpSpPr/>
          <p:nvPr/>
        </p:nvGrpSpPr>
        <p:grpSpPr>
          <a:xfrm>
            <a:off x="4839616" y="5237342"/>
            <a:ext cx="841375" cy="842963"/>
            <a:chOff x="8316913" y="5224463"/>
            <a:chExt cx="841375" cy="842963"/>
          </a:xfrm>
        </p:grpSpPr>
        <p:sp>
          <p:nvSpPr>
            <p:cNvPr id="5" name="Freeform 5"/>
            <p:cNvSpPr/>
            <p:nvPr/>
          </p:nvSpPr>
          <p:spPr bwMode="auto">
            <a:xfrm>
              <a:off x="8316913" y="5675313"/>
              <a:ext cx="390525" cy="392113"/>
            </a:xfrm>
            <a:custGeom>
              <a:avLst/>
              <a:gdLst>
                <a:gd name="T0" fmla="*/ 48 w 104"/>
                <a:gd name="T1" fmla="*/ 0 h 104"/>
                <a:gd name="T2" fmla="*/ 0 w 104"/>
                <a:gd name="T3" fmla="*/ 0 h 104"/>
                <a:gd name="T4" fmla="*/ 104 w 104"/>
                <a:gd name="T5" fmla="*/ 104 h 104"/>
                <a:gd name="T6" fmla="*/ 104 w 104"/>
                <a:gd name="T7" fmla="*/ 56 h 104"/>
                <a:gd name="T8" fmla="*/ 48 w 10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4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55"/>
                    <a:pt x="49" y="100"/>
                    <a:pt x="104" y="104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75" y="52"/>
                    <a:pt x="52" y="29"/>
                    <a:pt x="48" y="0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8767763" y="5224463"/>
              <a:ext cx="239713" cy="225425"/>
            </a:xfrm>
            <a:custGeom>
              <a:avLst/>
              <a:gdLst>
                <a:gd name="T0" fmla="*/ 32 w 64"/>
                <a:gd name="T1" fmla="*/ 60 h 60"/>
                <a:gd name="T2" fmla="*/ 64 w 64"/>
                <a:gd name="T3" fmla="*/ 28 h 60"/>
                <a:gd name="T4" fmla="*/ 0 w 64"/>
                <a:gd name="T5" fmla="*/ 0 h 60"/>
                <a:gd name="T6" fmla="*/ 0 w 64"/>
                <a:gd name="T7" fmla="*/ 48 h 60"/>
                <a:gd name="T8" fmla="*/ 32 w 64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0">
                  <a:moveTo>
                    <a:pt x="32" y="60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46" y="13"/>
                    <a:pt x="25" y="2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9"/>
                    <a:pt x="23" y="53"/>
                    <a:pt x="32" y="60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8767763" y="5375275"/>
              <a:ext cx="390525" cy="692150"/>
            </a:xfrm>
            <a:custGeom>
              <a:avLst/>
              <a:gdLst>
                <a:gd name="T0" fmla="*/ 104 w 104"/>
                <a:gd name="T1" fmla="*/ 72 h 184"/>
                <a:gd name="T2" fmla="*/ 76 w 104"/>
                <a:gd name="T3" fmla="*/ 0 h 184"/>
                <a:gd name="T4" fmla="*/ 44 w 104"/>
                <a:gd name="T5" fmla="*/ 32 h 184"/>
                <a:gd name="T6" fmla="*/ 56 w 104"/>
                <a:gd name="T7" fmla="*/ 72 h 184"/>
                <a:gd name="T8" fmla="*/ 0 w 104"/>
                <a:gd name="T9" fmla="*/ 136 h 184"/>
                <a:gd name="T10" fmla="*/ 0 w 104"/>
                <a:gd name="T11" fmla="*/ 184 h 184"/>
                <a:gd name="T12" fmla="*/ 104 w 104"/>
                <a:gd name="T13" fmla="*/ 7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84">
                  <a:moveTo>
                    <a:pt x="104" y="72"/>
                  </a:moveTo>
                  <a:cubicBezTo>
                    <a:pt x="104" y="44"/>
                    <a:pt x="93" y="20"/>
                    <a:pt x="76" y="0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52" y="43"/>
                    <a:pt x="56" y="57"/>
                    <a:pt x="56" y="72"/>
                  </a:cubicBezTo>
                  <a:cubicBezTo>
                    <a:pt x="56" y="105"/>
                    <a:pt x="32" y="132"/>
                    <a:pt x="0" y="136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58" y="180"/>
                    <a:pt x="104" y="131"/>
                    <a:pt x="104" y="72"/>
                  </a:cubicBez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8316913" y="5224463"/>
              <a:ext cx="390525" cy="390525"/>
            </a:xfrm>
            <a:custGeom>
              <a:avLst/>
              <a:gdLst>
                <a:gd name="T0" fmla="*/ 104 w 104"/>
                <a:gd name="T1" fmla="*/ 48 h 104"/>
                <a:gd name="T2" fmla="*/ 104 w 104"/>
                <a:gd name="T3" fmla="*/ 0 h 104"/>
                <a:gd name="T4" fmla="*/ 0 w 104"/>
                <a:gd name="T5" fmla="*/ 104 h 104"/>
                <a:gd name="T6" fmla="*/ 48 w 104"/>
                <a:gd name="T7" fmla="*/ 104 h 104"/>
                <a:gd name="T8" fmla="*/ 104 w 104"/>
                <a:gd name="T9" fmla="*/ 4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104" y="48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49" y="4"/>
                    <a:pt x="4" y="49"/>
                    <a:pt x="0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52" y="75"/>
                    <a:pt x="75" y="52"/>
                    <a:pt x="104" y="48"/>
                  </a:cubicBezTo>
                  <a:close/>
                </a:path>
              </a:pathLst>
            </a:custGeom>
            <a:solidFill>
              <a:srgbClr val="45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8497888" y="5405438"/>
              <a:ext cx="209550" cy="209550"/>
            </a:xfrm>
            <a:custGeom>
              <a:avLst/>
              <a:gdLst>
                <a:gd name="T0" fmla="*/ 56 w 56"/>
                <a:gd name="T1" fmla="*/ 16 h 56"/>
                <a:gd name="T2" fmla="*/ 56 w 56"/>
                <a:gd name="T3" fmla="*/ 0 h 56"/>
                <a:gd name="T4" fmla="*/ 0 w 56"/>
                <a:gd name="T5" fmla="*/ 56 h 56"/>
                <a:gd name="T6" fmla="*/ 16 w 56"/>
                <a:gd name="T7" fmla="*/ 56 h 56"/>
                <a:gd name="T8" fmla="*/ 56 w 56"/>
                <a:gd name="T9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56" y="16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7" y="4"/>
                    <a:pt x="4" y="27"/>
                    <a:pt x="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9" y="36"/>
                    <a:pt x="36" y="19"/>
                    <a:pt x="56" y="16"/>
                  </a:cubicBez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8767763" y="5405438"/>
              <a:ext cx="120650" cy="90488"/>
            </a:xfrm>
            <a:custGeom>
              <a:avLst/>
              <a:gdLst>
                <a:gd name="T0" fmla="*/ 20 w 32"/>
                <a:gd name="T1" fmla="*/ 24 h 24"/>
                <a:gd name="T2" fmla="*/ 32 w 32"/>
                <a:gd name="T3" fmla="*/ 12 h 24"/>
                <a:gd name="T4" fmla="*/ 0 w 32"/>
                <a:gd name="T5" fmla="*/ 0 h 24"/>
                <a:gd name="T6" fmla="*/ 0 w 32"/>
                <a:gd name="T7" fmla="*/ 16 h 24"/>
                <a:gd name="T8" fmla="*/ 20 w 32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20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23" y="5"/>
                    <a:pt x="12" y="1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17"/>
                    <a:pt x="14" y="20"/>
                    <a:pt x="20" y="24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8497888" y="5675313"/>
              <a:ext cx="209550" cy="211138"/>
            </a:xfrm>
            <a:custGeom>
              <a:avLst/>
              <a:gdLst>
                <a:gd name="T0" fmla="*/ 16 w 56"/>
                <a:gd name="T1" fmla="*/ 0 h 56"/>
                <a:gd name="T2" fmla="*/ 0 w 56"/>
                <a:gd name="T3" fmla="*/ 0 h 56"/>
                <a:gd name="T4" fmla="*/ 56 w 56"/>
                <a:gd name="T5" fmla="*/ 56 h 56"/>
                <a:gd name="T6" fmla="*/ 56 w 56"/>
                <a:gd name="T7" fmla="*/ 40 h 56"/>
                <a:gd name="T8" fmla="*/ 16 w 5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29"/>
                    <a:pt x="27" y="52"/>
                    <a:pt x="56" y="56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36" y="37"/>
                    <a:pt x="19" y="20"/>
                    <a:pt x="16" y="0"/>
                  </a:cubicBez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8767763" y="5495925"/>
              <a:ext cx="211138" cy="390525"/>
            </a:xfrm>
            <a:custGeom>
              <a:avLst/>
              <a:gdLst>
                <a:gd name="T0" fmla="*/ 40 w 56"/>
                <a:gd name="T1" fmla="*/ 40 h 104"/>
                <a:gd name="T2" fmla="*/ 0 w 56"/>
                <a:gd name="T3" fmla="*/ 88 h 104"/>
                <a:gd name="T4" fmla="*/ 0 w 56"/>
                <a:gd name="T5" fmla="*/ 104 h 104"/>
                <a:gd name="T6" fmla="*/ 56 w 56"/>
                <a:gd name="T7" fmla="*/ 40 h 104"/>
                <a:gd name="T8" fmla="*/ 44 w 56"/>
                <a:gd name="T9" fmla="*/ 0 h 104"/>
                <a:gd name="T10" fmla="*/ 32 w 56"/>
                <a:gd name="T11" fmla="*/ 12 h 104"/>
                <a:gd name="T12" fmla="*/ 40 w 56"/>
                <a:gd name="T13" fmla="*/ 4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04">
                  <a:moveTo>
                    <a:pt x="40" y="40"/>
                  </a:moveTo>
                  <a:cubicBezTo>
                    <a:pt x="40" y="64"/>
                    <a:pt x="23" y="84"/>
                    <a:pt x="0" y="88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32" y="100"/>
                    <a:pt x="56" y="73"/>
                    <a:pt x="56" y="40"/>
                  </a:cubicBezTo>
                  <a:cubicBezTo>
                    <a:pt x="56" y="25"/>
                    <a:pt x="52" y="11"/>
                    <a:pt x="44" y="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8" y="20"/>
                    <a:pt x="40" y="30"/>
                    <a:pt x="40" y="40"/>
                  </a:cubicBezTo>
                  <a:close/>
                </a:path>
              </a:pathLst>
            </a:cu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4809454" y="727254"/>
            <a:ext cx="962025" cy="841375"/>
            <a:chOff x="8286751" y="714375"/>
            <a:chExt cx="962025" cy="841375"/>
          </a:xfrm>
        </p:grpSpPr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8286751" y="714375"/>
              <a:ext cx="841375" cy="84137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8377238" y="804863"/>
              <a:ext cx="660400" cy="661988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8467726" y="895350"/>
              <a:ext cx="481013" cy="481013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8556626" y="984250"/>
              <a:ext cx="301625" cy="3016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8647113" y="1074738"/>
              <a:ext cx="120650" cy="12065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9128126" y="1074738"/>
              <a:ext cx="120650" cy="60325"/>
            </a:xfrm>
            <a:custGeom>
              <a:avLst/>
              <a:gdLst>
                <a:gd name="T0" fmla="*/ 57 w 76"/>
                <a:gd name="T1" fmla="*/ 38 h 38"/>
                <a:gd name="T2" fmla="*/ 0 w 76"/>
                <a:gd name="T3" fmla="*/ 38 h 38"/>
                <a:gd name="T4" fmla="*/ 19 w 76"/>
                <a:gd name="T5" fmla="*/ 0 h 38"/>
                <a:gd name="T6" fmla="*/ 76 w 76"/>
                <a:gd name="T7" fmla="*/ 0 h 38"/>
                <a:gd name="T8" fmla="*/ 57 w 76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38">
                  <a:moveTo>
                    <a:pt x="57" y="38"/>
                  </a:moveTo>
                  <a:lnTo>
                    <a:pt x="0" y="38"/>
                  </a:lnTo>
                  <a:lnTo>
                    <a:pt x="19" y="0"/>
                  </a:lnTo>
                  <a:lnTo>
                    <a:pt x="76" y="0"/>
                  </a:lnTo>
                  <a:lnTo>
                    <a:pt x="57" y="38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9128126" y="1135063"/>
              <a:ext cx="120650" cy="60325"/>
            </a:xfrm>
            <a:custGeom>
              <a:avLst/>
              <a:gdLst>
                <a:gd name="T0" fmla="*/ 57 w 76"/>
                <a:gd name="T1" fmla="*/ 0 h 38"/>
                <a:gd name="T2" fmla="*/ 0 w 76"/>
                <a:gd name="T3" fmla="*/ 0 h 38"/>
                <a:gd name="T4" fmla="*/ 19 w 76"/>
                <a:gd name="T5" fmla="*/ 38 h 38"/>
                <a:gd name="T6" fmla="*/ 76 w 76"/>
                <a:gd name="T7" fmla="*/ 38 h 38"/>
                <a:gd name="T8" fmla="*/ 57 w 7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38">
                  <a:moveTo>
                    <a:pt x="57" y="0"/>
                  </a:moveTo>
                  <a:lnTo>
                    <a:pt x="0" y="0"/>
                  </a:lnTo>
                  <a:lnTo>
                    <a:pt x="19" y="38"/>
                  </a:lnTo>
                  <a:lnTo>
                    <a:pt x="76" y="3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8693151" y="1120775"/>
              <a:ext cx="555625" cy="30163"/>
            </a:xfrm>
            <a:custGeom>
              <a:avLst/>
              <a:gdLst>
                <a:gd name="T0" fmla="*/ 144 w 148"/>
                <a:gd name="T1" fmla="*/ 8 h 8"/>
                <a:gd name="T2" fmla="*/ 4 w 148"/>
                <a:gd name="T3" fmla="*/ 8 h 8"/>
                <a:gd name="T4" fmla="*/ 0 w 148"/>
                <a:gd name="T5" fmla="*/ 4 h 8"/>
                <a:gd name="T6" fmla="*/ 4 w 148"/>
                <a:gd name="T7" fmla="*/ 0 h 8"/>
                <a:gd name="T8" fmla="*/ 144 w 148"/>
                <a:gd name="T9" fmla="*/ 0 h 8"/>
                <a:gd name="T10" fmla="*/ 148 w 148"/>
                <a:gd name="T11" fmla="*/ 4 h 8"/>
                <a:gd name="T12" fmla="*/ 144 w 14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8">
                  <a:moveTo>
                    <a:pt x="14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0"/>
                    <a:pt x="148" y="2"/>
                    <a:pt x="148" y="4"/>
                  </a:cubicBezTo>
                  <a:cubicBezTo>
                    <a:pt x="148" y="6"/>
                    <a:pt x="146" y="8"/>
                    <a:pt x="144" y="8"/>
                  </a:cubicBezTo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8924926" y="1354138"/>
              <a:ext cx="95250" cy="93663"/>
            </a:xfrm>
            <a:custGeom>
              <a:avLst/>
              <a:gdLst>
                <a:gd name="T0" fmla="*/ 8 w 25"/>
                <a:gd name="T1" fmla="*/ 0 h 25"/>
                <a:gd name="T2" fmla="*/ 0 w 25"/>
                <a:gd name="T3" fmla="*/ 8 h 25"/>
                <a:gd name="T4" fmla="*/ 17 w 25"/>
                <a:gd name="T5" fmla="*/ 25 h 25"/>
                <a:gd name="T6" fmla="*/ 25 w 25"/>
                <a:gd name="T7" fmla="*/ 17 h 25"/>
                <a:gd name="T8" fmla="*/ 8 w 25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8" y="0"/>
                  </a:moveTo>
                  <a:cubicBezTo>
                    <a:pt x="6" y="3"/>
                    <a:pt x="3" y="6"/>
                    <a:pt x="0" y="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20" y="23"/>
                    <a:pt x="23" y="20"/>
                    <a:pt x="25" y="17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CE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8861426" y="1289050"/>
              <a:ext cx="93663" cy="93663"/>
            </a:xfrm>
            <a:custGeom>
              <a:avLst/>
              <a:gdLst>
                <a:gd name="T0" fmla="*/ 8 w 25"/>
                <a:gd name="T1" fmla="*/ 0 h 25"/>
                <a:gd name="T2" fmla="*/ 0 w 25"/>
                <a:gd name="T3" fmla="*/ 8 h 25"/>
                <a:gd name="T4" fmla="*/ 17 w 25"/>
                <a:gd name="T5" fmla="*/ 25 h 25"/>
                <a:gd name="T6" fmla="*/ 25 w 25"/>
                <a:gd name="T7" fmla="*/ 17 h 25"/>
                <a:gd name="T8" fmla="*/ 8 w 25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8" y="0"/>
                  </a:moveTo>
                  <a:cubicBezTo>
                    <a:pt x="6" y="3"/>
                    <a:pt x="3" y="6"/>
                    <a:pt x="0" y="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20" y="23"/>
                    <a:pt x="23" y="20"/>
                    <a:pt x="25" y="17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25F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8797926" y="1225550"/>
              <a:ext cx="93663" cy="93663"/>
            </a:xfrm>
            <a:custGeom>
              <a:avLst/>
              <a:gdLst>
                <a:gd name="T0" fmla="*/ 8 w 25"/>
                <a:gd name="T1" fmla="*/ 0 h 25"/>
                <a:gd name="T2" fmla="*/ 0 w 25"/>
                <a:gd name="T3" fmla="*/ 8 h 25"/>
                <a:gd name="T4" fmla="*/ 17 w 25"/>
                <a:gd name="T5" fmla="*/ 25 h 25"/>
                <a:gd name="T6" fmla="*/ 25 w 25"/>
                <a:gd name="T7" fmla="*/ 17 h 25"/>
                <a:gd name="T8" fmla="*/ 8 w 25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8" y="0"/>
                  </a:moveTo>
                  <a:cubicBezTo>
                    <a:pt x="6" y="3"/>
                    <a:pt x="3" y="6"/>
                    <a:pt x="0" y="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20" y="23"/>
                    <a:pt x="23" y="20"/>
                    <a:pt x="25" y="17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CE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8734426" y="1162050"/>
              <a:ext cx="93663" cy="93663"/>
            </a:xfrm>
            <a:custGeom>
              <a:avLst/>
              <a:gdLst>
                <a:gd name="T0" fmla="*/ 8 w 25"/>
                <a:gd name="T1" fmla="*/ 0 h 25"/>
                <a:gd name="T2" fmla="*/ 0 w 25"/>
                <a:gd name="T3" fmla="*/ 8 h 25"/>
                <a:gd name="T4" fmla="*/ 17 w 25"/>
                <a:gd name="T5" fmla="*/ 25 h 25"/>
                <a:gd name="T6" fmla="*/ 25 w 25"/>
                <a:gd name="T7" fmla="*/ 17 h 25"/>
                <a:gd name="T8" fmla="*/ 8 w 25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8" y="0"/>
                  </a:moveTo>
                  <a:cubicBezTo>
                    <a:pt x="6" y="3"/>
                    <a:pt x="3" y="6"/>
                    <a:pt x="0" y="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20" y="23"/>
                    <a:pt x="23" y="20"/>
                    <a:pt x="25" y="17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25F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8693151" y="1146175"/>
              <a:ext cx="71438" cy="46038"/>
            </a:xfrm>
            <a:custGeom>
              <a:avLst/>
              <a:gdLst>
                <a:gd name="T0" fmla="*/ 1 w 19"/>
                <a:gd name="T1" fmla="*/ 0 h 12"/>
                <a:gd name="T2" fmla="*/ 0 w 19"/>
                <a:gd name="T3" fmla="*/ 1 h 12"/>
                <a:gd name="T4" fmla="*/ 11 w 19"/>
                <a:gd name="T5" fmla="*/ 12 h 12"/>
                <a:gd name="T6" fmla="*/ 19 w 19"/>
                <a:gd name="T7" fmla="*/ 4 h 12"/>
                <a:gd name="T8" fmla="*/ 16 w 19"/>
                <a:gd name="T9" fmla="*/ 1 h 12"/>
                <a:gd name="T10" fmla="*/ 4 w 19"/>
                <a:gd name="T11" fmla="*/ 1 h 12"/>
                <a:gd name="T12" fmla="*/ 1 w 19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4" y="10"/>
                    <a:pt x="17" y="7"/>
                    <a:pt x="19" y="4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2" y="1"/>
                    <a:pt x="1" y="0"/>
                  </a:cubicBezTo>
                </a:path>
              </a:pathLst>
            </a:custGeom>
            <a:solidFill>
              <a:srgbClr val="CE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8696326" y="1120775"/>
              <a:ext cx="57150" cy="30163"/>
            </a:xfrm>
            <a:custGeom>
              <a:avLst/>
              <a:gdLst>
                <a:gd name="T0" fmla="*/ 7 w 15"/>
                <a:gd name="T1" fmla="*/ 0 h 8"/>
                <a:gd name="T2" fmla="*/ 7 w 15"/>
                <a:gd name="T3" fmla="*/ 0 h 8"/>
                <a:gd name="T4" fmla="*/ 0 w 15"/>
                <a:gd name="T5" fmla="*/ 7 h 8"/>
                <a:gd name="T6" fmla="*/ 3 w 15"/>
                <a:gd name="T7" fmla="*/ 8 h 8"/>
                <a:gd name="T8" fmla="*/ 15 w 15"/>
                <a:gd name="T9" fmla="*/ 8 h 8"/>
                <a:gd name="T10" fmla="*/ 7 w 15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8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6552529" y="3673654"/>
            <a:ext cx="692150" cy="903288"/>
            <a:chOff x="10029826" y="3660775"/>
            <a:chExt cx="692150" cy="903288"/>
          </a:xfrm>
        </p:grpSpPr>
        <p:sp>
          <p:nvSpPr>
            <p:cNvPr id="27" name="Freeform 27"/>
            <p:cNvSpPr/>
            <p:nvPr/>
          </p:nvSpPr>
          <p:spPr bwMode="auto">
            <a:xfrm>
              <a:off x="10090151" y="3781425"/>
              <a:ext cx="601663" cy="360363"/>
            </a:xfrm>
            <a:custGeom>
              <a:avLst/>
              <a:gdLst>
                <a:gd name="T0" fmla="*/ 379 w 379"/>
                <a:gd name="T1" fmla="*/ 0 h 227"/>
                <a:gd name="T2" fmla="*/ 0 w 379"/>
                <a:gd name="T3" fmla="*/ 0 h 227"/>
                <a:gd name="T4" fmla="*/ 0 w 379"/>
                <a:gd name="T5" fmla="*/ 227 h 227"/>
                <a:gd name="T6" fmla="*/ 379 w 379"/>
                <a:gd name="T7" fmla="*/ 227 h 227"/>
                <a:gd name="T8" fmla="*/ 322 w 379"/>
                <a:gd name="T9" fmla="*/ 114 h 227"/>
                <a:gd name="T10" fmla="*/ 379 w 379"/>
                <a:gd name="T1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9" h="227">
                  <a:moveTo>
                    <a:pt x="379" y="0"/>
                  </a:moveTo>
                  <a:lnTo>
                    <a:pt x="0" y="0"/>
                  </a:lnTo>
                  <a:lnTo>
                    <a:pt x="0" y="227"/>
                  </a:lnTo>
                  <a:lnTo>
                    <a:pt x="379" y="227"/>
                  </a:lnTo>
                  <a:lnTo>
                    <a:pt x="322" y="114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10029826" y="3660775"/>
              <a:ext cx="60325" cy="903288"/>
            </a:xfrm>
            <a:custGeom>
              <a:avLst/>
              <a:gdLst>
                <a:gd name="T0" fmla="*/ 8 w 16"/>
                <a:gd name="T1" fmla="*/ 240 h 240"/>
                <a:gd name="T2" fmla="*/ 0 w 16"/>
                <a:gd name="T3" fmla="*/ 232 h 240"/>
                <a:gd name="T4" fmla="*/ 0 w 16"/>
                <a:gd name="T5" fmla="*/ 8 h 240"/>
                <a:gd name="T6" fmla="*/ 8 w 16"/>
                <a:gd name="T7" fmla="*/ 0 h 240"/>
                <a:gd name="T8" fmla="*/ 16 w 16"/>
                <a:gd name="T9" fmla="*/ 8 h 240"/>
                <a:gd name="T10" fmla="*/ 16 w 16"/>
                <a:gd name="T11" fmla="*/ 232 h 240"/>
                <a:gd name="T12" fmla="*/ 8 w 16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40">
                  <a:moveTo>
                    <a:pt x="8" y="240"/>
                  </a:move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232"/>
                    <a:pt x="16" y="232"/>
                    <a:pt x="16" y="232"/>
                  </a:cubicBezTo>
                  <a:cubicBezTo>
                    <a:pt x="16" y="236"/>
                    <a:pt x="12" y="240"/>
                    <a:pt x="8" y="240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10120313" y="3721100"/>
              <a:ext cx="601663" cy="60325"/>
            </a:xfrm>
            <a:custGeom>
              <a:avLst/>
              <a:gdLst>
                <a:gd name="T0" fmla="*/ 360 w 379"/>
                <a:gd name="T1" fmla="*/ 38 h 38"/>
                <a:gd name="T2" fmla="*/ 379 w 379"/>
                <a:gd name="T3" fmla="*/ 0 h 38"/>
                <a:gd name="T4" fmla="*/ 0 w 379"/>
                <a:gd name="T5" fmla="*/ 0 h 38"/>
                <a:gd name="T6" fmla="*/ 0 w 379"/>
                <a:gd name="T7" fmla="*/ 38 h 38"/>
                <a:gd name="T8" fmla="*/ 360 w 379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8">
                  <a:moveTo>
                    <a:pt x="360" y="38"/>
                  </a:moveTo>
                  <a:lnTo>
                    <a:pt x="379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360" y="38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10120313" y="4141788"/>
              <a:ext cx="601663" cy="60325"/>
            </a:xfrm>
            <a:custGeom>
              <a:avLst/>
              <a:gdLst>
                <a:gd name="T0" fmla="*/ 0 w 379"/>
                <a:gd name="T1" fmla="*/ 0 h 38"/>
                <a:gd name="T2" fmla="*/ 0 w 379"/>
                <a:gd name="T3" fmla="*/ 38 h 38"/>
                <a:gd name="T4" fmla="*/ 379 w 379"/>
                <a:gd name="T5" fmla="*/ 38 h 38"/>
                <a:gd name="T6" fmla="*/ 360 w 379"/>
                <a:gd name="T7" fmla="*/ 0 h 38"/>
                <a:gd name="T8" fmla="*/ 0 w 379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8">
                  <a:moveTo>
                    <a:pt x="0" y="0"/>
                  </a:moveTo>
                  <a:lnTo>
                    <a:pt x="0" y="38"/>
                  </a:lnTo>
                  <a:lnTo>
                    <a:pt x="379" y="38"/>
                  </a:lnTo>
                  <a:lnTo>
                    <a:pt x="3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10090151" y="3781425"/>
              <a:ext cx="30163" cy="360363"/>
            </a:xfrm>
            <a:prstGeom prst="rect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10090151" y="3721100"/>
              <a:ext cx="30163" cy="60325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10090151" y="4141788"/>
              <a:ext cx="30163" cy="60325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89" name="组合 188"/>
          <p:cNvGrpSpPr/>
          <p:nvPr/>
        </p:nvGrpSpPr>
        <p:grpSpPr>
          <a:xfrm>
            <a:off x="1502691" y="787579"/>
            <a:ext cx="901701" cy="781051"/>
            <a:chOff x="4979988" y="774700"/>
            <a:chExt cx="901701" cy="781051"/>
          </a:xfrm>
        </p:grpSpPr>
        <p:sp>
          <p:nvSpPr>
            <p:cNvPr id="34" name="Freeform 34"/>
            <p:cNvSpPr/>
            <p:nvPr/>
          </p:nvSpPr>
          <p:spPr bwMode="auto">
            <a:xfrm>
              <a:off x="5040313" y="774700"/>
              <a:ext cx="120650" cy="60325"/>
            </a:xfrm>
            <a:custGeom>
              <a:avLst/>
              <a:gdLst>
                <a:gd name="T0" fmla="*/ 76 w 76"/>
                <a:gd name="T1" fmla="*/ 38 h 38"/>
                <a:gd name="T2" fmla="*/ 0 w 76"/>
                <a:gd name="T3" fmla="*/ 38 h 38"/>
                <a:gd name="T4" fmla="*/ 38 w 76"/>
                <a:gd name="T5" fmla="*/ 0 h 38"/>
                <a:gd name="T6" fmla="*/ 76 w 76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38">
                  <a:moveTo>
                    <a:pt x="76" y="38"/>
                  </a:moveTo>
                  <a:lnTo>
                    <a:pt x="0" y="38"/>
                  </a:lnTo>
                  <a:lnTo>
                    <a:pt x="38" y="0"/>
                  </a:lnTo>
                  <a:lnTo>
                    <a:pt x="76" y="3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5"/>
            <p:cNvSpPr/>
            <p:nvPr/>
          </p:nvSpPr>
          <p:spPr bwMode="auto">
            <a:xfrm>
              <a:off x="5160963" y="774700"/>
              <a:ext cx="120650" cy="60325"/>
            </a:xfrm>
            <a:custGeom>
              <a:avLst/>
              <a:gdLst>
                <a:gd name="T0" fmla="*/ 76 w 76"/>
                <a:gd name="T1" fmla="*/ 38 h 38"/>
                <a:gd name="T2" fmla="*/ 0 w 76"/>
                <a:gd name="T3" fmla="*/ 38 h 38"/>
                <a:gd name="T4" fmla="*/ 38 w 76"/>
                <a:gd name="T5" fmla="*/ 0 h 38"/>
                <a:gd name="T6" fmla="*/ 76 w 76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38">
                  <a:moveTo>
                    <a:pt x="76" y="38"/>
                  </a:moveTo>
                  <a:lnTo>
                    <a:pt x="0" y="38"/>
                  </a:lnTo>
                  <a:lnTo>
                    <a:pt x="38" y="0"/>
                  </a:lnTo>
                  <a:lnTo>
                    <a:pt x="76" y="3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6"/>
            <p:cNvSpPr/>
            <p:nvPr/>
          </p:nvSpPr>
          <p:spPr bwMode="auto">
            <a:xfrm>
              <a:off x="5281613" y="774700"/>
              <a:ext cx="119063" cy="60325"/>
            </a:xfrm>
            <a:custGeom>
              <a:avLst/>
              <a:gdLst>
                <a:gd name="T0" fmla="*/ 75 w 75"/>
                <a:gd name="T1" fmla="*/ 38 h 38"/>
                <a:gd name="T2" fmla="*/ 0 w 75"/>
                <a:gd name="T3" fmla="*/ 38 h 38"/>
                <a:gd name="T4" fmla="*/ 38 w 75"/>
                <a:gd name="T5" fmla="*/ 0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0" y="38"/>
                  </a:lnTo>
                  <a:lnTo>
                    <a:pt x="38" y="0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7"/>
            <p:cNvSpPr/>
            <p:nvPr/>
          </p:nvSpPr>
          <p:spPr bwMode="auto">
            <a:xfrm>
              <a:off x="5400676" y="774700"/>
              <a:ext cx="120650" cy="60325"/>
            </a:xfrm>
            <a:custGeom>
              <a:avLst/>
              <a:gdLst>
                <a:gd name="T0" fmla="*/ 76 w 76"/>
                <a:gd name="T1" fmla="*/ 38 h 38"/>
                <a:gd name="T2" fmla="*/ 0 w 76"/>
                <a:gd name="T3" fmla="*/ 38 h 38"/>
                <a:gd name="T4" fmla="*/ 38 w 76"/>
                <a:gd name="T5" fmla="*/ 0 h 38"/>
                <a:gd name="T6" fmla="*/ 76 w 76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38">
                  <a:moveTo>
                    <a:pt x="76" y="38"/>
                  </a:moveTo>
                  <a:lnTo>
                    <a:pt x="0" y="38"/>
                  </a:lnTo>
                  <a:lnTo>
                    <a:pt x="38" y="0"/>
                  </a:lnTo>
                  <a:lnTo>
                    <a:pt x="76" y="3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8"/>
            <p:cNvSpPr/>
            <p:nvPr/>
          </p:nvSpPr>
          <p:spPr bwMode="auto">
            <a:xfrm>
              <a:off x="5521326" y="774700"/>
              <a:ext cx="120650" cy="60325"/>
            </a:xfrm>
            <a:custGeom>
              <a:avLst/>
              <a:gdLst>
                <a:gd name="T0" fmla="*/ 76 w 76"/>
                <a:gd name="T1" fmla="*/ 38 h 38"/>
                <a:gd name="T2" fmla="*/ 0 w 76"/>
                <a:gd name="T3" fmla="*/ 38 h 38"/>
                <a:gd name="T4" fmla="*/ 38 w 76"/>
                <a:gd name="T5" fmla="*/ 0 h 38"/>
                <a:gd name="T6" fmla="*/ 76 w 76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38">
                  <a:moveTo>
                    <a:pt x="76" y="38"/>
                  </a:moveTo>
                  <a:lnTo>
                    <a:pt x="0" y="38"/>
                  </a:lnTo>
                  <a:lnTo>
                    <a:pt x="38" y="0"/>
                  </a:lnTo>
                  <a:lnTo>
                    <a:pt x="76" y="3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5641976" y="774700"/>
              <a:ext cx="120650" cy="60325"/>
            </a:xfrm>
            <a:custGeom>
              <a:avLst/>
              <a:gdLst>
                <a:gd name="T0" fmla="*/ 76 w 76"/>
                <a:gd name="T1" fmla="*/ 38 h 38"/>
                <a:gd name="T2" fmla="*/ 0 w 76"/>
                <a:gd name="T3" fmla="*/ 38 h 38"/>
                <a:gd name="T4" fmla="*/ 38 w 76"/>
                <a:gd name="T5" fmla="*/ 0 h 38"/>
                <a:gd name="T6" fmla="*/ 76 w 76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38">
                  <a:moveTo>
                    <a:pt x="76" y="38"/>
                  </a:moveTo>
                  <a:lnTo>
                    <a:pt x="0" y="38"/>
                  </a:lnTo>
                  <a:lnTo>
                    <a:pt x="38" y="0"/>
                  </a:lnTo>
                  <a:lnTo>
                    <a:pt x="76" y="3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0"/>
            <p:cNvSpPr/>
            <p:nvPr/>
          </p:nvSpPr>
          <p:spPr bwMode="auto">
            <a:xfrm>
              <a:off x="5762626" y="774700"/>
              <a:ext cx="119063" cy="60325"/>
            </a:xfrm>
            <a:custGeom>
              <a:avLst/>
              <a:gdLst>
                <a:gd name="T0" fmla="*/ 75 w 75"/>
                <a:gd name="T1" fmla="*/ 38 h 38"/>
                <a:gd name="T2" fmla="*/ 0 w 75"/>
                <a:gd name="T3" fmla="*/ 38 h 38"/>
                <a:gd name="T4" fmla="*/ 38 w 75"/>
                <a:gd name="T5" fmla="*/ 0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0" y="38"/>
                  </a:lnTo>
                  <a:lnTo>
                    <a:pt x="38" y="0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1"/>
            <p:cNvSpPr/>
            <p:nvPr/>
          </p:nvSpPr>
          <p:spPr bwMode="auto">
            <a:xfrm>
              <a:off x="5040313" y="835025"/>
              <a:ext cx="841375" cy="720725"/>
            </a:xfrm>
            <a:custGeom>
              <a:avLst/>
              <a:gdLst>
                <a:gd name="T0" fmla="*/ 0 w 224"/>
                <a:gd name="T1" fmla="*/ 0 h 192"/>
                <a:gd name="T2" fmla="*/ 0 w 224"/>
                <a:gd name="T3" fmla="*/ 192 h 192"/>
                <a:gd name="T4" fmla="*/ 208 w 224"/>
                <a:gd name="T5" fmla="*/ 192 h 192"/>
                <a:gd name="T6" fmla="*/ 224 w 224"/>
                <a:gd name="T7" fmla="*/ 176 h 192"/>
                <a:gd name="T8" fmla="*/ 224 w 224"/>
                <a:gd name="T9" fmla="*/ 0 h 192"/>
                <a:gd name="T10" fmla="*/ 0 w 224"/>
                <a:gd name="T1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192">
                  <a:moveTo>
                    <a:pt x="0" y="0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208" y="192"/>
                    <a:pt x="208" y="192"/>
                    <a:pt x="208" y="192"/>
                  </a:cubicBezTo>
                  <a:cubicBezTo>
                    <a:pt x="217" y="192"/>
                    <a:pt x="224" y="185"/>
                    <a:pt x="224" y="176"/>
                  </a:cubicBezTo>
                  <a:cubicBezTo>
                    <a:pt x="224" y="0"/>
                    <a:pt x="224" y="0"/>
                    <a:pt x="2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5010151" y="1525588"/>
              <a:ext cx="30163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auto">
            <a:xfrm>
              <a:off x="4979988" y="1495425"/>
              <a:ext cx="60325" cy="6032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4"/>
            <p:cNvSpPr/>
            <p:nvPr/>
          </p:nvSpPr>
          <p:spPr bwMode="auto">
            <a:xfrm>
              <a:off x="4979988" y="835025"/>
              <a:ext cx="60325" cy="690563"/>
            </a:xfrm>
            <a:custGeom>
              <a:avLst/>
              <a:gdLst>
                <a:gd name="T0" fmla="*/ 38 w 38"/>
                <a:gd name="T1" fmla="*/ 0 h 435"/>
                <a:gd name="T2" fmla="*/ 0 w 38"/>
                <a:gd name="T3" fmla="*/ 38 h 435"/>
                <a:gd name="T4" fmla="*/ 0 w 38"/>
                <a:gd name="T5" fmla="*/ 435 h 435"/>
                <a:gd name="T6" fmla="*/ 38 w 38"/>
                <a:gd name="T7" fmla="*/ 435 h 435"/>
                <a:gd name="T8" fmla="*/ 38 w 38"/>
                <a:gd name="T9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35">
                  <a:moveTo>
                    <a:pt x="38" y="0"/>
                  </a:moveTo>
                  <a:lnTo>
                    <a:pt x="0" y="38"/>
                  </a:lnTo>
                  <a:lnTo>
                    <a:pt x="0" y="435"/>
                  </a:lnTo>
                  <a:lnTo>
                    <a:pt x="38" y="43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5100638" y="895350"/>
              <a:ext cx="722313" cy="30163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5386388" y="1135063"/>
              <a:ext cx="4365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5611813" y="1255713"/>
              <a:ext cx="211138" cy="211138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5100638" y="1316038"/>
              <a:ext cx="481013" cy="15081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5100638" y="1255713"/>
              <a:ext cx="48101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5100638" y="1195388"/>
              <a:ext cx="72231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5100638" y="955675"/>
              <a:ext cx="255588" cy="209550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5386388" y="1074738"/>
              <a:ext cx="4365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5130801" y="1346200"/>
              <a:ext cx="420688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5130801" y="1406525"/>
              <a:ext cx="420688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5386388" y="1014413"/>
              <a:ext cx="4365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5386388" y="955675"/>
              <a:ext cx="436563" cy="285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3140991" y="757417"/>
            <a:ext cx="962025" cy="811213"/>
            <a:chOff x="6618288" y="744538"/>
            <a:chExt cx="962025" cy="811213"/>
          </a:xfrm>
        </p:grpSpPr>
        <p:sp>
          <p:nvSpPr>
            <p:cNvPr id="57" name="Freeform 57"/>
            <p:cNvSpPr/>
            <p:nvPr/>
          </p:nvSpPr>
          <p:spPr bwMode="auto">
            <a:xfrm>
              <a:off x="6618288" y="1014413"/>
              <a:ext cx="241300" cy="541338"/>
            </a:xfrm>
            <a:custGeom>
              <a:avLst/>
              <a:gdLst>
                <a:gd name="T0" fmla="*/ 64 w 64"/>
                <a:gd name="T1" fmla="*/ 136 h 144"/>
                <a:gd name="T2" fmla="*/ 56 w 64"/>
                <a:gd name="T3" fmla="*/ 144 h 144"/>
                <a:gd name="T4" fmla="*/ 8 w 64"/>
                <a:gd name="T5" fmla="*/ 144 h 144"/>
                <a:gd name="T6" fmla="*/ 0 w 64"/>
                <a:gd name="T7" fmla="*/ 136 h 144"/>
                <a:gd name="T8" fmla="*/ 0 w 64"/>
                <a:gd name="T9" fmla="*/ 8 h 144"/>
                <a:gd name="T10" fmla="*/ 8 w 64"/>
                <a:gd name="T11" fmla="*/ 0 h 144"/>
                <a:gd name="T12" fmla="*/ 56 w 64"/>
                <a:gd name="T13" fmla="*/ 0 h 144"/>
                <a:gd name="T14" fmla="*/ 64 w 64"/>
                <a:gd name="T15" fmla="*/ 8 h 144"/>
                <a:gd name="T16" fmla="*/ 64 w 64"/>
                <a:gd name="T17" fmla="*/ 13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144">
                  <a:moveTo>
                    <a:pt x="64" y="136"/>
                  </a:moveTo>
                  <a:cubicBezTo>
                    <a:pt x="64" y="140"/>
                    <a:pt x="60" y="144"/>
                    <a:pt x="56" y="144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4" y="144"/>
                    <a:pt x="0" y="140"/>
                    <a:pt x="0" y="13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lnTo>
                    <a:pt x="64" y="136"/>
                  </a:lnTo>
                  <a:close/>
                </a:path>
              </a:pathLst>
            </a:cu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8"/>
            <p:cNvSpPr/>
            <p:nvPr/>
          </p:nvSpPr>
          <p:spPr bwMode="auto">
            <a:xfrm>
              <a:off x="6950076" y="744538"/>
              <a:ext cx="404813" cy="406400"/>
            </a:xfrm>
            <a:custGeom>
              <a:avLst/>
              <a:gdLst>
                <a:gd name="T0" fmla="*/ 16 w 108"/>
                <a:gd name="T1" fmla="*/ 108 h 108"/>
                <a:gd name="T2" fmla="*/ 0 w 108"/>
                <a:gd name="T3" fmla="*/ 92 h 108"/>
                <a:gd name="T4" fmla="*/ 0 w 108"/>
                <a:gd name="T5" fmla="*/ 88 h 108"/>
                <a:gd name="T6" fmla="*/ 16 w 108"/>
                <a:gd name="T7" fmla="*/ 72 h 108"/>
                <a:gd name="T8" fmla="*/ 72 w 108"/>
                <a:gd name="T9" fmla="*/ 16 h 108"/>
                <a:gd name="T10" fmla="*/ 88 w 108"/>
                <a:gd name="T11" fmla="*/ 0 h 108"/>
                <a:gd name="T12" fmla="*/ 92 w 108"/>
                <a:gd name="T13" fmla="*/ 0 h 108"/>
                <a:gd name="T14" fmla="*/ 108 w 108"/>
                <a:gd name="T15" fmla="*/ 16 h 108"/>
                <a:gd name="T16" fmla="*/ 16 w 108"/>
                <a:gd name="T1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08">
                  <a:moveTo>
                    <a:pt x="16" y="108"/>
                  </a:moveTo>
                  <a:cubicBezTo>
                    <a:pt x="6" y="108"/>
                    <a:pt x="0" y="100"/>
                    <a:pt x="0" y="92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0"/>
                    <a:pt x="7" y="72"/>
                    <a:pt x="16" y="72"/>
                  </a:cubicBezTo>
                  <a:cubicBezTo>
                    <a:pt x="46" y="72"/>
                    <a:pt x="72" y="46"/>
                    <a:pt x="72" y="16"/>
                  </a:cubicBezTo>
                  <a:cubicBezTo>
                    <a:pt x="72" y="6"/>
                    <a:pt x="80" y="0"/>
                    <a:pt x="88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00" y="0"/>
                    <a:pt x="108" y="7"/>
                    <a:pt x="108" y="16"/>
                  </a:cubicBezTo>
                  <a:cubicBezTo>
                    <a:pt x="108" y="66"/>
                    <a:pt x="66" y="108"/>
                    <a:pt x="16" y="108"/>
                  </a:cubicBez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9"/>
            <p:cNvSpPr/>
            <p:nvPr/>
          </p:nvSpPr>
          <p:spPr bwMode="auto">
            <a:xfrm>
              <a:off x="6648451" y="1014413"/>
              <a:ext cx="241300" cy="541338"/>
            </a:xfrm>
            <a:custGeom>
              <a:avLst/>
              <a:gdLst>
                <a:gd name="T0" fmla="*/ 64 w 64"/>
                <a:gd name="T1" fmla="*/ 136 h 144"/>
                <a:gd name="T2" fmla="*/ 56 w 64"/>
                <a:gd name="T3" fmla="*/ 144 h 144"/>
                <a:gd name="T4" fmla="*/ 8 w 64"/>
                <a:gd name="T5" fmla="*/ 144 h 144"/>
                <a:gd name="T6" fmla="*/ 0 w 64"/>
                <a:gd name="T7" fmla="*/ 136 h 144"/>
                <a:gd name="T8" fmla="*/ 0 w 64"/>
                <a:gd name="T9" fmla="*/ 8 h 144"/>
                <a:gd name="T10" fmla="*/ 8 w 64"/>
                <a:gd name="T11" fmla="*/ 0 h 144"/>
                <a:gd name="T12" fmla="*/ 56 w 64"/>
                <a:gd name="T13" fmla="*/ 0 h 144"/>
                <a:gd name="T14" fmla="*/ 64 w 64"/>
                <a:gd name="T15" fmla="*/ 8 h 144"/>
                <a:gd name="T16" fmla="*/ 64 w 64"/>
                <a:gd name="T17" fmla="*/ 13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144">
                  <a:moveTo>
                    <a:pt x="64" y="136"/>
                  </a:moveTo>
                  <a:cubicBezTo>
                    <a:pt x="64" y="140"/>
                    <a:pt x="60" y="144"/>
                    <a:pt x="56" y="144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4" y="144"/>
                    <a:pt x="0" y="140"/>
                    <a:pt x="0" y="13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lnTo>
                    <a:pt x="64" y="136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Oval 60"/>
            <p:cNvSpPr>
              <a:spLocks noChangeArrowheads="1"/>
            </p:cNvSpPr>
            <p:nvPr/>
          </p:nvSpPr>
          <p:spPr bwMode="auto">
            <a:xfrm>
              <a:off x="6738938" y="1436688"/>
              <a:ext cx="60325" cy="58738"/>
            </a:xfrm>
            <a:prstGeom prst="ellipse">
              <a:avLst/>
            </a:pr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Oval 61"/>
            <p:cNvSpPr>
              <a:spLocks noChangeArrowheads="1"/>
            </p:cNvSpPr>
            <p:nvPr/>
          </p:nvSpPr>
          <p:spPr bwMode="auto">
            <a:xfrm>
              <a:off x="6738938" y="1346200"/>
              <a:ext cx="60325" cy="60325"/>
            </a:xfrm>
            <a:prstGeom prst="ellipse">
              <a:avLst/>
            </a:pr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62"/>
            <p:cNvSpPr/>
            <p:nvPr/>
          </p:nvSpPr>
          <p:spPr bwMode="auto">
            <a:xfrm>
              <a:off x="6919913" y="1014413"/>
              <a:ext cx="450850" cy="541338"/>
            </a:xfrm>
            <a:custGeom>
              <a:avLst/>
              <a:gdLst>
                <a:gd name="T0" fmla="*/ 120 w 120"/>
                <a:gd name="T1" fmla="*/ 136 h 144"/>
                <a:gd name="T2" fmla="*/ 112 w 120"/>
                <a:gd name="T3" fmla="*/ 144 h 144"/>
                <a:gd name="T4" fmla="*/ 8 w 120"/>
                <a:gd name="T5" fmla="*/ 144 h 144"/>
                <a:gd name="T6" fmla="*/ 0 w 120"/>
                <a:gd name="T7" fmla="*/ 136 h 144"/>
                <a:gd name="T8" fmla="*/ 0 w 120"/>
                <a:gd name="T9" fmla="*/ 8 h 144"/>
                <a:gd name="T10" fmla="*/ 8 w 120"/>
                <a:gd name="T11" fmla="*/ 0 h 144"/>
                <a:gd name="T12" fmla="*/ 112 w 120"/>
                <a:gd name="T13" fmla="*/ 0 h 144"/>
                <a:gd name="T14" fmla="*/ 120 w 120"/>
                <a:gd name="T15" fmla="*/ 8 h 144"/>
                <a:gd name="T16" fmla="*/ 120 w 120"/>
                <a:gd name="T17" fmla="*/ 13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44">
                  <a:moveTo>
                    <a:pt x="120" y="136"/>
                  </a:moveTo>
                  <a:cubicBezTo>
                    <a:pt x="120" y="140"/>
                    <a:pt x="116" y="144"/>
                    <a:pt x="112" y="144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4" y="144"/>
                    <a:pt x="0" y="140"/>
                    <a:pt x="0" y="13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4"/>
                    <a:pt x="120" y="8"/>
                  </a:cubicBezTo>
                  <a:lnTo>
                    <a:pt x="120" y="136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3"/>
            <p:cNvSpPr/>
            <p:nvPr/>
          </p:nvSpPr>
          <p:spPr bwMode="auto">
            <a:xfrm>
              <a:off x="7175501" y="1014413"/>
              <a:ext cx="134938" cy="136525"/>
            </a:xfrm>
            <a:custGeom>
              <a:avLst/>
              <a:gdLst>
                <a:gd name="T0" fmla="*/ 16 w 36"/>
                <a:gd name="T1" fmla="*/ 20 h 36"/>
                <a:gd name="T2" fmla="*/ 16 w 36"/>
                <a:gd name="T3" fmla="*/ 16 h 36"/>
                <a:gd name="T4" fmla="*/ 36 w 36"/>
                <a:gd name="T5" fmla="*/ 0 h 36"/>
                <a:gd name="T6" fmla="*/ 20 w 36"/>
                <a:gd name="T7" fmla="*/ 0 h 36"/>
                <a:gd name="T8" fmla="*/ 0 w 36"/>
                <a:gd name="T9" fmla="*/ 16 h 36"/>
                <a:gd name="T10" fmla="*/ 0 w 36"/>
                <a:gd name="T11" fmla="*/ 20 h 36"/>
                <a:gd name="T12" fmla="*/ 20 w 36"/>
                <a:gd name="T13" fmla="*/ 36 h 36"/>
                <a:gd name="T14" fmla="*/ 36 w 36"/>
                <a:gd name="T15" fmla="*/ 36 h 36"/>
                <a:gd name="T16" fmla="*/ 16 w 36"/>
                <a:gd name="T17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6">
                  <a:moveTo>
                    <a:pt x="16" y="20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6"/>
                    <a:pt x="26" y="0"/>
                    <a:pt x="3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0" y="6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10" y="36"/>
                    <a:pt x="20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6" y="36"/>
                    <a:pt x="16" y="30"/>
                    <a:pt x="16" y="20"/>
                  </a:cubicBezTo>
                  <a:close/>
                </a:path>
              </a:pathLst>
            </a:custGeom>
            <a:solidFill>
              <a:srgbClr val="E6A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4"/>
            <p:cNvSpPr/>
            <p:nvPr/>
          </p:nvSpPr>
          <p:spPr bwMode="auto">
            <a:xfrm>
              <a:off x="7175501" y="1150938"/>
              <a:ext cx="134938" cy="134938"/>
            </a:xfrm>
            <a:custGeom>
              <a:avLst/>
              <a:gdLst>
                <a:gd name="T0" fmla="*/ 16 w 36"/>
                <a:gd name="T1" fmla="*/ 20 h 36"/>
                <a:gd name="T2" fmla="*/ 16 w 36"/>
                <a:gd name="T3" fmla="*/ 16 h 36"/>
                <a:gd name="T4" fmla="*/ 36 w 36"/>
                <a:gd name="T5" fmla="*/ 0 h 36"/>
                <a:gd name="T6" fmla="*/ 20 w 36"/>
                <a:gd name="T7" fmla="*/ 0 h 36"/>
                <a:gd name="T8" fmla="*/ 0 w 36"/>
                <a:gd name="T9" fmla="*/ 16 h 36"/>
                <a:gd name="T10" fmla="*/ 0 w 36"/>
                <a:gd name="T11" fmla="*/ 20 h 36"/>
                <a:gd name="T12" fmla="*/ 20 w 36"/>
                <a:gd name="T13" fmla="*/ 36 h 36"/>
                <a:gd name="T14" fmla="*/ 36 w 36"/>
                <a:gd name="T15" fmla="*/ 36 h 36"/>
                <a:gd name="T16" fmla="*/ 16 w 36"/>
                <a:gd name="T17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6">
                  <a:moveTo>
                    <a:pt x="16" y="20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6"/>
                    <a:pt x="26" y="0"/>
                    <a:pt x="3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0" y="6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10" y="36"/>
                    <a:pt x="20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6" y="36"/>
                    <a:pt x="16" y="30"/>
                    <a:pt x="16" y="20"/>
                  </a:cubicBezTo>
                  <a:close/>
                </a:path>
              </a:pathLst>
            </a:custGeom>
            <a:solidFill>
              <a:srgbClr val="E6A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5"/>
            <p:cNvSpPr/>
            <p:nvPr/>
          </p:nvSpPr>
          <p:spPr bwMode="auto">
            <a:xfrm>
              <a:off x="7175501" y="1285875"/>
              <a:ext cx="134938" cy="134938"/>
            </a:xfrm>
            <a:custGeom>
              <a:avLst/>
              <a:gdLst>
                <a:gd name="T0" fmla="*/ 16 w 36"/>
                <a:gd name="T1" fmla="*/ 20 h 36"/>
                <a:gd name="T2" fmla="*/ 16 w 36"/>
                <a:gd name="T3" fmla="*/ 16 h 36"/>
                <a:gd name="T4" fmla="*/ 36 w 36"/>
                <a:gd name="T5" fmla="*/ 0 h 36"/>
                <a:gd name="T6" fmla="*/ 20 w 36"/>
                <a:gd name="T7" fmla="*/ 0 h 36"/>
                <a:gd name="T8" fmla="*/ 0 w 36"/>
                <a:gd name="T9" fmla="*/ 16 h 36"/>
                <a:gd name="T10" fmla="*/ 0 w 36"/>
                <a:gd name="T11" fmla="*/ 20 h 36"/>
                <a:gd name="T12" fmla="*/ 20 w 36"/>
                <a:gd name="T13" fmla="*/ 36 h 36"/>
                <a:gd name="T14" fmla="*/ 36 w 36"/>
                <a:gd name="T15" fmla="*/ 36 h 36"/>
                <a:gd name="T16" fmla="*/ 16 w 36"/>
                <a:gd name="T17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6">
                  <a:moveTo>
                    <a:pt x="16" y="20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6"/>
                    <a:pt x="26" y="0"/>
                    <a:pt x="3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0" y="6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10" y="36"/>
                    <a:pt x="20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6" y="36"/>
                    <a:pt x="16" y="30"/>
                    <a:pt x="16" y="20"/>
                  </a:cubicBezTo>
                  <a:close/>
                </a:path>
              </a:pathLst>
            </a:custGeom>
            <a:solidFill>
              <a:srgbClr val="E6A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6"/>
            <p:cNvSpPr/>
            <p:nvPr/>
          </p:nvSpPr>
          <p:spPr bwMode="auto">
            <a:xfrm>
              <a:off x="7175501" y="1420813"/>
              <a:ext cx="134938" cy="134938"/>
            </a:xfrm>
            <a:custGeom>
              <a:avLst/>
              <a:gdLst>
                <a:gd name="T0" fmla="*/ 16 w 36"/>
                <a:gd name="T1" fmla="*/ 20 h 36"/>
                <a:gd name="T2" fmla="*/ 16 w 36"/>
                <a:gd name="T3" fmla="*/ 16 h 36"/>
                <a:gd name="T4" fmla="*/ 36 w 36"/>
                <a:gd name="T5" fmla="*/ 0 h 36"/>
                <a:gd name="T6" fmla="*/ 20 w 36"/>
                <a:gd name="T7" fmla="*/ 0 h 36"/>
                <a:gd name="T8" fmla="*/ 0 w 36"/>
                <a:gd name="T9" fmla="*/ 16 h 36"/>
                <a:gd name="T10" fmla="*/ 0 w 36"/>
                <a:gd name="T11" fmla="*/ 20 h 36"/>
                <a:gd name="T12" fmla="*/ 20 w 36"/>
                <a:gd name="T13" fmla="*/ 36 h 36"/>
                <a:gd name="T14" fmla="*/ 36 w 36"/>
                <a:gd name="T15" fmla="*/ 36 h 36"/>
                <a:gd name="T16" fmla="*/ 16 w 36"/>
                <a:gd name="T17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6">
                  <a:moveTo>
                    <a:pt x="16" y="20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6"/>
                    <a:pt x="26" y="0"/>
                    <a:pt x="3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0" y="6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10" y="36"/>
                    <a:pt x="20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6" y="36"/>
                    <a:pt x="16" y="30"/>
                    <a:pt x="16" y="20"/>
                  </a:cubicBezTo>
                  <a:close/>
                </a:path>
              </a:pathLst>
            </a:custGeom>
            <a:solidFill>
              <a:srgbClr val="E6A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7"/>
            <p:cNvSpPr/>
            <p:nvPr/>
          </p:nvSpPr>
          <p:spPr bwMode="auto">
            <a:xfrm>
              <a:off x="7234238" y="1014413"/>
              <a:ext cx="346075" cy="541338"/>
            </a:xfrm>
            <a:custGeom>
              <a:avLst/>
              <a:gdLst>
                <a:gd name="T0" fmla="*/ 72 w 92"/>
                <a:gd name="T1" fmla="*/ 0 h 144"/>
                <a:gd name="T2" fmla="*/ 56 w 92"/>
                <a:gd name="T3" fmla="*/ 0 h 144"/>
                <a:gd name="T4" fmla="*/ 20 w 92"/>
                <a:gd name="T5" fmla="*/ 0 h 144"/>
                <a:gd name="T6" fmla="*/ 0 w 92"/>
                <a:gd name="T7" fmla="*/ 16 h 144"/>
                <a:gd name="T8" fmla="*/ 0 w 92"/>
                <a:gd name="T9" fmla="*/ 20 h 144"/>
                <a:gd name="T10" fmla="*/ 20 w 92"/>
                <a:gd name="T11" fmla="*/ 36 h 144"/>
                <a:gd name="T12" fmla="*/ 0 w 92"/>
                <a:gd name="T13" fmla="*/ 52 h 144"/>
                <a:gd name="T14" fmla="*/ 0 w 92"/>
                <a:gd name="T15" fmla="*/ 56 h 144"/>
                <a:gd name="T16" fmla="*/ 20 w 92"/>
                <a:gd name="T17" fmla="*/ 72 h 144"/>
                <a:gd name="T18" fmla="*/ 0 w 92"/>
                <a:gd name="T19" fmla="*/ 88 h 144"/>
                <a:gd name="T20" fmla="*/ 0 w 92"/>
                <a:gd name="T21" fmla="*/ 92 h 144"/>
                <a:gd name="T22" fmla="*/ 20 w 92"/>
                <a:gd name="T23" fmla="*/ 108 h 144"/>
                <a:gd name="T24" fmla="*/ 0 w 92"/>
                <a:gd name="T25" fmla="*/ 124 h 144"/>
                <a:gd name="T26" fmla="*/ 0 w 92"/>
                <a:gd name="T27" fmla="*/ 128 h 144"/>
                <a:gd name="T28" fmla="*/ 20 w 92"/>
                <a:gd name="T29" fmla="*/ 144 h 144"/>
                <a:gd name="T30" fmla="*/ 32 w 92"/>
                <a:gd name="T31" fmla="*/ 144 h 144"/>
                <a:gd name="T32" fmla="*/ 48 w 92"/>
                <a:gd name="T33" fmla="*/ 144 h 144"/>
                <a:gd name="T34" fmla="*/ 68 w 92"/>
                <a:gd name="T35" fmla="*/ 128 h 144"/>
                <a:gd name="T36" fmla="*/ 68 w 92"/>
                <a:gd name="T37" fmla="*/ 124 h 144"/>
                <a:gd name="T38" fmla="*/ 48 w 92"/>
                <a:gd name="T39" fmla="*/ 108 h 144"/>
                <a:gd name="T40" fmla="*/ 56 w 92"/>
                <a:gd name="T41" fmla="*/ 108 h 144"/>
                <a:gd name="T42" fmla="*/ 76 w 92"/>
                <a:gd name="T43" fmla="*/ 92 h 144"/>
                <a:gd name="T44" fmla="*/ 76 w 92"/>
                <a:gd name="T45" fmla="*/ 88 h 144"/>
                <a:gd name="T46" fmla="*/ 56 w 92"/>
                <a:gd name="T47" fmla="*/ 72 h 144"/>
                <a:gd name="T48" fmla="*/ 64 w 92"/>
                <a:gd name="T49" fmla="*/ 72 h 144"/>
                <a:gd name="T50" fmla="*/ 84 w 92"/>
                <a:gd name="T51" fmla="*/ 56 h 144"/>
                <a:gd name="T52" fmla="*/ 84 w 92"/>
                <a:gd name="T53" fmla="*/ 52 h 144"/>
                <a:gd name="T54" fmla="*/ 64 w 92"/>
                <a:gd name="T55" fmla="*/ 36 h 144"/>
                <a:gd name="T56" fmla="*/ 72 w 92"/>
                <a:gd name="T57" fmla="*/ 36 h 144"/>
                <a:gd name="T58" fmla="*/ 92 w 92"/>
                <a:gd name="T59" fmla="*/ 20 h 144"/>
                <a:gd name="T60" fmla="*/ 92 w 92"/>
                <a:gd name="T61" fmla="*/ 16 h 144"/>
                <a:gd name="T62" fmla="*/ 72 w 92"/>
                <a:gd name="T6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44">
                  <a:moveTo>
                    <a:pt x="72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0" y="6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10" y="36"/>
                    <a:pt x="20" y="36"/>
                  </a:cubicBezTo>
                  <a:cubicBezTo>
                    <a:pt x="10" y="36"/>
                    <a:pt x="0" y="42"/>
                    <a:pt x="0" y="5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6"/>
                    <a:pt x="10" y="72"/>
                    <a:pt x="20" y="72"/>
                  </a:cubicBezTo>
                  <a:cubicBezTo>
                    <a:pt x="10" y="72"/>
                    <a:pt x="0" y="78"/>
                    <a:pt x="0" y="8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2"/>
                    <a:pt x="10" y="108"/>
                    <a:pt x="20" y="108"/>
                  </a:cubicBezTo>
                  <a:cubicBezTo>
                    <a:pt x="10" y="108"/>
                    <a:pt x="0" y="114"/>
                    <a:pt x="0" y="124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8"/>
                    <a:pt x="10" y="144"/>
                    <a:pt x="20" y="144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58" y="144"/>
                    <a:pt x="68" y="138"/>
                    <a:pt x="68" y="128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14"/>
                    <a:pt x="58" y="108"/>
                    <a:pt x="48" y="108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66" y="108"/>
                    <a:pt x="76" y="102"/>
                    <a:pt x="76" y="92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78"/>
                    <a:pt x="66" y="72"/>
                    <a:pt x="56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4" y="72"/>
                    <a:pt x="84" y="66"/>
                    <a:pt x="84" y="56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42"/>
                    <a:pt x="74" y="36"/>
                    <a:pt x="64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82" y="36"/>
                    <a:pt x="92" y="30"/>
                    <a:pt x="92" y="20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6"/>
                    <a:pt x="82" y="0"/>
                    <a:pt x="72" y="0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1518566" y="2246492"/>
            <a:ext cx="841375" cy="841375"/>
            <a:chOff x="4995863" y="2233613"/>
            <a:chExt cx="841375" cy="841375"/>
          </a:xfrm>
        </p:grpSpPr>
        <p:sp>
          <p:nvSpPr>
            <p:cNvPr id="68" name="Oval 68"/>
            <p:cNvSpPr>
              <a:spLocks noChangeArrowheads="1"/>
            </p:cNvSpPr>
            <p:nvPr/>
          </p:nvSpPr>
          <p:spPr bwMode="auto">
            <a:xfrm>
              <a:off x="4995863" y="2233613"/>
              <a:ext cx="841375" cy="84137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Oval 69"/>
            <p:cNvSpPr>
              <a:spLocks noChangeArrowheads="1"/>
            </p:cNvSpPr>
            <p:nvPr/>
          </p:nvSpPr>
          <p:spPr bwMode="auto">
            <a:xfrm>
              <a:off x="5056188" y="2292350"/>
              <a:ext cx="720725" cy="722313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70"/>
            <p:cNvSpPr/>
            <p:nvPr/>
          </p:nvSpPr>
          <p:spPr bwMode="auto">
            <a:xfrm>
              <a:off x="5287963" y="2525713"/>
              <a:ext cx="142875" cy="142875"/>
            </a:xfrm>
            <a:custGeom>
              <a:avLst/>
              <a:gdLst>
                <a:gd name="T0" fmla="*/ 34 w 38"/>
                <a:gd name="T1" fmla="*/ 38 h 38"/>
                <a:gd name="T2" fmla="*/ 31 w 38"/>
                <a:gd name="T3" fmla="*/ 37 h 38"/>
                <a:gd name="T4" fmla="*/ 1 w 38"/>
                <a:gd name="T5" fmla="*/ 7 h 38"/>
                <a:gd name="T6" fmla="*/ 1 w 38"/>
                <a:gd name="T7" fmla="*/ 1 h 38"/>
                <a:gd name="T8" fmla="*/ 7 w 38"/>
                <a:gd name="T9" fmla="*/ 1 h 38"/>
                <a:gd name="T10" fmla="*/ 37 w 38"/>
                <a:gd name="T11" fmla="*/ 31 h 38"/>
                <a:gd name="T12" fmla="*/ 37 w 38"/>
                <a:gd name="T13" fmla="*/ 37 h 38"/>
                <a:gd name="T14" fmla="*/ 34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34" y="38"/>
                  </a:moveTo>
                  <a:cubicBezTo>
                    <a:pt x="33" y="38"/>
                    <a:pt x="32" y="38"/>
                    <a:pt x="31" y="3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3"/>
                    <a:pt x="38" y="35"/>
                    <a:pt x="37" y="37"/>
                  </a:cubicBezTo>
                  <a:cubicBezTo>
                    <a:pt x="36" y="38"/>
                    <a:pt x="35" y="38"/>
                    <a:pt x="34" y="38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71"/>
            <p:cNvSpPr/>
            <p:nvPr/>
          </p:nvSpPr>
          <p:spPr bwMode="auto">
            <a:xfrm>
              <a:off x="5400676" y="2638425"/>
              <a:ext cx="150813" cy="30163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5265738" y="2879725"/>
              <a:ext cx="30163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5537201" y="2879725"/>
              <a:ext cx="30163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5400676" y="2924175"/>
              <a:ext cx="30163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5160963" y="2773363"/>
              <a:ext cx="30163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5116513" y="2638425"/>
              <a:ext cx="30163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5160963" y="2503488"/>
              <a:ext cx="30163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5265738" y="2398713"/>
              <a:ext cx="30163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5400676" y="2352675"/>
              <a:ext cx="30163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5537201" y="2398713"/>
              <a:ext cx="30163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5641976" y="2503488"/>
              <a:ext cx="30163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82"/>
            <p:cNvSpPr>
              <a:spLocks noChangeArrowheads="1"/>
            </p:cNvSpPr>
            <p:nvPr/>
          </p:nvSpPr>
          <p:spPr bwMode="auto">
            <a:xfrm>
              <a:off x="5686426" y="2638425"/>
              <a:ext cx="30163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5641976" y="2773363"/>
              <a:ext cx="30163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6462041" y="817742"/>
            <a:ext cx="901701" cy="750887"/>
            <a:chOff x="9939338" y="804863"/>
            <a:chExt cx="901701" cy="750887"/>
          </a:xfrm>
        </p:grpSpPr>
        <p:sp>
          <p:nvSpPr>
            <p:cNvPr id="84" name="Freeform 84"/>
            <p:cNvSpPr/>
            <p:nvPr/>
          </p:nvSpPr>
          <p:spPr bwMode="auto">
            <a:xfrm>
              <a:off x="9955213" y="1181100"/>
              <a:ext cx="214313" cy="360363"/>
            </a:xfrm>
            <a:custGeom>
              <a:avLst/>
              <a:gdLst>
                <a:gd name="T0" fmla="*/ 24 w 57"/>
                <a:gd name="T1" fmla="*/ 48 h 96"/>
                <a:gd name="T2" fmla="*/ 57 w 57"/>
                <a:gd name="T3" fmla="*/ 1 h 96"/>
                <a:gd name="T4" fmla="*/ 48 w 57"/>
                <a:gd name="T5" fmla="*/ 0 h 96"/>
                <a:gd name="T6" fmla="*/ 0 w 57"/>
                <a:gd name="T7" fmla="*/ 48 h 96"/>
                <a:gd name="T8" fmla="*/ 48 w 57"/>
                <a:gd name="T9" fmla="*/ 96 h 96"/>
                <a:gd name="T10" fmla="*/ 57 w 57"/>
                <a:gd name="T11" fmla="*/ 95 h 96"/>
                <a:gd name="T12" fmla="*/ 24 w 57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96">
                  <a:moveTo>
                    <a:pt x="24" y="48"/>
                  </a:moveTo>
                  <a:cubicBezTo>
                    <a:pt x="24" y="24"/>
                    <a:pt x="38" y="5"/>
                    <a:pt x="57" y="1"/>
                  </a:cubicBezTo>
                  <a:cubicBezTo>
                    <a:pt x="54" y="0"/>
                    <a:pt x="51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75"/>
                    <a:pt x="21" y="96"/>
                    <a:pt x="48" y="96"/>
                  </a:cubicBezTo>
                  <a:cubicBezTo>
                    <a:pt x="51" y="96"/>
                    <a:pt x="54" y="96"/>
                    <a:pt x="57" y="95"/>
                  </a:cubicBezTo>
                  <a:cubicBezTo>
                    <a:pt x="38" y="91"/>
                    <a:pt x="24" y="72"/>
                    <a:pt x="24" y="48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5"/>
            <p:cNvSpPr/>
            <p:nvPr/>
          </p:nvSpPr>
          <p:spPr bwMode="auto">
            <a:xfrm>
              <a:off x="10045701" y="1184275"/>
              <a:ext cx="269875" cy="354013"/>
            </a:xfrm>
            <a:custGeom>
              <a:avLst/>
              <a:gdLst>
                <a:gd name="T0" fmla="*/ 72 w 72"/>
                <a:gd name="T1" fmla="*/ 47 h 94"/>
                <a:gd name="T2" fmla="*/ 33 w 72"/>
                <a:gd name="T3" fmla="*/ 0 h 94"/>
                <a:gd name="T4" fmla="*/ 0 w 72"/>
                <a:gd name="T5" fmla="*/ 47 h 94"/>
                <a:gd name="T6" fmla="*/ 33 w 72"/>
                <a:gd name="T7" fmla="*/ 94 h 94"/>
                <a:gd name="T8" fmla="*/ 72 w 72"/>
                <a:gd name="T9" fmla="*/ 4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94">
                  <a:moveTo>
                    <a:pt x="72" y="47"/>
                  </a:moveTo>
                  <a:cubicBezTo>
                    <a:pt x="72" y="23"/>
                    <a:pt x="55" y="4"/>
                    <a:pt x="33" y="0"/>
                  </a:cubicBezTo>
                  <a:cubicBezTo>
                    <a:pt x="14" y="4"/>
                    <a:pt x="0" y="23"/>
                    <a:pt x="0" y="47"/>
                  </a:cubicBezTo>
                  <a:cubicBezTo>
                    <a:pt x="0" y="71"/>
                    <a:pt x="14" y="90"/>
                    <a:pt x="33" y="94"/>
                  </a:cubicBezTo>
                  <a:cubicBezTo>
                    <a:pt x="55" y="90"/>
                    <a:pt x="72" y="71"/>
                    <a:pt x="72" y="47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6"/>
            <p:cNvSpPr/>
            <p:nvPr/>
          </p:nvSpPr>
          <p:spPr bwMode="auto">
            <a:xfrm>
              <a:off x="10466388" y="1181100"/>
              <a:ext cx="214313" cy="360363"/>
            </a:xfrm>
            <a:custGeom>
              <a:avLst/>
              <a:gdLst>
                <a:gd name="T0" fmla="*/ 24 w 57"/>
                <a:gd name="T1" fmla="*/ 48 h 96"/>
                <a:gd name="T2" fmla="*/ 57 w 57"/>
                <a:gd name="T3" fmla="*/ 1 h 96"/>
                <a:gd name="T4" fmla="*/ 48 w 57"/>
                <a:gd name="T5" fmla="*/ 0 h 96"/>
                <a:gd name="T6" fmla="*/ 0 w 57"/>
                <a:gd name="T7" fmla="*/ 48 h 96"/>
                <a:gd name="T8" fmla="*/ 48 w 57"/>
                <a:gd name="T9" fmla="*/ 96 h 96"/>
                <a:gd name="T10" fmla="*/ 57 w 57"/>
                <a:gd name="T11" fmla="*/ 95 h 96"/>
                <a:gd name="T12" fmla="*/ 24 w 57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96">
                  <a:moveTo>
                    <a:pt x="24" y="48"/>
                  </a:moveTo>
                  <a:cubicBezTo>
                    <a:pt x="24" y="24"/>
                    <a:pt x="38" y="5"/>
                    <a:pt x="57" y="1"/>
                  </a:cubicBezTo>
                  <a:cubicBezTo>
                    <a:pt x="54" y="0"/>
                    <a:pt x="51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75"/>
                    <a:pt x="21" y="96"/>
                    <a:pt x="48" y="96"/>
                  </a:cubicBezTo>
                  <a:cubicBezTo>
                    <a:pt x="51" y="96"/>
                    <a:pt x="54" y="96"/>
                    <a:pt x="57" y="95"/>
                  </a:cubicBezTo>
                  <a:cubicBezTo>
                    <a:pt x="38" y="91"/>
                    <a:pt x="24" y="72"/>
                    <a:pt x="24" y="48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7"/>
            <p:cNvSpPr/>
            <p:nvPr/>
          </p:nvSpPr>
          <p:spPr bwMode="auto">
            <a:xfrm>
              <a:off x="10556876" y="1184275"/>
              <a:ext cx="269875" cy="354013"/>
            </a:xfrm>
            <a:custGeom>
              <a:avLst/>
              <a:gdLst>
                <a:gd name="T0" fmla="*/ 72 w 72"/>
                <a:gd name="T1" fmla="*/ 47 h 94"/>
                <a:gd name="T2" fmla="*/ 33 w 72"/>
                <a:gd name="T3" fmla="*/ 0 h 94"/>
                <a:gd name="T4" fmla="*/ 0 w 72"/>
                <a:gd name="T5" fmla="*/ 47 h 94"/>
                <a:gd name="T6" fmla="*/ 33 w 72"/>
                <a:gd name="T7" fmla="*/ 94 h 94"/>
                <a:gd name="T8" fmla="*/ 72 w 72"/>
                <a:gd name="T9" fmla="*/ 4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94">
                  <a:moveTo>
                    <a:pt x="72" y="47"/>
                  </a:moveTo>
                  <a:cubicBezTo>
                    <a:pt x="72" y="23"/>
                    <a:pt x="55" y="4"/>
                    <a:pt x="33" y="0"/>
                  </a:cubicBezTo>
                  <a:cubicBezTo>
                    <a:pt x="14" y="4"/>
                    <a:pt x="0" y="23"/>
                    <a:pt x="0" y="47"/>
                  </a:cubicBezTo>
                  <a:cubicBezTo>
                    <a:pt x="0" y="71"/>
                    <a:pt x="14" y="90"/>
                    <a:pt x="33" y="94"/>
                  </a:cubicBezTo>
                  <a:cubicBezTo>
                    <a:pt x="55" y="90"/>
                    <a:pt x="72" y="71"/>
                    <a:pt x="72" y="47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8"/>
            <p:cNvSpPr/>
            <p:nvPr/>
          </p:nvSpPr>
          <p:spPr bwMode="auto">
            <a:xfrm>
              <a:off x="10301288" y="1270000"/>
              <a:ext cx="179388" cy="106363"/>
            </a:xfrm>
            <a:custGeom>
              <a:avLst/>
              <a:gdLst>
                <a:gd name="T0" fmla="*/ 44 w 48"/>
                <a:gd name="T1" fmla="*/ 28 h 28"/>
                <a:gd name="T2" fmla="*/ 40 w 48"/>
                <a:gd name="T3" fmla="*/ 24 h 28"/>
                <a:gd name="T4" fmla="*/ 24 w 48"/>
                <a:gd name="T5" fmla="*/ 8 h 28"/>
                <a:gd name="T6" fmla="*/ 8 w 48"/>
                <a:gd name="T7" fmla="*/ 24 h 28"/>
                <a:gd name="T8" fmla="*/ 4 w 48"/>
                <a:gd name="T9" fmla="*/ 28 h 28"/>
                <a:gd name="T10" fmla="*/ 0 w 48"/>
                <a:gd name="T11" fmla="*/ 24 h 28"/>
                <a:gd name="T12" fmla="*/ 24 w 48"/>
                <a:gd name="T13" fmla="*/ 0 h 28"/>
                <a:gd name="T14" fmla="*/ 48 w 48"/>
                <a:gd name="T15" fmla="*/ 24 h 28"/>
                <a:gd name="T16" fmla="*/ 44 w 48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28">
                  <a:moveTo>
                    <a:pt x="44" y="28"/>
                  </a:moveTo>
                  <a:cubicBezTo>
                    <a:pt x="42" y="28"/>
                    <a:pt x="40" y="26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5" y="8"/>
                    <a:pt x="8" y="15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26"/>
                    <a:pt x="46" y="28"/>
                    <a:pt x="44" y="28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9"/>
            <p:cNvSpPr/>
            <p:nvPr/>
          </p:nvSpPr>
          <p:spPr bwMode="auto">
            <a:xfrm>
              <a:off x="9939338" y="871538"/>
              <a:ext cx="30163" cy="504825"/>
            </a:xfrm>
            <a:custGeom>
              <a:avLst/>
              <a:gdLst>
                <a:gd name="T0" fmla="*/ 4 w 8"/>
                <a:gd name="T1" fmla="*/ 134 h 134"/>
                <a:gd name="T2" fmla="*/ 0 w 8"/>
                <a:gd name="T3" fmla="*/ 130 h 134"/>
                <a:gd name="T4" fmla="*/ 0 w 8"/>
                <a:gd name="T5" fmla="*/ 4 h 134"/>
                <a:gd name="T6" fmla="*/ 4 w 8"/>
                <a:gd name="T7" fmla="*/ 0 h 134"/>
                <a:gd name="T8" fmla="*/ 8 w 8"/>
                <a:gd name="T9" fmla="*/ 4 h 134"/>
                <a:gd name="T10" fmla="*/ 8 w 8"/>
                <a:gd name="T11" fmla="*/ 130 h 134"/>
                <a:gd name="T12" fmla="*/ 4 w 8"/>
                <a:gd name="T1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4">
                  <a:moveTo>
                    <a:pt x="4" y="134"/>
                  </a:moveTo>
                  <a:cubicBezTo>
                    <a:pt x="2" y="134"/>
                    <a:pt x="0" y="132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8" y="132"/>
                    <a:pt x="6" y="134"/>
                    <a:pt x="4" y="134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90"/>
            <p:cNvSpPr/>
            <p:nvPr/>
          </p:nvSpPr>
          <p:spPr bwMode="auto">
            <a:xfrm>
              <a:off x="9939338" y="804863"/>
              <a:ext cx="180975" cy="90488"/>
            </a:xfrm>
            <a:custGeom>
              <a:avLst/>
              <a:gdLst>
                <a:gd name="T0" fmla="*/ 48 w 48"/>
                <a:gd name="T1" fmla="*/ 24 h 24"/>
                <a:gd name="T2" fmla="*/ 40 w 48"/>
                <a:gd name="T3" fmla="*/ 24 h 24"/>
                <a:gd name="T4" fmla="*/ 24 w 48"/>
                <a:gd name="T5" fmla="*/ 8 h 24"/>
                <a:gd name="T6" fmla="*/ 8 w 48"/>
                <a:gd name="T7" fmla="*/ 24 h 24"/>
                <a:gd name="T8" fmla="*/ 0 w 48"/>
                <a:gd name="T9" fmla="*/ 24 h 24"/>
                <a:gd name="T10" fmla="*/ 24 w 48"/>
                <a:gd name="T11" fmla="*/ 0 h 24"/>
                <a:gd name="T12" fmla="*/ 48 w 4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48" y="24"/>
                  </a:moveTo>
                  <a:cubicBezTo>
                    <a:pt x="40" y="24"/>
                    <a:pt x="40" y="24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5" y="8"/>
                    <a:pt x="8" y="15"/>
                    <a:pt x="8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91"/>
            <p:cNvSpPr/>
            <p:nvPr/>
          </p:nvSpPr>
          <p:spPr bwMode="auto">
            <a:xfrm>
              <a:off x="10810876" y="871538"/>
              <a:ext cx="30163" cy="504825"/>
            </a:xfrm>
            <a:custGeom>
              <a:avLst/>
              <a:gdLst>
                <a:gd name="T0" fmla="*/ 4 w 8"/>
                <a:gd name="T1" fmla="*/ 134 h 134"/>
                <a:gd name="T2" fmla="*/ 0 w 8"/>
                <a:gd name="T3" fmla="*/ 130 h 134"/>
                <a:gd name="T4" fmla="*/ 0 w 8"/>
                <a:gd name="T5" fmla="*/ 4 h 134"/>
                <a:gd name="T6" fmla="*/ 4 w 8"/>
                <a:gd name="T7" fmla="*/ 0 h 134"/>
                <a:gd name="T8" fmla="*/ 8 w 8"/>
                <a:gd name="T9" fmla="*/ 4 h 134"/>
                <a:gd name="T10" fmla="*/ 8 w 8"/>
                <a:gd name="T11" fmla="*/ 130 h 134"/>
                <a:gd name="T12" fmla="*/ 4 w 8"/>
                <a:gd name="T1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4">
                  <a:moveTo>
                    <a:pt x="4" y="134"/>
                  </a:moveTo>
                  <a:cubicBezTo>
                    <a:pt x="2" y="134"/>
                    <a:pt x="0" y="132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8" y="132"/>
                    <a:pt x="6" y="134"/>
                    <a:pt x="4" y="134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92"/>
            <p:cNvSpPr/>
            <p:nvPr/>
          </p:nvSpPr>
          <p:spPr bwMode="auto">
            <a:xfrm>
              <a:off x="10661651" y="804863"/>
              <a:ext cx="179388" cy="90488"/>
            </a:xfrm>
            <a:custGeom>
              <a:avLst/>
              <a:gdLst>
                <a:gd name="T0" fmla="*/ 48 w 48"/>
                <a:gd name="T1" fmla="*/ 24 h 24"/>
                <a:gd name="T2" fmla="*/ 40 w 48"/>
                <a:gd name="T3" fmla="*/ 24 h 24"/>
                <a:gd name="T4" fmla="*/ 24 w 48"/>
                <a:gd name="T5" fmla="*/ 8 h 24"/>
                <a:gd name="T6" fmla="*/ 8 w 48"/>
                <a:gd name="T7" fmla="*/ 24 h 24"/>
                <a:gd name="T8" fmla="*/ 0 w 48"/>
                <a:gd name="T9" fmla="*/ 24 h 24"/>
                <a:gd name="T10" fmla="*/ 24 w 48"/>
                <a:gd name="T11" fmla="*/ 0 h 24"/>
                <a:gd name="T12" fmla="*/ 48 w 4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48" y="24"/>
                  </a:moveTo>
                  <a:cubicBezTo>
                    <a:pt x="40" y="24"/>
                    <a:pt x="40" y="24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5" y="8"/>
                    <a:pt x="8" y="15"/>
                    <a:pt x="8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3"/>
            <p:cNvSpPr>
              <a:spLocks noEditPoints="1"/>
            </p:cNvSpPr>
            <p:nvPr/>
          </p:nvSpPr>
          <p:spPr bwMode="auto">
            <a:xfrm>
              <a:off x="10450513" y="1165225"/>
              <a:ext cx="390525" cy="390525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1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1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8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9939338" y="1165225"/>
              <a:ext cx="392113" cy="390525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1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1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8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4" name="组合 193"/>
          <p:cNvGrpSpPr/>
          <p:nvPr/>
        </p:nvGrpSpPr>
        <p:grpSpPr>
          <a:xfrm>
            <a:off x="3156866" y="2321104"/>
            <a:ext cx="901700" cy="750888"/>
            <a:chOff x="6634163" y="2308225"/>
            <a:chExt cx="901700" cy="750888"/>
          </a:xfrm>
        </p:grpSpPr>
        <p:sp>
          <p:nvSpPr>
            <p:cNvPr id="95" name="Freeform 95"/>
            <p:cNvSpPr/>
            <p:nvPr/>
          </p:nvSpPr>
          <p:spPr bwMode="auto">
            <a:xfrm>
              <a:off x="6634163" y="2308225"/>
              <a:ext cx="901700" cy="750888"/>
            </a:xfrm>
            <a:custGeom>
              <a:avLst/>
              <a:gdLst>
                <a:gd name="T0" fmla="*/ 240 w 240"/>
                <a:gd name="T1" fmla="*/ 184 h 200"/>
                <a:gd name="T2" fmla="*/ 224 w 240"/>
                <a:gd name="T3" fmla="*/ 200 h 200"/>
                <a:gd name="T4" fmla="*/ 16 w 240"/>
                <a:gd name="T5" fmla="*/ 200 h 200"/>
                <a:gd name="T6" fmla="*/ 0 w 240"/>
                <a:gd name="T7" fmla="*/ 184 h 200"/>
                <a:gd name="T8" fmla="*/ 0 w 240"/>
                <a:gd name="T9" fmla="*/ 16 h 200"/>
                <a:gd name="T10" fmla="*/ 16 w 240"/>
                <a:gd name="T11" fmla="*/ 0 h 200"/>
                <a:gd name="T12" fmla="*/ 224 w 240"/>
                <a:gd name="T13" fmla="*/ 0 h 200"/>
                <a:gd name="T14" fmla="*/ 240 w 240"/>
                <a:gd name="T15" fmla="*/ 16 h 200"/>
                <a:gd name="T16" fmla="*/ 240 w 240"/>
                <a:gd name="T17" fmla="*/ 18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200">
                  <a:moveTo>
                    <a:pt x="240" y="184"/>
                  </a:moveTo>
                  <a:cubicBezTo>
                    <a:pt x="240" y="193"/>
                    <a:pt x="233" y="200"/>
                    <a:pt x="224" y="200"/>
                  </a:cubicBezTo>
                  <a:cubicBezTo>
                    <a:pt x="16" y="200"/>
                    <a:pt x="16" y="200"/>
                    <a:pt x="16" y="200"/>
                  </a:cubicBezTo>
                  <a:cubicBezTo>
                    <a:pt x="7" y="200"/>
                    <a:pt x="0" y="193"/>
                    <a:pt x="0" y="18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3" y="0"/>
                    <a:pt x="240" y="7"/>
                    <a:pt x="240" y="16"/>
                  </a:cubicBezTo>
                  <a:lnTo>
                    <a:pt x="240" y="184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6"/>
            <p:cNvSpPr/>
            <p:nvPr/>
          </p:nvSpPr>
          <p:spPr bwMode="auto">
            <a:xfrm>
              <a:off x="6634163" y="2308225"/>
              <a:ext cx="901700" cy="692150"/>
            </a:xfrm>
            <a:custGeom>
              <a:avLst/>
              <a:gdLst>
                <a:gd name="T0" fmla="*/ 240 w 240"/>
                <a:gd name="T1" fmla="*/ 168 h 184"/>
                <a:gd name="T2" fmla="*/ 224 w 240"/>
                <a:gd name="T3" fmla="*/ 184 h 184"/>
                <a:gd name="T4" fmla="*/ 16 w 240"/>
                <a:gd name="T5" fmla="*/ 184 h 184"/>
                <a:gd name="T6" fmla="*/ 0 w 240"/>
                <a:gd name="T7" fmla="*/ 168 h 184"/>
                <a:gd name="T8" fmla="*/ 0 w 240"/>
                <a:gd name="T9" fmla="*/ 16 h 184"/>
                <a:gd name="T10" fmla="*/ 16 w 240"/>
                <a:gd name="T11" fmla="*/ 0 h 184"/>
                <a:gd name="T12" fmla="*/ 224 w 240"/>
                <a:gd name="T13" fmla="*/ 0 h 184"/>
                <a:gd name="T14" fmla="*/ 240 w 240"/>
                <a:gd name="T15" fmla="*/ 16 h 184"/>
                <a:gd name="T16" fmla="*/ 240 w 240"/>
                <a:gd name="T17" fmla="*/ 16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184">
                  <a:moveTo>
                    <a:pt x="240" y="168"/>
                  </a:moveTo>
                  <a:cubicBezTo>
                    <a:pt x="240" y="177"/>
                    <a:pt x="233" y="184"/>
                    <a:pt x="224" y="184"/>
                  </a:cubicBezTo>
                  <a:cubicBezTo>
                    <a:pt x="16" y="184"/>
                    <a:pt x="16" y="184"/>
                    <a:pt x="16" y="184"/>
                  </a:cubicBezTo>
                  <a:cubicBezTo>
                    <a:pt x="7" y="184"/>
                    <a:pt x="0" y="177"/>
                    <a:pt x="0" y="16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3" y="0"/>
                    <a:pt x="240" y="7"/>
                    <a:pt x="240" y="16"/>
                  </a:cubicBezTo>
                  <a:lnTo>
                    <a:pt x="240" y="168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Rectangle 97"/>
            <p:cNvSpPr>
              <a:spLocks noChangeArrowheads="1"/>
            </p:cNvSpPr>
            <p:nvPr/>
          </p:nvSpPr>
          <p:spPr bwMode="auto">
            <a:xfrm>
              <a:off x="6694488" y="2879725"/>
              <a:ext cx="195263" cy="30163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98"/>
            <p:cNvSpPr>
              <a:spLocks noChangeArrowheads="1"/>
            </p:cNvSpPr>
            <p:nvPr/>
          </p:nvSpPr>
          <p:spPr bwMode="auto">
            <a:xfrm>
              <a:off x="6694488" y="2368550"/>
              <a:ext cx="781050" cy="4508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9"/>
            <p:cNvSpPr/>
            <p:nvPr/>
          </p:nvSpPr>
          <p:spPr bwMode="auto">
            <a:xfrm>
              <a:off x="7024688" y="2473325"/>
              <a:ext cx="209550" cy="241300"/>
            </a:xfrm>
            <a:custGeom>
              <a:avLst/>
              <a:gdLst>
                <a:gd name="T0" fmla="*/ 0 w 132"/>
                <a:gd name="T1" fmla="*/ 152 h 152"/>
                <a:gd name="T2" fmla="*/ 0 w 132"/>
                <a:gd name="T3" fmla="*/ 0 h 152"/>
                <a:gd name="T4" fmla="*/ 132 w 132"/>
                <a:gd name="T5" fmla="*/ 76 h 152"/>
                <a:gd name="T6" fmla="*/ 0 w 132"/>
                <a:gd name="T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152">
                  <a:moveTo>
                    <a:pt x="0" y="152"/>
                  </a:moveTo>
                  <a:lnTo>
                    <a:pt x="0" y="0"/>
                  </a:lnTo>
                  <a:lnTo>
                    <a:pt x="132" y="76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>
              <a:off x="6964363" y="2473325"/>
              <a:ext cx="60325" cy="241300"/>
            </a:xfrm>
            <a:prstGeom prst="rect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Rectangle 101"/>
            <p:cNvSpPr>
              <a:spLocks noChangeArrowheads="1"/>
            </p:cNvSpPr>
            <p:nvPr/>
          </p:nvSpPr>
          <p:spPr bwMode="auto">
            <a:xfrm>
              <a:off x="6889751" y="2879725"/>
              <a:ext cx="585788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6889751" y="2879725"/>
              <a:ext cx="30163" cy="30163"/>
            </a:xfrm>
            <a:prstGeom prst="rect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4779291" y="2321104"/>
            <a:ext cx="962025" cy="750888"/>
            <a:chOff x="8256588" y="2308225"/>
            <a:chExt cx="962025" cy="750888"/>
          </a:xfrm>
        </p:grpSpPr>
        <p:sp>
          <p:nvSpPr>
            <p:cNvPr id="103" name="Freeform 103"/>
            <p:cNvSpPr/>
            <p:nvPr/>
          </p:nvSpPr>
          <p:spPr bwMode="auto">
            <a:xfrm>
              <a:off x="9053513" y="2428875"/>
              <a:ext cx="165100" cy="88900"/>
            </a:xfrm>
            <a:custGeom>
              <a:avLst/>
              <a:gdLst>
                <a:gd name="T0" fmla="*/ 104 w 104"/>
                <a:gd name="T1" fmla="*/ 56 h 56"/>
                <a:gd name="T2" fmla="*/ 0 w 104"/>
                <a:gd name="T3" fmla="*/ 56 h 56"/>
                <a:gd name="T4" fmla="*/ 47 w 104"/>
                <a:gd name="T5" fmla="*/ 0 h 56"/>
                <a:gd name="T6" fmla="*/ 104 w 104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56">
                  <a:moveTo>
                    <a:pt x="104" y="56"/>
                  </a:moveTo>
                  <a:lnTo>
                    <a:pt x="0" y="56"/>
                  </a:lnTo>
                  <a:lnTo>
                    <a:pt x="47" y="0"/>
                  </a:lnTo>
                  <a:lnTo>
                    <a:pt x="104" y="56"/>
                  </a:lnTo>
                  <a:close/>
                </a:path>
              </a:pathLst>
            </a:custGeom>
            <a:solidFill>
              <a:srgbClr val="86C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4"/>
            <p:cNvSpPr/>
            <p:nvPr/>
          </p:nvSpPr>
          <p:spPr bwMode="auto">
            <a:xfrm>
              <a:off x="8256588" y="2413000"/>
              <a:ext cx="511175" cy="255588"/>
            </a:xfrm>
            <a:custGeom>
              <a:avLst/>
              <a:gdLst>
                <a:gd name="T0" fmla="*/ 199 w 322"/>
                <a:gd name="T1" fmla="*/ 161 h 161"/>
                <a:gd name="T2" fmla="*/ 0 w 322"/>
                <a:gd name="T3" fmla="*/ 0 h 161"/>
                <a:gd name="T4" fmla="*/ 322 w 322"/>
                <a:gd name="T5" fmla="*/ 0 h 161"/>
                <a:gd name="T6" fmla="*/ 199 w 322"/>
                <a:gd name="T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2" h="161">
                  <a:moveTo>
                    <a:pt x="199" y="161"/>
                  </a:moveTo>
                  <a:lnTo>
                    <a:pt x="0" y="0"/>
                  </a:lnTo>
                  <a:lnTo>
                    <a:pt x="322" y="0"/>
                  </a:lnTo>
                  <a:lnTo>
                    <a:pt x="199" y="161"/>
                  </a:lnTo>
                  <a:close/>
                </a:path>
              </a:pathLst>
            </a:cu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5"/>
            <p:cNvSpPr/>
            <p:nvPr/>
          </p:nvSpPr>
          <p:spPr bwMode="auto">
            <a:xfrm>
              <a:off x="8858251" y="2428875"/>
              <a:ext cx="269875" cy="239713"/>
            </a:xfrm>
            <a:custGeom>
              <a:avLst/>
              <a:gdLst>
                <a:gd name="T0" fmla="*/ 66 w 170"/>
                <a:gd name="T1" fmla="*/ 151 h 151"/>
                <a:gd name="T2" fmla="*/ 0 w 170"/>
                <a:gd name="T3" fmla="*/ 66 h 151"/>
                <a:gd name="T4" fmla="*/ 170 w 170"/>
                <a:gd name="T5" fmla="*/ 0 h 151"/>
                <a:gd name="T6" fmla="*/ 66 w 170"/>
                <a:gd name="T7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151">
                  <a:moveTo>
                    <a:pt x="66" y="151"/>
                  </a:moveTo>
                  <a:lnTo>
                    <a:pt x="0" y="66"/>
                  </a:lnTo>
                  <a:lnTo>
                    <a:pt x="170" y="0"/>
                  </a:lnTo>
                  <a:lnTo>
                    <a:pt x="66" y="151"/>
                  </a:lnTo>
                  <a:close/>
                </a:path>
              </a:pathLst>
            </a:cu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6"/>
            <p:cNvSpPr/>
            <p:nvPr/>
          </p:nvSpPr>
          <p:spPr bwMode="auto">
            <a:xfrm>
              <a:off x="8331201" y="2308225"/>
              <a:ext cx="436563" cy="360363"/>
            </a:xfrm>
            <a:custGeom>
              <a:avLst/>
              <a:gdLst>
                <a:gd name="T0" fmla="*/ 152 w 275"/>
                <a:gd name="T1" fmla="*/ 227 h 227"/>
                <a:gd name="T2" fmla="*/ 0 w 275"/>
                <a:gd name="T3" fmla="*/ 0 h 227"/>
                <a:gd name="T4" fmla="*/ 275 w 275"/>
                <a:gd name="T5" fmla="*/ 66 h 227"/>
                <a:gd name="T6" fmla="*/ 152 w 275"/>
                <a:gd name="T7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27">
                  <a:moveTo>
                    <a:pt x="152" y="227"/>
                  </a:moveTo>
                  <a:lnTo>
                    <a:pt x="0" y="0"/>
                  </a:lnTo>
                  <a:lnTo>
                    <a:pt x="275" y="66"/>
                  </a:lnTo>
                  <a:lnTo>
                    <a:pt x="152" y="227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7"/>
            <p:cNvSpPr/>
            <p:nvPr/>
          </p:nvSpPr>
          <p:spPr bwMode="auto">
            <a:xfrm>
              <a:off x="8572501" y="2413000"/>
              <a:ext cx="390525" cy="255588"/>
            </a:xfrm>
            <a:custGeom>
              <a:avLst/>
              <a:gdLst>
                <a:gd name="T0" fmla="*/ 0 w 246"/>
                <a:gd name="T1" fmla="*/ 161 h 161"/>
                <a:gd name="T2" fmla="*/ 123 w 246"/>
                <a:gd name="T3" fmla="*/ 0 h 161"/>
                <a:gd name="T4" fmla="*/ 246 w 246"/>
                <a:gd name="T5" fmla="*/ 161 h 161"/>
                <a:gd name="T6" fmla="*/ 0 w 246"/>
                <a:gd name="T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161">
                  <a:moveTo>
                    <a:pt x="0" y="161"/>
                  </a:moveTo>
                  <a:lnTo>
                    <a:pt x="123" y="0"/>
                  </a:lnTo>
                  <a:lnTo>
                    <a:pt x="246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86C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8"/>
            <p:cNvSpPr/>
            <p:nvPr/>
          </p:nvSpPr>
          <p:spPr bwMode="auto">
            <a:xfrm>
              <a:off x="8572501" y="2668588"/>
              <a:ext cx="390525" cy="165100"/>
            </a:xfrm>
            <a:custGeom>
              <a:avLst/>
              <a:gdLst>
                <a:gd name="T0" fmla="*/ 66 w 246"/>
                <a:gd name="T1" fmla="*/ 104 h 104"/>
                <a:gd name="T2" fmla="*/ 0 w 246"/>
                <a:gd name="T3" fmla="*/ 0 h 104"/>
                <a:gd name="T4" fmla="*/ 246 w 246"/>
                <a:gd name="T5" fmla="*/ 0 h 104"/>
                <a:gd name="T6" fmla="*/ 66 w 246"/>
                <a:gd name="T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104">
                  <a:moveTo>
                    <a:pt x="66" y="104"/>
                  </a:moveTo>
                  <a:lnTo>
                    <a:pt x="0" y="0"/>
                  </a:lnTo>
                  <a:lnTo>
                    <a:pt x="246" y="0"/>
                  </a:lnTo>
                  <a:lnTo>
                    <a:pt x="66" y="104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9"/>
            <p:cNvSpPr/>
            <p:nvPr/>
          </p:nvSpPr>
          <p:spPr bwMode="auto">
            <a:xfrm>
              <a:off x="8482013" y="2668588"/>
              <a:ext cx="195263" cy="390525"/>
            </a:xfrm>
            <a:custGeom>
              <a:avLst/>
              <a:gdLst>
                <a:gd name="T0" fmla="*/ 0 w 123"/>
                <a:gd name="T1" fmla="*/ 246 h 246"/>
                <a:gd name="T2" fmla="*/ 57 w 123"/>
                <a:gd name="T3" fmla="*/ 0 h 246"/>
                <a:gd name="T4" fmla="*/ 123 w 123"/>
                <a:gd name="T5" fmla="*/ 104 h 246"/>
                <a:gd name="T6" fmla="*/ 0 w 123"/>
                <a:gd name="T7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246">
                  <a:moveTo>
                    <a:pt x="0" y="246"/>
                  </a:moveTo>
                  <a:lnTo>
                    <a:pt x="57" y="0"/>
                  </a:lnTo>
                  <a:lnTo>
                    <a:pt x="123" y="104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86C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6462041" y="2260779"/>
            <a:ext cx="901700" cy="811213"/>
            <a:chOff x="9939338" y="2247900"/>
            <a:chExt cx="901700" cy="811213"/>
          </a:xfrm>
        </p:grpSpPr>
        <p:sp>
          <p:nvSpPr>
            <p:cNvPr id="110" name="Freeform 110"/>
            <p:cNvSpPr/>
            <p:nvPr/>
          </p:nvSpPr>
          <p:spPr bwMode="auto">
            <a:xfrm>
              <a:off x="9939338" y="2308225"/>
              <a:ext cx="901700" cy="571500"/>
            </a:xfrm>
            <a:custGeom>
              <a:avLst/>
              <a:gdLst>
                <a:gd name="T0" fmla="*/ 240 w 240"/>
                <a:gd name="T1" fmla="*/ 136 h 152"/>
                <a:gd name="T2" fmla="*/ 224 w 240"/>
                <a:gd name="T3" fmla="*/ 152 h 152"/>
                <a:gd name="T4" fmla="*/ 16 w 240"/>
                <a:gd name="T5" fmla="*/ 152 h 152"/>
                <a:gd name="T6" fmla="*/ 0 w 240"/>
                <a:gd name="T7" fmla="*/ 136 h 152"/>
                <a:gd name="T8" fmla="*/ 0 w 240"/>
                <a:gd name="T9" fmla="*/ 16 h 152"/>
                <a:gd name="T10" fmla="*/ 16 w 240"/>
                <a:gd name="T11" fmla="*/ 0 h 152"/>
                <a:gd name="T12" fmla="*/ 224 w 240"/>
                <a:gd name="T13" fmla="*/ 0 h 152"/>
                <a:gd name="T14" fmla="*/ 240 w 240"/>
                <a:gd name="T15" fmla="*/ 16 h 152"/>
                <a:gd name="T16" fmla="*/ 240 w 240"/>
                <a:gd name="T17" fmla="*/ 13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152">
                  <a:moveTo>
                    <a:pt x="240" y="136"/>
                  </a:moveTo>
                  <a:cubicBezTo>
                    <a:pt x="240" y="145"/>
                    <a:pt x="233" y="152"/>
                    <a:pt x="224" y="152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7" y="152"/>
                    <a:pt x="0" y="145"/>
                    <a:pt x="0" y="1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3" y="0"/>
                    <a:pt x="240" y="7"/>
                    <a:pt x="240" y="16"/>
                  </a:cubicBezTo>
                  <a:lnTo>
                    <a:pt x="240" y="136"/>
                  </a:ln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11"/>
            <p:cNvSpPr/>
            <p:nvPr/>
          </p:nvSpPr>
          <p:spPr bwMode="auto">
            <a:xfrm>
              <a:off x="10194926" y="2819400"/>
              <a:ext cx="271463" cy="239713"/>
            </a:xfrm>
            <a:custGeom>
              <a:avLst/>
              <a:gdLst>
                <a:gd name="T0" fmla="*/ 19 w 171"/>
                <a:gd name="T1" fmla="*/ 151 h 151"/>
                <a:gd name="T2" fmla="*/ 0 w 171"/>
                <a:gd name="T3" fmla="*/ 151 h 151"/>
                <a:gd name="T4" fmla="*/ 0 w 171"/>
                <a:gd name="T5" fmla="*/ 0 h 151"/>
                <a:gd name="T6" fmla="*/ 171 w 171"/>
                <a:gd name="T7" fmla="*/ 0 h 151"/>
                <a:gd name="T8" fmla="*/ 19 w 171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51">
                  <a:moveTo>
                    <a:pt x="19" y="151"/>
                  </a:moveTo>
                  <a:lnTo>
                    <a:pt x="0" y="151"/>
                  </a:lnTo>
                  <a:lnTo>
                    <a:pt x="0" y="0"/>
                  </a:lnTo>
                  <a:lnTo>
                    <a:pt x="171" y="0"/>
                  </a:lnTo>
                  <a:lnTo>
                    <a:pt x="19" y="151"/>
                  </a:ln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12"/>
            <p:cNvSpPr/>
            <p:nvPr/>
          </p:nvSpPr>
          <p:spPr bwMode="auto">
            <a:xfrm>
              <a:off x="10194926" y="2744788"/>
              <a:ext cx="271463" cy="239713"/>
            </a:xfrm>
            <a:custGeom>
              <a:avLst/>
              <a:gdLst>
                <a:gd name="T0" fmla="*/ 19 w 171"/>
                <a:gd name="T1" fmla="*/ 151 h 151"/>
                <a:gd name="T2" fmla="*/ 0 w 171"/>
                <a:gd name="T3" fmla="*/ 151 h 151"/>
                <a:gd name="T4" fmla="*/ 0 w 171"/>
                <a:gd name="T5" fmla="*/ 0 h 151"/>
                <a:gd name="T6" fmla="*/ 171 w 171"/>
                <a:gd name="T7" fmla="*/ 0 h 151"/>
                <a:gd name="T8" fmla="*/ 19 w 171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51">
                  <a:moveTo>
                    <a:pt x="19" y="151"/>
                  </a:moveTo>
                  <a:lnTo>
                    <a:pt x="0" y="151"/>
                  </a:lnTo>
                  <a:lnTo>
                    <a:pt x="0" y="0"/>
                  </a:lnTo>
                  <a:lnTo>
                    <a:pt x="171" y="0"/>
                  </a:lnTo>
                  <a:lnTo>
                    <a:pt x="19" y="151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3"/>
            <p:cNvSpPr/>
            <p:nvPr/>
          </p:nvSpPr>
          <p:spPr bwMode="auto">
            <a:xfrm>
              <a:off x="9939338" y="2247900"/>
              <a:ext cx="901700" cy="571500"/>
            </a:xfrm>
            <a:custGeom>
              <a:avLst/>
              <a:gdLst>
                <a:gd name="T0" fmla="*/ 240 w 240"/>
                <a:gd name="T1" fmla="*/ 136 h 152"/>
                <a:gd name="T2" fmla="*/ 224 w 240"/>
                <a:gd name="T3" fmla="*/ 152 h 152"/>
                <a:gd name="T4" fmla="*/ 16 w 240"/>
                <a:gd name="T5" fmla="*/ 152 h 152"/>
                <a:gd name="T6" fmla="*/ 0 w 240"/>
                <a:gd name="T7" fmla="*/ 136 h 152"/>
                <a:gd name="T8" fmla="*/ 0 w 240"/>
                <a:gd name="T9" fmla="*/ 16 h 152"/>
                <a:gd name="T10" fmla="*/ 16 w 240"/>
                <a:gd name="T11" fmla="*/ 0 h 152"/>
                <a:gd name="T12" fmla="*/ 224 w 240"/>
                <a:gd name="T13" fmla="*/ 0 h 152"/>
                <a:gd name="T14" fmla="*/ 240 w 240"/>
                <a:gd name="T15" fmla="*/ 16 h 152"/>
                <a:gd name="T16" fmla="*/ 240 w 240"/>
                <a:gd name="T17" fmla="*/ 13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152">
                  <a:moveTo>
                    <a:pt x="240" y="136"/>
                  </a:moveTo>
                  <a:cubicBezTo>
                    <a:pt x="240" y="145"/>
                    <a:pt x="233" y="152"/>
                    <a:pt x="224" y="152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7" y="152"/>
                    <a:pt x="0" y="145"/>
                    <a:pt x="0" y="1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3" y="0"/>
                    <a:pt x="240" y="7"/>
                    <a:pt x="240" y="16"/>
                  </a:cubicBezTo>
                  <a:lnTo>
                    <a:pt x="240" y="136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Oval 114"/>
            <p:cNvSpPr>
              <a:spLocks noChangeArrowheads="1"/>
            </p:cNvSpPr>
            <p:nvPr/>
          </p:nvSpPr>
          <p:spPr bwMode="auto">
            <a:xfrm>
              <a:off x="10345738" y="2517775"/>
              <a:ext cx="90488" cy="90488"/>
            </a:xfrm>
            <a:prstGeom prst="ellipse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Oval 115"/>
            <p:cNvSpPr>
              <a:spLocks noChangeArrowheads="1"/>
            </p:cNvSpPr>
            <p:nvPr/>
          </p:nvSpPr>
          <p:spPr bwMode="auto">
            <a:xfrm>
              <a:off x="10496551" y="2517775"/>
              <a:ext cx="88900" cy="90488"/>
            </a:xfrm>
            <a:prstGeom prst="ellipse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Oval 116"/>
            <p:cNvSpPr>
              <a:spLocks noChangeArrowheads="1"/>
            </p:cNvSpPr>
            <p:nvPr/>
          </p:nvSpPr>
          <p:spPr bwMode="auto">
            <a:xfrm>
              <a:off x="10194926" y="2517775"/>
              <a:ext cx="90488" cy="90488"/>
            </a:xfrm>
            <a:prstGeom prst="ellipse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Oval 117"/>
            <p:cNvSpPr>
              <a:spLocks noChangeArrowheads="1"/>
            </p:cNvSpPr>
            <p:nvPr/>
          </p:nvSpPr>
          <p:spPr bwMode="auto">
            <a:xfrm>
              <a:off x="10345738" y="2489200"/>
              <a:ext cx="90488" cy="8890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Oval 118"/>
            <p:cNvSpPr>
              <a:spLocks noChangeArrowheads="1"/>
            </p:cNvSpPr>
            <p:nvPr/>
          </p:nvSpPr>
          <p:spPr bwMode="auto">
            <a:xfrm>
              <a:off x="10496551" y="2489200"/>
              <a:ext cx="88900" cy="8890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Oval 119"/>
            <p:cNvSpPr>
              <a:spLocks noChangeArrowheads="1"/>
            </p:cNvSpPr>
            <p:nvPr/>
          </p:nvSpPr>
          <p:spPr bwMode="auto">
            <a:xfrm>
              <a:off x="10194926" y="2489200"/>
              <a:ext cx="90488" cy="8890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1532854" y="3673654"/>
            <a:ext cx="841375" cy="903288"/>
            <a:chOff x="5010151" y="3660775"/>
            <a:chExt cx="841375" cy="903288"/>
          </a:xfrm>
        </p:grpSpPr>
        <p:sp>
          <p:nvSpPr>
            <p:cNvPr id="120" name="Freeform 120"/>
            <p:cNvSpPr/>
            <p:nvPr/>
          </p:nvSpPr>
          <p:spPr bwMode="auto">
            <a:xfrm>
              <a:off x="5010151" y="4037013"/>
              <a:ext cx="841375" cy="527050"/>
            </a:xfrm>
            <a:custGeom>
              <a:avLst/>
              <a:gdLst>
                <a:gd name="T0" fmla="*/ 224 w 224"/>
                <a:gd name="T1" fmla="*/ 132 h 140"/>
                <a:gd name="T2" fmla="*/ 216 w 224"/>
                <a:gd name="T3" fmla="*/ 140 h 140"/>
                <a:gd name="T4" fmla="*/ 8 w 224"/>
                <a:gd name="T5" fmla="*/ 140 h 140"/>
                <a:gd name="T6" fmla="*/ 0 w 224"/>
                <a:gd name="T7" fmla="*/ 132 h 140"/>
                <a:gd name="T8" fmla="*/ 0 w 224"/>
                <a:gd name="T9" fmla="*/ 0 h 140"/>
                <a:gd name="T10" fmla="*/ 8 w 224"/>
                <a:gd name="T11" fmla="*/ 0 h 140"/>
                <a:gd name="T12" fmla="*/ 108 w 224"/>
                <a:gd name="T13" fmla="*/ 64 h 140"/>
                <a:gd name="T14" fmla="*/ 116 w 224"/>
                <a:gd name="T15" fmla="*/ 64 h 140"/>
                <a:gd name="T16" fmla="*/ 217 w 224"/>
                <a:gd name="T17" fmla="*/ 0 h 140"/>
                <a:gd name="T18" fmla="*/ 224 w 224"/>
                <a:gd name="T19" fmla="*/ 0 h 140"/>
                <a:gd name="T20" fmla="*/ 224 w 224"/>
                <a:gd name="T21" fmla="*/ 13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140">
                  <a:moveTo>
                    <a:pt x="224" y="132"/>
                  </a:moveTo>
                  <a:cubicBezTo>
                    <a:pt x="224" y="136"/>
                    <a:pt x="220" y="140"/>
                    <a:pt x="216" y="140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4" y="140"/>
                    <a:pt x="0" y="136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4" y="0"/>
                    <a:pt x="224" y="0"/>
                    <a:pt x="224" y="0"/>
                  </a:cubicBezTo>
                  <a:lnTo>
                    <a:pt x="224" y="132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21"/>
            <p:cNvSpPr/>
            <p:nvPr/>
          </p:nvSpPr>
          <p:spPr bwMode="auto">
            <a:xfrm>
              <a:off x="5010151" y="3660775"/>
              <a:ext cx="841375" cy="647700"/>
            </a:xfrm>
            <a:custGeom>
              <a:avLst/>
              <a:gdLst>
                <a:gd name="T0" fmla="*/ 256 w 530"/>
                <a:gd name="T1" fmla="*/ 0 h 408"/>
                <a:gd name="T2" fmla="*/ 0 w 530"/>
                <a:gd name="T3" fmla="*/ 237 h 408"/>
                <a:gd name="T4" fmla="*/ 265 w 530"/>
                <a:gd name="T5" fmla="*/ 408 h 408"/>
                <a:gd name="T6" fmla="*/ 530 w 530"/>
                <a:gd name="T7" fmla="*/ 237 h 408"/>
                <a:gd name="T8" fmla="*/ 275 w 530"/>
                <a:gd name="T9" fmla="*/ 0 h 408"/>
                <a:gd name="T10" fmla="*/ 256 w 530"/>
                <a:gd name="T1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0" h="408">
                  <a:moveTo>
                    <a:pt x="256" y="0"/>
                  </a:moveTo>
                  <a:lnTo>
                    <a:pt x="0" y="237"/>
                  </a:lnTo>
                  <a:lnTo>
                    <a:pt x="265" y="408"/>
                  </a:lnTo>
                  <a:lnTo>
                    <a:pt x="530" y="237"/>
                  </a:lnTo>
                  <a:lnTo>
                    <a:pt x="275" y="0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Oval 122"/>
            <p:cNvSpPr>
              <a:spLocks noChangeArrowheads="1"/>
            </p:cNvSpPr>
            <p:nvPr/>
          </p:nvSpPr>
          <p:spPr bwMode="auto">
            <a:xfrm>
              <a:off x="5762626" y="3767138"/>
              <a:ext cx="88900" cy="88900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Rectangle 123"/>
            <p:cNvSpPr>
              <a:spLocks noChangeArrowheads="1"/>
            </p:cNvSpPr>
            <p:nvPr/>
          </p:nvSpPr>
          <p:spPr bwMode="auto">
            <a:xfrm>
              <a:off x="5762626" y="3811588"/>
              <a:ext cx="44450" cy="444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24"/>
            <p:cNvSpPr/>
            <p:nvPr/>
          </p:nvSpPr>
          <p:spPr bwMode="auto">
            <a:xfrm>
              <a:off x="5100638" y="3767138"/>
              <a:ext cx="706438" cy="569913"/>
            </a:xfrm>
            <a:custGeom>
              <a:avLst/>
              <a:gdLst>
                <a:gd name="T0" fmla="*/ 16 w 188"/>
                <a:gd name="T1" fmla="*/ 0 h 152"/>
                <a:gd name="T2" fmla="*/ 0 w 188"/>
                <a:gd name="T3" fmla="*/ 16 h 152"/>
                <a:gd name="T4" fmla="*/ 0 w 188"/>
                <a:gd name="T5" fmla="*/ 152 h 152"/>
                <a:gd name="T6" fmla="*/ 176 w 188"/>
                <a:gd name="T7" fmla="*/ 152 h 152"/>
                <a:gd name="T8" fmla="*/ 176 w 188"/>
                <a:gd name="T9" fmla="*/ 16 h 152"/>
                <a:gd name="T10" fmla="*/ 176 w 188"/>
                <a:gd name="T11" fmla="*/ 12 h 152"/>
                <a:gd name="T12" fmla="*/ 188 w 188"/>
                <a:gd name="T13" fmla="*/ 0 h 152"/>
                <a:gd name="T14" fmla="*/ 16 w 188"/>
                <a:gd name="T1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15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76" y="152"/>
                    <a:pt x="176" y="152"/>
                    <a:pt x="176" y="152"/>
                  </a:cubicBezTo>
                  <a:cubicBezTo>
                    <a:pt x="176" y="16"/>
                    <a:pt x="176" y="16"/>
                    <a:pt x="176" y="16"/>
                  </a:cubicBezTo>
                  <a:cubicBezTo>
                    <a:pt x="176" y="12"/>
                    <a:pt x="176" y="12"/>
                    <a:pt x="176" y="12"/>
                  </a:cubicBezTo>
                  <a:cubicBezTo>
                    <a:pt x="176" y="5"/>
                    <a:pt x="182" y="0"/>
                    <a:pt x="188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Rectangle 125"/>
            <p:cNvSpPr>
              <a:spLocks noChangeArrowheads="1"/>
            </p:cNvSpPr>
            <p:nvPr/>
          </p:nvSpPr>
          <p:spPr bwMode="auto">
            <a:xfrm>
              <a:off x="5191126" y="4037013"/>
              <a:ext cx="481013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Rectangle 126"/>
            <p:cNvSpPr>
              <a:spLocks noChangeArrowheads="1"/>
            </p:cNvSpPr>
            <p:nvPr/>
          </p:nvSpPr>
          <p:spPr bwMode="auto">
            <a:xfrm>
              <a:off x="5191126" y="3976688"/>
              <a:ext cx="481013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Rectangle 127"/>
            <p:cNvSpPr>
              <a:spLocks noChangeArrowheads="1"/>
            </p:cNvSpPr>
            <p:nvPr/>
          </p:nvSpPr>
          <p:spPr bwMode="auto">
            <a:xfrm>
              <a:off x="5461001" y="3886200"/>
              <a:ext cx="211138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Rectangle 128"/>
            <p:cNvSpPr>
              <a:spLocks noChangeArrowheads="1"/>
            </p:cNvSpPr>
            <p:nvPr/>
          </p:nvSpPr>
          <p:spPr bwMode="auto">
            <a:xfrm>
              <a:off x="5191126" y="4097338"/>
              <a:ext cx="481013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Rectangle 129"/>
            <p:cNvSpPr>
              <a:spLocks noChangeArrowheads="1"/>
            </p:cNvSpPr>
            <p:nvPr/>
          </p:nvSpPr>
          <p:spPr bwMode="auto">
            <a:xfrm>
              <a:off x="5191126" y="4157663"/>
              <a:ext cx="481013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Rectangle 130"/>
            <p:cNvSpPr>
              <a:spLocks noChangeArrowheads="1"/>
            </p:cNvSpPr>
            <p:nvPr/>
          </p:nvSpPr>
          <p:spPr bwMode="auto">
            <a:xfrm>
              <a:off x="5191126" y="4217988"/>
              <a:ext cx="481013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31"/>
            <p:cNvSpPr/>
            <p:nvPr/>
          </p:nvSpPr>
          <p:spPr bwMode="auto">
            <a:xfrm>
              <a:off x="5010151" y="4037013"/>
              <a:ext cx="841375" cy="466725"/>
            </a:xfrm>
            <a:custGeom>
              <a:avLst/>
              <a:gdLst>
                <a:gd name="T0" fmla="*/ 224 w 224"/>
                <a:gd name="T1" fmla="*/ 116 h 124"/>
                <a:gd name="T2" fmla="*/ 216 w 224"/>
                <a:gd name="T3" fmla="*/ 124 h 124"/>
                <a:gd name="T4" fmla="*/ 8 w 224"/>
                <a:gd name="T5" fmla="*/ 124 h 124"/>
                <a:gd name="T6" fmla="*/ 0 w 224"/>
                <a:gd name="T7" fmla="*/ 116 h 124"/>
                <a:gd name="T8" fmla="*/ 0 w 224"/>
                <a:gd name="T9" fmla="*/ 0 h 124"/>
                <a:gd name="T10" fmla="*/ 8 w 224"/>
                <a:gd name="T11" fmla="*/ 0 h 124"/>
                <a:gd name="T12" fmla="*/ 108 w 224"/>
                <a:gd name="T13" fmla="*/ 64 h 124"/>
                <a:gd name="T14" fmla="*/ 116 w 224"/>
                <a:gd name="T15" fmla="*/ 64 h 124"/>
                <a:gd name="T16" fmla="*/ 217 w 224"/>
                <a:gd name="T17" fmla="*/ 0 h 124"/>
                <a:gd name="T18" fmla="*/ 224 w 224"/>
                <a:gd name="T19" fmla="*/ 0 h 124"/>
                <a:gd name="T20" fmla="*/ 224 w 224"/>
                <a:gd name="T21" fmla="*/ 1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124">
                  <a:moveTo>
                    <a:pt x="224" y="116"/>
                  </a:moveTo>
                  <a:cubicBezTo>
                    <a:pt x="224" y="120"/>
                    <a:pt x="220" y="124"/>
                    <a:pt x="216" y="124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4" y="124"/>
                    <a:pt x="0" y="120"/>
                    <a:pt x="0" y="1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4" y="0"/>
                    <a:pt x="224" y="0"/>
                    <a:pt x="224" y="0"/>
                  </a:cubicBezTo>
                  <a:lnTo>
                    <a:pt x="224" y="116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3126704" y="3764142"/>
            <a:ext cx="962025" cy="812800"/>
            <a:chOff x="6604001" y="3751263"/>
            <a:chExt cx="962025" cy="812800"/>
          </a:xfrm>
        </p:grpSpPr>
        <p:sp>
          <p:nvSpPr>
            <p:cNvPr id="132" name="Rectangle 132"/>
            <p:cNvSpPr>
              <a:spLocks noChangeArrowheads="1"/>
            </p:cNvSpPr>
            <p:nvPr/>
          </p:nvSpPr>
          <p:spPr bwMode="auto">
            <a:xfrm>
              <a:off x="6664326" y="3871913"/>
              <a:ext cx="420688" cy="360363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Rectangle 133"/>
            <p:cNvSpPr>
              <a:spLocks noChangeArrowheads="1"/>
            </p:cNvSpPr>
            <p:nvPr/>
          </p:nvSpPr>
          <p:spPr bwMode="auto">
            <a:xfrm>
              <a:off x="6604001" y="4006850"/>
              <a:ext cx="30163" cy="90488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Rectangle 134"/>
            <p:cNvSpPr>
              <a:spLocks noChangeArrowheads="1"/>
            </p:cNvSpPr>
            <p:nvPr/>
          </p:nvSpPr>
          <p:spPr bwMode="auto">
            <a:xfrm>
              <a:off x="6634163" y="3932238"/>
              <a:ext cx="30163" cy="239713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Rectangle 135"/>
            <p:cNvSpPr>
              <a:spLocks noChangeArrowheads="1"/>
            </p:cNvSpPr>
            <p:nvPr/>
          </p:nvSpPr>
          <p:spPr bwMode="auto">
            <a:xfrm>
              <a:off x="6724651" y="4232275"/>
              <a:ext cx="30003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36"/>
            <p:cNvSpPr/>
            <p:nvPr/>
          </p:nvSpPr>
          <p:spPr bwMode="auto">
            <a:xfrm>
              <a:off x="6769101" y="4262438"/>
              <a:ext cx="209550" cy="301625"/>
            </a:xfrm>
            <a:custGeom>
              <a:avLst/>
              <a:gdLst>
                <a:gd name="T0" fmla="*/ 132 w 132"/>
                <a:gd name="T1" fmla="*/ 190 h 190"/>
                <a:gd name="T2" fmla="*/ 57 w 132"/>
                <a:gd name="T3" fmla="*/ 190 h 190"/>
                <a:gd name="T4" fmla="*/ 0 w 132"/>
                <a:gd name="T5" fmla="*/ 0 h 190"/>
                <a:gd name="T6" fmla="*/ 132 w 132"/>
                <a:gd name="T7" fmla="*/ 0 h 190"/>
                <a:gd name="T8" fmla="*/ 132 w 132"/>
                <a:gd name="T9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90">
                  <a:moveTo>
                    <a:pt x="132" y="190"/>
                  </a:moveTo>
                  <a:lnTo>
                    <a:pt x="57" y="190"/>
                  </a:lnTo>
                  <a:lnTo>
                    <a:pt x="0" y="0"/>
                  </a:lnTo>
                  <a:lnTo>
                    <a:pt x="132" y="0"/>
                  </a:lnTo>
                  <a:lnTo>
                    <a:pt x="132" y="19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Rectangle 137"/>
            <p:cNvSpPr>
              <a:spLocks noChangeArrowheads="1"/>
            </p:cNvSpPr>
            <p:nvPr/>
          </p:nvSpPr>
          <p:spPr bwMode="auto">
            <a:xfrm>
              <a:off x="6664326" y="3871913"/>
              <a:ext cx="420688" cy="18097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38"/>
            <p:cNvSpPr/>
            <p:nvPr/>
          </p:nvSpPr>
          <p:spPr bwMode="auto">
            <a:xfrm>
              <a:off x="7085013" y="4052888"/>
              <a:ext cx="420688" cy="300038"/>
            </a:xfrm>
            <a:custGeom>
              <a:avLst/>
              <a:gdLst>
                <a:gd name="T0" fmla="*/ 0 w 265"/>
                <a:gd name="T1" fmla="*/ 0 h 189"/>
                <a:gd name="T2" fmla="*/ 0 w 265"/>
                <a:gd name="T3" fmla="*/ 94 h 189"/>
                <a:gd name="T4" fmla="*/ 265 w 265"/>
                <a:gd name="T5" fmla="*/ 189 h 189"/>
                <a:gd name="T6" fmla="*/ 265 w 265"/>
                <a:gd name="T7" fmla="*/ 0 h 189"/>
                <a:gd name="T8" fmla="*/ 0 w 265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89">
                  <a:moveTo>
                    <a:pt x="0" y="0"/>
                  </a:moveTo>
                  <a:lnTo>
                    <a:pt x="0" y="94"/>
                  </a:lnTo>
                  <a:lnTo>
                    <a:pt x="265" y="189"/>
                  </a:lnTo>
                  <a:lnTo>
                    <a:pt x="2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Rectangle 139"/>
            <p:cNvSpPr>
              <a:spLocks noChangeArrowheads="1"/>
            </p:cNvSpPr>
            <p:nvPr/>
          </p:nvSpPr>
          <p:spPr bwMode="auto">
            <a:xfrm>
              <a:off x="7505701" y="4052888"/>
              <a:ext cx="60325" cy="300038"/>
            </a:xfrm>
            <a:prstGeom prst="rect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40"/>
            <p:cNvSpPr/>
            <p:nvPr/>
          </p:nvSpPr>
          <p:spPr bwMode="auto">
            <a:xfrm>
              <a:off x="7085013" y="3751263"/>
              <a:ext cx="420688" cy="301625"/>
            </a:xfrm>
            <a:custGeom>
              <a:avLst/>
              <a:gdLst>
                <a:gd name="T0" fmla="*/ 265 w 265"/>
                <a:gd name="T1" fmla="*/ 0 h 190"/>
                <a:gd name="T2" fmla="*/ 0 w 265"/>
                <a:gd name="T3" fmla="*/ 95 h 190"/>
                <a:gd name="T4" fmla="*/ 0 w 265"/>
                <a:gd name="T5" fmla="*/ 190 h 190"/>
                <a:gd name="T6" fmla="*/ 265 w 265"/>
                <a:gd name="T7" fmla="*/ 190 h 190"/>
                <a:gd name="T8" fmla="*/ 265 w 265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90">
                  <a:moveTo>
                    <a:pt x="265" y="0"/>
                  </a:moveTo>
                  <a:lnTo>
                    <a:pt x="0" y="95"/>
                  </a:lnTo>
                  <a:lnTo>
                    <a:pt x="0" y="190"/>
                  </a:lnTo>
                  <a:lnTo>
                    <a:pt x="265" y="19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Rectangle 141"/>
            <p:cNvSpPr>
              <a:spLocks noChangeArrowheads="1"/>
            </p:cNvSpPr>
            <p:nvPr/>
          </p:nvSpPr>
          <p:spPr bwMode="auto">
            <a:xfrm>
              <a:off x="7505701" y="3751263"/>
              <a:ext cx="60325" cy="301625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Rectangle 142"/>
            <p:cNvSpPr>
              <a:spLocks noChangeArrowheads="1"/>
            </p:cNvSpPr>
            <p:nvPr/>
          </p:nvSpPr>
          <p:spPr bwMode="auto">
            <a:xfrm>
              <a:off x="6978651" y="4292600"/>
              <a:ext cx="30163" cy="60325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Rectangle 143"/>
            <p:cNvSpPr>
              <a:spLocks noChangeArrowheads="1"/>
            </p:cNvSpPr>
            <p:nvPr/>
          </p:nvSpPr>
          <p:spPr bwMode="auto">
            <a:xfrm>
              <a:off x="6904038" y="4292600"/>
              <a:ext cx="74613" cy="6032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44"/>
            <p:cNvSpPr/>
            <p:nvPr/>
          </p:nvSpPr>
          <p:spPr bwMode="auto">
            <a:xfrm>
              <a:off x="6873876" y="4292600"/>
              <a:ext cx="30163" cy="60325"/>
            </a:xfrm>
            <a:custGeom>
              <a:avLst/>
              <a:gdLst>
                <a:gd name="T0" fmla="*/ 8 w 8"/>
                <a:gd name="T1" fmla="*/ 0 h 16"/>
                <a:gd name="T2" fmla="*/ 0 w 8"/>
                <a:gd name="T3" fmla="*/ 8 h 16"/>
                <a:gd name="T4" fmla="*/ 8 w 8"/>
                <a:gd name="T5" fmla="*/ 16 h 16"/>
                <a:gd name="T6" fmla="*/ 8 w 8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Rectangle 145"/>
            <p:cNvSpPr>
              <a:spLocks noChangeArrowheads="1"/>
            </p:cNvSpPr>
            <p:nvPr/>
          </p:nvSpPr>
          <p:spPr bwMode="auto">
            <a:xfrm>
              <a:off x="6904038" y="4383088"/>
              <a:ext cx="74613" cy="6032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46"/>
            <p:cNvSpPr/>
            <p:nvPr/>
          </p:nvSpPr>
          <p:spPr bwMode="auto">
            <a:xfrm>
              <a:off x="6873876" y="4383088"/>
              <a:ext cx="30163" cy="60325"/>
            </a:xfrm>
            <a:custGeom>
              <a:avLst/>
              <a:gdLst>
                <a:gd name="T0" fmla="*/ 8 w 8"/>
                <a:gd name="T1" fmla="*/ 0 h 16"/>
                <a:gd name="T2" fmla="*/ 0 w 8"/>
                <a:gd name="T3" fmla="*/ 8 h 16"/>
                <a:gd name="T4" fmla="*/ 8 w 8"/>
                <a:gd name="T5" fmla="*/ 16 h 16"/>
                <a:gd name="T6" fmla="*/ 8 w 8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Rectangle 147"/>
            <p:cNvSpPr>
              <a:spLocks noChangeArrowheads="1"/>
            </p:cNvSpPr>
            <p:nvPr/>
          </p:nvSpPr>
          <p:spPr bwMode="auto">
            <a:xfrm>
              <a:off x="6904038" y="4473575"/>
              <a:ext cx="74613" cy="6032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48"/>
            <p:cNvSpPr/>
            <p:nvPr/>
          </p:nvSpPr>
          <p:spPr bwMode="auto">
            <a:xfrm>
              <a:off x="6873876" y="4473575"/>
              <a:ext cx="30163" cy="60325"/>
            </a:xfrm>
            <a:custGeom>
              <a:avLst/>
              <a:gdLst>
                <a:gd name="T0" fmla="*/ 8 w 8"/>
                <a:gd name="T1" fmla="*/ 0 h 16"/>
                <a:gd name="T2" fmla="*/ 0 w 8"/>
                <a:gd name="T3" fmla="*/ 8 h 16"/>
                <a:gd name="T4" fmla="*/ 8 w 8"/>
                <a:gd name="T5" fmla="*/ 16 h 16"/>
                <a:gd name="T6" fmla="*/ 8 w 8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1563016" y="5207179"/>
            <a:ext cx="782638" cy="873126"/>
            <a:chOff x="5040313" y="5194300"/>
            <a:chExt cx="782638" cy="873126"/>
          </a:xfrm>
        </p:grpSpPr>
        <p:sp>
          <p:nvSpPr>
            <p:cNvPr id="149" name="Freeform 149"/>
            <p:cNvSpPr/>
            <p:nvPr/>
          </p:nvSpPr>
          <p:spPr bwMode="auto">
            <a:xfrm>
              <a:off x="5191126" y="5330825"/>
              <a:ext cx="481013" cy="330200"/>
            </a:xfrm>
            <a:custGeom>
              <a:avLst/>
              <a:gdLst>
                <a:gd name="T0" fmla="*/ 19 w 303"/>
                <a:gd name="T1" fmla="*/ 208 h 208"/>
                <a:gd name="T2" fmla="*/ 0 w 303"/>
                <a:gd name="T3" fmla="*/ 170 h 208"/>
                <a:gd name="T4" fmla="*/ 284 w 303"/>
                <a:gd name="T5" fmla="*/ 0 h 208"/>
                <a:gd name="T6" fmla="*/ 303 w 303"/>
                <a:gd name="T7" fmla="*/ 37 h 208"/>
                <a:gd name="T8" fmla="*/ 19 w 303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208">
                  <a:moveTo>
                    <a:pt x="19" y="208"/>
                  </a:moveTo>
                  <a:lnTo>
                    <a:pt x="0" y="170"/>
                  </a:lnTo>
                  <a:lnTo>
                    <a:pt x="284" y="0"/>
                  </a:lnTo>
                  <a:lnTo>
                    <a:pt x="303" y="37"/>
                  </a:lnTo>
                  <a:lnTo>
                    <a:pt x="19" y="20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50"/>
            <p:cNvSpPr/>
            <p:nvPr/>
          </p:nvSpPr>
          <p:spPr bwMode="auto">
            <a:xfrm>
              <a:off x="5191126" y="5600700"/>
              <a:ext cx="481013" cy="330200"/>
            </a:xfrm>
            <a:custGeom>
              <a:avLst/>
              <a:gdLst>
                <a:gd name="T0" fmla="*/ 284 w 303"/>
                <a:gd name="T1" fmla="*/ 208 h 208"/>
                <a:gd name="T2" fmla="*/ 0 w 303"/>
                <a:gd name="T3" fmla="*/ 38 h 208"/>
                <a:gd name="T4" fmla="*/ 19 w 303"/>
                <a:gd name="T5" fmla="*/ 0 h 208"/>
                <a:gd name="T6" fmla="*/ 303 w 303"/>
                <a:gd name="T7" fmla="*/ 170 h 208"/>
                <a:gd name="T8" fmla="*/ 284 w 303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208">
                  <a:moveTo>
                    <a:pt x="284" y="208"/>
                  </a:moveTo>
                  <a:lnTo>
                    <a:pt x="0" y="38"/>
                  </a:lnTo>
                  <a:lnTo>
                    <a:pt x="19" y="0"/>
                  </a:lnTo>
                  <a:lnTo>
                    <a:pt x="303" y="170"/>
                  </a:lnTo>
                  <a:lnTo>
                    <a:pt x="284" y="20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151"/>
            <p:cNvSpPr/>
            <p:nvPr/>
          </p:nvSpPr>
          <p:spPr bwMode="auto">
            <a:xfrm>
              <a:off x="5491163" y="5194300"/>
              <a:ext cx="195263" cy="331788"/>
            </a:xfrm>
            <a:custGeom>
              <a:avLst/>
              <a:gdLst>
                <a:gd name="T0" fmla="*/ 44 w 52"/>
                <a:gd name="T1" fmla="*/ 88 h 88"/>
                <a:gd name="T2" fmla="*/ 52 w 52"/>
                <a:gd name="T3" fmla="*/ 87 h 88"/>
                <a:gd name="T4" fmla="*/ 16 w 52"/>
                <a:gd name="T5" fmla="*/ 44 h 88"/>
                <a:gd name="T6" fmla="*/ 52 w 52"/>
                <a:gd name="T7" fmla="*/ 1 h 88"/>
                <a:gd name="T8" fmla="*/ 44 w 52"/>
                <a:gd name="T9" fmla="*/ 0 h 88"/>
                <a:gd name="T10" fmla="*/ 0 w 52"/>
                <a:gd name="T11" fmla="*/ 44 h 88"/>
                <a:gd name="T12" fmla="*/ 44 w 52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88">
                  <a:moveTo>
                    <a:pt x="44" y="88"/>
                  </a:moveTo>
                  <a:cubicBezTo>
                    <a:pt x="47" y="88"/>
                    <a:pt x="49" y="88"/>
                    <a:pt x="52" y="87"/>
                  </a:cubicBezTo>
                  <a:cubicBezTo>
                    <a:pt x="32" y="83"/>
                    <a:pt x="16" y="66"/>
                    <a:pt x="16" y="44"/>
                  </a:cubicBezTo>
                  <a:cubicBezTo>
                    <a:pt x="16" y="22"/>
                    <a:pt x="32" y="5"/>
                    <a:pt x="52" y="1"/>
                  </a:cubicBezTo>
                  <a:cubicBezTo>
                    <a:pt x="49" y="0"/>
                    <a:pt x="47" y="0"/>
                    <a:pt x="44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20" y="88"/>
                    <a:pt x="44" y="88"/>
                  </a:cubicBez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152"/>
            <p:cNvSpPr/>
            <p:nvPr/>
          </p:nvSpPr>
          <p:spPr bwMode="auto">
            <a:xfrm>
              <a:off x="5491163" y="5735638"/>
              <a:ext cx="195263" cy="331788"/>
            </a:xfrm>
            <a:custGeom>
              <a:avLst/>
              <a:gdLst>
                <a:gd name="T0" fmla="*/ 16 w 52"/>
                <a:gd name="T1" fmla="*/ 44 h 88"/>
                <a:gd name="T2" fmla="*/ 52 w 52"/>
                <a:gd name="T3" fmla="*/ 1 h 88"/>
                <a:gd name="T4" fmla="*/ 44 w 52"/>
                <a:gd name="T5" fmla="*/ 0 h 88"/>
                <a:gd name="T6" fmla="*/ 0 w 52"/>
                <a:gd name="T7" fmla="*/ 44 h 88"/>
                <a:gd name="T8" fmla="*/ 44 w 52"/>
                <a:gd name="T9" fmla="*/ 88 h 88"/>
                <a:gd name="T10" fmla="*/ 52 w 52"/>
                <a:gd name="T11" fmla="*/ 87 h 88"/>
                <a:gd name="T12" fmla="*/ 16 w 52"/>
                <a:gd name="T13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88">
                  <a:moveTo>
                    <a:pt x="16" y="44"/>
                  </a:moveTo>
                  <a:cubicBezTo>
                    <a:pt x="16" y="22"/>
                    <a:pt x="32" y="5"/>
                    <a:pt x="52" y="1"/>
                  </a:cubicBezTo>
                  <a:cubicBezTo>
                    <a:pt x="49" y="0"/>
                    <a:pt x="47" y="0"/>
                    <a:pt x="44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20" y="88"/>
                    <a:pt x="44" y="88"/>
                  </a:cubicBezTo>
                  <a:cubicBezTo>
                    <a:pt x="47" y="88"/>
                    <a:pt x="49" y="88"/>
                    <a:pt x="52" y="87"/>
                  </a:cubicBezTo>
                  <a:cubicBezTo>
                    <a:pt x="32" y="83"/>
                    <a:pt x="16" y="66"/>
                    <a:pt x="16" y="44"/>
                  </a:cubicBez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153"/>
            <p:cNvSpPr/>
            <p:nvPr/>
          </p:nvSpPr>
          <p:spPr bwMode="auto">
            <a:xfrm>
              <a:off x="5040313" y="5465763"/>
              <a:ext cx="195263" cy="330200"/>
            </a:xfrm>
            <a:custGeom>
              <a:avLst/>
              <a:gdLst>
                <a:gd name="T0" fmla="*/ 16 w 52"/>
                <a:gd name="T1" fmla="*/ 44 h 88"/>
                <a:gd name="T2" fmla="*/ 52 w 52"/>
                <a:gd name="T3" fmla="*/ 1 h 88"/>
                <a:gd name="T4" fmla="*/ 44 w 52"/>
                <a:gd name="T5" fmla="*/ 0 h 88"/>
                <a:gd name="T6" fmla="*/ 0 w 52"/>
                <a:gd name="T7" fmla="*/ 44 h 88"/>
                <a:gd name="T8" fmla="*/ 44 w 52"/>
                <a:gd name="T9" fmla="*/ 88 h 88"/>
                <a:gd name="T10" fmla="*/ 52 w 52"/>
                <a:gd name="T11" fmla="*/ 87 h 88"/>
                <a:gd name="T12" fmla="*/ 16 w 52"/>
                <a:gd name="T13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88">
                  <a:moveTo>
                    <a:pt x="16" y="44"/>
                  </a:moveTo>
                  <a:cubicBezTo>
                    <a:pt x="16" y="22"/>
                    <a:pt x="32" y="5"/>
                    <a:pt x="52" y="1"/>
                  </a:cubicBezTo>
                  <a:cubicBezTo>
                    <a:pt x="49" y="0"/>
                    <a:pt x="47" y="0"/>
                    <a:pt x="44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20" y="88"/>
                    <a:pt x="44" y="88"/>
                  </a:cubicBezTo>
                  <a:cubicBezTo>
                    <a:pt x="47" y="88"/>
                    <a:pt x="49" y="88"/>
                    <a:pt x="52" y="87"/>
                  </a:cubicBezTo>
                  <a:cubicBezTo>
                    <a:pt x="32" y="83"/>
                    <a:pt x="16" y="66"/>
                    <a:pt x="16" y="44"/>
                  </a:cubicBez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54"/>
            <p:cNvSpPr/>
            <p:nvPr/>
          </p:nvSpPr>
          <p:spPr bwMode="auto">
            <a:xfrm>
              <a:off x="5551488" y="5199063"/>
              <a:ext cx="271463" cy="322263"/>
            </a:xfrm>
            <a:custGeom>
              <a:avLst/>
              <a:gdLst>
                <a:gd name="T0" fmla="*/ 0 w 72"/>
                <a:gd name="T1" fmla="*/ 43 h 86"/>
                <a:gd name="T2" fmla="*/ 36 w 72"/>
                <a:gd name="T3" fmla="*/ 86 h 86"/>
                <a:gd name="T4" fmla="*/ 72 w 72"/>
                <a:gd name="T5" fmla="*/ 43 h 86"/>
                <a:gd name="T6" fmla="*/ 36 w 72"/>
                <a:gd name="T7" fmla="*/ 0 h 86"/>
                <a:gd name="T8" fmla="*/ 0 w 72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86">
                  <a:moveTo>
                    <a:pt x="0" y="43"/>
                  </a:moveTo>
                  <a:cubicBezTo>
                    <a:pt x="0" y="65"/>
                    <a:pt x="16" y="82"/>
                    <a:pt x="36" y="86"/>
                  </a:cubicBezTo>
                  <a:cubicBezTo>
                    <a:pt x="56" y="82"/>
                    <a:pt x="72" y="65"/>
                    <a:pt x="72" y="43"/>
                  </a:cubicBezTo>
                  <a:cubicBezTo>
                    <a:pt x="72" y="21"/>
                    <a:pt x="56" y="4"/>
                    <a:pt x="36" y="0"/>
                  </a:cubicBezTo>
                  <a:cubicBezTo>
                    <a:pt x="16" y="4"/>
                    <a:pt x="0" y="21"/>
                    <a:pt x="0" y="43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55"/>
            <p:cNvSpPr/>
            <p:nvPr/>
          </p:nvSpPr>
          <p:spPr bwMode="auto">
            <a:xfrm>
              <a:off x="5551488" y="5740400"/>
              <a:ext cx="271463" cy="322263"/>
            </a:xfrm>
            <a:custGeom>
              <a:avLst/>
              <a:gdLst>
                <a:gd name="T0" fmla="*/ 72 w 72"/>
                <a:gd name="T1" fmla="*/ 43 h 86"/>
                <a:gd name="T2" fmla="*/ 36 w 72"/>
                <a:gd name="T3" fmla="*/ 0 h 86"/>
                <a:gd name="T4" fmla="*/ 0 w 72"/>
                <a:gd name="T5" fmla="*/ 43 h 86"/>
                <a:gd name="T6" fmla="*/ 36 w 72"/>
                <a:gd name="T7" fmla="*/ 86 h 86"/>
                <a:gd name="T8" fmla="*/ 72 w 72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86">
                  <a:moveTo>
                    <a:pt x="72" y="43"/>
                  </a:moveTo>
                  <a:cubicBezTo>
                    <a:pt x="72" y="21"/>
                    <a:pt x="56" y="4"/>
                    <a:pt x="36" y="0"/>
                  </a:cubicBezTo>
                  <a:cubicBezTo>
                    <a:pt x="16" y="4"/>
                    <a:pt x="0" y="21"/>
                    <a:pt x="0" y="43"/>
                  </a:cubicBezTo>
                  <a:cubicBezTo>
                    <a:pt x="0" y="65"/>
                    <a:pt x="16" y="82"/>
                    <a:pt x="36" y="86"/>
                  </a:cubicBezTo>
                  <a:cubicBezTo>
                    <a:pt x="56" y="82"/>
                    <a:pt x="72" y="65"/>
                    <a:pt x="72" y="43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56"/>
            <p:cNvSpPr/>
            <p:nvPr/>
          </p:nvSpPr>
          <p:spPr bwMode="auto">
            <a:xfrm>
              <a:off x="5100638" y="5468938"/>
              <a:ext cx="271463" cy="323850"/>
            </a:xfrm>
            <a:custGeom>
              <a:avLst/>
              <a:gdLst>
                <a:gd name="T0" fmla="*/ 72 w 72"/>
                <a:gd name="T1" fmla="*/ 43 h 86"/>
                <a:gd name="T2" fmla="*/ 36 w 72"/>
                <a:gd name="T3" fmla="*/ 0 h 86"/>
                <a:gd name="T4" fmla="*/ 0 w 72"/>
                <a:gd name="T5" fmla="*/ 43 h 86"/>
                <a:gd name="T6" fmla="*/ 36 w 72"/>
                <a:gd name="T7" fmla="*/ 86 h 86"/>
                <a:gd name="T8" fmla="*/ 72 w 72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86">
                  <a:moveTo>
                    <a:pt x="72" y="43"/>
                  </a:moveTo>
                  <a:cubicBezTo>
                    <a:pt x="72" y="21"/>
                    <a:pt x="56" y="4"/>
                    <a:pt x="36" y="0"/>
                  </a:cubicBezTo>
                  <a:cubicBezTo>
                    <a:pt x="16" y="4"/>
                    <a:pt x="0" y="21"/>
                    <a:pt x="0" y="43"/>
                  </a:cubicBezTo>
                  <a:cubicBezTo>
                    <a:pt x="0" y="65"/>
                    <a:pt x="16" y="82"/>
                    <a:pt x="36" y="86"/>
                  </a:cubicBezTo>
                  <a:cubicBezTo>
                    <a:pt x="56" y="82"/>
                    <a:pt x="72" y="65"/>
                    <a:pt x="72" y="43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3148929" y="5177017"/>
            <a:ext cx="909637" cy="903288"/>
            <a:chOff x="6626226" y="5164138"/>
            <a:chExt cx="909637" cy="903288"/>
          </a:xfrm>
        </p:grpSpPr>
        <p:sp>
          <p:nvSpPr>
            <p:cNvPr id="157" name="Freeform 157"/>
            <p:cNvSpPr/>
            <p:nvPr/>
          </p:nvSpPr>
          <p:spPr bwMode="auto">
            <a:xfrm>
              <a:off x="6931026" y="5581650"/>
              <a:ext cx="187325" cy="184150"/>
            </a:xfrm>
            <a:custGeom>
              <a:avLst/>
              <a:gdLst>
                <a:gd name="T0" fmla="*/ 13 w 50"/>
                <a:gd name="T1" fmla="*/ 49 h 49"/>
                <a:gd name="T2" fmla="*/ 5 w 50"/>
                <a:gd name="T3" fmla="*/ 45 h 49"/>
                <a:gd name="T4" fmla="*/ 5 w 50"/>
                <a:gd name="T5" fmla="*/ 29 h 49"/>
                <a:gd name="T6" fmla="*/ 29 w 50"/>
                <a:gd name="T7" fmla="*/ 5 h 49"/>
                <a:gd name="T8" fmla="*/ 45 w 50"/>
                <a:gd name="T9" fmla="*/ 5 h 49"/>
                <a:gd name="T10" fmla="*/ 45 w 50"/>
                <a:gd name="T11" fmla="*/ 21 h 49"/>
                <a:gd name="T12" fmla="*/ 21 w 50"/>
                <a:gd name="T13" fmla="*/ 45 h 49"/>
                <a:gd name="T14" fmla="*/ 13 w 5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13" y="49"/>
                  </a:moveTo>
                  <a:cubicBezTo>
                    <a:pt x="10" y="49"/>
                    <a:pt x="7" y="48"/>
                    <a:pt x="5" y="45"/>
                  </a:cubicBezTo>
                  <a:cubicBezTo>
                    <a:pt x="0" y="41"/>
                    <a:pt x="0" y="33"/>
                    <a:pt x="5" y="29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3" y="0"/>
                    <a:pt x="41" y="0"/>
                    <a:pt x="45" y="5"/>
                  </a:cubicBezTo>
                  <a:cubicBezTo>
                    <a:pt x="50" y="9"/>
                    <a:pt x="50" y="17"/>
                    <a:pt x="45" y="21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19" y="48"/>
                    <a:pt x="16" y="49"/>
                    <a:pt x="13" y="49"/>
                  </a:cubicBez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158"/>
            <p:cNvSpPr/>
            <p:nvPr/>
          </p:nvSpPr>
          <p:spPr bwMode="auto">
            <a:xfrm>
              <a:off x="6626226" y="5668963"/>
              <a:ext cx="406400" cy="398463"/>
            </a:xfrm>
            <a:custGeom>
              <a:avLst/>
              <a:gdLst>
                <a:gd name="T0" fmla="*/ 22 w 108"/>
                <a:gd name="T1" fmla="*/ 106 h 106"/>
                <a:gd name="T2" fmla="*/ 8 w 108"/>
                <a:gd name="T3" fmla="*/ 100 h 106"/>
                <a:gd name="T4" fmla="*/ 6 w 108"/>
                <a:gd name="T5" fmla="*/ 74 h 106"/>
                <a:gd name="T6" fmla="*/ 74 w 108"/>
                <a:gd name="T7" fmla="*/ 6 h 106"/>
                <a:gd name="T8" fmla="*/ 100 w 108"/>
                <a:gd name="T9" fmla="*/ 8 h 106"/>
                <a:gd name="T10" fmla="*/ 102 w 108"/>
                <a:gd name="T11" fmla="*/ 34 h 106"/>
                <a:gd name="T12" fmla="*/ 34 w 108"/>
                <a:gd name="T13" fmla="*/ 102 h 106"/>
                <a:gd name="T14" fmla="*/ 22 w 108"/>
                <a:gd name="T1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106">
                  <a:moveTo>
                    <a:pt x="22" y="106"/>
                  </a:moveTo>
                  <a:cubicBezTo>
                    <a:pt x="17" y="106"/>
                    <a:pt x="12" y="104"/>
                    <a:pt x="8" y="100"/>
                  </a:cubicBezTo>
                  <a:cubicBezTo>
                    <a:pt x="0" y="92"/>
                    <a:pt x="2" y="78"/>
                    <a:pt x="6" y="74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8" y="2"/>
                    <a:pt x="92" y="0"/>
                    <a:pt x="100" y="8"/>
                  </a:cubicBezTo>
                  <a:cubicBezTo>
                    <a:pt x="108" y="16"/>
                    <a:pt x="106" y="30"/>
                    <a:pt x="102" y="34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0" y="106"/>
                    <a:pt x="27" y="106"/>
                    <a:pt x="22" y="106"/>
                  </a:cubicBez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159"/>
            <p:cNvSpPr/>
            <p:nvPr/>
          </p:nvSpPr>
          <p:spPr bwMode="auto">
            <a:xfrm>
              <a:off x="6708776" y="5856288"/>
              <a:ext cx="134938" cy="134938"/>
            </a:xfrm>
            <a:custGeom>
              <a:avLst/>
              <a:gdLst>
                <a:gd name="T0" fmla="*/ 66 w 85"/>
                <a:gd name="T1" fmla="*/ 85 h 85"/>
                <a:gd name="T2" fmla="*/ 0 w 85"/>
                <a:gd name="T3" fmla="*/ 19 h 85"/>
                <a:gd name="T4" fmla="*/ 19 w 85"/>
                <a:gd name="T5" fmla="*/ 0 h 85"/>
                <a:gd name="T6" fmla="*/ 85 w 85"/>
                <a:gd name="T7" fmla="*/ 66 h 85"/>
                <a:gd name="T8" fmla="*/ 66 w 85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5">
                  <a:moveTo>
                    <a:pt x="66" y="85"/>
                  </a:moveTo>
                  <a:lnTo>
                    <a:pt x="0" y="19"/>
                  </a:lnTo>
                  <a:lnTo>
                    <a:pt x="19" y="0"/>
                  </a:lnTo>
                  <a:lnTo>
                    <a:pt x="85" y="66"/>
                  </a:lnTo>
                  <a:lnTo>
                    <a:pt x="66" y="85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160"/>
            <p:cNvSpPr/>
            <p:nvPr/>
          </p:nvSpPr>
          <p:spPr bwMode="auto">
            <a:xfrm>
              <a:off x="6769101" y="5795963"/>
              <a:ext cx="134938" cy="134938"/>
            </a:xfrm>
            <a:custGeom>
              <a:avLst/>
              <a:gdLst>
                <a:gd name="T0" fmla="*/ 66 w 85"/>
                <a:gd name="T1" fmla="*/ 85 h 85"/>
                <a:gd name="T2" fmla="*/ 0 w 85"/>
                <a:gd name="T3" fmla="*/ 19 h 85"/>
                <a:gd name="T4" fmla="*/ 19 w 85"/>
                <a:gd name="T5" fmla="*/ 0 h 85"/>
                <a:gd name="T6" fmla="*/ 85 w 85"/>
                <a:gd name="T7" fmla="*/ 66 h 85"/>
                <a:gd name="T8" fmla="*/ 66 w 85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5">
                  <a:moveTo>
                    <a:pt x="66" y="85"/>
                  </a:moveTo>
                  <a:lnTo>
                    <a:pt x="0" y="19"/>
                  </a:lnTo>
                  <a:lnTo>
                    <a:pt x="19" y="0"/>
                  </a:lnTo>
                  <a:lnTo>
                    <a:pt x="85" y="66"/>
                  </a:lnTo>
                  <a:lnTo>
                    <a:pt x="66" y="85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61"/>
            <p:cNvSpPr/>
            <p:nvPr/>
          </p:nvSpPr>
          <p:spPr bwMode="auto">
            <a:xfrm>
              <a:off x="6829426" y="5735638"/>
              <a:ext cx="134938" cy="134938"/>
            </a:xfrm>
            <a:custGeom>
              <a:avLst/>
              <a:gdLst>
                <a:gd name="T0" fmla="*/ 66 w 85"/>
                <a:gd name="T1" fmla="*/ 85 h 85"/>
                <a:gd name="T2" fmla="*/ 0 w 85"/>
                <a:gd name="T3" fmla="*/ 19 h 85"/>
                <a:gd name="T4" fmla="*/ 19 w 85"/>
                <a:gd name="T5" fmla="*/ 0 h 85"/>
                <a:gd name="T6" fmla="*/ 85 w 85"/>
                <a:gd name="T7" fmla="*/ 67 h 85"/>
                <a:gd name="T8" fmla="*/ 66 w 85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5">
                  <a:moveTo>
                    <a:pt x="66" y="85"/>
                  </a:moveTo>
                  <a:lnTo>
                    <a:pt x="0" y="19"/>
                  </a:lnTo>
                  <a:lnTo>
                    <a:pt x="19" y="0"/>
                  </a:lnTo>
                  <a:lnTo>
                    <a:pt x="85" y="67"/>
                  </a:lnTo>
                  <a:lnTo>
                    <a:pt x="66" y="85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Oval 162"/>
            <p:cNvSpPr>
              <a:spLocks noChangeArrowheads="1"/>
            </p:cNvSpPr>
            <p:nvPr/>
          </p:nvSpPr>
          <p:spPr bwMode="auto">
            <a:xfrm>
              <a:off x="6964363" y="5164138"/>
              <a:ext cx="571500" cy="571500"/>
            </a:xfrm>
            <a:prstGeom prst="ellipse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Oval 163"/>
            <p:cNvSpPr>
              <a:spLocks noChangeArrowheads="1"/>
            </p:cNvSpPr>
            <p:nvPr/>
          </p:nvSpPr>
          <p:spPr bwMode="auto">
            <a:xfrm>
              <a:off x="7024688" y="5224463"/>
              <a:ext cx="450850" cy="45085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Oval 164"/>
            <p:cNvSpPr>
              <a:spLocks noChangeArrowheads="1"/>
            </p:cNvSpPr>
            <p:nvPr/>
          </p:nvSpPr>
          <p:spPr bwMode="auto">
            <a:xfrm>
              <a:off x="7204076" y="5284788"/>
              <a:ext cx="90488" cy="904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6477916" y="5207179"/>
            <a:ext cx="871538" cy="873125"/>
            <a:chOff x="9955213" y="5194300"/>
            <a:chExt cx="871538" cy="873125"/>
          </a:xfrm>
        </p:grpSpPr>
        <p:sp>
          <p:nvSpPr>
            <p:cNvPr id="165" name="Rectangle 165"/>
            <p:cNvSpPr>
              <a:spLocks noChangeArrowheads="1"/>
            </p:cNvSpPr>
            <p:nvPr/>
          </p:nvSpPr>
          <p:spPr bwMode="auto">
            <a:xfrm>
              <a:off x="10285413" y="5570538"/>
              <a:ext cx="211138" cy="2254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66"/>
            <p:cNvSpPr/>
            <p:nvPr/>
          </p:nvSpPr>
          <p:spPr bwMode="auto">
            <a:xfrm>
              <a:off x="10285413" y="5705475"/>
              <a:ext cx="211138" cy="361950"/>
            </a:xfrm>
            <a:custGeom>
              <a:avLst/>
              <a:gdLst>
                <a:gd name="T0" fmla="*/ 133 w 133"/>
                <a:gd name="T1" fmla="*/ 228 h 228"/>
                <a:gd name="T2" fmla="*/ 0 w 133"/>
                <a:gd name="T3" fmla="*/ 228 h 228"/>
                <a:gd name="T4" fmla="*/ 0 w 133"/>
                <a:gd name="T5" fmla="*/ 0 h 228"/>
                <a:gd name="T6" fmla="*/ 66 w 133"/>
                <a:gd name="T7" fmla="*/ 67 h 228"/>
                <a:gd name="T8" fmla="*/ 133 w 133"/>
                <a:gd name="T9" fmla="*/ 0 h 228"/>
                <a:gd name="T10" fmla="*/ 133 w 133"/>
                <a:gd name="T1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8">
                  <a:moveTo>
                    <a:pt x="133" y="228"/>
                  </a:moveTo>
                  <a:lnTo>
                    <a:pt x="0" y="228"/>
                  </a:lnTo>
                  <a:lnTo>
                    <a:pt x="0" y="0"/>
                  </a:lnTo>
                  <a:lnTo>
                    <a:pt x="66" y="67"/>
                  </a:lnTo>
                  <a:lnTo>
                    <a:pt x="133" y="0"/>
                  </a:lnTo>
                  <a:lnTo>
                    <a:pt x="133" y="228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Oval 167"/>
            <p:cNvSpPr>
              <a:spLocks noChangeArrowheads="1"/>
            </p:cNvSpPr>
            <p:nvPr/>
          </p:nvSpPr>
          <p:spPr bwMode="auto">
            <a:xfrm>
              <a:off x="10541001" y="5419725"/>
              <a:ext cx="60325" cy="120650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Oval 168"/>
            <p:cNvSpPr>
              <a:spLocks noChangeArrowheads="1"/>
            </p:cNvSpPr>
            <p:nvPr/>
          </p:nvSpPr>
          <p:spPr bwMode="auto">
            <a:xfrm>
              <a:off x="10180638" y="5419725"/>
              <a:ext cx="60325" cy="120650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Oval 169"/>
            <p:cNvSpPr>
              <a:spLocks noChangeArrowheads="1"/>
            </p:cNvSpPr>
            <p:nvPr/>
          </p:nvSpPr>
          <p:spPr bwMode="auto">
            <a:xfrm>
              <a:off x="10210801" y="5254625"/>
              <a:ext cx="360363" cy="45085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70"/>
            <p:cNvSpPr/>
            <p:nvPr/>
          </p:nvSpPr>
          <p:spPr bwMode="auto">
            <a:xfrm>
              <a:off x="10225088" y="5194300"/>
              <a:ext cx="331788" cy="195263"/>
            </a:xfrm>
            <a:custGeom>
              <a:avLst/>
              <a:gdLst>
                <a:gd name="T0" fmla="*/ 88 w 88"/>
                <a:gd name="T1" fmla="*/ 28 h 52"/>
                <a:gd name="T2" fmla="*/ 44 w 88"/>
                <a:gd name="T3" fmla="*/ 52 h 52"/>
                <a:gd name="T4" fmla="*/ 0 w 88"/>
                <a:gd name="T5" fmla="*/ 28 h 52"/>
                <a:gd name="T6" fmla="*/ 44 w 88"/>
                <a:gd name="T7" fmla="*/ 0 h 52"/>
                <a:gd name="T8" fmla="*/ 88 w 88"/>
                <a:gd name="T9" fmla="*/ 2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52">
                  <a:moveTo>
                    <a:pt x="88" y="28"/>
                  </a:moveTo>
                  <a:cubicBezTo>
                    <a:pt x="88" y="48"/>
                    <a:pt x="64" y="52"/>
                    <a:pt x="44" y="52"/>
                  </a:cubicBezTo>
                  <a:cubicBezTo>
                    <a:pt x="24" y="52"/>
                    <a:pt x="0" y="48"/>
                    <a:pt x="0" y="28"/>
                  </a:cubicBezTo>
                  <a:cubicBezTo>
                    <a:pt x="0" y="8"/>
                    <a:pt x="20" y="0"/>
                    <a:pt x="44" y="0"/>
                  </a:cubicBezTo>
                  <a:cubicBezTo>
                    <a:pt x="68" y="0"/>
                    <a:pt x="88" y="8"/>
                    <a:pt x="88" y="28"/>
                  </a:cubicBez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171"/>
            <p:cNvSpPr/>
            <p:nvPr/>
          </p:nvSpPr>
          <p:spPr bwMode="auto">
            <a:xfrm>
              <a:off x="10210801" y="5254625"/>
              <a:ext cx="44450" cy="211138"/>
            </a:xfrm>
            <a:custGeom>
              <a:avLst/>
              <a:gdLst>
                <a:gd name="T0" fmla="*/ 12 w 12"/>
                <a:gd name="T1" fmla="*/ 20 h 56"/>
                <a:gd name="T2" fmla="*/ 0 w 12"/>
                <a:gd name="T3" fmla="*/ 56 h 56"/>
                <a:gd name="T4" fmla="*/ 0 w 12"/>
                <a:gd name="T5" fmla="*/ 28 h 56"/>
                <a:gd name="T6" fmla="*/ 8 w 12"/>
                <a:gd name="T7" fmla="*/ 0 h 56"/>
                <a:gd name="T8" fmla="*/ 12 w 12"/>
                <a:gd name="T9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6">
                  <a:moveTo>
                    <a:pt x="12" y="20"/>
                  </a:moveTo>
                  <a:cubicBezTo>
                    <a:pt x="12" y="35"/>
                    <a:pt x="0" y="56"/>
                    <a:pt x="0" y="56"/>
                  </a:cubicBezTo>
                  <a:cubicBezTo>
                    <a:pt x="0" y="56"/>
                    <a:pt x="0" y="43"/>
                    <a:pt x="0" y="28"/>
                  </a:cubicBezTo>
                  <a:cubicBezTo>
                    <a:pt x="0" y="13"/>
                    <a:pt x="4" y="0"/>
                    <a:pt x="8" y="0"/>
                  </a:cubicBezTo>
                  <a:cubicBezTo>
                    <a:pt x="12" y="0"/>
                    <a:pt x="12" y="5"/>
                    <a:pt x="12" y="20"/>
                  </a:cubicBez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172"/>
            <p:cNvSpPr/>
            <p:nvPr/>
          </p:nvSpPr>
          <p:spPr bwMode="auto">
            <a:xfrm>
              <a:off x="10526713" y="5254625"/>
              <a:ext cx="44450" cy="211138"/>
            </a:xfrm>
            <a:custGeom>
              <a:avLst/>
              <a:gdLst>
                <a:gd name="T0" fmla="*/ 0 w 12"/>
                <a:gd name="T1" fmla="*/ 20 h 56"/>
                <a:gd name="T2" fmla="*/ 12 w 12"/>
                <a:gd name="T3" fmla="*/ 56 h 56"/>
                <a:gd name="T4" fmla="*/ 12 w 12"/>
                <a:gd name="T5" fmla="*/ 28 h 56"/>
                <a:gd name="T6" fmla="*/ 4 w 12"/>
                <a:gd name="T7" fmla="*/ 0 h 56"/>
                <a:gd name="T8" fmla="*/ 0 w 12"/>
                <a:gd name="T9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6">
                  <a:moveTo>
                    <a:pt x="0" y="20"/>
                  </a:moveTo>
                  <a:cubicBezTo>
                    <a:pt x="0" y="35"/>
                    <a:pt x="12" y="56"/>
                    <a:pt x="12" y="56"/>
                  </a:cubicBezTo>
                  <a:cubicBezTo>
                    <a:pt x="12" y="56"/>
                    <a:pt x="12" y="43"/>
                    <a:pt x="12" y="28"/>
                  </a:cubicBezTo>
                  <a:cubicBezTo>
                    <a:pt x="12" y="13"/>
                    <a:pt x="8" y="0"/>
                    <a:pt x="4" y="0"/>
                  </a:cubicBezTo>
                  <a:cubicBezTo>
                    <a:pt x="0" y="0"/>
                    <a:pt x="0" y="5"/>
                    <a:pt x="0" y="20"/>
                  </a:cubicBez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73"/>
            <p:cNvSpPr/>
            <p:nvPr/>
          </p:nvSpPr>
          <p:spPr bwMode="auto">
            <a:xfrm>
              <a:off x="9955213" y="5705475"/>
              <a:ext cx="330200" cy="361950"/>
            </a:xfrm>
            <a:custGeom>
              <a:avLst/>
              <a:gdLst>
                <a:gd name="T0" fmla="*/ 0 w 88"/>
                <a:gd name="T1" fmla="*/ 96 h 96"/>
                <a:gd name="T2" fmla="*/ 48 w 88"/>
                <a:gd name="T3" fmla="*/ 16 h 96"/>
                <a:gd name="T4" fmla="*/ 88 w 88"/>
                <a:gd name="T5" fmla="*/ 0 h 96"/>
                <a:gd name="T6" fmla="*/ 88 w 88"/>
                <a:gd name="T7" fmla="*/ 96 h 96"/>
                <a:gd name="T8" fmla="*/ 0 w 8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96">
                  <a:moveTo>
                    <a:pt x="0" y="96"/>
                  </a:moveTo>
                  <a:cubicBezTo>
                    <a:pt x="1" y="85"/>
                    <a:pt x="3" y="16"/>
                    <a:pt x="48" y="16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96"/>
                    <a:pt x="88" y="96"/>
                    <a:pt x="88" y="96"/>
                  </a:cubicBezTo>
                  <a:lnTo>
                    <a:pt x="0" y="96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74"/>
            <p:cNvSpPr/>
            <p:nvPr/>
          </p:nvSpPr>
          <p:spPr bwMode="auto">
            <a:xfrm>
              <a:off x="10496551" y="5705475"/>
              <a:ext cx="330200" cy="361950"/>
            </a:xfrm>
            <a:custGeom>
              <a:avLst/>
              <a:gdLst>
                <a:gd name="T0" fmla="*/ 88 w 88"/>
                <a:gd name="T1" fmla="*/ 96 h 96"/>
                <a:gd name="T2" fmla="*/ 40 w 88"/>
                <a:gd name="T3" fmla="*/ 16 h 96"/>
                <a:gd name="T4" fmla="*/ 0 w 88"/>
                <a:gd name="T5" fmla="*/ 0 h 96"/>
                <a:gd name="T6" fmla="*/ 0 w 88"/>
                <a:gd name="T7" fmla="*/ 96 h 96"/>
                <a:gd name="T8" fmla="*/ 88 w 8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96">
                  <a:moveTo>
                    <a:pt x="88" y="96"/>
                  </a:moveTo>
                  <a:cubicBezTo>
                    <a:pt x="88" y="96"/>
                    <a:pt x="84" y="16"/>
                    <a:pt x="4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88" y="96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75"/>
            <p:cNvSpPr/>
            <p:nvPr/>
          </p:nvSpPr>
          <p:spPr bwMode="auto">
            <a:xfrm>
              <a:off x="10285413" y="5705475"/>
              <a:ext cx="211138" cy="301625"/>
            </a:xfrm>
            <a:custGeom>
              <a:avLst/>
              <a:gdLst>
                <a:gd name="T0" fmla="*/ 66 w 133"/>
                <a:gd name="T1" fmla="*/ 190 h 190"/>
                <a:gd name="T2" fmla="*/ 0 w 133"/>
                <a:gd name="T3" fmla="*/ 0 h 190"/>
                <a:gd name="T4" fmla="*/ 66 w 133"/>
                <a:gd name="T5" fmla="*/ 48 h 190"/>
                <a:gd name="T6" fmla="*/ 133 w 133"/>
                <a:gd name="T7" fmla="*/ 0 h 190"/>
                <a:gd name="T8" fmla="*/ 66 w 133"/>
                <a:gd name="T9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90">
                  <a:moveTo>
                    <a:pt x="66" y="190"/>
                  </a:moveTo>
                  <a:lnTo>
                    <a:pt x="0" y="0"/>
                  </a:lnTo>
                  <a:lnTo>
                    <a:pt x="66" y="48"/>
                  </a:lnTo>
                  <a:lnTo>
                    <a:pt x="133" y="0"/>
                  </a:lnTo>
                  <a:lnTo>
                    <a:pt x="66" y="19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76"/>
            <p:cNvSpPr/>
            <p:nvPr/>
          </p:nvSpPr>
          <p:spPr bwMode="auto">
            <a:xfrm>
              <a:off x="10631488" y="5946775"/>
              <a:ext cx="44450" cy="120650"/>
            </a:xfrm>
            <a:custGeom>
              <a:avLst/>
              <a:gdLst>
                <a:gd name="T0" fmla="*/ 28 w 28"/>
                <a:gd name="T1" fmla="*/ 0 h 76"/>
                <a:gd name="T2" fmla="*/ 0 w 28"/>
                <a:gd name="T3" fmla="*/ 76 h 76"/>
                <a:gd name="T4" fmla="*/ 28 w 28"/>
                <a:gd name="T5" fmla="*/ 76 h 76"/>
                <a:gd name="T6" fmla="*/ 28 w 28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76">
                  <a:moveTo>
                    <a:pt x="28" y="0"/>
                  </a:moveTo>
                  <a:lnTo>
                    <a:pt x="0" y="76"/>
                  </a:lnTo>
                  <a:lnTo>
                    <a:pt x="28" y="7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77"/>
            <p:cNvSpPr/>
            <p:nvPr/>
          </p:nvSpPr>
          <p:spPr bwMode="auto">
            <a:xfrm>
              <a:off x="10106026" y="5946775"/>
              <a:ext cx="44450" cy="120650"/>
            </a:xfrm>
            <a:custGeom>
              <a:avLst/>
              <a:gdLst>
                <a:gd name="T0" fmla="*/ 0 w 28"/>
                <a:gd name="T1" fmla="*/ 0 h 76"/>
                <a:gd name="T2" fmla="*/ 28 w 28"/>
                <a:gd name="T3" fmla="*/ 76 h 76"/>
                <a:gd name="T4" fmla="*/ 0 w 28"/>
                <a:gd name="T5" fmla="*/ 76 h 76"/>
                <a:gd name="T6" fmla="*/ 0 w 28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76">
                  <a:moveTo>
                    <a:pt x="0" y="0"/>
                  </a:moveTo>
                  <a:lnTo>
                    <a:pt x="28" y="76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4853904" y="3703817"/>
            <a:ext cx="812800" cy="873125"/>
            <a:chOff x="8331201" y="3690938"/>
            <a:chExt cx="812800" cy="873125"/>
          </a:xfrm>
        </p:grpSpPr>
        <p:sp>
          <p:nvSpPr>
            <p:cNvPr id="178" name="Rectangle 178"/>
            <p:cNvSpPr>
              <a:spLocks noChangeArrowheads="1"/>
            </p:cNvSpPr>
            <p:nvPr/>
          </p:nvSpPr>
          <p:spPr bwMode="auto">
            <a:xfrm>
              <a:off x="8331201" y="3811588"/>
              <a:ext cx="812800" cy="692150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Rectangle 179"/>
            <p:cNvSpPr>
              <a:spLocks noChangeArrowheads="1"/>
            </p:cNvSpPr>
            <p:nvPr/>
          </p:nvSpPr>
          <p:spPr bwMode="auto">
            <a:xfrm>
              <a:off x="8391526" y="3871913"/>
              <a:ext cx="692150" cy="57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80"/>
            <p:cNvSpPr/>
            <p:nvPr/>
          </p:nvSpPr>
          <p:spPr bwMode="auto">
            <a:xfrm>
              <a:off x="8331201" y="3690938"/>
              <a:ext cx="812800" cy="120650"/>
            </a:xfrm>
            <a:custGeom>
              <a:avLst/>
              <a:gdLst>
                <a:gd name="T0" fmla="*/ 216 w 216"/>
                <a:gd name="T1" fmla="*/ 8 h 32"/>
                <a:gd name="T2" fmla="*/ 208 w 216"/>
                <a:gd name="T3" fmla="*/ 0 h 32"/>
                <a:gd name="T4" fmla="*/ 8 w 216"/>
                <a:gd name="T5" fmla="*/ 0 h 32"/>
                <a:gd name="T6" fmla="*/ 0 w 216"/>
                <a:gd name="T7" fmla="*/ 8 h 32"/>
                <a:gd name="T8" fmla="*/ 0 w 216"/>
                <a:gd name="T9" fmla="*/ 32 h 32"/>
                <a:gd name="T10" fmla="*/ 216 w 216"/>
                <a:gd name="T11" fmla="*/ 32 h 32"/>
                <a:gd name="T12" fmla="*/ 216 w 216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2">
                  <a:moveTo>
                    <a:pt x="216" y="8"/>
                  </a:moveTo>
                  <a:cubicBezTo>
                    <a:pt x="216" y="4"/>
                    <a:pt x="212" y="0"/>
                    <a:pt x="2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6" y="32"/>
                    <a:pt x="216" y="32"/>
                    <a:pt x="216" y="32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81"/>
            <p:cNvSpPr/>
            <p:nvPr/>
          </p:nvSpPr>
          <p:spPr bwMode="auto">
            <a:xfrm>
              <a:off x="8331201" y="4503738"/>
              <a:ext cx="812800" cy="60325"/>
            </a:xfrm>
            <a:custGeom>
              <a:avLst/>
              <a:gdLst>
                <a:gd name="T0" fmla="*/ 0 w 216"/>
                <a:gd name="T1" fmla="*/ 8 h 16"/>
                <a:gd name="T2" fmla="*/ 8 w 216"/>
                <a:gd name="T3" fmla="*/ 16 h 16"/>
                <a:gd name="T4" fmla="*/ 208 w 216"/>
                <a:gd name="T5" fmla="*/ 16 h 16"/>
                <a:gd name="T6" fmla="*/ 216 w 216"/>
                <a:gd name="T7" fmla="*/ 8 h 16"/>
                <a:gd name="T8" fmla="*/ 216 w 216"/>
                <a:gd name="T9" fmla="*/ 0 h 16"/>
                <a:gd name="T10" fmla="*/ 0 w 216"/>
                <a:gd name="T11" fmla="*/ 0 h 16"/>
                <a:gd name="T12" fmla="*/ 0 w 2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12" y="16"/>
                    <a:pt x="216" y="12"/>
                    <a:pt x="216" y="8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Oval 182"/>
            <p:cNvSpPr>
              <a:spLocks noChangeArrowheads="1"/>
            </p:cNvSpPr>
            <p:nvPr/>
          </p:nvSpPr>
          <p:spPr bwMode="auto">
            <a:xfrm>
              <a:off x="8391526" y="3721100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Oval 183"/>
            <p:cNvSpPr>
              <a:spLocks noChangeArrowheads="1"/>
            </p:cNvSpPr>
            <p:nvPr/>
          </p:nvSpPr>
          <p:spPr bwMode="auto">
            <a:xfrm>
              <a:off x="8482013" y="3721100"/>
              <a:ext cx="60325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Oval 184"/>
            <p:cNvSpPr>
              <a:spLocks noChangeArrowheads="1"/>
            </p:cNvSpPr>
            <p:nvPr/>
          </p:nvSpPr>
          <p:spPr bwMode="auto">
            <a:xfrm>
              <a:off x="8572501" y="3721100"/>
              <a:ext cx="60325" cy="6032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Rectangle 185"/>
            <p:cNvSpPr>
              <a:spLocks noChangeArrowheads="1"/>
            </p:cNvSpPr>
            <p:nvPr/>
          </p:nvSpPr>
          <p:spPr bwMode="auto">
            <a:xfrm>
              <a:off x="8451851" y="3932238"/>
              <a:ext cx="571500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Rectangle 186"/>
            <p:cNvSpPr>
              <a:spLocks noChangeArrowheads="1"/>
            </p:cNvSpPr>
            <p:nvPr/>
          </p:nvSpPr>
          <p:spPr bwMode="auto">
            <a:xfrm>
              <a:off x="8451851" y="4081463"/>
              <a:ext cx="120650" cy="30162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Rectangle 187"/>
            <p:cNvSpPr>
              <a:spLocks noChangeArrowheads="1"/>
            </p:cNvSpPr>
            <p:nvPr/>
          </p:nvSpPr>
          <p:spPr bwMode="auto">
            <a:xfrm>
              <a:off x="8902701" y="4081463"/>
              <a:ext cx="120650" cy="30162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Rectangle 188"/>
            <p:cNvSpPr>
              <a:spLocks noChangeArrowheads="1"/>
            </p:cNvSpPr>
            <p:nvPr/>
          </p:nvSpPr>
          <p:spPr bwMode="auto">
            <a:xfrm>
              <a:off x="8602663" y="4081463"/>
              <a:ext cx="269875" cy="30162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6" name="组合 205"/>
          <p:cNvGrpSpPr/>
          <p:nvPr/>
        </p:nvGrpSpPr>
        <p:grpSpPr>
          <a:xfrm>
            <a:off x="8370216" y="724079"/>
            <a:ext cx="601663" cy="962026"/>
            <a:chOff x="8421688" y="800100"/>
            <a:chExt cx="601663" cy="962026"/>
          </a:xfrm>
        </p:grpSpPr>
        <p:sp>
          <p:nvSpPr>
            <p:cNvPr id="207" name="Rectangle 5"/>
            <p:cNvSpPr>
              <a:spLocks noChangeArrowheads="1"/>
            </p:cNvSpPr>
            <p:nvPr/>
          </p:nvSpPr>
          <p:spPr bwMode="auto">
            <a:xfrm>
              <a:off x="8677276" y="1643063"/>
              <a:ext cx="90488" cy="1190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Rectangle 6"/>
            <p:cNvSpPr>
              <a:spLocks noChangeArrowheads="1"/>
            </p:cNvSpPr>
            <p:nvPr/>
          </p:nvSpPr>
          <p:spPr bwMode="auto">
            <a:xfrm>
              <a:off x="8542338" y="981075"/>
              <a:ext cx="360363" cy="26987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7"/>
            <p:cNvSpPr>
              <a:spLocks noChangeArrowheads="1"/>
            </p:cNvSpPr>
            <p:nvPr/>
          </p:nvSpPr>
          <p:spPr bwMode="auto">
            <a:xfrm>
              <a:off x="8512176" y="1250950"/>
              <a:ext cx="420688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8"/>
            <p:cNvSpPr/>
            <p:nvPr/>
          </p:nvSpPr>
          <p:spPr bwMode="auto">
            <a:xfrm>
              <a:off x="8542338" y="800100"/>
              <a:ext cx="360363" cy="180975"/>
            </a:xfrm>
            <a:custGeom>
              <a:avLst/>
              <a:gdLst>
                <a:gd name="T0" fmla="*/ 0 w 96"/>
                <a:gd name="T1" fmla="*/ 48 h 48"/>
                <a:gd name="T2" fmla="*/ 48 w 96"/>
                <a:gd name="T3" fmla="*/ 0 h 48"/>
                <a:gd name="T4" fmla="*/ 96 w 96"/>
                <a:gd name="T5" fmla="*/ 48 h 48"/>
                <a:gd name="T6" fmla="*/ 0 w 9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48"/>
                  </a:moveTo>
                  <a:cubicBezTo>
                    <a:pt x="0" y="21"/>
                    <a:pt x="21" y="0"/>
                    <a:pt x="48" y="0"/>
                  </a:cubicBezTo>
                  <a:cubicBezTo>
                    <a:pt x="75" y="0"/>
                    <a:pt x="96" y="21"/>
                    <a:pt x="96" y="48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9"/>
            <p:cNvSpPr>
              <a:spLocks noChangeArrowheads="1"/>
            </p:cNvSpPr>
            <p:nvPr/>
          </p:nvSpPr>
          <p:spPr bwMode="auto">
            <a:xfrm>
              <a:off x="8542338" y="950913"/>
              <a:ext cx="120650" cy="603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10"/>
            <p:cNvSpPr/>
            <p:nvPr/>
          </p:nvSpPr>
          <p:spPr bwMode="auto">
            <a:xfrm>
              <a:off x="8662988" y="950913"/>
              <a:ext cx="30163" cy="60325"/>
            </a:xfrm>
            <a:custGeom>
              <a:avLst/>
              <a:gdLst>
                <a:gd name="T0" fmla="*/ 0 w 8"/>
                <a:gd name="T1" fmla="*/ 0 h 16"/>
                <a:gd name="T2" fmla="*/ 8 w 8"/>
                <a:gd name="T3" fmla="*/ 8 h 16"/>
                <a:gd name="T4" fmla="*/ 0 w 8"/>
                <a:gd name="T5" fmla="*/ 16 h 16"/>
                <a:gd name="T6" fmla="*/ 0 w 8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0" y="0"/>
                  </a:moveTo>
                  <a:cubicBezTo>
                    <a:pt x="4" y="0"/>
                    <a:pt x="8" y="4"/>
                    <a:pt x="8" y="8"/>
                  </a:cubicBezTo>
                  <a:cubicBezTo>
                    <a:pt x="8" y="12"/>
                    <a:pt x="4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11"/>
            <p:cNvSpPr>
              <a:spLocks noChangeArrowheads="1"/>
            </p:cNvSpPr>
            <p:nvPr/>
          </p:nvSpPr>
          <p:spPr bwMode="auto">
            <a:xfrm>
              <a:off x="8542338" y="1041400"/>
              <a:ext cx="120650" cy="603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2"/>
            <p:cNvSpPr/>
            <p:nvPr/>
          </p:nvSpPr>
          <p:spPr bwMode="auto">
            <a:xfrm>
              <a:off x="8662988" y="1041400"/>
              <a:ext cx="30163" cy="60325"/>
            </a:xfrm>
            <a:custGeom>
              <a:avLst/>
              <a:gdLst>
                <a:gd name="T0" fmla="*/ 0 w 8"/>
                <a:gd name="T1" fmla="*/ 0 h 16"/>
                <a:gd name="T2" fmla="*/ 8 w 8"/>
                <a:gd name="T3" fmla="*/ 8 h 16"/>
                <a:gd name="T4" fmla="*/ 0 w 8"/>
                <a:gd name="T5" fmla="*/ 16 h 16"/>
                <a:gd name="T6" fmla="*/ 0 w 8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0" y="0"/>
                  </a:moveTo>
                  <a:cubicBezTo>
                    <a:pt x="4" y="0"/>
                    <a:pt x="8" y="4"/>
                    <a:pt x="8" y="8"/>
                  </a:cubicBezTo>
                  <a:cubicBezTo>
                    <a:pt x="8" y="12"/>
                    <a:pt x="4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13"/>
            <p:cNvSpPr>
              <a:spLocks noChangeArrowheads="1"/>
            </p:cNvSpPr>
            <p:nvPr/>
          </p:nvSpPr>
          <p:spPr bwMode="auto">
            <a:xfrm>
              <a:off x="8542338" y="1131888"/>
              <a:ext cx="120650" cy="603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4"/>
            <p:cNvSpPr/>
            <p:nvPr/>
          </p:nvSpPr>
          <p:spPr bwMode="auto">
            <a:xfrm>
              <a:off x="8662988" y="1131888"/>
              <a:ext cx="30163" cy="60325"/>
            </a:xfrm>
            <a:custGeom>
              <a:avLst/>
              <a:gdLst>
                <a:gd name="T0" fmla="*/ 0 w 8"/>
                <a:gd name="T1" fmla="*/ 0 h 16"/>
                <a:gd name="T2" fmla="*/ 8 w 8"/>
                <a:gd name="T3" fmla="*/ 8 h 16"/>
                <a:gd name="T4" fmla="*/ 0 w 8"/>
                <a:gd name="T5" fmla="*/ 16 h 16"/>
                <a:gd name="T6" fmla="*/ 0 w 8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0" y="0"/>
                  </a:moveTo>
                  <a:cubicBezTo>
                    <a:pt x="4" y="0"/>
                    <a:pt x="8" y="4"/>
                    <a:pt x="8" y="8"/>
                  </a:cubicBezTo>
                  <a:cubicBezTo>
                    <a:pt x="8" y="12"/>
                    <a:pt x="4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15"/>
            <p:cNvSpPr>
              <a:spLocks noChangeArrowheads="1"/>
            </p:cNvSpPr>
            <p:nvPr/>
          </p:nvSpPr>
          <p:spPr bwMode="auto">
            <a:xfrm>
              <a:off x="8782051" y="950913"/>
              <a:ext cx="120650" cy="603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6"/>
            <p:cNvSpPr/>
            <p:nvPr/>
          </p:nvSpPr>
          <p:spPr bwMode="auto">
            <a:xfrm>
              <a:off x="8751888" y="950913"/>
              <a:ext cx="30163" cy="60325"/>
            </a:xfrm>
            <a:custGeom>
              <a:avLst/>
              <a:gdLst>
                <a:gd name="T0" fmla="*/ 8 w 8"/>
                <a:gd name="T1" fmla="*/ 0 h 16"/>
                <a:gd name="T2" fmla="*/ 0 w 8"/>
                <a:gd name="T3" fmla="*/ 8 h 16"/>
                <a:gd name="T4" fmla="*/ 8 w 8"/>
                <a:gd name="T5" fmla="*/ 16 h 16"/>
                <a:gd name="T6" fmla="*/ 8 w 8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17"/>
            <p:cNvSpPr>
              <a:spLocks noChangeArrowheads="1"/>
            </p:cNvSpPr>
            <p:nvPr/>
          </p:nvSpPr>
          <p:spPr bwMode="auto">
            <a:xfrm>
              <a:off x="8782051" y="1041400"/>
              <a:ext cx="120650" cy="603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8"/>
            <p:cNvSpPr/>
            <p:nvPr/>
          </p:nvSpPr>
          <p:spPr bwMode="auto">
            <a:xfrm>
              <a:off x="8751888" y="1041400"/>
              <a:ext cx="30163" cy="60325"/>
            </a:xfrm>
            <a:custGeom>
              <a:avLst/>
              <a:gdLst>
                <a:gd name="T0" fmla="*/ 8 w 8"/>
                <a:gd name="T1" fmla="*/ 0 h 16"/>
                <a:gd name="T2" fmla="*/ 0 w 8"/>
                <a:gd name="T3" fmla="*/ 8 h 16"/>
                <a:gd name="T4" fmla="*/ 8 w 8"/>
                <a:gd name="T5" fmla="*/ 16 h 16"/>
                <a:gd name="T6" fmla="*/ 8 w 8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19"/>
            <p:cNvSpPr>
              <a:spLocks noChangeArrowheads="1"/>
            </p:cNvSpPr>
            <p:nvPr/>
          </p:nvSpPr>
          <p:spPr bwMode="auto">
            <a:xfrm>
              <a:off x="8782051" y="1131888"/>
              <a:ext cx="120650" cy="603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20"/>
            <p:cNvSpPr/>
            <p:nvPr/>
          </p:nvSpPr>
          <p:spPr bwMode="auto">
            <a:xfrm>
              <a:off x="8751888" y="1131888"/>
              <a:ext cx="30163" cy="60325"/>
            </a:xfrm>
            <a:custGeom>
              <a:avLst/>
              <a:gdLst>
                <a:gd name="T0" fmla="*/ 8 w 8"/>
                <a:gd name="T1" fmla="*/ 0 h 16"/>
                <a:gd name="T2" fmla="*/ 0 w 8"/>
                <a:gd name="T3" fmla="*/ 8 h 16"/>
                <a:gd name="T4" fmla="*/ 8 w 8"/>
                <a:gd name="T5" fmla="*/ 16 h 16"/>
                <a:gd name="T6" fmla="*/ 8 w 8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21"/>
            <p:cNvSpPr>
              <a:spLocks noChangeArrowheads="1"/>
            </p:cNvSpPr>
            <p:nvPr/>
          </p:nvSpPr>
          <p:spPr bwMode="auto">
            <a:xfrm>
              <a:off x="8723313" y="1311275"/>
              <a:ext cx="179388" cy="60325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22"/>
            <p:cNvSpPr/>
            <p:nvPr/>
          </p:nvSpPr>
          <p:spPr bwMode="auto">
            <a:xfrm>
              <a:off x="8723313" y="1371600"/>
              <a:ext cx="179388" cy="180975"/>
            </a:xfrm>
            <a:custGeom>
              <a:avLst/>
              <a:gdLst>
                <a:gd name="T0" fmla="*/ 0 w 48"/>
                <a:gd name="T1" fmla="*/ 48 h 48"/>
                <a:gd name="T2" fmla="*/ 48 w 48"/>
                <a:gd name="T3" fmla="*/ 0 h 48"/>
                <a:gd name="T4" fmla="*/ 0 w 48"/>
                <a:gd name="T5" fmla="*/ 0 h 48"/>
                <a:gd name="T6" fmla="*/ 0 w 48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0" y="48"/>
                  </a:moveTo>
                  <a:cubicBezTo>
                    <a:pt x="27" y="48"/>
                    <a:pt x="48" y="27"/>
                    <a:pt x="4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23"/>
            <p:cNvSpPr>
              <a:spLocks noChangeArrowheads="1"/>
            </p:cNvSpPr>
            <p:nvPr/>
          </p:nvSpPr>
          <p:spPr bwMode="auto">
            <a:xfrm>
              <a:off x="8542338" y="1311275"/>
              <a:ext cx="180975" cy="60325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24"/>
            <p:cNvSpPr/>
            <p:nvPr/>
          </p:nvSpPr>
          <p:spPr bwMode="auto">
            <a:xfrm>
              <a:off x="8542338" y="1371600"/>
              <a:ext cx="180975" cy="180975"/>
            </a:xfrm>
            <a:custGeom>
              <a:avLst/>
              <a:gdLst>
                <a:gd name="T0" fmla="*/ 0 w 48"/>
                <a:gd name="T1" fmla="*/ 0 h 48"/>
                <a:gd name="T2" fmla="*/ 48 w 48"/>
                <a:gd name="T3" fmla="*/ 48 h 48"/>
                <a:gd name="T4" fmla="*/ 48 w 48"/>
                <a:gd name="T5" fmla="*/ 0 h 48"/>
                <a:gd name="T6" fmla="*/ 0 w 48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cubicBezTo>
                    <a:pt x="0" y="27"/>
                    <a:pt x="21" y="48"/>
                    <a:pt x="48" y="48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25"/>
            <p:cNvSpPr/>
            <p:nvPr/>
          </p:nvSpPr>
          <p:spPr bwMode="auto">
            <a:xfrm>
              <a:off x="8421688" y="1311275"/>
              <a:ext cx="601663" cy="331788"/>
            </a:xfrm>
            <a:custGeom>
              <a:avLst/>
              <a:gdLst>
                <a:gd name="T0" fmla="*/ 80 w 160"/>
                <a:gd name="T1" fmla="*/ 76 h 88"/>
                <a:gd name="T2" fmla="*/ 12 w 160"/>
                <a:gd name="T3" fmla="*/ 0 h 88"/>
                <a:gd name="T4" fmla="*/ 0 w 160"/>
                <a:gd name="T5" fmla="*/ 0 h 88"/>
                <a:gd name="T6" fmla="*/ 80 w 160"/>
                <a:gd name="T7" fmla="*/ 88 h 88"/>
                <a:gd name="T8" fmla="*/ 160 w 160"/>
                <a:gd name="T9" fmla="*/ 0 h 88"/>
                <a:gd name="T10" fmla="*/ 148 w 160"/>
                <a:gd name="T11" fmla="*/ 0 h 88"/>
                <a:gd name="T12" fmla="*/ 80 w 160"/>
                <a:gd name="T13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8">
                  <a:moveTo>
                    <a:pt x="80" y="76"/>
                  </a:moveTo>
                  <a:cubicBezTo>
                    <a:pt x="38" y="76"/>
                    <a:pt x="12" y="42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31" y="88"/>
                    <a:pt x="80" y="88"/>
                  </a:cubicBezTo>
                  <a:cubicBezTo>
                    <a:pt x="129" y="88"/>
                    <a:pt x="160" y="49"/>
                    <a:pt x="160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42"/>
                    <a:pt x="122" y="76"/>
                    <a:pt x="80" y="76"/>
                  </a:cubicBez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26"/>
            <p:cNvSpPr>
              <a:spLocks noChangeArrowheads="1"/>
            </p:cNvSpPr>
            <p:nvPr/>
          </p:nvSpPr>
          <p:spPr bwMode="auto">
            <a:xfrm>
              <a:off x="8421688" y="1250950"/>
              <a:ext cx="60325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27"/>
            <p:cNvSpPr>
              <a:spLocks noChangeArrowheads="1"/>
            </p:cNvSpPr>
            <p:nvPr/>
          </p:nvSpPr>
          <p:spPr bwMode="auto">
            <a:xfrm>
              <a:off x="8963026" y="1250950"/>
              <a:ext cx="60325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0" name="组合 229"/>
          <p:cNvGrpSpPr/>
          <p:nvPr/>
        </p:nvGrpSpPr>
        <p:grpSpPr>
          <a:xfrm>
            <a:off x="8219404" y="2317929"/>
            <a:ext cx="903287" cy="871538"/>
            <a:chOff x="8270876" y="2393950"/>
            <a:chExt cx="903287" cy="871538"/>
          </a:xfrm>
        </p:grpSpPr>
        <p:sp>
          <p:nvSpPr>
            <p:cNvPr id="231" name="Freeform 119"/>
            <p:cNvSpPr/>
            <p:nvPr/>
          </p:nvSpPr>
          <p:spPr bwMode="auto">
            <a:xfrm>
              <a:off x="8572501" y="2393950"/>
              <a:ext cx="390525" cy="150813"/>
            </a:xfrm>
            <a:custGeom>
              <a:avLst/>
              <a:gdLst>
                <a:gd name="T0" fmla="*/ 104 w 104"/>
                <a:gd name="T1" fmla="*/ 24 h 40"/>
                <a:gd name="T2" fmla="*/ 88 w 104"/>
                <a:gd name="T3" fmla="*/ 40 h 40"/>
                <a:gd name="T4" fmla="*/ 16 w 104"/>
                <a:gd name="T5" fmla="*/ 40 h 40"/>
                <a:gd name="T6" fmla="*/ 0 w 104"/>
                <a:gd name="T7" fmla="*/ 24 h 40"/>
                <a:gd name="T8" fmla="*/ 0 w 104"/>
                <a:gd name="T9" fmla="*/ 16 h 40"/>
                <a:gd name="T10" fmla="*/ 16 w 104"/>
                <a:gd name="T11" fmla="*/ 0 h 40"/>
                <a:gd name="T12" fmla="*/ 88 w 104"/>
                <a:gd name="T13" fmla="*/ 0 h 40"/>
                <a:gd name="T14" fmla="*/ 104 w 104"/>
                <a:gd name="T15" fmla="*/ 16 h 40"/>
                <a:gd name="T16" fmla="*/ 104 w 104"/>
                <a:gd name="T17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40">
                  <a:moveTo>
                    <a:pt x="104" y="24"/>
                  </a:moveTo>
                  <a:cubicBezTo>
                    <a:pt x="104" y="33"/>
                    <a:pt x="97" y="40"/>
                    <a:pt x="88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7" y="40"/>
                    <a:pt x="0" y="33"/>
                    <a:pt x="0" y="2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7" y="0"/>
                    <a:pt x="104" y="7"/>
                    <a:pt x="104" y="16"/>
                  </a:cubicBezTo>
                  <a:lnTo>
                    <a:pt x="104" y="24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120"/>
            <p:cNvSpPr>
              <a:spLocks noChangeArrowheads="1"/>
            </p:cNvSpPr>
            <p:nvPr/>
          </p:nvSpPr>
          <p:spPr bwMode="auto">
            <a:xfrm>
              <a:off x="8812213" y="2393950"/>
              <a:ext cx="30163" cy="150813"/>
            </a:xfrm>
            <a:prstGeom prst="rect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121"/>
            <p:cNvSpPr>
              <a:spLocks noChangeArrowheads="1"/>
            </p:cNvSpPr>
            <p:nvPr/>
          </p:nvSpPr>
          <p:spPr bwMode="auto">
            <a:xfrm>
              <a:off x="8751888" y="2393950"/>
              <a:ext cx="30163" cy="150813"/>
            </a:xfrm>
            <a:prstGeom prst="rect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122"/>
            <p:cNvSpPr>
              <a:spLocks noChangeArrowheads="1"/>
            </p:cNvSpPr>
            <p:nvPr/>
          </p:nvSpPr>
          <p:spPr bwMode="auto">
            <a:xfrm>
              <a:off x="8872538" y="2393950"/>
              <a:ext cx="30163" cy="150813"/>
            </a:xfrm>
            <a:prstGeom prst="rect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23"/>
            <p:cNvSpPr/>
            <p:nvPr/>
          </p:nvSpPr>
          <p:spPr bwMode="auto">
            <a:xfrm>
              <a:off x="8512176" y="2408238"/>
              <a:ext cx="90488" cy="120650"/>
            </a:xfrm>
            <a:custGeom>
              <a:avLst/>
              <a:gdLst>
                <a:gd name="T0" fmla="*/ 0 w 24"/>
                <a:gd name="T1" fmla="*/ 24 h 32"/>
                <a:gd name="T2" fmla="*/ 8 w 24"/>
                <a:gd name="T3" fmla="*/ 32 h 32"/>
                <a:gd name="T4" fmla="*/ 16 w 24"/>
                <a:gd name="T5" fmla="*/ 32 h 32"/>
                <a:gd name="T6" fmla="*/ 24 w 24"/>
                <a:gd name="T7" fmla="*/ 24 h 32"/>
                <a:gd name="T8" fmla="*/ 24 w 24"/>
                <a:gd name="T9" fmla="*/ 8 h 32"/>
                <a:gd name="T10" fmla="*/ 16 w 24"/>
                <a:gd name="T11" fmla="*/ 0 h 32"/>
                <a:gd name="T12" fmla="*/ 8 w 24"/>
                <a:gd name="T13" fmla="*/ 0 h 32"/>
                <a:gd name="T14" fmla="*/ 0 w 24"/>
                <a:gd name="T15" fmla="*/ 8 h 32"/>
                <a:gd name="T16" fmla="*/ 0 w 24"/>
                <a:gd name="T1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2">
                  <a:moveTo>
                    <a:pt x="0" y="24"/>
                  </a:moveTo>
                  <a:cubicBezTo>
                    <a:pt x="0" y="28"/>
                    <a:pt x="4" y="32"/>
                    <a:pt x="8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20" y="32"/>
                    <a:pt x="24" y="28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124"/>
            <p:cNvSpPr/>
            <p:nvPr/>
          </p:nvSpPr>
          <p:spPr bwMode="auto">
            <a:xfrm>
              <a:off x="8270876" y="2438400"/>
              <a:ext cx="241300" cy="60325"/>
            </a:xfrm>
            <a:custGeom>
              <a:avLst/>
              <a:gdLst>
                <a:gd name="T0" fmla="*/ 19 w 152"/>
                <a:gd name="T1" fmla="*/ 38 h 38"/>
                <a:gd name="T2" fmla="*/ 152 w 152"/>
                <a:gd name="T3" fmla="*/ 38 h 38"/>
                <a:gd name="T4" fmla="*/ 152 w 152"/>
                <a:gd name="T5" fmla="*/ 0 h 38"/>
                <a:gd name="T6" fmla="*/ 19 w 152"/>
                <a:gd name="T7" fmla="*/ 0 h 38"/>
                <a:gd name="T8" fmla="*/ 0 w 152"/>
                <a:gd name="T9" fmla="*/ 19 h 38"/>
                <a:gd name="T10" fmla="*/ 19 w 152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38">
                  <a:moveTo>
                    <a:pt x="19" y="38"/>
                  </a:moveTo>
                  <a:lnTo>
                    <a:pt x="152" y="38"/>
                  </a:lnTo>
                  <a:lnTo>
                    <a:pt x="152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125"/>
            <p:cNvSpPr>
              <a:spLocks noChangeArrowheads="1"/>
            </p:cNvSpPr>
            <p:nvPr/>
          </p:nvSpPr>
          <p:spPr bwMode="auto">
            <a:xfrm>
              <a:off x="8331201" y="2438400"/>
              <a:ext cx="30163" cy="603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26"/>
            <p:cNvSpPr/>
            <p:nvPr/>
          </p:nvSpPr>
          <p:spPr bwMode="auto">
            <a:xfrm>
              <a:off x="8482013" y="3114675"/>
              <a:ext cx="390525" cy="150813"/>
            </a:xfrm>
            <a:custGeom>
              <a:avLst/>
              <a:gdLst>
                <a:gd name="T0" fmla="*/ 0 w 104"/>
                <a:gd name="T1" fmla="*/ 16 h 40"/>
                <a:gd name="T2" fmla="*/ 16 w 104"/>
                <a:gd name="T3" fmla="*/ 0 h 40"/>
                <a:gd name="T4" fmla="*/ 88 w 104"/>
                <a:gd name="T5" fmla="*/ 0 h 40"/>
                <a:gd name="T6" fmla="*/ 104 w 104"/>
                <a:gd name="T7" fmla="*/ 16 h 40"/>
                <a:gd name="T8" fmla="*/ 104 w 104"/>
                <a:gd name="T9" fmla="*/ 24 h 40"/>
                <a:gd name="T10" fmla="*/ 88 w 104"/>
                <a:gd name="T11" fmla="*/ 40 h 40"/>
                <a:gd name="T12" fmla="*/ 16 w 104"/>
                <a:gd name="T13" fmla="*/ 40 h 40"/>
                <a:gd name="T14" fmla="*/ 0 w 104"/>
                <a:gd name="T15" fmla="*/ 24 h 40"/>
                <a:gd name="T16" fmla="*/ 0 w 104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40">
                  <a:moveTo>
                    <a:pt x="0" y="16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7" y="0"/>
                    <a:pt x="104" y="7"/>
                    <a:pt x="104" y="1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33"/>
                    <a:pt x="97" y="40"/>
                    <a:pt x="88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7" y="40"/>
                    <a:pt x="0" y="33"/>
                    <a:pt x="0" y="24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127"/>
            <p:cNvSpPr>
              <a:spLocks noChangeArrowheads="1"/>
            </p:cNvSpPr>
            <p:nvPr/>
          </p:nvSpPr>
          <p:spPr bwMode="auto">
            <a:xfrm>
              <a:off x="8602663" y="3114675"/>
              <a:ext cx="30163" cy="150813"/>
            </a:xfrm>
            <a:prstGeom prst="rect">
              <a:avLst/>
            </a:pr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128"/>
            <p:cNvSpPr>
              <a:spLocks noChangeArrowheads="1"/>
            </p:cNvSpPr>
            <p:nvPr/>
          </p:nvSpPr>
          <p:spPr bwMode="auto">
            <a:xfrm>
              <a:off x="8662988" y="3114675"/>
              <a:ext cx="30163" cy="150813"/>
            </a:xfrm>
            <a:prstGeom prst="rect">
              <a:avLst/>
            </a:pr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129"/>
            <p:cNvSpPr>
              <a:spLocks noChangeArrowheads="1"/>
            </p:cNvSpPr>
            <p:nvPr/>
          </p:nvSpPr>
          <p:spPr bwMode="auto">
            <a:xfrm>
              <a:off x="8542338" y="3114675"/>
              <a:ext cx="30163" cy="150813"/>
            </a:xfrm>
            <a:prstGeom prst="rect">
              <a:avLst/>
            </a:pr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130"/>
            <p:cNvSpPr/>
            <p:nvPr/>
          </p:nvSpPr>
          <p:spPr bwMode="auto">
            <a:xfrm>
              <a:off x="8842376" y="3130550"/>
              <a:ext cx="90488" cy="120650"/>
            </a:xfrm>
            <a:custGeom>
              <a:avLst/>
              <a:gdLst>
                <a:gd name="T0" fmla="*/ 24 w 24"/>
                <a:gd name="T1" fmla="*/ 8 h 32"/>
                <a:gd name="T2" fmla="*/ 16 w 24"/>
                <a:gd name="T3" fmla="*/ 0 h 32"/>
                <a:gd name="T4" fmla="*/ 8 w 24"/>
                <a:gd name="T5" fmla="*/ 0 h 32"/>
                <a:gd name="T6" fmla="*/ 0 w 24"/>
                <a:gd name="T7" fmla="*/ 8 h 32"/>
                <a:gd name="T8" fmla="*/ 0 w 24"/>
                <a:gd name="T9" fmla="*/ 24 h 32"/>
                <a:gd name="T10" fmla="*/ 8 w 24"/>
                <a:gd name="T11" fmla="*/ 32 h 32"/>
                <a:gd name="T12" fmla="*/ 16 w 24"/>
                <a:gd name="T13" fmla="*/ 32 h 32"/>
                <a:gd name="T14" fmla="*/ 24 w 24"/>
                <a:gd name="T15" fmla="*/ 24 h 32"/>
                <a:gd name="T16" fmla="*/ 24 w 24"/>
                <a:gd name="T17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2">
                  <a:moveTo>
                    <a:pt x="24" y="8"/>
                  </a:moveTo>
                  <a:cubicBezTo>
                    <a:pt x="24" y="4"/>
                    <a:pt x="20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8"/>
                    <a:pt x="4" y="32"/>
                    <a:pt x="8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20" y="32"/>
                    <a:pt x="24" y="28"/>
                    <a:pt x="24" y="24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131"/>
            <p:cNvSpPr/>
            <p:nvPr/>
          </p:nvSpPr>
          <p:spPr bwMode="auto">
            <a:xfrm>
              <a:off x="8932863" y="3160713"/>
              <a:ext cx="241300" cy="60325"/>
            </a:xfrm>
            <a:custGeom>
              <a:avLst/>
              <a:gdLst>
                <a:gd name="T0" fmla="*/ 133 w 152"/>
                <a:gd name="T1" fmla="*/ 0 h 38"/>
                <a:gd name="T2" fmla="*/ 0 w 152"/>
                <a:gd name="T3" fmla="*/ 0 h 38"/>
                <a:gd name="T4" fmla="*/ 0 w 152"/>
                <a:gd name="T5" fmla="*/ 38 h 38"/>
                <a:gd name="T6" fmla="*/ 133 w 152"/>
                <a:gd name="T7" fmla="*/ 38 h 38"/>
                <a:gd name="T8" fmla="*/ 152 w 152"/>
                <a:gd name="T9" fmla="*/ 19 h 38"/>
                <a:gd name="T10" fmla="*/ 133 w 152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38">
                  <a:moveTo>
                    <a:pt x="133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33" y="38"/>
                  </a:lnTo>
                  <a:lnTo>
                    <a:pt x="152" y="19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132"/>
            <p:cNvSpPr>
              <a:spLocks noChangeArrowheads="1"/>
            </p:cNvSpPr>
            <p:nvPr/>
          </p:nvSpPr>
          <p:spPr bwMode="auto">
            <a:xfrm>
              <a:off x="9083676" y="3160713"/>
              <a:ext cx="30163" cy="603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133"/>
            <p:cNvSpPr>
              <a:spLocks noChangeArrowheads="1"/>
            </p:cNvSpPr>
            <p:nvPr/>
          </p:nvSpPr>
          <p:spPr bwMode="auto">
            <a:xfrm>
              <a:off x="8963026" y="2438400"/>
              <a:ext cx="90488" cy="603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134"/>
            <p:cNvSpPr>
              <a:spLocks noChangeArrowheads="1"/>
            </p:cNvSpPr>
            <p:nvPr/>
          </p:nvSpPr>
          <p:spPr bwMode="auto">
            <a:xfrm>
              <a:off x="8391526" y="3160713"/>
              <a:ext cx="90488" cy="603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135"/>
            <p:cNvSpPr/>
            <p:nvPr/>
          </p:nvSpPr>
          <p:spPr bwMode="auto">
            <a:xfrm>
              <a:off x="9053513" y="2438400"/>
              <a:ext cx="120650" cy="241300"/>
            </a:xfrm>
            <a:custGeom>
              <a:avLst/>
              <a:gdLst>
                <a:gd name="T0" fmla="*/ 0 w 32"/>
                <a:gd name="T1" fmla="*/ 64 h 64"/>
                <a:gd name="T2" fmla="*/ 0 w 32"/>
                <a:gd name="T3" fmla="*/ 48 h 64"/>
                <a:gd name="T4" fmla="*/ 16 w 32"/>
                <a:gd name="T5" fmla="*/ 32 h 64"/>
                <a:gd name="T6" fmla="*/ 0 w 32"/>
                <a:gd name="T7" fmla="*/ 16 h 64"/>
                <a:gd name="T8" fmla="*/ 0 w 32"/>
                <a:gd name="T9" fmla="*/ 0 h 64"/>
                <a:gd name="T10" fmla="*/ 32 w 32"/>
                <a:gd name="T11" fmla="*/ 32 h 64"/>
                <a:gd name="T12" fmla="*/ 0 w 32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64">
                  <a:moveTo>
                    <a:pt x="0" y="64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9" y="48"/>
                    <a:pt x="16" y="41"/>
                    <a:pt x="16" y="32"/>
                  </a:cubicBezTo>
                  <a:cubicBezTo>
                    <a:pt x="16" y="23"/>
                    <a:pt x="9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32" y="14"/>
                    <a:pt x="32" y="32"/>
                  </a:cubicBezTo>
                  <a:cubicBezTo>
                    <a:pt x="32" y="50"/>
                    <a:pt x="18" y="64"/>
                    <a:pt x="0" y="64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136"/>
            <p:cNvSpPr/>
            <p:nvPr/>
          </p:nvSpPr>
          <p:spPr bwMode="auto">
            <a:xfrm>
              <a:off x="9053513" y="2800350"/>
              <a:ext cx="120650" cy="239713"/>
            </a:xfrm>
            <a:custGeom>
              <a:avLst/>
              <a:gdLst>
                <a:gd name="T0" fmla="*/ 0 w 32"/>
                <a:gd name="T1" fmla="*/ 64 h 64"/>
                <a:gd name="T2" fmla="*/ 0 w 32"/>
                <a:gd name="T3" fmla="*/ 48 h 64"/>
                <a:gd name="T4" fmla="*/ 16 w 32"/>
                <a:gd name="T5" fmla="*/ 32 h 64"/>
                <a:gd name="T6" fmla="*/ 0 w 32"/>
                <a:gd name="T7" fmla="*/ 16 h 64"/>
                <a:gd name="T8" fmla="*/ 0 w 32"/>
                <a:gd name="T9" fmla="*/ 0 h 64"/>
                <a:gd name="T10" fmla="*/ 32 w 32"/>
                <a:gd name="T11" fmla="*/ 32 h 64"/>
                <a:gd name="T12" fmla="*/ 0 w 32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64">
                  <a:moveTo>
                    <a:pt x="0" y="64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9" y="48"/>
                    <a:pt x="16" y="41"/>
                    <a:pt x="16" y="32"/>
                  </a:cubicBezTo>
                  <a:cubicBezTo>
                    <a:pt x="16" y="23"/>
                    <a:pt x="9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32" y="14"/>
                    <a:pt x="32" y="32"/>
                  </a:cubicBezTo>
                  <a:cubicBezTo>
                    <a:pt x="32" y="50"/>
                    <a:pt x="18" y="64"/>
                    <a:pt x="0" y="64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137"/>
            <p:cNvSpPr/>
            <p:nvPr/>
          </p:nvSpPr>
          <p:spPr bwMode="auto">
            <a:xfrm>
              <a:off x="8270876" y="2619375"/>
              <a:ext cx="120650" cy="239713"/>
            </a:xfrm>
            <a:custGeom>
              <a:avLst/>
              <a:gdLst>
                <a:gd name="T0" fmla="*/ 32 w 32"/>
                <a:gd name="T1" fmla="*/ 0 h 64"/>
                <a:gd name="T2" fmla="*/ 32 w 32"/>
                <a:gd name="T3" fmla="*/ 16 h 64"/>
                <a:gd name="T4" fmla="*/ 16 w 32"/>
                <a:gd name="T5" fmla="*/ 32 h 64"/>
                <a:gd name="T6" fmla="*/ 32 w 32"/>
                <a:gd name="T7" fmla="*/ 48 h 64"/>
                <a:gd name="T8" fmla="*/ 32 w 32"/>
                <a:gd name="T9" fmla="*/ 64 h 64"/>
                <a:gd name="T10" fmla="*/ 0 w 32"/>
                <a:gd name="T11" fmla="*/ 32 h 64"/>
                <a:gd name="T12" fmla="*/ 32 w 32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64">
                  <a:moveTo>
                    <a:pt x="32" y="0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23" y="16"/>
                    <a:pt x="16" y="23"/>
                    <a:pt x="16" y="32"/>
                  </a:cubicBezTo>
                  <a:cubicBezTo>
                    <a:pt x="16" y="41"/>
                    <a:pt x="23" y="48"/>
                    <a:pt x="32" y="4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138"/>
            <p:cNvSpPr/>
            <p:nvPr/>
          </p:nvSpPr>
          <p:spPr bwMode="auto">
            <a:xfrm>
              <a:off x="8270876" y="2979738"/>
              <a:ext cx="120650" cy="241300"/>
            </a:xfrm>
            <a:custGeom>
              <a:avLst/>
              <a:gdLst>
                <a:gd name="T0" fmla="*/ 32 w 32"/>
                <a:gd name="T1" fmla="*/ 0 h 64"/>
                <a:gd name="T2" fmla="*/ 32 w 32"/>
                <a:gd name="T3" fmla="*/ 16 h 64"/>
                <a:gd name="T4" fmla="*/ 16 w 32"/>
                <a:gd name="T5" fmla="*/ 32 h 64"/>
                <a:gd name="T6" fmla="*/ 32 w 32"/>
                <a:gd name="T7" fmla="*/ 48 h 64"/>
                <a:gd name="T8" fmla="*/ 32 w 32"/>
                <a:gd name="T9" fmla="*/ 64 h 64"/>
                <a:gd name="T10" fmla="*/ 0 w 32"/>
                <a:gd name="T11" fmla="*/ 32 h 64"/>
                <a:gd name="T12" fmla="*/ 32 w 32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64">
                  <a:moveTo>
                    <a:pt x="32" y="0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23" y="16"/>
                    <a:pt x="16" y="23"/>
                    <a:pt x="16" y="32"/>
                  </a:cubicBezTo>
                  <a:cubicBezTo>
                    <a:pt x="16" y="41"/>
                    <a:pt x="23" y="48"/>
                    <a:pt x="32" y="4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139"/>
            <p:cNvSpPr>
              <a:spLocks noChangeArrowheads="1"/>
            </p:cNvSpPr>
            <p:nvPr/>
          </p:nvSpPr>
          <p:spPr bwMode="auto">
            <a:xfrm>
              <a:off x="8391526" y="2619375"/>
              <a:ext cx="661988" cy="603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140"/>
            <p:cNvSpPr>
              <a:spLocks noChangeArrowheads="1"/>
            </p:cNvSpPr>
            <p:nvPr/>
          </p:nvSpPr>
          <p:spPr bwMode="auto">
            <a:xfrm>
              <a:off x="8391526" y="2800350"/>
              <a:ext cx="661988" cy="58738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141"/>
            <p:cNvSpPr>
              <a:spLocks noChangeArrowheads="1"/>
            </p:cNvSpPr>
            <p:nvPr/>
          </p:nvSpPr>
          <p:spPr bwMode="auto">
            <a:xfrm>
              <a:off x="8391526" y="2979738"/>
              <a:ext cx="661988" cy="603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4" name="组合 253"/>
          <p:cNvGrpSpPr/>
          <p:nvPr/>
        </p:nvGrpSpPr>
        <p:grpSpPr>
          <a:xfrm>
            <a:off x="8219404" y="4030842"/>
            <a:ext cx="903288" cy="661988"/>
            <a:chOff x="8270876" y="4106863"/>
            <a:chExt cx="903288" cy="661988"/>
          </a:xfrm>
        </p:grpSpPr>
        <p:sp>
          <p:nvSpPr>
            <p:cNvPr id="255" name="Freeform 142"/>
            <p:cNvSpPr/>
            <p:nvPr/>
          </p:nvSpPr>
          <p:spPr bwMode="auto">
            <a:xfrm>
              <a:off x="8270876" y="4106863"/>
              <a:ext cx="903288" cy="661988"/>
            </a:xfrm>
            <a:custGeom>
              <a:avLst/>
              <a:gdLst>
                <a:gd name="T0" fmla="*/ 240 w 240"/>
                <a:gd name="T1" fmla="*/ 160 h 176"/>
                <a:gd name="T2" fmla="*/ 224 w 240"/>
                <a:gd name="T3" fmla="*/ 176 h 176"/>
                <a:gd name="T4" fmla="*/ 16 w 240"/>
                <a:gd name="T5" fmla="*/ 176 h 176"/>
                <a:gd name="T6" fmla="*/ 0 w 240"/>
                <a:gd name="T7" fmla="*/ 160 h 176"/>
                <a:gd name="T8" fmla="*/ 0 w 240"/>
                <a:gd name="T9" fmla="*/ 16 h 176"/>
                <a:gd name="T10" fmla="*/ 16 w 240"/>
                <a:gd name="T11" fmla="*/ 0 h 176"/>
                <a:gd name="T12" fmla="*/ 224 w 240"/>
                <a:gd name="T13" fmla="*/ 0 h 176"/>
                <a:gd name="T14" fmla="*/ 240 w 240"/>
                <a:gd name="T15" fmla="*/ 16 h 176"/>
                <a:gd name="T16" fmla="*/ 240 w 240"/>
                <a:gd name="T17" fmla="*/ 16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176">
                  <a:moveTo>
                    <a:pt x="240" y="160"/>
                  </a:moveTo>
                  <a:cubicBezTo>
                    <a:pt x="240" y="169"/>
                    <a:pt x="233" y="176"/>
                    <a:pt x="224" y="176"/>
                  </a:cubicBezTo>
                  <a:cubicBezTo>
                    <a:pt x="16" y="176"/>
                    <a:pt x="16" y="176"/>
                    <a:pt x="16" y="176"/>
                  </a:cubicBezTo>
                  <a:cubicBezTo>
                    <a:pt x="7" y="176"/>
                    <a:pt x="0" y="169"/>
                    <a:pt x="0" y="16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3" y="0"/>
                    <a:pt x="240" y="7"/>
                    <a:pt x="240" y="16"/>
                  </a:cubicBezTo>
                  <a:lnTo>
                    <a:pt x="240" y="160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143"/>
            <p:cNvSpPr/>
            <p:nvPr/>
          </p:nvSpPr>
          <p:spPr bwMode="auto">
            <a:xfrm>
              <a:off x="8331201" y="4167188"/>
              <a:ext cx="782638" cy="541338"/>
            </a:xfrm>
            <a:custGeom>
              <a:avLst/>
              <a:gdLst>
                <a:gd name="T0" fmla="*/ 208 w 208"/>
                <a:gd name="T1" fmla="*/ 136 h 144"/>
                <a:gd name="T2" fmla="*/ 200 w 208"/>
                <a:gd name="T3" fmla="*/ 144 h 144"/>
                <a:gd name="T4" fmla="*/ 8 w 208"/>
                <a:gd name="T5" fmla="*/ 144 h 144"/>
                <a:gd name="T6" fmla="*/ 0 w 208"/>
                <a:gd name="T7" fmla="*/ 136 h 144"/>
                <a:gd name="T8" fmla="*/ 0 w 208"/>
                <a:gd name="T9" fmla="*/ 8 h 144"/>
                <a:gd name="T10" fmla="*/ 8 w 208"/>
                <a:gd name="T11" fmla="*/ 0 h 144"/>
                <a:gd name="T12" fmla="*/ 200 w 208"/>
                <a:gd name="T13" fmla="*/ 0 h 144"/>
                <a:gd name="T14" fmla="*/ 208 w 208"/>
                <a:gd name="T15" fmla="*/ 8 h 144"/>
                <a:gd name="T16" fmla="*/ 208 w 208"/>
                <a:gd name="T17" fmla="*/ 13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44">
                  <a:moveTo>
                    <a:pt x="208" y="136"/>
                  </a:moveTo>
                  <a:cubicBezTo>
                    <a:pt x="208" y="140"/>
                    <a:pt x="204" y="144"/>
                    <a:pt x="200" y="144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4" y="144"/>
                    <a:pt x="0" y="140"/>
                    <a:pt x="0" y="13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4" y="0"/>
                    <a:pt x="208" y="4"/>
                    <a:pt x="208" y="8"/>
                  </a:cubicBezTo>
                  <a:lnTo>
                    <a:pt x="208" y="136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144"/>
            <p:cNvSpPr/>
            <p:nvPr/>
          </p:nvSpPr>
          <p:spPr bwMode="auto">
            <a:xfrm>
              <a:off x="8361363" y="4527550"/>
              <a:ext cx="722313" cy="150813"/>
            </a:xfrm>
            <a:custGeom>
              <a:avLst/>
              <a:gdLst>
                <a:gd name="T0" fmla="*/ 192 w 192"/>
                <a:gd name="T1" fmla="*/ 32 h 40"/>
                <a:gd name="T2" fmla="*/ 184 w 192"/>
                <a:gd name="T3" fmla="*/ 40 h 40"/>
                <a:gd name="T4" fmla="*/ 8 w 192"/>
                <a:gd name="T5" fmla="*/ 40 h 40"/>
                <a:gd name="T6" fmla="*/ 0 w 192"/>
                <a:gd name="T7" fmla="*/ 32 h 40"/>
                <a:gd name="T8" fmla="*/ 0 w 192"/>
                <a:gd name="T9" fmla="*/ 8 h 40"/>
                <a:gd name="T10" fmla="*/ 8 w 192"/>
                <a:gd name="T11" fmla="*/ 0 h 40"/>
                <a:gd name="T12" fmla="*/ 184 w 192"/>
                <a:gd name="T13" fmla="*/ 0 h 40"/>
                <a:gd name="T14" fmla="*/ 192 w 192"/>
                <a:gd name="T15" fmla="*/ 8 h 40"/>
                <a:gd name="T16" fmla="*/ 192 w 192"/>
                <a:gd name="T17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40">
                  <a:moveTo>
                    <a:pt x="192" y="32"/>
                  </a:moveTo>
                  <a:cubicBezTo>
                    <a:pt x="192" y="36"/>
                    <a:pt x="188" y="40"/>
                    <a:pt x="184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4" y="40"/>
                    <a:pt x="0" y="36"/>
                    <a:pt x="0" y="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lnTo>
                    <a:pt x="192" y="32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145"/>
            <p:cNvSpPr/>
            <p:nvPr/>
          </p:nvSpPr>
          <p:spPr bwMode="auto">
            <a:xfrm>
              <a:off x="8361363" y="4197350"/>
              <a:ext cx="722313" cy="300038"/>
            </a:xfrm>
            <a:custGeom>
              <a:avLst/>
              <a:gdLst>
                <a:gd name="T0" fmla="*/ 192 w 192"/>
                <a:gd name="T1" fmla="*/ 72 h 80"/>
                <a:gd name="T2" fmla="*/ 184 w 192"/>
                <a:gd name="T3" fmla="*/ 80 h 80"/>
                <a:gd name="T4" fmla="*/ 8 w 192"/>
                <a:gd name="T5" fmla="*/ 80 h 80"/>
                <a:gd name="T6" fmla="*/ 0 w 192"/>
                <a:gd name="T7" fmla="*/ 72 h 80"/>
                <a:gd name="T8" fmla="*/ 0 w 192"/>
                <a:gd name="T9" fmla="*/ 8 h 80"/>
                <a:gd name="T10" fmla="*/ 8 w 192"/>
                <a:gd name="T11" fmla="*/ 0 h 80"/>
                <a:gd name="T12" fmla="*/ 184 w 192"/>
                <a:gd name="T13" fmla="*/ 0 h 80"/>
                <a:gd name="T14" fmla="*/ 192 w 192"/>
                <a:gd name="T15" fmla="*/ 8 h 80"/>
                <a:gd name="T16" fmla="*/ 192 w 192"/>
                <a:gd name="T17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80">
                  <a:moveTo>
                    <a:pt x="192" y="72"/>
                  </a:moveTo>
                  <a:cubicBezTo>
                    <a:pt x="192" y="76"/>
                    <a:pt x="188" y="80"/>
                    <a:pt x="184" y="8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4" y="80"/>
                    <a:pt x="0" y="76"/>
                    <a:pt x="0" y="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lnTo>
                    <a:pt x="192" y="72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Oval 146"/>
            <p:cNvSpPr>
              <a:spLocks noChangeArrowheads="1"/>
            </p:cNvSpPr>
            <p:nvPr/>
          </p:nvSpPr>
          <p:spPr bwMode="auto">
            <a:xfrm>
              <a:off x="8391526" y="4557713"/>
              <a:ext cx="90488" cy="90488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Oval 147"/>
            <p:cNvSpPr>
              <a:spLocks noChangeArrowheads="1"/>
            </p:cNvSpPr>
            <p:nvPr/>
          </p:nvSpPr>
          <p:spPr bwMode="auto">
            <a:xfrm>
              <a:off x="8963026" y="4557713"/>
              <a:ext cx="90488" cy="90488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Oval 148"/>
            <p:cNvSpPr>
              <a:spLocks noChangeArrowheads="1"/>
            </p:cNvSpPr>
            <p:nvPr/>
          </p:nvSpPr>
          <p:spPr bwMode="auto">
            <a:xfrm>
              <a:off x="8993188" y="4587875"/>
              <a:ext cx="30163" cy="30163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Oval 149"/>
            <p:cNvSpPr>
              <a:spLocks noChangeArrowheads="1"/>
            </p:cNvSpPr>
            <p:nvPr/>
          </p:nvSpPr>
          <p:spPr bwMode="auto">
            <a:xfrm>
              <a:off x="8421688" y="4587875"/>
              <a:ext cx="30163" cy="30163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Oval 150"/>
            <p:cNvSpPr>
              <a:spLocks noChangeArrowheads="1"/>
            </p:cNvSpPr>
            <p:nvPr/>
          </p:nvSpPr>
          <p:spPr bwMode="auto">
            <a:xfrm>
              <a:off x="8391526" y="424180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Oval 151"/>
            <p:cNvSpPr>
              <a:spLocks noChangeArrowheads="1"/>
            </p:cNvSpPr>
            <p:nvPr/>
          </p:nvSpPr>
          <p:spPr bwMode="auto">
            <a:xfrm>
              <a:off x="8451851" y="424180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Oval 152"/>
            <p:cNvSpPr>
              <a:spLocks noChangeArrowheads="1"/>
            </p:cNvSpPr>
            <p:nvPr/>
          </p:nvSpPr>
          <p:spPr bwMode="auto">
            <a:xfrm>
              <a:off x="8512176" y="424180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Oval 153"/>
            <p:cNvSpPr>
              <a:spLocks noChangeArrowheads="1"/>
            </p:cNvSpPr>
            <p:nvPr/>
          </p:nvSpPr>
          <p:spPr bwMode="auto">
            <a:xfrm>
              <a:off x="8572501" y="424180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Oval 154"/>
            <p:cNvSpPr>
              <a:spLocks noChangeArrowheads="1"/>
            </p:cNvSpPr>
            <p:nvPr/>
          </p:nvSpPr>
          <p:spPr bwMode="auto">
            <a:xfrm>
              <a:off x="8632826" y="424180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Oval 155"/>
            <p:cNvSpPr>
              <a:spLocks noChangeArrowheads="1"/>
            </p:cNvSpPr>
            <p:nvPr/>
          </p:nvSpPr>
          <p:spPr bwMode="auto">
            <a:xfrm>
              <a:off x="8693151" y="424180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Oval 156"/>
            <p:cNvSpPr>
              <a:spLocks noChangeArrowheads="1"/>
            </p:cNvSpPr>
            <p:nvPr/>
          </p:nvSpPr>
          <p:spPr bwMode="auto">
            <a:xfrm>
              <a:off x="8751888" y="424180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Oval 157"/>
            <p:cNvSpPr>
              <a:spLocks noChangeArrowheads="1"/>
            </p:cNvSpPr>
            <p:nvPr/>
          </p:nvSpPr>
          <p:spPr bwMode="auto">
            <a:xfrm>
              <a:off x="8812213" y="424180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Oval 158"/>
            <p:cNvSpPr>
              <a:spLocks noChangeArrowheads="1"/>
            </p:cNvSpPr>
            <p:nvPr/>
          </p:nvSpPr>
          <p:spPr bwMode="auto">
            <a:xfrm>
              <a:off x="8872538" y="424180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Oval 159"/>
            <p:cNvSpPr>
              <a:spLocks noChangeArrowheads="1"/>
            </p:cNvSpPr>
            <p:nvPr/>
          </p:nvSpPr>
          <p:spPr bwMode="auto">
            <a:xfrm>
              <a:off x="8932863" y="424180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Oval 160"/>
            <p:cNvSpPr>
              <a:spLocks noChangeArrowheads="1"/>
            </p:cNvSpPr>
            <p:nvPr/>
          </p:nvSpPr>
          <p:spPr bwMode="auto">
            <a:xfrm>
              <a:off x="8993188" y="424180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Oval 161"/>
            <p:cNvSpPr>
              <a:spLocks noChangeArrowheads="1"/>
            </p:cNvSpPr>
            <p:nvPr/>
          </p:nvSpPr>
          <p:spPr bwMode="auto">
            <a:xfrm>
              <a:off x="9053513" y="424180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Oval 162"/>
            <p:cNvSpPr>
              <a:spLocks noChangeArrowheads="1"/>
            </p:cNvSpPr>
            <p:nvPr/>
          </p:nvSpPr>
          <p:spPr bwMode="auto">
            <a:xfrm>
              <a:off x="8421688" y="430212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Oval 163"/>
            <p:cNvSpPr>
              <a:spLocks noChangeArrowheads="1"/>
            </p:cNvSpPr>
            <p:nvPr/>
          </p:nvSpPr>
          <p:spPr bwMode="auto">
            <a:xfrm>
              <a:off x="8482013" y="430212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Oval 164"/>
            <p:cNvSpPr>
              <a:spLocks noChangeArrowheads="1"/>
            </p:cNvSpPr>
            <p:nvPr/>
          </p:nvSpPr>
          <p:spPr bwMode="auto">
            <a:xfrm>
              <a:off x="8542338" y="430212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Oval 165"/>
            <p:cNvSpPr>
              <a:spLocks noChangeArrowheads="1"/>
            </p:cNvSpPr>
            <p:nvPr/>
          </p:nvSpPr>
          <p:spPr bwMode="auto">
            <a:xfrm>
              <a:off x="8602663" y="430212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Oval 166"/>
            <p:cNvSpPr>
              <a:spLocks noChangeArrowheads="1"/>
            </p:cNvSpPr>
            <p:nvPr/>
          </p:nvSpPr>
          <p:spPr bwMode="auto">
            <a:xfrm>
              <a:off x="8662988" y="430212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Oval 167"/>
            <p:cNvSpPr>
              <a:spLocks noChangeArrowheads="1"/>
            </p:cNvSpPr>
            <p:nvPr/>
          </p:nvSpPr>
          <p:spPr bwMode="auto">
            <a:xfrm>
              <a:off x="8723313" y="4302125"/>
              <a:ext cx="28575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Oval 168"/>
            <p:cNvSpPr>
              <a:spLocks noChangeArrowheads="1"/>
            </p:cNvSpPr>
            <p:nvPr/>
          </p:nvSpPr>
          <p:spPr bwMode="auto">
            <a:xfrm>
              <a:off x="8782051" y="430212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Oval 169"/>
            <p:cNvSpPr>
              <a:spLocks noChangeArrowheads="1"/>
            </p:cNvSpPr>
            <p:nvPr/>
          </p:nvSpPr>
          <p:spPr bwMode="auto">
            <a:xfrm>
              <a:off x="8842376" y="430212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Oval 170"/>
            <p:cNvSpPr>
              <a:spLocks noChangeArrowheads="1"/>
            </p:cNvSpPr>
            <p:nvPr/>
          </p:nvSpPr>
          <p:spPr bwMode="auto">
            <a:xfrm>
              <a:off x="8902701" y="430212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Oval 171"/>
            <p:cNvSpPr>
              <a:spLocks noChangeArrowheads="1"/>
            </p:cNvSpPr>
            <p:nvPr/>
          </p:nvSpPr>
          <p:spPr bwMode="auto">
            <a:xfrm>
              <a:off x="8963026" y="430212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Oval 172"/>
            <p:cNvSpPr>
              <a:spLocks noChangeArrowheads="1"/>
            </p:cNvSpPr>
            <p:nvPr/>
          </p:nvSpPr>
          <p:spPr bwMode="auto">
            <a:xfrm>
              <a:off x="9023351" y="430212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Oval 173"/>
            <p:cNvSpPr>
              <a:spLocks noChangeArrowheads="1"/>
            </p:cNvSpPr>
            <p:nvPr/>
          </p:nvSpPr>
          <p:spPr bwMode="auto">
            <a:xfrm>
              <a:off x="8391526" y="436245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Oval 174"/>
            <p:cNvSpPr>
              <a:spLocks noChangeArrowheads="1"/>
            </p:cNvSpPr>
            <p:nvPr/>
          </p:nvSpPr>
          <p:spPr bwMode="auto">
            <a:xfrm>
              <a:off x="8451851" y="436245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Oval 175"/>
            <p:cNvSpPr>
              <a:spLocks noChangeArrowheads="1"/>
            </p:cNvSpPr>
            <p:nvPr/>
          </p:nvSpPr>
          <p:spPr bwMode="auto">
            <a:xfrm>
              <a:off x="8512176" y="436245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Oval 176"/>
            <p:cNvSpPr>
              <a:spLocks noChangeArrowheads="1"/>
            </p:cNvSpPr>
            <p:nvPr/>
          </p:nvSpPr>
          <p:spPr bwMode="auto">
            <a:xfrm>
              <a:off x="8572501" y="436245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Oval 177"/>
            <p:cNvSpPr>
              <a:spLocks noChangeArrowheads="1"/>
            </p:cNvSpPr>
            <p:nvPr/>
          </p:nvSpPr>
          <p:spPr bwMode="auto">
            <a:xfrm>
              <a:off x="8632826" y="436245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Oval 178"/>
            <p:cNvSpPr>
              <a:spLocks noChangeArrowheads="1"/>
            </p:cNvSpPr>
            <p:nvPr/>
          </p:nvSpPr>
          <p:spPr bwMode="auto">
            <a:xfrm>
              <a:off x="8693151" y="436245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Oval 179"/>
            <p:cNvSpPr>
              <a:spLocks noChangeArrowheads="1"/>
            </p:cNvSpPr>
            <p:nvPr/>
          </p:nvSpPr>
          <p:spPr bwMode="auto">
            <a:xfrm>
              <a:off x="8751888" y="436245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Oval 180"/>
            <p:cNvSpPr>
              <a:spLocks noChangeArrowheads="1"/>
            </p:cNvSpPr>
            <p:nvPr/>
          </p:nvSpPr>
          <p:spPr bwMode="auto">
            <a:xfrm>
              <a:off x="8812213" y="436245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Oval 181"/>
            <p:cNvSpPr>
              <a:spLocks noChangeArrowheads="1"/>
            </p:cNvSpPr>
            <p:nvPr/>
          </p:nvSpPr>
          <p:spPr bwMode="auto">
            <a:xfrm>
              <a:off x="8872538" y="436245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Oval 182"/>
            <p:cNvSpPr>
              <a:spLocks noChangeArrowheads="1"/>
            </p:cNvSpPr>
            <p:nvPr/>
          </p:nvSpPr>
          <p:spPr bwMode="auto">
            <a:xfrm>
              <a:off x="8932863" y="436245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Oval 183"/>
            <p:cNvSpPr>
              <a:spLocks noChangeArrowheads="1"/>
            </p:cNvSpPr>
            <p:nvPr/>
          </p:nvSpPr>
          <p:spPr bwMode="auto">
            <a:xfrm>
              <a:off x="8993188" y="436245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Oval 184"/>
            <p:cNvSpPr>
              <a:spLocks noChangeArrowheads="1"/>
            </p:cNvSpPr>
            <p:nvPr/>
          </p:nvSpPr>
          <p:spPr bwMode="auto">
            <a:xfrm>
              <a:off x="9053513" y="4362450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Oval 185"/>
            <p:cNvSpPr>
              <a:spLocks noChangeArrowheads="1"/>
            </p:cNvSpPr>
            <p:nvPr/>
          </p:nvSpPr>
          <p:spPr bwMode="auto">
            <a:xfrm>
              <a:off x="8421688" y="442277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Oval 186"/>
            <p:cNvSpPr>
              <a:spLocks noChangeArrowheads="1"/>
            </p:cNvSpPr>
            <p:nvPr/>
          </p:nvSpPr>
          <p:spPr bwMode="auto">
            <a:xfrm>
              <a:off x="8482013" y="442277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Oval 187"/>
            <p:cNvSpPr>
              <a:spLocks noChangeArrowheads="1"/>
            </p:cNvSpPr>
            <p:nvPr/>
          </p:nvSpPr>
          <p:spPr bwMode="auto">
            <a:xfrm>
              <a:off x="8542338" y="442277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Oval 188"/>
            <p:cNvSpPr>
              <a:spLocks noChangeArrowheads="1"/>
            </p:cNvSpPr>
            <p:nvPr/>
          </p:nvSpPr>
          <p:spPr bwMode="auto">
            <a:xfrm>
              <a:off x="8602663" y="442277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Oval 189"/>
            <p:cNvSpPr>
              <a:spLocks noChangeArrowheads="1"/>
            </p:cNvSpPr>
            <p:nvPr/>
          </p:nvSpPr>
          <p:spPr bwMode="auto">
            <a:xfrm>
              <a:off x="8662988" y="442277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Oval 190"/>
            <p:cNvSpPr>
              <a:spLocks noChangeArrowheads="1"/>
            </p:cNvSpPr>
            <p:nvPr/>
          </p:nvSpPr>
          <p:spPr bwMode="auto">
            <a:xfrm>
              <a:off x="8723313" y="4422775"/>
              <a:ext cx="28575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Oval 191"/>
            <p:cNvSpPr>
              <a:spLocks noChangeArrowheads="1"/>
            </p:cNvSpPr>
            <p:nvPr/>
          </p:nvSpPr>
          <p:spPr bwMode="auto">
            <a:xfrm>
              <a:off x="8782051" y="442277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Oval 192"/>
            <p:cNvSpPr>
              <a:spLocks noChangeArrowheads="1"/>
            </p:cNvSpPr>
            <p:nvPr/>
          </p:nvSpPr>
          <p:spPr bwMode="auto">
            <a:xfrm>
              <a:off x="8842376" y="442277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Oval 193"/>
            <p:cNvSpPr>
              <a:spLocks noChangeArrowheads="1"/>
            </p:cNvSpPr>
            <p:nvPr/>
          </p:nvSpPr>
          <p:spPr bwMode="auto">
            <a:xfrm>
              <a:off x="8902701" y="442277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Oval 194"/>
            <p:cNvSpPr>
              <a:spLocks noChangeArrowheads="1"/>
            </p:cNvSpPr>
            <p:nvPr/>
          </p:nvSpPr>
          <p:spPr bwMode="auto">
            <a:xfrm>
              <a:off x="8963026" y="442277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Oval 195"/>
            <p:cNvSpPr>
              <a:spLocks noChangeArrowheads="1"/>
            </p:cNvSpPr>
            <p:nvPr/>
          </p:nvSpPr>
          <p:spPr bwMode="auto">
            <a:xfrm>
              <a:off x="9023351" y="4422775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Rectangle 196"/>
            <p:cNvSpPr>
              <a:spLocks noChangeArrowheads="1"/>
            </p:cNvSpPr>
            <p:nvPr/>
          </p:nvSpPr>
          <p:spPr bwMode="auto">
            <a:xfrm>
              <a:off x="8512176" y="4557713"/>
              <a:ext cx="420688" cy="904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Rectangle 197"/>
            <p:cNvSpPr>
              <a:spLocks noChangeArrowheads="1"/>
            </p:cNvSpPr>
            <p:nvPr/>
          </p:nvSpPr>
          <p:spPr bwMode="auto">
            <a:xfrm>
              <a:off x="8542338" y="4587875"/>
              <a:ext cx="360363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Rectangle 198"/>
            <p:cNvSpPr>
              <a:spLocks noChangeArrowheads="1"/>
            </p:cNvSpPr>
            <p:nvPr/>
          </p:nvSpPr>
          <p:spPr bwMode="auto">
            <a:xfrm>
              <a:off x="8632826" y="4557713"/>
              <a:ext cx="30163" cy="90488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2" name="组合 311"/>
          <p:cNvGrpSpPr/>
          <p:nvPr/>
        </p:nvGrpSpPr>
        <p:grpSpPr>
          <a:xfrm>
            <a:off x="9903741" y="2348092"/>
            <a:ext cx="841375" cy="841375"/>
            <a:chOff x="9955213" y="2424113"/>
            <a:chExt cx="841375" cy="841375"/>
          </a:xfrm>
        </p:grpSpPr>
        <p:sp>
          <p:nvSpPr>
            <p:cNvPr id="313" name="Oval 199"/>
            <p:cNvSpPr>
              <a:spLocks noChangeArrowheads="1"/>
            </p:cNvSpPr>
            <p:nvPr/>
          </p:nvSpPr>
          <p:spPr bwMode="auto">
            <a:xfrm>
              <a:off x="9955213" y="2424113"/>
              <a:ext cx="841375" cy="84137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Oval 200"/>
            <p:cNvSpPr>
              <a:spLocks noChangeArrowheads="1"/>
            </p:cNvSpPr>
            <p:nvPr/>
          </p:nvSpPr>
          <p:spPr bwMode="auto">
            <a:xfrm>
              <a:off x="10240963" y="2709863"/>
              <a:ext cx="269875" cy="26987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Oval 201"/>
            <p:cNvSpPr>
              <a:spLocks noChangeArrowheads="1"/>
            </p:cNvSpPr>
            <p:nvPr/>
          </p:nvSpPr>
          <p:spPr bwMode="auto">
            <a:xfrm>
              <a:off x="10271126" y="2740025"/>
              <a:ext cx="209550" cy="209550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Oval 202"/>
            <p:cNvSpPr>
              <a:spLocks noChangeArrowheads="1"/>
            </p:cNvSpPr>
            <p:nvPr/>
          </p:nvSpPr>
          <p:spPr bwMode="auto">
            <a:xfrm>
              <a:off x="10345738" y="2814638"/>
              <a:ext cx="60325" cy="6032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203"/>
            <p:cNvSpPr/>
            <p:nvPr/>
          </p:nvSpPr>
          <p:spPr bwMode="auto">
            <a:xfrm>
              <a:off x="10375901" y="2484438"/>
              <a:ext cx="255588" cy="233363"/>
            </a:xfrm>
            <a:custGeom>
              <a:avLst/>
              <a:gdLst>
                <a:gd name="T0" fmla="*/ 0 w 68"/>
                <a:gd name="T1" fmla="*/ 0 h 62"/>
                <a:gd name="T2" fmla="*/ 0 w 68"/>
                <a:gd name="T3" fmla="*/ 48 h 62"/>
                <a:gd name="T4" fmla="*/ 34 w 68"/>
                <a:gd name="T5" fmla="*/ 62 h 62"/>
                <a:gd name="T6" fmla="*/ 68 w 68"/>
                <a:gd name="T7" fmla="*/ 28 h 62"/>
                <a:gd name="T8" fmla="*/ 0 w 68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13" y="48"/>
                    <a:pt x="25" y="53"/>
                    <a:pt x="34" y="62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51" y="11"/>
                    <a:pt x="27" y="0"/>
                    <a:pt x="0" y="0"/>
                  </a:cubicBez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204"/>
            <p:cNvSpPr/>
            <p:nvPr/>
          </p:nvSpPr>
          <p:spPr bwMode="auto">
            <a:xfrm>
              <a:off x="10502901" y="2589213"/>
              <a:ext cx="233363" cy="255588"/>
            </a:xfrm>
            <a:custGeom>
              <a:avLst/>
              <a:gdLst>
                <a:gd name="T0" fmla="*/ 0 w 62"/>
                <a:gd name="T1" fmla="*/ 34 h 68"/>
                <a:gd name="T2" fmla="*/ 14 w 62"/>
                <a:gd name="T3" fmla="*/ 68 h 68"/>
                <a:gd name="T4" fmla="*/ 62 w 62"/>
                <a:gd name="T5" fmla="*/ 68 h 68"/>
                <a:gd name="T6" fmla="*/ 34 w 62"/>
                <a:gd name="T7" fmla="*/ 0 h 68"/>
                <a:gd name="T8" fmla="*/ 0 w 62"/>
                <a:gd name="T9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8">
                  <a:moveTo>
                    <a:pt x="0" y="34"/>
                  </a:moveTo>
                  <a:cubicBezTo>
                    <a:pt x="9" y="43"/>
                    <a:pt x="14" y="55"/>
                    <a:pt x="14" y="68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2" y="41"/>
                    <a:pt x="51" y="17"/>
                    <a:pt x="34" y="0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206"/>
            <p:cNvSpPr/>
            <p:nvPr/>
          </p:nvSpPr>
          <p:spPr bwMode="auto">
            <a:xfrm>
              <a:off x="10015538" y="2844800"/>
              <a:ext cx="233363" cy="255588"/>
            </a:xfrm>
            <a:custGeom>
              <a:avLst/>
              <a:gdLst>
                <a:gd name="T0" fmla="*/ 0 w 62"/>
                <a:gd name="T1" fmla="*/ 0 h 68"/>
                <a:gd name="T2" fmla="*/ 28 w 62"/>
                <a:gd name="T3" fmla="*/ 68 h 68"/>
                <a:gd name="T4" fmla="*/ 62 w 62"/>
                <a:gd name="T5" fmla="*/ 34 h 68"/>
                <a:gd name="T6" fmla="*/ 48 w 62"/>
                <a:gd name="T7" fmla="*/ 0 h 68"/>
                <a:gd name="T8" fmla="*/ 0 w 62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8">
                  <a:moveTo>
                    <a:pt x="0" y="0"/>
                  </a:moveTo>
                  <a:cubicBezTo>
                    <a:pt x="0" y="27"/>
                    <a:pt x="11" y="51"/>
                    <a:pt x="28" y="68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53" y="25"/>
                    <a:pt x="48" y="13"/>
                    <a:pt x="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207"/>
            <p:cNvSpPr/>
            <p:nvPr/>
          </p:nvSpPr>
          <p:spPr bwMode="auto">
            <a:xfrm>
              <a:off x="10120313" y="2971800"/>
              <a:ext cx="255588" cy="233363"/>
            </a:xfrm>
            <a:custGeom>
              <a:avLst/>
              <a:gdLst>
                <a:gd name="T0" fmla="*/ 68 w 68"/>
                <a:gd name="T1" fmla="*/ 62 h 62"/>
                <a:gd name="T2" fmla="*/ 68 w 68"/>
                <a:gd name="T3" fmla="*/ 14 h 62"/>
                <a:gd name="T4" fmla="*/ 34 w 68"/>
                <a:gd name="T5" fmla="*/ 0 h 62"/>
                <a:gd name="T6" fmla="*/ 0 w 68"/>
                <a:gd name="T7" fmla="*/ 34 h 62"/>
                <a:gd name="T8" fmla="*/ 68 w 68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2">
                  <a:moveTo>
                    <a:pt x="68" y="62"/>
                  </a:moveTo>
                  <a:cubicBezTo>
                    <a:pt x="68" y="14"/>
                    <a:pt x="68" y="14"/>
                    <a:pt x="68" y="14"/>
                  </a:cubicBezTo>
                  <a:cubicBezTo>
                    <a:pt x="55" y="14"/>
                    <a:pt x="43" y="9"/>
                    <a:pt x="34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7" y="51"/>
                    <a:pt x="41" y="62"/>
                    <a:pt x="68" y="62"/>
                  </a:cubicBez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Freeform 208"/>
            <p:cNvSpPr/>
            <p:nvPr/>
          </p:nvSpPr>
          <p:spPr bwMode="auto">
            <a:xfrm>
              <a:off x="10015538" y="2589213"/>
              <a:ext cx="233363" cy="255588"/>
            </a:xfrm>
            <a:custGeom>
              <a:avLst/>
              <a:gdLst>
                <a:gd name="T0" fmla="*/ 0 w 62"/>
                <a:gd name="T1" fmla="*/ 68 h 68"/>
                <a:gd name="T2" fmla="*/ 48 w 62"/>
                <a:gd name="T3" fmla="*/ 68 h 68"/>
                <a:gd name="T4" fmla="*/ 62 w 62"/>
                <a:gd name="T5" fmla="*/ 34 h 68"/>
                <a:gd name="T6" fmla="*/ 28 w 62"/>
                <a:gd name="T7" fmla="*/ 0 h 68"/>
                <a:gd name="T8" fmla="*/ 0 w 62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8">
                  <a:moveTo>
                    <a:pt x="0" y="68"/>
                  </a:moveTo>
                  <a:cubicBezTo>
                    <a:pt x="48" y="68"/>
                    <a:pt x="48" y="68"/>
                    <a:pt x="48" y="68"/>
                  </a:cubicBezTo>
                  <a:cubicBezTo>
                    <a:pt x="48" y="55"/>
                    <a:pt x="53" y="43"/>
                    <a:pt x="62" y="34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1" y="17"/>
                    <a:pt x="0" y="41"/>
                    <a:pt x="0" y="68"/>
                  </a:cubicBez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Freeform 209"/>
            <p:cNvSpPr/>
            <p:nvPr/>
          </p:nvSpPr>
          <p:spPr bwMode="auto">
            <a:xfrm>
              <a:off x="10502901" y="2844800"/>
              <a:ext cx="233363" cy="255588"/>
            </a:xfrm>
            <a:custGeom>
              <a:avLst/>
              <a:gdLst>
                <a:gd name="T0" fmla="*/ 62 w 62"/>
                <a:gd name="T1" fmla="*/ 0 h 68"/>
                <a:gd name="T2" fmla="*/ 14 w 62"/>
                <a:gd name="T3" fmla="*/ 0 h 68"/>
                <a:gd name="T4" fmla="*/ 0 w 62"/>
                <a:gd name="T5" fmla="*/ 34 h 68"/>
                <a:gd name="T6" fmla="*/ 34 w 62"/>
                <a:gd name="T7" fmla="*/ 68 h 68"/>
                <a:gd name="T8" fmla="*/ 62 w 62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8">
                  <a:moveTo>
                    <a:pt x="6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13"/>
                    <a:pt x="9" y="25"/>
                    <a:pt x="0" y="34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51" y="51"/>
                    <a:pt x="62" y="27"/>
                    <a:pt x="62" y="0"/>
                  </a:cubicBez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23" name="组合 322"/>
          <p:cNvGrpSpPr/>
          <p:nvPr/>
        </p:nvGrpSpPr>
        <p:grpSpPr>
          <a:xfrm>
            <a:off x="9843416" y="995542"/>
            <a:ext cx="962025" cy="690563"/>
            <a:chOff x="9894888" y="1071563"/>
            <a:chExt cx="962025" cy="690563"/>
          </a:xfrm>
        </p:grpSpPr>
        <p:sp>
          <p:nvSpPr>
            <p:cNvPr id="324" name="Rectangle 210"/>
            <p:cNvSpPr>
              <a:spLocks noChangeArrowheads="1"/>
            </p:cNvSpPr>
            <p:nvPr/>
          </p:nvSpPr>
          <p:spPr bwMode="auto">
            <a:xfrm>
              <a:off x="9894888" y="1071563"/>
              <a:ext cx="962025" cy="26987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211"/>
            <p:cNvSpPr>
              <a:spLocks noChangeArrowheads="1"/>
            </p:cNvSpPr>
            <p:nvPr/>
          </p:nvSpPr>
          <p:spPr bwMode="auto">
            <a:xfrm>
              <a:off x="9955213" y="1341438"/>
              <a:ext cx="90488" cy="30163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212"/>
            <p:cNvSpPr>
              <a:spLocks noChangeArrowheads="1"/>
            </p:cNvSpPr>
            <p:nvPr/>
          </p:nvSpPr>
          <p:spPr bwMode="auto">
            <a:xfrm>
              <a:off x="10706101" y="1341438"/>
              <a:ext cx="90488" cy="30163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213"/>
            <p:cNvSpPr>
              <a:spLocks noChangeArrowheads="1"/>
            </p:cNvSpPr>
            <p:nvPr/>
          </p:nvSpPr>
          <p:spPr bwMode="auto">
            <a:xfrm>
              <a:off x="9894888" y="1311275"/>
              <a:ext cx="962025" cy="30163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214"/>
            <p:cNvSpPr>
              <a:spLocks noChangeArrowheads="1"/>
            </p:cNvSpPr>
            <p:nvPr/>
          </p:nvSpPr>
          <p:spPr bwMode="auto">
            <a:xfrm>
              <a:off x="9955213" y="1131888"/>
              <a:ext cx="541338" cy="119063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215"/>
            <p:cNvSpPr>
              <a:spLocks noChangeArrowheads="1"/>
            </p:cNvSpPr>
            <p:nvPr/>
          </p:nvSpPr>
          <p:spPr bwMode="auto">
            <a:xfrm>
              <a:off x="10240963" y="1162050"/>
              <a:ext cx="225425" cy="60325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216"/>
            <p:cNvSpPr>
              <a:spLocks noChangeArrowheads="1"/>
            </p:cNvSpPr>
            <p:nvPr/>
          </p:nvSpPr>
          <p:spPr bwMode="auto">
            <a:xfrm>
              <a:off x="9985376" y="1162050"/>
              <a:ext cx="225425" cy="60325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Oval 217"/>
            <p:cNvSpPr>
              <a:spLocks noChangeArrowheads="1"/>
            </p:cNvSpPr>
            <p:nvPr/>
          </p:nvSpPr>
          <p:spPr bwMode="auto">
            <a:xfrm>
              <a:off x="10706101" y="1146175"/>
              <a:ext cx="90488" cy="90488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Oval 218"/>
            <p:cNvSpPr>
              <a:spLocks noChangeArrowheads="1"/>
            </p:cNvSpPr>
            <p:nvPr/>
          </p:nvSpPr>
          <p:spPr bwMode="auto">
            <a:xfrm>
              <a:off x="10556876" y="1146175"/>
              <a:ext cx="88900" cy="90488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Oval 219"/>
            <p:cNvSpPr>
              <a:spLocks noChangeArrowheads="1"/>
            </p:cNvSpPr>
            <p:nvPr/>
          </p:nvSpPr>
          <p:spPr bwMode="auto">
            <a:xfrm>
              <a:off x="10587038" y="1176338"/>
              <a:ext cx="28575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Oval 220"/>
            <p:cNvSpPr>
              <a:spLocks noChangeArrowheads="1"/>
            </p:cNvSpPr>
            <p:nvPr/>
          </p:nvSpPr>
          <p:spPr bwMode="auto">
            <a:xfrm>
              <a:off x="10736263" y="1176338"/>
              <a:ext cx="30163" cy="3016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221"/>
            <p:cNvSpPr>
              <a:spLocks noChangeArrowheads="1"/>
            </p:cNvSpPr>
            <p:nvPr/>
          </p:nvSpPr>
          <p:spPr bwMode="auto">
            <a:xfrm>
              <a:off x="9894888" y="1371600"/>
              <a:ext cx="962025" cy="3603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222"/>
            <p:cNvSpPr>
              <a:spLocks noChangeArrowheads="1"/>
            </p:cNvSpPr>
            <p:nvPr/>
          </p:nvSpPr>
          <p:spPr bwMode="auto">
            <a:xfrm>
              <a:off x="9955213" y="1731963"/>
              <a:ext cx="90488" cy="30163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223"/>
            <p:cNvSpPr>
              <a:spLocks noChangeArrowheads="1"/>
            </p:cNvSpPr>
            <p:nvPr/>
          </p:nvSpPr>
          <p:spPr bwMode="auto">
            <a:xfrm>
              <a:off x="10706101" y="1731963"/>
              <a:ext cx="90488" cy="30163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224"/>
            <p:cNvSpPr>
              <a:spLocks noChangeArrowheads="1"/>
            </p:cNvSpPr>
            <p:nvPr/>
          </p:nvSpPr>
          <p:spPr bwMode="auto">
            <a:xfrm>
              <a:off x="9894888" y="1701800"/>
              <a:ext cx="962025" cy="30163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225"/>
            <p:cNvSpPr>
              <a:spLocks noChangeArrowheads="1"/>
            </p:cNvSpPr>
            <p:nvPr/>
          </p:nvSpPr>
          <p:spPr bwMode="auto">
            <a:xfrm>
              <a:off x="10164763" y="1431925"/>
              <a:ext cx="422275" cy="90488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226"/>
            <p:cNvSpPr>
              <a:spLocks noChangeArrowheads="1"/>
            </p:cNvSpPr>
            <p:nvPr/>
          </p:nvSpPr>
          <p:spPr bwMode="auto">
            <a:xfrm>
              <a:off x="9955213" y="1552575"/>
              <a:ext cx="150813" cy="90488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227"/>
            <p:cNvSpPr>
              <a:spLocks noChangeArrowheads="1"/>
            </p:cNvSpPr>
            <p:nvPr/>
          </p:nvSpPr>
          <p:spPr bwMode="auto">
            <a:xfrm>
              <a:off x="10194926" y="1462088"/>
              <a:ext cx="361950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228"/>
            <p:cNvSpPr>
              <a:spLocks noChangeArrowheads="1"/>
            </p:cNvSpPr>
            <p:nvPr/>
          </p:nvSpPr>
          <p:spPr bwMode="auto">
            <a:xfrm>
              <a:off x="9985376" y="1582738"/>
              <a:ext cx="90488" cy="30163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229"/>
            <p:cNvSpPr>
              <a:spLocks noChangeArrowheads="1"/>
            </p:cNvSpPr>
            <p:nvPr/>
          </p:nvSpPr>
          <p:spPr bwMode="auto">
            <a:xfrm>
              <a:off x="10164763" y="1552575"/>
              <a:ext cx="422275" cy="90488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230"/>
            <p:cNvSpPr>
              <a:spLocks noChangeArrowheads="1"/>
            </p:cNvSpPr>
            <p:nvPr/>
          </p:nvSpPr>
          <p:spPr bwMode="auto">
            <a:xfrm>
              <a:off x="10194926" y="1582738"/>
              <a:ext cx="60325" cy="30163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231"/>
            <p:cNvSpPr>
              <a:spLocks noChangeArrowheads="1"/>
            </p:cNvSpPr>
            <p:nvPr/>
          </p:nvSpPr>
          <p:spPr bwMode="auto">
            <a:xfrm>
              <a:off x="10285413" y="1582738"/>
              <a:ext cx="60325" cy="30163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232"/>
            <p:cNvSpPr>
              <a:spLocks noChangeArrowheads="1"/>
            </p:cNvSpPr>
            <p:nvPr/>
          </p:nvSpPr>
          <p:spPr bwMode="auto">
            <a:xfrm>
              <a:off x="10406063" y="1582738"/>
              <a:ext cx="60325" cy="30163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233"/>
            <p:cNvSpPr>
              <a:spLocks noChangeArrowheads="1"/>
            </p:cNvSpPr>
            <p:nvPr/>
          </p:nvSpPr>
          <p:spPr bwMode="auto">
            <a:xfrm>
              <a:off x="10496551" y="1582738"/>
              <a:ext cx="60325" cy="30163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234"/>
            <p:cNvSpPr>
              <a:spLocks noChangeArrowheads="1"/>
            </p:cNvSpPr>
            <p:nvPr/>
          </p:nvSpPr>
          <p:spPr bwMode="auto">
            <a:xfrm>
              <a:off x="10645776" y="1431925"/>
              <a:ext cx="30163" cy="90488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235"/>
            <p:cNvSpPr>
              <a:spLocks noChangeArrowheads="1"/>
            </p:cNvSpPr>
            <p:nvPr/>
          </p:nvSpPr>
          <p:spPr bwMode="auto">
            <a:xfrm>
              <a:off x="10706101" y="1431925"/>
              <a:ext cx="30163" cy="90488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236"/>
            <p:cNvSpPr>
              <a:spLocks noChangeArrowheads="1"/>
            </p:cNvSpPr>
            <p:nvPr/>
          </p:nvSpPr>
          <p:spPr bwMode="auto">
            <a:xfrm>
              <a:off x="10766426" y="1431925"/>
              <a:ext cx="30163" cy="90488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237"/>
            <p:cNvSpPr>
              <a:spLocks noChangeArrowheads="1"/>
            </p:cNvSpPr>
            <p:nvPr/>
          </p:nvSpPr>
          <p:spPr bwMode="auto">
            <a:xfrm>
              <a:off x="9955213" y="1431925"/>
              <a:ext cx="30163" cy="90488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238"/>
            <p:cNvSpPr>
              <a:spLocks noChangeArrowheads="1"/>
            </p:cNvSpPr>
            <p:nvPr/>
          </p:nvSpPr>
          <p:spPr bwMode="auto">
            <a:xfrm>
              <a:off x="10015538" y="1431925"/>
              <a:ext cx="30163" cy="90488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239"/>
            <p:cNvSpPr>
              <a:spLocks noChangeArrowheads="1"/>
            </p:cNvSpPr>
            <p:nvPr/>
          </p:nvSpPr>
          <p:spPr bwMode="auto">
            <a:xfrm>
              <a:off x="10075863" y="1431925"/>
              <a:ext cx="30163" cy="90488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240"/>
            <p:cNvSpPr>
              <a:spLocks noChangeArrowheads="1"/>
            </p:cNvSpPr>
            <p:nvPr/>
          </p:nvSpPr>
          <p:spPr bwMode="auto">
            <a:xfrm>
              <a:off x="10645776" y="1582738"/>
              <a:ext cx="150813" cy="30163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241"/>
            <p:cNvSpPr>
              <a:spLocks noChangeArrowheads="1"/>
            </p:cNvSpPr>
            <p:nvPr/>
          </p:nvSpPr>
          <p:spPr bwMode="auto">
            <a:xfrm>
              <a:off x="10706101" y="1582738"/>
              <a:ext cx="301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56" name="组合 355"/>
          <p:cNvGrpSpPr/>
          <p:nvPr/>
        </p:nvGrpSpPr>
        <p:grpSpPr>
          <a:xfrm>
            <a:off x="9918029" y="5383392"/>
            <a:ext cx="812800" cy="812800"/>
            <a:chOff x="9969501" y="5459413"/>
            <a:chExt cx="812800" cy="812800"/>
          </a:xfrm>
        </p:grpSpPr>
        <p:sp>
          <p:nvSpPr>
            <p:cNvPr id="357" name="Freeform 266"/>
            <p:cNvSpPr/>
            <p:nvPr/>
          </p:nvSpPr>
          <p:spPr bwMode="auto">
            <a:xfrm>
              <a:off x="9969501" y="5459413"/>
              <a:ext cx="812800" cy="812800"/>
            </a:xfrm>
            <a:custGeom>
              <a:avLst/>
              <a:gdLst>
                <a:gd name="T0" fmla="*/ 216 w 216"/>
                <a:gd name="T1" fmla="*/ 16 h 216"/>
                <a:gd name="T2" fmla="*/ 200 w 216"/>
                <a:gd name="T3" fmla="*/ 0 h 216"/>
                <a:gd name="T4" fmla="*/ 16 w 216"/>
                <a:gd name="T5" fmla="*/ 0 h 216"/>
                <a:gd name="T6" fmla="*/ 0 w 216"/>
                <a:gd name="T7" fmla="*/ 16 h 216"/>
                <a:gd name="T8" fmla="*/ 0 w 216"/>
                <a:gd name="T9" fmla="*/ 200 h 216"/>
                <a:gd name="T10" fmla="*/ 16 w 216"/>
                <a:gd name="T11" fmla="*/ 216 h 216"/>
                <a:gd name="T12" fmla="*/ 200 w 216"/>
                <a:gd name="T13" fmla="*/ 216 h 216"/>
                <a:gd name="T14" fmla="*/ 216 w 216"/>
                <a:gd name="T15" fmla="*/ 200 h 216"/>
                <a:gd name="T16" fmla="*/ 216 w 216"/>
                <a:gd name="T17" fmla="*/ 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16">
                  <a:moveTo>
                    <a:pt x="216" y="16"/>
                  </a:moveTo>
                  <a:cubicBezTo>
                    <a:pt x="216" y="7"/>
                    <a:pt x="209" y="0"/>
                    <a:pt x="20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9"/>
                    <a:pt x="7" y="216"/>
                    <a:pt x="16" y="216"/>
                  </a:cubicBezTo>
                  <a:cubicBezTo>
                    <a:pt x="200" y="216"/>
                    <a:pt x="200" y="216"/>
                    <a:pt x="200" y="216"/>
                  </a:cubicBezTo>
                  <a:cubicBezTo>
                    <a:pt x="209" y="216"/>
                    <a:pt x="216" y="209"/>
                    <a:pt x="216" y="200"/>
                  </a:cubicBezTo>
                  <a:lnTo>
                    <a:pt x="216" y="16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Freeform 267"/>
            <p:cNvSpPr/>
            <p:nvPr/>
          </p:nvSpPr>
          <p:spPr bwMode="auto">
            <a:xfrm>
              <a:off x="10029826" y="5821363"/>
              <a:ext cx="90488" cy="390525"/>
            </a:xfrm>
            <a:custGeom>
              <a:avLst/>
              <a:gdLst>
                <a:gd name="T0" fmla="*/ 24 w 24"/>
                <a:gd name="T1" fmla="*/ 8 h 104"/>
                <a:gd name="T2" fmla="*/ 16 w 24"/>
                <a:gd name="T3" fmla="*/ 0 h 104"/>
                <a:gd name="T4" fmla="*/ 8 w 24"/>
                <a:gd name="T5" fmla="*/ 0 h 104"/>
                <a:gd name="T6" fmla="*/ 0 w 24"/>
                <a:gd name="T7" fmla="*/ 8 h 104"/>
                <a:gd name="T8" fmla="*/ 0 w 24"/>
                <a:gd name="T9" fmla="*/ 96 h 104"/>
                <a:gd name="T10" fmla="*/ 8 w 24"/>
                <a:gd name="T11" fmla="*/ 104 h 104"/>
                <a:gd name="T12" fmla="*/ 16 w 24"/>
                <a:gd name="T13" fmla="*/ 104 h 104"/>
                <a:gd name="T14" fmla="*/ 24 w 24"/>
                <a:gd name="T15" fmla="*/ 96 h 104"/>
                <a:gd name="T16" fmla="*/ 24 w 24"/>
                <a:gd name="T17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04">
                  <a:moveTo>
                    <a:pt x="24" y="8"/>
                  </a:moveTo>
                  <a:cubicBezTo>
                    <a:pt x="24" y="4"/>
                    <a:pt x="20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0"/>
                    <a:pt x="4" y="104"/>
                    <a:pt x="8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20" y="104"/>
                    <a:pt x="24" y="100"/>
                    <a:pt x="24" y="96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Freeform 268"/>
            <p:cNvSpPr/>
            <p:nvPr/>
          </p:nvSpPr>
          <p:spPr bwMode="auto">
            <a:xfrm>
              <a:off x="10150476" y="5821363"/>
              <a:ext cx="90488" cy="390525"/>
            </a:xfrm>
            <a:custGeom>
              <a:avLst/>
              <a:gdLst>
                <a:gd name="T0" fmla="*/ 24 w 24"/>
                <a:gd name="T1" fmla="*/ 8 h 104"/>
                <a:gd name="T2" fmla="*/ 16 w 24"/>
                <a:gd name="T3" fmla="*/ 0 h 104"/>
                <a:gd name="T4" fmla="*/ 8 w 24"/>
                <a:gd name="T5" fmla="*/ 0 h 104"/>
                <a:gd name="T6" fmla="*/ 0 w 24"/>
                <a:gd name="T7" fmla="*/ 8 h 104"/>
                <a:gd name="T8" fmla="*/ 0 w 24"/>
                <a:gd name="T9" fmla="*/ 96 h 104"/>
                <a:gd name="T10" fmla="*/ 8 w 24"/>
                <a:gd name="T11" fmla="*/ 104 h 104"/>
                <a:gd name="T12" fmla="*/ 16 w 24"/>
                <a:gd name="T13" fmla="*/ 104 h 104"/>
                <a:gd name="T14" fmla="*/ 24 w 24"/>
                <a:gd name="T15" fmla="*/ 96 h 104"/>
                <a:gd name="T16" fmla="*/ 24 w 24"/>
                <a:gd name="T17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04">
                  <a:moveTo>
                    <a:pt x="24" y="8"/>
                  </a:moveTo>
                  <a:cubicBezTo>
                    <a:pt x="24" y="4"/>
                    <a:pt x="20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0"/>
                    <a:pt x="4" y="104"/>
                    <a:pt x="8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20" y="104"/>
                    <a:pt x="24" y="100"/>
                    <a:pt x="24" y="96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Freeform 269"/>
            <p:cNvSpPr/>
            <p:nvPr/>
          </p:nvSpPr>
          <p:spPr bwMode="auto">
            <a:xfrm>
              <a:off x="10271126" y="5821363"/>
              <a:ext cx="90488" cy="390525"/>
            </a:xfrm>
            <a:custGeom>
              <a:avLst/>
              <a:gdLst>
                <a:gd name="T0" fmla="*/ 24 w 24"/>
                <a:gd name="T1" fmla="*/ 8 h 104"/>
                <a:gd name="T2" fmla="*/ 16 w 24"/>
                <a:gd name="T3" fmla="*/ 0 h 104"/>
                <a:gd name="T4" fmla="*/ 8 w 24"/>
                <a:gd name="T5" fmla="*/ 0 h 104"/>
                <a:gd name="T6" fmla="*/ 0 w 24"/>
                <a:gd name="T7" fmla="*/ 8 h 104"/>
                <a:gd name="T8" fmla="*/ 0 w 24"/>
                <a:gd name="T9" fmla="*/ 96 h 104"/>
                <a:gd name="T10" fmla="*/ 8 w 24"/>
                <a:gd name="T11" fmla="*/ 104 h 104"/>
                <a:gd name="T12" fmla="*/ 16 w 24"/>
                <a:gd name="T13" fmla="*/ 104 h 104"/>
                <a:gd name="T14" fmla="*/ 24 w 24"/>
                <a:gd name="T15" fmla="*/ 96 h 104"/>
                <a:gd name="T16" fmla="*/ 24 w 24"/>
                <a:gd name="T17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04">
                  <a:moveTo>
                    <a:pt x="24" y="8"/>
                  </a:moveTo>
                  <a:cubicBezTo>
                    <a:pt x="24" y="4"/>
                    <a:pt x="20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0"/>
                    <a:pt x="4" y="104"/>
                    <a:pt x="8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20" y="104"/>
                    <a:pt x="24" y="100"/>
                    <a:pt x="24" y="96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Freeform 270"/>
            <p:cNvSpPr/>
            <p:nvPr/>
          </p:nvSpPr>
          <p:spPr bwMode="auto">
            <a:xfrm>
              <a:off x="10390188" y="5821363"/>
              <a:ext cx="90488" cy="390525"/>
            </a:xfrm>
            <a:custGeom>
              <a:avLst/>
              <a:gdLst>
                <a:gd name="T0" fmla="*/ 24 w 24"/>
                <a:gd name="T1" fmla="*/ 8 h 104"/>
                <a:gd name="T2" fmla="*/ 16 w 24"/>
                <a:gd name="T3" fmla="*/ 0 h 104"/>
                <a:gd name="T4" fmla="*/ 8 w 24"/>
                <a:gd name="T5" fmla="*/ 0 h 104"/>
                <a:gd name="T6" fmla="*/ 0 w 24"/>
                <a:gd name="T7" fmla="*/ 8 h 104"/>
                <a:gd name="T8" fmla="*/ 0 w 24"/>
                <a:gd name="T9" fmla="*/ 96 h 104"/>
                <a:gd name="T10" fmla="*/ 8 w 24"/>
                <a:gd name="T11" fmla="*/ 104 h 104"/>
                <a:gd name="T12" fmla="*/ 16 w 24"/>
                <a:gd name="T13" fmla="*/ 104 h 104"/>
                <a:gd name="T14" fmla="*/ 24 w 24"/>
                <a:gd name="T15" fmla="*/ 96 h 104"/>
                <a:gd name="T16" fmla="*/ 24 w 24"/>
                <a:gd name="T17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04">
                  <a:moveTo>
                    <a:pt x="24" y="8"/>
                  </a:moveTo>
                  <a:cubicBezTo>
                    <a:pt x="24" y="4"/>
                    <a:pt x="20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0"/>
                    <a:pt x="4" y="104"/>
                    <a:pt x="8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20" y="104"/>
                    <a:pt x="24" y="100"/>
                    <a:pt x="24" y="96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Freeform 271"/>
            <p:cNvSpPr/>
            <p:nvPr/>
          </p:nvSpPr>
          <p:spPr bwMode="auto">
            <a:xfrm>
              <a:off x="10510838" y="5821363"/>
              <a:ext cx="90488" cy="390525"/>
            </a:xfrm>
            <a:custGeom>
              <a:avLst/>
              <a:gdLst>
                <a:gd name="T0" fmla="*/ 24 w 24"/>
                <a:gd name="T1" fmla="*/ 8 h 104"/>
                <a:gd name="T2" fmla="*/ 16 w 24"/>
                <a:gd name="T3" fmla="*/ 0 h 104"/>
                <a:gd name="T4" fmla="*/ 8 w 24"/>
                <a:gd name="T5" fmla="*/ 0 h 104"/>
                <a:gd name="T6" fmla="*/ 0 w 24"/>
                <a:gd name="T7" fmla="*/ 8 h 104"/>
                <a:gd name="T8" fmla="*/ 0 w 24"/>
                <a:gd name="T9" fmla="*/ 96 h 104"/>
                <a:gd name="T10" fmla="*/ 8 w 24"/>
                <a:gd name="T11" fmla="*/ 104 h 104"/>
                <a:gd name="T12" fmla="*/ 16 w 24"/>
                <a:gd name="T13" fmla="*/ 104 h 104"/>
                <a:gd name="T14" fmla="*/ 24 w 24"/>
                <a:gd name="T15" fmla="*/ 96 h 104"/>
                <a:gd name="T16" fmla="*/ 24 w 24"/>
                <a:gd name="T17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04">
                  <a:moveTo>
                    <a:pt x="24" y="8"/>
                  </a:moveTo>
                  <a:cubicBezTo>
                    <a:pt x="24" y="4"/>
                    <a:pt x="20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0"/>
                    <a:pt x="4" y="104"/>
                    <a:pt x="8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20" y="104"/>
                    <a:pt x="24" y="100"/>
                    <a:pt x="24" y="96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Freeform 272"/>
            <p:cNvSpPr/>
            <p:nvPr/>
          </p:nvSpPr>
          <p:spPr bwMode="auto">
            <a:xfrm>
              <a:off x="10631488" y="5821363"/>
              <a:ext cx="90488" cy="390525"/>
            </a:xfrm>
            <a:custGeom>
              <a:avLst/>
              <a:gdLst>
                <a:gd name="T0" fmla="*/ 24 w 24"/>
                <a:gd name="T1" fmla="*/ 8 h 104"/>
                <a:gd name="T2" fmla="*/ 16 w 24"/>
                <a:gd name="T3" fmla="*/ 0 h 104"/>
                <a:gd name="T4" fmla="*/ 8 w 24"/>
                <a:gd name="T5" fmla="*/ 0 h 104"/>
                <a:gd name="T6" fmla="*/ 0 w 24"/>
                <a:gd name="T7" fmla="*/ 8 h 104"/>
                <a:gd name="T8" fmla="*/ 0 w 24"/>
                <a:gd name="T9" fmla="*/ 96 h 104"/>
                <a:gd name="T10" fmla="*/ 8 w 24"/>
                <a:gd name="T11" fmla="*/ 104 h 104"/>
                <a:gd name="T12" fmla="*/ 16 w 24"/>
                <a:gd name="T13" fmla="*/ 104 h 104"/>
                <a:gd name="T14" fmla="*/ 24 w 24"/>
                <a:gd name="T15" fmla="*/ 96 h 104"/>
                <a:gd name="T16" fmla="*/ 24 w 24"/>
                <a:gd name="T17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04">
                  <a:moveTo>
                    <a:pt x="24" y="8"/>
                  </a:moveTo>
                  <a:cubicBezTo>
                    <a:pt x="24" y="4"/>
                    <a:pt x="20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0"/>
                    <a:pt x="4" y="104"/>
                    <a:pt x="8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20" y="104"/>
                    <a:pt x="24" y="100"/>
                    <a:pt x="24" y="96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Freeform 273"/>
            <p:cNvSpPr/>
            <p:nvPr/>
          </p:nvSpPr>
          <p:spPr bwMode="auto">
            <a:xfrm>
              <a:off x="10090151" y="5821363"/>
              <a:ext cx="90488" cy="269875"/>
            </a:xfrm>
            <a:custGeom>
              <a:avLst/>
              <a:gdLst>
                <a:gd name="T0" fmla="*/ 24 w 24"/>
                <a:gd name="T1" fmla="*/ 8 h 72"/>
                <a:gd name="T2" fmla="*/ 16 w 24"/>
                <a:gd name="T3" fmla="*/ 0 h 72"/>
                <a:gd name="T4" fmla="*/ 8 w 24"/>
                <a:gd name="T5" fmla="*/ 0 h 72"/>
                <a:gd name="T6" fmla="*/ 0 w 24"/>
                <a:gd name="T7" fmla="*/ 8 h 72"/>
                <a:gd name="T8" fmla="*/ 0 w 24"/>
                <a:gd name="T9" fmla="*/ 64 h 72"/>
                <a:gd name="T10" fmla="*/ 8 w 24"/>
                <a:gd name="T11" fmla="*/ 72 h 72"/>
                <a:gd name="T12" fmla="*/ 16 w 24"/>
                <a:gd name="T13" fmla="*/ 72 h 72"/>
                <a:gd name="T14" fmla="*/ 24 w 24"/>
                <a:gd name="T15" fmla="*/ 64 h 72"/>
                <a:gd name="T16" fmla="*/ 24 w 24"/>
                <a:gd name="T17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72">
                  <a:moveTo>
                    <a:pt x="24" y="8"/>
                  </a:moveTo>
                  <a:cubicBezTo>
                    <a:pt x="24" y="4"/>
                    <a:pt x="20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4" y="72"/>
                    <a:pt x="8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0" y="72"/>
                    <a:pt x="24" y="68"/>
                    <a:pt x="24" y="64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Freeform 274"/>
            <p:cNvSpPr/>
            <p:nvPr/>
          </p:nvSpPr>
          <p:spPr bwMode="auto">
            <a:xfrm>
              <a:off x="10571163" y="5821363"/>
              <a:ext cx="90488" cy="269875"/>
            </a:xfrm>
            <a:custGeom>
              <a:avLst/>
              <a:gdLst>
                <a:gd name="T0" fmla="*/ 24 w 24"/>
                <a:gd name="T1" fmla="*/ 8 h 72"/>
                <a:gd name="T2" fmla="*/ 16 w 24"/>
                <a:gd name="T3" fmla="*/ 0 h 72"/>
                <a:gd name="T4" fmla="*/ 8 w 24"/>
                <a:gd name="T5" fmla="*/ 0 h 72"/>
                <a:gd name="T6" fmla="*/ 0 w 24"/>
                <a:gd name="T7" fmla="*/ 8 h 72"/>
                <a:gd name="T8" fmla="*/ 0 w 24"/>
                <a:gd name="T9" fmla="*/ 64 h 72"/>
                <a:gd name="T10" fmla="*/ 8 w 24"/>
                <a:gd name="T11" fmla="*/ 72 h 72"/>
                <a:gd name="T12" fmla="*/ 16 w 24"/>
                <a:gd name="T13" fmla="*/ 72 h 72"/>
                <a:gd name="T14" fmla="*/ 24 w 24"/>
                <a:gd name="T15" fmla="*/ 64 h 72"/>
                <a:gd name="T16" fmla="*/ 24 w 24"/>
                <a:gd name="T17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72">
                  <a:moveTo>
                    <a:pt x="24" y="8"/>
                  </a:moveTo>
                  <a:cubicBezTo>
                    <a:pt x="24" y="4"/>
                    <a:pt x="20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4" y="72"/>
                    <a:pt x="8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0" y="72"/>
                    <a:pt x="24" y="68"/>
                    <a:pt x="24" y="64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275"/>
            <p:cNvSpPr/>
            <p:nvPr/>
          </p:nvSpPr>
          <p:spPr bwMode="auto">
            <a:xfrm>
              <a:off x="10210801" y="5821363"/>
              <a:ext cx="90488" cy="269875"/>
            </a:xfrm>
            <a:custGeom>
              <a:avLst/>
              <a:gdLst>
                <a:gd name="T0" fmla="*/ 24 w 24"/>
                <a:gd name="T1" fmla="*/ 8 h 72"/>
                <a:gd name="T2" fmla="*/ 16 w 24"/>
                <a:gd name="T3" fmla="*/ 0 h 72"/>
                <a:gd name="T4" fmla="*/ 8 w 24"/>
                <a:gd name="T5" fmla="*/ 0 h 72"/>
                <a:gd name="T6" fmla="*/ 0 w 24"/>
                <a:gd name="T7" fmla="*/ 8 h 72"/>
                <a:gd name="T8" fmla="*/ 0 w 24"/>
                <a:gd name="T9" fmla="*/ 64 h 72"/>
                <a:gd name="T10" fmla="*/ 8 w 24"/>
                <a:gd name="T11" fmla="*/ 72 h 72"/>
                <a:gd name="T12" fmla="*/ 16 w 24"/>
                <a:gd name="T13" fmla="*/ 72 h 72"/>
                <a:gd name="T14" fmla="*/ 24 w 24"/>
                <a:gd name="T15" fmla="*/ 64 h 72"/>
                <a:gd name="T16" fmla="*/ 24 w 24"/>
                <a:gd name="T17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72">
                  <a:moveTo>
                    <a:pt x="24" y="8"/>
                  </a:moveTo>
                  <a:cubicBezTo>
                    <a:pt x="24" y="4"/>
                    <a:pt x="20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4" y="72"/>
                    <a:pt x="8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0" y="72"/>
                    <a:pt x="24" y="68"/>
                    <a:pt x="24" y="64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Rectangle 276"/>
            <p:cNvSpPr>
              <a:spLocks noChangeArrowheads="1"/>
            </p:cNvSpPr>
            <p:nvPr/>
          </p:nvSpPr>
          <p:spPr bwMode="auto">
            <a:xfrm>
              <a:off x="10210801" y="5549900"/>
              <a:ext cx="330200" cy="211138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Rectangle 277"/>
            <p:cNvSpPr>
              <a:spLocks noChangeArrowheads="1"/>
            </p:cNvSpPr>
            <p:nvPr/>
          </p:nvSpPr>
          <p:spPr bwMode="auto">
            <a:xfrm>
              <a:off x="10210801" y="5519738"/>
              <a:ext cx="330200" cy="30163"/>
            </a:xfrm>
            <a:prstGeom prst="rect">
              <a:avLst/>
            </a:pr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Rectangle 278"/>
            <p:cNvSpPr>
              <a:spLocks noChangeArrowheads="1"/>
            </p:cNvSpPr>
            <p:nvPr/>
          </p:nvSpPr>
          <p:spPr bwMode="auto">
            <a:xfrm>
              <a:off x="10240963" y="5580063"/>
              <a:ext cx="30163" cy="15081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Rectangle 279"/>
            <p:cNvSpPr>
              <a:spLocks noChangeArrowheads="1"/>
            </p:cNvSpPr>
            <p:nvPr/>
          </p:nvSpPr>
          <p:spPr bwMode="auto">
            <a:xfrm>
              <a:off x="10301288" y="5580063"/>
              <a:ext cx="30163" cy="15081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Rectangle 280"/>
            <p:cNvSpPr>
              <a:spLocks noChangeArrowheads="1"/>
            </p:cNvSpPr>
            <p:nvPr/>
          </p:nvSpPr>
          <p:spPr bwMode="auto">
            <a:xfrm>
              <a:off x="10361613" y="5580063"/>
              <a:ext cx="28575" cy="15081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Rectangle 281"/>
            <p:cNvSpPr>
              <a:spLocks noChangeArrowheads="1"/>
            </p:cNvSpPr>
            <p:nvPr/>
          </p:nvSpPr>
          <p:spPr bwMode="auto">
            <a:xfrm>
              <a:off x="10420351" y="5580063"/>
              <a:ext cx="30163" cy="15081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Rectangle 282"/>
            <p:cNvSpPr>
              <a:spLocks noChangeArrowheads="1"/>
            </p:cNvSpPr>
            <p:nvPr/>
          </p:nvSpPr>
          <p:spPr bwMode="auto">
            <a:xfrm>
              <a:off x="10480676" y="5580063"/>
              <a:ext cx="30163" cy="15081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Rectangle 283"/>
            <p:cNvSpPr>
              <a:spLocks noChangeArrowheads="1"/>
            </p:cNvSpPr>
            <p:nvPr/>
          </p:nvSpPr>
          <p:spPr bwMode="auto">
            <a:xfrm>
              <a:off x="10361613" y="5640388"/>
              <a:ext cx="2857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Rectangle 284"/>
            <p:cNvSpPr>
              <a:spLocks noChangeArrowheads="1"/>
            </p:cNvSpPr>
            <p:nvPr/>
          </p:nvSpPr>
          <p:spPr bwMode="auto">
            <a:xfrm>
              <a:off x="10420351" y="5610225"/>
              <a:ext cx="301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Rectangle 285"/>
            <p:cNvSpPr>
              <a:spLocks noChangeArrowheads="1"/>
            </p:cNvSpPr>
            <p:nvPr/>
          </p:nvSpPr>
          <p:spPr bwMode="auto">
            <a:xfrm>
              <a:off x="10480676" y="5670550"/>
              <a:ext cx="301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Rectangle 286"/>
            <p:cNvSpPr>
              <a:spLocks noChangeArrowheads="1"/>
            </p:cNvSpPr>
            <p:nvPr/>
          </p:nvSpPr>
          <p:spPr bwMode="auto">
            <a:xfrm>
              <a:off x="10301288" y="5670550"/>
              <a:ext cx="301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287"/>
            <p:cNvSpPr>
              <a:spLocks noChangeArrowheads="1"/>
            </p:cNvSpPr>
            <p:nvPr/>
          </p:nvSpPr>
          <p:spPr bwMode="auto">
            <a:xfrm>
              <a:off x="10240963" y="5610225"/>
              <a:ext cx="301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Oval 288"/>
            <p:cNvSpPr>
              <a:spLocks noChangeArrowheads="1"/>
            </p:cNvSpPr>
            <p:nvPr/>
          </p:nvSpPr>
          <p:spPr bwMode="auto">
            <a:xfrm>
              <a:off x="10571163" y="5610225"/>
              <a:ext cx="60325" cy="6032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Oval 289"/>
            <p:cNvSpPr>
              <a:spLocks noChangeArrowheads="1"/>
            </p:cNvSpPr>
            <p:nvPr/>
          </p:nvSpPr>
          <p:spPr bwMode="auto">
            <a:xfrm>
              <a:off x="10661651" y="5610225"/>
              <a:ext cx="60325" cy="6032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Oval 290"/>
            <p:cNvSpPr>
              <a:spLocks noChangeArrowheads="1"/>
            </p:cNvSpPr>
            <p:nvPr/>
          </p:nvSpPr>
          <p:spPr bwMode="auto">
            <a:xfrm>
              <a:off x="10571163" y="5700713"/>
              <a:ext cx="60325" cy="6032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Oval 291"/>
            <p:cNvSpPr>
              <a:spLocks noChangeArrowheads="1"/>
            </p:cNvSpPr>
            <p:nvPr/>
          </p:nvSpPr>
          <p:spPr bwMode="auto">
            <a:xfrm>
              <a:off x="10661651" y="5700713"/>
              <a:ext cx="60325" cy="6032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Oval 292"/>
            <p:cNvSpPr>
              <a:spLocks noChangeArrowheads="1"/>
            </p:cNvSpPr>
            <p:nvPr/>
          </p:nvSpPr>
          <p:spPr bwMode="auto">
            <a:xfrm>
              <a:off x="10029826" y="5610225"/>
              <a:ext cx="60325" cy="6032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Oval 293"/>
            <p:cNvSpPr>
              <a:spLocks noChangeArrowheads="1"/>
            </p:cNvSpPr>
            <p:nvPr/>
          </p:nvSpPr>
          <p:spPr bwMode="auto">
            <a:xfrm>
              <a:off x="10120313" y="5610225"/>
              <a:ext cx="60325" cy="6032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Oval 294"/>
            <p:cNvSpPr>
              <a:spLocks noChangeArrowheads="1"/>
            </p:cNvSpPr>
            <p:nvPr/>
          </p:nvSpPr>
          <p:spPr bwMode="auto">
            <a:xfrm>
              <a:off x="10029826" y="5700713"/>
              <a:ext cx="60325" cy="6032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Oval 295"/>
            <p:cNvSpPr>
              <a:spLocks noChangeArrowheads="1"/>
            </p:cNvSpPr>
            <p:nvPr/>
          </p:nvSpPr>
          <p:spPr bwMode="auto">
            <a:xfrm>
              <a:off x="10120313" y="5700713"/>
              <a:ext cx="60325" cy="6032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Rectangle 296"/>
            <p:cNvSpPr>
              <a:spLocks noChangeArrowheads="1"/>
            </p:cNvSpPr>
            <p:nvPr/>
          </p:nvSpPr>
          <p:spPr bwMode="auto">
            <a:xfrm>
              <a:off x="10029826" y="5519738"/>
              <a:ext cx="150813" cy="6032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Rectangle 297"/>
            <p:cNvSpPr>
              <a:spLocks noChangeArrowheads="1"/>
            </p:cNvSpPr>
            <p:nvPr/>
          </p:nvSpPr>
          <p:spPr bwMode="auto">
            <a:xfrm>
              <a:off x="10059988" y="5535613"/>
              <a:ext cx="90488" cy="30163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Rectangle 298"/>
            <p:cNvSpPr>
              <a:spLocks noChangeArrowheads="1"/>
            </p:cNvSpPr>
            <p:nvPr/>
          </p:nvSpPr>
          <p:spPr bwMode="auto">
            <a:xfrm>
              <a:off x="10571163" y="5519738"/>
              <a:ext cx="150813" cy="6032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Rectangle 299"/>
            <p:cNvSpPr>
              <a:spLocks noChangeArrowheads="1"/>
            </p:cNvSpPr>
            <p:nvPr/>
          </p:nvSpPr>
          <p:spPr bwMode="auto">
            <a:xfrm>
              <a:off x="10601326" y="5535613"/>
              <a:ext cx="90488" cy="30163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1" name="组合 390"/>
          <p:cNvGrpSpPr/>
          <p:nvPr/>
        </p:nvGrpSpPr>
        <p:grpSpPr>
          <a:xfrm>
            <a:off x="9843416" y="3791129"/>
            <a:ext cx="962025" cy="901701"/>
            <a:chOff x="9894888" y="3867150"/>
            <a:chExt cx="962025" cy="901701"/>
          </a:xfrm>
        </p:grpSpPr>
        <p:sp>
          <p:nvSpPr>
            <p:cNvPr id="392" name="Freeform 300"/>
            <p:cNvSpPr/>
            <p:nvPr/>
          </p:nvSpPr>
          <p:spPr bwMode="auto">
            <a:xfrm>
              <a:off x="10225088" y="4557713"/>
              <a:ext cx="301625" cy="180975"/>
            </a:xfrm>
            <a:custGeom>
              <a:avLst/>
              <a:gdLst>
                <a:gd name="T0" fmla="*/ 171 w 190"/>
                <a:gd name="T1" fmla="*/ 0 h 114"/>
                <a:gd name="T2" fmla="*/ 19 w 190"/>
                <a:gd name="T3" fmla="*/ 0 h 114"/>
                <a:gd name="T4" fmla="*/ 0 w 190"/>
                <a:gd name="T5" fmla="*/ 114 h 114"/>
                <a:gd name="T6" fmla="*/ 190 w 190"/>
                <a:gd name="T7" fmla="*/ 114 h 114"/>
                <a:gd name="T8" fmla="*/ 171 w 190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14">
                  <a:moveTo>
                    <a:pt x="171" y="0"/>
                  </a:moveTo>
                  <a:lnTo>
                    <a:pt x="19" y="0"/>
                  </a:lnTo>
                  <a:lnTo>
                    <a:pt x="0" y="114"/>
                  </a:lnTo>
                  <a:lnTo>
                    <a:pt x="190" y="11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301"/>
            <p:cNvSpPr/>
            <p:nvPr/>
          </p:nvSpPr>
          <p:spPr bwMode="auto">
            <a:xfrm>
              <a:off x="9894888" y="4438650"/>
              <a:ext cx="962025" cy="119063"/>
            </a:xfrm>
            <a:custGeom>
              <a:avLst/>
              <a:gdLst>
                <a:gd name="T0" fmla="*/ 0 w 256"/>
                <a:gd name="T1" fmla="*/ 0 h 32"/>
                <a:gd name="T2" fmla="*/ 0 w 256"/>
                <a:gd name="T3" fmla="*/ 16 h 32"/>
                <a:gd name="T4" fmla="*/ 16 w 256"/>
                <a:gd name="T5" fmla="*/ 32 h 32"/>
                <a:gd name="T6" fmla="*/ 240 w 256"/>
                <a:gd name="T7" fmla="*/ 32 h 32"/>
                <a:gd name="T8" fmla="*/ 256 w 256"/>
                <a:gd name="T9" fmla="*/ 16 h 32"/>
                <a:gd name="T10" fmla="*/ 256 w 256"/>
                <a:gd name="T11" fmla="*/ 0 h 32"/>
                <a:gd name="T12" fmla="*/ 0 w 256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32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40" y="32"/>
                    <a:pt x="240" y="32"/>
                    <a:pt x="240" y="32"/>
                  </a:cubicBezTo>
                  <a:cubicBezTo>
                    <a:pt x="249" y="32"/>
                    <a:pt x="256" y="25"/>
                    <a:pt x="256" y="16"/>
                  </a:cubicBezTo>
                  <a:cubicBezTo>
                    <a:pt x="256" y="0"/>
                    <a:pt x="256" y="0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Freeform 302"/>
            <p:cNvSpPr/>
            <p:nvPr/>
          </p:nvSpPr>
          <p:spPr bwMode="auto">
            <a:xfrm>
              <a:off x="9894888" y="3867150"/>
              <a:ext cx="962025" cy="571500"/>
            </a:xfrm>
            <a:custGeom>
              <a:avLst/>
              <a:gdLst>
                <a:gd name="T0" fmla="*/ 240 w 256"/>
                <a:gd name="T1" fmla="*/ 0 h 152"/>
                <a:gd name="T2" fmla="*/ 16 w 256"/>
                <a:gd name="T3" fmla="*/ 0 h 152"/>
                <a:gd name="T4" fmla="*/ 0 w 256"/>
                <a:gd name="T5" fmla="*/ 16 h 152"/>
                <a:gd name="T6" fmla="*/ 0 w 256"/>
                <a:gd name="T7" fmla="*/ 152 h 152"/>
                <a:gd name="T8" fmla="*/ 256 w 256"/>
                <a:gd name="T9" fmla="*/ 152 h 152"/>
                <a:gd name="T10" fmla="*/ 256 w 256"/>
                <a:gd name="T11" fmla="*/ 16 h 152"/>
                <a:gd name="T12" fmla="*/ 240 w 256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52">
                  <a:moveTo>
                    <a:pt x="24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Rectangle 303"/>
            <p:cNvSpPr>
              <a:spLocks noChangeArrowheads="1"/>
            </p:cNvSpPr>
            <p:nvPr/>
          </p:nvSpPr>
          <p:spPr bwMode="auto">
            <a:xfrm>
              <a:off x="9955213" y="3927475"/>
              <a:ext cx="841375" cy="450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Rectangle 304"/>
            <p:cNvSpPr>
              <a:spLocks noChangeArrowheads="1"/>
            </p:cNvSpPr>
            <p:nvPr/>
          </p:nvSpPr>
          <p:spPr bwMode="auto">
            <a:xfrm>
              <a:off x="9985376" y="3957638"/>
              <a:ext cx="781050" cy="390525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Freeform 305"/>
            <p:cNvSpPr/>
            <p:nvPr/>
          </p:nvSpPr>
          <p:spPr bwMode="auto">
            <a:xfrm>
              <a:off x="10180638" y="4738688"/>
              <a:ext cx="390525" cy="30163"/>
            </a:xfrm>
            <a:custGeom>
              <a:avLst/>
              <a:gdLst>
                <a:gd name="T0" fmla="*/ 237 w 246"/>
                <a:gd name="T1" fmla="*/ 0 h 19"/>
                <a:gd name="T2" fmla="*/ 9 w 246"/>
                <a:gd name="T3" fmla="*/ 0 h 19"/>
                <a:gd name="T4" fmla="*/ 0 w 246"/>
                <a:gd name="T5" fmla="*/ 19 h 19"/>
                <a:gd name="T6" fmla="*/ 246 w 246"/>
                <a:gd name="T7" fmla="*/ 19 h 19"/>
                <a:gd name="T8" fmla="*/ 237 w 24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9">
                  <a:moveTo>
                    <a:pt x="237" y="0"/>
                  </a:moveTo>
                  <a:lnTo>
                    <a:pt x="9" y="0"/>
                  </a:lnTo>
                  <a:lnTo>
                    <a:pt x="0" y="19"/>
                  </a:lnTo>
                  <a:lnTo>
                    <a:pt x="246" y="1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Rectangle 306"/>
            <p:cNvSpPr>
              <a:spLocks noChangeArrowheads="1"/>
            </p:cNvSpPr>
            <p:nvPr/>
          </p:nvSpPr>
          <p:spPr bwMode="auto">
            <a:xfrm>
              <a:off x="10075863" y="4106863"/>
              <a:ext cx="30163" cy="904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Rectangle 307"/>
            <p:cNvSpPr>
              <a:spLocks noChangeArrowheads="1"/>
            </p:cNvSpPr>
            <p:nvPr/>
          </p:nvSpPr>
          <p:spPr bwMode="auto">
            <a:xfrm>
              <a:off x="10225088" y="4002088"/>
              <a:ext cx="30163" cy="3000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Rectangle 308"/>
            <p:cNvSpPr>
              <a:spLocks noChangeArrowheads="1"/>
            </p:cNvSpPr>
            <p:nvPr/>
          </p:nvSpPr>
          <p:spPr bwMode="auto">
            <a:xfrm>
              <a:off x="10106026" y="4062413"/>
              <a:ext cx="30163" cy="1793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Rectangle 309"/>
            <p:cNvSpPr>
              <a:spLocks noChangeArrowheads="1"/>
            </p:cNvSpPr>
            <p:nvPr/>
          </p:nvSpPr>
          <p:spPr bwMode="auto">
            <a:xfrm>
              <a:off x="10015538" y="4137025"/>
              <a:ext cx="60325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Rectangle 310"/>
            <p:cNvSpPr>
              <a:spLocks noChangeArrowheads="1"/>
            </p:cNvSpPr>
            <p:nvPr/>
          </p:nvSpPr>
          <p:spPr bwMode="auto">
            <a:xfrm>
              <a:off x="10255251" y="4137025"/>
              <a:ext cx="30163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Rectangle 311"/>
            <p:cNvSpPr>
              <a:spLocks noChangeArrowheads="1"/>
            </p:cNvSpPr>
            <p:nvPr/>
          </p:nvSpPr>
          <p:spPr bwMode="auto">
            <a:xfrm>
              <a:off x="10136188" y="4002088"/>
              <a:ext cx="28575" cy="3000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Rectangle 312"/>
            <p:cNvSpPr>
              <a:spLocks noChangeArrowheads="1"/>
            </p:cNvSpPr>
            <p:nvPr/>
          </p:nvSpPr>
          <p:spPr bwMode="auto">
            <a:xfrm>
              <a:off x="10164763" y="4122738"/>
              <a:ext cx="30163" cy="6032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Rectangle 313"/>
            <p:cNvSpPr>
              <a:spLocks noChangeArrowheads="1"/>
            </p:cNvSpPr>
            <p:nvPr/>
          </p:nvSpPr>
          <p:spPr bwMode="auto">
            <a:xfrm>
              <a:off x="10194926" y="4092575"/>
              <a:ext cx="30163" cy="1206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Rectangle 314"/>
            <p:cNvSpPr>
              <a:spLocks noChangeArrowheads="1"/>
            </p:cNvSpPr>
            <p:nvPr/>
          </p:nvSpPr>
          <p:spPr bwMode="auto">
            <a:xfrm>
              <a:off x="10587038" y="4002088"/>
              <a:ext cx="28575" cy="3000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Rectangle 315"/>
            <p:cNvSpPr>
              <a:spLocks noChangeArrowheads="1"/>
            </p:cNvSpPr>
            <p:nvPr/>
          </p:nvSpPr>
          <p:spPr bwMode="auto">
            <a:xfrm>
              <a:off x="10285413" y="4032250"/>
              <a:ext cx="30163" cy="23971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Rectangle 316"/>
            <p:cNvSpPr>
              <a:spLocks noChangeArrowheads="1"/>
            </p:cNvSpPr>
            <p:nvPr/>
          </p:nvSpPr>
          <p:spPr bwMode="auto">
            <a:xfrm>
              <a:off x="10615613" y="4046538"/>
              <a:ext cx="30163" cy="2111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Rectangle 317"/>
            <p:cNvSpPr>
              <a:spLocks noChangeArrowheads="1"/>
            </p:cNvSpPr>
            <p:nvPr/>
          </p:nvSpPr>
          <p:spPr bwMode="auto">
            <a:xfrm>
              <a:off x="10645776" y="4106863"/>
              <a:ext cx="30163" cy="904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Rectangle 318"/>
            <p:cNvSpPr>
              <a:spLocks noChangeArrowheads="1"/>
            </p:cNvSpPr>
            <p:nvPr/>
          </p:nvSpPr>
          <p:spPr bwMode="auto">
            <a:xfrm>
              <a:off x="10315576" y="4106863"/>
              <a:ext cx="30163" cy="904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Rectangle 319"/>
            <p:cNvSpPr>
              <a:spLocks noChangeArrowheads="1"/>
            </p:cNvSpPr>
            <p:nvPr/>
          </p:nvSpPr>
          <p:spPr bwMode="auto">
            <a:xfrm>
              <a:off x="10345738" y="4137025"/>
              <a:ext cx="30163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320"/>
            <p:cNvSpPr>
              <a:spLocks noChangeArrowheads="1"/>
            </p:cNvSpPr>
            <p:nvPr/>
          </p:nvSpPr>
          <p:spPr bwMode="auto">
            <a:xfrm>
              <a:off x="10375901" y="4002088"/>
              <a:ext cx="30163" cy="3000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Rectangle 321"/>
            <p:cNvSpPr>
              <a:spLocks noChangeArrowheads="1"/>
            </p:cNvSpPr>
            <p:nvPr/>
          </p:nvSpPr>
          <p:spPr bwMode="auto">
            <a:xfrm>
              <a:off x="10406063" y="4062413"/>
              <a:ext cx="30163" cy="1793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Rectangle 322"/>
            <p:cNvSpPr>
              <a:spLocks noChangeArrowheads="1"/>
            </p:cNvSpPr>
            <p:nvPr/>
          </p:nvSpPr>
          <p:spPr bwMode="auto">
            <a:xfrm>
              <a:off x="10436226" y="4137025"/>
              <a:ext cx="30163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Rectangle 323"/>
            <p:cNvSpPr>
              <a:spLocks noChangeArrowheads="1"/>
            </p:cNvSpPr>
            <p:nvPr/>
          </p:nvSpPr>
          <p:spPr bwMode="auto">
            <a:xfrm>
              <a:off x="10466388" y="4032250"/>
              <a:ext cx="30163" cy="23971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Rectangle 324"/>
            <p:cNvSpPr>
              <a:spLocks noChangeArrowheads="1"/>
            </p:cNvSpPr>
            <p:nvPr/>
          </p:nvSpPr>
          <p:spPr bwMode="auto">
            <a:xfrm>
              <a:off x="10496551" y="4106863"/>
              <a:ext cx="30163" cy="904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Rectangle 325"/>
            <p:cNvSpPr>
              <a:spLocks noChangeArrowheads="1"/>
            </p:cNvSpPr>
            <p:nvPr/>
          </p:nvSpPr>
          <p:spPr bwMode="auto">
            <a:xfrm>
              <a:off x="10526713" y="4137025"/>
              <a:ext cx="30163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Rectangle 326"/>
            <p:cNvSpPr>
              <a:spLocks noChangeArrowheads="1"/>
            </p:cNvSpPr>
            <p:nvPr/>
          </p:nvSpPr>
          <p:spPr bwMode="auto">
            <a:xfrm>
              <a:off x="10675938" y="4137025"/>
              <a:ext cx="60325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Rectangle 327"/>
            <p:cNvSpPr>
              <a:spLocks noChangeArrowheads="1"/>
            </p:cNvSpPr>
            <p:nvPr/>
          </p:nvSpPr>
          <p:spPr bwMode="auto">
            <a:xfrm>
              <a:off x="10556876" y="4076700"/>
              <a:ext cx="30163" cy="15081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20" name="组合 419"/>
          <p:cNvGrpSpPr/>
          <p:nvPr/>
        </p:nvGrpSpPr>
        <p:grpSpPr>
          <a:xfrm>
            <a:off x="8205116" y="5473879"/>
            <a:ext cx="931863" cy="722313"/>
            <a:chOff x="8256588" y="5549900"/>
            <a:chExt cx="931863" cy="722313"/>
          </a:xfrm>
        </p:grpSpPr>
        <p:sp>
          <p:nvSpPr>
            <p:cNvPr id="421" name="Freeform 345"/>
            <p:cNvSpPr/>
            <p:nvPr/>
          </p:nvSpPr>
          <p:spPr bwMode="auto">
            <a:xfrm>
              <a:off x="8256588" y="5761038"/>
              <a:ext cx="931863" cy="511175"/>
            </a:xfrm>
            <a:custGeom>
              <a:avLst/>
              <a:gdLst>
                <a:gd name="T0" fmla="*/ 248 w 248"/>
                <a:gd name="T1" fmla="*/ 128 h 136"/>
                <a:gd name="T2" fmla="*/ 240 w 248"/>
                <a:gd name="T3" fmla="*/ 136 h 136"/>
                <a:gd name="T4" fmla="*/ 8 w 248"/>
                <a:gd name="T5" fmla="*/ 136 h 136"/>
                <a:gd name="T6" fmla="*/ 0 w 248"/>
                <a:gd name="T7" fmla="*/ 128 h 136"/>
                <a:gd name="T8" fmla="*/ 0 w 248"/>
                <a:gd name="T9" fmla="*/ 8 h 136"/>
                <a:gd name="T10" fmla="*/ 8 w 248"/>
                <a:gd name="T11" fmla="*/ 0 h 136"/>
                <a:gd name="T12" fmla="*/ 240 w 248"/>
                <a:gd name="T13" fmla="*/ 0 h 136"/>
                <a:gd name="T14" fmla="*/ 248 w 248"/>
                <a:gd name="T15" fmla="*/ 8 h 136"/>
                <a:gd name="T16" fmla="*/ 248 w 248"/>
                <a:gd name="T17" fmla="*/ 12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136">
                  <a:moveTo>
                    <a:pt x="248" y="128"/>
                  </a:moveTo>
                  <a:cubicBezTo>
                    <a:pt x="248" y="132"/>
                    <a:pt x="244" y="136"/>
                    <a:pt x="240" y="136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4" y="136"/>
                    <a:pt x="0" y="132"/>
                    <a:pt x="0" y="12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4" y="0"/>
                    <a:pt x="248" y="4"/>
                    <a:pt x="248" y="8"/>
                  </a:cubicBezTo>
                  <a:lnTo>
                    <a:pt x="248" y="128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Freeform 346"/>
            <p:cNvSpPr/>
            <p:nvPr/>
          </p:nvSpPr>
          <p:spPr bwMode="auto">
            <a:xfrm>
              <a:off x="8256588" y="5700713"/>
              <a:ext cx="931863" cy="511175"/>
            </a:xfrm>
            <a:custGeom>
              <a:avLst/>
              <a:gdLst>
                <a:gd name="T0" fmla="*/ 248 w 248"/>
                <a:gd name="T1" fmla="*/ 128 h 136"/>
                <a:gd name="T2" fmla="*/ 240 w 248"/>
                <a:gd name="T3" fmla="*/ 136 h 136"/>
                <a:gd name="T4" fmla="*/ 8 w 248"/>
                <a:gd name="T5" fmla="*/ 136 h 136"/>
                <a:gd name="T6" fmla="*/ 0 w 248"/>
                <a:gd name="T7" fmla="*/ 128 h 136"/>
                <a:gd name="T8" fmla="*/ 0 w 248"/>
                <a:gd name="T9" fmla="*/ 8 h 136"/>
                <a:gd name="T10" fmla="*/ 8 w 248"/>
                <a:gd name="T11" fmla="*/ 0 h 136"/>
                <a:gd name="T12" fmla="*/ 240 w 248"/>
                <a:gd name="T13" fmla="*/ 0 h 136"/>
                <a:gd name="T14" fmla="*/ 248 w 248"/>
                <a:gd name="T15" fmla="*/ 8 h 136"/>
                <a:gd name="T16" fmla="*/ 248 w 248"/>
                <a:gd name="T17" fmla="*/ 12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136">
                  <a:moveTo>
                    <a:pt x="248" y="128"/>
                  </a:moveTo>
                  <a:cubicBezTo>
                    <a:pt x="248" y="132"/>
                    <a:pt x="244" y="136"/>
                    <a:pt x="240" y="136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4" y="136"/>
                    <a:pt x="0" y="132"/>
                    <a:pt x="0" y="12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4" y="0"/>
                    <a:pt x="248" y="4"/>
                    <a:pt x="248" y="8"/>
                  </a:cubicBezTo>
                  <a:lnTo>
                    <a:pt x="248" y="128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Freeform 347"/>
            <p:cNvSpPr/>
            <p:nvPr/>
          </p:nvSpPr>
          <p:spPr bwMode="auto">
            <a:xfrm>
              <a:off x="8316913" y="5549900"/>
              <a:ext cx="811213" cy="120650"/>
            </a:xfrm>
            <a:custGeom>
              <a:avLst/>
              <a:gdLst>
                <a:gd name="T0" fmla="*/ 216 w 216"/>
                <a:gd name="T1" fmla="*/ 24 h 32"/>
                <a:gd name="T2" fmla="*/ 208 w 216"/>
                <a:gd name="T3" fmla="*/ 16 h 32"/>
                <a:gd name="T4" fmla="*/ 72 w 216"/>
                <a:gd name="T5" fmla="*/ 16 h 32"/>
                <a:gd name="T6" fmla="*/ 64 w 216"/>
                <a:gd name="T7" fmla="*/ 8 h 32"/>
                <a:gd name="T8" fmla="*/ 64 w 216"/>
                <a:gd name="T9" fmla="*/ 8 h 32"/>
                <a:gd name="T10" fmla="*/ 56 w 216"/>
                <a:gd name="T11" fmla="*/ 0 h 32"/>
                <a:gd name="T12" fmla="*/ 8 w 216"/>
                <a:gd name="T13" fmla="*/ 0 h 32"/>
                <a:gd name="T14" fmla="*/ 0 w 216"/>
                <a:gd name="T15" fmla="*/ 8 h 32"/>
                <a:gd name="T16" fmla="*/ 0 w 216"/>
                <a:gd name="T17" fmla="*/ 24 h 32"/>
                <a:gd name="T18" fmla="*/ 8 w 216"/>
                <a:gd name="T19" fmla="*/ 32 h 32"/>
                <a:gd name="T20" fmla="*/ 208 w 216"/>
                <a:gd name="T21" fmla="*/ 32 h 32"/>
                <a:gd name="T22" fmla="*/ 216 w 216"/>
                <a:gd name="T23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" h="32">
                  <a:moveTo>
                    <a:pt x="216" y="24"/>
                  </a:moveTo>
                  <a:cubicBezTo>
                    <a:pt x="216" y="20"/>
                    <a:pt x="212" y="16"/>
                    <a:pt x="208" y="16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68" y="16"/>
                    <a:pt x="64" y="12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8"/>
                    <a:pt x="4" y="32"/>
                    <a:pt x="8" y="32"/>
                  </a:cubicBezTo>
                  <a:cubicBezTo>
                    <a:pt x="208" y="32"/>
                    <a:pt x="208" y="32"/>
                    <a:pt x="208" y="32"/>
                  </a:cubicBezTo>
                  <a:cubicBezTo>
                    <a:pt x="212" y="32"/>
                    <a:pt x="216" y="28"/>
                    <a:pt x="216" y="24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Oval 348"/>
            <p:cNvSpPr>
              <a:spLocks noChangeArrowheads="1"/>
            </p:cNvSpPr>
            <p:nvPr/>
          </p:nvSpPr>
          <p:spPr bwMode="auto">
            <a:xfrm>
              <a:off x="8526463" y="5761038"/>
              <a:ext cx="392113" cy="390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Oval 349"/>
            <p:cNvSpPr>
              <a:spLocks noChangeArrowheads="1"/>
            </p:cNvSpPr>
            <p:nvPr/>
          </p:nvSpPr>
          <p:spPr bwMode="auto">
            <a:xfrm>
              <a:off x="8616951" y="6000750"/>
              <a:ext cx="76200" cy="76200"/>
            </a:xfrm>
            <a:prstGeom prst="ellipse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Oval 350"/>
            <p:cNvSpPr>
              <a:spLocks noChangeArrowheads="1"/>
            </p:cNvSpPr>
            <p:nvPr/>
          </p:nvSpPr>
          <p:spPr bwMode="auto">
            <a:xfrm>
              <a:off x="8737601" y="5970588"/>
              <a:ext cx="74613" cy="76200"/>
            </a:xfrm>
            <a:prstGeom prst="ellipse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Rectangle 351"/>
            <p:cNvSpPr>
              <a:spLocks noChangeArrowheads="1"/>
            </p:cNvSpPr>
            <p:nvPr/>
          </p:nvSpPr>
          <p:spPr bwMode="auto">
            <a:xfrm>
              <a:off x="8662988" y="5895975"/>
              <a:ext cx="30163" cy="134938"/>
            </a:xfrm>
            <a:prstGeom prst="rect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352"/>
            <p:cNvSpPr>
              <a:spLocks noChangeArrowheads="1"/>
            </p:cNvSpPr>
            <p:nvPr/>
          </p:nvSpPr>
          <p:spPr bwMode="auto">
            <a:xfrm>
              <a:off x="8782051" y="5865813"/>
              <a:ext cx="30163" cy="134938"/>
            </a:xfrm>
            <a:prstGeom prst="rect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Freeform 353"/>
            <p:cNvSpPr/>
            <p:nvPr/>
          </p:nvSpPr>
          <p:spPr bwMode="auto">
            <a:xfrm>
              <a:off x="8662988" y="5835650"/>
              <a:ext cx="149225" cy="74613"/>
            </a:xfrm>
            <a:custGeom>
              <a:avLst/>
              <a:gdLst>
                <a:gd name="T0" fmla="*/ 94 w 94"/>
                <a:gd name="T1" fmla="*/ 28 h 47"/>
                <a:gd name="T2" fmla="*/ 0 w 94"/>
                <a:gd name="T3" fmla="*/ 47 h 47"/>
                <a:gd name="T4" fmla="*/ 0 w 94"/>
                <a:gd name="T5" fmla="*/ 19 h 47"/>
                <a:gd name="T6" fmla="*/ 94 w 94"/>
                <a:gd name="T7" fmla="*/ 0 h 47"/>
                <a:gd name="T8" fmla="*/ 94 w 94"/>
                <a:gd name="T9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7">
                  <a:moveTo>
                    <a:pt x="94" y="28"/>
                  </a:moveTo>
                  <a:lnTo>
                    <a:pt x="0" y="47"/>
                  </a:lnTo>
                  <a:lnTo>
                    <a:pt x="0" y="19"/>
                  </a:lnTo>
                  <a:lnTo>
                    <a:pt x="94" y="0"/>
                  </a:lnTo>
                  <a:lnTo>
                    <a:pt x="94" y="28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组合 367"/>
          <p:cNvGrpSpPr/>
          <p:nvPr/>
        </p:nvGrpSpPr>
        <p:grpSpPr>
          <a:xfrm>
            <a:off x="3198366" y="3948649"/>
            <a:ext cx="901700" cy="841375"/>
            <a:chOff x="6430963" y="3910013"/>
            <a:chExt cx="901700" cy="841375"/>
          </a:xfrm>
        </p:grpSpPr>
        <p:sp>
          <p:nvSpPr>
            <p:cNvPr id="159" name="Rectangle 5"/>
            <p:cNvSpPr>
              <a:spLocks noChangeArrowheads="1"/>
            </p:cNvSpPr>
            <p:nvPr/>
          </p:nvSpPr>
          <p:spPr bwMode="auto">
            <a:xfrm>
              <a:off x="6477000" y="4572000"/>
              <a:ext cx="811213" cy="9048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Rectangle 6"/>
            <p:cNvSpPr>
              <a:spLocks noChangeArrowheads="1"/>
            </p:cNvSpPr>
            <p:nvPr/>
          </p:nvSpPr>
          <p:spPr bwMode="auto">
            <a:xfrm>
              <a:off x="6477000" y="4572000"/>
              <a:ext cx="811213" cy="90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Oval 7"/>
            <p:cNvSpPr>
              <a:spLocks noChangeArrowheads="1"/>
            </p:cNvSpPr>
            <p:nvPr/>
          </p:nvSpPr>
          <p:spPr bwMode="auto">
            <a:xfrm>
              <a:off x="6461125" y="3910013"/>
              <a:ext cx="841375" cy="84137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Oval 8"/>
            <p:cNvSpPr>
              <a:spLocks noChangeArrowheads="1"/>
            </p:cNvSpPr>
            <p:nvPr/>
          </p:nvSpPr>
          <p:spPr bwMode="auto">
            <a:xfrm>
              <a:off x="6551613" y="4000500"/>
              <a:ext cx="661988" cy="661988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9"/>
            <p:cNvSpPr/>
            <p:nvPr/>
          </p:nvSpPr>
          <p:spPr bwMode="auto">
            <a:xfrm>
              <a:off x="6777038" y="4135438"/>
              <a:ext cx="209550" cy="211138"/>
            </a:xfrm>
            <a:custGeom>
              <a:avLst/>
              <a:gdLst>
                <a:gd name="T0" fmla="*/ 28 w 56"/>
                <a:gd name="T1" fmla="*/ 56 h 56"/>
                <a:gd name="T2" fmla="*/ 27 w 56"/>
                <a:gd name="T3" fmla="*/ 56 h 56"/>
                <a:gd name="T4" fmla="*/ 0 w 56"/>
                <a:gd name="T5" fmla="*/ 28 h 56"/>
                <a:gd name="T6" fmla="*/ 28 w 56"/>
                <a:gd name="T7" fmla="*/ 0 h 56"/>
                <a:gd name="T8" fmla="*/ 56 w 56"/>
                <a:gd name="T9" fmla="*/ 28 h 56"/>
                <a:gd name="T10" fmla="*/ 52 w 56"/>
                <a:gd name="T11" fmla="*/ 32 h 56"/>
                <a:gd name="T12" fmla="*/ 48 w 56"/>
                <a:gd name="T13" fmla="*/ 28 h 56"/>
                <a:gd name="T14" fmla="*/ 28 w 56"/>
                <a:gd name="T15" fmla="*/ 8 h 56"/>
                <a:gd name="T16" fmla="*/ 8 w 56"/>
                <a:gd name="T17" fmla="*/ 28 h 56"/>
                <a:gd name="T18" fmla="*/ 29 w 56"/>
                <a:gd name="T19" fmla="*/ 48 h 56"/>
                <a:gd name="T20" fmla="*/ 32 w 56"/>
                <a:gd name="T21" fmla="*/ 53 h 56"/>
                <a:gd name="T22" fmla="*/ 28 w 56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27" y="56"/>
                    <a:pt x="27" y="56"/>
                    <a:pt x="27" y="56"/>
                  </a:cubicBezTo>
                  <a:cubicBezTo>
                    <a:pt x="18" y="54"/>
                    <a:pt x="0" y="47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30"/>
                    <a:pt x="54" y="32"/>
                    <a:pt x="52" y="32"/>
                  </a:cubicBezTo>
                  <a:cubicBezTo>
                    <a:pt x="50" y="32"/>
                    <a:pt x="48" y="30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ubicBezTo>
                    <a:pt x="17" y="8"/>
                    <a:pt x="8" y="17"/>
                    <a:pt x="8" y="28"/>
                  </a:cubicBezTo>
                  <a:cubicBezTo>
                    <a:pt x="8" y="44"/>
                    <a:pt x="28" y="48"/>
                    <a:pt x="29" y="48"/>
                  </a:cubicBezTo>
                  <a:cubicBezTo>
                    <a:pt x="31" y="48"/>
                    <a:pt x="32" y="50"/>
                    <a:pt x="32" y="53"/>
                  </a:cubicBezTo>
                  <a:cubicBezTo>
                    <a:pt x="32" y="55"/>
                    <a:pt x="30" y="56"/>
                    <a:pt x="28" y="56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0"/>
            <p:cNvSpPr/>
            <p:nvPr/>
          </p:nvSpPr>
          <p:spPr bwMode="auto">
            <a:xfrm>
              <a:off x="6777038" y="4316413"/>
              <a:ext cx="209550" cy="20955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4 w 56"/>
                <a:gd name="T5" fmla="*/ 24 h 56"/>
                <a:gd name="T6" fmla="*/ 8 w 56"/>
                <a:gd name="T7" fmla="*/ 28 h 56"/>
                <a:gd name="T8" fmla="*/ 28 w 56"/>
                <a:gd name="T9" fmla="*/ 48 h 56"/>
                <a:gd name="T10" fmla="*/ 48 w 56"/>
                <a:gd name="T11" fmla="*/ 28 h 56"/>
                <a:gd name="T12" fmla="*/ 27 w 56"/>
                <a:gd name="T13" fmla="*/ 8 h 56"/>
                <a:gd name="T14" fmla="*/ 24 w 56"/>
                <a:gd name="T15" fmla="*/ 3 h 56"/>
                <a:gd name="T16" fmla="*/ 29 w 56"/>
                <a:gd name="T17" fmla="*/ 0 h 56"/>
                <a:gd name="T18" fmla="*/ 56 w 56"/>
                <a:gd name="T19" fmla="*/ 28 h 56"/>
                <a:gd name="T20" fmla="*/ 28 w 56"/>
                <a:gd name="T2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26"/>
                    <a:pt x="2" y="24"/>
                    <a:pt x="4" y="24"/>
                  </a:cubicBezTo>
                  <a:cubicBezTo>
                    <a:pt x="6" y="24"/>
                    <a:pt x="8" y="26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3"/>
                    <a:pt x="28" y="8"/>
                    <a:pt x="27" y="8"/>
                  </a:cubicBezTo>
                  <a:cubicBezTo>
                    <a:pt x="25" y="7"/>
                    <a:pt x="24" y="5"/>
                    <a:pt x="24" y="3"/>
                  </a:cubicBezTo>
                  <a:cubicBezTo>
                    <a:pt x="25" y="1"/>
                    <a:pt x="27" y="0"/>
                    <a:pt x="29" y="0"/>
                  </a:cubicBezTo>
                  <a:cubicBezTo>
                    <a:pt x="30" y="0"/>
                    <a:pt x="56" y="6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1"/>
            <p:cNvSpPr/>
            <p:nvPr/>
          </p:nvSpPr>
          <p:spPr bwMode="auto">
            <a:xfrm>
              <a:off x="6867525" y="4105275"/>
              <a:ext cx="30163" cy="45085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2"/>
            <p:cNvSpPr>
              <a:spLocks noEditPoints="1"/>
            </p:cNvSpPr>
            <p:nvPr/>
          </p:nvSpPr>
          <p:spPr bwMode="auto">
            <a:xfrm>
              <a:off x="6477000" y="4632325"/>
              <a:ext cx="811213" cy="30163"/>
            </a:xfrm>
            <a:custGeom>
              <a:avLst/>
              <a:gdLst>
                <a:gd name="T0" fmla="*/ 30 w 216"/>
                <a:gd name="T1" fmla="*/ 0 h 8"/>
                <a:gd name="T2" fmla="*/ 0 w 216"/>
                <a:gd name="T3" fmla="*/ 0 h 8"/>
                <a:gd name="T4" fmla="*/ 0 w 216"/>
                <a:gd name="T5" fmla="*/ 8 h 8"/>
                <a:gd name="T6" fmla="*/ 39 w 216"/>
                <a:gd name="T7" fmla="*/ 8 h 8"/>
                <a:gd name="T8" fmla="*/ 30 w 216"/>
                <a:gd name="T9" fmla="*/ 0 h 8"/>
                <a:gd name="T10" fmla="*/ 216 w 216"/>
                <a:gd name="T11" fmla="*/ 0 h 8"/>
                <a:gd name="T12" fmla="*/ 186 w 216"/>
                <a:gd name="T13" fmla="*/ 0 h 8"/>
                <a:gd name="T14" fmla="*/ 177 w 216"/>
                <a:gd name="T15" fmla="*/ 8 h 8"/>
                <a:gd name="T16" fmla="*/ 216 w 216"/>
                <a:gd name="T17" fmla="*/ 8 h 8"/>
                <a:gd name="T18" fmla="*/ 216 w 216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8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6" y="5"/>
                    <a:pt x="33" y="3"/>
                    <a:pt x="30" y="0"/>
                  </a:cubicBezTo>
                  <a:moveTo>
                    <a:pt x="216" y="0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183" y="3"/>
                    <a:pt x="180" y="5"/>
                    <a:pt x="177" y="8"/>
                  </a:cubicBezTo>
                  <a:cubicBezTo>
                    <a:pt x="216" y="8"/>
                    <a:pt x="216" y="8"/>
                    <a:pt x="216" y="8"/>
                  </a:cubicBezTo>
                  <a:cubicBezTo>
                    <a:pt x="216" y="0"/>
                    <a:pt x="216" y="0"/>
                    <a:pt x="216" y="0"/>
                  </a:cubicBezTo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13"/>
            <p:cNvSpPr>
              <a:spLocks noEditPoints="1"/>
            </p:cNvSpPr>
            <p:nvPr/>
          </p:nvSpPr>
          <p:spPr bwMode="auto">
            <a:xfrm>
              <a:off x="6589713" y="4632325"/>
              <a:ext cx="585788" cy="30163"/>
            </a:xfrm>
            <a:custGeom>
              <a:avLst/>
              <a:gdLst>
                <a:gd name="T0" fmla="*/ 41 w 156"/>
                <a:gd name="T1" fmla="*/ 0 h 8"/>
                <a:gd name="T2" fmla="*/ 0 w 156"/>
                <a:gd name="T3" fmla="*/ 0 h 8"/>
                <a:gd name="T4" fmla="*/ 9 w 156"/>
                <a:gd name="T5" fmla="*/ 8 h 8"/>
                <a:gd name="T6" fmla="*/ 78 w 156"/>
                <a:gd name="T7" fmla="*/ 8 h 8"/>
                <a:gd name="T8" fmla="*/ 41 w 156"/>
                <a:gd name="T9" fmla="*/ 0 h 8"/>
                <a:gd name="T10" fmla="*/ 156 w 156"/>
                <a:gd name="T11" fmla="*/ 0 h 8"/>
                <a:gd name="T12" fmla="*/ 115 w 156"/>
                <a:gd name="T13" fmla="*/ 0 h 8"/>
                <a:gd name="T14" fmla="*/ 78 w 156"/>
                <a:gd name="T15" fmla="*/ 8 h 8"/>
                <a:gd name="T16" fmla="*/ 147 w 156"/>
                <a:gd name="T17" fmla="*/ 8 h 8"/>
                <a:gd name="T18" fmla="*/ 156 w 156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8">
                  <a:moveTo>
                    <a:pt x="4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6" y="5"/>
                    <a:pt x="9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5" y="8"/>
                    <a:pt x="52" y="5"/>
                    <a:pt x="41" y="0"/>
                  </a:cubicBezTo>
                  <a:moveTo>
                    <a:pt x="156" y="0"/>
                  </a:moveTo>
                  <a:cubicBezTo>
                    <a:pt x="115" y="0"/>
                    <a:pt x="115" y="0"/>
                    <a:pt x="115" y="0"/>
                  </a:cubicBezTo>
                  <a:cubicBezTo>
                    <a:pt x="104" y="5"/>
                    <a:pt x="91" y="8"/>
                    <a:pt x="78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50" y="5"/>
                    <a:pt x="153" y="3"/>
                    <a:pt x="156" y="0"/>
                  </a:cubicBezTo>
                </a:path>
              </a:pathLst>
            </a:custGeom>
            <a:solidFill>
              <a:srgbClr val="D0AA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4"/>
            <p:cNvSpPr/>
            <p:nvPr/>
          </p:nvSpPr>
          <p:spPr bwMode="auto">
            <a:xfrm>
              <a:off x="6743700" y="4632325"/>
              <a:ext cx="277813" cy="30163"/>
            </a:xfrm>
            <a:custGeom>
              <a:avLst/>
              <a:gdLst>
                <a:gd name="T0" fmla="*/ 74 w 74"/>
                <a:gd name="T1" fmla="*/ 0 h 8"/>
                <a:gd name="T2" fmla="*/ 0 w 74"/>
                <a:gd name="T3" fmla="*/ 0 h 8"/>
                <a:gd name="T4" fmla="*/ 37 w 74"/>
                <a:gd name="T5" fmla="*/ 8 h 8"/>
                <a:gd name="T6" fmla="*/ 37 w 74"/>
                <a:gd name="T7" fmla="*/ 8 h 8"/>
                <a:gd name="T8" fmla="*/ 74 w 7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8">
                  <a:moveTo>
                    <a:pt x="7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1" y="5"/>
                    <a:pt x="24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50" y="8"/>
                    <a:pt x="63" y="5"/>
                    <a:pt x="74" y="0"/>
                  </a:cubicBezTo>
                </a:path>
              </a:pathLst>
            </a:custGeom>
            <a:solidFill>
              <a:srgbClr val="C49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Oval 15"/>
            <p:cNvSpPr>
              <a:spLocks noChangeArrowheads="1"/>
            </p:cNvSpPr>
            <p:nvPr/>
          </p:nvSpPr>
          <p:spPr bwMode="auto">
            <a:xfrm>
              <a:off x="6430963" y="4572000"/>
              <a:ext cx="90488" cy="9048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Oval 16"/>
            <p:cNvSpPr>
              <a:spLocks noChangeArrowheads="1"/>
            </p:cNvSpPr>
            <p:nvPr/>
          </p:nvSpPr>
          <p:spPr bwMode="auto">
            <a:xfrm>
              <a:off x="7242175" y="4572000"/>
              <a:ext cx="90488" cy="9048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4" name="组合 373"/>
          <p:cNvGrpSpPr/>
          <p:nvPr/>
        </p:nvGrpSpPr>
        <p:grpSpPr>
          <a:xfrm>
            <a:off x="6611491" y="5240874"/>
            <a:ext cx="690563" cy="963612"/>
            <a:chOff x="9844088" y="5202238"/>
            <a:chExt cx="690563" cy="963612"/>
          </a:xfrm>
        </p:grpSpPr>
        <p:sp>
          <p:nvSpPr>
            <p:cNvPr id="171" name="Freeform 17"/>
            <p:cNvSpPr/>
            <p:nvPr/>
          </p:nvSpPr>
          <p:spPr bwMode="auto">
            <a:xfrm>
              <a:off x="9844088" y="5232400"/>
              <a:ext cx="690563" cy="933450"/>
            </a:xfrm>
            <a:custGeom>
              <a:avLst/>
              <a:gdLst>
                <a:gd name="T0" fmla="*/ 184 w 184"/>
                <a:gd name="T1" fmla="*/ 8 h 248"/>
                <a:gd name="T2" fmla="*/ 176 w 184"/>
                <a:gd name="T3" fmla="*/ 0 h 248"/>
                <a:gd name="T4" fmla="*/ 8 w 184"/>
                <a:gd name="T5" fmla="*/ 0 h 248"/>
                <a:gd name="T6" fmla="*/ 0 w 184"/>
                <a:gd name="T7" fmla="*/ 8 h 248"/>
                <a:gd name="T8" fmla="*/ 0 w 184"/>
                <a:gd name="T9" fmla="*/ 240 h 248"/>
                <a:gd name="T10" fmla="*/ 8 w 184"/>
                <a:gd name="T11" fmla="*/ 248 h 248"/>
                <a:gd name="T12" fmla="*/ 176 w 184"/>
                <a:gd name="T13" fmla="*/ 248 h 248"/>
                <a:gd name="T14" fmla="*/ 184 w 184"/>
                <a:gd name="T15" fmla="*/ 240 h 248"/>
                <a:gd name="T16" fmla="*/ 184 w 184"/>
                <a:gd name="T17" fmla="*/ 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48">
                  <a:moveTo>
                    <a:pt x="184" y="8"/>
                  </a:moveTo>
                  <a:cubicBezTo>
                    <a:pt x="184" y="4"/>
                    <a:pt x="180" y="0"/>
                    <a:pt x="17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44"/>
                    <a:pt x="4" y="248"/>
                    <a:pt x="8" y="248"/>
                  </a:cubicBezTo>
                  <a:cubicBezTo>
                    <a:pt x="176" y="248"/>
                    <a:pt x="176" y="248"/>
                    <a:pt x="176" y="248"/>
                  </a:cubicBezTo>
                  <a:cubicBezTo>
                    <a:pt x="180" y="248"/>
                    <a:pt x="184" y="244"/>
                    <a:pt x="184" y="240"/>
                  </a:cubicBezTo>
                  <a:lnTo>
                    <a:pt x="184" y="8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18"/>
            <p:cNvSpPr/>
            <p:nvPr/>
          </p:nvSpPr>
          <p:spPr bwMode="auto">
            <a:xfrm>
              <a:off x="9844088" y="5202238"/>
              <a:ext cx="690563" cy="933450"/>
            </a:xfrm>
            <a:custGeom>
              <a:avLst/>
              <a:gdLst>
                <a:gd name="T0" fmla="*/ 184 w 184"/>
                <a:gd name="T1" fmla="*/ 8 h 248"/>
                <a:gd name="T2" fmla="*/ 176 w 184"/>
                <a:gd name="T3" fmla="*/ 0 h 248"/>
                <a:gd name="T4" fmla="*/ 8 w 184"/>
                <a:gd name="T5" fmla="*/ 0 h 248"/>
                <a:gd name="T6" fmla="*/ 0 w 184"/>
                <a:gd name="T7" fmla="*/ 8 h 248"/>
                <a:gd name="T8" fmla="*/ 0 w 184"/>
                <a:gd name="T9" fmla="*/ 240 h 248"/>
                <a:gd name="T10" fmla="*/ 8 w 184"/>
                <a:gd name="T11" fmla="*/ 248 h 248"/>
                <a:gd name="T12" fmla="*/ 176 w 184"/>
                <a:gd name="T13" fmla="*/ 248 h 248"/>
                <a:gd name="T14" fmla="*/ 184 w 184"/>
                <a:gd name="T15" fmla="*/ 240 h 248"/>
                <a:gd name="T16" fmla="*/ 184 w 184"/>
                <a:gd name="T17" fmla="*/ 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48">
                  <a:moveTo>
                    <a:pt x="184" y="8"/>
                  </a:moveTo>
                  <a:cubicBezTo>
                    <a:pt x="184" y="4"/>
                    <a:pt x="180" y="0"/>
                    <a:pt x="17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44"/>
                    <a:pt x="4" y="248"/>
                    <a:pt x="8" y="248"/>
                  </a:cubicBezTo>
                  <a:cubicBezTo>
                    <a:pt x="176" y="248"/>
                    <a:pt x="176" y="248"/>
                    <a:pt x="176" y="248"/>
                  </a:cubicBezTo>
                  <a:cubicBezTo>
                    <a:pt x="180" y="248"/>
                    <a:pt x="184" y="244"/>
                    <a:pt x="184" y="240"/>
                  </a:cubicBezTo>
                  <a:lnTo>
                    <a:pt x="184" y="8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9"/>
            <p:cNvSpPr/>
            <p:nvPr/>
          </p:nvSpPr>
          <p:spPr bwMode="auto">
            <a:xfrm>
              <a:off x="9844088" y="5202238"/>
              <a:ext cx="690563" cy="150813"/>
            </a:xfrm>
            <a:custGeom>
              <a:avLst/>
              <a:gdLst>
                <a:gd name="T0" fmla="*/ 184 w 184"/>
                <a:gd name="T1" fmla="*/ 8 h 40"/>
                <a:gd name="T2" fmla="*/ 176 w 184"/>
                <a:gd name="T3" fmla="*/ 0 h 40"/>
                <a:gd name="T4" fmla="*/ 8 w 184"/>
                <a:gd name="T5" fmla="*/ 0 h 40"/>
                <a:gd name="T6" fmla="*/ 0 w 184"/>
                <a:gd name="T7" fmla="*/ 8 h 40"/>
                <a:gd name="T8" fmla="*/ 8 w 184"/>
                <a:gd name="T9" fmla="*/ 40 h 40"/>
                <a:gd name="T10" fmla="*/ 176 w 184"/>
                <a:gd name="T11" fmla="*/ 40 h 40"/>
                <a:gd name="T12" fmla="*/ 184 w 184"/>
                <a:gd name="T13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40">
                  <a:moveTo>
                    <a:pt x="184" y="8"/>
                  </a:moveTo>
                  <a:cubicBezTo>
                    <a:pt x="184" y="4"/>
                    <a:pt x="180" y="0"/>
                    <a:pt x="17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176" y="40"/>
                    <a:pt x="176" y="40"/>
                    <a:pt x="176" y="40"/>
                  </a:cubicBezTo>
                  <a:lnTo>
                    <a:pt x="184" y="8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20"/>
            <p:cNvSpPr/>
            <p:nvPr/>
          </p:nvSpPr>
          <p:spPr bwMode="auto">
            <a:xfrm>
              <a:off x="9844088" y="5202238"/>
              <a:ext cx="690563" cy="120650"/>
            </a:xfrm>
            <a:custGeom>
              <a:avLst/>
              <a:gdLst>
                <a:gd name="T0" fmla="*/ 184 w 184"/>
                <a:gd name="T1" fmla="*/ 8 h 32"/>
                <a:gd name="T2" fmla="*/ 176 w 184"/>
                <a:gd name="T3" fmla="*/ 0 h 32"/>
                <a:gd name="T4" fmla="*/ 8 w 184"/>
                <a:gd name="T5" fmla="*/ 0 h 32"/>
                <a:gd name="T6" fmla="*/ 0 w 184"/>
                <a:gd name="T7" fmla="*/ 8 h 32"/>
                <a:gd name="T8" fmla="*/ 16 w 184"/>
                <a:gd name="T9" fmla="*/ 32 h 32"/>
                <a:gd name="T10" fmla="*/ 168 w 184"/>
                <a:gd name="T11" fmla="*/ 32 h 32"/>
                <a:gd name="T12" fmla="*/ 184 w 184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32">
                  <a:moveTo>
                    <a:pt x="184" y="8"/>
                  </a:moveTo>
                  <a:cubicBezTo>
                    <a:pt x="184" y="4"/>
                    <a:pt x="180" y="0"/>
                    <a:pt x="17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8" y="32"/>
                    <a:pt x="168" y="32"/>
                    <a:pt x="168" y="32"/>
                  </a:cubicBezTo>
                  <a:lnTo>
                    <a:pt x="184" y="8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Rectangle 21"/>
            <p:cNvSpPr>
              <a:spLocks noChangeArrowheads="1"/>
            </p:cNvSpPr>
            <p:nvPr/>
          </p:nvSpPr>
          <p:spPr bwMode="auto">
            <a:xfrm>
              <a:off x="10144125" y="5322888"/>
              <a:ext cx="30163" cy="150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Rectangle 22"/>
            <p:cNvSpPr>
              <a:spLocks noChangeArrowheads="1"/>
            </p:cNvSpPr>
            <p:nvPr/>
          </p:nvSpPr>
          <p:spPr bwMode="auto">
            <a:xfrm>
              <a:off x="10204450" y="5322888"/>
              <a:ext cx="30163" cy="150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Oval 23"/>
            <p:cNvSpPr>
              <a:spLocks noChangeArrowheads="1"/>
            </p:cNvSpPr>
            <p:nvPr/>
          </p:nvSpPr>
          <p:spPr bwMode="auto">
            <a:xfrm>
              <a:off x="10129838" y="5413375"/>
              <a:ext cx="119063" cy="120650"/>
            </a:xfrm>
            <a:prstGeom prst="ellipse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Oval 24"/>
            <p:cNvSpPr>
              <a:spLocks noChangeArrowheads="1"/>
            </p:cNvSpPr>
            <p:nvPr/>
          </p:nvSpPr>
          <p:spPr bwMode="auto">
            <a:xfrm>
              <a:off x="10158413" y="5443538"/>
              <a:ext cx="60325" cy="60325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Rectangle 25"/>
            <p:cNvSpPr>
              <a:spLocks noChangeArrowheads="1"/>
            </p:cNvSpPr>
            <p:nvPr/>
          </p:nvSpPr>
          <p:spPr bwMode="auto">
            <a:xfrm>
              <a:off x="10023475" y="5864225"/>
              <a:ext cx="331788" cy="30163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Rectangle 26"/>
            <p:cNvSpPr>
              <a:spLocks noChangeArrowheads="1"/>
            </p:cNvSpPr>
            <p:nvPr/>
          </p:nvSpPr>
          <p:spPr bwMode="auto">
            <a:xfrm>
              <a:off x="10023475" y="5924550"/>
              <a:ext cx="331788" cy="30163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Rectangle 27"/>
            <p:cNvSpPr>
              <a:spLocks noChangeArrowheads="1"/>
            </p:cNvSpPr>
            <p:nvPr/>
          </p:nvSpPr>
          <p:spPr bwMode="auto">
            <a:xfrm>
              <a:off x="10023475" y="5984875"/>
              <a:ext cx="331788" cy="30163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63" name="组合 362"/>
          <p:cNvGrpSpPr/>
          <p:nvPr/>
        </p:nvGrpSpPr>
        <p:grpSpPr>
          <a:xfrm>
            <a:off x="1574353" y="2354799"/>
            <a:ext cx="842963" cy="842963"/>
            <a:chOff x="4806950" y="2316163"/>
            <a:chExt cx="842963" cy="842963"/>
          </a:xfrm>
        </p:grpSpPr>
        <p:sp>
          <p:nvSpPr>
            <p:cNvPr id="182" name="Freeform 28"/>
            <p:cNvSpPr/>
            <p:nvPr/>
          </p:nvSpPr>
          <p:spPr bwMode="auto">
            <a:xfrm>
              <a:off x="4806950" y="2316163"/>
              <a:ext cx="842963" cy="842963"/>
            </a:xfrm>
            <a:custGeom>
              <a:avLst/>
              <a:gdLst>
                <a:gd name="T0" fmla="*/ 224 w 224"/>
                <a:gd name="T1" fmla="*/ 200 h 224"/>
                <a:gd name="T2" fmla="*/ 200 w 224"/>
                <a:gd name="T3" fmla="*/ 224 h 224"/>
                <a:gd name="T4" fmla="*/ 24 w 224"/>
                <a:gd name="T5" fmla="*/ 224 h 224"/>
                <a:gd name="T6" fmla="*/ 0 w 224"/>
                <a:gd name="T7" fmla="*/ 200 h 224"/>
                <a:gd name="T8" fmla="*/ 0 w 224"/>
                <a:gd name="T9" fmla="*/ 24 h 224"/>
                <a:gd name="T10" fmla="*/ 24 w 224"/>
                <a:gd name="T11" fmla="*/ 0 h 224"/>
                <a:gd name="T12" fmla="*/ 200 w 224"/>
                <a:gd name="T13" fmla="*/ 0 h 224"/>
                <a:gd name="T14" fmla="*/ 224 w 224"/>
                <a:gd name="T15" fmla="*/ 24 h 224"/>
                <a:gd name="T16" fmla="*/ 224 w 224"/>
                <a:gd name="T17" fmla="*/ 20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24">
                  <a:moveTo>
                    <a:pt x="224" y="200"/>
                  </a:moveTo>
                  <a:cubicBezTo>
                    <a:pt x="224" y="213"/>
                    <a:pt x="213" y="224"/>
                    <a:pt x="200" y="224"/>
                  </a:cubicBezTo>
                  <a:cubicBezTo>
                    <a:pt x="24" y="224"/>
                    <a:pt x="24" y="224"/>
                    <a:pt x="24" y="224"/>
                  </a:cubicBezTo>
                  <a:cubicBezTo>
                    <a:pt x="11" y="224"/>
                    <a:pt x="0" y="213"/>
                    <a:pt x="0" y="20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3" y="0"/>
                    <a:pt x="224" y="11"/>
                    <a:pt x="224" y="24"/>
                  </a:cubicBezTo>
                  <a:lnTo>
                    <a:pt x="224" y="200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29"/>
            <p:cNvSpPr/>
            <p:nvPr/>
          </p:nvSpPr>
          <p:spPr bwMode="auto">
            <a:xfrm>
              <a:off x="4867275" y="2376488"/>
              <a:ext cx="722313" cy="722313"/>
            </a:xfrm>
            <a:custGeom>
              <a:avLst/>
              <a:gdLst>
                <a:gd name="T0" fmla="*/ 192 w 192"/>
                <a:gd name="T1" fmla="*/ 184 h 192"/>
                <a:gd name="T2" fmla="*/ 184 w 192"/>
                <a:gd name="T3" fmla="*/ 192 h 192"/>
                <a:gd name="T4" fmla="*/ 8 w 192"/>
                <a:gd name="T5" fmla="*/ 192 h 192"/>
                <a:gd name="T6" fmla="*/ 0 w 192"/>
                <a:gd name="T7" fmla="*/ 184 h 192"/>
                <a:gd name="T8" fmla="*/ 0 w 192"/>
                <a:gd name="T9" fmla="*/ 8 h 192"/>
                <a:gd name="T10" fmla="*/ 8 w 192"/>
                <a:gd name="T11" fmla="*/ 0 h 192"/>
                <a:gd name="T12" fmla="*/ 184 w 192"/>
                <a:gd name="T13" fmla="*/ 0 h 192"/>
                <a:gd name="T14" fmla="*/ 192 w 192"/>
                <a:gd name="T15" fmla="*/ 8 h 192"/>
                <a:gd name="T16" fmla="*/ 192 w 192"/>
                <a:gd name="T17" fmla="*/ 18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192">
                  <a:moveTo>
                    <a:pt x="192" y="184"/>
                  </a:moveTo>
                  <a:cubicBezTo>
                    <a:pt x="192" y="188"/>
                    <a:pt x="188" y="192"/>
                    <a:pt x="184" y="192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lnTo>
                    <a:pt x="192" y="184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Rectangle 30"/>
            <p:cNvSpPr>
              <a:spLocks noChangeArrowheads="1"/>
            </p:cNvSpPr>
            <p:nvPr/>
          </p:nvSpPr>
          <p:spPr bwMode="auto">
            <a:xfrm>
              <a:off x="4927600" y="2436813"/>
              <a:ext cx="211138" cy="21113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Rectangle 31"/>
            <p:cNvSpPr>
              <a:spLocks noChangeArrowheads="1"/>
            </p:cNvSpPr>
            <p:nvPr/>
          </p:nvSpPr>
          <p:spPr bwMode="auto">
            <a:xfrm>
              <a:off x="4957763" y="2466975"/>
              <a:ext cx="150813" cy="15081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Rectangle 32"/>
            <p:cNvSpPr>
              <a:spLocks noChangeArrowheads="1"/>
            </p:cNvSpPr>
            <p:nvPr/>
          </p:nvSpPr>
          <p:spPr bwMode="auto">
            <a:xfrm>
              <a:off x="4987925" y="2497138"/>
              <a:ext cx="90488" cy="9048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Rectangle 33"/>
            <p:cNvSpPr>
              <a:spLocks noChangeArrowheads="1"/>
            </p:cNvSpPr>
            <p:nvPr/>
          </p:nvSpPr>
          <p:spPr bwMode="auto">
            <a:xfrm>
              <a:off x="5318125" y="2436813"/>
              <a:ext cx="211138" cy="21113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Rectangle 34"/>
            <p:cNvSpPr>
              <a:spLocks noChangeArrowheads="1"/>
            </p:cNvSpPr>
            <p:nvPr/>
          </p:nvSpPr>
          <p:spPr bwMode="auto">
            <a:xfrm>
              <a:off x="5348288" y="2466975"/>
              <a:ext cx="150813" cy="15081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Rectangle 35"/>
            <p:cNvSpPr>
              <a:spLocks noChangeArrowheads="1"/>
            </p:cNvSpPr>
            <p:nvPr/>
          </p:nvSpPr>
          <p:spPr bwMode="auto">
            <a:xfrm>
              <a:off x="5378450" y="2497138"/>
              <a:ext cx="90488" cy="9048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Rectangle 36"/>
            <p:cNvSpPr>
              <a:spLocks noChangeArrowheads="1"/>
            </p:cNvSpPr>
            <p:nvPr/>
          </p:nvSpPr>
          <p:spPr bwMode="auto">
            <a:xfrm>
              <a:off x="4927600" y="2827338"/>
              <a:ext cx="211138" cy="21113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Rectangle 37"/>
            <p:cNvSpPr>
              <a:spLocks noChangeArrowheads="1"/>
            </p:cNvSpPr>
            <p:nvPr/>
          </p:nvSpPr>
          <p:spPr bwMode="auto">
            <a:xfrm>
              <a:off x="4957763" y="2857500"/>
              <a:ext cx="150813" cy="15081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Rectangle 38"/>
            <p:cNvSpPr>
              <a:spLocks noChangeArrowheads="1"/>
            </p:cNvSpPr>
            <p:nvPr/>
          </p:nvSpPr>
          <p:spPr bwMode="auto">
            <a:xfrm>
              <a:off x="4987925" y="2887663"/>
              <a:ext cx="90488" cy="9048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Rectangle 39"/>
            <p:cNvSpPr>
              <a:spLocks noChangeArrowheads="1"/>
            </p:cNvSpPr>
            <p:nvPr/>
          </p:nvSpPr>
          <p:spPr bwMode="auto">
            <a:xfrm>
              <a:off x="4927600" y="2678113"/>
              <a:ext cx="30163" cy="2857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Rectangle 40"/>
            <p:cNvSpPr>
              <a:spLocks noChangeArrowheads="1"/>
            </p:cNvSpPr>
            <p:nvPr/>
          </p:nvSpPr>
          <p:spPr bwMode="auto">
            <a:xfrm>
              <a:off x="4987925" y="2678113"/>
              <a:ext cx="30163" cy="2857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Rectangle 41"/>
            <p:cNvSpPr>
              <a:spLocks noChangeArrowheads="1"/>
            </p:cNvSpPr>
            <p:nvPr/>
          </p:nvSpPr>
          <p:spPr bwMode="auto">
            <a:xfrm>
              <a:off x="4927600" y="2736850"/>
              <a:ext cx="30163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Rectangle 42"/>
            <p:cNvSpPr>
              <a:spLocks noChangeArrowheads="1"/>
            </p:cNvSpPr>
            <p:nvPr/>
          </p:nvSpPr>
          <p:spPr bwMode="auto">
            <a:xfrm>
              <a:off x="5048250" y="2678113"/>
              <a:ext cx="30163" cy="2857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Rectangle 43"/>
            <p:cNvSpPr>
              <a:spLocks noChangeArrowheads="1"/>
            </p:cNvSpPr>
            <p:nvPr/>
          </p:nvSpPr>
          <p:spPr bwMode="auto">
            <a:xfrm>
              <a:off x="5138738" y="2678113"/>
              <a:ext cx="30163" cy="2857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Rectangle 44"/>
            <p:cNvSpPr>
              <a:spLocks noChangeArrowheads="1"/>
            </p:cNvSpPr>
            <p:nvPr/>
          </p:nvSpPr>
          <p:spPr bwMode="auto">
            <a:xfrm>
              <a:off x="5287963" y="2767013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Rectangle 45"/>
            <p:cNvSpPr>
              <a:spLocks noChangeArrowheads="1"/>
            </p:cNvSpPr>
            <p:nvPr/>
          </p:nvSpPr>
          <p:spPr bwMode="auto">
            <a:xfrm>
              <a:off x="5378450" y="2827338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Rectangle 46"/>
            <p:cNvSpPr>
              <a:spLocks noChangeArrowheads="1"/>
            </p:cNvSpPr>
            <p:nvPr/>
          </p:nvSpPr>
          <p:spPr bwMode="auto">
            <a:xfrm>
              <a:off x="5468938" y="2857500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Rectangle 47"/>
            <p:cNvSpPr>
              <a:spLocks noChangeArrowheads="1"/>
            </p:cNvSpPr>
            <p:nvPr/>
          </p:nvSpPr>
          <p:spPr bwMode="auto">
            <a:xfrm>
              <a:off x="5499100" y="2887663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Rectangle 48"/>
            <p:cNvSpPr>
              <a:spLocks noChangeArrowheads="1"/>
            </p:cNvSpPr>
            <p:nvPr/>
          </p:nvSpPr>
          <p:spPr bwMode="auto">
            <a:xfrm>
              <a:off x="5499100" y="2947988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49"/>
            <p:cNvSpPr>
              <a:spLocks noChangeArrowheads="1"/>
            </p:cNvSpPr>
            <p:nvPr/>
          </p:nvSpPr>
          <p:spPr bwMode="auto">
            <a:xfrm>
              <a:off x="5468938" y="2917825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50"/>
            <p:cNvSpPr>
              <a:spLocks noChangeArrowheads="1"/>
            </p:cNvSpPr>
            <p:nvPr/>
          </p:nvSpPr>
          <p:spPr bwMode="auto">
            <a:xfrm>
              <a:off x="5287963" y="2978150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51"/>
            <p:cNvSpPr>
              <a:spLocks noChangeArrowheads="1"/>
            </p:cNvSpPr>
            <p:nvPr/>
          </p:nvSpPr>
          <p:spPr bwMode="auto">
            <a:xfrm>
              <a:off x="5499100" y="3008313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52"/>
            <p:cNvSpPr>
              <a:spLocks noChangeArrowheads="1"/>
            </p:cNvSpPr>
            <p:nvPr/>
          </p:nvSpPr>
          <p:spPr bwMode="auto">
            <a:xfrm>
              <a:off x="5408613" y="2917825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Rectangle 53"/>
            <p:cNvSpPr>
              <a:spLocks noChangeArrowheads="1"/>
            </p:cNvSpPr>
            <p:nvPr/>
          </p:nvSpPr>
          <p:spPr bwMode="auto">
            <a:xfrm>
              <a:off x="5287963" y="2887663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Rectangle 54"/>
            <p:cNvSpPr>
              <a:spLocks noChangeArrowheads="1"/>
            </p:cNvSpPr>
            <p:nvPr/>
          </p:nvSpPr>
          <p:spPr bwMode="auto">
            <a:xfrm>
              <a:off x="5438775" y="2978150"/>
              <a:ext cx="30163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55"/>
            <p:cNvSpPr>
              <a:spLocks noChangeArrowheads="1"/>
            </p:cNvSpPr>
            <p:nvPr/>
          </p:nvSpPr>
          <p:spPr bwMode="auto">
            <a:xfrm>
              <a:off x="5199063" y="2887663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56"/>
            <p:cNvSpPr>
              <a:spLocks noChangeArrowheads="1"/>
            </p:cNvSpPr>
            <p:nvPr/>
          </p:nvSpPr>
          <p:spPr bwMode="auto">
            <a:xfrm>
              <a:off x="5287963" y="2947988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57"/>
            <p:cNvSpPr>
              <a:spLocks noChangeArrowheads="1"/>
            </p:cNvSpPr>
            <p:nvPr/>
          </p:nvSpPr>
          <p:spPr bwMode="auto">
            <a:xfrm>
              <a:off x="5348288" y="2947988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58"/>
            <p:cNvSpPr>
              <a:spLocks noChangeArrowheads="1"/>
            </p:cNvSpPr>
            <p:nvPr/>
          </p:nvSpPr>
          <p:spPr bwMode="auto">
            <a:xfrm>
              <a:off x="5229225" y="2917825"/>
              <a:ext cx="5873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59"/>
            <p:cNvSpPr>
              <a:spLocks noChangeArrowheads="1"/>
            </p:cNvSpPr>
            <p:nvPr/>
          </p:nvSpPr>
          <p:spPr bwMode="auto">
            <a:xfrm>
              <a:off x="5168900" y="2917825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60"/>
            <p:cNvSpPr>
              <a:spLocks noChangeArrowheads="1"/>
            </p:cNvSpPr>
            <p:nvPr/>
          </p:nvSpPr>
          <p:spPr bwMode="auto">
            <a:xfrm>
              <a:off x="5199063" y="2947988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61"/>
            <p:cNvSpPr>
              <a:spLocks noChangeArrowheads="1"/>
            </p:cNvSpPr>
            <p:nvPr/>
          </p:nvSpPr>
          <p:spPr bwMode="auto">
            <a:xfrm>
              <a:off x="5318125" y="3008313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Rectangle 62"/>
            <p:cNvSpPr>
              <a:spLocks noChangeArrowheads="1"/>
            </p:cNvSpPr>
            <p:nvPr/>
          </p:nvSpPr>
          <p:spPr bwMode="auto">
            <a:xfrm>
              <a:off x="5378450" y="2978150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63"/>
            <p:cNvSpPr>
              <a:spLocks noChangeArrowheads="1"/>
            </p:cNvSpPr>
            <p:nvPr/>
          </p:nvSpPr>
          <p:spPr bwMode="auto">
            <a:xfrm>
              <a:off x="5408613" y="3008313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Rectangle 64"/>
            <p:cNvSpPr>
              <a:spLocks noChangeArrowheads="1"/>
            </p:cNvSpPr>
            <p:nvPr/>
          </p:nvSpPr>
          <p:spPr bwMode="auto">
            <a:xfrm>
              <a:off x="5259388" y="2978150"/>
              <a:ext cx="2857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65"/>
            <p:cNvSpPr>
              <a:spLocks noChangeArrowheads="1"/>
            </p:cNvSpPr>
            <p:nvPr/>
          </p:nvSpPr>
          <p:spPr bwMode="auto">
            <a:xfrm>
              <a:off x="5168900" y="2978150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66"/>
            <p:cNvSpPr>
              <a:spLocks noChangeArrowheads="1"/>
            </p:cNvSpPr>
            <p:nvPr/>
          </p:nvSpPr>
          <p:spPr bwMode="auto">
            <a:xfrm>
              <a:off x="5199063" y="3008313"/>
              <a:ext cx="8890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67"/>
            <p:cNvSpPr>
              <a:spLocks noChangeArrowheads="1"/>
            </p:cNvSpPr>
            <p:nvPr/>
          </p:nvSpPr>
          <p:spPr bwMode="auto">
            <a:xfrm>
              <a:off x="5259388" y="2857500"/>
              <a:ext cx="2857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68"/>
            <p:cNvSpPr>
              <a:spLocks noChangeArrowheads="1"/>
            </p:cNvSpPr>
            <p:nvPr/>
          </p:nvSpPr>
          <p:spPr bwMode="auto">
            <a:xfrm>
              <a:off x="5348288" y="2887663"/>
              <a:ext cx="9048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69"/>
            <p:cNvSpPr>
              <a:spLocks noChangeArrowheads="1"/>
            </p:cNvSpPr>
            <p:nvPr/>
          </p:nvSpPr>
          <p:spPr bwMode="auto">
            <a:xfrm>
              <a:off x="5318125" y="2857500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70"/>
            <p:cNvSpPr>
              <a:spLocks noChangeArrowheads="1"/>
            </p:cNvSpPr>
            <p:nvPr/>
          </p:nvSpPr>
          <p:spPr bwMode="auto">
            <a:xfrm>
              <a:off x="5438775" y="2706688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71"/>
            <p:cNvSpPr>
              <a:spLocks noChangeArrowheads="1"/>
            </p:cNvSpPr>
            <p:nvPr/>
          </p:nvSpPr>
          <p:spPr bwMode="auto">
            <a:xfrm>
              <a:off x="5468938" y="2678113"/>
              <a:ext cx="30163" cy="2857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72"/>
            <p:cNvSpPr>
              <a:spLocks noChangeArrowheads="1"/>
            </p:cNvSpPr>
            <p:nvPr/>
          </p:nvSpPr>
          <p:spPr bwMode="auto">
            <a:xfrm>
              <a:off x="5408613" y="2678113"/>
              <a:ext cx="30163" cy="2857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73"/>
            <p:cNvSpPr>
              <a:spLocks noChangeArrowheads="1"/>
            </p:cNvSpPr>
            <p:nvPr/>
          </p:nvSpPr>
          <p:spPr bwMode="auto">
            <a:xfrm>
              <a:off x="5408613" y="2736850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74"/>
            <p:cNvSpPr>
              <a:spLocks noChangeArrowheads="1"/>
            </p:cNvSpPr>
            <p:nvPr/>
          </p:nvSpPr>
          <p:spPr bwMode="auto">
            <a:xfrm>
              <a:off x="5438775" y="2767013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75"/>
            <p:cNvSpPr>
              <a:spLocks noChangeArrowheads="1"/>
            </p:cNvSpPr>
            <p:nvPr/>
          </p:nvSpPr>
          <p:spPr bwMode="auto">
            <a:xfrm>
              <a:off x="5468938" y="2736850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76"/>
            <p:cNvSpPr>
              <a:spLocks noChangeArrowheads="1"/>
            </p:cNvSpPr>
            <p:nvPr/>
          </p:nvSpPr>
          <p:spPr bwMode="auto">
            <a:xfrm>
              <a:off x="5499100" y="2706688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77"/>
            <p:cNvSpPr>
              <a:spLocks noChangeArrowheads="1"/>
            </p:cNvSpPr>
            <p:nvPr/>
          </p:nvSpPr>
          <p:spPr bwMode="auto">
            <a:xfrm>
              <a:off x="5438775" y="2827338"/>
              <a:ext cx="9048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78"/>
            <p:cNvSpPr>
              <a:spLocks noChangeArrowheads="1"/>
            </p:cNvSpPr>
            <p:nvPr/>
          </p:nvSpPr>
          <p:spPr bwMode="auto">
            <a:xfrm>
              <a:off x="5199063" y="2827338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79"/>
            <p:cNvSpPr>
              <a:spLocks noChangeArrowheads="1"/>
            </p:cNvSpPr>
            <p:nvPr/>
          </p:nvSpPr>
          <p:spPr bwMode="auto">
            <a:xfrm>
              <a:off x="5259388" y="2797175"/>
              <a:ext cx="2857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80"/>
            <p:cNvSpPr>
              <a:spLocks noChangeArrowheads="1"/>
            </p:cNvSpPr>
            <p:nvPr/>
          </p:nvSpPr>
          <p:spPr bwMode="auto">
            <a:xfrm>
              <a:off x="5168900" y="2647950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81"/>
            <p:cNvSpPr>
              <a:spLocks noChangeArrowheads="1"/>
            </p:cNvSpPr>
            <p:nvPr/>
          </p:nvSpPr>
          <p:spPr bwMode="auto">
            <a:xfrm>
              <a:off x="5229225" y="2587625"/>
              <a:ext cx="5873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82"/>
            <p:cNvSpPr>
              <a:spLocks noChangeArrowheads="1"/>
            </p:cNvSpPr>
            <p:nvPr/>
          </p:nvSpPr>
          <p:spPr bwMode="auto">
            <a:xfrm>
              <a:off x="5318125" y="2706688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83"/>
            <p:cNvSpPr>
              <a:spLocks noChangeArrowheads="1"/>
            </p:cNvSpPr>
            <p:nvPr/>
          </p:nvSpPr>
          <p:spPr bwMode="auto">
            <a:xfrm>
              <a:off x="5318125" y="2678113"/>
              <a:ext cx="30163" cy="2857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84"/>
            <p:cNvSpPr>
              <a:spLocks noChangeArrowheads="1"/>
            </p:cNvSpPr>
            <p:nvPr/>
          </p:nvSpPr>
          <p:spPr bwMode="auto">
            <a:xfrm>
              <a:off x="5168900" y="2617788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85"/>
            <p:cNvSpPr>
              <a:spLocks noChangeArrowheads="1"/>
            </p:cNvSpPr>
            <p:nvPr/>
          </p:nvSpPr>
          <p:spPr bwMode="auto">
            <a:xfrm>
              <a:off x="5168900" y="2497138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86"/>
            <p:cNvSpPr>
              <a:spLocks noChangeArrowheads="1"/>
            </p:cNvSpPr>
            <p:nvPr/>
          </p:nvSpPr>
          <p:spPr bwMode="auto">
            <a:xfrm>
              <a:off x="5259388" y="2706688"/>
              <a:ext cx="2857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87"/>
            <p:cNvSpPr>
              <a:spLocks noChangeArrowheads="1"/>
            </p:cNvSpPr>
            <p:nvPr/>
          </p:nvSpPr>
          <p:spPr bwMode="auto">
            <a:xfrm>
              <a:off x="5259388" y="2647950"/>
              <a:ext cx="2857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88"/>
            <p:cNvSpPr>
              <a:spLocks noChangeArrowheads="1"/>
            </p:cNvSpPr>
            <p:nvPr/>
          </p:nvSpPr>
          <p:spPr bwMode="auto">
            <a:xfrm>
              <a:off x="5348288" y="2678113"/>
              <a:ext cx="30163" cy="2857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Rectangle 89"/>
            <p:cNvSpPr>
              <a:spLocks noChangeArrowheads="1"/>
            </p:cNvSpPr>
            <p:nvPr/>
          </p:nvSpPr>
          <p:spPr bwMode="auto">
            <a:xfrm>
              <a:off x="5199063" y="2557463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90"/>
            <p:cNvSpPr>
              <a:spLocks noChangeArrowheads="1"/>
            </p:cNvSpPr>
            <p:nvPr/>
          </p:nvSpPr>
          <p:spPr bwMode="auto">
            <a:xfrm>
              <a:off x="5168900" y="2527300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91"/>
            <p:cNvSpPr>
              <a:spLocks noChangeArrowheads="1"/>
            </p:cNvSpPr>
            <p:nvPr/>
          </p:nvSpPr>
          <p:spPr bwMode="auto">
            <a:xfrm>
              <a:off x="5259388" y="2436813"/>
              <a:ext cx="28575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92"/>
            <p:cNvSpPr>
              <a:spLocks noChangeArrowheads="1"/>
            </p:cNvSpPr>
            <p:nvPr/>
          </p:nvSpPr>
          <p:spPr bwMode="auto">
            <a:xfrm>
              <a:off x="5259388" y="2557463"/>
              <a:ext cx="2857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93"/>
            <p:cNvSpPr>
              <a:spLocks noChangeArrowheads="1"/>
            </p:cNvSpPr>
            <p:nvPr/>
          </p:nvSpPr>
          <p:spPr bwMode="auto">
            <a:xfrm>
              <a:off x="5229225" y="2527300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94"/>
            <p:cNvSpPr>
              <a:spLocks noChangeArrowheads="1"/>
            </p:cNvSpPr>
            <p:nvPr/>
          </p:nvSpPr>
          <p:spPr bwMode="auto">
            <a:xfrm>
              <a:off x="5199063" y="2466975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95"/>
            <p:cNvSpPr>
              <a:spLocks noChangeArrowheads="1"/>
            </p:cNvSpPr>
            <p:nvPr/>
          </p:nvSpPr>
          <p:spPr bwMode="auto">
            <a:xfrm>
              <a:off x="5168900" y="2436813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96"/>
            <p:cNvSpPr>
              <a:spLocks noChangeArrowheads="1"/>
            </p:cNvSpPr>
            <p:nvPr/>
          </p:nvSpPr>
          <p:spPr bwMode="auto">
            <a:xfrm>
              <a:off x="5199063" y="2678113"/>
              <a:ext cx="30163" cy="2857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97"/>
            <p:cNvSpPr>
              <a:spLocks noChangeArrowheads="1"/>
            </p:cNvSpPr>
            <p:nvPr/>
          </p:nvSpPr>
          <p:spPr bwMode="auto">
            <a:xfrm>
              <a:off x="5348288" y="2736850"/>
              <a:ext cx="30163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98"/>
            <p:cNvSpPr>
              <a:spLocks noChangeArrowheads="1"/>
            </p:cNvSpPr>
            <p:nvPr/>
          </p:nvSpPr>
          <p:spPr bwMode="auto">
            <a:xfrm>
              <a:off x="5499100" y="2767013"/>
              <a:ext cx="30163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99"/>
            <p:cNvSpPr>
              <a:spLocks noChangeArrowheads="1"/>
            </p:cNvSpPr>
            <p:nvPr/>
          </p:nvSpPr>
          <p:spPr bwMode="auto">
            <a:xfrm>
              <a:off x="5048250" y="2736850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Rectangle 100"/>
            <p:cNvSpPr>
              <a:spLocks noChangeArrowheads="1"/>
            </p:cNvSpPr>
            <p:nvPr/>
          </p:nvSpPr>
          <p:spPr bwMode="auto">
            <a:xfrm>
              <a:off x="5138738" y="2736850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101"/>
            <p:cNvSpPr>
              <a:spLocks noChangeArrowheads="1"/>
            </p:cNvSpPr>
            <p:nvPr/>
          </p:nvSpPr>
          <p:spPr bwMode="auto">
            <a:xfrm>
              <a:off x="5168900" y="2797175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102"/>
            <p:cNvSpPr>
              <a:spLocks noChangeArrowheads="1"/>
            </p:cNvSpPr>
            <p:nvPr/>
          </p:nvSpPr>
          <p:spPr bwMode="auto">
            <a:xfrm>
              <a:off x="5108575" y="2736850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103"/>
            <p:cNvSpPr>
              <a:spLocks noChangeArrowheads="1"/>
            </p:cNvSpPr>
            <p:nvPr/>
          </p:nvSpPr>
          <p:spPr bwMode="auto">
            <a:xfrm>
              <a:off x="5078413" y="2767013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104"/>
            <p:cNvSpPr>
              <a:spLocks noChangeArrowheads="1"/>
            </p:cNvSpPr>
            <p:nvPr/>
          </p:nvSpPr>
          <p:spPr bwMode="auto">
            <a:xfrm>
              <a:off x="5018088" y="2767013"/>
              <a:ext cx="30163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105"/>
            <p:cNvSpPr>
              <a:spLocks noChangeArrowheads="1"/>
            </p:cNvSpPr>
            <p:nvPr/>
          </p:nvSpPr>
          <p:spPr bwMode="auto">
            <a:xfrm>
              <a:off x="4957763" y="2706688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106"/>
            <p:cNvSpPr>
              <a:spLocks noChangeArrowheads="1"/>
            </p:cNvSpPr>
            <p:nvPr/>
          </p:nvSpPr>
          <p:spPr bwMode="auto">
            <a:xfrm>
              <a:off x="5078413" y="2706688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107"/>
            <p:cNvSpPr>
              <a:spLocks noChangeArrowheads="1"/>
            </p:cNvSpPr>
            <p:nvPr/>
          </p:nvSpPr>
          <p:spPr bwMode="auto">
            <a:xfrm>
              <a:off x="5229225" y="2736850"/>
              <a:ext cx="5873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108"/>
            <p:cNvSpPr>
              <a:spLocks noChangeArrowheads="1"/>
            </p:cNvSpPr>
            <p:nvPr/>
          </p:nvSpPr>
          <p:spPr bwMode="auto">
            <a:xfrm>
              <a:off x="5378450" y="2706688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109"/>
            <p:cNvSpPr>
              <a:spLocks noChangeArrowheads="1"/>
            </p:cNvSpPr>
            <p:nvPr/>
          </p:nvSpPr>
          <p:spPr bwMode="auto">
            <a:xfrm>
              <a:off x="5168900" y="2706688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110"/>
            <p:cNvSpPr>
              <a:spLocks noChangeArrowheads="1"/>
            </p:cNvSpPr>
            <p:nvPr/>
          </p:nvSpPr>
          <p:spPr bwMode="auto">
            <a:xfrm>
              <a:off x="5287963" y="2827338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111"/>
            <p:cNvSpPr>
              <a:spLocks noChangeArrowheads="1"/>
            </p:cNvSpPr>
            <p:nvPr/>
          </p:nvSpPr>
          <p:spPr bwMode="auto">
            <a:xfrm>
              <a:off x="4957763" y="2736850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66" name="组合 365"/>
          <p:cNvGrpSpPr/>
          <p:nvPr/>
        </p:nvGrpSpPr>
        <p:grpSpPr>
          <a:xfrm>
            <a:off x="6535291" y="2324636"/>
            <a:ext cx="842963" cy="873125"/>
            <a:chOff x="9767888" y="2286000"/>
            <a:chExt cx="842963" cy="873125"/>
          </a:xfrm>
        </p:grpSpPr>
        <p:sp>
          <p:nvSpPr>
            <p:cNvPr id="266" name="Rectangle 112"/>
            <p:cNvSpPr>
              <a:spLocks noChangeArrowheads="1"/>
            </p:cNvSpPr>
            <p:nvPr/>
          </p:nvSpPr>
          <p:spPr bwMode="auto">
            <a:xfrm>
              <a:off x="9767888" y="2406650"/>
              <a:ext cx="842963" cy="692150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113"/>
            <p:cNvSpPr>
              <a:spLocks noChangeArrowheads="1"/>
            </p:cNvSpPr>
            <p:nvPr/>
          </p:nvSpPr>
          <p:spPr bwMode="auto">
            <a:xfrm>
              <a:off x="9828213" y="2466975"/>
              <a:ext cx="722313" cy="57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114"/>
            <p:cNvSpPr/>
            <p:nvPr/>
          </p:nvSpPr>
          <p:spPr bwMode="auto">
            <a:xfrm>
              <a:off x="9767888" y="2286000"/>
              <a:ext cx="842963" cy="120650"/>
            </a:xfrm>
            <a:custGeom>
              <a:avLst/>
              <a:gdLst>
                <a:gd name="T0" fmla="*/ 224 w 224"/>
                <a:gd name="T1" fmla="*/ 8 h 32"/>
                <a:gd name="T2" fmla="*/ 216 w 224"/>
                <a:gd name="T3" fmla="*/ 0 h 32"/>
                <a:gd name="T4" fmla="*/ 8 w 224"/>
                <a:gd name="T5" fmla="*/ 0 h 32"/>
                <a:gd name="T6" fmla="*/ 0 w 224"/>
                <a:gd name="T7" fmla="*/ 8 h 32"/>
                <a:gd name="T8" fmla="*/ 0 w 224"/>
                <a:gd name="T9" fmla="*/ 32 h 32"/>
                <a:gd name="T10" fmla="*/ 224 w 224"/>
                <a:gd name="T11" fmla="*/ 32 h 32"/>
                <a:gd name="T12" fmla="*/ 224 w 224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2">
                  <a:moveTo>
                    <a:pt x="224" y="8"/>
                  </a:moveTo>
                  <a:cubicBezTo>
                    <a:pt x="224" y="4"/>
                    <a:pt x="220" y="0"/>
                    <a:pt x="2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24" y="32"/>
                    <a:pt x="224" y="32"/>
                    <a:pt x="224" y="32"/>
                  </a:cubicBezTo>
                  <a:lnTo>
                    <a:pt x="224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115"/>
            <p:cNvSpPr/>
            <p:nvPr/>
          </p:nvSpPr>
          <p:spPr bwMode="auto">
            <a:xfrm>
              <a:off x="9767888" y="3098800"/>
              <a:ext cx="842963" cy="60325"/>
            </a:xfrm>
            <a:custGeom>
              <a:avLst/>
              <a:gdLst>
                <a:gd name="T0" fmla="*/ 0 w 224"/>
                <a:gd name="T1" fmla="*/ 8 h 16"/>
                <a:gd name="T2" fmla="*/ 8 w 224"/>
                <a:gd name="T3" fmla="*/ 16 h 16"/>
                <a:gd name="T4" fmla="*/ 216 w 224"/>
                <a:gd name="T5" fmla="*/ 16 h 16"/>
                <a:gd name="T6" fmla="*/ 224 w 224"/>
                <a:gd name="T7" fmla="*/ 8 h 16"/>
                <a:gd name="T8" fmla="*/ 224 w 224"/>
                <a:gd name="T9" fmla="*/ 0 h 16"/>
                <a:gd name="T10" fmla="*/ 0 w 224"/>
                <a:gd name="T11" fmla="*/ 0 h 16"/>
                <a:gd name="T12" fmla="*/ 0 w 224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16" y="16"/>
                    <a:pt x="216" y="16"/>
                    <a:pt x="216" y="16"/>
                  </a:cubicBezTo>
                  <a:cubicBezTo>
                    <a:pt x="220" y="16"/>
                    <a:pt x="224" y="12"/>
                    <a:pt x="224" y="8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Oval 116"/>
            <p:cNvSpPr>
              <a:spLocks noChangeArrowheads="1"/>
            </p:cNvSpPr>
            <p:nvPr/>
          </p:nvSpPr>
          <p:spPr bwMode="auto">
            <a:xfrm>
              <a:off x="9828213" y="2316163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Oval 117"/>
            <p:cNvSpPr>
              <a:spLocks noChangeArrowheads="1"/>
            </p:cNvSpPr>
            <p:nvPr/>
          </p:nvSpPr>
          <p:spPr bwMode="auto">
            <a:xfrm>
              <a:off x="9918700" y="2316163"/>
              <a:ext cx="60325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Oval 118"/>
            <p:cNvSpPr>
              <a:spLocks noChangeArrowheads="1"/>
            </p:cNvSpPr>
            <p:nvPr/>
          </p:nvSpPr>
          <p:spPr bwMode="auto">
            <a:xfrm>
              <a:off x="10009188" y="2316163"/>
              <a:ext cx="60325" cy="6032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119"/>
            <p:cNvSpPr>
              <a:spLocks noChangeArrowheads="1"/>
            </p:cNvSpPr>
            <p:nvPr/>
          </p:nvSpPr>
          <p:spPr bwMode="auto">
            <a:xfrm>
              <a:off x="9828213" y="2466975"/>
              <a:ext cx="120650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Oval 120"/>
            <p:cNvSpPr>
              <a:spLocks noChangeArrowheads="1"/>
            </p:cNvSpPr>
            <p:nvPr/>
          </p:nvSpPr>
          <p:spPr bwMode="auto">
            <a:xfrm>
              <a:off x="9828213" y="2527300"/>
              <a:ext cx="120650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121"/>
            <p:cNvSpPr>
              <a:spLocks noChangeArrowheads="1"/>
            </p:cNvSpPr>
            <p:nvPr/>
          </p:nvSpPr>
          <p:spPr bwMode="auto">
            <a:xfrm>
              <a:off x="9948863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Oval 122"/>
            <p:cNvSpPr>
              <a:spLocks noChangeArrowheads="1"/>
            </p:cNvSpPr>
            <p:nvPr/>
          </p:nvSpPr>
          <p:spPr bwMode="auto">
            <a:xfrm>
              <a:off x="9948863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123"/>
            <p:cNvSpPr>
              <a:spLocks noChangeArrowheads="1"/>
            </p:cNvSpPr>
            <p:nvPr/>
          </p:nvSpPr>
          <p:spPr bwMode="auto">
            <a:xfrm>
              <a:off x="10069513" y="2466975"/>
              <a:ext cx="119063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Oval 124"/>
            <p:cNvSpPr>
              <a:spLocks noChangeArrowheads="1"/>
            </p:cNvSpPr>
            <p:nvPr/>
          </p:nvSpPr>
          <p:spPr bwMode="auto">
            <a:xfrm>
              <a:off x="10069513" y="2527300"/>
              <a:ext cx="119063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125"/>
            <p:cNvSpPr>
              <a:spLocks noChangeArrowheads="1"/>
            </p:cNvSpPr>
            <p:nvPr/>
          </p:nvSpPr>
          <p:spPr bwMode="auto">
            <a:xfrm>
              <a:off x="10188575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Oval 126"/>
            <p:cNvSpPr>
              <a:spLocks noChangeArrowheads="1"/>
            </p:cNvSpPr>
            <p:nvPr/>
          </p:nvSpPr>
          <p:spPr bwMode="auto">
            <a:xfrm>
              <a:off x="10188575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127"/>
            <p:cNvSpPr>
              <a:spLocks noChangeArrowheads="1"/>
            </p:cNvSpPr>
            <p:nvPr/>
          </p:nvSpPr>
          <p:spPr bwMode="auto">
            <a:xfrm>
              <a:off x="10309225" y="2466975"/>
              <a:ext cx="120650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Oval 128"/>
            <p:cNvSpPr>
              <a:spLocks noChangeArrowheads="1"/>
            </p:cNvSpPr>
            <p:nvPr/>
          </p:nvSpPr>
          <p:spPr bwMode="auto">
            <a:xfrm>
              <a:off x="10309225" y="2527300"/>
              <a:ext cx="120650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129"/>
            <p:cNvSpPr>
              <a:spLocks noChangeArrowheads="1"/>
            </p:cNvSpPr>
            <p:nvPr/>
          </p:nvSpPr>
          <p:spPr bwMode="auto">
            <a:xfrm>
              <a:off x="10429875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Oval 130"/>
            <p:cNvSpPr>
              <a:spLocks noChangeArrowheads="1"/>
            </p:cNvSpPr>
            <p:nvPr/>
          </p:nvSpPr>
          <p:spPr bwMode="auto">
            <a:xfrm>
              <a:off x="10429875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131"/>
            <p:cNvSpPr>
              <a:spLocks noChangeArrowheads="1"/>
            </p:cNvSpPr>
            <p:nvPr/>
          </p:nvSpPr>
          <p:spPr bwMode="auto">
            <a:xfrm>
              <a:off x="9874250" y="2706688"/>
              <a:ext cx="269875" cy="2714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132"/>
            <p:cNvSpPr>
              <a:spLocks noChangeArrowheads="1"/>
            </p:cNvSpPr>
            <p:nvPr/>
          </p:nvSpPr>
          <p:spPr bwMode="auto">
            <a:xfrm>
              <a:off x="10188575" y="2736850"/>
              <a:ext cx="211138" cy="30163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133"/>
            <p:cNvSpPr>
              <a:spLocks noChangeArrowheads="1"/>
            </p:cNvSpPr>
            <p:nvPr/>
          </p:nvSpPr>
          <p:spPr bwMode="auto">
            <a:xfrm>
              <a:off x="10188575" y="2797175"/>
              <a:ext cx="301625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134"/>
            <p:cNvSpPr>
              <a:spLocks noChangeArrowheads="1"/>
            </p:cNvSpPr>
            <p:nvPr/>
          </p:nvSpPr>
          <p:spPr bwMode="auto">
            <a:xfrm>
              <a:off x="10188575" y="2857500"/>
              <a:ext cx="150813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135"/>
            <p:cNvSpPr>
              <a:spLocks noChangeArrowheads="1"/>
            </p:cNvSpPr>
            <p:nvPr/>
          </p:nvSpPr>
          <p:spPr bwMode="auto">
            <a:xfrm>
              <a:off x="10369550" y="2857500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136"/>
            <p:cNvSpPr>
              <a:spLocks noChangeArrowheads="1"/>
            </p:cNvSpPr>
            <p:nvPr/>
          </p:nvSpPr>
          <p:spPr bwMode="auto">
            <a:xfrm>
              <a:off x="10188575" y="2917825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137"/>
            <p:cNvSpPr>
              <a:spLocks noChangeArrowheads="1"/>
            </p:cNvSpPr>
            <p:nvPr/>
          </p:nvSpPr>
          <p:spPr bwMode="auto">
            <a:xfrm>
              <a:off x="10309225" y="2917825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138"/>
            <p:cNvSpPr/>
            <p:nvPr/>
          </p:nvSpPr>
          <p:spPr bwMode="auto">
            <a:xfrm>
              <a:off x="9904413" y="2736850"/>
              <a:ext cx="209550" cy="211138"/>
            </a:xfrm>
            <a:custGeom>
              <a:avLst/>
              <a:gdLst>
                <a:gd name="T0" fmla="*/ 123 w 132"/>
                <a:gd name="T1" fmla="*/ 133 h 133"/>
                <a:gd name="T2" fmla="*/ 0 w 132"/>
                <a:gd name="T3" fmla="*/ 10 h 133"/>
                <a:gd name="T4" fmla="*/ 9 w 132"/>
                <a:gd name="T5" fmla="*/ 0 h 133"/>
                <a:gd name="T6" fmla="*/ 132 w 132"/>
                <a:gd name="T7" fmla="*/ 123 h 133"/>
                <a:gd name="T8" fmla="*/ 123 w 132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3">
                  <a:moveTo>
                    <a:pt x="123" y="133"/>
                  </a:moveTo>
                  <a:lnTo>
                    <a:pt x="0" y="10"/>
                  </a:lnTo>
                  <a:lnTo>
                    <a:pt x="9" y="0"/>
                  </a:lnTo>
                  <a:lnTo>
                    <a:pt x="132" y="123"/>
                  </a:lnTo>
                  <a:lnTo>
                    <a:pt x="123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139"/>
            <p:cNvSpPr/>
            <p:nvPr/>
          </p:nvSpPr>
          <p:spPr bwMode="auto">
            <a:xfrm>
              <a:off x="9904413" y="2736850"/>
              <a:ext cx="209550" cy="211138"/>
            </a:xfrm>
            <a:custGeom>
              <a:avLst/>
              <a:gdLst>
                <a:gd name="T0" fmla="*/ 0 w 132"/>
                <a:gd name="T1" fmla="*/ 123 h 133"/>
                <a:gd name="T2" fmla="*/ 123 w 132"/>
                <a:gd name="T3" fmla="*/ 0 h 133"/>
                <a:gd name="T4" fmla="*/ 132 w 132"/>
                <a:gd name="T5" fmla="*/ 10 h 133"/>
                <a:gd name="T6" fmla="*/ 9 w 132"/>
                <a:gd name="T7" fmla="*/ 133 h 133"/>
                <a:gd name="T8" fmla="*/ 0 w 132"/>
                <a:gd name="T9" fmla="*/ 1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3">
                  <a:moveTo>
                    <a:pt x="0" y="123"/>
                  </a:moveTo>
                  <a:lnTo>
                    <a:pt x="123" y="0"/>
                  </a:lnTo>
                  <a:lnTo>
                    <a:pt x="132" y="10"/>
                  </a:lnTo>
                  <a:lnTo>
                    <a:pt x="9" y="133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0" name="组合 369"/>
          <p:cNvGrpSpPr/>
          <p:nvPr/>
        </p:nvGrpSpPr>
        <p:grpSpPr>
          <a:xfrm>
            <a:off x="6611491" y="3797836"/>
            <a:ext cx="690562" cy="903288"/>
            <a:chOff x="9844088" y="3759200"/>
            <a:chExt cx="690562" cy="903288"/>
          </a:xfrm>
        </p:grpSpPr>
        <p:sp>
          <p:nvSpPr>
            <p:cNvPr id="294" name="Freeform 140"/>
            <p:cNvSpPr/>
            <p:nvPr/>
          </p:nvSpPr>
          <p:spPr bwMode="auto">
            <a:xfrm>
              <a:off x="9844088" y="3759200"/>
              <a:ext cx="481013" cy="903288"/>
            </a:xfrm>
            <a:custGeom>
              <a:avLst/>
              <a:gdLst>
                <a:gd name="T0" fmla="*/ 128 w 128"/>
                <a:gd name="T1" fmla="*/ 16 h 240"/>
                <a:gd name="T2" fmla="*/ 112 w 128"/>
                <a:gd name="T3" fmla="*/ 0 h 240"/>
                <a:gd name="T4" fmla="*/ 16 w 128"/>
                <a:gd name="T5" fmla="*/ 0 h 240"/>
                <a:gd name="T6" fmla="*/ 0 w 128"/>
                <a:gd name="T7" fmla="*/ 16 h 240"/>
                <a:gd name="T8" fmla="*/ 0 w 128"/>
                <a:gd name="T9" fmla="*/ 224 h 240"/>
                <a:gd name="T10" fmla="*/ 16 w 128"/>
                <a:gd name="T11" fmla="*/ 240 h 240"/>
                <a:gd name="T12" fmla="*/ 112 w 128"/>
                <a:gd name="T13" fmla="*/ 240 h 240"/>
                <a:gd name="T14" fmla="*/ 128 w 128"/>
                <a:gd name="T15" fmla="*/ 224 h 240"/>
                <a:gd name="T16" fmla="*/ 128 w 128"/>
                <a:gd name="T17" fmla="*/ 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40">
                  <a:moveTo>
                    <a:pt x="128" y="16"/>
                  </a:moveTo>
                  <a:cubicBezTo>
                    <a:pt x="128" y="7"/>
                    <a:pt x="121" y="0"/>
                    <a:pt x="11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33"/>
                    <a:pt x="7" y="240"/>
                    <a:pt x="16" y="240"/>
                  </a:cubicBezTo>
                  <a:cubicBezTo>
                    <a:pt x="112" y="240"/>
                    <a:pt x="112" y="240"/>
                    <a:pt x="112" y="240"/>
                  </a:cubicBezTo>
                  <a:cubicBezTo>
                    <a:pt x="121" y="240"/>
                    <a:pt x="128" y="233"/>
                    <a:pt x="128" y="224"/>
                  </a:cubicBezTo>
                  <a:lnTo>
                    <a:pt x="128" y="16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141"/>
            <p:cNvSpPr>
              <a:spLocks noChangeArrowheads="1"/>
            </p:cNvSpPr>
            <p:nvPr/>
          </p:nvSpPr>
          <p:spPr bwMode="auto">
            <a:xfrm>
              <a:off x="9874250" y="3910013"/>
              <a:ext cx="420688" cy="6016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Oval 142"/>
            <p:cNvSpPr>
              <a:spLocks noChangeArrowheads="1"/>
            </p:cNvSpPr>
            <p:nvPr/>
          </p:nvSpPr>
          <p:spPr bwMode="auto">
            <a:xfrm>
              <a:off x="10053638" y="4556125"/>
              <a:ext cx="60325" cy="6032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143"/>
            <p:cNvSpPr>
              <a:spLocks noChangeArrowheads="1"/>
            </p:cNvSpPr>
            <p:nvPr/>
          </p:nvSpPr>
          <p:spPr bwMode="auto">
            <a:xfrm>
              <a:off x="10009188" y="3819525"/>
              <a:ext cx="149225" cy="30163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144"/>
            <p:cNvSpPr/>
            <p:nvPr/>
          </p:nvSpPr>
          <p:spPr bwMode="auto">
            <a:xfrm>
              <a:off x="9963150" y="4044950"/>
              <a:ext cx="571500" cy="331788"/>
            </a:xfrm>
            <a:custGeom>
              <a:avLst/>
              <a:gdLst>
                <a:gd name="T0" fmla="*/ 152 w 152"/>
                <a:gd name="T1" fmla="*/ 80 h 88"/>
                <a:gd name="T2" fmla="*/ 144 w 152"/>
                <a:gd name="T3" fmla="*/ 88 h 88"/>
                <a:gd name="T4" fmla="*/ 8 w 152"/>
                <a:gd name="T5" fmla="*/ 88 h 88"/>
                <a:gd name="T6" fmla="*/ 0 w 152"/>
                <a:gd name="T7" fmla="*/ 80 h 88"/>
                <a:gd name="T8" fmla="*/ 0 w 152"/>
                <a:gd name="T9" fmla="*/ 8 h 88"/>
                <a:gd name="T10" fmla="*/ 8 w 152"/>
                <a:gd name="T11" fmla="*/ 0 h 88"/>
                <a:gd name="T12" fmla="*/ 144 w 152"/>
                <a:gd name="T13" fmla="*/ 0 h 88"/>
                <a:gd name="T14" fmla="*/ 152 w 152"/>
                <a:gd name="T15" fmla="*/ 8 h 88"/>
                <a:gd name="T16" fmla="*/ 152 w 152"/>
                <a:gd name="T17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88">
                  <a:moveTo>
                    <a:pt x="152" y="80"/>
                  </a:moveTo>
                  <a:cubicBezTo>
                    <a:pt x="152" y="84"/>
                    <a:pt x="148" y="88"/>
                    <a:pt x="144" y="8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4" y="88"/>
                    <a:pt x="0" y="84"/>
                    <a:pt x="0" y="8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lnTo>
                    <a:pt x="152" y="80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145"/>
            <p:cNvSpPr>
              <a:spLocks noChangeArrowheads="1"/>
            </p:cNvSpPr>
            <p:nvPr/>
          </p:nvSpPr>
          <p:spPr bwMode="auto">
            <a:xfrm>
              <a:off x="9963150" y="4105275"/>
              <a:ext cx="571500" cy="90488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146"/>
            <p:cNvSpPr>
              <a:spLocks noChangeArrowheads="1"/>
            </p:cNvSpPr>
            <p:nvPr/>
          </p:nvSpPr>
          <p:spPr bwMode="auto">
            <a:xfrm>
              <a:off x="10023475" y="4225925"/>
              <a:ext cx="450850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147"/>
            <p:cNvSpPr>
              <a:spLocks noChangeArrowheads="1"/>
            </p:cNvSpPr>
            <p:nvPr/>
          </p:nvSpPr>
          <p:spPr bwMode="auto">
            <a:xfrm>
              <a:off x="10023475" y="4286250"/>
              <a:ext cx="21113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69" name="组合 368"/>
          <p:cNvGrpSpPr/>
          <p:nvPr/>
        </p:nvGrpSpPr>
        <p:grpSpPr>
          <a:xfrm>
            <a:off x="4852541" y="3888324"/>
            <a:ext cx="901700" cy="812800"/>
            <a:chOff x="8085138" y="3849688"/>
            <a:chExt cx="901700" cy="812800"/>
          </a:xfrm>
        </p:grpSpPr>
        <p:sp>
          <p:nvSpPr>
            <p:cNvPr id="302" name="Rectangle 148"/>
            <p:cNvSpPr>
              <a:spLocks noChangeArrowheads="1"/>
            </p:cNvSpPr>
            <p:nvPr/>
          </p:nvSpPr>
          <p:spPr bwMode="auto">
            <a:xfrm>
              <a:off x="8085138" y="4000500"/>
              <a:ext cx="901700" cy="6619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149"/>
            <p:cNvSpPr>
              <a:spLocks noChangeArrowheads="1"/>
            </p:cNvSpPr>
            <p:nvPr/>
          </p:nvSpPr>
          <p:spPr bwMode="auto">
            <a:xfrm>
              <a:off x="8085138" y="3970338"/>
              <a:ext cx="901700" cy="6619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150"/>
            <p:cNvSpPr>
              <a:spLocks noChangeArrowheads="1"/>
            </p:cNvSpPr>
            <p:nvPr/>
          </p:nvSpPr>
          <p:spPr bwMode="auto">
            <a:xfrm>
              <a:off x="8145463" y="4030663"/>
              <a:ext cx="781050" cy="541338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151"/>
            <p:cNvSpPr>
              <a:spLocks noChangeArrowheads="1"/>
            </p:cNvSpPr>
            <p:nvPr/>
          </p:nvSpPr>
          <p:spPr bwMode="auto">
            <a:xfrm>
              <a:off x="8145463" y="4240213"/>
              <a:ext cx="781050" cy="60325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152"/>
            <p:cNvSpPr>
              <a:spLocks noChangeArrowheads="1"/>
            </p:cNvSpPr>
            <p:nvPr/>
          </p:nvSpPr>
          <p:spPr bwMode="auto">
            <a:xfrm>
              <a:off x="8580438" y="4300538"/>
              <a:ext cx="60325" cy="2714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153"/>
            <p:cNvSpPr>
              <a:spLocks noChangeArrowheads="1"/>
            </p:cNvSpPr>
            <p:nvPr/>
          </p:nvSpPr>
          <p:spPr bwMode="auto">
            <a:xfrm>
              <a:off x="8475663" y="4030663"/>
              <a:ext cx="450850" cy="209550"/>
            </a:xfrm>
            <a:prstGeom prst="rect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154"/>
            <p:cNvSpPr/>
            <p:nvPr/>
          </p:nvSpPr>
          <p:spPr bwMode="auto">
            <a:xfrm>
              <a:off x="8355013" y="4044950"/>
              <a:ext cx="241300" cy="225425"/>
            </a:xfrm>
            <a:custGeom>
              <a:avLst/>
              <a:gdLst>
                <a:gd name="T0" fmla="*/ 76 w 152"/>
                <a:gd name="T1" fmla="*/ 142 h 142"/>
                <a:gd name="T2" fmla="*/ 0 w 152"/>
                <a:gd name="T3" fmla="*/ 0 h 142"/>
                <a:gd name="T4" fmla="*/ 152 w 152"/>
                <a:gd name="T5" fmla="*/ 0 h 142"/>
                <a:gd name="T6" fmla="*/ 76 w 152"/>
                <a:gd name="T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42">
                  <a:moveTo>
                    <a:pt x="76" y="142"/>
                  </a:moveTo>
                  <a:lnTo>
                    <a:pt x="0" y="0"/>
                  </a:lnTo>
                  <a:lnTo>
                    <a:pt x="152" y="0"/>
                  </a:lnTo>
                  <a:lnTo>
                    <a:pt x="76" y="142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Oval 155"/>
            <p:cNvSpPr>
              <a:spLocks noChangeArrowheads="1"/>
            </p:cNvSpPr>
            <p:nvPr/>
          </p:nvSpPr>
          <p:spPr bwMode="auto">
            <a:xfrm>
              <a:off x="8340725" y="3849688"/>
              <a:ext cx="269875" cy="271463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Oval 156"/>
            <p:cNvSpPr>
              <a:spLocks noChangeArrowheads="1"/>
            </p:cNvSpPr>
            <p:nvPr/>
          </p:nvSpPr>
          <p:spPr bwMode="auto">
            <a:xfrm>
              <a:off x="8401050" y="3910013"/>
              <a:ext cx="149225" cy="1508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3" name="组合 372"/>
          <p:cNvGrpSpPr/>
          <p:nvPr/>
        </p:nvGrpSpPr>
        <p:grpSpPr>
          <a:xfrm>
            <a:off x="4866828" y="5391686"/>
            <a:ext cx="871538" cy="812800"/>
            <a:chOff x="8099425" y="5353050"/>
            <a:chExt cx="871538" cy="812800"/>
          </a:xfrm>
        </p:grpSpPr>
        <p:sp>
          <p:nvSpPr>
            <p:cNvPr id="311" name="Rectangle 157"/>
            <p:cNvSpPr>
              <a:spLocks noChangeArrowheads="1"/>
            </p:cNvSpPr>
            <p:nvPr/>
          </p:nvSpPr>
          <p:spPr bwMode="auto">
            <a:xfrm>
              <a:off x="8129588" y="5413375"/>
              <a:ext cx="811213" cy="57150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Rectangle 158"/>
            <p:cNvSpPr>
              <a:spLocks noChangeArrowheads="1"/>
            </p:cNvSpPr>
            <p:nvPr/>
          </p:nvSpPr>
          <p:spPr bwMode="auto">
            <a:xfrm>
              <a:off x="8129588" y="5353050"/>
              <a:ext cx="811213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Oval 159"/>
            <p:cNvSpPr>
              <a:spLocks noChangeArrowheads="1"/>
            </p:cNvSpPr>
            <p:nvPr/>
          </p:nvSpPr>
          <p:spPr bwMode="auto">
            <a:xfrm>
              <a:off x="8099425" y="5353050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Oval 160"/>
            <p:cNvSpPr>
              <a:spLocks noChangeArrowheads="1"/>
            </p:cNvSpPr>
            <p:nvPr/>
          </p:nvSpPr>
          <p:spPr bwMode="auto">
            <a:xfrm>
              <a:off x="8912225" y="5353050"/>
              <a:ext cx="58738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Rectangle 161"/>
            <p:cNvSpPr>
              <a:spLocks noChangeArrowheads="1"/>
            </p:cNvSpPr>
            <p:nvPr/>
          </p:nvSpPr>
          <p:spPr bwMode="auto">
            <a:xfrm>
              <a:off x="8189913" y="5473700"/>
              <a:ext cx="90488" cy="4508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162"/>
            <p:cNvSpPr>
              <a:spLocks noChangeArrowheads="1"/>
            </p:cNvSpPr>
            <p:nvPr/>
          </p:nvSpPr>
          <p:spPr bwMode="auto">
            <a:xfrm>
              <a:off x="8310563" y="5473700"/>
              <a:ext cx="90488" cy="4508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163"/>
            <p:cNvSpPr>
              <a:spLocks noChangeArrowheads="1"/>
            </p:cNvSpPr>
            <p:nvPr/>
          </p:nvSpPr>
          <p:spPr bwMode="auto">
            <a:xfrm>
              <a:off x="8431213" y="5473700"/>
              <a:ext cx="88900" cy="4508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164"/>
            <p:cNvSpPr>
              <a:spLocks noChangeArrowheads="1"/>
            </p:cNvSpPr>
            <p:nvPr/>
          </p:nvSpPr>
          <p:spPr bwMode="auto">
            <a:xfrm>
              <a:off x="8550275" y="5473700"/>
              <a:ext cx="90488" cy="4508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165"/>
            <p:cNvSpPr>
              <a:spLocks noChangeArrowheads="1"/>
            </p:cNvSpPr>
            <p:nvPr/>
          </p:nvSpPr>
          <p:spPr bwMode="auto">
            <a:xfrm>
              <a:off x="8670925" y="5473700"/>
              <a:ext cx="90488" cy="4508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166"/>
            <p:cNvSpPr>
              <a:spLocks noChangeArrowheads="1"/>
            </p:cNvSpPr>
            <p:nvPr/>
          </p:nvSpPr>
          <p:spPr bwMode="auto">
            <a:xfrm>
              <a:off x="8791575" y="5473700"/>
              <a:ext cx="90488" cy="4508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167"/>
            <p:cNvSpPr>
              <a:spLocks noChangeArrowheads="1"/>
            </p:cNvSpPr>
            <p:nvPr/>
          </p:nvSpPr>
          <p:spPr bwMode="auto">
            <a:xfrm>
              <a:off x="8189913" y="5654675"/>
              <a:ext cx="90488" cy="269875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168"/>
            <p:cNvSpPr>
              <a:spLocks noChangeArrowheads="1"/>
            </p:cNvSpPr>
            <p:nvPr/>
          </p:nvSpPr>
          <p:spPr bwMode="auto">
            <a:xfrm>
              <a:off x="8310563" y="5594350"/>
              <a:ext cx="90488" cy="33020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169"/>
            <p:cNvSpPr>
              <a:spLocks noChangeArrowheads="1"/>
            </p:cNvSpPr>
            <p:nvPr/>
          </p:nvSpPr>
          <p:spPr bwMode="auto">
            <a:xfrm>
              <a:off x="8431213" y="5713413"/>
              <a:ext cx="88900" cy="211138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170"/>
            <p:cNvSpPr>
              <a:spLocks noChangeArrowheads="1"/>
            </p:cNvSpPr>
            <p:nvPr/>
          </p:nvSpPr>
          <p:spPr bwMode="auto">
            <a:xfrm>
              <a:off x="8550275" y="5624513"/>
              <a:ext cx="90488" cy="300038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171"/>
            <p:cNvSpPr>
              <a:spLocks noChangeArrowheads="1"/>
            </p:cNvSpPr>
            <p:nvPr/>
          </p:nvSpPr>
          <p:spPr bwMode="auto">
            <a:xfrm>
              <a:off x="8670925" y="5684838"/>
              <a:ext cx="90488" cy="239713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172"/>
            <p:cNvSpPr>
              <a:spLocks noChangeArrowheads="1"/>
            </p:cNvSpPr>
            <p:nvPr/>
          </p:nvSpPr>
          <p:spPr bwMode="auto">
            <a:xfrm>
              <a:off x="8791575" y="5564188"/>
              <a:ext cx="90488" cy="360363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173"/>
            <p:cNvSpPr>
              <a:spLocks noChangeArrowheads="1"/>
            </p:cNvSpPr>
            <p:nvPr/>
          </p:nvSpPr>
          <p:spPr bwMode="auto">
            <a:xfrm>
              <a:off x="8505825" y="5984875"/>
              <a:ext cx="60325" cy="1206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174"/>
            <p:cNvSpPr>
              <a:spLocks noChangeArrowheads="1"/>
            </p:cNvSpPr>
            <p:nvPr/>
          </p:nvSpPr>
          <p:spPr bwMode="auto">
            <a:xfrm>
              <a:off x="8385175" y="6105525"/>
              <a:ext cx="300038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Oval 175"/>
            <p:cNvSpPr>
              <a:spLocks noChangeArrowheads="1"/>
            </p:cNvSpPr>
            <p:nvPr/>
          </p:nvSpPr>
          <p:spPr bwMode="auto">
            <a:xfrm>
              <a:off x="8656638" y="6105525"/>
              <a:ext cx="58738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Oval 176"/>
            <p:cNvSpPr>
              <a:spLocks noChangeArrowheads="1"/>
            </p:cNvSpPr>
            <p:nvPr/>
          </p:nvSpPr>
          <p:spPr bwMode="auto">
            <a:xfrm>
              <a:off x="8355013" y="6105525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3198366" y="2445286"/>
            <a:ext cx="901700" cy="752476"/>
            <a:chOff x="6430963" y="2406650"/>
            <a:chExt cx="901700" cy="752476"/>
          </a:xfrm>
        </p:grpSpPr>
        <p:sp>
          <p:nvSpPr>
            <p:cNvPr id="331" name="Freeform 177"/>
            <p:cNvSpPr/>
            <p:nvPr/>
          </p:nvSpPr>
          <p:spPr bwMode="auto">
            <a:xfrm>
              <a:off x="6477000" y="2678113"/>
              <a:ext cx="811213" cy="481013"/>
            </a:xfrm>
            <a:custGeom>
              <a:avLst/>
              <a:gdLst>
                <a:gd name="T0" fmla="*/ 216 w 216"/>
                <a:gd name="T1" fmla="*/ 112 h 128"/>
                <a:gd name="T2" fmla="*/ 200 w 216"/>
                <a:gd name="T3" fmla="*/ 128 h 128"/>
                <a:gd name="T4" fmla="*/ 16 w 216"/>
                <a:gd name="T5" fmla="*/ 128 h 128"/>
                <a:gd name="T6" fmla="*/ 0 w 216"/>
                <a:gd name="T7" fmla="*/ 112 h 128"/>
                <a:gd name="T8" fmla="*/ 0 w 216"/>
                <a:gd name="T9" fmla="*/ 0 h 128"/>
                <a:gd name="T10" fmla="*/ 216 w 216"/>
                <a:gd name="T11" fmla="*/ 0 h 128"/>
                <a:gd name="T12" fmla="*/ 216 w 216"/>
                <a:gd name="T13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28">
                  <a:moveTo>
                    <a:pt x="216" y="112"/>
                  </a:moveTo>
                  <a:cubicBezTo>
                    <a:pt x="216" y="121"/>
                    <a:pt x="209" y="128"/>
                    <a:pt x="200" y="128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7" y="128"/>
                    <a:pt x="0" y="121"/>
                    <a:pt x="0" y="1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" y="0"/>
                    <a:pt x="216" y="0"/>
                    <a:pt x="216" y="0"/>
                  </a:cubicBezTo>
                  <a:lnTo>
                    <a:pt x="216" y="112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Freeform 178"/>
            <p:cNvSpPr/>
            <p:nvPr/>
          </p:nvSpPr>
          <p:spPr bwMode="auto">
            <a:xfrm>
              <a:off x="6477000" y="2678113"/>
              <a:ext cx="811213" cy="420688"/>
            </a:xfrm>
            <a:custGeom>
              <a:avLst/>
              <a:gdLst>
                <a:gd name="T0" fmla="*/ 216 w 216"/>
                <a:gd name="T1" fmla="*/ 96 h 112"/>
                <a:gd name="T2" fmla="*/ 200 w 216"/>
                <a:gd name="T3" fmla="*/ 112 h 112"/>
                <a:gd name="T4" fmla="*/ 16 w 216"/>
                <a:gd name="T5" fmla="*/ 112 h 112"/>
                <a:gd name="T6" fmla="*/ 0 w 216"/>
                <a:gd name="T7" fmla="*/ 96 h 112"/>
                <a:gd name="T8" fmla="*/ 0 w 216"/>
                <a:gd name="T9" fmla="*/ 0 h 112"/>
                <a:gd name="T10" fmla="*/ 216 w 216"/>
                <a:gd name="T11" fmla="*/ 0 h 112"/>
                <a:gd name="T12" fmla="*/ 216 w 216"/>
                <a:gd name="T13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12">
                  <a:moveTo>
                    <a:pt x="216" y="96"/>
                  </a:moveTo>
                  <a:cubicBezTo>
                    <a:pt x="216" y="105"/>
                    <a:pt x="209" y="112"/>
                    <a:pt x="200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7" y="112"/>
                    <a:pt x="0" y="105"/>
                    <a:pt x="0" y="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" y="0"/>
                    <a:pt x="216" y="0"/>
                    <a:pt x="216" y="0"/>
                  </a:cubicBezTo>
                  <a:lnTo>
                    <a:pt x="216" y="96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Oval 179"/>
            <p:cNvSpPr>
              <a:spLocks noChangeArrowheads="1"/>
            </p:cNvSpPr>
            <p:nvPr/>
          </p:nvSpPr>
          <p:spPr bwMode="auto">
            <a:xfrm>
              <a:off x="6551613" y="2782888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Oval 180"/>
            <p:cNvSpPr>
              <a:spLocks noChangeArrowheads="1"/>
            </p:cNvSpPr>
            <p:nvPr/>
          </p:nvSpPr>
          <p:spPr bwMode="auto">
            <a:xfrm>
              <a:off x="6672263" y="2782888"/>
              <a:ext cx="58738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Oval 181"/>
            <p:cNvSpPr>
              <a:spLocks noChangeArrowheads="1"/>
            </p:cNvSpPr>
            <p:nvPr/>
          </p:nvSpPr>
          <p:spPr bwMode="auto">
            <a:xfrm>
              <a:off x="7032625" y="2782888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Oval 182"/>
            <p:cNvSpPr>
              <a:spLocks noChangeArrowheads="1"/>
            </p:cNvSpPr>
            <p:nvPr/>
          </p:nvSpPr>
          <p:spPr bwMode="auto">
            <a:xfrm>
              <a:off x="7153275" y="2782888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Oval 183"/>
            <p:cNvSpPr>
              <a:spLocks noChangeArrowheads="1"/>
            </p:cNvSpPr>
            <p:nvPr/>
          </p:nvSpPr>
          <p:spPr bwMode="auto">
            <a:xfrm>
              <a:off x="6551613" y="2873375"/>
              <a:ext cx="60325" cy="5873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Oval 184"/>
            <p:cNvSpPr>
              <a:spLocks noChangeArrowheads="1"/>
            </p:cNvSpPr>
            <p:nvPr/>
          </p:nvSpPr>
          <p:spPr bwMode="auto">
            <a:xfrm>
              <a:off x="6672263" y="2873375"/>
              <a:ext cx="58738" cy="5873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Oval 185"/>
            <p:cNvSpPr>
              <a:spLocks noChangeArrowheads="1"/>
            </p:cNvSpPr>
            <p:nvPr/>
          </p:nvSpPr>
          <p:spPr bwMode="auto">
            <a:xfrm>
              <a:off x="7032625" y="2873375"/>
              <a:ext cx="60325" cy="5873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Oval 186"/>
            <p:cNvSpPr>
              <a:spLocks noChangeArrowheads="1"/>
            </p:cNvSpPr>
            <p:nvPr/>
          </p:nvSpPr>
          <p:spPr bwMode="auto">
            <a:xfrm>
              <a:off x="7153275" y="2873375"/>
              <a:ext cx="60325" cy="5873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Oval 187"/>
            <p:cNvSpPr>
              <a:spLocks noChangeArrowheads="1"/>
            </p:cNvSpPr>
            <p:nvPr/>
          </p:nvSpPr>
          <p:spPr bwMode="auto">
            <a:xfrm>
              <a:off x="6551613" y="2962275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Oval 188"/>
            <p:cNvSpPr>
              <a:spLocks noChangeArrowheads="1"/>
            </p:cNvSpPr>
            <p:nvPr/>
          </p:nvSpPr>
          <p:spPr bwMode="auto">
            <a:xfrm>
              <a:off x="6672263" y="2962275"/>
              <a:ext cx="58738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Oval 189"/>
            <p:cNvSpPr>
              <a:spLocks noChangeArrowheads="1"/>
            </p:cNvSpPr>
            <p:nvPr/>
          </p:nvSpPr>
          <p:spPr bwMode="auto">
            <a:xfrm>
              <a:off x="7032625" y="2962275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Oval 190"/>
            <p:cNvSpPr>
              <a:spLocks noChangeArrowheads="1"/>
            </p:cNvSpPr>
            <p:nvPr/>
          </p:nvSpPr>
          <p:spPr bwMode="auto">
            <a:xfrm>
              <a:off x="7153275" y="2962275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191"/>
            <p:cNvSpPr>
              <a:spLocks noChangeArrowheads="1"/>
            </p:cNvSpPr>
            <p:nvPr/>
          </p:nvSpPr>
          <p:spPr bwMode="auto">
            <a:xfrm>
              <a:off x="6477000" y="2678113"/>
              <a:ext cx="811213" cy="285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92"/>
            <p:cNvSpPr>
              <a:spLocks noChangeArrowheads="1"/>
            </p:cNvSpPr>
            <p:nvPr/>
          </p:nvSpPr>
          <p:spPr bwMode="auto">
            <a:xfrm>
              <a:off x="6477000" y="2587625"/>
              <a:ext cx="811213" cy="90488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Freeform 193"/>
            <p:cNvSpPr/>
            <p:nvPr/>
          </p:nvSpPr>
          <p:spPr bwMode="auto">
            <a:xfrm>
              <a:off x="7288213" y="2587625"/>
              <a:ext cx="44450" cy="90488"/>
            </a:xfrm>
            <a:custGeom>
              <a:avLst/>
              <a:gdLst>
                <a:gd name="T0" fmla="*/ 0 w 12"/>
                <a:gd name="T1" fmla="*/ 0 h 24"/>
                <a:gd name="T2" fmla="*/ 12 w 12"/>
                <a:gd name="T3" fmla="*/ 12 h 24"/>
                <a:gd name="T4" fmla="*/ 0 w 12"/>
                <a:gd name="T5" fmla="*/ 24 h 24"/>
                <a:gd name="T6" fmla="*/ 0 w 1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4">
                  <a:moveTo>
                    <a:pt x="0" y="0"/>
                  </a:moveTo>
                  <a:cubicBezTo>
                    <a:pt x="7" y="0"/>
                    <a:pt x="12" y="5"/>
                    <a:pt x="12" y="12"/>
                  </a:cubicBezTo>
                  <a:cubicBezTo>
                    <a:pt x="12" y="19"/>
                    <a:pt x="7" y="24"/>
                    <a:pt x="0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Freeform 194"/>
            <p:cNvSpPr/>
            <p:nvPr/>
          </p:nvSpPr>
          <p:spPr bwMode="auto">
            <a:xfrm>
              <a:off x="6430963" y="2587625"/>
              <a:ext cx="46038" cy="90488"/>
            </a:xfrm>
            <a:custGeom>
              <a:avLst/>
              <a:gdLst>
                <a:gd name="T0" fmla="*/ 12 w 12"/>
                <a:gd name="T1" fmla="*/ 0 h 24"/>
                <a:gd name="T2" fmla="*/ 0 w 12"/>
                <a:gd name="T3" fmla="*/ 12 h 24"/>
                <a:gd name="T4" fmla="*/ 12 w 12"/>
                <a:gd name="T5" fmla="*/ 24 h 24"/>
                <a:gd name="T6" fmla="*/ 12 w 1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Freeform 195"/>
            <p:cNvSpPr/>
            <p:nvPr/>
          </p:nvSpPr>
          <p:spPr bwMode="auto">
            <a:xfrm>
              <a:off x="6656388" y="2406650"/>
              <a:ext cx="255588" cy="255588"/>
            </a:xfrm>
            <a:custGeom>
              <a:avLst/>
              <a:gdLst>
                <a:gd name="T0" fmla="*/ 8 w 68"/>
                <a:gd name="T1" fmla="*/ 0 h 68"/>
                <a:gd name="T2" fmla="*/ 0 w 68"/>
                <a:gd name="T3" fmla="*/ 8 h 68"/>
                <a:gd name="T4" fmla="*/ 4 w 68"/>
                <a:gd name="T5" fmla="*/ 16 h 68"/>
                <a:gd name="T6" fmla="*/ 52 w 68"/>
                <a:gd name="T7" fmla="*/ 64 h 68"/>
                <a:gd name="T8" fmla="*/ 60 w 68"/>
                <a:gd name="T9" fmla="*/ 68 h 68"/>
                <a:gd name="T10" fmla="*/ 68 w 68"/>
                <a:gd name="T11" fmla="*/ 60 h 68"/>
                <a:gd name="T12" fmla="*/ 64 w 68"/>
                <a:gd name="T13" fmla="*/ 52 h 68"/>
                <a:gd name="T14" fmla="*/ 16 w 68"/>
                <a:gd name="T15" fmla="*/ 4 h 68"/>
                <a:gd name="T16" fmla="*/ 8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1"/>
                    <a:pt x="4" y="16"/>
                    <a:pt x="4" y="16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4"/>
                    <a:pt x="57" y="68"/>
                    <a:pt x="60" y="68"/>
                  </a:cubicBezTo>
                  <a:cubicBezTo>
                    <a:pt x="64" y="68"/>
                    <a:pt x="68" y="64"/>
                    <a:pt x="68" y="60"/>
                  </a:cubicBezTo>
                  <a:cubicBezTo>
                    <a:pt x="68" y="57"/>
                    <a:pt x="64" y="52"/>
                    <a:pt x="64" y="5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1" y="0"/>
                    <a:pt x="8" y="0"/>
                  </a:cubicBez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Oval 196"/>
            <p:cNvSpPr>
              <a:spLocks noChangeArrowheads="1"/>
            </p:cNvSpPr>
            <p:nvPr/>
          </p:nvSpPr>
          <p:spPr bwMode="auto">
            <a:xfrm>
              <a:off x="6761163" y="2782888"/>
              <a:ext cx="241300" cy="239713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197"/>
            <p:cNvSpPr>
              <a:spLocks noChangeArrowheads="1"/>
            </p:cNvSpPr>
            <p:nvPr/>
          </p:nvSpPr>
          <p:spPr bwMode="auto">
            <a:xfrm>
              <a:off x="6867525" y="2843213"/>
              <a:ext cx="30163" cy="1190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198"/>
            <p:cNvSpPr>
              <a:spLocks noChangeArrowheads="1"/>
            </p:cNvSpPr>
            <p:nvPr/>
          </p:nvSpPr>
          <p:spPr bwMode="auto">
            <a:xfrm>
              <a:off x="6821488" y="2887663"/>
              <a:ext cx="120650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65" name="组合 364"/>
          <p:cNvGrpSpPr/>
          <p:nvPr/>
        </p:nvGrpSpPr>
        <p:grpSpPr>
          <a:xfrm>
            <a:off x="4852541" y="2445286"/>
            <a:ext cx="901699" cy="752476"/>
            <a:chOff x="8085138" y="2406650"/>
            <a:chExt cx="901699" cy="752476"/>
          </a:xfrm>
        </p:grpSpPr>
        <p:sp>
          <p:nvSpPr>
            <p:cNvPr id="353" name="Freeform 199"/>
            <p:cNvSpPr/>
            <p:nvPr/>
          </p:nvSpPr>
          <p:spPr bwMode="auto">
            <a:xfrm>
              <a:off x="8129588" y="2678113"/>
              <a:ext cx="811213" cy="481013"/>
            </a:xfrm>
            <a:custGeom>
              <a:avLst/>
              <a:gdLst>
                <a:gd name="T0" fmla="*/ 216 w 216"/>
                <a:gd name="T1" fmla="*/ 112 h 128"/>
                <a:gd name="T2" fmla="*/ 200 w 216"/>
                <a:gd name="T3" fmla="*/ 128 h 128"/>
                <a:gd name="T4" fmla="*/ 16 w 216"/>
                <a:gd name="T5" fmla="*/ 128 h 128"/>
                <a:gd name="T6" fmla="*/ 0 w 216"/>
                <a:gd name="T7" fmla="*/ 112 h 128"/>
                <a:gd name="T8" fmla="*/ 0 w 216"/>
                <a:gd name="T9" fmla="*/ 0 h 128"/>
                <a:gd name="T10" fmla="*/ 216 w 216"/>
                <a:gd name="T11" fmla="*/ 0 h 128"/>
                <a:gd name="T12" fmla="*/ 216 w 216"/>
                <a:gd name="T13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28">
                  <a:moveTo>
                    <a:pt x="216" y="112"/>
                  </a:moveTo>
                  <a:cubicBezTo>
                    <a:pt x="216" y="121"/>
                    <a:pt x="209" y="128"/>
                    <a:pt x="200" y="128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7" y="128"/>
                    <a:pt x="0" y="121"/>
                    <a:pt x="0" y="1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" y="0"/>
                    <a:pt x="216" y="0"/>
                    <a:pt x="216" y="0"/>
                  </a:cubicBezTo>
                  <a:lnTo>
                    <a:pt x="216" y="112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Freeform 200"/>
            <p:cNvSpPr/>
            <p:nvPr/>
          </p:nvSpPr>
          <p:spPr bwMode="auto">
            <a:xfrm>
              <a:off x="8129588" y="2678113"/>
              <a:ext cx="811213" cy="420688"/>
            </a:xfrm>
            <a:custGeom>
              <a:avLst/>
              <a:gdLst>
                <a:gd name="T0" fmla="*/ 216 w 216"/>
                <a:gd name="T1" fmla="*/ 96 h 112"/>
                <a:gd name="T2" fmla="*/ 200 w 216"/>
                <a:gd name="T3" fmla="*/ 112 h 112"/>
                <a:gd name="T4" fmla="*/ 16 w 216"/>
                <a:gd name="T5" fmla="*/ 112 h 112"/>
                <a:gd name="T6" fmla="*/ 0 w 216"/>
                <a:gd name="T7" fmla="*/ 96 h 112"/>
                <a:gd name="T8" fmla="*/ 0 w 216"/>
                <a:gd name="T9" fmla="*/ 0 h 112"/>
                <a:gd name="T10" fmla="*/ 216 w 216"/>
                <a:gd name="T11" fmla="*/ 0 h 112"/>
                <a:gd name="T12" fmla="*/ 216 w 216"/>
                <a:gd name="T13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12">
                  <a:moveTo>
                    <a:pt x="216" y="96"/>
                  </a:moveTo>
                  <a:cubicBezTo>
                    <a:pt x="216" y="105"/>
                    <a:pt x="209" y="112"/>
                    <a:pt x="200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7" y="112"/>
                    <a:pt x="0" y="105"/>
                    <a:pt x="0" y="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" y="0"/>
                    <a:pt x="216" y="0"/>
                    <a:pt x="216" y="0"/>
                  </a:cubicBezTo>
                  <a:lnTo>
                    <a:pt x="216" y="96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Oval 201"/>
            <p:cNvSpPr>
              <a:spLocks noChangeArrowheads="1"/>
            </p:cNvSpPr>
            <p:nvPr/>
          </p:nvSpPr>
          <p:spPr bwMode="auto">
            <a:xfrm>
              <a:off x="8204200" y="2782888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Oval 202"/>
            <p:cNvSpPr>
              <a:spLocks noChangeArrowheads="1"/>
            </p:cNvSpPr>
            <p:nvPr/>
          </p:nvSpPr>
          <p:spPr bwMode="auto">
            <a:xfrm>
              <a:off x="8324850" y="2782888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Oval 203"/>
            <p:cNvSpPr>
              <a:spLocks noChangeArrowheads="1"/>
            </p:cNvSpPr>
            <p:nvPr/>
          </p:nvSpPr>
          <p:spPr bwMode="auto">
            <a:xfrm>
              <a:off x="8685213" y="2782888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Oval 204"/>
            <p:cNvSpPr>
              <a:spLocks noChangeArrowheads="1"/>
            </p:cNvSpPr>
            <p:nvPr/>
          </p:nvSpPr>
          <p:spPr bwMode="auto">
            <a:xfrm>
              <a:off x="8805863" y="2782888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Oval 206"/>
            <p:cNvSpPr>
              <a:spLocks noChangeArrowheads="1"/>
            </p:cNvSpPr>
            <p:nvPr/>
          </p:nvSpPr>
          <p:spPr bwMode="auto">
            <a:xfrm>
              <a:off x="8204200" y="2873375"/>
              <a:ext cx="60325" cy="5873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Oval 207"/>
            <p:cNvSpPr>
              <a:spLocks noChangeArrowheads="1"/>
            </p:cNvSpPr>
            <p:nvPr/>
          </p:nvSpPr>
          <p:spPr bwMode="auto">
            <a:xfrm>
              <a:off x="8324850" y="2873375"/>
              <a:ext cx="60325" cy="5873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Oval 208"/>
            <p:cNvSpPr>
              <a:spLocks noChangeArrowheads="1"/>
            </p:cNvSpPr>
            <p:nvPr/>
          </p:nvSpPr>
          <p:spPr bwMode="auto">
            <a:xfrm>
              <a:off x="8685213" y="2873375"/>
              <a:ext cx="60325" cy="5873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209"/>
            <p:cNvSpPr>
              <a:spLocks noChangeArrowheads="1"/>
            </p:cNvSpPr>
            <p:nvPr/>
          </p:nvSpPr>
          <p:spPr bwMode="auto">
            <a:xfrm>
              <a:off x="8805863" y="2873375"/>
              <a:ext cx="60325" cy="5873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210"/>
            <p:cNvSpPr>
              <a:spLocks noChangeArrowheads="1"/>
            </p:cNvSpPr>
            <p:nvPr/>
          </p:nvSpPr>
          <p:spPr bwMode="auto">
            <a:xfrm>
              <a:off x="8204200" y="2962275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Oval 211"/>
            <p:cNvSpPr>
              <a:spLocks noChangeArrowheads="1"/>
            </p:cNvSpPr>
            <p:nvPr/>
          </p:nvSpPr>
          <p:spPr bwMode="auto">
            <a:xfrm>
              <a:off x="8324850" y="2962275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Oval 212"/>
            <p:cNvSpPr>
              <a:spLocks noChangeArrowheads="1"/>
            </p:cNvSpPr>
            <p:nvPr/>
          </p:nvSpPr>
          <p:spPr bwMode="auto">
            <a:xfrm>
              <a:off x="8685213" y="2962275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213"/>
            <p:cNvSpPr>
              <a:spLocks noChangeArrowheads="1"/>
            </p:cNvSpPr>
            <p:nvPr/>
          </p:nvSpPr>
          <p:spPr bwMode="auto">
            <a:xfrm>
              <a:off x="8805863" y="2962275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214"/>
            <p:cNvSpPr>
              <a:spLocks noChangeArrowheads="1"/>
            </p:cNvSpPr>
            <p:nvPr/>
          </p:nvSpPr>
          <p:spPr bwMode="auto">
            <a:xfrm>
              <a:off x="8129588" y="2678113"/>
              <a:ext cx="811212" cy="285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215"/>
            <p:cNvSpPr>
              <a:spLocks noChangeArrowheads="1"/>
            </p:cNvSpPr>
            <p:nvPr/>
          </p:nvSpPr>
          <p:spPr bwMode="auto">
            <a:xfrm>
              <a:off x="8129588" y="2587625"/>
              <a:ext cx="811212" cy="90488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16"/>
            <p:cNvSpPr/>
            <p:nvPr/>
          </p:nvSpPr>
          <p:spPr bwMode="auto">
            <a:xfrm>
              <a:off x="8940800" y="2587625"/>
              <a:ext cx="46037" cy="90488"/>
            </a:xfrm>
            <a:custGeom>
              <a:avLst/>
              <a:gdLst>
                <a:gd name="T0" fmla="*/ 0 w 12"/>
                <a:gd name="T1" fmla="*/ 0 h 24"/>
                <a:gd name="T2" fmla="*/ 12 w 12"/>
                <a:gd name="T3" fmla="*/ 12 h 24"/>
                <a:gd name="T4" fmla="*/ 0 w 12"/>
                <a:gd name="T5" fmla="*/ 24 h 24"/>
                <a:gd name="T6" fmla="*/ 0 w 1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4">
                  <a:moveTo>
                    <a:pt x="0" y="0"/>
                  </a:moveTo>
                  <a:cubicBezTo>
                    <a:pt x="7" y="0"/>
                    <a:pt x="12" y="5"/>
                    <a:pt x="12" y="12"/>
                  </a:cubicBezTo>
                  <a:cubicBezTo>
                    <a:pt x="12" y="19"/>
                    <a:pt x="7" y="24"/>
                    <a:pt x="0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17"/>
            <p:cNvSpPr/>
            <p:nvPr/>
          </p:nvSpPr>
          <p:spPr bwMode="auto">
            <a:xfrm>
              <a:off x="8085138" y="2587625"/>
              <a:ext cx="44450" cy="90488"/>
            </a:xfrm>
            <a:custGeom>
              <a:avLst/>
              <a:gdLst>
                <a:gd name="T0" fmla="*/ 12 w 12"/>
                <a:gd name="T1" fmla="*/ 0 h 24"/>
                <a:gd name="T2" fmla="*/ 0 w 12"/>
                <a:gd name="T3" fmla="*/ 12 h 24"/>
                <a:gd name="T4" fmla="*/ 12 w 12"/>
                <a:gd name="T5" fmla="*/ 24 h 24"/>
                <a:gd name="T6" fmla="*/ 12 w 1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18"/>
            <p:cNvSpPr/>
            <p:nvPr/>
          </p:nvSpPr>
          <p:spPr bwMode="auto">
            <a:xfrm>
              <a:off x="8310563" y="2406650"/>
              <a:ext cx="255587" cy="255588"/>
            </a:xfrm>
            <a:custGeom>
              <a:avLst/>
              <a:gdLst>
                <a:gd name="T0" fmla="*/ 8 w 68"/>
                <a:gd name="T1" fmla="*/ 0 h 68"/>
                <a:gd name="T2" fmla="*/ 0 w 68"/>
                <a:gd name="T3" fmla="*/ 8 h 68"/>
                <a:gd name="T4" fmla="*/ 4 w 68"/>
                <a:gd name="T5" fmla="*/ 16 h 68"/>
                <a:gd name="T6" fmla="*/ 52 w 68"/>
                <a:gd name="T7" fmla="*/ 64 h 68"/>
                <a:gd name="T8" fmla="*/ 60 w 68"/>
                <a:gd name="T9" fmla="*/ 68 h 68"/>
                <a:gd name="T10" fmla="*/ 68 w 68"/>
                <a:gd name="T11" fmla="*/ 60 h 68"/>
                <a:gd name="T12" fmla="*/ 64 w 68"/>
                <a:gd name="T13" fmla="*/ 52 h 68"/>
                <a:gd name="T14" fmla="*/ 16 w 68"/>
                <a:gd name="T15" fmla="*/ 4 h 68"/>
                <a:gd name="T16" fmla="*/ 8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1"/>
                    <a:pt x="4" y="16"/>
                    <a:pt x="4" y="16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4"/>
                    <a:pt x="57" y="68"/>
                    <a:pt x="60" y="68"/>
                  </a:cubicBezTo>
                  <a:cubicBezTo>
                    <a:pt x="64" y="68"/>
                    <a:pt x="68" y="64"/>
                    <a:pt x="68" y="60"/>
                  </a:cubicBezTo>
                  <a:cubicBezTo>
                    <a:pt x="68" y="57"/>
                    <a:pt x="64" y="52"/>
                    <a:pt x="64" y="5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1" y="0"/>
                    <a:pt x="8" y="0"/>
                  </a:cubicBez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219"/>
            <p:cNvSpPr>
              <a:spLocks noChangeArrowheads="1"/>
            </p:cNvSpPr>
            <p:nvPr/>
          </p:nvSpPr>
          <p:spPr bwMode="auto">
            <a:xfrm>
              <a:off x="8415338" y="2782888"/>
              <a:ext cx="241300" cy="239713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220"/>
            <p:cNvSpPr>
              <a:spLocks noChangeArrowheads="1"/>
            </p:cNvSpPr>
            <p:nvPr/>
          </p:nvSpPr>
          <p:spPr bwMode="auto">
            <a:xfrm>
              <a:off x="8475663" y="2887663"/>
              <a:ext cx="120650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59" name="组合 358"/>
          <p:cNvGrpSpPr/>
          <p:nvPr/>
        </p:nvGrpSpPr>
        <p:grpSpPr>
          <a:xfrm>
            <a:off x="1529903" y="776824"/>
            <a:ext cx="931863" cy="931862"/>
            <a:chOff x="4762500" y="738188"/>
            <a:chExt cx="931863" cy="931862"/>
          </a:xfrm>
        </p:grpSpPr>
        <p:sp>
          <p:nvSpPr>
            <p:cNvPr id="21" name="Freeform 221"/>
            <p:cNvSpPr/>
            <p:nvPr/>
          </p:nvSpPr>
          <p:spPr bwMode="auto">
            <a:xfrm>
              <a:off x="4973638" y="1008063"/>
              <a:ext cx="720725" cy="420688"/>
            </a:xfrm>
            <a:custGeom>
              <a:avLst/>
              <a:gdLst>
                <a:gd name="T0" fmla="*/ 176 w 192"/>
                <a:gd name="T1" fmla="*/ 0 h 112"/>
                <a:gd name="T2" fmla="*/ 0 w 192"/>
                <a:gd name="T3" fmla="*/ 0 h 112"/>
                <a:gd name="T4" fmla="*/ 0 w 192"/>
                <a:gd name="T5" fmla="*/ 112 h 112"/>
                <a:gd name="T6" fmla="*/ 168 w 192"/>
                <a:gd name="T7" fmla="*/ 112 h 112"/>
                <a:gd name="T8" fmla="*/ 192 w 192"/>
                <a:gd name="T9" fmla="*/ 88 h 112"/>
                <a:gd name="T10" fmla="*/ 192 w 192"/>
                <a:gd name="T11" fmla="*/ 16 h 112"/>
                <a:gd name="T12" fmla="*/ 176 w 192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12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68" y="112"/>
                    <a:pt x="168" y="112"/>
                    <a:pt x="168" y="112"/>
                  </a:cubicBezTo>
                  <a:cubicBezTo>
                    <a:pt x="180" y="112"/>
                    <a:pt x="192" y="100"/>
                    <a:pt x="192" y="88"/>
                  </a:cubicBezTo>
                  <a:cubicBezTo>
                    <a:pt x="192" y="16"/>
                    <a:pt x="192" y="16"/>
                    <a:pt x="192" y="16"/>
                  </a:cubicBezTo>
                  <a:cubicBezTo>
                    <a:pt x="192" y="7"/>
                    <a:pt x="185" y="0"/>
                    <a:pt x="176" y="0"/>
                  </a:cubicBez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222"/>
            <p:cNvSpPr>
              <a:spLocks noChangeArrowheads="1"/>
            </p:cNvSpPr>
            <p:nvPr/>
          </p:nvSpPr>
          <p:spPr bwMode="auto">
            <a:xfrm>
              <a:off x="4913313" y="828675"/>
              <a:ext cx="60325" cy="6762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23"/>
            <p:cNvSpPr/>
            <p:nvPr/>
          </p:nvSpPr>
          <p:spPr bwMode="auto">
            <a:xfrm>
              <a:off x="4883150" y="738188"/>
              <a:ext cx="90487" cy="90488"/>
            </a:xfrm>
            <a:custGeom>
              <a:avLst/>
              <a:gdLst>
                <a:gd name="T0" fmla="*/ 0 w 24"/>
                <a:gd name="T1" fmla="*/ 0 h 24"/>
                <a:gd name="T2" fmla="*/ 24 w 24"/>
                <a:gd name="T3" fmla="*/ 24 h 24"/>
                <a:gd name="T4" fmla="*/ 8 w 24"/>
                <a:gd name="T5" fmla="*/ 24 h 24"/>
                <a:gd name="T6" fmla="*/ 0 w 24"/>
                <a:gd name="T7" fmla="*/ 16 h 24"/>
                <a:gd name="T8" fmla="*/ 0 w 2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0"/>
                  </a:moveTo>
                  <a:cubicBezTo>
                    <a:pt x="13" y="0"/>
                    <a:pt x="24" y="11"/>
                    <a:pt x="24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0"/>
                    <a:pt x="4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224"/>
            <p:cNvSpPr>
              <a:spLocks noChangeArrowheads="1"/>
            </p:cNvSpPr>
            <p:nvPr/>
          </p:nvSpPr>
          <p:spPr bwMode="auto">
            <a:xfrm>
              <a:off x="5003800" y="1549400"/>
              <a:ext cx="481012" cy="603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Oval 225"/>
            <p:cNvSpPr>
              <a:spLocks noChangeArrowheads="1"/>
            </p:cNvSpPr>
            <p:nvPr/>
          </p:nvSpPr>
          <p:spPr bwMode="auto">
            <a:xfrm>
              <a:off x="4852988" y="1489075"/>
              <a:ext cx="179387" cy="18097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226"/>
            <p:cNvSpPr>
              <a:spLocks noChangeArrowheads="1"/>
            </p:cNvSpPr>
            <p:nvPr/>
          </p:nvSpPr>
          <p:spPr bwMode="auto">
            <a:xfrm>
              <a:off x="4897438" y="1535113"/>
              <a:ext cx="90487" cy="90488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Oval 227"/>
            <p:cNvSpPr>
              <a:spLocks noChangeArrowheads="1"/>
            </p:cNvSpPr>
            <p:nvPr/>
          </p:nvSpPr>
          <p:spPr bwMode="auto">
            <a:xfrm>
              <a:off x="5394325" y="1489075"/>
              <a:ext cx="179387" cy="18097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Oval 228"/>
            <p:cNvSpPr>
              <a:spLocks noChangeArrowheads="1"/>
            </p:cNvSpPr>
            <p:nvPr/>
          </p:nvSpPr>
          <p:spPr bwMode="auto">
            <a:xfrm>
              <a:off x="5438775" y="1535113"/>
              <a:ext cx="90487" cy="90488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229"/>
            <p:cNvSpPr>
              <a:spLocks noChangeArrowheads="1"/>
            </p:cNvSpPr>
            <p:nvPr/>
          </p:nvSpPr>
          <p:spPr bwMode="auto">
            <a:xfrm>
              <a:off x="4792663" y="738188"/>
              <a:ext cx="90487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Oval 230"/>
            <p:cNvSpPr>
              <a:spLocks noChangeArrowheads="1"/>
            </p:cNvSpPr>
            <p:nvPr/>
          </p:nvSpPr>
          <p:spPr bwMode="auto">
            <a:xfrm>
              <a:off x="4762500" y="738188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31"/>
            <p:cNvSpPr/>
            <p:nvPr/>
          </p:nvSpPr>
          <p:spPr bwMode="auto">
            <a:xfrm>
              <a:off x="4973638" y="947738"/>
              <a:ext cx="720725" cy="422275"/>
            </a:xfrm>
            <a:custGeom>
              <a:avLst/>
              <a:gdLst>
                <a:gd name="T0" fmla="*/ 176 w 192"/>
                <a:gd name="T1" fmla="*/ 0 h 112"/>
                <a:gd name="T2" fmla="*/ 0 w 192"/>
                <a:gd name="T3" fmla="*/ 0 h 112"/>
                <a:gd name="T4" fmla="*/ 0 w 192"/>
                <a:gd name="T5" fmla="*/ 112 h 112"/>
                <a:gd name="T6" fmla="*/ 168 w 192"/>
                <a:gd name="T7" fmla="*/ 112 h 112"/>
                <a:gd name="T8" fmla="*/ 192 w 192"/>
                <a:gd name="T9" fmla="*/ 88 h 112"/>
                <a:gd name="T10" fmla="*/ 192 w 192"/>
                <a:gd name="T11" fmla="*/ 16 h 112"/>
                <a:gd name="T12" fmla="*/ 176 w 192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12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68" y="112"/>
                    <a:pt x="168" y="112"/>
                    <a:pt x="168" y="112"/>
                  </a:cubicBezTo>
                  <a:cubicBezTo>
                    <a:pt x="180" y="112"/>
                    <a:pt x="192" y="100"/>
                    <a:pt x="192" y="88"/>
                  </a:cubicBezTo>
                  <a:cubicBezTo>
                    <a:pt x="192" y="16"/>
                    <a:pt x="192" y="16"/>
                    <a:pt x="192" y="16"/>
                  </a:cubicBezTo>
                  <a:cubicBezTo>
                    <a:pt x="192" y="7"/>
                    <a:pt x="185" y="0"/>
                    <a:pt x="176" y="0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Oval 232"/>
            <p:cNvSpPr>
              <a:spLocks noChangeArrowheads="1"/>
            </p:cNvSpPr>
            <p:nvPr/>
          </p:nvSpPr>
          <p:spPr bwMode="auto">
            <a:xfrm>
              <a:off x="5062538" y="1038225"/>
              <a:ext cx="60325" cy="6032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Oval 233"/>
            <p:cNvSpPr>
              <a:spLocks noChangeArrowheads="1"/>
            </p:cNvSpPr>
            <p:nvPr/>
          </p:nvSpPr>
          <p:spPr bwMode="auto">
            <a:xfrm>
              <a:off x="5183188" y="1038225"/>
              <a:ext cx="60325" cy="60325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Oval 234"/>
            <p:cNvSpPr>
              <a:spLocks noChangeArrowheads="1"/>
            </p:cNvSpPr>
            <p:nvPr/>
          </p:nvSpPr>
          <p:spPr bwMode="auto">
            <a:xfrm>
              <a:off x="5303838" y="1038225"/>
              <a:ext cx="60325" cy="60325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Oval 235"/>
            <p:cNvSpPr>
              <a:spLocks noChangeArrowheads="1"/>
            </p:cNvSpPr>
            <p:nvPr/>
          </p:nvSpPr>
          <p:spPr bwMode="auto">
            <a:xfrm>
              <a:off x="5424488" y="1038225"/>
              <a:ext cx="60325" cy="60325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Oval 236"/>
            <p:cNvSpPr>
              <a:spLocks noChangeArrowheads="1"/>
            </p:cNvSpPr>
            <p:nvPr/>
          </p:nvSpPr>
          <p:spPr bwMode="auto">
            <a:xfrm>
              <a:off x="5543550" y="1038225"/>
              <a:ext cx="60325" cy="6032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Oval 237"/>
            <p:cNvSpPr>
              <a:spLocks noChangeArrowheads="1"/>
            </p:cNvSpPr>
            <p:nvPr/>
          </p:nvSpPr>
          <p:spPr bwMode="auto">
            <a:xfrm>
              <a:off x="5062538" y="1128713"/>
              <a:ext cx="60325" cy="6032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Oval 238"/>
            <p:cNvSpPr>
              <a:spLocks noChangeArrowheads="1"/>
            </p:cNvSpPr>
            <p:nvPr/>
          </p:nvSpPr>
          <p:spPr bwMode="auto">
            <a:xfrm>
              <a:off x="5183188" y="1128713"/>
              <a:ext cx="60325" cy="60325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Oval 239"/>
            <p:cNvSpPr>
              <a:spLocks noChangeArrowheads="1"/>
            </p:cNvSpPr>
            <p:nvPr/>
          </p:nvSpPr>
          <p:spPr bwMode="auto">
            <a:xfrm>
              <a:off x="5303838" y="1128713"/>
              <a:ext cx="60325" cy="60325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Oval 240"/>
            <p:cNvSpPr>
              <a:spLocks noChangeArrowheads="1"/>
            </p:cNvSpPr>
            <p:nvPr/>
          </p:nvSpPr>
          <p:spPr bwMode="auto">
            <a:xfrm>
              <a:off x="5424488" y="1128713"/>
              <a:ext cx="60325" cy="60325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Oval 241"/>
            <p:cNvSpPr>
              <a:spLocks noChangeArrowheads="1"/>
            </p:cNvSpPr>
            <p:nvPr/>
          </p:nvSpPr>
          <p:spPr bwMode="auto">
            <a:xfrm>
              <a:off x="5543550" y="1128713"/>
              <a:ext cx="60325" cy="6032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Oval 242"/>
            <p:cNvSpPr>
              <a:spLocks noChangeArrowheads="1"/>
            </p:cNvSpPr>
            <p:nvPr/>
          </p:nvSpPr>
          <p:spPr bwMode="auto">
            <a:xfrm>
              <a:off x="5062538" y="1219200"/>
              <a:ext cx="60325" cy="6032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Oval 243"/>
            <p:cNvSpPr>
              <a:spLocks noChangeArrowheads="1"/>
            </p:cNvSpPr>
            <p:nvPr/>
          </p:nvSpPr>
          <p:spPr bwMode="auto">
            <a:xfrm>
              <a:off x="5183188" y="1219200"/>
              <a:ext cx="60325" cy="60325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Oval 244"/>
            <p:cNvSpPr>
              <a:spLocks noChangeArrowheads="1"/>
            </p:cNvSpPr>
            <p:nvPr/>
          </p:nvSpPr>
          <p:spPr bwMode="auto">
            <a:xfrm>
              <a:off x="5303838" y="1219200"/>
              <a:ext cx="60325" cy="60325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Oval 245"/>
            <p:cNvSpPr>
              <a:spLocks noChangeArrowheads="1"/>
            </p:cNvSpPr>
            <p:nvPr/>
          </p:nvSpPr>
          <p:spPr bwMode="auto">
            <a:xfrm>
              <a:off x="5424488" y="1219200"/>
              <a:ext cx="60325" cy="60325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Oval 246"/>
            <p:cNvSpPr>
              <a:spLocks noChangeArrowheads="1"/>
            </p:cNvSpPr>
            <p:nvPr/>
          </p:nvSpPr>
          <p:spPr bwMode="auto">
            <a:xfrm>
              <a:off x="5543550" y="1219200"/>
              <a:ext cx="60325" cy="6032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47"/>
            <p:cNvSpPr/>
            <p:nvPr/>
          </p:nvSpPr>
          <p:spPr bwMode="auto">
            <a:xfrm>
              <a:off x="5122863" y="858838"/>
              <a:ext cx="420687" cy="88900"/>
            </a:xfrm>
            <a:custGeom>
              <a:avLst/>
              <a:gdLst>
                <a:gd name="T0" fmla="*/ 112 w 112"/>
                <a:gd name="T1" fmla="*/ 8 h 24"/>
                <a:gd name="T2" fmla="*/ 104 w 112"/>
                <a:gd name="T3" fmla="*/ 0 h 24"/>
                <a:gd name="T4" fmla="*/ 8 w 112"/>
                <a:gd name="T5" fmla="*/ 0 h 24"/>
                <a:gd name="T6" fmla="*/ 0 w 112"/>
                <a:gd name="T7" fmla="*/ 8 h 24"/>
                <a:gd name="T8" fmla="*/ 0 w 112"/>
                <a:gd name="T9" fmla="*/ 24 h 24"/>
                <a:gd name="T10" fmla="*/ 112 w 112"/>
                <a:gd name="T11" fmla="*/ 24 h 24"/>
                <a:gd name="T12" fmla="*/ 112 w 112"/>
                <a:gd name="T1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24">
                  <a:moveTo>
                    <a:pt x="112" y="8"/>
                  </a:moveTo>
                  <a:cubicBezTo>
                    <a:pt x="112" y="4"/>
                    <a:pt x="108" y="0"/>
                    <a:pt x="10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12" y="24"/>
                    <a:pt x="112" y="24"/>
                    <a:pt x="112" y="24"/>
                  </a:cubicBezTo>
                  <a:lnTo>
                    <a:pt x="112" y="8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248"/>
            <p:cNvSpPr>
              <a:spLocks noChangeArrowheads="1"/>
            </p:cNvSpPr>
            <p:nvPr/>
          </p:nvSpPr>
          <p:spPr bwMode="auto">
            <a:xfrm>
              <a:off x="5287963" y="858838"/>
              <a:ext cx="90487" cy="587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61" name="组合 360"/>
          <p:cNvGrpSpPr/>
          <p:nvPr/>
        </p:nvGrpSpPr>
        <p:grpSpPr>
          <a:xfrm>
            <a:off x="4866828" y="821274"/>
            <a:ext cx="871537" cy="873125"/>
            <a:chOff x="8099425" y="782638"/>
            <a:chExt cx="871537" cy="873125"/>
          </a:xfrm>
        </p:grpSpPr>
        <p:sp>
          <p:nvSpPr>
            <p:cNvPr id="49" name="Freeform 249"/>
            <p:cNvSpPr/>
            <p:nvPr/>
          </p:nvSpPr>
          <p:spPr bwMode="auto">
            <a:xfrm>
              <a:off x="8099425" y="782638"/>
              <a:ext cx="871537" cy="873125"/>
            </a:xfrm>
            <a:custGeom>
              <a:avLst/>
              <a:gdLst>
                <a:gd name="T0" fmla="*/ 275 w 549"/>
                <a:gd name="T1" fmla="*/ 0 h 550"/>
                <a:gd name="T2" fmla="*/ 315 w 549"/>
                <a:gd name="T3" fmla="*/ 74 h 550"/>
                <a:gd name="T4" fmla="*/ 379 w 549"/>
                <a:gd name="T5" fmla="*/ 19 h 550"/>
                <a:gd name="T6" fmla="*/ 388 w 549"/>
                <a:gd name="T7" fmla="*/ 104 h 550"/>
                <a:gd name="T8" fmla="*/ 474 w 549"/>
                <a:gd name="T9" fmla="*/ 76 h 550"/>
                <a:gd name="T10" fmla="*/ 445 w 549"/>
                <a:gd name="T11" fmla="*/ 161 h 550"/>
                <a:gd name="T12" fmla="*/ 530 w 549"/>
                <a:gd name="T13" fmla="*/ 171 h 550"/>
                <a:gd name="T14" fmla="*/ 476 w 549"/>
                <a:gd name="T15" fmla="*/ 235 h 550"/>
                <a:gd name="T16" fmla="*/ 549 w 549"/>
                <a:gd name="T17" fmla="*/ 275 h 550"/>
                <a:gd name="T18" fmla="*/ 476 w 549"/>
                <a:gd name="T19" fmla="*/ 315 h 550"/>
                <a:gd name="T20" fmla="*/ 530 w 549"/>
                <a:gd name="T21" fmla="*/ 379 h 550"/>
                <a:gd name="T22" fmla="*/ 445 w 549"/>
                <a:gd name="T23" fmla="*/ 389 h 550"/>
                <a:gd name="T24" fmla="*/ 474 w 549"/>
                <a:gd name="T25" fmla="*/ 474 h 550"/>
                <a:gd name="T26" fmla="*/ 388 w 549"/>
                <a:gd name="T27" fmla="*/ 445 h 550"/>
                <a:gd name="T28" fmla="*/ 379 w 549"/>
                <a:gd name="T29" fmla="*/ 531 h 550"/>
                <a:gd name="T30" fmla="*/ 315 w 549"/>
                <a:gd name="T31" fmla="*/ 476 h 550"/>
                <a:gd name="T32" fmla="*/ 275 w 549"/>
                <a:gd name="T33" fmla="*/ 550 h 550"/>
                <a:gd name="T34" fmla="*/ 235 w 549"/>
                <a:gd name="T35" fmla="*/ 476 h 550"/>
                <a:gd name="T36" fmla="*/ 171 w 549"/>
                <a:gd name="T37" fmla="*/ 531 h 550"/>
                <a:gd name="T38" fmla="*/ 161 w 549"/>
                <a:gd name="T39" fmla="*/ 445 h 550"/>
                <a:gd name="T40" fmla="*/ 76 w 549"/>
                <a:gd name="T41" fmla="*/ 474 h 550"/>
                <a:gd name="T42" fmla="*/ 104 w 549"/>
                <a:gd name="T43" fmla="*/ 389 h 550"/>
                <a:gd name="T44" fmla="*/ 19 w 549"/>
                <a:gd name="T45" fmla="*/ 379 h 550"/>
                <a:gd name="T46" fmla="*/ 74 w 549"/>
                <a:gd name="T47" fmla="*/ 315 h 550"/>
                <a:gd name="T48" fmla="*/ 0 w 549"/>
                <a:gd name="T49" fmla="*/ 275 h 550"/>
                <a:gd name="T50" fmla="*/ 74 w 549"/>
                <a:gd name="T51" fmla="*/ 235 h 550"/>
                <a:gd name="T52" fmla="*/ 19 w 549"/>
                <a:gd name="T53" fmla="*/ 171 h 550"/>
                <a:gd name="T54" fmla="*/ 104 w 549"/>
                <a:gd name="T55" fmla="*/ 161 h 550"/>
                <a:gd name="T56" fmla="*/ 76 w 549"/>
                <a:gd name="T57" fmla="*/ 76 h 550"/>
                <a:gd name="T58" fmla="*/ 161 w 549"/>
                <a:gd name="T59" fmla="*/ 104 h 550"/>
                <a:gd name="T60" fmla="*/ 171 w 549"/>
                <a:gd name="T61" fmla="*/ 19 h 550"/>
                <a:gd name="T62" fmla="*/ 235 w 549"/>
                <a:gd name="T63" fmla="*/ 74 h 550"/>
                <a:gd name="T64" fmla="*/ 275 w 549"/>
                <a:gd name="T6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9" h="550">
                  <a:moveTo>
                    <a:pt x="275" y="0"/>
                  </a:moveTo>
                  <a:lnTo>
                    <a:pt x="315" y="74"/>
                  </a:lnTo>
                  <a:lnTo>
                    <a:pt x="379" y="19"/>
                  </a:lnTo>
                  <a:lnTo>
                    <a:pt x="388" y="104"/>
                  </a:lnTo>
                  <a:lnTo>
                    <a:pt x="474" y="76"/>
                  </a:lnTo>
                  <a:lnTo>
                    <a:pt x="445" y="161"/>
                  </a:lnTo>
                  <a:lnTo>
                    <a:pt x="530" y="171"/>
                  </a:lnTo>
                  <a:lnTo>
                    <a:pt x="476" y="235"/>
                  </a:lnTo>
                  <a:lnTo>
                    <a:pt x="549" y="275"/>
                  </a:lnTo>
                  <a:lnTo>
                    <a:pt x="476" y="315"/>
                  </a:lnTo>
                  <a:lnTo>
                    <a:pt x="530" y="379"/>
                  </a:lnTo>
                  <a:lnTo>
                    <a:pt x="445" y="389"/>
                  </a:lnTo>
                  <a:lnTo>
                    <a:pt x="474" y="474"/>
                  </a:lnTo>
                  <a:lnTo>
                    <a:pt x="388" y="445"/>
                  </a:lnTo>
                  <a:lnTo>
                    <a:pt x="379" y="531"/>
                  </a:lnTo>
                  <a:lnTo>
                    <a:pt x="315" y="476"/>
                  </a:lnTo>
                  <a:lnTo>
                    <a:pt x="275" y="550"/>
                  </a:lnTo>
                  <a:lnTo>
                    <a:pt x="235" y="476"/>
                  </a:lnTo>
                  <a:lnTo>
                    <a:pt x="171" y="531"/>
                  </a:lnTo>
                  <a:lnTo>
                    <a:pt x="161" y="445"/>
                  </a:lnTo>
                  <a:lnTo>
                    <a:pt x="76" y="474"/>
                  </a:lnTo>
                  <a:lnTo>
                    <a:pt x="104" y="389"/>
                  </a:lnTo>
                  <a:lnTo>
                    <a:pt x="19" y="379"/>
                  </a:lnTo>
                  <a:lnTo>
                    <a:pt x="74" y="315"/>
                  </a:lnTo>
                  <a:lnTo>
                    <a:pt x="0" y="275"/>
                  </a:lnTo>
                  <a:lnTo>
                    <a:pt x="74" y="235"/>
                  </a:lnTo>
                  <a:lnTo>
                    <a:pt x="19" y="171"/>
                  </a:lnTo>
                  <a:lnTo>
                    <a:pt x="104" y="161"/>
                  </a:lnTo>
                  <a:lnTo>
                    <a:pt x="76" y="76"/>
                  </a:lnTo>
                  <a:lnTo>
                    <a:pt x="161" y="104"/>
                  </a:lnTo>
                  <a:lnTo>
                    <a:pt x="171" y="19"/>
                  </a:lnTo>
                  <a:lnTo>
                    <a:pt x="235" y="7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50"/>
            <p:cNvSpPr/>
            <p:nvPr/>
          </p:nvSpPr>
          <p:spPr bwMode="auto">
            <a:xfrm>
              <a:off x="8099425" y="782638"/>
              <a:ext cx="871537" cy="873125"/>
            </a:xfrm>
            <a:custGeom>
              <a:avLst/>
              <a:gdLst>
                <a:gd name="T0" fmla="*/ 275 w 549"/>
                <a:gd name="T1" fmla="*/ 0 h 550"/>
                <a:gd name="T2" fmla="*/ 315 w 549"/>
                <a:gd name="T3" fmla="*/ 74 h 550"/>
                <a:gd name="T4" fmla="*/ 379 w 549"/>
                <a:gd name="T5" fmla="*/ 19 h 550"/>
                <a:gd name="T6" fmla="*/ 388 w 549"/>
                <a:gd name="T7" fmla="*/ 104 h 550"/>
                <a:gd name="T8" fmla="*/ 474 w 549"/>
                <a:gd name="T9" fmla="*/ 76 h 550"/>
                <a:gd name="T10" fmla="*/ 445 w 549"/>
                <a:gd name="T11" fmla="*/ 161 h 550"/>
                <a:gd name="T12" fmla="*/ 530 w 549"/>
                <a:gd name="T13" fmla="*/ 171 h 550"/>
                <a:gd name="T14" fmla="*/ 476 w 549"/>
                <a:gd name="T15" fmla="*/ 235 h 550"/>
                <a:gd name="T16" fmla="*/ 549 w 549"/>
                <a:gd name="T17" fmla="*/ 275 h 550"/>
                <a:gd name="T18" fmla="*/ 476 w 549"/>
                <a:gd name="T19" fmla="*/ 315 h 550"/>
                <a:gd name="T20" fmla="*/ 530 w 549"/>
                <a:gd name="T21" fmla="*/ 379 h 550"/>
                <a:gd name="T22" fmla="*/ 445 w 549"/>
                <a:gd name="T23" fmla="*/ 389 h 550"/>
                <a:gd name="T24" fmla="*/ 474 w 549"/>
                <a:gd name="T25" fmla="*/ 474 h 550"/>
                <a:gd name="T26" fmla="*/ 388 w 549"/>
                <a:gd name="T27" fmla="*/ 445 h 550"/>
                <a:gd name="T28" fmla="*/ 379 w 549"/>
                <a:gd name="T29" fmla="*/ 531 h 550"/>
                <a:gd name="T30" fmla="*/ 315 w 549"/>
                <a:gd name="T31" fmla="*/ 476 h 550"/>
                <a:gd name="T32" fmla="*/ 275 w 549"/>
                <a:gd name="T33" fmla="*/ 550 h 550"/>
                <a:gd name="T34" fmla="*/ 235 w 549"/>
                <a:gd name="T35" fmla="*/ 476 h 550"/>
                <a:gd name="T36" fmla="*/ 171 w 549"/>
                <a:gd name="T37" fmla="*/ 531 h 550"/>
                <a:gd name="T38" fmla="*/ 161 w 549"/>
                <a:gd name="T39" fmla="*/ 445 h 550"/>
                <a:gd name="T40" fmla="*/ 76 w 549"/>
                <a:gd name="T41" fmla="*/ 474 h 550"/>
                <a:gd name="T42" fmla="*/ 104 w 549"/>
                <a:gd name="T43" fmla="*/ 389 h 550"/>
                <a:gd name="T44" fmla="*/ 19 w 549"/>
                <a:gd name="T45" fmla="*/ 379 h 550"/>
                <a:gd name="T46" fmla="*/ 74 w 549"/>
                <a:gd name="T47" fmla="*/ 315 h 550"/>
                <a:gd name="T48" fmla="*/ 0 w 549"/>
                <a:gd name="T49" fmla="*/ 275 h 550"/>
                <a:gd name="T50" fmla="*/ 74 w 549"/>
                <a:gd name="T51" fmla="*/ 235 h 550"/>
                <a:gd name="T52" fmla="*/ 19 w 549"/>
                <a:gd name="T53" fmla="*/ 171 h 550"/>
                <a:gd name="T54" fmla="*/ 104 w 549"/>
                <a:gd name="T55" fmla="*/ 161 h 550"/>
                <a:gd name="T56" fmla="*/ 76 w 549"/>
                <a:gd name="T57" fmla="*/ 76 h 550"/>
                <a:gd name="T58" fmla="*/ 161 w 549"/>
                <a:gd name="T59" fmla="*/ 104 h 550"/>
                <a:gd name="T60" fmla="*/ 171 w 549"/>
                <a:gd name="T61" fmla="*/ 19 h 550"/>
                <a:gd name="T62" fmla="*/ 235 w 549"/>
                <a:gd name="T63" fmla="*/ 74 h 550"/>
                <a:gd name="T64" fmla="*/ 275 w 549"/>
                <a:gd name="T6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9" h="550">
                  <a:moveTo>
                    <a:pt x="275" y="0"/>
                  </a:moveTo>
                  <a:lnTo>
                    <a:pt x="315" y="74"/>
                  </a:lnTo>
                  <a:lnTo>
                    <a:pt x="379" y="19"/>
                  </a:lnTo>
                  <a:lnTo>
                    <a:pt x="388" y="104"/>
                  </a:lnTo>
                  <a:lnTo>
                    <a:pt x="474" y="76"/>
                  </a:lnTo>
                  <a:lnTo>
                    <a:pt x="445" y="161"/>
                  </a:lnTo>
                  <a:lnTo>
                    <a:pt x="530" y="171"/>
                  </a:lnTo>
                  <a:lnTo>
                    <a:pt x="476" y="235"/>
                  </a:lnTo>
                  <a:lnTo>
                    <a:pt x="549" y="275"/>
                  </a:lnTo>
                  <a:lnTo>
                    <a:pt x="476" y="315"/>
                  </a:lnTo>
                  <a:lnTo>
                    <a:pt x="530" y="379"/>
                  </a:lnTo>
                  <a:lnTo>
                    <a:pt x="445" y="389"/>
                  </a:lnTo>
                  <a:lnTo>
                    <a:pt x="474" y="474"/>
                  </a:lnTo>
                  <a:lnTo>
                    <a:pt x="388" y="445"/>
                  </a:lnTo>
                  <a:lnTo>
                    <a:pt x="379" y="531"/>
                  </a:lnTo>
                  <a:lnTo>
                    <a:pt x="315" y="476"/>
                  </a:lnTo>
                  <a:lnTo>
                    <a:pt x="275" y="550"/>
                  </a:lnTo>
                  <a:lnTo>
                    <a:pt x="235" y="476"/>
                  </a:lnTo>
                  <a:lnTo>
                    <a:pt x="171" y="531"/>
                  </a:lnTo>
                  <a:lnTo>
                    <a:pt x="161" y="445"/>
                  </a:lnTo>
                  <a:lnTo>
                    <a:pt x="76" y="474"/>
                  </a:lnTo>
                  <a:lnTo>
                    <a:pt x="104" y="389"/>
                  </a:lnTo>
                  <a:lnTo>
                    <a:pt x="19" y="379"/>
                  </a:lnTo>
                  <a:lnTo>
                    <a:pt x="74" y="315"/>
                  </a:lnTo>
                  <a:lnTo>
                    <a:pt x="0" y="275"/>
                  </a:lnTo>
                  <a:lnTo>
                    <a:pt x="74" y="235"/>
                  </a:lnTo>
                  <a:lnTo>
                    <a:pt x="19" y="171"/>
                  </a:lnTo>
                  <a:lnTo>
                    <a:pt x="104" y="161"/>
                  </a:lnTo>
                  <a:lnTo>
                    <a:pt x="76" y="76"/>
                  </a:lnTo>
                  <a:lnTo>
                    <a:pt x="161" y="104"/>
                  </a:lnTo>
                  <a:lnTo>
                    <a:pt x="171" y="19"/>
                  </a:lnTo>
                  <a:lnTo>
                    <a:pt x="235" y="74"/>
                  </a:lnTo>
                  <a:lnTo>
                    <a:pt x="2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51"/>
            <p:cNvSpPr/>
            <p:nvPr/>
          </p:nvSpPr>
          <p:spPr bwMode="auto">
            <a:xfrm>
              <a:off x="8459788" y="1114425"/>
              <a:ext cx="120650" cy="209550"/>
            </a:xfrm>
            <a:custGeom>
              <a:avLst/>
              <a:gdLst>
                <a:gd name="T0" fmla="*/ 32 w 32"/>
                <a:gd name="T1" fmla="*/ 56 h 56"/>
                <a:gd name="T2" fmla="*/ 12 w 32"/>
                <a:gd name="T3" fmla="*/ 56 h 56"/>
                <a:gd name="T4" fmla="*/ 0 w 32"/>
                <a:gd name="T5" fmla="*/ 44 h 56"/>
                <a:gd name="T6" fmla="*/ 0 w 32"/>
                <a:gd name="T7" fmla="*/ 12 h 56"/>
                <a:gd name="T8" fmla="*/ 12 w 32"/>
                <a:gd name="T9" fmla="*/ 0 h 56"/>
                <a:gd name="T10" fmla="*/ 32 w 32"/>
                <a:gd name="T11" fmla="*/ 0 h 56"/>
                <a:gd name="T12" fmla="*/ 32 w 32"/>
                <a:gd name="T13" fmla="*/ 8 h 56"/>
                <a:gd name="T14" fmla="*/ 12 w 32"/>
                <a:gd name="T15" fmla="*/ 8 h 56"/>
                <a:gd name="T16" fmla="*/ 8 w 32"/>
                <a:gd name="T17" fmla="*/ 12 h 56"/>
                <a:gd name="T18" fmla="*/ 8 w 32"/>
                <a:gd name="T19" fmla="*/ 44 h 56"/>
                <a:gd name="T20" fmla="*/ 12 w 32"/>
                <a:gd name="T21" fmla="*/ 48 h 56"/>
                <a:gd name="T22" fmla="*/ 32 w 32"/>
                <a:gd name="T23" fmla="*/ 48 h 56"/>
                <a:gd name="T24" fmla="*/ 32 w 32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56">
                  <a:moveTo>
                    <a:pt x="32" y="56"/>
                  </a:moveTo>
                  <a:cubicBezTo>
                    <a:pt x="12" y="56"/>
                    <a:pt x="12" y="56"/>
                    <a:pt x="12" y="56"/>
                  </a:cubicBezTo>
                  <a:cubicBezTo>
                    <a:pt x="5" y="56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10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56"/>
                    <a:pt x="32" y="56"/>
                    <a:pt x="32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252"/>
            <p:cNvSpPr>
              <a:spLocks noChangeArrowheads="1"/>
            </p:cNvSpPr>
            <p:nvPr/>
          </p:nvSpPr>
          <p:spPr bwMode="auto">
            <a:xfrm>
              <a:off x="8489950" y="1203325"/>
              <a:ext cx="90487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253"/>
            <p:cNvSpPr>
              <a:spLocks noChangeArrowheads="1"/>
            </p:cNvSpPr>
            <p:nvPr/>
          </p:nvSpPr>
          <p:spPr bwMode="auto">
            <a:xfrm>
              <a:off x="8489950" y="1203325"/>
              <a:ext cx="90487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254"/>
            <p:cNvSpPr>
              <a:spLocks noChangeArrowheads="1"/>
            </p:cNvSpPr>
            <p:nvPr/>
          </p:nvSpPr>
          <p:spPr bwMode="auto">
            <a:xfrm>
              <a:off x="8310563" y="1114425"/>
              <a:ext cx="30162" cy="209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255"/>
            <p:cNvSpPr>
              <a:spLocks noChangeArrowheads="1"/>
            </p:cNvSpPr>
            <p:nvPr/>
          </p:nvSpPr>
          <p:spPr bwMode="auto">
            <a:xfrm>
              <a:off x="8310563" y="1114425"/>
              <a:ext cx="30162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256"/>
            <p:cNvSpPr>
              <a:spLocks noChangeArrowheads="1"/>
            </p:cNvSpPr>
            <p:nvPr/>
          </p:nvSpPr>
          <p:spPr bwMode="auto">
            <a:xfrm>
              <a:off x="8401050" y="1114425"/>
              <a:ext cx="30162" cy="209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Rectangle 257"/>
            <p:cNvSpPr>
              <a:spLocks noChangeArrowheads="1"/>
            </p:cNvSpPr>
            <p:nvPr/>
          </p:nvSpPr>
          <p:spPr bwMode="auto">
            <a:xfrm>
              <a:off x="8401050" y="1114425"/>
              <a:ext cx="30162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58"/>
            <p:cNvSpPr/>
            <p:nvPr/>
          </p:nvSpPr>
          <p:spPr bwMode="auto">
            <a:xfrm>
              <a:off x="8310563" y="1114425"/>
              <a:ext cx="120650" cy="209550"/>
            </a:xfrm>
            <a:custGeom>
              <a:avLst/>
              <a:gdLst>
                <a:gd name="T0" fmla="*/ 76 w 76"/>
                <a:gd name="T1" fmla="*/ 132 h 132"/>
                <a:gd name="T2" fmla="*/ 57 w 76"/>
                <a:gd name="T3" fmla="*/ 132 h 132"/>
                <a:gd name="T4" fmla="*/ 0 w 76"/>
                <a:gd name="T5" fmla="*/ 9 h 132"/>
                <a:gd name="T6" fmla="*/ 0 w 76"/>
                <a:gd name="T7" fmla="*/ 0 h 132"/>
                <a:gd name="T8" fmla="*/ 19 w 76"/>
                <a:gd name="T9" fmla="*/ 0 h 132"/>
                <a:gd name="T10" fmla="*/ 76 w 76"/>
                <a:gd name="T11" fmla="*/ 123 h 132"/>
                <a:gd name="T12" fmla="*/ 76 w 76"/>
                <a:gd name="T13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32">
                  <a:moveTo>
                    <a:pt x="76" y="132"/>
                  </a:moveTo>
                  <a:lnTo>
                    <a:pt x="57" y="13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9" y="0"/>
                  </a:lnTo>
                  <a:lnTo>
                    <a:pt x="76" y="123"/>
                  </a:lnTo>
                  <a:lnTo>
                    <a:pt x="76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59"/>
            <p:cNvSpPr/>
            <p:nvPr/>
          </p:nvSpPr>
          <p:spPr bwMode="auto">
            <a:xfrm>
              <a:off x="8310563" y="1114425"/>
              <a:ext cx="120650" cy="209550"/>
            </a:xfrm>
            <a:custGeom>
              <a:avLst/>
              <a:gdLst>
                <a:gd name="T0" fmla="*/ 76 w 76"/>
                <a:gd name="T1" fmla="*/ 132 h 132"/>
                <a:gd name="T2" fmla="*/ 57 w 76"/>
                <a:gd name="T3" fmla="*/ 132 h 132"/>
                <a:gd name="T4" fmla="*/ 0 w 76"/>
                <a:gd name="T5" fmla="*/ 9 h 132"/>
                <a:gd name="T6" fmla="*/ 0 w 76"/>
                <a:gd name="T7" fmla="*/ 0 h 132"/>
                <a:gd name="T8" fmla="*/ 19 w 76"/>
                <a:gd name="T9" fmla="*/ 0 h 132"/>
                <a:gd name="T10" fmla="*/ 76 w 76"/>
                <a:gd name="T11" fmla="*/ 123 h 132"/>
                <a:gd name="T12" fmla="*/ 76 w 76"/>
                <a:gd name="T13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32">
                  <a:moveTo>
                    <a:pt x="76" y="132"/>
                  </a:moveTo>
                  <a:lnTo>
                    <a:pt x="57" y="13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9" y="0"/>
                  </a:lnTo>
                  <a:lnTo>
                    <a:pt x="76" y="123"/>
                  </a:lnTo>
                  <a:lnTo>
                    <a:pt x="76" y="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260"/>
            <p:cNvSpPr>
              <a:spLocks noChangeArrowheads="1"/>
            </p:cNvSpPr>
            <p:nvPr/>
          </p:nvSpPr>
          <p:spPr bwMode="auto">
            <a:xfrm>
              <a:off x="8610600" y="1114425"/>
              <a:ext cx="30162" cy="209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261"/>
            <p:cNvSpPr>
              <a:spLocks noChangeArrowheads="1"/>
            </p:cNvSpPr>
            <p:nvPr/>
          </p:nvSpPr>
          <p:spPr bwMode="auto">
            <a:xfrm>
              <a:off x="8610600" y="1114425"/>
              <a:ext cx="30162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262"/>
            <p:cNvSpPr>
              <a:spLocks noChangeArrowheads="1"/>
            </p:cNvSpPr>
            <p:nvPr/>
          </p:nvSpPr>
          <p:spPr bwMode="auto">
            <a:xfrm>
              <a:off x="8731250" y="1114425"/>
              <a:ext cx="30162" cy="209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63"/>
            <p:cNvSpPr/>
            <p:nvPr/>
          </p:nvSpPr>
          <p:spPr bwMode="auto">
            <a:xfrm>
              <a:off x="8670925" y="1189038"/>
              <a:ext cx="90487" cy="134938"/>
            </a:xfrm>
            <a:custGeom>
              <a:avLst/>
              <a:gdLst>
                <a:gd name="T0" fmla="*/ 57 w 57"/>
                <a:gd name="T1" fmla="*/ 85 h 85"/>
                <a:gd name="T2" fmla="*/ 38 w 57"/>
                <a:gd name="T3" fmla="*/ 85 h 85"/>
                <a:gd name="T4" fmla="*/ 0 w 57"/>
                <a:gd name="T5" fmla="*/ 9 h 85"/>
                <a:gd name="T6" fmla="*/ 0 w 57"/>
                <a:gd name="T7" fmla="*/ 0 h 85"/>
                <a:gd name="T8" fmla="*/ 19 w 57"/>
                <a:gd name="T9" fmla="*/ 0 h 85"/>
                <a:gd name="T10" fmla="*/ 57 w 57"/>
                <a:gd name="T11" fmla="*/ 76 h 85"/>
                <a:gd name="T12" fmla="*/ 57 w 57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85">
                  <a:moveTo>
                    <a:pt x="57" y="85"/>
                  </a:moveTo>
                  <a:lnTo>
                    <a:pt x="38" y="85"/>
                  </a:lnTo>
                  <a:lnTo>
                    <a:pt x="0" y="9"/>
                  </a:lnTo>
                  <a:lnTo>
                    <a:pt x="0" y="0"/>
                  </a:lnTo>
                  <a:lnTo>
                    <a:pt x="19" y="0"/>
                  </a:lnTo>
                  <a:lnTo>
                    <a:pt x="57" y="76"/>
                  </a:lnTo>
                  <a:lnTo>
                    <a:pt x="57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64"/>
            <p:cNvSpPr/>
            <p:nvPr/>
          </p:nvSpPr>
          <p:spPr bwMode="auto">
            <a:xfrm>
              <a:off x="8610600" y="1189038"/>
              <a:ext cx="90487" cy="134938"/>
            </a:xfrm>
            <a:custGeom>
              <a:avLst/>
              <a:gdLst>
                <a:gd name="T0" fmla="*/ 0 w 57"/>
                <a:gd name="T1" fmla="*/ 85 h 85"/>
                <a:gd name="T2" fmla="*/ 0 w 57"/>
                <a:gd name="T3" fmla="*/ 76 h 85"/>
                <a:gd name="T4" fmla="*/ 38 w 57"/>
                <a:gd name="T5" fmla="*/ 0 h 85"/>
                <a:gd name="T6" fmla="*/ 57 w 57"/>
                <a:gd name="T7" fmla="*/ 0 h 85"/>
                <a:gd name="T8" fmla="*/ 57 w 57"/>
                <a:gd name="T9" fmla="*/ 9 h 85"/>
                <a:gd name="T10" fmla="*/ 19 w 57"/>
                <a:gd name="T11" fmla="*/ 85 h 85"/>
                <a:gd name="T12" fmla="*/ 0 w 57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85">
                  <a:moveTo>
                    <a:pt x="0" y="85"/>
                  </a:moveTo>
                  <a:lnTo>
                    <a:pt x="0" y="76"/>
                  </a:lnTo>
                  <a:lnTo>
                    <a:pt x="38" y="0"/>
                  </a:lnTo>
                  <a:lnTo>
                    <a:pt x="57" y="0"/>
                  </a:lnTo>
                  <a:lnTo>
                    <a:pt x="57" y="9"/>
                  </a:lnTo>
                  <a:lnTo>
                    <a:pt x="19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65"/>
            <p:cNvSpPr>
              <a:spLocks noEditPoints="1"/>
            </p:cNvSpPr>
            <p:nvPr/>
          </p:nvSpPr>
          <p:spPr bwMode="auto">
            <a:xfrm>
              <a:off x="8099425" y="1155700"/>
              <a:ext cx="117475" cy="127000"/>
            </a:xfrm>
            <a:custGeom>
              <a:avLst/>
              <a:gdLst>
                <a:gd name="T0" fmla="*/ 0 w 74"/>
                <a:gd name="T1" fmla="*/ 40 h 80"/>
                <a:gd name="T2" fmla="*/ 74 w 74"/>
                <a:gd name="T3" fmla="*/ 80 h 80"/>
                <a:gd name="T4" fmla="*/ 74 w 74"/>
                <a:gd name="T5" fmla="*/ 80 h 80"/>
                <a:gd name="T6" fmla="*/ 0 w 74"/>
                <a:gd name="T7" fmla="*/ 40 h 80"/>
                <a:gd name="T8" fmla="*/ 74 w 74"/>
                <a:gd name="T9" fmla="*/ 0 h 80"/>
                <a:gd name="T10" fmla="*/ 0 w 74"/>
                <a:gd name="T11" fmla="*/ 40 h 80"/>
                <a:gd name="T12" fmla="*/ 74 w 74"/>
                <a:gd name="T13" fmla="*/ 0 h 80"/>
                <a:gd name="T14" fmla="*/ 74 w 74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80">
                  <a:moveTo>
                    <a:pt x="0" y="40"/>
                  </a:moveTo>
                  <a:lnTo>
                    <a:pt x="74" y="80"/>
                  </a:lnTo>
                  <a:lnTo>
                    <a:pt x="74" y="80"/>
                  </a:lnTo>
                  <a:lnTo>
                    <a:pt x="0" y="40"/>
                  </a:lnTo>
                  <a:close/>
                  <a:moveTo>
                    <a:pt x="74" y="0"/>
                  </a:moveTo>
                  <a:lnTo>
                    <a:pt x="0" y="4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66"/>
            <p:cNvSpPr>
              <a:spLocks noEditPoints="1"/>
            </p:cNvSpPr>
            <p:nvPr/>
          </p:nvSpPr>
          <p:spPr bwMode="auto">
            <a:xfrm>
              <a:off x="8099425" y="1155700"/>
              <a:ext cx="117475" cy="127000"/>
            </a:xfrm>
            <a:custGeom>
              <a:avLst/>
              <a:gdLst>
                <a:gd name="T0" fmla="*/ 0 w 74"/>
                <a:gd name="T1" fmla="*/ 40 h 80"/>
                <a:gd name="T2" fmla="*/ 74 w 74"/>
                <a:gd name="T3" fmla="*/ 80 h 80"/>
                <a:gd name="T4" fmla="*/ 74 w 74"/>
                <a:gd name="T5" fmla="*/ 80 h 80"/>
                <a:gd name="T6" fmla="*/ 0 w 74"/>
                <a:gd name="T7" fmla="*/ 40 h 80"/>
                <a:gd name="T8" fmla="*/ 74 w 74"/>
                <a:gd name="T9" fmla="*/ 0 h 80"/>
                <a:gd name="T10" fmla="*/ 0 w 74"/>
                <a:gd name="T11" fmla="*/ 40 h 80"/>
                <a:gd name="T12" fmla="*/ 74 w 74"/>
                <a:gd name="T13" fmla="*/ 0 h 80"/>
                <a:gd name="T14" fmla="*/ 74 w 74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80">
                  <a:moveTo>
                    <a:pt x="0" y="40"/>
                  </a:moveTo>
                  <a:lnTo>
                    <a:pt x="74" y="80"/>
                  </a:lnTo>
                  <a:lnTo>
                    <a:pt x="74" y="80"/>
                  </a:lnTo>
                  <a:lnTo>
                    <a:pt x="0" y="40"/>
                  </a:lnTo>
                  <a:moveTo>
                    <a:pt x="74" y="0"/>
                  </a:moveTo>
                  <a:lnTo>
                    <a:pt x="0" y="40"/>
                  </a:lnTo>
                  <a:lnTo>
                    <a:pt x="74" y="0"/>
                  </a:lnTo>
                  <a:lnTo>
                    <a:pt x="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67"/>
            <p:cNvSpPr>
              <a:spLocks noEditPoints="1"/>
            </p:cNvSpPr>
            <p:nvPr/>
          </p:nvSpPr>
          <p:spPr bwMode="auto">
            <a:xfrm>
              <a:off x="8099425" y="782638"/>
              <a:ext cx="752475" cy="752475"/>
            </a:xfrm>
            <a:custGeom>
              <a:avLst/>
              <a:gdLst>
                <a:gd name="T0" fmla="*/ 80 w 200"/>
                <a:gd name="T1" fmla="*/ 123 h 200"/>
                <a:gd name="T2" fmla="*/ 80 w 200"/>
                <a:gd name="T3" fmla="*/ 88 h 200"/>
                <a:gd name="T4" fmla="*/ 88 w 200"/>
                <a:gd name="T5" fmla="*/ 88 h 200"/>
                <a:gd name="T6" fmla="*/ 88 w 200"/>
                <a:gd name="T7" fmla="*/ 140 h 200"/>
                <a:gd name="T8" fmla="*/ 88 w 200"/>
                <a:gd name="T9" fmla="*/ 144 h 200"/>
                <a:gd name="T10" fmla="*/ 80 w 200"/>
                <a:gd name="T11" fmla="*/ 144 h 200"/>
                <a:gd name="T12" fmla="*/ 64 w 200"/>
                <a:gd name="T13" fmla="*/ 109 h 200"/>
                <a:gd name="T14" fmla="*/ 64 w 200"/>
                <a:gd name="T15" fmla="*/ 144 h 200"/>
                <a:gd name="T16" fmla="*/ 56 w 200"/>
                <a:gd name="T17" fmla="*/ 144 h 200"/>
                <a:gd name="T18" fmla="*/ 56 w 200"/>
                <a:gd name="T19" fmla="*/ 88 h 200"/>
                <a:gd name="T20" fmla="*/ 64 w 200"/>
                <a:gd name="T21" fmla="*/ 88 h 200"/>
                <a:gd name="T22" fmla="*/ 80 w 200"/>
                <a:gd name="T23" fmla="*/ 123 h 200"/>
                <a:gd name="T24" fmla="*/ 116 w 200"/>
                <a:gd name="T25" fmla="*/ 0 h 200"/>
                <a:gd name="T26" fmla="*/ 116 w 200"/>
                <a:gd name="T27" fmla="*/ 0 h 200"/>
                <a:gd name="T28" fmla="*/ 99 w 200"/>
                <a:gd name="T29" fmla="*/ 31 h 200"/>
                <a:gd name="T30" fmla="*/ 72 w 200"/>
                <a:gd name="T31" fmla="*/ 8 h 200"/>
                <a:gd name="T32" fmla="*/ 68 w 200"/>
                <a:gd name="T33" fmla="*/ 44 h 200"/>
                <a:gd name="T34" fmla="*/ 32 w 200"/>
                <a:gd name="T35" fmla="*/ 32 h 200"/>
                <a:gd name="T36" fmla="*/ 44 w 200"/>
                <a:gd name="T37" fmla="*/ 68 h 200"/>
                <a:gd name="T38" fmla="*/ 8 w 200"/>
                <a:gd name="T39" fmla="*/ 72 h 200"/>
                <a:gd name="T40" fmla="*/ 31 w 200"/>
                <a:gd name="T41" fmla="*/ 99 h 200"/>
                <a:gd name="T42" fmla="*/ 31 w 200"/>
                <a:gd name="T43" fmla="*/ 99 h 200"/>
                <a:gd name="T44" fmla="*/ 31 w 200"/>
                <a:gd name="T45" fmla="*/ 99 h 200"/>
                <a:gd name="T46" fmla="*/ 0 w 200"/>
                <a:gd name="T47" fmla="*/ 116 h 200"/>
                <a:gd name="T48" fmla="*/ 31 w 200"/>
                <a:gd name="T49" fmla="*/ 133 h 200"/>
                <a:gd name="T50" fmla="*/ 31 w 200"/>
                <a:gd name="T51" fmla="*/ 133 h 200"/>
                <a:gd name="T52" fmla="*/ 31 w 200"/>
                <a:gd name="T53" fmla="*/ 133 h 200"/>
                <a:gd name="T54" fmla="*/ 8 w 200"/>
                <a:gd name="T55" fmla="*/ 160 h 200"/>
                <a:gd name="T56" fmla="*/ 44 w 200"/>
                <a:gd name="T57" fmla="*/ 164 h 200"/>
                <a:gd name="T58" fmla="*/ 32 w 200"/>
                <a:gd name="T59" fmla="*/ 200 h 200"/>
                <a:gd name="T60" fmla="*/ 97 w 200"/>
                <a:gd name="T61" fmla="*/ 135 h 200"/>
                <a:gd name="T62" fmla="*/ 96 w 200"/>
                <a:gd name="T63" fmla="*/ 132 h 200"/>
                <a:gd name="T64" fmla="*/ 96 w 200"/>
                <a:gd name="T65" fmla="*/ 100 h 200"/>
                <a:gd name="T66" fmla="*/ 108 w 200"/>
                <a:gd name="T67" fmla="*/ 88 h 200"/>
                <a:gd name="T68" fmla="*/ 128 w 200"/>
                <a:gd name="T69" fmla="*/ 88 h 200"/>
                <a:gd name="T70" fmla="*/ 128 w 200"/>
                <a:gd name="T71" fmla="*/ 96 h 200"/>
                <a:gd name="T72" fmla="*/ 108 w 200"/>
                <a:gd name="T73" fmla="*/ 96 h 200"/>
                <a:gd name="T74" fmla="*/ 104 w 200"/>
                <a:gd name="T75" fmla="*/ 100 h 200"/>
                <a:gd name="T76" fmla="*/ 104 w 200"/>
                <a:gd name="T77" fmla="*/ 128 h 200"/>
                <a:gd name="T78" fmla="*/ 112 w 200"/>
                <a:gd name="T79" fmla="*/ 120 h 200"/>
                <a:gd name="T80" fmla="*/ 104 w 200"/>
                <a:gd name="T81" fmla="*/ 120 h 200"/>
                <a:gd name="T82" fmla="*/ 104 w 200"/>
                <a:gd name="T83" fmla="*/ 112 h 200"/>
                <a:gd name="T84" fmla="*/ 120 w 200"/>
                <a:gd name="T85" fmla="*/ 112 h 200"/>
                <a:gd name="T86" fmla="*/ 136 w 200"/>
                <a:gd name="T87" fmla="*/ 96 h 200"/>
                <a:gd name="T88" fmla="*/ 136 w 200"/>
                <a:gd name="T89" fmla="*/ 88 h 200"/>
                <a:gd name="T90" fmla="*/ 144 w 200"/>
                <a:gd name="T91" fmla="*/ 88 h 200"/>
                <a:gd name="T92" fmla="*/ 200 w 200"/>
                <a:gd name="T93" fmla="*/ 32 h 200"/>
                <a:gd name="T94" fmla="*/ 164 w 200"/>
                <a:gd name="T95" fmla="*/ 44 h 200"/>
                <a:gd name="T96" fmla="*/ 160 w 200"/>
                <a:gd name="T97" fmla="*/ 8 h 200"/>
                <a:gd name="T98" fmla="*/ 133 w 200"/>
                <a:gd name="T99" fmla="*/ 31 h 200"/>
                <a:gd name="T100" fmla="*/ 116 w 200"/>
                <a:gd name="T10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200">
                  <a:moveTo>
                    <a:pt x="80" y="123"/>
                  </a:moveTo>
                  <a:cubicBezTo>
                    <a:pt x="80" y="88"/>
                    <a:pt x="80" y="88"/>
                    <a:pt x="80" y="88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8" y="140"/>
                    <a:pt x="88" y="140"/>
                    <a:pt x="88" y="140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44"/>
                    <a:pt x="64" y="144"/>
                    <a:pt x="64" y="144"/>
                  </a:cubicBezTo>
                  <a:cubicBezTo>
                    <a:pt x="56" y="144"/>
                    <a:pt x="56" y="144"/>
                    <a:pt x="56" y="14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80" y="123"/>
                    <a:pt x="80" y="123"/>
                    <a:pt x="80" y="123"/>
                  </a:cubicBezTo>
                  <a:moveTo>
                    <a:pt x="116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44" y="164"/>
                    <a:pt x="44" y="164"/>
                    <a:pt x="44" y="164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97" y="135"/>
                    <a:pt x="97" y="135"/>
                    <a:pt x="97" y="135"/>
                  </a:cubicBezTo>
                  <a:cubicBezTo>
                    <a:pt x="96" y="134"/>
                    <a:pt x="96" y="133"/>
                    <a:pt x="96" y="132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6" y="93"/>
                    <a:pt x="101" y="88"/>
                    <a:pt x="108" y="88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06" y="96"/>
                    <a:pt x="104" y="98"/>
                    <a:pt x="104" y="100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120" y="112"/>
                    <a:pt x="120" y="112"/>
                    <a:pt x="120" y="112"/>
                  </a:cubicBezTo>
                  <a:cubicBezTo>
                    <a:pt x="136" y="96"/>
                    <a:pt x="136" y="96"/>
                    <a:pt x="136" y="96"/>
                  </a:cubicBezTo>
                  <a:cubicBezTo>
                    <a:pt x="136" y="88"/>
                    <a:pt x="136" y="88"/>
                    <a:pt x="136" y="88"/>
                  </a:cubicBezTo>
                  <a:cubicBezTo>
                    <a:pt x="144" y="88"/>
                    <a:pt x="144" y="88"/>
                    <a:pt x="144" y="88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164" y="44"/>
                    <a:pt x="164" y="44"/>
                    <a:pt x="164" y="4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52B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268"/>
            <p:cNvSpPr/>
            <p:nvPr/>
          </p:nvSpPr>
          <p:spPr bwMode="auto">
            <a:xfrm>
              <a:off x="8459788" y="1114425"/>
              <a:ext cx="120650" cy="176213"/>
            </a:xfrm>
            <a:custGeom>
              <a:avLst/>
              <a:gdLst>
                <a:gd name="T0" fmla="*/ 32 w 32"/>
                <a:gd name="T1" fmla="*/ 0 h 47"/>
                <a:gd name="T2" fmla="*/ 12 w 32"/>
                <a:gd name="T3" fmla="*/ 0 h 47"/>
                <a:gd name="T4" fmla="*/ 0 w 32"/>
                <a:gd name="T5" fmla="*/ 12 h 47"/>
                <a:gd name="T6" fmla="*/ 0 w 32"/>
                <a:gd name="T7" fmla="*/ 44 h 47"/>
                <a:gd name="T8" fmla="*/ 1 w 32"/>
                <a:gd name="T9" fmla="*/ 47 h 47"/>
                <a:gd name="T10" fmla="*/ 8 w 32"/>
                <a:gd name="T11" fmla="*/ 40 h 47"/>
                <a:gd name="T12" fmla="*/ 8 w 32"/>
                <a:gd name="T13" fmla="*/ 12 h 47"/>
                <a:gd name="T14" fmla="*/ 12 w 32"/>
                <a:gd name="T15" fmla="*/ 8 h 47"/>
                <a:gd name="T16" fmla="*/ 32 w 32"/>
                <a:gd name="T17" fmla="*/ 8 h 47"/>
                <a:gd name="T18" fmla="*/ 32 w 32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47">
                  <a:moveTo>
                    <a:pt x="3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6"/>
                    <a:pt x="1" y="47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269"/>
            <p:cNvSpPr/>
            <p:nvPr/>
          </p:nvSpPr>
          <p:spPr bwMode="auto">
            <a:xfrm>
              <a:off x="8489950" y="1203325"/>
              <a:ext cx="60325" cy="30163"/>
            </a:xfrm>
            <a:custGeom>
              <a:avLst/>
              <a:gdLst>
                <a:gd name="T0" fmla="*/ 38 w 38"/>
                <a:gd name="T1" fmla="*/ 0 h 19"/>
                <a:gd name="T2" fmla="*/ 0 w 38"/>
                <a:gd name="T3" fmla="*/ 0 h 19"/>
                <a:gd name="T4" fmla="*/ 0 w 38"/>
                <a:gd name="T5" fmla="*/ 19 h 19"/>
                <a:gd name="T6" fmla="*/ 19 w 38"/>
                <a:gd name="T7" fmla="*/ 19 h 19"/>
                <a:gd name="T8" fmla="*/ 38 w 3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9">
                  <a:moveTo>
                    <a:pt x="38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" y="1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270"/>
            <p:cNvSpPr/>
            <p:nvPr/>
          </p:nvSpPr>
          <p:spPr bwMode="auto">
            <a:xfrm>
              <a:off x="8489950" y="1203325"/>
              <a:ext cx="60325" cy="30163"/>
            </a:xfrm>
            <a:custGeom>
              <a:avLst/>
              <a:gdLst>
                <a:gd name="T0" fmla="*/ 38 w 38"/>
                <a:gd name="T1" fmla="*/ 0 h 19"/>
                <a:gd name="T2" fmla="*/ 0 w 38"/>
                <a:gd name="T3" fmla="*/ 0 h 19"/>
                <a:gd name="T4" fmla="*/ 0 w 38"/>
                <a:gd name="T5" fmla="*/ 19 h 19"/>
                <a:gd name="T6" fmla="*/ 19 w 38"/>
                <a:gd name="T7" fmla="*/ 19 h 19"/>
                <a:gd name="T8" fmla="*/ 38 w 3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9">
                  <a:moveTo>
                    <a:pt x="38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" y="19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271"/>
            <p:cNvSpPr/>
            <p:nvPr/>
          </p:nvSpPr>
          <p:spPr bwMode="auto">
            <a:xfrm>
              <a:off x="8310563" y="1114425"/>
              <a:ext cx="30162" cy="209550"/>
            </a:xfrm>
            <a:custGeom>
              <a:avLst/>
              <a:gdLst>
                <a:gd name="T0" fmla="*/ 0 w 19"/>
                <a:gd name="T1" fmla="*/ 0 h 132"/>
                <a:gd name="T2" fmla="*/ 0 w 19"/>
                <a:gd name="T3" fmla="*/ 0 h 132"/>
                <a:gd name="T4" fmla="*/ 0 w 19"/>
                <a:gd name="T5" fmla="*/ 132 h 132"/>
                <a:gd name="T6" fmla="*/ 19 w 19"/>
                <a:gd name="T7" fmla="*/ 132 h 132"/>
                <a:gd name="T8" fmla="*/ 19 w 19"/>
                <a:gd name="T9" fmla="*/ 49 h 132"/>
                <a:gd name="T10" fmla="*/ 0 w 19"/>
                <a:gd name="T11" fmla="*/ 9 h 132"/>
                <a:gd name="T12" fmla="*/ 0 w 19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2">
                  <a:moveTo>
                    <a:pt x="0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19" y="132"/>
                  </a:lnTo>
                  <a:lnTo>
                    <a:pt x="19" y="49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72"/>
            <p:cNvSpPr/>
            <p:nvPr/>
          </p:nvSpPr>
          <p:spPr bwMode="auto">
            <a:xfrm>
              <a:off x="8310563" y="1114425"/>
              <a:ext cx="30162" cy="209550"/>
            </a:xfrm>
            <a:custGeom>
              <a:avLst/>
              <a:gdLst>
                <a:gd name="T0" fmla="*/ 0 w 19"/>
                <a:gd name="T1" fmla="*/ 0 h 132"/>
                <a:gd name="T2" fmla="*/ 0 w 19"/>
                <a:gd name="T3" fmla="*/ 0 h 132"/>
                <a:gd name="T4" fmla="*/ 0 w 19"/>
                <a:gd name="T5" fmla="*/ 132 h 132"/>
                <a:gd name="T6" fmla="*/ 19 w 19"/>
                <a:gd name="T7" fmla="*/ 132 h 132"/>
                <a:gd name="T8" fmla="*/ 19 w 19"/>
                <a:gd name="T9" fmla="*/ 49 h 132"/>
                <a:gd name="T10" fmla="*/ 0 w 19"/>
                <a:gd name="T11" fmla="*/ 9 h 132"/>
                <a:gd name="T12" fmla="*/ 0 w 19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2">
                  <a:moveTo>
                    <a:pt x="0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19" y="132"/>
                  </a:lnTo>
                  <a:lnTo>
                    <a:pt x="19" y="4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73"/>
            <p:cNvSpPr/>
            <p:nvPr/>
          </p:nvSpPr>
          <p:spPr bwMode="auto">
            <a:xfrm>
              <a:off x="8401050" y="1114425"/>
              <a:ext cx="30162" cy="195263"/>
            </a:xfrm>
            <a:custGeom>
              <a:avLst/>
              <a:gdLst>
                <a:gd name="T0" fmla="*/ 19 w 19"/>
                <a:gd name="T1" fmla="*/ 0 h 123"/>
                <a:gd name="T2" fmla="*/ 0 w 19"/>
                <a:gd name="T3" fmla="*/ 0 h 123"/>
                <a:gd name="T4" fmla="*/ 0 w 19"/>
                <a:gd name="T5" fmla="*/ 82 h 123"/>
                <a:gd name="T6" fmla="*/ 19 w 19"/>
                <a:gd name="T7" fmla="*/ 123 h 123"/>
                <a:gd name="T8" fmla="*/ 19 w 1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3">
                  <a:moveTo>
                    <a:pt x="19" y="0"/>
                  </a:moveTo>
                  <a:lnTo>
                    <a:pt x="0" y="0"/>
                  </a:lnTo>
                  <a:lnTo>
                    <a:pt x="0" y="82"/>
                  </a:lnTo>
                  <a:lnTo>
                    <a:pt x="19" y="12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274"/>
            <p:cNvSpPr/>
            <p:nvPr/>
          </p:nvSpPr>
          <p:spPr bwMode="auto">
            <a:xfrm>
              <a:off x="8401050" y="1114425"/>
              <a:ext cx="30162" cy="195263"/>
            </a:xfrm>
            <a:custGeom>
              <a:avLst/>
              <a:gdLst>
                <a:gd name="T0" fmla="*/ 19 w 19"/>
                <a:gd name="T1" fmla="*/ 0 h 123"/>
                <a:gd name="T2" fmla="*/ 0 w 19"/>
                <a:gd name="T3" fmla="*/ 0 h 123"/>
                <a:gd name="T4" fmla="*/ 0 w 19"/>
                <a:gd name="T5" fmla="*/ 82 h 123"/>
                <a:gd name="T6" fmla="*/ 19 w 19"/>
                <a:gd name="T7" fmla="*/ 123 h 123"/>
                <a:gd name="T8" fmla="*/ 19 w 1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3">
                  <a:moveTo>
                    <a:pt x="19" y="0"/>
                  </a:moveTo>
                  <a:lnTo>
                    <a:pt x="0" y="0"/>
                  </a:lnTo>
                  <a:lnTo>
                    <a:pt x="0" y="82"/>
                  </a:lnTo>
                  <a:lnTo>
                    <a:pt x="19" y="123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275"/>
            <p:cNvSpPr/>
            <p:nvPr/>
          </p:nvSpPr>
          <p:spPr bwMode="auto">
            <a:xfrm>
              <a:off x="8310563" y="1114425"/>
              <a:ext cx="120650" cy="209550"/>
            </a:xfrm>
            <a:custGeom>
              <a:avLst/>
              <a:gdLst>
                <a:gd name="T0" fmla="*/ 19 w 76"/>
                <a:gd name="T1" fmla="*/ 0 h 132"/>
                <a:gd name="T2" fmla="*/ 0 w 76"/>
                <a:gd name="T3" fmla="*/ 0 h 132"/>
                <a:gd name="T4" fmla="*/ 0 w 76"/>
                <a:gd name="T5" fmla="*/ 9 h 132"/>
                <a:gd name="T6" fmla="*/ 19 w 76"/>
                <a:gd name="T7" fmla="*/ 49 h 132"/>
                <a:gd name="T8" fmla="*/ 57 w 76"/>
                <a:gd name="T9" fmla="*/ 132 h 132"/>
                <a:gd name="T10" fmla="*/ 76 w 76"/>
                <a:gd name="T11" fmla="*/ 132 h 132"/>
                <a:gd name="T12" fmla="*/ 76 w 76"/>
                <a:gd name="T13" fmla="*/ 123 h 132"/>
                <a:gd name="T14" fmla="*/ 57 w 76"/>
                <a:gd name="T15" fmla="*/ 82 h 132"/>
                <a:gd name="T16" fmla="*/ 19 w 76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32">
                  <a:moveTo>
                    <a:pt x="19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9" y="49"/>
                  </a:lnTo>
                  <a:lnTo>
                    <a:pt x="57" y="132"/>
                  </a:lnTo>
                  <a:lnTo>
                    <a:pt x="76" y="132"/>
                  </a:lnTo>
                  <a:lnTo>
                    <a:pt x="76" y="123"/>
                  </a:lnTo>
                  <a:lnTo>
                    <a:pt x="57" y="8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276"/>
            <p:cNvSpPr/>
            <p:nvPr/>
          </p:nvSpPr>
          <p:spPr bwMode="auto">
            <a:xfrm>
              <a:off x="8310563" y="1114425"/>
              <a:ext cx="120650" cy="209550"/>
            </a:xfrm>
            <a:custGeom>
              <a:avLst/>
              <a:gdLst>
                <a:gd name="T0" fmla="*/ 19 w 76"/>
                <a:gd name="T1" fmla="*/ 0 h 132"/>
                <a:gd name="T2" fmla="*/ 0 w 76"/>
                <a:gd name="T3" fmla="*/ 0 h 132"/>
                <a:gd name="T4" fmla="*/ 0 w 76"/>
                <a:gd name="T5" fmla="*/ 9 h 132"/>
                <a:gd name="T6" fmla="*/ 19 w 76"/>
                <a:gd name="T7" fmla="*/ 49 h 132"/>
                <a:gd name="T8" fmla="*/ 57 w 76"/>
                <a:gd name="T9" fmla="*/ 132 h 132"/>
                <a:gd name="T10" fmla="*/ 76 w 76"/>
                <a:gd name="T11" fmla="*/ 132 h 132"/>
                <a:gd name="T12" fmla="*/ 76 w 76"/>
                <a:gd name="T13" fmla="*/ 123 h 132"/>
                <a:gd name="T14" fmla="*/ 57 w 76"/>
                <a:gd name="T15" fmla="*/ 82 h 132"/>
                <a:gd name="T16" fmla="*/ 19 w 76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32">
                  <a:moveTo>
                    <a:pt x="19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9" y="49"/>
                  </a:lnTo>
                  <a:lnTo>
                    <a:pt x="57" y="132"/>
                  </a:lnTo>
                  <a:lnTo>
                    <a:pt x="76" y="132"/>
                  </a:lnTo>
                  <a:lnTo>
                    <a:pt x="76" y="123"/>
                  </a:lnTo>
                  <a:lnTo>
                    <a:pt x="57" y="82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277"/>
            <p:cNvSpPr/>
            <p:nvPr/>
          </p:nvSpPr>
          <p:spPr bwMode="auto">
            <a:xfrm>
              <a:off x="8610600" y="1114425"/>
              <a:ext cx="30162" cy="30163"/>
            </a:xfrm>
            <a:custGeom>
              <a:avLst/>
              <a:gdLst>
                <a:gd name="T0" fmla="*/ 19 w 19"/>
                <a:gd name="T1" fmla="*/ 0 h 19"/>
                <a:gd name="T2" fmla="*/ 0 w 19"/>
                <a:gd name="T3" fmla="*/ 0 h 19"/>
                <a:gd name="T4" fmla="*/ 0 w 19"/>
                <a:gd name="T5" fmla="*/ 19 h 19"/>
                <a:gd name="T6" fmla="*/ 19 w 19"/>
                <a:gd name="T7" fmla="*/ 0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278"/>
            <p:cNvSpPr/>
            <p:nvPr/>
          </p:nvSpPr>
          <p:spPr bwMode="auto">
            <a:xfrm>
              <a:off x="8610600" y="1114425"/>
              <a:ext cx="30162" cy="30163"/>
            </a:xfrm>
            <a:custGeom>
              <a:avLst/>
              <a:gdLst>
                <a:gd name="T0" fmla="*/ 19 w 19"/>
                <a:gd name="T1" fmla="*/ 0 h 19"/>
                <a:gd name="T2" fmla="*/ 0 w 19"/>
                <a:gd name="T3" fmla="*/ 0 h 19"/>
                <a:gd name="T4" fmla="*/ 0 w 19"/>
                <a:gd name="T5" fmla="*/ 19 h 19"/>
                <a:gd name="T6" fmla="*/ 19 w 19"/>
                <a:gd name="T7" fmla="*/ 0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" y="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2" name="组合 371"/>
          <p:cNvGrpSpPr/>
          <p:nvPr/>
        </p:nvGrpSpPr>
        <p:grpSpPr>
          <a:xfrm>
            <a:off x="3168203" y="5482174"/>
            <a:ext cx="962025" cy="722313"/>
            <a:chOff x="6400800" y="5443538"/>
            <a:chExt cx="962025" cy="722313"/>
          </a:xfrm>
        </p:grpSpPr>
        <p:sp>
          <p:nvSpPr>
            <p:cNvPr id="79" name="Freeform 279"/>
            <p:cNvSpPr/>
            <p:nvPr/>
          </p:nvSpPr>
          <p:spPr bwMode="auto">
            <a:xfrm>
              <a:off x="6461125" y="5564188"/>
              <a:ext cx="841375" cy="541338"/>
            </a:xfrm>
            <a:custGeom>
              <a:avLst/>
              <a:gdLst>
                <a:gd name="T0" fmla="*/ 216 w 224"/>
                <a:gd name="T1" fmla="*/ 0 h 144"/>
                <a:gd name="T2" fmla="*/ 8 w 224"/>
                <a:gd name="T3" fmla="*/ 0 h 144"/>
                <a:gd name="T4" fmla="*/ 0 w 224"/>
                <a:gd name="T5" fmla="*/ 8 h 144"/>
                <a:gd name="T6" fmla="*/ 0 w 224"/>
                <a:gd name="T7" fmla="*/ 136 h 144"/>
                <a:gd name="T8" fmla="*/ 8 w 224"/>
                <a:gd name="T9" fmla="*/ 144 h 144"/>
                <a:gd name="T10" fmla="*/ 216 w 224"/>
                <a:gd name="T11" fmla="*/ 144 h 144"/>
                <a:gd name="T12" fmla="*/ 224 w 224"/>
                <a:gd name="T13" fmla="*/ 136 h 144"/>
                <a:gd name="T14" fmla="*/ 224 w 224"/>
                <a:gd name="T15" fmla="*/ 8 h 144"/>
                <a:gd name="T16" fmla="*/ 216 w 224"/>
                <a:gd name="T1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144">
                  <a:moveTo>
                    <a:pt x="2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0"/>
                    <a:pt x="4" y="144"/>
                    <a:pt x="8" y="144"/>
                  </a:cubicBezTo>
                  <a:cubicBezTo>
                    <a:pt x="216" y="144"/>
                    <a:pt x="216" y="144"/>
                    <a:pt x="216" y="144"/>
                  </a:cubicBezTo>
                  <a:cubicBezTo>
                    <a:pt x="220" y="144"/>
                    <a:pt x="224" y="140"/>
                    <a:pt x="224" y="136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20" y="0"/>
                    <a:pt x="216" y="0"/>
                  </a:cubicBezTo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80"/>
            <p:cNvSpPr/>
            <p:nvPr/>
          </p:nvSpPr>
          <p:spPr bwMode="auto">
            <a:xfrm>
              <a:off x="6461125" y="5564188"/>
              <a:ext cx="496887" cy="541338"/>
            </a:xfrm>
            <a:custGeom>
              <a:avLst/>
              <a:gdLst>
                <a:gd name="T0" fmla="*/ 132 w 132"/>
                <a:gd name="T1" fmla="*/ 0 h 144"/>
                <a:gd name="T2" fmla="*/ 8 w 132"/>
                <a:gd name="T3" fmla="*/ 0 h 144"/>
                <a:gd name="T4" fmla="*/ 0 w 132"/>
                <a:gd name="T5" fmla="*/ 8 h 144"/>
                <a:gd name="T6" fmla="*/ 0 w 132"/>
                <a:gd name="T7" fmla="*/ 136 h 144"/>
                <a:gd name="T8" fmla="*/ 8 w 132"/>
                <a:gd name="T9" fmla="*/ 144 h 144"/>
                <a:gd name="T10" fmla="*/ 72 w 132"/>
                <a:gd name="T11" fmla="*/ 144 h 144"/>
                <a:gd name="T12" fmla="*/ 132 w 132"/>
                <a:gd name="T1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144">
                  <a:moveTo>
                    <a:pt x="13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0"/>
                    <a:pt x="4" y="144"/>
                    <a:pt x="8" y="144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132" y="0"/>
                    <a:pt x="132" y="0"/>
                    <a:pt x="132" y="0"/>
                  </a:cubicBezTo>
                </a:path>
              </a:pathLst>
            </a:custGeom>
            <a:solidFill>
              <a:srgbClr val="4EB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281"/>
            <p:cNvSpPr/>
            <p:nvPr/>
          </p:nvSpPr>
          <p:spPr bwMode="auto">
            <a:xfrm>
              <a:off x="6400800" y="5503863"/>
              <a:ext cx="962025" cy="661988"/>
            </a:xfrm>
            <a:custGeom>
              <a:avLst/>
              <a:gdLst>
                <a:gd name="T0" fmla="*/ 240 w 256"/>
                <a:gd name="T1" fmla="*/ 0 h 176"/>
                <a:gd name="T2" fmla="*/ 180 w 256"/>
                <a:gd name="T3" fmla="*/ 0 h 176"/>
                <a:gd name="T4" fmla="*/ 180 w 256"/>
                <a:gd name="T5" fmla="*/ 16 h 176"/>
                <a:gd name="T6" fmla="*/ 232 w 256"/>
                <a:gd name="T7" fmla="*/ 16 h 176"/>
                <a:gd name="T8" fmla="*/ 240 w 256"/>
                <a:gd name="T9" fmla="*/ 24 h 176"/>
                <a:gd name="T10" fmla="*/ 240 w 256"/>
                <a:gd name="T11" fmla="*/ 152 h 176"/>
                <a:gd name="T12" fmla="*/ 232 w 256"/>
                <a:gd name="T13" fmla="*/ 160 h 176"/>
                <a:gd name="T14" fmla="*/ 24 w 256"/>
                <a:gd name="T15" fmla="*/ 160 h 176"/>
                <a:gd name="T16" fmla="*/ 16 w 256"/>
                <a:gd name="T17" fmla="*/ 152 h 176"/>
                <a:gd name="T18" fmla="*/ 16 w 256"/>
                <a:gd name="T19" fmla="*/ 24 h 176"/>
                <a:gd name="T20" fmla="*/ 24 w 256"/>
                <a:gd name="T21" fmla="*/ 16 h 176"/>
                <a:gd name="T22" fmla="*/ 108 w 256"/>
                <a:gd name="T23" fmla="*/ 16 h 176"/>
                <a:gd name="T24" fmla="*/ 108 w 256"/>
                <a:gd name="T25" fmla="*/ 0 h 176"/>
                <a:gd name="T26" fmla="*/ 16 w 256"/>
                <a:gd name="T27" fmla="*/ 0 h 176"/>
                <a:gd name="T28" fmla="*/ 0 w 256"/>
                <a:gd name="T29" fmla="*/ 16 h 176"/>
                <a:gd name="T30" fmla="*/ 0 w 256"/>
                <a:gd name="T31" fmla="*/ 160 h 176"/>
                <a:gd name="T32" fmla="*/ 16 w 256"/>
                <a:gd name="T33" fmla="*/ 176 h 176"/>
                <a:gd name="T34" fmla="*/ 240 w 256"/>
                <a:gd name="T35" fmla="*/ 176 h 176"/>
                <a:gd name="T36" fmla="*/ 256 w 256"/>
                <a:gd name="T37" fmla="*/ 160 h 176"/>
                <a:gd name="T38" fmla="*/ 256 w 256"/>
                <a:gd name="T39" fmla="*/ 16 h 176"/>
                <a:gd name="T40" fmla="*/ 240 w 256"/>
                <a:gd name="T4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6" h="176">
                  <a:moveTo>
                    <a:pt x="24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232" y="16"/>
                    <a:pt x="232" y="16"/>
                    <a:pt x="232" y="16"/>
                  </a:cubicBezTo>
                  <a:cubicBezTo>
                    <a:pt x="236" y="16"/>
                    <a:pt x="240" y="20"/>
                    <a:pt x="240" y="24"/>
                  </a:cubicBezTo>
                  <a:cubicBezTo>
                    <a:pt x="240" y="152"/>
                    <a:pt x="240" y="152"/>
                    <a:pt x="240" y="152"/>
                  </a:cubicBezTo>
                  <a:cubicBezTo>
                    <a:pt x="240" y="156"/>
                    <a:pt x="236" y="160"/>
                    <a:pt x="232" y="160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20" y="160"/>
                    <a:pt x="16" y="156"/>
                    <a:pt x="16" y="152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0"/>
                    <a:pt x="20" y="16"/>
                    <a:pt x="24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240" y="176"/>
                    <a:pt x="240" y="176"/>
                    <a:pt x="240" y="176"/>
                  </a:cubicBezTo>
                  <a:cubicBezTo>
                    <a:pt x="249" y="176"/>
                    <a:pt x="256" y="169"/>
                    <a:pt x="256" y="160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lose/>
                </a:path>
              </a:pathLst>
            </a:cu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82"/>
            <p:cNvSpPr/>
            <p:nvPr/>
          </p:nvSpPr>
          <p:spPr bwMode="auto">
            <a:xfrm>
              <a:off x="6807200" y="5443538"/>
              <a:ext cx="150812" cy="180975"/>
            </a:xfrm>
            <a:custGeom>
              <a:avLst/>
              <a:gdLst>
                <a:gd name="T0" fmla="*/ 0 w 95"/>
                <a:gd name="T1" fmla="*/ 114 h 114"/>
                <a:gd name="T2" fmla="*/ 95 w 95"/>
                <a:gd name="T3" fmla="*/ 57 h 114"/>
                <a:gd name="T4" fmla="*/ 0 w 95"/>
                <a:gd name="T5" fmla="*/ 0 h 114"/>
                <a:gd name="T6" fmla="*/ 0 w 95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114">
                  <a:moveTo>
                    <a:pt x="0" y="114"/>
                  </a:moveTo>
                  <a:lnTo>
                    <a:pt x="95" y="57"/>
                  </a:lnTo>
                  <a:lnTo>
                    <a:pt x="0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Oval 283"/>
            <p:cNvSpPr>
              <a:spLocks noChangeArrowheads="1"/>
            </p:cNvSpPr>
            <p:nvPr/>
          </p:nvSpPr>
          <p:spPr bwMode="auto">
            <a:xfrm>
              <a:off x="7046913" y="5503863"/>
              <a:ext cx="60325" cy="60325"/>
            </a:xfrm>
            <a:prstGeom prst="ellipse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84"/>
            <p:cNvSpPr/>
            <p:nvPr/>
          </p:nvSpPr>
          <p:spPr bwMode="auto">
            <a:xfrm>
              <a:off x="6897688" y="5864225"/>
              <a:ext cx="60325" cy="76200"/>
            </a:xfrm>
            <a:custGeom>
              <a:avLst/>
              <a:gdLst>
                <a:gd name="T0" fmla="*/ 16 w 16"/>
                <a:gd name="T1" fmla="*/ 12 h 20"/>
                <a:gd name="T2" fmla="*/ 12 w 16"/>
                <a:gd name="T3" fmla="*/ 12 h 20"/>
                <a:gd name="T4" fmla="*/ 8 w 16"/>
                <a:gd name="T5" fmla="*/ 8 h 20"/>
                <a:gd name="T6" fmla="*/ 8 w 16"/>
                <a:gd name="T7" fmla="*/ 0 h 20"/>
                <a:gd name="T8" fmla="*/ 0 w 16"/>
                <a:gd name="T9" fmla="*/ 0 h 20"/>
                <a:gd name="T10" fmla="*/ 0 w 16"/>
                <a:gd name="T11" fmla="*/ 8 h 20"/>
                <a:gd name="T12" fmla="*/ 12 w 16"/>
                <a:gd name="T13" fmla="*/ 20 h 20"/>
                <a:gd name="T14" fmla="*/ 16 w 16"/>
                <a:gd name="T15" fmla="*/ 20 h 20"/>
                <a:gd name="T16" fmla="*/ 16 w 16"/>
                <a:gd name="T1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0">
                  <a:moveTo>
                    <a:pt x="16" y="12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0" y="12"/>
                    <a:pt x="8" y="10"/>
                    <a:pt x="8" y="8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5"/>
                    <a:pt x="5" y="20"/>
                    <a:pt x="12" y="20"/>
                  </a:cubicBezTo>
                  <a:cubicBezTo>
                    <a:pt x="16" y="20"/>
                    <a:pt x="16" y="20"/>
                    <a:pt x="16" y="20"/>
                  </a:cubicBezTo>
                  <a:lnTo>
                    <a:pt x="1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Rectangle 285"/>
            <p:cNvSpPr>
              <a:spLocks noChangeArrowheads="1"/>
            </p:cNvSpPr>
            <p:nvPr/>
          </p:nvSpPr>
          <p:spPr bwMode="auto">
            <a:xfrm>
              <a:off x="6897688" y="5729288"/>
              <a:ext cx="30162" cy="134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Rectangle 286"/>
            <p:cNvSpPr>
              <a:spLocks noChangeArrowheads="1"/>
            </p:cNvSpPr>
            <p:nvPr/>
          </p:nvSpPr>
          <p:spPr bwMode="auto">
            <a:xfrm>
              <a:off x="6958013" y="5910263"/>
              <a:ext cx="58737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87"/>
            <p:cNvSpPr/>
            <p:nvPr/>
          </p:nvSpPr>
          <p:spPr bwMode="auto">
            <a:xfrm>
              <a:off x="7123113" y="5729288"/>
              <a:ext cx="44450" cy="74613"/>
            </a:xfrm>
            <a:custGeom>
              <a:avLst/>
              <a:gdLst>
                <a:gd name="T0" fmla="*/ 0 w 12"/>
                <a:gd name="T1" fmla="*/ 0 h 20"/>
                <a:gd name="T2" fmla="*/ 12 w 12"/>
                <a:gd name="T3" fmla="*/ 12 h 20"/>
                <a:gd name="T4" fmla="*/ 12 w 12"/>
                <a:gd name="T5" fmla="*/ 20 h 20"/>
                <a:gd name="T6" fmla="*/ 4 w 12"/>
                <a:gd name="T7" fmla="*/ 20 h 20"/>
                <a:gd name="T8" fmla="*/ 4 w 12"/>
                <a:gd name="T9" fmla="*/ 12 h 20"/>
                <a:gd name="T10" fmla="*/ 0 w 12"/>
                <a:gd name="T11" fmla="*/ 8 h 20"/>
                <a:gd name="T12" fmla="*/ 0 w 12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0"/>
                  </a:moveTo>
                  <a:cubicBezTo>
                    <a:pt x="7" y="0"/>
                    <a:pt x="12" y="5"/>
                    <a:pt x="12" y="12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0"/>
                    <a:pt x="2" y="8"/>
                    <a:pt x="0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288"/>
            <p:cNvSpPr/>
            <p:nvPr/>
          </p:nvSpPr>
          <p:spPr bwMode="auto">
            <a:xfrm>
              <a:off x="7077075" y="5803900"/>
              <a:ext cx="90487" cy="46038"/>
            </a:xfrm>
            <a:custGeom>
              <a:avLst/>
              <a:gdLst>
                <a:gd name="T0" fmla="*/ 24 w 24"/>
                <a:gd name="T1" fmla="*/ 0 h 12"/>
                <a:gd name="T2" fmla="*/ 12 w 24"/>
                <a:gd name="T3" fmla="*/ 12 h 12"/>
                <a:gd name="T4" fmla="*/ 0 w 24"/>
                <a:gd name="T5" fmla="*/ 12 h 12"/>
                <a:gd name="T6" fmla="*/ 0 w 24"/>
                <a:gd name="T7" fmla="*/ 4 h 12"/>
                <a:gd name="T8" fmla="*/ 12 w 24"/>
                <a:gd name="T9" fmla="*/ 4 h 12"/>
                <a:gd name="T10" fmla="*/ 16 w 24"/>
                <a:gd name="T11" fmla="*/ 0 h 12"/>
                <a:gd name="T12" fmla="*/ 24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24" y="0"/>
                  </a:moveTo>
                  <a:cubicBezTo>
                    <a:pt x="24" y="4"/>
                    <a:pt x="19" y="12"/>
                    <a:pt x="12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4" y="4"/>
                    <a:pt x="16" y="0"/>
                    <a:pt x="16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Rectangle 289"/>
            <p:cNvSpPr>
              <a:spLocks noChangeArrowheads="1"/>
            </p:cNvSpPr>
            <p:nvPr/>
          </p:nvSpPr>
          <p:spPr bwMode="auto">
            <a:xfrm>
              <a:off x="7077075" y="5729288"/>
              <a:ext cx="46037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90"/>
            <p:cNvSpPr/>
            <p:nvPr/>
          </p:nvSpPr>
          <p:spPr bwMode="auto">
            <a:xfrm>
              <a:off x="6746875" y="5729288"/>
              <a:ext cx="120650" cy="211138"/>
            </a:xfrm>
            <a:custGeom>
              <a:avLst/>
              <a:gdLst>
                <a:gd name="T0" fmla="*/ 32 w 32"/>
                <a:gd name="T1" fmla="*/ 56 h 56"/>
                <a:gd name="T2" fmla="*/ 12 w 32"/>
                <a:gd name="T3" fmla="*/ 56 h 56"/>
                <a:gd name="T4" fmla="*/ 0 w 32"/>
                <a:gd name="T5" fmla="*/ 44 h 56"/>
                <a:gd name="T6" fmla="*/ 0 w 32"/>
                <a:gd name="T7" fmla="*/ 12 h 56"/>
                <a:gd name="T8" fmla="*/ 12 w 32"/>
                <a:gd name="T9" fmla="*/ 0 h 56"/>
                <a:gd name="T10" fmla="*/ 32 w 32"/>
                <a:gd name="T11" fmla="*/ 0 h 56"/>
                <a:gd name="T12" fmla="*/ 32 w 32"/>
                <a:gd name="T13" fmla="*/ 8 h 56"/>
                <a:gd name="T14" fmla="*/ 12 w 32"/>
                <a:gd name="T15" fmla="*/ 8 h 56"/>
                <a:gd name="T16" fmla="*/ 8 w 32"/>
                <a:gd name="T17" fmla="*/ 12 h 56"/>
                <a:gd name="T18" fmla="*/ 8 w 32"/>
                <a:gd name="T19" fmla="*/ 44 h 56"/>
                <a:gd name="T20" fmla="*/ 12 w 32"/>
                <a:gd name="T21" fmla="*/ 48 h 56"/>
                <a:gd name="T22" fmla="*/ 32 w 32"/>
                <a:gd name="T23" fmla="*/ 48 h 56"/>
                <a:gd name="T24" fmla="*/ 32 w 32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56">
                  <a:moveTo>
                    <a:pt x="32" y="56"/>
                  </a:moveTo>
                  <a:cubicBezTo>
                    <a:pt x="12" y="56"/>
                    <a:pt x="12" y="56"/>
                    <a:pt x="12" y="56"/>
                  </a:cubicBezTo>
                  <a:cubicBezTo>
                    <a:pt x="5" y="56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10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291"/>
            <p:cNvSpPr>
              <a:spLocks noChangeArrowheads="1"/>
            </p:cNvSpPr>
            <p:nvPr/>
          </p:nvSpPr>
          <p:spPr bwMode="auto">
            <a:xfrm>
              <a:off x="6777038" y="5819775"/>
              <a:ext cx="90487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292"/>
            <p:cNvSpPr>
              <a:spLocks noChangeArrowheads="1"/>
            </p:cNvSpPr>
            <p:nvPr/>
          </p:nvSpPr>
          <p:spPr bwMode="auto">
            <a:xfrm>
              <a:off x="6596063" y="5729288"/>
              <a:ext cx="30162" cy="211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Rectangle 293"/>
            <p:cNvSpPr>
              <a:spLocks noChangeArrowheads="1"/>
            </p:cNvSpPr>
            <p:nvPr/>
          </p:nvSpPr>
          <p:spPr bwMode="auto">
            <a:xfrm>
              <a:off x="7046913" y="5729288"/>
              <a:ext cx="30162" cy="211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Rectangle 294"/>
            <p:cNvSpPr>
              <a:spLocks noChangeArrowheads="1"/>
            </p:cNvSpPr>
            <p:nvPr/>
          </p:nvSpPr>
          <p:spPr bwMode="auto">
            <a:xfrm>
              <a:off x="6686550" y="5729288"/>
              <a:ext cx="30162" cy="211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Rectangle 295"/>
            <p:cNvSpPr>
              <a:spLocks noChangeArrowheads="1"/>
            </p:cNvSpPr>
            <p:nvPr/>
          </p:nvSpPr>
          <p:spPr bwMode="auto">
            <a:xfrm>
              <a:off x="6626225" y="5819775"/>
              <a:ext cx="6032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60" name="组合 359"/>
          <p:cNvGrpSpPr/>
          <p:nvPr/>
        </p:nvGrpSpPr>
        <p:grpSpPr>
          <a:xfrm>
            <a:off x="3168203" y="1032411"/>
            <a:ext cx="962025" cy="661988"/>
            <a:chOff x="6400800" y="993775"/>
            <a:chExt cx="962025" cy="661988"/>
          </a:xfrm>
        </p:grpSpPr>
        <p:sp>
          <p:nvSpPr>
            <p:cNvPr id="96" name="Rectangle 296"/>
            <p:cNvSpPr>
              <a:spLocks noChangeArrowheads="1"/>
            </p:cNvSpPr>
            <p:nvPr/>
          </p:nvSpPr>
          <p:spPr bwMode="auto">
            <a:xfrm>
              <a:off x="6400800" y="1008063"/>
              <a:ext cx="962025" cy="450850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Rectangle 297"/>
            <p:cNvSpPr>
              <a:spLocks noChangeArrowheads="1"/>
            </p:cNvSpPr>
            <p:nvPr/>
          </p:nvSpPr>
          <p:spPr bwMode="auto">
            <a:xfrm>
              <a:off x="6400800" y="1428750"/>
              <a:ext cx="962025" cy="30163"/>
            </a:xfrm>
            <a:prstGeom prst="rect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298"/>
            <p:cNvSpPr>
              <a:spLocks noChangeArrowheads="1"/>
            </p:cNvSpPr>
            <p:nvPr/>
          </p:nvSpPr>
          <p:spPr bwMode="auto">
            <a:xfrm>
              <a:off x="6400800" y="1008063"/>
              <a:ext cx="962025" cy="30163"/>
            </a:xfrm>
            <a:prstGeom prst="rect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Rectangle 299"/>
            <p:cNvSpPr>
              <a:spLocks noChangeArrowheads="1"/>
            </p:cNvSpPr>
            <p:nvPr/>
          </p:nvSpPr>
          <p:spPr bwMode="auto">
            <a:xfrm>
              <a:off x="7332663" y="1038225"/>
              <a:ext cx="30162" cy="390525"/>
            </a:xfrm>
            <a:prstGeom prst="rect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Rectangle 300"/>
            <p:cNvSpPr>
              <a:spLocks noChangeArrowheads="1"/>
            </p:cNvSpPr>
            <p:nvPr/>
          </p:nvSpPr>
          <p:spPr bwMode="auto">
            <a:xfrm>
              <a:off x="6400800" y="1038225"/>
              <a:ext cx="30162" cy="390525"/>
            </a:xfrm>
            <a:prstGeom prst="rect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301"/>
            <p:cNvSpPr/>
            <p:nvPr/>
          </p:nvSpPr>
          <p:spPr bwMode="auto">
            <a:xfrm>
              <a:off x="7213600" y="1309688"/>
              <a:ext cx="119062" cy="119063"/>
            </a:xfrm>
            <a:custGeom>
              <a:avLst/>
              <a:gdLst>
                <a:gd name="T0" fmla="*/ 32 w 32"/>
                <a:gd name="T1" fmla="*/ 0 h 32"/>
                <a:gd name="T2" fmla="*/ 0 w 32"/>
                <a:gd name="T3" fmla="*/ 32 h 32"/>
                <a:gd name="T4" fmla="*/ 32 w 32"/>
                <a:gd name="T5" fmla="*/ 32 h 32"/>
                <a:gd name="T6" fmla="*/ 32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02"/>
            <p:cNvSpPr/>
            <p:nvPr/>
          </p:nvSpPr>
          <p:spPr bwMode="auto">
            <a:xfrm>
              <a:off x="7213600" y="1038225"/>
              <a:ext cx="119062" cy="120650"/>
            </a:xfrm>
            <a:custGeom>
              <a:avLst/>
              <a:gdLst>
                <a:gd name="T0" fmla="*/ 32 w 32"/>
                <a:gd name="T1" fmla="*/ 32 h 32"/>
                <a:gd name="T2" fmla="*/ 0 w 32"/>
                <a:gd name="T3" fmla="*/ 0 h 32"/>
                <a:gd name="T4" fmla="*/ 32 w 32"/>
                <a:gd name="T5" fmla="*/ 0 h 32"/>
                <a:gd name="T6" fmla="*/ 32 w 32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32" y="32"/>
                  </a:moveTo>
                  <a:cubicBezTo>
                    <a:pt x="14" y="32"/>
                    <a:pt x="0" y="18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32"/>
                  </a:ln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03"/>
            <p:cNvSpPr/>
            <p:nvPr/>
          </p:nvSpPr>
          <p:spPr bwMode="auto">
            <a:xfrm>
              <a:off x="6430963" y="1309688"/>
              <a:ext cx="120650" cy="119063"/>
            </a:xfrm>
            <a:custGeom>
              <a:avLst/>
              <a:gdLst>
                <a:gd name="T0" fmla="*/ 0 w 32"/>
                <a:gd name="T1" fmla="*/ 0 h 32"/>
                <a:gd name="T2" fmla="*/ 32 w 32"/>
                <a:gd name="T3" fmla="*/ 32 h 32"/>
                <a:gd name="T4" fmla="*/ 0 w 32"/>
                <a:gd name="T5" fmla="*/ 32 h 32"/>
                <a:gd name="T6" fmla="*/ 0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cubicBezTo>
                    <a:pt x="18" y="0"/>
                    <a:pt x="32" y="14"/>
                    <a:pt x="32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04"/>
            <p:cNvSpPr/>
            <p:nvPr/>
          </p:nvSpPr>
          <p:spPr bwMode="auto">
            <a:xfrm>
              <a:off x="6430963" y="1038225"/>
              <a:ext cx="120650" cy="120650"/>
            </a:xfrm>
            <a:custGeom>
              <a:avLst/>
              <a:gdLst>
                <a:gd name="T0" fmla="*/ 0 w 32"/>
                <a:gd name="T1" fmla="*/ 32 h 32"/>
                <a:gd name="T2" fmla="*/ 32 w 32"/>
                <a:gd name="T3" fmla="*/ 0 h 32"/>
                <a:gd name="T4" fmla="*/ 0 w 32"/>
                <a:gd name="T5" fmla="*/ 0 h 32"/>
                <a:gd name="T6" fmla="*/ 0 w 32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0" y="32"/>
                  </a:moveTo>
                  <a:cubicBezTo>
                    <a:pt x="18" y="32"/>
                    <a:pt x="32" y="18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Oval 305"/>
            <p:cNvSpPr>
              <a:spLocks noChangeArrowheads="1"/>
            </p:cNvSpPr>
            <p:nvPr/>
          </p:nvSpPr>
          <p:spPr bwMode="auto">
            <a:xfrm>
              <a:off x="7077075" y="1189038"/>
              <a:ext cx="90487" cy="90488"/>
            </a:xfrm>
            <a:prstGeom prst="ellipse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Oval 306"/>
            <p:cNvSpPr>
              <a:spLocks noChangeArrowheads="1"/>
            </p:cNvSpPr>
            <p:nvPr/>
          </p:nvSpPr>
          <p:spPr bwMode="auto">
            <a:xfrm>
              <a:off x="6596063" y="1189038"/>
              <a:ext cx="90487" cy="90488"/>
            </a:xfrm>
            <a:prstGeom prst="ellipse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Oval 307"/>
            <p:cNvSpPr>
              <a:spLocks noChangeArrowheads="1"/>
            </p:cNvSpPr>
            <p:nvPr/>
          </p:nvSpPr>
          <p:spPr bwMode="auto">
            <a:xfrm>
              <a:off x="6746875" y="1098550"/>
              <a:ext cx="269875" cy="271463"/>
            </a:xfrm>
            <a:prstGeom prst="ellipse">
              <a:avLst/>
            </a:pr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Rectangle 308"/>
            <p:cNvSpPr>
              <a:spLocks noChangeArrowheads="1"/>
            </p:cNvSpPr>
            <p:nvPr/>
          </p:nvSpPr>
          <p:spPr bwMode="auto">
            <a:xfrm>
              <a:off x="6400800" y="1458913"/>
              <a:ext cx="962025" cy="30163"/>
            </a:xfrm>
            <a:prstGeom prst="rect">
              <a:avLst/>
            </a:pr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Rectangle 309"/>
            <p:cNvSpPr>
              <a:spLocks noChangeArrowheads="1"/>
            </p:cNvSpPr>
            <p:nvPr/>
          </p:nvSpPr>
          <p:spPr bwMode="auto">
            <a:xfrm>
              <a:off x="6400800" y="1489075"/>
              <a:ext cx="962025" cy="30163"/>
            </a:xfrm>
            <a:prstGeom prst="rect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Rectangle 310"/>
            <p:cNvSpPr>
              <a:spLocks noChangeArrowheads="1"/>
            </p:cNvSpPr>
            <p:nvPr/>
          </p:nvSpPr>
          <p:spPr bwMode="auto">
            <a:xfrm>
              <a:off x="6400800" y="1519238"/>
              <a:ext cx="962025" cy="30163"/>
            </a:xfrm>
            <a:prstGeom prst="rect">
              <a:avLst/>
            </a:pr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Rectangle 311"/>
            <p:cNvSpPr>
              <a:spLocks noChangeArrowheads="1"/>
            </p:cNvSpPr>
            <p:nvPr/>
          </p:nvSpPr>
          <p:spPr bwMode="auto">
            <a:xfrm>
              <a:off x="6400800" y="1549400"/>
              <a:ext cx="962025" cy="30163"/>
            </a:xfrm>
            <a:prstGeom prst="rect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Rectangle 312"/>
            <p:cNvSpPr>
              <a:spLocks noChangeArrowheads="1"/>
            </p:cNvSpPr>
            <p:nvPr/>
          </p:nvSpPr>
          <p:spPr bwMode="auto">
            <a:xfrm>
              <a:off x="6400800" y="1579563"/>
              <a:ext cx="962025" cy="30163"/>
            </a:xfrm>
            <a:prstGeom prst="rect">
              <a:avLst/>
            </a:pr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Rectangle 313"/>
            <p:cNvSpPr>
              <a:spLocks noChangeArrowheads="1"/>
            </p:cNvSpPr>
            <p:nvPr/>
          </p:nvSpPr>
          <p:spPr bwMode="auto">
            <a:xfrm>
              <a:off x="6400800" y="1609725"/>
              <a:ext cx="962025" cy="30163"/>
            </a:xfrm>
            <a:prstGeom prst="rect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Rectangle 314"/>
            <p:cNvSpPr>
              <a:spLocks noChangeArrowheads="1"/>
            </p:cNvSpPr>
            <p:nvPr/>
          </p:nvSpPr>
          <p:spPr bwMode="auto">
            <a:xfrm>
              <a:off x="6821488" y="993775"/>
              <a:ext cx="120650" cy="434975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Rectangle 315"/>
            <p:cNvSpPr>
              <a:spLocks noChangeArrowheads="1"/>
            </p:cNvSpPr>
            <p:nvPr/>
          </p:nvSpPr>
          <p:spPr bwMode="auto">
            <a:xfrm>
              <a:off x="6821488" y="1428750"/>
              <a:ext cx="120650" cy="227013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67" name="组合 366"/>
          <p:cNvGrpSpPr/>
          <p:nvPr/>
        </p:nvGrpSpPr>
        <p:grpSpPr>
          <a:xfrm>
            <a:off x="1634678" y="3737511"/>
            <a:ext cx="722312" cy="963613"/>
            <a:chOff x="4867275" y="3698875"/>
            <a:chExt cx="722312" cy="963613"/>
          </a:xfrm>
        </p:grpSpPr>
        <p:sp>
          <p:nvSpPr>
            <p:cNvPr id="116" name="Freeform 316"/>
            <p:cNvSpPr/>
            <p:nvPr/>
          </p:nvSpPr>
          <p:spPr bwMode="auto">
            <a:xfrm>
              <a:off x="4927600" y="3775075"/>
              <a:ext cx="301625" cy="811213"/>
            </a:xfrm>
            <a:custGeom>
              <a:avLst/>
              <a:gdLst>
                <a:gd name="T0" fmla="*/ 0 w 80"/>
                <a:gd name="T1" fmla="*/ 32 h 216"/>
                <a:gd name="T2" fmla="*/ 0 w 80"/>
                <a:gd name="T3" fmla="*/ 120 h 216"/>
                <a:gd name="T4" fmla="*/ 80 w 80"/>
                <a:gd name="T5" fmla="*/ 216 h 216"/>
                <a:gd name="T6" fmla="*/ 80 w 80"/>
                <a:gd name="T7" fmla="*/ 0 h 216"/>
                <a:gd name="T8" fmla="*/ 0 w 80"/>
                <a:gd name="T9" fmla="*/ 3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16">
                  <a:moveTo>
                    <a:pt x="0" y="32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80"/>
                    <a:pt x="80" y="216"/>
                    <a:pt x="80" y="216"/>
                  </a:cubicBezTo>
                  <a:cubicBezTo>
                    <a:pt x="80" y="0"/>
                    <a:pt x="80" y="0"/>
                    <a:pt x="80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317"/>
            <p:cNvSpPr/>
            <p:nvPr/>
          </p:nvSpPr>
          <p:spPr bwMode="auto">
            <a:xfrm>
              <a:off x="5229225" y="3775075"/>
              <a:ext cx="300037" cy="811213"/>
            </a:xfrm>
            <a:custGeom>
              <a:avLst/>
              <a:gdLst>
                <a:gd name="T0" fmla="*/ 80 w 80"/>
                <a:gd name="T1" fmla="*/ 120 h 216"/>
                <a:gd name="T2" fmla="*/ 80 w 80"/>
                <a:gd name="T3" fmla="*/ 32 h 216"/>
                <a:gd name="T4" fmla="*/ 0 w 80"/>
                <a:gd name="T5" fmla="*/ 0 h 216"/>
                <a:gd name="T6" fmla="*/ 0 w 80"/>
                <a:gd name="T7" fmla="*/ 216 h 216"/>
                <a:gd name="T8" fmla="*/ 80 w 80"/>
                <a:gd name="T9" fmla="*/ 12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16">
                  <a:moveTo>
                    <a:pt x="80" y="120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6"/>
                    <a:pt x="80" y="180"/>
                    <a:pt x="80" y="120"/>
                  </a:cubicBezTo>
                  <a:close/>
                </a:path>
              </a:pathLst>
            </a:cu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318"/>
            <p:cNvSpPr/>
            <p:nvPr/>
          </p:nvSpPr>
          <p:spPr bwMode="auto">
            <a:xfrm>
              <a:off x="4867275" y="3698875"/>
              <a:ext cx="361950" cy="963613"/>
            </a:xfrm>
            <a:custGeom>
              <a:avLst/>
              <a:gdLst>
                <a:gd name="T0" fmla="*/ 16 w 96"/>
                <a:gd name="T1" fmla="*/ 140 h 256"/>
                <a:gd name="T2" fmla="*/ 16 w 96"/>
                <a:gd name="T3" fmla="*/ 52 h 256"/>
                <a:gd name="T4" fmla="*/ 96 w 96"/>
                <a:gd name="T5" fmla="*/ 20 h 256"/>
                <a:gd name="T6" fmla="*/ 96 w 96"/>
                <a:gd name="T7" fmla="*/ 0 h 256"/>
                <a:gd name="T8" fmla="*/ 0 w 96"/>
                <a:gd name="T9" fmla="*/ 40 h 256"/>
                <a:gd name="T10" fmla="*/ 0 w 96"/>
                <a:gd name="T11" fmla="*/ 140 h 256"/>
                <a:gd name="T12" fmla="*/ 96 w 96"/>
                <a:gd name="T13" fmla="*/ 256 h 256"/>
                <a:gd name="T14" fmla="*/ 96 w 96"/>
                <a:gd name="T15" fmla="*/ 236 h 256"/>
                <a:gd name="T16" fmla="*/ 16 w 96"/>
                <a:gd name="T17" fmla="*/ 14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256">
                  <a:moveTo>
                    <a:pt x="16" y="140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216"/>
                    <a:pt x="96" y="256"/>
                    <a:pt x="96" y="256"/>
                  </a:cubicBezTo>
                  <a:cubicBezTo>
                    <a:pt x="96" y="236"/>
                    <a:pt x="96" y="236"/>
                    <a:pt x="96" y="236"/>
                  </a:cubicBezTo>
                  <a:cubicBezTo>
                    <a:pt x="96" y="236"/>
                    <a:pt x="16" y="200"/>
                    <a:pt x="16" y="140"/>
                  </a:cubicBez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319"/>
            <p:cNvSpPr/>
            <p:nvPr/>
          </p:nvSpPr>
          <p:spPr bwMode="auto">
            <a:xfrm>
              <a:off x="5229225" y="3698875"/>
              <a:ext cx="360362" cy="963613"/>
            </a:xfrm>
            <a:custGeom>
              <a:avLst/>
              <a:gdLst>
                <a:gd name="T0" fmla="*/ 0 w 96"/>
                <a:gd name="T1" fmla="*/ 20 h 256"/>
                <a:gd name="T2" fmla="*/ 80 w 96"/>
                <a:gd name="T3" fmla="*/ 52 h 256"/>
                <a:gd name="T4" fmla="*/ 80 w 96"/>
                <a:gd name="T5" fmla="*/ 140 h 256"/>
                <a:gd name="T6" fmla="*/ 0 w 96"/>
                <a:gd name="T7" fmla="*/ 236 h 256"/>
                <a:gd name="T8" fmla="*/ 0 w 96"/>
                <a:gd name="T9" fmla="*/ 256 h 256"/>
                <a:gd name="T10" fmla="*/ 96 w 96"/>
                <a:gd name="T11" fmla="*/ 140 h 256"/>
                <a:gd name="T12" fmla="*/ 96 w 96"/>
                <a:gd name="T13" fmla="*/ 40 h 256"/>
                <a:gd name="T14" fmla="*/ 0 w 96"/>
                <a:gd name="T15" fmla="*/ 0 h 256"/>
                <a:gd name="T16" fmla="*/ 0 w 96"/>
                <a:gd name="T17" fmla="*/ 2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256">
                  <a:moveTo>
                    <a:pt x="0" y="20"/>
                  </a:moveTo>
                  <a:cubicBezTo>
                    <a:pt x="80" y="52"/>
                    <a:pt x="80" y="52"/>
                    <a:pt x="80" y="52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200"/>
                    <a:pt x="0" y="236"/>
                    <a:pt x="0" y="23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56"/>
                    <a:pt x="96" y="216"/>
                    <a:pt x="96" y="1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320"/>
            <p:cNvSpPr/>
            <p:nvPr/>
          </p:nvSpPr>
          <p:spPr bwMode="auto">
            <a:xfrm>
              <a:off x="5092700" y="4090988"/>
              <a:ext cx="136525" cy="179388"/>
            </a:xfrm>
            <a:custGeom>
              <a:avLst/>
              <a:gdLst>
                <a:gd name="T0" fmla="*/ 29 w 86"/>
                <a:gd name="T1" fmla="*/ 0 h 113"/>
                <a:gd name="T2" fmla="*/ 0 w 86"/>
                <a:gd name="T3" fmla="*/ 28 h 113"/>
                <a:gd name="T4" fmla="*/ 86 w 86"/>
                <a:gd name="T5" fmla="*/ 113 h 113"/>
                <a:gd name="T6" fmla="*/ 86 w 86"/>
                <a:gd name="T7" fmla="*/ 57 h 113"/>
                <a:gd name="T8" fmla="*/ 29 w 8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13">
                  <a:moveTo>
                    <a:pt x="29" y="0"/>
                  </a:moveTo>
                  <a:lnTo>
                    <a:pt x="0" y="28"/>
                  </a:lnTo>
                  <a:lnTo>
                    <a:pt x="86" y="113"/>
                  </a:lnTo>
                  <a:lnTo>
                    <a:pt x="86" y="57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321"/>
            <p:cNvSpPr/>
            <p:nvPr/>
          </p:nvSpPr>
          <p:spPr bwMode="auto">
            <a:xfrm>
              <a:off x="5229225" y="4030663"/>
              <a:ext cx="195262" cy="239713"/>
            </a:xfrm>
            <a:custGeom>
              <a:avLst/>
              <a:gdLst>
                <a:gd name="T0" fmla="*/ 94 w 123"/>
                <a:gd name="T1" fmla="*/ 0 h 151"/>
                <a:gd name="T2" fmla="*/ 0 w 123"/>
                <a:gd name="T3" fmla="*/ 95 h 151"/>
                <a:gd name="T4" fmla="*/ 0 w 123"/>
                <a:gd name="T5" fmla="*/ 151 h 151"/>
                <a:gd name="T6" fmla="*/ 123 w 123"/>
                <a:gd name="T7" fmla="*/ 28 h 151"/>
                <a:gd name="T8" fmla="*/ 94 w 123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51">
                  <a:moveTo>
                    <a:pt x="94" y="0"/>
                  </a:moveTo>
                  <a:lnTo>
                    <a:pt x="0" y="95"/>
                  </a:lnTo>
                  <a:lnTo>
                    <a:pt x="0" y="151"/>
                  </a:lnTo>
                  <a:lnTo>
                    <a:pt x="123" y="2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1" name="组合 370"/>
          <p:cNvGrpSpPr/>
          <p:nvPr/>
        </p:nvGrpSpPr>
        <p:grpSpPr>
          <a:xfrm>
            <a:off x="1515616" y="5572661"/>
            <a:ext cx="962025" cy="631826"/>
            <a:chOff x="4748213" y="5534025"/>
            <a:chExt cx="962025" cy="631826"/>
          </a:xfrm>
        </p:grpSpPr>
        <p:sp>
          <p:nvSpPr>
            <p:cNvPr id="122" name="Freeform 322"/>
            <p:cNvSpPr/>
            <p:nvPr/>
          </p:nvSpPr>
          <p:spPr bwMode="auto">
            <a:xfrm>
              <a:off x="4748213" y="5684838"/>
              <a:ext cx="300037" cy="330200"/>
            </a:xfrm>
            <a:custGeom>
              <a:avLst/>
              <a:gdLst>
                <a:gd name="T0" fmla="*/ 189 w 189"/>
                <a:gd name="T1" fmla="*/ 0 h 208"/>
                <a:gd name="T2" fmla="*/ 56 w 189"/>
                <a:gd name="T3" fmla="*/ 0 h 208"/>
                <a:gd name="T4" fmla="*/ 0 w 189"/>
                <a:gd name="T5" fmla="*/ 113 h 208"/>
                <a:gd name="T6" fmla="*/ 0 w 189"/>
                <a:gd name="T7" fmla="*/ 208 h 208"/>
                <a:gd name="T8" fmla="*/ 189 w 189"/>
                <a:gd name="T9" fmla="*/ 208 h 208"/>
                <a:gd name="T10" fmla="*/ 189 w 189"/>
                <a:gd name="T1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208">
                  <a:moveTo>
                    <a:pt x="189" y="0"/>
                  </a:moveTo>
                  <a:lnTo>
                    <a:pt x="56" y="0"/>
                  </a:lnTo>
                  <a:lnTo>
                    <a:pt x="0" y="113"/>
                  </a:lnTo>
                  <a:lnTo>
                    <a:pt x="0" y="208"/>
                  </a:lnTo>
                  <a:lnTo>
                    <a:pt x="189" y="20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323"/>
            <p:cNvSpPr/>
            <p:nvPr/>
          </p:nvSpPr>
          <p:spPr bwMode="auto">
            <a:xfrm>
              <a:off x="4776788" y="5713413"/>
              <a:ext cx="211137" cy="150813"/>
            </a:xfrm>
            <a:custGeom>
              <a:avLst/>
              <a:gdLst>
                <a:gd name="T0" fmla="*/ 133 w 133"/>
                <a:gd name="T1" fmla="*/ 0 h 95"/>
                <a:gd name="T2" fmla="*/ 48 w 133"/>
                <a:gd name="T3" fmla="*/ 0 h 95"/>
                <a:gd name="T4" fmla="*/ 0 w 133"/>
                <a:gd name="T5" fmla="*/ 95 h 95"/>
                <a:gd name="T6" fmla="*/ 133 w 133"/>
                <a:gd name="T7" fmla="*/ 95 h 95"/>
                <a:gd name="T8" fmla="*/ 133 w 133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95">
                  <a:moveTo>
                    <a:pt x="133" y="0"/>
                  </a:moveTo>
                  <a:lnTo>
                    <a:pt x="48" y="0"/>
                  </a:lnTo>
                  <a:lnTo>
                    <a:pt x="0" y="95"/>
                  </a:lnTo>
                  <a:lnTo>
                    <a:pt x="133" y="95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Rectangle 324"/>
            <p:cNvSpPr>
              <a:spLocks noChangeArrowheads="1"/>
            </p:cNvSpPr>
            <p:nvPr/>
          </p:nvSpPr>
          <p:spPr bwMode="auto">
            <a:xfrm>
              <a:off x="5078413" y="5534025"/>
              <a:ext cx="631825" cy="481013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Rectangle 325"/>
            <p:cNvSpPr>
              <a:spLocks noChangeArrowheads="1"/>
            </p:cNvSpPr>
            <p:nvPr/>
          </p:nvSpPr>
          <p:spPr bwMode="auto">
            <a:xfrm>
              <a:off x="4748213" y="6015038"/>
              <a:ext cx="450850" cy="603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Oval 326"/>
            <p:cNvSpPr>
              <a:spLocks noChangeArrowheads="1"/>
            </p:cNvSpPr>
            <p:nvPr/>
          </p:nvSpPr>
          <p:spPr bwMode="auto">
            <a:xfrm>
              <a:off x="4806950" y="5984875"/>
              <a:ext cx="180975" cy="180975"/>
            </a:xfrm>
            <a:prstGeom prst="ellipse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Oval 327"/>
            <p:cNvSpPr>
              <a:spLocks noChangeArrowheads="1"/>
            </p:cNvSpPr>
            <p:nvPr/>
          </p:nvSpPr>
          <p:spPr bwMode="auto">
            <a:xfrm>
              <a:off x="4852988" y="6029325"/>
              <a:ext cx="90487" cy="904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Oval 328"/>
            <p:cNvSpPr>
              <a:spLocks noChangeArrowheads="1"/>
            </p:cNvSpPr>
            <p:nvPr/>
          </p:nvSpPr>
          <p:spPr bwMode="auto">
            <a:xfrm>
              <a:off x="4883150" y="6059488"/>
              <a:ext cx="30162" cy="30163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Rectangle 329"/>
            <p:cNvSpPr>
              <a:spLocks noChangeArrowheads="1"/>
            </p:cNvSpPr>
            <p:nvPr/>
          </p:nvSpPr>
          <p:spPr bwMode="auto">
            <a:xfrm>
              <a:off x="5199063" y="5954713"/>
              <a:ext cx="511175" cy="120650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Oval 330"/>
            <p:cNvSpPr>
              <a:spLocks noChangeArrowheads="1"/>
            </p:cNvSpPr>
            <p:nvPr/>
          </p:nvSpPr>
          <p:spPr bwMode="auto">
            <a:xfrm>
              <a:off x="5468938" y="5984875"/>
              <a:ext cx="180975" cy="180975"/>
            </a:xfrm>
            <a:prstGeom prst="ellipse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Oval 331"/>
            <p:cNvSpPr>
              <a:spLocks noChangeArrowheads="1"/>
            </p:cNvSpPr>
            <p:nvPr/>
          </p:nvSpPr>
          <p:spPr bwMode="auto">
            <a:xfrm>
              <a:off x="5259388" y="5984875"/>
              <a:ext cx="179387" cy="180975"/>
            </a:xfrm>
            <a:prstGeom prst="ellipse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32"/>
            <p:cNvSpPr/>
            <p:nvPr/>
          </p:nvSpPr>
          <p:spPr bwMode="auto">
            <a:xfrm>
              <a:off x="5259388" y="6015038"/>
              <a:ext cx="179387" cy="150813"/>
            </a:xfrm>
            <a:custGeom>
              <a:avLst/>
              <a:gdLst>
                <a:gd name="T0" fmla="*/ 0 w 48"/>
                <a:gd name="T1" fmla="*/ 16 h 40"/>
                <a:gd name="T2" fmla="*/ 24 w 48"/>
                <a:gd name="T3" fmla="*/ 40 h 40"/>
                <a:gd name="T4" fmla="*/ 48 w 48"/>
                <a:gd name="T5" fmla="*/ 16 h 40"/>
                <a:gd name="T6" fmla="*/ 42 w 48"/>
                <a:gd name="T7" fmla="*/ 0 h 40"/>
                <a:gd name="T8" fmla="*/ 6 w 48"/>
                <a:gd name="T9" fmla="*/ 0 h 40"/>
                <a:gd name="T10" fmla="*/ 0 w 48"/>
                <a:gd name="T1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0">
                  <a:moveTo>
                    <a:pt x="0" y="16"/>
                  </a:moveTo>
                  <a:cubicBezTo>
                    <a:pt x="0" y="29"/>
                    <a:pt x="11" y="40"/>
                    <a:pt x="24" y="40"/>
                  </a:cubicBezTo>
                  <a:cubicBezTo>
                    <a:pt x="37" y="40"/>
                    <a:pt x="48" y="29"/>
                    <a:pt x="48" y="16"/>
                  </a:cubicBezTo>
                  <a:cubicBezTo>
                    <a:pt x="48" y="10"/>
                    <a:pt x="46" y="4"/>
                    <a:pt x="4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10"/>
                    <a:pt x="0" y="16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Oval 333"/>
            <p:cNvSpPr>
              <a:spLocks noChangeArrowheads="1"/>
            </p:cNvSpPr>
            <p:nvPr/>
          </p:nvSpPr>
          <p:spPr bwMode="auto">
            <a:xfrm>
              <a:off x="5303838" y="6029325"/>
              <a:ext cx="90487" cy="904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Oval 334"/>
            <p:cNvSpPr>
              <a:spLocks noChangeArrowheads="1"/>
            </p:cNvSpPr>
            <p:nvPr/>
          </p:nvSpPr>
          <p:spPr bwMode="auto">
            <a:xfrm>
              <a:off x="5513388" y="6029325"/>
              <a:ext cx="90487" cy="904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Rectangle 335"/>
            <p:cNvSpPr>
              <a:spLocks noChangeArrowheads="1"/>
            </p:cNvSpPr>
            <p:nvPr/>
          </p:nvSpPr>
          <p:spPr bwMode="auto">
            <a:xfrm>
              <a:off x="5048250" y="5954713"/>
              <a:ext cx="30162" cy="6032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Oval 336"/>
            <p:cNvSpPr>
              <a:spLocks noChangeArrowheads="1"/>
            </p:cNvSpPr>
            <p:nvPr/>
          </p:nvSpPr>
          <p:spPr bwMode="auto">
            <a:xfrm>
              <a:off x="5334000" y="6059488"/>
              <a:ext cx="30162" cy="30163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Oval 337"/>
            <p:cNvSpPr>
              <a:spLocks noChangeArrowheads="1"/>
            </p:cNvSpPr>
            <p:nvPr/>
          </p:nvSpPr>
          <p:spPr bwMode="auto">
            <a:xfrm>
              <a:off x="5543550" y="6059488"/>
              <a:ext cx="30162" cy="30163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Rectangle 338"/>
            <p:cNvSpPr>
              <a:spLocks noChangeArrowheads="1"/>
            </p:cNvSpPr>
            <p:nvPr/>
          </p:nvSpPr>
          <p:spPr bwMode="auto">
            <a:xfrm>
              <a:off x="4927600" y="5894388"/>
              <a:ext cx="60325" cy="30163"/>
            </a:xfrm>
            <a:prstGeom prst="rect">
              <a:avLst/>
            </a:pr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Rectangle 339"/>
            <p:cNvSpPr>
              <a:spLocks noChangeArrowheads="1"/>
            </p:cNvSpPr>
            <p:nvPr/>
          </p:nvSpPr>
          <p:spPr bwMode="auto">
            <a:xfrm>
              <a:off x="4748213" y="5894388"/>
              <a:ext cx="28575" cy="90488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Rectangle 340"/>
            <p:cNvSpPr>
              <a:spLocks noChangeArrowheads="1"/>
            </p:cNvSpPr>
            <p:nvPr/>
          </p:nvSpPr>
          <p:spPr bwMode="auto">
            <a:xfrm>
              <a:off x="5138738" y="5594350"/>
              <a:ext cx="60325" cy="300038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Rectangle 341"/>
            <p:cNvSpPr>
              <a:spLocks noChangeArrowheads="1"/>
            </p:cNvSpPr>
            <p:nvPr/>
          </p:nvSpPr>
          <p:spPr bwMode="auto">
            <a:xfrm>
              <a:off x="5229225" y="5594350"/>
              <a:ext cx="58737" cy="300038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Rectangle 342"/>
            <p:cNvSpPr>
              <a:spLocks noChangeArrowheads="1"/>
            </p:cNvSpPr>
            <p:nvPr/>
          </p:nvSpPr>
          <p:spPr bwMode="auto">
            <a:xfrm>
              <a:off x="5318125" y="5594350"/>
              <a:ext cx="60325" cy="300038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Rectangle 343"/>
            <p:cNvSpPr>
              <a:spLocks noChangeArrowheads="1"/>
            </p:cNvSpPr>
            <p:nvPr/>
          </p:nvSpPr>
          <p:spPr bwMode="auto">
            <a:xfrm>
              <a:off x="5408613" y="5594350"/>
              <a:ext cx="60325" cy="300038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Rectangle 344"/>
            <p:cNvSpPr>
              <a:spLocks noChangeArrowheads="1"/>
            </p:cNvSpPr>
            <p:nvPr/>
          </p:nvSpPr>
          <p:spPr bwMode="auto">
            <a:xfrm>
              <a:off x="5499100" y="5594350"/>
              <a:ext cx="60325" cy="300038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Rectangle 345"/>
            <p:cNvSpPr>
              <a:spLocks noChangeArrowheads="1"/>
            </p:cNvSpPr>
            <p:nvPr/>
          </p:nvSpPr>
          <p:spPr bwMode="auto">
            <a:xfrm>
              <a:off x="5589588" y="5594350"/>
              <a:ext cx="60325" cy="300038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62" name="组合 361"/>
          <p:cNvGrpSpPr/>
          <p:nvPr/>
        </p:nvGrpSpPr>
        <p:grpSpPr>
          <a:xfrm>
            <a:off x="6655941" y="730786"/>
            <a:ext cx="601662" cy="963613"/>
            <a:chOff x="9888538" y="692150"/>
            <a:chExt cx="601662" cy="963613"/>
          </a:xfrm>
        </p:grpSpPr>
        <p:sp>
          <p:nvSpPr>
            <p:cNvPr id="146" name="Freeform 346"/>
            <p:cNvSpPr/>
            <p:nvPr/>
          </p:nvSpPr>
          <p:spPr bwMode="auto">
            <a:xfrm>
              <a:off x="9979025" y="1233488"/>
              <a:ext cx="209550" cy="422275"/>
            </a:xfrm>
            <a:custGeom>
              <a:avLst/>
              <a:gdLst>
                <a:gd name="T0" fmla="*/ 57 w 132"/>
                <a:gd name="T1" fmla="*/ 0 h 266"/>
                <a:gd name="T2" fmla="*/ 0 w 132"/>
                <a:gd name="T3" fmla="*/ 247 h 266"/>
                <a:gd name="T4" fmla="*/ 19 w 132"/>
                <a:gd name="T5" fmla="*/ 266 h 266"/>
                <a:gd name="T6" fmla="*/ 132 w 132"/>
                <a:gd name="T7" fmla="*/ 209 h 266"/>
                <a:gd name="T8" fmla="*/ 132 w 132"/>
                <a:gd name="T9" fmla="*/ 0 h 266"/>
                <a:gd name="T10" fmla="*/ 57 w 132"/>
                <a:gd name="T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266">
                  <a:moveTo>
                    <a:pt x="57" y="0"/>
                  </a:moveTo>
                  <a:lnTo>
                    <a:pt x="0" y="247"/>
                  </a:lnTo>
                  <a:lnTo>
                    <a:pt x="19" y="266"/>
                  </a:lnTo>
                  <a:lnTo>
                    <a:pt x="132" y="209"/>
                  </a:lnTo>
                  <a:lnTo>
                    <a:pt x="132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347"/>
            <p:cNvSpPr/>
            <p:nvPr/>
          </p:nvSpPr>
          <p:spPr bwMode="auto">
            <a:xfrm>
              <a:off x="10188575" y="1233488"/>
              <a:ext cx="211137" cy="422275"/>
            </a:xfrm>
            <a:custGeom>
              <a:avLst/>
              <a:gdLst>
                <a:gd name="T0" fmla="*/ 133 w 133"/>
                <a:gd name="T1" fmla="*/ 247 h 266"/>
                <a:gd name="T2" fmla="*/ 76 w 133"/>
                <a:gd name="T3" fmla="*/ 0 h 266"/>
                <a:gd name="T4" fmla="*/ 0 w 133"/>
                <a:gd name="T5" fmla="*/ 0 h 266"/>
                <a:gd name="T6" fmla="*/ 0 w 133"/>
                <a:gd name="T7" fmla="*/ 209 h 266"/>
                <a:gd name="T8" fmla="*/ 114 w 133"/>
                <a:gd name="T9" fmla="*/ 266 h 266"/>
                <a:gd name="T10" fmla="*/ 133 w 133"/>
                <a:gd name="T11" fmla="*/ 24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66">
                  <a:moveTo>
                    <a:pt x="133" y="247"/>
                  </a:moveTo>
                  <a:lnTo>
                    <a:pt x="76" y="0"/>
                  </a:lnTo>
                  <a:lnTo>
                    <a:pt x="0" y="0"/>
                  </a:lnTo>
                  <a:lnTo>
                    <a:pt x="0" y="209"/>
                  </a:lnTo>
                  <a:lnTo>
                    <a:pt x="114" y="266"/>
                  </a:lnTo>
                  <a:lnTo>
                    <a:pt x="133" y="247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348"/>
            <p:cNvSpPr/>
            <p:nvPr/>
          </p:nvSpPr>
          <p:spPr bwMode="auto">
            <a:xfrm>
              <a:off x="9888538" y="993775"/>
              <a:ext cx="300037" cy="300038"/>
            </a:xfrm>
            <a:custGeom>
              <a:avLst/>
              <a:gdLst>
                <a:gd name="T0" fmla="*/ 0 w 80"/>
                <a:gd name="T1" fmla="*/ 0 h 80"/>
                <a:gd name="T2" fmla="*/ 80 w 80"/>
                <a:gd name="T3" fmla="*/ 80 h 80"/>
                <a:gd name="T4" fmla="*/ 80 w 80"/>
                <a:gd name="T5" fmla="*/ 0 h 80"/>
                <a:gd name="T6" fmla="*/ 0 w 80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0">
                  <a:moveTo>
                    <a:pt x="0" y="0"/>
                  </a:moveTo>
                  <a:cubicBezTo>
                    <a:pt x="0" y="44"/>
                    <a:pt x="36" y="80"/>
                    <a:pt x="80" y="80"/>
                  </a:cubicBezTo>
                  <a:cubicBezTo>
                    <a:pt x="80" y="0"/>
                    <a:pt x="80" y="0"/>
                    <a:pt x="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349"/>
            <p:cNvSpPr/>
            <p:nvPr/>
          </p:nvSpPr>
          <p:spPr bwMode="auto">
            <a:xfrm>
              <a:off x="10188575" y="993775"/>
              <a:ext cx="301625" cy="300038"/>
            </a:xfrm>
            <a:custGeom>
              <a:avLst/>
              <a:gdLst>
                <a:gd name="T0" fmla="*/ 80 w 80"/>
                <a:gd name="T1" fmla="*/ 0 h 80"/>
                <a:gd name="T2" fmla="*/ 0 w 80"/>
                <a:gd name="T3" fmla="*/ 0 h 80"/>
                <a:gd name="T4" fmla="*/ 0 w 80"/>
                <a:gd name="T5" fmla="*/ 80 h 80"/>
                <a:gd name="T6" fmla="*/ 80 w 80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0">
                  <a:moveTo>
                    <a:pt x="8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44" y="80"/>
                    <a:pt x="80" y="44"/>
                    <a:pt x="80" y="0"/>
                  </a:cubicBez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350"/>
            <p:cNvSpPr/>
            <p:nvPr/>
          </p:nvSpPr>
          <p:spPr bwMode="auto">
            <a:xfrm>
              <a:off x="9888538" y="692150"/>
              <a:ext cx="300037" cy="301625"/>
            </a:xfrm>
            <a:custGeom>
              <a:avLst/>
              <a:gdLst>
                <a:gd name="T0" fmla="*/ 80 w 80"/>
                <a:gd name="T1" fmla="*/ 0 h 80"/>
                <a:gd name="T2" fmla="*/ 0 w 80"/>
                <a:gd name="T3" fmla="*/ 80 h 80"/>
                <a:gd name="T4" fmla="*/ 80 w 80"/>
                <a:gd name="T5" fmla="*/ 80 h 80"/>
                <a:gd name="T6" fmla="*/ 80 w 80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0">
                  <a:moveTo>
                    <a:pt x="80" y="0"/>
                  </a:moveTo>
                  <a:cubicBezTo>
                    <a:pt x="36" y="0"/>
                    <a:pt x="0" y="36"/>
                    <a:pt x="0" y="80"/>
                  </a:cubicBezTo>
                  <a:cubicBezTo>
                    <a:pt x="80" y="80"/>
                    <a:pt x="80" y="80"/>
                    <a:pt x="80" y="80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351"/>
            <p:cNvSpPr/>
            <p:nvPr/>
          </p:nvSpPr>
          <p:spPr bwMode="auto">
            <a:xfrm>
              <a:off x="10188575" y="692150"/>
              <a:ext cx="301625" cy="301625"/>
            </a:xfrm>
            <a:custGeom>
              <a:avLst/>
              <a:gdLst>
                <a:gd name="T0" fmla="*/ 80 w 80"/>
                <a:gd name="T1" fmla="*/ 80 h 80"/>
                <a:gd name="T2" fmla="*/ 0 w 80"/>
                <a:gd name="T3" fmla="*/ 0 h 80"/>
                <a:gd name="T4" fmla="*/ 0 w 80"/>
                <a:gd name="T5" fmla="*/ 80 h 80"/>
                <a:gd name="T6" fmla="*/ 80 w 80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0">
                  <a:moveTo>
                    <a:pt x="80" y="80"/>
                  </a:moveTo>
                  <a:cubicBezTo>
                    <a:pt x="80" y="36"/>
                    <a:pt x="44" y="0"/>
                    <a:pt x="0" y="0"/>
                  </a:cubicBezTo>
                  <a:cubicBezTo>
                    <a:pt x="0" y="80"/>
                    <a:pt x="0" y="80"/>
                    <a:pt x="0" y="80"/>
                  </a:cubicBezTo>
                  <a:lnTo>
                    <a:pt x="80" y="80"/>
                  </a:ln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Oval 352"/>
            <p:cNvSpPr>
              <a:spLocks noChangeArrowheads="1"/>
            </p:cNvSpPr>
            <p:nvPr/>
          </p:nvSpPr>
          <p:spPr bwMode="auto">
            <a:xfrm>
              <a:off x="9979025" y="782638"/>
              <a:ext cx="420687" cy="420688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Rectangle 353"/>
            <p:cNvSpPr>
              <a:spLocks noChangeArrowheads="1"/>
            </p:cNvSpPr>
            <p:nvPr/>
          </p:nvSpPr>
          <p:spPr bwMode="auto">
            <a:xfrm>
              <a:off x="10174288" y="903288"/>
              <a:ext cx="30162" cy="1809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Rectangle 354"/>
            <p:cNvSpPr>
              <a:spLocks noChangeArrowheads="1"/>
            </p:cNvSpPr>
            <p:nvPr/>
          </p:nvSpPr>
          <p:spPr bwMode="auto">
            <a:xfrm>
              <a:off x="10144125" y="903288"/>
              <a:ext cx="30162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Oval 355"/>
            <p:cNvSpPr>
              <a:spLocks noChangeArrowheads="1"/>
            </p:cNvSpPr>
            <p:nvPr/>
          </p:nvSpPr>
          <p:spPr bwMode="auto">
            <a:xfrm>
              <a:off x="10339388" y="977900"/>
              <a:ext cx="30162" cy="30163"/>
            </a:xfrm>
            <a:prstGeom prst="ellipse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Oval 356"/>
            <p:cNvSpPr>
              <a:spLocks noChangeArrowheads="1"/>
            </p:cNvSpPr>
            <p:nvPr/>
          </p:nvSpPr>
          <p:spPr bwMode="auto">
            <a:xfrm>
              <a:off x="10009188" y="977900"/>
              <a:ext cx="30162" cy="30163"/>
            </a:xfrm>
            <a:prstGeom prst="ellipse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Oval 357"/>
            <p:cNvSpPr>
              <a:spLocks noChangeArrowheads="1"/>
            </p:cNvSpPr>
            <p:nvPr/>
          </p:nvSpPr>
          <p:spPr bwMode="auto">
            <a:xfrm>
              <a:off x="10174288" y="812800"/>
              <a:ext cx="30162" cy="30163"/>
            </a:xfrm>
            <a:prstGeom prst="ellipse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Oval 358"/>
            <p:cNvSpPr>
              <a:spLocks noChangeArrowheads="1"/>
            </p:cNvSpPr>
            <p:nvPr/>
          </p:nvSpPr>
          <p:spPr bwMode="auto">
            <a:xfrm>
              <a:off x="10174288" y="1144588"/>
              <a:ext cx="30162" cy="28575"/>
            </a:xfrm>
            <a:prstGeom prst="ellipse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6" name="组合 375"/>
          <p:cNvGrpSpPr/>
          <p:nvPr/>
        </p:nvGrpSpPr>
        <p:grpSpPr>
          <a:xfrm>
            <a:off x="9769632" y="3828792"/>
            <a:ext cx="871538" cy="811213"/>
            <a:chOff x="6516688" y="3816350"/>
            <a:chExt cx="871538" cy="811213"/>
          </a:xfrm>
        </p:grpSpPr>
        <p:sp>
          <p:nvSpPr>
            <p:cNvPr id="377" name="Freeform 9"/>
            <p:cNvSpPr/>
            <p:nvPr/>
          </p:nvSpPr>
          <p:spPr bwMode="auto">
            <a:xfrm>
              <a:off x="6516688" y="3816350"/>
              <a:ext cx="269875" cy="811213"/>
            </a:xfrm>
            <a:custGeom>
              <a:avLst/>
              <a:gdLst>
                <a:gd name="T0" fmla="*/ 72 w 72"/>
                <a:gd name="T1" fmla="*/ 208 h 216"/>
                <a:gd name="T2" fmla="*/ 64 w 72"/>
                <a:gd name="T3" fmla="*/ 216 h 216"/>
                <a:gd name="T4" fmla="*/ 8 w 72"/>
                <a:gd name="T5" fmla="*/ 216 h 216"/>
                <a:gd name="T6" fmla="*/ 0 w 72"/>
                <a:gd name="T7" fmla="*/ 208 h 216"/>
                <a:gd name="T8" fmla="*/ 0 w 72"/>
                <a:gd name="T9" fmla="*/ 8 h 216"/>
                <a:gd name="T10" fmla="*/ 8 w 72"/>
                <a:gd name="T11" fmla="*/ 0 h 216"/>
                <a:gd name="T12" fmla="*/ 64 w 72"/>
                <a:gd name="T13" fmla="*/ 0 h 216"/>
                <a:gd name="T14" fmla="*/ 72 w 72"/>
                <a:gd name="T15" fmla="*/ 8 h 216"/>
                <a:gd name="T16" fmla="*/ 72 w 72"/>
                <a:gd name="T17" fmla="*/ 20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16">
                  <a:moveTo>
                    <a:pt x="72" y="208"/>
                  </a:moveTo>
                  <a:cubicBezTo>
                    <a:pt x="72" y="212"/>
                    <a:pt x="68" y="216"/>
                    <a:pt x="64" y="216"/>
                  </a:cubicBezTo>
                  <a:cubicBezTo>
                    <a:pt x="8" y="216"/>
                    <a:pt x="8" y="216"/>
                    <a:pt x="8" y="216"/>
                  </a:cubicBezTo>
                  <a:cubicBezTo>
                    <a:pt x="4" y="216"/>
                    <a:pt x="0" y="212"/>
                    <a:pt x="0" y="20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0"/>
                    <a:pt x="72" y="4"/>
                    <a:pt x="72" y="8"/>
                  </a:cubicBezTo>
                  <a:lnTo>
                    <a:pt x="72" y="208"/>
                  </a:ln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Freeform 10"/>
            <p:cNvSpPr/>
            <p:nvPr/>
          </p:nvSpPr>
          <p:spPr bwMode="auto">
            <a:xfrm>
              <a:off x="6516688" y="3816350"/>
              <a:ext cx="269875" cy="781050"/>
            </a:xfrm>
            <a:custGeom>
              <a:avLst/>
              <a:gdLst>
                <a:gd name="T0" fmla="*/ 72 w 72"/>
                <a:gd name="T1" fmla="*/ 200 h 208"/>
                <a:gd name="T2" fmla="*/ 64 w 72"/>
                <a:gd name="T3" fmla="*/ 208 h 208"/>
                <a:gd name="T4" fmla="*/ 8 w 72"/>
                <a:gd name="T5" fmla="*/ 208 h 208"/>
                <a:gd name="T6" fmla="*/ 0 w 72"/>
                <a:gd name="T7" fmla="*/ 200 h 208"/>
                <a:gd name="T8" fmla="*/ 0 w 72"/>
                <a:gd name="T9" fmla="*/ 8 h 208"/>
                <a:gd name="T10" fmla="*/ 8 w 72"/>
                <a:gd name="T11" fmla="*/ 0 h 208"/>
                <a:gd name="T12" fmla="*/ 64 w 72"/>
                <a:gd name="T13" fmla="*/ 0 h 208"/>
                <a:gd name="T14" fmla="*/ 72 w 72"/>
                <a:gd name="T15" fmla="*/ 8 h 208"/>
                <a:gd name="T16" fmla="*/ 72 w 72"/>
                <a:gd name="T17" fmla="*/ 20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08">
                  <a:moveTo>
                    <a:pt x="72" y="200"/>
                  </a:moveTo>
                  <a:cubicBezTo>
                    <a:pt x="72" y="204"/>
                    <a:pt x="68" y="208"/>
                    <a:pt x="64" y="208"/>
                  </a:cubicBez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0"/>
                    <a:pt x="72" y="4"/>
                    <a:pt x="72" y="8"/>
                  </a:cubicBezTo>
                  <a:lnTo>
                    <a:pt x="72" y="20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1"/>
            <p:cNvSpPr>
              <a:spLocks noChangeArrowheads="1"/>
            </p:cNvSpPr>
            <p:nvPr/>
          </p:nvSpPr>
          <p:spPr bwMode="auto">
            <a:xfrm>
              <a:off x="6577013" y="3935413"/>
              <a:ext cx="149225" cy="2714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Rectangle 12"/>
            <p:cNvSpPr>
              <a:spLocks noChangeArrowheads="1"/>
            </p:cNvSpPr>
            <p:nvPr/>
          </p:nvSpPr>
          <p:spPr bwMode="auto">
            <a:xfrm>
              <a:off x="6577013" y="4386263"/>
              <a:ext cx="149225" cy="150813"/>
            </a:xfrm>
            <a:prstGeom prst="rect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Rectangle 13"/>
            <p:cNvSpPr>
              <a:spLocks noChangeArrowheads="1"/>
            </p:cNvSpPr>
            <p:nvPr/>
          </p:nvSpPr>
          <p:spPr bwMode="auto">
            <a:xfrm>
              <a:off x="6607176" y="4056063"/>
              <a:ext cx="8890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Rectangle 14"/>
            <p:cNvSpPr>
              <a:spLocks noChangeArrowheads="1"/>
            </p:cNvSpPr>
            <p:nvPr/>
          </p:nvSpPr>
          <p:spPr bwMode="auto">
            <a:xfrm>
              <a:off x="6607176" y="4116388"/>
              <a:ext cx="8890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Rectangle 15"/>
            <p:cNvSpPr>
              <a:spLocks noChangeArrowheads="1"/>
            </p:cNvSpPr>
            <p:nvPr/>
          </p:nvSpPr>
          <p:spPr bwMode="auto">
            <a:xfrm>
              <a:off x="6607176" y="3995738"/>
              <a:ext cx="8890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16"/>
            <p:cNvSpPr/>
            <p:nvPr/>
          </p:nvSpPr>
          <p:spPr bwMode="auto">
            <a:xfrm>
              <a:off x="6816726" y="3816350"/>
              <a:ext cx="271463" cy="811213"/>
            </a:xfrm>
            <a:custGeom>
              <a:avLst/>
              <a:gdLst>
                <a:gd name="T0" fmla="*/ 72 w 72"/>
                <a:gd name="T1" fmla="*/ 208 h 216"/>
                <a:gd name="T2" fmla="*/ 64 w 72"/>
                <a:gd name="T3" fmla="*/ 216 h 216"/>
                <a:gd name="T4" fmla="*/ 8 w 72"/>
                <a:gd name="T5" fmla="*/ 216 h 216"/>
                <a:gd name="T6" fmla="*/ 0 w 72"/>
                <a:gd name="T7" fmla="*/ 208 h 216"/>
                <a:gd name="T8" fmla="*/ 0 w 72"/>
                <a:gd name="T9" fmla="*/ 8 h 216"/>
                <a:gd name="T10" fmla="*/ 8 w 72"/>
                <a:gd name="T11" fmla="*/ 0 h 216"/>
                <a:gd name="T12" fmla="*/ 64 w 72"/>
                <a:gd name="T13" fmla="*/ 0 h 216"/>
                <a:gd name="T14" fmla="*/ 72 w 72"/>
                <a:gd name="T15" fmla="*/ 8 h 216"/>
                <a:gd name="T16" fmla="*/ 72 w 72"/>
                <a:gd name="T17" fmla="*/ 20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16">
                  <a:moveTo>
                    <a:pt x="72" y="208"/>
                  </a:moveTo>
                  <a:cubicBezTo>
                    <a:pt x="72" y="212"/>
                    <a:pt x="68" y="216"/>
                    <a:pt x="64" y="216"/>
                  </a:cubicBezTo>
                  <a:cubicBezTo>
                    <a:pt x="8" y="216"/>
                    <a:pt x="8" y="216"/>
                    <a:pt x="8" y="216"/>
                  </a:cubicBezTo>
                  <a:cubicBezTo>
                    <a:pt x="4" y="216"/>
                    <a:pt x="0" y="212"/>
                    <a:pt x="0" y="20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0"/>
                    <a:pt x="72" y="4"/>
                    <a:pt x="72" y="8"/>
                  </a:cubicBezTo>
                  <a:lnTo>
                    <a:pt x="72" y="208"/>
                  </a:lnTo>
                  <a:close/>
                </a:path>
              </a:pathLst>
            </a:cu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17"/>
            <p:cNvSpPr/>
            <p:nvPr/>
          </p:nvSpPr>
          <p:spPr bwMode="auto">
            <a:xfrm>
              <a:off x="6816726" y="3816350"/>
              <a:ext cx="271463" cy="781050"/>
            </a:xfrm>
            <a:custGeom>
              <a:avLst/>
              <a:gdLst>
                <a:gd name="T0" fmla="*/ 72 w 72"/>
                <a:gd name="T1" fmla="*/ 200 h 208"/>
                <a:gd name="T2" fmla="*/ 64 w 72"/>
                <a:gd name="T3" fmla="*/ 208 h 208"/>
                <a:gd name="T4" fmla="*/ 8 w 72"/>
                <a:gd name="T5" fmla="*/ 208 h 208"/>
                <a:gd name="T6" fmla="*/ 0 w 72"/>
                <a:gd name="T7" fmla="*/ 200 h 208"/>
                <a:gd name="T8" fmla="*/ 0 w 72"/>
                <a:gd name="T9" fmla="*/ 8 h 208"/>
                <a:gd name="T10" fmla="*/ 8 w 72"/>
                <a:gd name="T11" fmla="*/ 0 h 208"/>
                <a:gd name="T12" fmla="*/ 64 w 72"/>
                <a:gd name="T13" fmla="*/ 0 h 208"/>
                <a:gd name="T14" fmla="*/ 72 w 72"/>
                <a:gd name="T15" fmla="*/ 8 h 208"/>
                <a:gd name="T16" fmla="*/ 72 w 72"/>
                <a:gd name="T17" fmla="*/ 20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08">
                  <a:moveTo>
                    <a:pt x="72" y="200"/>
                  </a:moveTo>
                  <a:cubicBezTo>
                    <a:pt x="72" y="204"/>
                    <a:pt x="68" y="208"/>
                    <a:pt x="64" y="208"/>
                  </a:cubicBez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0"/>
                    <a:pt x="72" y="4"/>
                    <a:pt x="72" y="8"/>
                  </a:cubicBezTo>
                  <a:lnTo>
                    <a:pt x="72" y="200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Rectangle 18"/>
            <p:cNvSpPr>
              <a:spLocks noChangeArrowheads="1"/>
            </p:cNvSpPr>
            <p:nvPr/>
          </p:nvSpPr>
          <p:spPr bwMode="auto">
            <a:xfrm>
              <a:off x="6877051" y="3935413"/>
              <a:ext cx="150813" cy="2714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Rectangle 19"/>
            <p:cNvSpPr>
              <a:spLocks noChangeArrowheads="1"/>
            </p:cNvSpPr>
            <p:nvPr/>
          </p:nvSpPr>
          <p:spPr bwMode="auto">
            <a:xfrm>
              <a:off x="6877051" y="4386263"/>
              <a:ext cx="150813" cy="150813"/>
            </a:xfrm>
            <a:prstGeom prst="rect">
              <a:avLst/>
            </a:pr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Rectangle 20"/>
            <p:cNvSpPr>
              <a:spLocks noChangeArrowheads="1"/>
            </p:cNvSpPr>
            <p:nvPr/>
          </p:nvSpPr>
          <p:spPr bwMode="auto">
            <a:xfrm>
              <a:off x="6907213" y="4056063"/>
              <a:ext cx="9048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Rectangle 21"/>
            <p:cNvSpPr>
              <a:spLocks noChangeArrowheads="1"/>
            </p:cNvSpPr>
            <p:nvPr/>
          </p:nvSpPr>
          <p:spPr bwMode="auto">
            <a:xfrm>
              <a:off x="6907213" y="4116388"/>
              <a:ext cx="9048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Rectangle 22"/>
            <p:cNvSpPr>
              <a:spLocks noChangeArrowheads="1"/>
            </p:cNvSpPr>
            <p:nvPr/>
          </p:nvSpPr>
          <p:spPr bwMode="auto">
            <a:xfrm>
              <a:off x="6907213" y="3995738"/>
              <a:ext cx="9048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23"/>
            <p:cNvSpPr/>
            <p:nvPr/>
          </p:nvSpPr>
          <p:spPr bwMode="auto">
            <a:xfrm>
              <a:off x="7118351" y="3816350"/>
              <a:ext cx="269875" cy="811213"/>
            </a:xfrm>
            <a:custGeom>
              <a:avLst/>
              <a:gdLst>
                <a:gd name="T0" fmla="*/ 72 w 72"/>
                <a:gd name="T1" fmla="*/ 208 h 216"/>
                <a:gd name="T2" fmla="*/ 64 w 72"/>
                <a:gd name="T3" fmla="*/ 216 h 216"/>
                <a:gd name="T4" fmla="*/ 8 w 72"/>
                <a:gd name="T5" fmla="*/ 216 h 216"/>
                <a:gd name="T6" fmla="*/ 0 w 72"/>
                <a:gd name="T7" fmla="*/ 208 h 216"/>
                <a:gd name="T8" fmla="*/ 0 w 72"/>
                <a:gd name="T9" fmla="*/ 8 h 216"/>
                <a:gd name="T10" fmla="*/ 8 w 72"/>
                <a:gd name="T11" fmla="*/ 0 h 216"/>
                <a:gd name="T12" fmla="*/ 64 w 72"/>
                <a:gd name="T13" fmla="*/ 0 h 216"/>
                <a:gd name="T14" fmla="*/ 72 w 72"/>
                <a:gd name="T15" fmla="*/ 8 h 216"/>
                <a:gd name="T16" fmla="*/ 72 w 72"/>
                <a:gd name="T17" fmla="*/ 20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16">
                  <a:moveTo>
                    <a:pt x="72" y="208"/>
                  </a:moveTo>
                  <a:cubicBezTo>
                    <a:pt x="72" y="212"/>
                    <a:pt x="68" y="216"/>
                    <a:pt x="64" y="216"/>
                  </a:cubicBezTo>
                  <a:cubicBezTo>
                    <a:pt x="8" y="216"/>
                    <a:pt x="8" y="216"/>
                    <a:pt x="8" y="216"/>
                  </a:cubicBezTo>
                  <a:cubicBezTo>
                    <a:pt x="4" y="216"/>
                    <a:pt x="0" y="212"/>
                    <a:pt x="0" y="20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0"/>
                    <a:pt x="72" y="4"/>
                    <a:pt x="72" y="8"/>
                  </a:cubicBezTo>
                  <a:lnTo>
                    <a:pt x="72" y="208"/>
                  </a:lnTo>
                  <a:close/>
                </a:path>
              </a:pathLst>
            </a:cu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Freeform 24"/>
            <p:cNvSpPr/>
            <p:nvPr/>
          </p:nvSpPr>
          <p:spPr bwMode="auto">
            <a:xfrm>
              <a:off x="7118351" y="3816350"/>
              <a:ext cx="269875" cy="781050"/>
            </a:xfrm>
            <a:custGeom>
              <a:avLst/>
              <a:gdLst>
                <a:gd name="T0" fmla="*/ 72 w 72"/>
                <a:gd name="T1" fmla="*/ 200 h 208"/>
                <a:gd name="T2" fmla="*/ 64 w 72"/>
                <a:gd name="T3" fmla="*/ 208 h 208"/>
                <a:gd name="T4" fmla="*/ 8 w 72"/>
                <a:gd name="T5" fmla="*/ 208 h 208"/>
                <a:gd name="T6" fmla="*/ 0 w 72"/>
                <a:gd name="T7" fmla="*/ 200 h 208"/>
                <a:gd name="T8" fmla="*/ 0 w 72"/>
                <a:gd name="T9" fmla="*/ 8 h 208"/>
                <a:gd name="T10" fmla="*/ 8 w 72"/>
                <a:gd name="T11" fmla="*/ 0 h 208"/>
                <a:gd name="T12" fmla="*/ 64 w 72"/>
                <a:gd name="T13" fmla="*/ 0 h 208"/>
                <a:gd name="T14" fmla="*/ 72 w 72"/>
                <a:gd name="T15" fmla="*/ 8 h 208"/>
                <a:gd name="T16" fmla="*/ 72 w 72"/>
                <a:gd name="T17" fmla="*/ 20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08">
                  <a:moveTo>
                    <a:pt x="72" y="200"/>
                  </a:moveTo>
                  <a:cubicBezTo>
                    <a:pt x="72" y="204"/>
                    <a:pt x="68" y="208"/>
                    <a:pt x="64" y="208"/>
                  </a:cubicBez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0"/>
                    <a:pt x="72" y="4"/>
                    <a:pt x="72" y="8"/>
                  </a:cubicBezTo>
                  <a:lnTo>
                    <a:pt x="72" y="200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Rectangle 25"/>
            <p:cNvSpPr>
              <a:spLocks noChangeArrowheads="1"/>
            </p:cNvSpPr>
            <p:nvPr/>
          </p:nvSpPr>
          <p:spPr bwMode="auto">
            <a:xfrm>
              <a:off x="7177088" y="3935413"/>
              <a:ext cx="150813" cy="2714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Rectangle 26"/>
            <p:cNvSpPr>
              <a:spLocks noChangeArrowheads="1"/>
            </p:cNvSpPr>
            <p:nvPr/>
          </p:nvSpPr>
          <p:spPr bwMode="auto">
            <a:xfrm>
              <a:off x="7177088" y="4386263"/>
              <a:ext cx="150813" cy="150813"/>
            </a:xfrm>
            <a:prstGeom prst="rect">
              <a:avLst/>
            </a:pr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Rectangle 27"/>
            <p:cNvSpPr>
              <a:spLocks noChangeArrowheads="1"/>
            </p:cNvSpPr>
            <p:nvPr/>
          </p:nvSpPr>
          <p:spPr bwMode="auto">
            <a:xfrm>
              <a:off x="7207251" y="4056063"/>
              <a:ext cx="9048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Rectangle 28"/>
            <p:cNvSpPr>
              <a:spLocks noChangeArrowheads="1"/>
            </p:cNvSpPr>
            <p:nvPr/>
          </p:nvSpPr>
          <p:spPr bwMode="auto">
            <a:xfrm>
              <a:off x="7207251" y="4116388"/>
              <a:ext cx="9048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Rectangle 29"/>
            <p:cNvSpPr>
              <a:spLocks noChangeArrowheads="1"/>
            </p:cNvSpPr>
            <p:nvPr/>
          </p:nvSpPr>
          <p:spPr bwMode="auto">
            <a:xfrm>
              <a:off x="7207251" y="3995738"/>
              <a:ext cx="9048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8" name="组合 397"/>
          <p:cNvGrpSpPr/>
          <p:nvPr/>
        </p:nvGrpSpPr>
        <p:grpSpPr>
          <a:xfrm>
            <a:off x="9783920" y="2295267"/>
            <a:ext cx="841375" cy="841376"/>
            <a:chOff x="6530976" y="2282825"/>
            <a:chExt cx="841375" cy="841376"/>
          </a:xfrm>
        </p:grpSpPr>
        <p:sp>
          <p:nvSpPr>
            <p:cNvPr id="399" name="Freeform 30"/>
            <p:cNvSpPr/>
            <p:nvPr/>
          </p:nvSpPr>
          <p:spPr bwMode="auto">
            <a:xfrm>
              <a:off x="6530976" y="2312988"/>
              <a:ext cx="841375" cy="781050"/>
            </a:xfrm>
            <a:custGeom>
              <a:avLst/>
              <a:gdLst>
                <a:gd name="T0" fmla="*/ 493 w 530"/>
                <a:gd name="T1" fmla="*/ 492 h 492"/>
                <a:gd name="T2" fmla="*/ 38 w 530"/>
                <a:gd name="T3" fmla="*/ 492 h 492"/>
                <a:gd name="T4" fmla="*/ 0 w 530"/>
                <a:gd name="T5" fmla="*/ 76 h 492"/>
                <a:gd name="T6" fmla="*/ 114 w 530"/>
                <a:gd name="T7" fmla="*/ 47 h 492"/>
                <a:gd name="T8" fmla="*/ 171 w 530"/>
                <a:gd name="T9" fmla="*/ 0 h 492"/>
                <a:gd name="T10" fmla="*/ 360 w 530"/>
                <a:gd name="T11" fmla="*/ 0 h 492"/>
                <a:gd name="T12" fmla="*/ 417 w 530"/>
                <a:gd name="T13" fmla="*/ 47 h 492"/>
                <a:gd name="T14" fmla="*/ 530 w 530"/>
                <a:gd name="T15" fmla="*/ 76 h 492"/>
                <a:gd name="T16" fmla="*/ 493 w 530"/>
                <a:gd name="T1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0" h="492">
                  <a:moveTo>
                    <a:pt x="493" y="492"/>
                  </a:moveTo>
                  <a:lnTo>
                    <a:pt x="38" y="492"/>
                  </a:lnTo>
                  <a:lnTo>
                    <a:pt x="0" y="76"/>
                  </a:lnTo>
                  <a:lnTo>
                    <a:pt x="114" y="47"/>
                  </a:lnTo>
                  <a:lnTo>
                    <a:pt x="171" y="0"/>
                  </a:lnTo>
                  <a:lnTo>
                    <a:pt x="360" y="0"/>
                  </a:lnTo>
                  <a:lnTo>
                    <a:pt x="417" y="47"/>
                  </a:lnTo>
                  <a:lnTo>
                    <a:pt x="530" y="76"/>
                  </a:lnTo>
                  <a:lnTo>
                    <a:pt x="493" y="492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Freeform 31"/>
            <p:cNvSpPr/>
            <p:nvPr/>
          </p:nvSpPr>
          <p:spPr bwMode="auto">
            <a:xfrm>
              <a:off x="6907213" y="2282825"/>
              <a:ext cx="90488" cy="692150"/>
            </a:xfrm>
            <a:custGeom>
              <a:avLst/>
              <a:gdLst>
                <a:gd name="T0" fmla="*/ 57 w 57"/>
                <a:gd name="T1" fmla="*/ 398 h 436"/>
                <a:gd name="T2" fmla="*/ 28 w 57"/>
                <a:gd name="T3" fmla="*/ 436 h 436"/>
                <a:gd name="T4" fmla="*/ 0 w 57"/>
                <a:gd name="T5" fmla="*/ 398 h 436"/>
                <a:gd name="T6" fmla="*/ 0 w 57"/>
                <a:gd name="T7" fmla="*/ 0 h 436"/>
                <a:gd name="T8" fmla="*/ 57 w 57"/>
                <a:gd name="T9" fmla="*/ 0 h 436"/>
                <a:gd name="T10" fmla="*/ 57 w 57"/>
                <a:gd name="T11" fmla="*/ 39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436">
                  <a:moveTo>
                    <a:pt x="57" y="398"/>
                  </a:moveTo>
                  <a:lnTo>
                    <a:pt x="28" y="436"/>
                  </a:lnTo>
                  <a:lnTo>
                    <a:pt x="0" y="398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398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Freeform 32"/>
            <p:cNvSpPr/>
            <p:nvPr/>
          </p:nvSpPr>
          <p:spPr bwMode="auto">
            <a:xfrm>
              <a:off x="6892926" y="2282825"/>
              <a:ext cx="119063" cy="134938"/>
            </a:xfrm>
            <a:custGeom>
              <a:avLst/>
              <a:gdLst>
                <a:gd name="T0" fmla="*/ 0 w 75"/>
                <a:gd name="T1" fmla="*/ 0 h 85"/>
                <a:gd name="T2" fmla="*/ 0 w 75"/>
                <a:gd name="T3" fmla="*/ 57 h 85"/>
                <a:gd name="T4" fmla="*/ 18 w 75"/>
                <a:gd name="T5" fmla="*/ 85 h 85"/>
                <a:gd name="T6" fmla="*/ 56 w 75"/>
                <a:gd name="T7" fmla="*/ 85 h 85"/>
                <a:gd name="T8" fmla="*/ 75 w 75"/>
                <a:gd name="T9" fmla="*/ 57 h 85"/>
                <a:gd name="T10" fmla="*/ 75 w 75"/>
                <a:gd name="T11" fmla="*/ 0 h 85"/>
                <a:gd name="T12" fmla="*/ 0 w 75"/>
                <a:gd name="T1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85">
                  <a:moveTo>
                    <a:pt x="0" y="0"/>
                  </a:moveTo>
                  <a:lnTo>
                    <a:pt x="0" y="57"/>
                  </a:lnTo>
                  <a:lnTo>
                    <a:pt x="18" y="85"/>
                  </a:lnTo>
                  <a:lnTo>
                    <a:pt x="56" y="85"/>
                  </a:lnTo>
                  <a:lnTo>
                    <a:pt x="75" y="57"/>
                  </a:lnTo>
                  <a:lnTo>
                    <a:pt x="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Rectangle 33"/>
            <p:cNvSpPr>
              <a:spLocks noChangeArrowheads="1"/>
            </p:cNvSpPr>
            <p:nvPr/>
          </p:nvSpPr>
          <p:spPr bwMode="auto">
            <a:xfrm>
              <a:off x="6591301" y="3094038"/>
              <a:ext cx="72231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Freeform 34"/>
            <p:cNvSpPr/>
            <p:nvPr/>
          </p:nvSpPr>
          <p:spPr bwMode="auto">
            <a:xfrm>
              <a:off x="6742113" y="2282825"/>
              <a:ext cx="179388" cy="134938"/>
            </a:xfrm>
            <a:custGeom>
              <a:avLst/>
              <a:gdLst>
                <a:gd name="T0" fmla="*/ 19 w 113"/>
                <a:gd name="T1" fmla="*/ 0 h 85"/>
                <a:gd name="T2" fmla="*/ 0 w 113"/>
                <a:gd name="T3" fmla="*/ 47 h 85"/>
                <a:gd name="T4" fmla="*/ 85 w 113"/>
                <a:gd name="T5" fmla="*/ 85 h 85"/>
                <a:gd name="T6" fmla="*/ 113 w 113"/>
                <a:gd name="T7" fmla="*/ 0 h 85"/>
                <a:gd name="T8" fmla="*/ 19 w 113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5">
                  <a:moveTo>
                    <a:pt x="19" y="0"/>
                  </a:moveTo>
                  <a:lnTo>
                    <a:pt x="0" y="47"/>
                  </a:lnTo>
                  <a:lnTo>
                    <a:pt x="85" y="85"/>
                  </a:lnTo>
                  <a:lnTo>
                    <a:pt x="113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Freeform 35"/>
            <p:cNvSpPr/>
            <p:nvPr/>
          </p:nvSpPr>
          <p:spPr bwMode="auto">
            <a:xfrm>
              <a:off x="6981826" y="2282825"/>
              <a:ext cx="180975" cy="134938"/>
            </a:xfrm>
            <a:custGeom>
              <a:avLst/>
              <a:gdLst>
                <a:gd name="T0" fmla="*/ 95 w 114"/>
                <a:gd name="T1" fmla="*/ 0 h 85"/>
                <a:gd name="T2" fmla="*/ 114 w 114"/>
                <a:gd name="T3" fmla="*/ 47 h 85"/>
                <a:gd name="T4" fmla="*/ 29 w 114"/>
                <a:gd name="T5" fmla="*/ 85 h 85"/>
                <a:gd name="T6" fmla="*/ 0 w 114"/>
                <a:gd name="T7" fmla="*/ 0 h 85"/>
                <a:gd name="T8" fmla="*/ 95 w 114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5">
                  <a:moveTo>
                    <a:pt x="95" y="0"/>
                  </a:moveTo>
                  <a:lnTo>
                    <a:pt x="114" y="47"/>
                  </a:lnTo>
                  <a:lnTo>
                    <a:pt x="29" y="85"/>
                  </a:lnTo>
                  <a:lnTo>
                    <a:pt x="0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5" name="组合 404"/>
          <p:cNvGrpSpPr/>
          <p:nvPr/>
        </p:nvGrpSpPr>
        <p:grpSpPr>
          <a:xfrm>
            <a:off x="8131332" y="791905"/>
            <a:ext cx="841375" cy="842962"/>
            <a:chOff x="4878388" y="779463"/>
            <a:chExt cx="841375" cy="842962"/>
          </a:xfrm>
        </p:grpSpPr>
        <p:sp>
          <p:nvSpPr>
            <p:cNvPr id="406" name="Freeform 36"/>
            <p:cNvSpPr/>
            <p:nvPr/>
          </p:nvSpPr>
          <p:spPr bwMode="auto">
            <a:xfrm>
              <a:off x="4878388" y="779463"/>
              <a:ext cx="841375" cy="60325"/>
            </a:xfrm>
            <a:custGeom>
              <a:avLst/>
              <a:gdLst>
                <a:gd name="T0" fmla="*/ 0 w 224"/>
                <a:gd name="T1" fmla="*/ 16 h 16"/>
                <a:gd name="T2" fmla="*/ 16 w 224"/>
                <a:gd name="T3" fmla="*/ 0 h 16"/>
                <a:gd name="T4" fmla="*/ 208 w 224"/>
                <a:gd name="T5" fmla="*/ 0 h 16"/>
                <a:gd name="T6" fmla="*/ 224 w 224"/>
                <a:gd name="T7" fmla="*/ 16 h 16"/>
                <a:gd name="T8" fmla="*/ 0 w 224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6">
                  <a:moveTo>
                    <a:pt x="0" y="16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7" y="0"/>
                    <a:pt x="224" y="7"/>
                    <a:pt x="224" y="16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Rectangle 37"/>
            <p:cNvSpPr>
              <a:spLocks noChangeArrowheads="1"/>
            </p:cNvSpPr>
            <p:nvPr/>
          </p:nvSpPr>
          <p:spPr bwMode="auto">
            <a:xfrm>
              <a:off x="4878388" y="1020763"/>
              <a:ext cx="841375" cy="5413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Rectangle 38"/>
            <p:cNvSpPr>
              <a:spLocks noChangeArrowheads="1"/>
            </p:cNvSpPr>
            <p:nvPr/>
          </p:nvSpPr>
          <p:spPr bwMode="auto">
            <a:xfrm>
              <a:off x="4878388" y="1562100"/>
              <a:ext cx="841375" cy="603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Rectangle 39"/>
            <p:cNvSpPr>
              <a:spLocks noChangeArrowheads="1"/>
            </p:cNvSpPr>
            <p:nvPr/>
          </p:nvSpPr>
          <p:spPr bwMode="auto">
            <a:xfrm>
              <a:off x="4878388" y="990600"/>
              <a:ext cx="841375" cy="30163"/>
            </a:xfrm>
            <a:prstGeom prst="rect">
              <a:avLst/>
            </a:pr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Rectangle 40"/>
            <p:cNvSpPr>
              <a:spLocks noChangeArrowheads="1"/>
            </p:cNvSpPr>
            <p:nvPr/>
          </p:nvSpPr>
          <p:spPr bwMode="auto">
            <a:xfrm>
              <a:off x="4878388" y="839788"/>
              <a:ext cx="841375" cy="150813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Oval 41"/>
            <p:cNvSpPr>
              <a:spLocks noChangeArrowheads="1"/>
            </p:cNvSpPr>
            <p:nvPr/>
          </p:nvSpPr>
          <p:spPr bwMode="auto">
            <a:xfrm>
              <a:off x="5029201" y="839788"/>
              <a:ext cx="88900" cy="90488"/>
            </a:xfrm>
            <a:prstGeom prst="ellipse">
              <a:avLst/>
            </a:pr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Oval 42"/>
            <p:cNvSpPr>
              <a:spLocks noChangeArrowheads="1"/>
            </p:cNvSpPr>
            <p:nvPr/>
          </p:nvSpPr>
          <p:spPr bwMode="auto">
            <a:xfrm>
              <a:off x="5480051" y="839788"/>
              <a:ext cx="88900" cy="90488"/>
            </a:xfrm>
            <a:prstGeom prst="ellipse">
              <a:avLst/>
            </a:pr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Freeform 43"/>
            <p:cNvSpPr>
              <a:spLocks noEditPoints="1"/>
            </p:cNvSpPr>
            <p:nvPr/>
          </p:nvSpPr>
          <p:spPr bwMode="auto">
            <a:xfrm>
              <a:off x="5208588" y="1141413"/>
              <a:ext cx="180975" cy="300038"/>
            </a:xfrm>
            <a:custGeom>
              <a:avLst/>
              <a:gdLst>
                <a:gd name="T0" fmla="*/ 36 w 48"/>
                <a:gd name="T1" fmla="*/ 36 h 80"/>
                <a:gd name="T2" fmla="*/ 44 w 48"/>
                <a:gd name="T3" fmla="*/ 20 h 80"/>
                <a:gd name="T4" fmla="*/ 24 w 48"/>
                <a:gd name="T5" fmla="*/ 0 h 80"/>
                <a:gd name="T6" fmla="*/ 4 w 48"/>
                <a:gd name="T7" fmla="*/ 20 h 80"/>
                <a:gd name="T8" fmla="*/ 12 w 48"/>
                <a:gd name="T9" fmla="*/ 36 h 80"/>
                <a:gd name="T10" fmla="*/ 0 w 48"/>
                <a:gd name="T11" fmla="*/ 56 h 80"/>
                <a:gd name="T12" fmla="*/ 24 w 48"/>
                <a:gd name="T13" fmla="*/ 80 h 80"/>
                <a:gd name="T14" fmla="*/ 48 w 48"/>
                <a:gd name="T15" fmla="*/ 56 h 80"/>
                <a:gd name="T16" fmla="*/ 36 w 48"/>
                <a:gd name="T17" fmla="*/ 36 h 80"/>
                <a:gd name="T18" fmla="*/ 12 w 48"/>
                <a:gd name="T19" fmla="*/ 20 h 80"/>
                <a:gd name="T20" fmla="*/ 24 w 48"/>
                <a:gd name="T21" fmla="*/ 8 h 80"/>
                <a:gd name="T22" fmla="*/ 36 w 48"/>
                <a:gd name="T23" fmla="*/ 20 h 80"/>
                <a:gd name="T24" fmla="*/ 24 w 48"/>
                <a:gd name="T25" fmla="*/ 32 h 80"/>
                <a:gd name="T26" fmla="*/ 12 w 48"/>
                <a:gd name="T27" fmla="*/ 20 h 80"/>
                <a:gd name="T28" fmla="*/ 24 w 48"/>
                <a:gd name="T29" fmla="*/ 72 h 80"/>
                <a:gd name="T30" fmla="*/ 8 w 48"/>
                <a:gd name="T31" fmla="*/ 56 h 80"/>
                <a:gd name="T32" fmla="*/ 24 w 48"/>
                <a:gd name="T33" fmla="*/ 40 h 80"/>
                <a:gd name="T34" fmla="*/ 40 w 48"/>
                <a:gd name="T35" fmla="*/ 56 h 80"/>
                <a:gd name="T36" fmla="*/ 24 w 48"/>
                <a:gd name="T37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80">
                  <a:moveTo>
                    <a:pt x="36" y="36"/>
                  </a:moveTo>
                  <a:cubicBezTo>
                    <a:pt x="41" y="32"/>
                    <a:pt x="44" y="26"/>
                    <a:pt x="44" y="20"/>
                  </a:cubicBezTo>
                  <a:cubicBezTo>
                    <a:pt x="44" y="9"/>
                    <a:pt x="35" y="0"/>
                    <a:pt x="24" y="0"/>
                  </a:cubicBezTo>
                  <a:cubicBezTo>
                    <a:pt x="13" y="0"/>
                    <a:pt x="4" y="9"/>
                    <a:pt x="4" y="20"/>
                  </a:cubicBezTo>
                  <a:cubicBezTo>
                    <a:pt x="4" y="26"/>
                    <a:pt x="7" y="32"/>
                    <a:pt x="12" y="36"/>
                  </a:cubicBezTo>
                  <a:cubicBezTo>
                    <a:pt x="5" y="40"/>
                    <a:pt x="0" y="47"/>
                    <a:pt x="0" y="56"/>
                  </a:cubicBezTo>
                  <a:cubicBezTo>
                    <a:pt x="0" y="69"/>
                    <a:pt x="11" y="80"/>
                    <a:pt x="24" y="80"/>
                  </a:cubicBezTo>
                  <a:cubicBezTo>
                    <a:pt x="37" y="80"/>
                    <a:pt x="48" y="69"/>
                    <a:pt x="48" y="56"/>
                  </a:cubicBezTo>
                  <a:cubicBezTo>
                    <a:pt x="48" y="47"/>
                    <a:pt x="43" y="40"/>
                    <a:pt x="36" y="36"/>
                  </a:cubicBezTo>
                  <a:close/>
                  <a:moveTo>
                    <a:pt x="12" y="20"/>
                  </a:moveTo>
                  <a:cubicBezTo>
                    <a:pt x="12" y="13"/>
                    <a:pt x="17" y="8"/>
                    <a:pt x="24" y="8"/>
                  </a:cubicBezTo>
                  <a:cubicBezTo>
                    <a:pt x="31" y="8"/>
                    <a:pt x="36" y="13"/>
                    <a:pt x="36" y="20"/>
                  </a:cubicBezTo>
                  <a:cubicBezTo>
                    <a:pt x="36" y="27"/>
                    <a:pt x="31" y="32"/>
                    <a:pt x="24" y="32"/>
                  </a:cubicBezTo>
                  <a:cubicBezTo>
                    <a:pt x="17" y="32"/>
                    <a:pt x="12" y="27"/>
                    <a:pt x="12" y="20"/>
                  </a:cubicBezTo>
                  <a:close/>
                  <a:moveTo>
                    <a:pt x="24" y="72"/>
                  </a:moveTo>
                  <a:cubicBezTo>
                    <a:pt x="15" y="72"/>
                    <a:pt x="8" y="65"/>
                    <a:pt x="8" y="56"/>
                  </a:cubicBezTo>
                  <a:cubicBezTo>
                    <a:pt x="8" y="47"/>
                    <a:pt x="15" y="40"/>
                    <a:pt x="24" y="40"/>
                  </a:cubicBezTo>
                  <a:cubicBezTo>
                    <a:pt x="33" y="40"/>
                    <a:pt x="40" y="47"/>
                    <a:pt x="40" y="56"/>
                  </a:cubicBezTo>
                  <a:cubicBezTo>
                    <a:pt x="40" y="65"/>
                    <a:pt x="33" y="72"/>
                    <a:pt x="24" y="72"/>
                  </a:cubicBez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14" name="组合 413"/>
          <p:cNvGrpSpPr/>
          <p:nvPr/>
        </p:nvGrpSpPr>
        <p:grpSpPr>
          <a:xfrm>
            <a:off x="8191657" y="2204780"/>
            <a:ext cx="720726" cy="931863"/>
            <a:chOff x="4938713" y="2192338"/>
            <a:chExt cx="720726" cy="931863"/>
          </a:xfrm>
        </p:grpSpPr>
        <p:sp>
          <p:nvSpPr>
            <p:cNvPr id="415" name="Rectangle 44"/>
            <p:cNvSpPr>
              <a:spLocks noChangeArrowheads="1"/>
            </p:cNvSpPr>
            <p:nvPr/>
          </p:nvSpPr>
          <p:spPr bwMode="auto">
            <a:xfrm>
              <a:off x="5629276" y="2312988"/>
              <a:ext cx="30163" cy="120650"/>
            </a:xfrm>
            <a:prstGeom prst="rect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Rectangle 45"/>
            <p:cNvSpPr>
              <a:spLocks noChangeArrowheads="1"/>
            </p:cNvSpPr>
            <p:nvPr/>
          </p:nvSpPr>
          <p:spPr bwMode="auto">
            <a:xfrm>
              <a:off x="5629276" y="2463800"/>
              <a:ext cx="30163" cy="119063"/>
            </a:xfrm>
            <a:prstGeom prst="rect">
              <a:avLst/>
            </a:prstGeom>
            <a:solidFill>
              <a:srgbClr val="45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Rectangle 46"/>
            <p:cNvSpPr>
              <a:spLocks noChangeArrowheads="1"/>
            </p:cNvSpPr>
            <p:nvPr/>
          </p:nvSpPr>
          <p:spPr bwMode="auto">
            <a:xfrm>
              <a:off x="5629276" y="2613025"/>
              <a:ext cx="30163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Rectangle 47"/>
            <p:cNvSpPr>
              <a:spLocks noChangeArrowheads="1"/>
            </p:cNvSpPr>
            <p:nvPr/>
          </p:nvSpPr>
          <p:spPr bwMode="auto">
            <a:xfrm>
              <a:off x="4999038" y="2192338"/>
              <a:ext cx="630238" cy="84137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Freeform 48"/>
            <p:cNvSpPr/>
            <p:nvPr/>
          </p:nvSpPr>
          <p:spPr bwMode="auto">
            <a:xfrm>
              <a:off x="4938713" y="2192338"/>
              <a:ext cx="60325" cy="931863"/>
            </a:xfrm>
            <a:custGeom>
              <a:avLst/>
              <a:gdLst>
                <a:gd name="T0" fmla="*/ 16 w 16"/>
                <a:gd name="T1" fmla="*/ 0 h 248"/>
                <a:gd name="T2" fmla="*/ 16 w 16"/>
                <a:gd name="T3" fmla="*/ 0 h 248"/>
                <a:gd name="T4" fmla="*/ 0 w 16"/>
                <a:gd name="T5" fmla="*/ 16 h 248"/>
                <a:gd name="T6" fmla="*/ 0 w 16"/>
                <a:gd name="T7" fmla="*/ 232 h 248"/>
                <a:gd name="T8" fmla="*/ 16 w 16"/>
                <a:gd name="T9" fmla="*/ 248 h 248"/>
                <a:gd name="T10" fmla="*/ 16 w 16"/>
                <a:gd name="T11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8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41"/>
                    <a:pt x="7" y="248"/>
                    <a:pt x="16" y="248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Rectangle 49"/>
            <p:cNvSpPr>
              <a:spLocks noChangeArrowheads="1"/>
            </p:cNvSpPr>
            <p:nvPr/>
          </p:nvSpPr>
          <p:spPr bwMode="auto">
            <a:xfrm>
              <a:off x="4999038" y="3033713"/>
              <a:ext cx="630238" cy="90488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Rectangle 50"/>
            <p:cNvSpPr>
              <a:spLocks noChangeArrowheads="1"/>
            </p:cNvSpPr>
            <p:nvPr/>
          </p:nvSpPr>
          <p:spPr bwMode="auto">
            <a:xfrm>
              <a:off x="4999038" y="3063875"/>
              <a:ext cx="630238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Freeform 51"/>
            <p:cNvSpPr/>
            <p:nvPr/>
          </p:nvSpPr>
          <p:spPr bwMode="auto">
            <a:xfrm>
              <a:off x="4983163" y="3063875"/>
              <a:ext cx="15875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4 h 8"/>
                <a:gd name="T4" fmla="*/ 4 w 4"/>
                <a:gd name="T5" fmla="*/ 8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Rectangle 52"/>
            <p:cNvSpPr>
              <a:spLocks noChangeArrowheads="1"/>
            </p:cNvSpPr>
            <p:nvPr/>
          </p:nvSpPr>
          <p:spPr bwMode="auto">
            <a:xfrm>
              <a:off x="5148263" y="2433638"/>
              <a:ext cx="331788" cy="1793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Rectangle 53"/>
            <p:cNvSpPr>
              <a:spLocks noChangeArrowheads="1"/>
            </p:cNvSpPr>
            <p:nvPr/>
          </p:nvSpPr>
          <p:spPr bwMode="auto">
            <a:xfrm>
              <a:off x="5208588" y="2478088"/>
              <a:ext cx="211138" cy="30163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Rectangle 54"/>
            <p:cNvSpPr>
              <a:spLocks noChangeArrowheads="1"/>
            </p:cNvSpPr>
            <p:nvPr/>
          </p:nvSpPr>
          <p:spPr bwMode="auto">
            <a:xfrm>
              <a:off x="5208588" y="2538413"/>
              <a:ext cx="211138" cy="30163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26" name="组合 425"/>
          <p:cNvGrpSpPr/>
          <p:nvPr/>
        </p:nvGrpSpPr>
        <p:grpSpPr>
          <a:xfrm>
            <a:off x="9723595" y="942717"/>
            <a:ext cx="962025" cy="692150"/>
            <a:chOff x="6470651" y="930275"/>
            <a:chExt cx="962025" cy="692150"/>
          </a:xfrm>
        </p:grpSpPr>
        <p:sp>
          <p:nvSpPr>
            <p:cNvPr id="427" name="Freeform 55"/>
            <p:cNvSpPr/>
            <p:nvPr/>
          </p:nvSpPr>
          <p:spPr bwMode="auto">
            <a:xfrm>
              <a:off x="6470651" y="990600"/>
              <a:ext cx="962025" cy="631825"/>
            </a:xfrm>
            <a:custGeom>
              <a:avLst/>
              <a:gdLst>
                <a:gd name="T0" fmla="*/ 256 w 256"/>
                <a:gd name="T1" fmla="*/ 160 h 168"/>
                <a:gd name="T2" fmla="*/ 248 w 256"/>
                <a:gd name="T3" fmla="*/ 168 h 168"/>
                <a:gd name="T4" fmla="*/ 8 w 256"/>
                <a:gd name="T5" fmla="*/ 168 h 168"/>
                <a:gd name="T6" fmla="*/ 0 w 256"/>
                <a:gd name="T7" fmla="*/ 160 h 168"/>
                <a:gd name="T8" fmla="*/ 0 w 256"/>
                <a:gd name="T9" fmla="*/ 8 h 168"/>
                <a:gd name="T10" fmla="*/ 8 w 256"/>
                <a:gd name="T11" fmla="*/ 0 h 168"/>
                <a:gd name="T12" fmla="*/ 248 w 256"/>
                <a:gd name="T13" fmla="*/ 0 h 168"/>
                <a:gd name="T14" fmla="*/ 256 w 256"/>
                <a:gd name="T15" fmla="*/ 8 h 168"/>
                <a:gd name="T16" fmla="*/ 256 w 256"/>
                <a:gd name="T17" fmla="*/ 16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168">
                  <a:moveTo>
                    <a:pt x="256" y="160"/>
                  </a:moveTo>
                  <a:cubicBezTo>
                    <a:pt x="256" y="164"/>
                    <a:pt x="252" y="168"/>
                    <a:pt x="248" y="168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4" y="168"/>
                    <a:pt x="0" y="164"/>
                    <a:pt x="0" y="16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52" y="0"/>
                    <a:pt x="256" y="4"/>
                    <a:pt x="256" y="8"/>
                  </a:cubicBezTo>
                  <a:lnTo>
                    <a:pt x="256" y="160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Freeform 56"/>
            <p:cNvSpPr/>
            <p:nvPr/>
          </p:nvSpPr>
          <p:spPr bwMode="auto">
            <a:xfrm>
              <a:off x="6470651" y="930275"/>
              <a:ext cx="962025" cy="631825"/>
            </a:xfrm>
            <a:custGeom>
              <a:avLst/>
              <a:gdLst>
                <a:gd name="T0" fmla="*/ 256 w 256"/>
                <a:gd name="T1" fmla="*/ 160 h 168"/>
                <a:gd name="T2" fmla="*/ 248 w 256"/>
                <a:gd name="T3" fmla="*/ 168 h 168"/>
                <a:gd name="T4" fmla="*/ 8 w 256"/>
                <a:gd name="T5" fmla="*/ 168 h 168"/>
                <a:gd name="T6" fmla="*/ 0 w 256"/>
                <a:gd name="T7" fmla="*/ 160 h 168"/>
                <a:gd name="T8" fmla="*/ 0 w 256"/>
                <a:gd name="T9" fmla="*/ 8 h 168"/>
                <a:gd name="T10" fmla="*/ 8 w 256"/>
                <a:gd name="T11" fmla="*/ 0 h 168"/>
                <a:gd name="T12" fmla="*/ 248 w 256"/>
                <a:gd name="T13" fmla="*/ 0 h 168"/>
                <a:gd name="T14" fmla="*/ 256 w 256"/>
                <a:gd name="T15" fmla="*/ 8 h 168"/>
                <a:gd name="T16" fmla="*/ 256 w 256"/>
                <a:gd name="T17" fmla="*/ 16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168">
                  <a:moveTo>
                    <a:pt x="256" y="160"/>
                  </a:moveTo>
                  <a:cubicBezTo>
                    <a:pt x="256" y="164"/>
                    <a:pt x="252" y="168"/>
                    <a:pt x="248" y="168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4" y="168"/>
                    <a:pt x="0" y="164"/>
                    <a:pt x="0" y="16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52" y="0"/>
                    <a:pt x="256" y="4"/>
                    <a:pt x="256" y="8"/>
                  </a:cubicBezTo>
                  <a:lnTo>
                    <a:pt x="256" y="16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Freeform 57"/>
            <p:cNvSpPr/>
            <p:nvPr/>
          </p:nvSpPr>
          <p:spPr bwMode="auto">
            <a:xfrm>
              <a:off x="6483351" y="930275"/>
              <a:ext cx="938213" cy="368300"/>
            </a:xfrm>
            <a:custGeom>
              <a:avLst/>
              <a:gdLst>
                <a:gd name="T0" fmla="*/ 131 w 250"/>
                <a:gd name="T1" fmla="*/ 95 h 98"/>
                <a:gd name="T2" fmla="*/ 119 w 250"/>
                <a:gd name="T3" fmla="*/ 95 h 98"/>
                <a:gd name="T4" fmla="*/ 3 w 250"/>
                <a:gd name="T5" fmla="*/ 5 h 98"/>
                <a:gd name="T6" fmla="*/ 5 w 250"/>
                <a:gd name="T7" fmla="*/ 0 h 98"/>
                <a:gd name="T8" fmla="*/ 245 w 250"/>
                <a:gd name="T9" fmla="*/ 0 h 98"/>
                <a:gd name="T10" fmla="*/ 247 w 250"/>
                <a:gd name="T11" fmla="*/ 5 h 98"/>
                <a:gd name="T12" fmla="*/ 131 w 250"/>
                <a:gd name="T13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" h="98">
                  <a:moveTo>
                    <a:pt x="131" y="95"/>
                  </a:moveTo>
                  <a:cubicBezTo>
                    <a:pt x="128" y="98"/>
                    <a:pt x="122" y="98"/>
                    <a:pt x="119" y="9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2"/>
                    <a:pt x="1" y="0"/>
                    <a:pt x="5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9" y="0"/>
                    <a:pt x="250" y="2"/>
                    <a:pt x="247" y="5"/>
                  </a:cubicBezTo>
                  <a:lnTo>
                    <a:pt x="131" y="95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Freeform 58"/>
            <p:cNvSpPr/>
            <p:nvPr/>
          </p:nvSpPr>
          <p:spPr bwMode="auto">
            <a:xfrm>
              <a:off x="6483351" y="930275"/>
              <a:ext cx="938213" cy="307975"/>
            </a:xfrm>
            <a:custGeom>
              <a:avLst/>
              <a:gdLst>
                <a:gd name="T0" fmla="*/ 132 w 250"/>
                <a:gd name="T1" fmla="*/ 80 h 82"/>
                <a:gd name="T2" fmla="*/ 118 w 250"/>
                <a:gd name="T3" fmla="*/ 80 h 82"/>
                <a:gd name="T4" fmla="*/ 4 w 250"/>
                <a:gd name="T5" fmla="*/ 4 h 82"/>
                <a:gd name="T6" fmla="*/ 5 w 250"/>
                <a:gd name="T7" fmla="*/ 0 h 82"/>
                <a:gd name="T8" fmla="*/ 245 w 250"/>
                <a:gd name="T9" fmla="*/ 0 h 82"/>
                <a:gd name="T10" fmla="*/ 246 w 250"/>
                <a:gd name="T11" fmla="*/ 4 h 82"/>
                <a:gd name="T12" fmla="*/ 132 w 250"/>
                <a:gd name="T13" fmla="*/ 8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" h="82">
                  <a:moveTo>
                    <a:pt x="132" y="80"/>
                  </a:moveTo>
                  <a:cubicBezTo>
                    <a:pt x="128" y="82"/>
                    <a:pt x="122" y="82"/>
                    <a:pt x="118" y="8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0" y="2"/>
                    <a:pt x="1" y="0"/>
                    <a:pt x="5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9" y="0"/>
                    <a:pt x="250" y="2"/>
                    <a:pt x="246" y="4"/>
                  </a:cubicBezTo>
                  <a:lnTo>
                    <a:pt x="132" y="80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31" name="组合 430"/>
          <p:cNvGrpSpPr/>
          <p:nvPr/>
        </p:nvGrpSpPr>
        <p:grpSpPr>
          <a:xfrm>
            <a:off x="8205945" y="3677980"/>
            <a:ext cx="692150" cy="962025"/>
            <a:chOff x="4953001" y="3665538"/>
            <a:chExt cx="692150" cy="962025"/>
          </a:xfrm>
        </p:grpSpPr>
        <p:sp>
          <p:nvSpPr>
            <p:cNvPr id="432" name="Freeform 59"/>
            <p:cNvSpPr/>
            <p:nvPr/>
          </p:nvSpPr>
          <p:spPr bwMode="auto">
            <a:xfrm>
              <a:off x="5013326" y="3786188"/>
              <a:ext cx="601663" cy="811213"/>
            </a:xfrm>
            <a:custGeom>
              <a:avLst/>
              <a:gdLst>
                <a:gd name="T0" fmla="*/ 341 w 379"/>
                <a:gd name="T1" fmla="*/ 511 h 511"/>
                <a:gd name="T2" fmla="*/ 38 w 379"/>
                <a:gd name="T3" fmla="*/ 511 h 511"/>
                <a:gd name="T4" fmla="*/ 0 w 379"/>
                <a:gd name="T5" fmla="*/ 0 h 511"/>
                <a:gd name="T6" fmla="*/ 379 w 379"/>
                <a:gd name="T7" fmla="*/ 0 h 511"/>
                <a:gd name="T8" fmla="*/ 341 w 379"/>
                <a:gd name="T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511">
                  <a:moveTo>
                    <a:pt x="341" y="511"/>
                  </a:moveTo>
                  <a:lnTo>
                    <a:pt x="38" y="511"/>
                  </a:lnTo>
                  <a:lnTo>
                    <a:pt x="0" y="0"/>
                  </a:lnTo>
                  <a:lnTo>
                    <a:pt x="379" y="0"/>
                  </a:lnTo>
                  <a:lnTo>
                    <a:pt x="341" y="511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Rectangle 60"/>
            <p:cNvSpPr>
              <a:spLocks noChangeArrowheads="1"/>
            </p:cNvSpPr>
            <p:nvPr/>
          </p:nvSpPr>
          <p:spPr bwMode="auto">
            <a:xfrm>
              <a:off x="4953001" y="3756025"/>
              <a:ext cx="69215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Rectangle 61"/>
            <p:cNvSpPr>
              <a:spLocks noChangeArrowheads="1"/>
            </p:cNvSpPr>
            <p:nvPr/>
          </p:nvSpPr>
          <p:spPr bwMode="auto">
            <a:xfrm>
              <a:off x="4983163" y="3695700"/>
              <a:ext cx="631825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62"/>
            <p:cNvSpPr>
              <a:spLocks noChangeArrowheads="1"/>
            </p:cNvSpPr>
            <p:nvPr/>
          </p:nvSpPr>
          <p:spPr bwMode="auto">
            <a:xfrm>
              <a:off x="5043488" y="3665538"/>
              <a:ext cx="150813" cy="30163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Rectangle 63"/>
            <p:cNvSpPr>
              <a:spLocks noChangeArrowheads="1"/>
            </p:cNvSpPr>
            <p:nvPr/>
          </p:nvSpPr>
          <p:spPr bwMode="auto">
            <a:xfrm>
              <a:off x="5043488" y="4597400"/>
              <a:ext cx="51117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Freeform 64"/>
            <p:cNvSpPr/>
            <p:nvPr/>
          </p:nvSpPr>
          <p:spPr bwMode="auto">
            <a:xfrm>
              <a:off x="5029201" y="4011613"/>
              <a:ext cx="569913" cy="360363"/>
            </a:xfrm>
            <a:custGeom>
              <a:avLst/>
              <a:gdLst>
                <a:gd name="T0" fmla="*/ 340 w 359"/>
                <a:gd name="T1" fmla="*/ 227 h 227"/>
                <a:gd name="T2" fmla="*/ 19 w 359"/>
                <a:gd name="T3" fmla="*/ 227 h 227"/>
                <a:gd name="T4" fmla="*/ 0 w 359"/>
                <a:gd name="T5" fmla="*/ 0 h 227"/>
                <a:gd name="T6" fmla="*/ 359 w 359"/>
                <a:gd name="T7" fmla="*/ 0 h 227"/>
                <a:gd name="T8" fmla="*/ 340 w 359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" h="227">
                  <a:moveTo>
                    <a:pt x="340" y="227"/>
                  </a:moveTo>
                  <a:lnTo>
                    <a:pt x="19" y="227"/>
                  </a:lnTo>
                  <a:lnTo>
                    <a:pt x="0" y="0"/>
                  </a:lnTo>
                  <a:lnTo>
                    <a:pt x="359" y="0"/>
                  </a:lnTo>
                  <a:lnTo>
                    <a:pt x="340" y="227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Oval 65"/>
            <p:cNvSpPr>
              <a:spLocks noChangeArrowheads="1"/>
            </p:cNvSpPr>
            <p:nvPr/>
          </p:nvSpPr>
          <p:spPr bwMode="auto">
            <a:xfrm>
              <a:off x="5178426" y="4071938"/>
              <a:ext cx="241300" cy="239713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Freeform 66"/>
            <p:cNvSpPr/>
            <p:nvPr/>
          </p:nvSpPr>
          <p:spPr bwMode="auto">
            <a:xfrm>
              <a:off x="4983163" y="3786188"/>
              <a:ext cx="76200" cy="225425"/>
            </a:xfrm>
            <a:custGeom>
              <a:avLst/>
              <a:gdLst>
                <a:gd name="T0" fmla="*/ 48 w 48"/>
                <a:gd name="T1" fmla="*/ 142 h 142"/>
                <a:gd name="T2" fmla="*/ 10 w 48"/>
                <a:gd name="T3" fmla="*/ 142 h 142"/>
                <a:gd name="T4" fmla="*/ 0 w 48"/>
                <a:gd name="T5" fmla="*/ 0 h 142"/>
                <a:gd name="T6" fmla="*/ 38 w 48"/>
                <a:gd name="T7" fmla="*/ 0 h 142"/>
                <a:gd name="T8" fmla="*/ 48 w 48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42">
                  <a:moveTo>
                    <a:pt x="48" y="142"/>
                  </a:moveTo>
                  <a:lnTo>
                    <a:pt x="10" y="142"/>
                  </a:lnTo>
                  <a:lnTo>
                    <a:pt x="0" y="0"/>
                  </a:lnTo>
                  <a:lnTo>
                    <a:pt x="38" y="0"/>
                  </a:lnTo>
                  <a:lnTo>
                    <a:pt x="48" y="142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Freeform 67"/>
            <p:cNvSpPr/>
            <p:nvPr/>
          </p:nvSpPr>
          <p:spPr bwMode="auto">
            <a:xfrm>
              <a:off x="4999038" y="4011613"/>
              <a:ext cx="90488" cy="360363"/>
            </a:xfrm>
            <a:custGeom>
              <a:avLst/>
              <a:gdLst>
                <a:gd name="T0" fmla="*/ 57 w 57"/>
                <a:gd name="T1" fmla="*/ 227 h 227"/>
                <a:gd name="T2" fmla="*/ 19 w 57"/>
                <a:gd name="T3" fmla="*/ 227 h 227"/>
                <a:gd name="T4" fmla="*/ 0 w 57"/>
                <a:gd name="T5" fmla="*/ 0 h 227"/>
                <a:gd name="T6" fmla="*/ 38 w 57"/>
                <a:gd name="T7" fmla="*/ 0 h 227"/>
                <a:gd name="T8" fmla="*/ 57 w 57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27">
                  <a:moveTo>
                    <a:pt x="57" y="227"/>
                  </a:moveTo>
                  <a:lnTo>
                    <a:pt x="19" y="227"/>
                  </a:lnTo>
                  <a:lnTo>
                    <a:pt x="0" y="0"/>
                  </a:lnTo>
                  <a:lnTo>
                    <a:pt x="38" y="0"/>
                  </a:lnTo>
                  <a:lnTo>
                    <a:pt x="57" y="227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Freeform 68"/>
            <p:cNvSpPr/>
            <p:nvPr/>
          </p:nvSpPr>
          <p:spPr bwMode="auto">
            <a:xfrm>
              <a:off x="5029201" y="4371975"/>
              <a:ext cx="74613" cy="225425"/>
            </a:xfrm>
            <a:custGeom>
              <a:avLst/>
              <a:gdLst>
                <a:gd name="T0" fmla="*/ 47 w 47"/>
                <a:gd name="T1" fmla="*/ 142 h 142"/>
                <a:gd name="T2" fmla="*/ 9 w 47"/>
                <a:gd name="T3" fmla="*/ 142 h 142"/>
                <a:gd name="T4" fmla="*/ 0 w 47"/>
                <a:gd name="T5" fmla="*/ 0 h 142"/>
                <a:gd name="T6" fmla="*/ 38 w 47"/>
                <a:gd name="T7" fmla="*/ 0 h 142"/>
                <a:gd name="T8" fmla="*/ 47 w 47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42">
                  <a:moveTo>
                    <a:pt x="47" y="142"/>
                  </a:moveTo>
                  <a:lnTo>
                    <a:pt x="9" y="142"/>
                  </a:lnTo>
                  <a:lnTo>
                    <a:pt x="0" y="0"/>
                  </a:lnTo>
                  <a:lnTo>
                    <a:pt x="38" y="0"/>
                  </a:lnTo>
                  <a:lnTo>
                    <a:pt x="47" y="142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42" name="组合 441"/>
          <p:cNvGrpSpPr/>
          <p:nvPr/>
        </p:nvGrpSpPr>
        <p:grpSpPr>
          <a:xfrm>
            <a:off x="8131332" y="5300405"/>
            <a:ext cx="841376" cy="842962"/>
            <a:chOff x="4878388" y="5287963"/>
            <a:chExt cx="841376" cy="842962"/>
          </a:xfrm>
        </p:grpSpPr>
        <p:sp>
          <p:nvSpPr>
            <p:cNvPr id="443" name="Freeform 124"/>
            <p:cNvSpPr/>
            <p:nvPr/>
          </p:nvSpPr>
          <p:spPr bwMode="auto">
            <a:xfrm>
              <a:off x="5148263" y="5708650"/>
              <a:ext cx="150813" cy="150813"/>
            </a:xfrm>
            <a:custGeom>
              <a:avLst/>
              <a:gdLst>
                <a:gd name="T0" fmla="*/ 67 w 95"/>
                <a:gd name="T1" fmla="*/ 95 h 95"/>
                <a:gd name="T2" fmla="*/ 0 w 95"/>
                <a:gd name="T3" fmla="*/ 29 h 95"/>
                <a:gd name="T4" fmla="*/ 10 w 95"/>
                <a:gd name="T5" fmla="*/ 0 h 95"/>
                <a:gd name="T6" fmla="*/ 95 w 95"/>
                <a:gd name="T7" fmla="*/ 86 h 95"/>
                <a:gd name="T8" fmla="*/ 67 w 95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5">
                  <a:moveTo>
                    <a:pt x="67" y="95"/>
                  </a:moveTo>
                  <a:lnTo>
                    <a:pt x="0" y="29"/>
                  </a:lnTo>
                  <a:lnTo>
                    <a:pt x="10" y="0"/>
                  </a:lnTo>
                  <a:lnTo>
                    <a:pt x="95" y="86"/>
                  </a:lnTo>
                  <a:lnTo>
                    <a:pt x="67" y="95"/>
                  </a:lnTo>
                  <a:close/>
                </a:path>
              </a:pathLst>
            </a:cu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Freeform 125"/>
            <p:cNvSpPr/>
            <p:nvPr/>
          </p:nvSpPr>
          <p:spPr bwMode="auto">
            <a:xfrm>
              <a:off x="5419726" y="5287963"/>
              <a:ext cx="300038" cy="301625"/>
            </a:xfrm>
            <a:custGeom>
              <a:avLst/>
              <a:gdLst>
                <a:gd name="T0" fmla="*/ 170 w 189"/>
                <a:gd name="T1" fmla="*/ 190 h 190"/>
                <a:gd name="T2" fmla="*/ 0 w 189"/>
                <a:gd name="T3" fmla="*/ 19 h 190"/>
                <a:gd name="T4" fmla="*/ 47 w 189"/>
                <a:gd name="T5" fmla="*/ 0 h 190"/>
                <a:gd name="T6" fmla="*/ 189 w 189"/>
                <a:gd name="T7" fmla="*/ 142 h 190"/>
                <a:gd name="T8" fmla="*/ 170 w 189"/>
                <a:gd name="T9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90">
                  <a:moveTo>
                    <a:pt x="170" y="190"/>
                  </a:moveTo>
                  <a:lnTo>
                    <a:pt x="0" y="19"/>
                  </a:lnTo>
                  <a:lnTo>
                    <a:pt x="47" y="0"/>
                  </a:lnTo>
                  <a:lnTo>
                    <a:pt x="189" y="142"/>
                  </a:lnTo>
                  <a:lnTo>
                    <a:pt x="170" y="190"/>
                  </a:lnTo>
                  <a:close/>
                </a:path>
              </a:pathLst>
            </a:cu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Freeform 126"/>
            <p:cNvSpPr/>
            <p:nvPr/>
          </p:nvSpPr>
          <p:spPr bwMode="auto">
            <a:xfrm>
              <a:off x="5208588" y="5318125"/>
              <a:ext cx="481013" cy="481013"/>
            </a:xfrm>
            <a:custGeom>
              <a:avLst/>
              <a:gdLst>
                <a:gd name="T0" fmla="*/ 60 w 128"/>
                <a:gd name="T1" fmla="*/ 128 h 128"/>
                <a:gd name="T2" fmla="*/ 76 w 128"/>
                <a:gd name="T3" fmla="*/ 100 h 128"/>
                <a:gd name="T4" fmla="*/ 128 w 128"/>
                <a:gd name="T5" fmla="*/ 72 h 128"/>
                <a:gd name="T6" fmla="*/ 56 w 128"/>
                <a:gd name="T7" fmla="*/ 0 h 128"/>
                <a:gd name="T8" fmla="*/ 28 w 128"/>
                <a:gd name="T9" fmla="*/ 52 h 128"/>
                <a:gd name="T10" fmla="*/ 0 w 128"/>
                <a:gd name="T11" fmla="*/ 68 h 128"/>
                <a:gd name="T12" fmla="*/ 60 w 128"/>
                <a:gd name="T1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28">
                  <a:moveTo>
                    <a:pt x="60" y="128"/>
                  </a:moveTo>
                  <a:cubicBezTo>
                    <a:pt x="60" y="128"/>
                    <a:pt x="64" y="112"/>
                    <a:pt x="76" y="100"/>
                  </a:cubicBezTo>
                  <a:cubicBezTo>
                    <a:pt x="88" y="88"/>
                    <a:pt x="103" y="80"/>
                    <a:pt x="128" y="7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8" y="25"/>
                    <a:pt x="40" y="40"/>
                    <a:pt x="28" y="52"/>
                  </a:cubicBezTo>
                  <a:cubicBezTo>
                    <a:pt x="16" y="64"/>
                    <a:pt x="0" y="68"/>
                    <a:pt x="0" y="68"/>
                  </a:cubicBezTo>
                  <a:lnTo>
                    <a:pt x="60" y="128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Freeform 127"/>
            <p:cNvSpPr/>
            <p:nvPr/>
          </p:nvSpPr>
          <p:spPr bwMode="auto">
            <a:xfrm>
              <a:off x="5073651" y="5559425"/>
              <a:ext cx="376238" cy="374650"/>
            </a:xfrm>
            <a:custGeom>
              <a:avLst/>
              <a:gdLst>
                <a:gd name="T0" fmla="*/ 96 w 100"/>
                <a:gd name="T1" fmla="*/ 64 h 100"/>
                <a:gd name="T2" fmla="*/ 84 w 100"/>
                <a:gd name="T3" fmla="*/ 16 h 100"/>
                <a:gd name="T4" fmla="*/ 36 w 100"/>
                <a:gd name="T5" fmla="*/ 4 h 100"/>
                <a:gd name="T6" fmla="*/ 0 w 100"/>
                <a:gd name="T7" fmla="*/ 20 h 100"/>
                <a:gd name="T8" fmla="*/ 80 w 100"/>
                <a:gd name="T9" fmla="*/ 100 h 100"/>
                <a:gd name="T10" fmla="*/ 96 w 100"/>
                <a:gd name="T11" fmla="*/ 6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0">
                  <a:moveTo>
                    <a:pt x="96" y="64"/>
                  </a:moveTo>
                  <a:cubicBezTo>
                    <a:pt x="100" y="48"/>
                    <a:pt x="100" y="32"/>
                    <a:pt x="84" y="16"/>
                  </a:cubicBezTo>
                  <a:cubicBezTo>
                    <a:pt x="68" y="0"/>
                    <a:pt x="52" y="0"/>
                    <a:pt x="36" y="4"/>
                  </a:cubicBezTo>
                  <a:cubicBezTo>
                    <a:pt x="34" y="4"/>
                    <a:pt x="8" y="12"/>
                    <a:pt x="0" y="20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88" y="92"/>
                    <a:pt x="96" y="64"/>
                    <a:pt x="96" y="64"/>
                  </a:cubicBez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Freeform 128"/>
            <p:cNvSpPr/>
            <p:nvPr/>
          </p:nvSpPr>
          <p:spPr bwMode="auto">
            <a:xfrm>
              <a:off x="4878388" y="5784850"/>
              <a:ext cx="346075" cy="346075"/>
            </a:xfrm>
            <a:custGeom>
              <a:avLst/>
              <a:gdLst>
                <a:gd name="T0" fmla="*/ 9 w 218"/>
                <a:gd name="T1" fmla="*/ 218 h 218"/>
                <a:gd name="T2" fmla="*/ 0 w 218"/>
                <a:gd name="T3" fmla="*/ 208 h 218"/>
                <a:gd name="T4" fmla="*/ 189 w 218"/>
                <a:gd name="T5" fmla="*/ 0 h 218"/>
                <a:gd name="T6" fmla="*/ 218 w 218"/>
                <a:gd name="T7" fmla="*/ 28 h 218"/>
                <a:gd name="T8" fmla="*/ 9 w 218"/>
                <a:gd name="T9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8">
                  <a:moveTo>
                    <a:pt x="9" y="218"/>
                  </a:moveTo>
                  <a:lnTo>
                    <a:pt x="0" y="208"/>
                  </a:lnTo>
                  <a:lnTo>
                    <a:pt x="189" y="0"/>
                  </a:lnTo>
                  <a:lnTo>
                    <a:pt x="218" y="28"/>
                  </a:lnTo>
                  <a:lnTo>
                    <a:pt x="9" y="218"/>
                  </a:ln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48" name="组合 447"/>
          <p:cNvGrpSpPr/>
          <p:nvPr/>
        </p:nvGrpSpPr>
        <p:grpSpPr>
          <a:xfrm>
            <a:off x="9904570" y="5181342"/>
            <a:ext cx="601663" cy="962025"/>
            <a:chOff x="6651626" y="5168900"/>
            <a:chExt cx="601663" cy="962025"/>
          </a:xfrm>
        </p:grpSpPr>
        <p:sp>
          <p:nvSpPr>
            <p:cNvPr id="449" name="Rectangle 218"/>
            <p:cNvSpPr>
              <a:spLocks noChangeArrowheads="1"/>
            </p:cNvSpPr>
            <p:nvPr/>
          </p:nvSpPr>
          <p:spPr bwMode="auto">
            <a:xfrm>
              <a:off x="6651626" y="5168900"/>
              <a:ext cx="601663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Rectangle 219"/>
            <p:cNvSpPr>
              <a:spLocks noChangeArrowheads="1"/>
            </p:cNvSpPr>
            <p:nvPr/>
          </p:nvSpPr>
          <p:spPr bwMode="auto">
            <a:xfrm>
              <a:off x="6651626" y="6070600"/>
              <a:ext cx="601663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Rectangle 220"/>
            <p:cNvSpPr>
              <a:spLocks noChangeArrowheads="1"/>
            </p:cNvSpPr>
            <p:nvPr/>
          </p:nvSpPr>
          <p:spPr bwMode="auto">
            <a:xfrm>
              <a:off x="6711951" y="5229225"/>
              <a:ext cx="481013" cy="28575"/>
            </a:xfrm>
            <a:prstGeom prst="rect">
              <a:avLst/>
            </a:prstGeom>
            <a:solidFill>
              <a:srgbClr val="C0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Rectangle 221"/>
            <p:cNvSpPr>
              <a:spLocks noChangeArrowheads="1"/>
            </p:cNvSpPr>
            <p:nvPr/>
          </p:nvSpPr>
          <p:spPr bwMode="auto">
            <a:xfrm>
              <a:off x="6711951" y="5229225"/>
              <a:ext cx="481013" cy="2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Rectangle 222"/>
            <p:cNvSpPr>
              <a:spLocks noChangeArrowheads="1"/>
            </p:cNvSpPr>
            <p:nvPr/>
          </p:nvSpPr>
          <p:spPr bwMode="auto">
            <a:xfrm>
              <a:off x="6711951" y="6040438"/>
              <a:ext cx="481013" cy="30163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Freeform 223"/>
            <p:cNvSpPr/>
            <p:nvPr/>
          </p:nvSpPr>
          <p:spPr bwMode="auto">
            <a:xfrm>
              <a:off x="6711951" y="5257800"/>
              <a:ext cx="239713" cy="241300"/>
            </a:xfrm>
            <a:custGeom>
              <a:avLst/>
              <a:gdLst>
                <a:gd name="T0" fmla="*/ 151 w 151"/>
                <a:gd name="T1" fmla="*/ 152 h 152"/>
                <a:gd name="T2" fmla="*/ 0 w 151"/>
                <a:gd name="T3" fmla="*/ 95 h 152"/>
                <a:gd name="T4" fmla="*/ 0 w 151"/>
                <a:gd name="T5" fmla="*/ 0 h 152"/>
                <a:gd name="T6" fmla="*/ 151 w 151"/>
                <a:gd name="T7" fmla="*/ 0 h 152"/>
                <a:gd name="T8" fmla="*/ 151 w 151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151" y="152"/>
                  </a:moveTo>
                  <a:lnTo>
                    <a:pt x="0" y="95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Freeform 224"/>
            <p:cNvSpPr/>
            <p:nvPr/>
          </p:nvSpPr>
          <p:spPr bwMode="auto">
            <a:xfrm>
              <a:off x="6951663" y="5257800"/>
              <a:ext cx="241300" cy="241300"/>
            </a:xfrm>
            <a:custGeom>
              <a:avLst/>
              <a:gdLst>
                <a:gd name="T0" fmla="*/ 152 w 152"/>
                <a:gd name="T1" fmla="*/ 95 h 152"/>
                <a:gd name="T2" fmla="*/ 0 w 152"/>
                <a:gd name="T3" fmla="*/ 152 h 152"/>
                <a:gd name="T4" fmla="*/ 0 w 152"/>
                <a:gd name="T5" fmla="*/ 0 h 152"/>
                <a:gd name="T6" fmla="*/ 152 w 152"/>
                <a:gd name="T7" fmla="*/ 0 h 152"/>
                <a:gd name="T8" fmla="*/ 152 w 152"/>
                <a:gd name="T9" fmla="*/ 9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52">
                  <a:moveTo>
                    <a:pt x="152" y="95"/>
                  </a:moveTo>
                  <a:lnTo>
                    <a:pt x="0" y="152"/>
                  </a:lnTo>
                  <a:lnTo>
                    <a:pt x="0" y="0"/>
                  </a:lnTo>
                  <a:lnTo>
                    <a:pt x="152" y="0"/>
                  </a:lnTo>
                  <a:lnTo>
                    <a:pt x="152" y="95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Freeform 225"/>
            <p:cNvSpPr/>
            <p:nvPr/>
          </p:nvSpPr>
          <p:spPr bwMode="auto">
            <a:xfrm>
              <a:off x="6711951" y="5408613"/>
              <a:ext cx="239713" cy="241300"/>
            </a:xfrm>
            <a:custGeom>
              <a:avLst/>
              <a:gdLst>
                <a:gd name="T0" fmla="*/ 64 w 64"/>
                <a:gd name="T1" fmla="*/ 64 h 64"/>
                <a:gd name="T2" fmla="*/ 64 w 64"/>
                <a:gd name="T3" fmla="*/ 16 h 64"/>
                <a:gd name="T4" fmla="*/ 0 w 64"/>
                <a:gd name="T5" fmla="*/ 0 h 64"/>
                <a:gd name="T6" fmla="*/ 64 w 64"/>
                <a:gd name="T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29" y="64"/>
                    <a:pt x="64" y="64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Freeform 226"/>
            <p:cNvSpPr/>
            <p:nvPr/>
          </p:nvSpPr>
          <p:spPr bwMode="auto">
            <a:xfrm>
              <a:off x="6951663" y="5408613"/>
              <a:ext cx="241300" cy="241300"/>
            </a:xfrm>
            <a:custGeom>
              <a:avLst/>
              <a:gdLst>
                <a:gd name="T0" fmla="*/ 0 w 64"/>
                <a:gd name="T1" fmla="*/ 64 h 64"/>
                <a:gd name="T2" fmla="*/ 64 w 64"/>
                <a:gd name="T3" fmla="*/ 0 h 64"/>
                <a:gd name="T4" fmla="*/ 0 w 64"/>
                <a:gd name="T5" fmla="*/ 16 h 64"/>
                <a:gd name="T6" fmla="*/ 0 w 64"/>
                <a:gd name="T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0" y="64"/>
                  </a:moveTo>
                  <a:cubicBezTo>
                    <a:pt x="35" y="64"/>
                    <a:pt x="64" y="35"/>
                    <a:pt x="64" y="0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Freeform 227"/>
            <p:cNvSpPr/>
            <p:nvPr/>
          </p:nvSpPr>
          <p:spPr bwMode="auto">
            <a:xfrm>
              <a:off x="6711951" y="5649913"/>
              <a:ext cx="239713" cy="390525"/>
            </a:xfrm>
            <a:custGeom>
              <a:avLst/>
              <a:gdLst>
                <a:gd name="T0" fmla="*/ 0 w 64"/>
                <a:gd name="T1" fmla="*/ 64 h 104"/>
                <a:gd name="T2" fmla="*/ 0 w 64"/>
                <a:gd name="T3" fmla="*/ 104 h 104"/>
                <a:gd name="T4" fmla="*/ 64 w 64"/>
                <a:gd name="T5" fmla="*/ 104 h 104"/>
                <a:gd name="T6" fmla="*/ 64 w 64"/>
                <a:gd name="T7" fmla="*/ 0 h 104"/>
                <a:gd name="T8" fmla="*/ 0 w 64"/>
                <a:gd name="T9" fmla="*/ 6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04">
                  <a:moveTo>
                    <a:pt x="0" y="64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Freeform 228"/>
            <p:cNvSpPr/>
            <p:nvPr/>
          </p:nvSpPr>
          <p:spPr bwMode="auto">
            <a:xfrm>
              <a:off x="6951663" y="5649913"/>
              <a:ext cx="241300" cy="390525"/>
            </a:xfrm>
            <a:custGeom>
              <a:avLst/>
              <a:gdLst>
                <a:gd name="T0" fmla="*/ 0 w 64"/>
                <a:gd name="T1" fmla="*/ 0 h 104"/>
                <a:gd name="T2" fmla="*/ 0 w 64"/>
                <a:gd name="T3" fmla="*/ 104 h 104"/>
                <a:gd name="T4" fmla="*/ 64 w 64"/>
                <a:gd name="T5" fmla="*/ 104 h 104"/>
                <a:gd name="T6" fmla="*/ 64 w 64"/>
                <a:gd name="T7" fmla="*/ 64 h 104"/>
                <a:gd name="T8" fmla="*/ 0 w 6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04">
                  <a:moveTo>
                    <a:pt x="0" y="0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29"/>
                    <a:pt x="35" y="0"/>
                    <a:pt x="0" y="0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Freeform 229"/>
            <p:cNvSpPr/>
            <p:nvPr/>
          </p:nvSpPr>
          <p:spPr bwMode="auto">
            <a:xfrm>
              <a:off x="6711951" y="5799138"/>
              <a:ext cx="239713" cy="241300"/>
            </a:xfrm>
            <a:custGeom>
              <a:avLst/>
              <a:gdLst>
                <a:gd name="T0" fmla="*/ 64 w 64"/>
                <a:gd name="T1" fmla="*/ 0 h 64"/>
                <a:gd name="T2" fmla="*/ 0 w 64"/>
                <a:gd name="T3" fmla="*/ 64 h 64"/>
                <a:gd name="T4" fmla="*/ 64 w 64"/>
                <a:gd name="T5" fmla="*/ 64 h 64"/>
                <a:gd name="T6" fmla="*/ 64 w 64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64" y="64"/>
                    <a:pt x="64" y="64"/>
                    <a:pt x="64" y="64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Freeform 230"/>
            <p:cNvSpPr/>
            <p:nvPr/>
          </p:nvSpPr>
          <p:spPr bwMode="auto">
            <a:xfrm>
              <a:off x="6951663" y="5799138"/>
              <a:ext cx="241300" cy="241300"/>
            </a:xfrm>
            <a:custGeom>
              <a:avLst/>
              <a:gdLst>
                <a:gd name="T0" fmla="*/ 64 w 64"/>
                <a:gd name="T1" fmla="*/ 64 h 64"/>
                <a:gd name="T2" fmla="*/ 0 w 64"/>
                <a:gd name="T3" fmla="*/ 0 h 64"/>
                <a:gd name="T4" fmla="*/ 0 w 64"/>
                <a:gd name="T5" fmla="*/ 64 h 64"/>
                <a:gd name="T6" fmla="*/ 64 w 64"/>
                <a:gd name="T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cubicBezTo>
                    <a:pt x="64" y="29"/>
                    <a:pt x="35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64" y="64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组合 222"/>
          <p:cNvGrpSpPr/>
          <p:nvPr/>
        </p:nvGrpSpPr>
        <p:grpSpPr>
          <a:xfrm>
            <a:off x="4889657" y="1079802"/>
            <a:ext cx="787400" cy="706437"/>
            <a:chOff x="4992688" y="382588"/>
            <a:chExt cx="787400" cy="706437"/>
          </a:xfrm>
        </p:grpSpPr>
        <p:sp>
          <p:nvSpPr>
            <p:cNvPr id="23" name="Rectangle 50270"/>
            <p:cNvSpPr>
              <a:spLocks noChangeArrowheads="1"/>
            </p:cNvSpPr>
            <p:nvPr/>
          </p:nvSpPr>
          <p:spPr bwMode="auto">
            <a:xfrm>
              <a:off x="4992688" y="627063"/>
              <a:ext cx="787400" cy="4333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50271"/>
            <p:cNvSpPr>
              <a:spLocks noChangeArrowheads="1"/>
            </p:cNvSpPr>
            <p:nvPr/>
          </p:nvSpPr>
          <p:spPr bwMode="auto">
            <a:xfrm>
              <a:off x="4992688" y="1060450"/>
              <a:ext cx="787400" cy="285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50272"/>
            <p:cNvSpPr>
              <a:spLocks noChangeArrowheads="1"/>
            </p:cNvSpPr>
            <p:nvPr/>
          </p:nvSpPr>
          <p:spPr bwMode="auto">
            <a:xfrm>
              <a:off x="4992688" y="517525"/>
              <a:ext cx="787400" cy="109538"/>
            </a:xfrm>
            <a:prstGeom prst="rect">
              <a:avLst/>
            </a:prstGeom>
            <a:solidFill>
              <a:srgbClr val="45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50273"/>
            <p:cNvSpPr>
              <a:spLocks noChangeArrowheads="1"/>
            </p:cNvSpPr>
            <p:nvPr/>
          </p:nvSpPr>
          <p:spPr bwMode="auto">
            <a:xfrm>
              <a:off x="5305425" y="544513"/>
              <a:ext cx="163512" cy="55563"/>
            </a:xfrm>
            <a:prstGeom prst="rect">
              <a:avLst/>
            </a:pr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50274"/>
            <p:cNvSpPr>
              <a:spLocks noChangeArrowheads="1"/>
            </p:cNvSpPr>
            <p:nvPr/>
          </p:nvSpPr>
          <p:spPr bwMode="auto">
            <a:xfrm>
              <a:off x="5332413" y="436563"/>
              <a:ext cx="107950" cy="136525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50275"/>
            <p:cNvSpPr>
              <a:spLocks noChangeArrowheads="1"/>
            </p:cNvSpPr>
            <p:nvPr/>
          </p:nvSpPr>
          <p:spPr bwMode="auto">
            <a:xfrm>
              <a:off x="5332413" y="573088"/>
              <a:ext cx="107950" cy="26988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0276"/>
            <p:cNvSpPr/>
            <p:nvPr/>
          </p:nvSpPr>
          <p:spPr bwMode="auto">
            <a:xfrm>
              <a:off x="5332413" y="382588"/>
              <a:ext cx="107950" cy="53975"/>
            </a:xfrm>
            <a:custGeom>
              <a:avLst/>
              <a:gdLst>
                <a:gd name="T0" fmla="*/ 0 w 32"/>
                <a:gd name="T1" fmla="*/ 16 h 16"/>
                <a:gd name="T2" fmla="*/ 16 w 32"/>
                <a:gd name="T3" fmla="*/ 0 h 16"/>
                <a:gd name="T4" fmla="*/ 32 w 32"/>
                <a:gd name="T5" fmla="*/ 16 h 16"/>
                <a:gd name="T6" fmla="*/ 0 w 3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6">
                  <a:moveTo>
                    <a:pt x="0" y="16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Oval 50277"/>
            <p:cNvSpPr>
              <a:spLocks noChangeArrowheads="1"/>
            </p:cNvSpPr>
            <p:nvPr/>
          </p:nvSpPr>
          <p:spPr bwMode="auto">
            <a:xfrm>
              <a:off x="5359400" y="409575"/>
              <a:ext cx="53975" cy="5397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50278"/>
            <p:cNvSpPr>
              <a:spLocks noChangeArrowheads="1"/>
            </p:cNvSpPr>
            <p:nvPr/>
          </p:nvSpPr>
          <p:spPr bwMode="auto">
            <a:xfrm>
              <a:off x="5400675" y="762000"/>
              <a:ext cx="107950" cy="26988"/>
            </a:xfrm>
            <a:prstGeom prst="rect">
              <a:avLst/>
            </a:prstGeom>
            <a:solidFill>
              <a:srgbClr val="45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50279"/>
            <p:cNvSpPr>
              <a:spLocks noChangeArrowheads="1"/>
            </p:cNvSpPr>
            <p:nvPr/>
          </p:nvSpPr>
          <p:spPr bwMode="auto">
            <a:xfrm>
              <a:off x="5535613" y="762000"/>
              <a:ext cx="163512" cy="26988"/>
            </a:xfrm>
            <a:prstGeom prst="rect">
              <a:avLst/>
            </a:prstGeom>
            <a:solidFill>
              <a:srgbClr val="45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50280"/>
            <p:cNvSpPr>
              <a:spLocks noChangeArrowheads="1"/>
            </p:cNvSpPr>
            <p:nvPr/>
          </p:nvSpPr>
          <p:spPr bwMode="auto">
            <a:xfrm>
              <a:off x="5400675" y="708025"/>
              <a:ext cx="190500" cy="26988"/>
            </a:xfrm>
            <a:prstGeom prst="rect">
              <a:avLst/>
            </a:prstGeom>
            <a:solidFill>
              <a:srgbClr val="45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50281"/>
            <p:cNvSpPr>
              <a:spLocks noChangeArrowheads="1"/>
            </p:cNvSpPr>
            <p:nvPr/>
          </p:nvSpPr>
          <p:spPr bwMode="auto">
            <a:xfrm>
              <a:off x="5400675" y="871538"/>
              <a:ext cx="298450" cy="269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50282"/>
            <p:cNvSpPr>
              <a:spLocks noChangeArrowheads="1"/>
            </p:cNvSpPr>
            <p:nvPr/>
          </p:nvSpPr>
          <p:spPr bwMode="auto">
            <a:xfrm>
              <a:off x="5400675" y="925513"/>
              <a:ext cx="244475" cy="269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50283"/>
            <p:cNvSpPr>
              <a:spLocks noChangeArrowheads="1"/>
            </p:cNvSpPr>
            <p:nvPr/>
          </p:nvSpPr>
          <p:spPr bwMode="auto">
            <a:xfrm>
              <a:off x="5400675" y="815975"/>
              <a:ext cx="298450" cy="285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50284"/>
            <p:cNvSpPr/>
            <p:nvPr/>
          </p:nvSpPr>
          <p:spPr bwMode="auto">
            <a:xfrm>
              <a:off x="5075238" y="708025"/>
              <a:ext cx="242887" cy="217488"/>
            </a:xfrm>
            <a:custGeom>
              <a:avLst/>
              <a:gdLst>
                <a:gd name="T0" fmla="*/ 72 w 72"/>
                <a:gd name="T1" fmla="*/ 36 h 64"/>
                <a:gd name="T2" fmla="*/ 36 w 72"/>
                <a:gd name="T3" fmla="*/ 0 h 64"/>
                <a:gd name="T4" fmla="*/ 0 w 72"/>
                <a:gd name="T5" fmla="*/ 36 h 64"/>
                <a:gd name="T6" fmla="*/ 12 w 72"/>
                <a:gd name="T7" fmla="*/ 64 h 64"/>
                <a:gd name="T8" fmla="*/ 36 w 72"/>
                <a:gd name="T9" fmla="*/ 48 h 64"/>
                <a:gd name="T10" fmla="*/ 60 w 72"/>
                <a:gd name="T11" fmla="*/ 64 h 64"/>
                <a:gd name="T12" fmla="*/ 72 w 72"/>
                <a:gd name="T13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64">
                  <a:moveTo>
                    <a:pt x="72" y="36"/>
                  </a:move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7"/>
                    <a:pt x="4" y="57"/>
                    <a:pt x="12" y="64"/>
                  </a:cubicBezTo>
                  <a:cubicBezTo>
                    <a:pt x="15" y="55"/>
                    <a:pt x="26" y="48"/>
                    <a:pt x="36" y="48"/>
                  </a:cubicBezTo>
                  <a:cubicBezTo>
                    <a:pt x="46" y="48"/>
                    <a:pt x="57" y="55"/>
                    <a:pt x="60" y="64"/>
                  </a:cubicBezTo>
                  <a:cubicBezTo>
                    <a:pt x="68" y="57"/>
                    <a:pt x="72" y="47"/>
                    <a:pt x="72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Oval 50285"/>
            <p:cNvSpPr>
              <a:spLocks noChangeArrowheads="1"/>
            </p:cNvSpPr>
            <p:nvPr/>
          </p:nvSpPr>
          <p:spPr bwMode="auto">
            <a:xfrm>
              <a:off x="5156200" y="762000"/>
              <a:ext cx="80962" cy="82550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50286"/>
            <p:cNvSpPr/>
            <p:nvPr/>
          </p:nvSpPr>
          <p:spPr bwMode="auto">
            <a:xfrm>
              <a:off x="5114925" y="871538"/>
              <a:ext cx="163512" cy="80963"/>
            </a:xfrm>
            <a:custGeom>
              <a:avLst/>
              <a:gdLst>
                <a:gd name="T0" fmla="*/ 24 w 48"/>
                <a:gd name="T1" fmla="*/ 0 h 24"/>
                <a:gd name="T2" fmla="*/ 0 w 48"/>
                <a:gd name="T3" fmla="*/ 16 h 24"/>
                <a:gd name="T4" fmla="*/ 24 w 48"/>
                <a:gd name="T5" fmla="*/ 24 h 24"/>
                <a:gd name="T6" fmla="*/ 48 w 48"/>
                <a:gd name="T7" fmla="*/ 16 h 24"/>
                <a:gd name="T8" fmla="*/ 24 w 4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4">
                  <a:moveTo>
                    <a:pt x="24" y="0"/>
                  </a:moveTo>
                  <a:cubicBezTo>
                    <a:pt x="14" y="0"/>
                    <a:pt x="3" y="7"/>
                    <a:pt x="0" y="16"/>
                  </a:cubicBezTo>
                  <a:cubicBezTo>
                    <a:pt x="6" y="21"/>
                    <a:pt x="15" y="24"/>
                    <a:pt x="24" y="24"/>
                  </a:cubicBezTo>
                  <a:cubicBezTo>
                    <a:pt x="33" y="24"/>
                    <a:pt x="42" y="21"/>
                    <a:pt x="48" y="16"/>
                  </a:cubicBezTo>
                  <a:cubicBezTo>
                    <a:pt x="45" y="7"/>
                    <a:pt x="34" y="0"/>
                    <a:pt x="24" y="0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6750207" y="1038527"/>
            <a:ext cx="650875" cy="869950"/>
            <a:chOff x="6853238" y="341313"/>
            <a:chExt cx="650875" cy="869950"/>
          </a:xfrm>
        </p:grpSpPr>
        <p:sp>
          <p:nvSpPr>
            <p:cNvPr id="40" name="Freeform 50287"/>
            <p:cNvSpPr/>
            <p:nvPr/>
          </p:nvSpPr>
          <p:spPr bwMode="auto">
            <a:xfrm>
              <a:off x="6853238" y="436563"/>
              <a:ext cx="650875" cy="774700"/>
            </a:xfrm>
            <a:custGeom>
              <a:avLst/>
              <a:gdLst>
                <a:gd name="T0" fmla="*/ 96 w 192"/>
                <a:gd name="T1" fmla="*/ 228 h 228"/>
                <a:gd name="T2" fmla="*/ 0 w 192"/>
                <a:gd name="T3" fmla="*/ 52 h 228"/>
                <a:gd name="T4" fmla="*/ 0 w 192"/>
                <a:gd name="T5" fmla="*/ 0 h 228"/>
                <a:gd name="T6" fmla="*/ 96 w 192"/>
                <a:gd name="T7" fmla="*/ 0 h 228"/>
                <a:gd name="T8" fmla="*/ 192 w 192"/>
                <a:gd name="T9" fmla="*/ 0 h 228"/>
                <a:gd name="T10" fmla="*/ 192 w 192"/>
                <a:gd name="T11" fmla="*/ 52 h 228"/>
                <a:gd name="T12" fmla="*/ 96 w 192"/>
                <a:gd name="T13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28">
                  <a:moveTo>
                    <a:pt x="96" y="228"/>
                  </a:moveTo>
                  <a:cubicBezTo>
                    <a:pt x="96" y="228"/>
                    <a:pt x="0" y="168"/>
                    <a:pt x="0" y="5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2" y="52"/>
                    <a:pt x="192" y="52"/>
                    <a:pt x="192" y="52"/>
                  </a:cubicBezTo>
                  <a:cubicBezTo>
                    <a:pt x="192" y="168"/>
                    <a:pt x="96" y="228"/>
                    <a:pt x="96" y="228"/>
                  </a:cubicBez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50288"/>
            <p:cNvSpPr/>
            <p:nvPr/>
          </p:nvSpPr>
          <p:spPr bwMode="auto">
            <a:xfrm>
              <a:off x="7016750" y="341313"/>
              <a:ext cx="161925" cy="869950"/>
            </a:xfrm>
            <a:custGeom>
              <a:avLst/>
              <a:gdLst>
                <a:gd name="T0" fmla="*/ 0 w 48"/>
                <a:gd name="T1" fmla="*/ 28 h 256"/>
                <a:gd name="T2" fmla="*/ 0 w 48"/>
                <a:gd name="T3" fmla="*/ 60 h 256"/>
                <a:gd name="T4" fmla="*/ 48 w 48"/>
                <a:gd name="T5" fmla="*/ 256 h 256"/>
                <a:gd name="T6" fmla="*/ 48 w 48"/>
                <a:gd name="T7" fmla="*/ 0 h 256"/>
                <a:gd name="T8" fmla="*/ 0 w 48"/>
                <a:gd name="T9" fmla="*/ 2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56">
                  <a:moveTo>
                    <a:pt x="0" y="28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196"/>
                    <a:pt x="48" y="256"/>
                    <a:pt x="48" y="256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50289"/>
            <p:cNvSpPr/>
            <p:nvPr/>
          </p:nvSpPr>
          <p:spPr bwMode="auto">
            <a:xfrm>
              <a:off x="7178675" y="341313"/>
              <a:ext cx="163512" cy="869950"/>
            </a:xfrm>
            <a:custGeom>
              <a:avLst/>
              <a:gdLst>
                <a:gd name="T0" fmla="*/ 48 w 48"/>
                <a:gd name="T1" fmla="*/ 28 h 256"/>
                <a:gd name="T2" fmla="*/ 0 w 48"/>
                <a:gd name="T3" fmla="*/ 0 h 256"/>
                <a:gd name="T4" fmla="*/ 0 w 48"/>
                <a:gd name="T5" fmla="*/ 256 h 256"/>
                <a:gd name="T6" fmla="*/ 48 w 48"/>
                <a:gd name="T7" fmla="*/ 60 h 256"/>
                <a:gd name="T8" fmla="*/ 48 w 48"/>
                <a:gd name="T9" fmla="*/ 2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56">
                  <a:moveTo>
                    <a:pt x="48" y="2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56"/>
                    <a:pt x="48" y="196"/>
                    <a:pt x="48" y="60"/>
                  </a:cubicBezTo>
                  <a:lnTo>
                    <a:pt x="48" y="28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50290"/>
            <p:cNvSpPr>
              <a:spLocks noChangeArrowheads="1"/>
            </p:cNvSpPr>
            <p:nvPr/>
          </p:nvSpPr>
          <p:spPr bwMode="auto">
            <a:xfrm>
              <a:off x="7083425" y="463550"/>
              <a:ext cx="26987" cy="26988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50291"/>
            <p:cNvSpPr>
              <a:spLocks noChangeArrowheads="1"/>
            </p:cNvSpPr>
            <p:nvPr/>
          </p:nvSpPr>
          <p:spPr bwMode="auto">
            <a:xfrm>
              <a:off x="7083425" y="517525"/>
              <a:ext cx="26987" cy="26988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50292"/>
            <p:cNvSpPr>
              <a:spLocks noChangeArrowheads="1"/>
            </p:cNvSpPr>
            <p:nvPr/>
          </p:nvSpPr>
          <p:spPr bwMode="auto">
            <a:xfrm>
              <a:off x="7083425" y="573088"/>
              <a:ext cx="26987" cy="26988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50293"/>
            <p:cNvSpPr>
              <a:spLocks noChangeArrowheads="1"/>
            </p:cNvSpPr>
            <p:nvPr/>
          </p:nvSpPr>
          <p:spPr bwMode="auto">
            <a:xfrm>
              <a:off x="7083425" y="627063"/>
              <a:ext cx="26987" cy="26988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50294"/>
            <p:cNvSpPr>
              <a:spLocks noChangeArrowheads="1"/>
            </p:cNvSpPr>
            <p:nvPr/>
          </p:nvSpPr>
          <p:spPr bwMode="auto">
            <a:xfrm>
              <a:off x="6921500" y="517525"/>
              <a:ext cx="26987" cy="26988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50295"/>
            <p:cNvSpPr>
              <a:spLocks noChangeArrowheads="1"/>
            </p:cNvSpPr>
            <p:nvPr/>
          </p:nvSpPr>
          <p:spPr bwMode="auto">
            <a:xfrm>
              <a:off x="6921500" y="573088"/>
              <a:ext cx="26987" cy="26988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50296"/>
            <p:cNvSpPr>
              <a:spLocks noChangeArrowheads="1"/>
            </p:cNvSpPr>
            <p:nvPr/>
          </p:nvSpPr>
          <p:spPr bwMode="auto">
            <a:xfrm>
              <a:off x="6921500" y="627063"/>
              <a:ext cx="26987" cy="26988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50297"/>
            <p:cNvSpPr>
              <a:spLocks noChangeArrowheads="1"/>
            </p:cNvSpPr>
            <p:nvPr/>
          </p:nvSpPr>
          <p:spPr bwMode="auto">
            <a:xfrm>
              <a:off x="6921500" y="681038"/>
              <a:ext cx="26987" cy="26988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50298"/>
            <p:cNvSpPr>
              <a:spLocks noChangeArrowheads="1"/>
            </p:cNvSpPr>
            <p:nvPr/>
          </p:nvSpPr>
          <p:spPr bwMode="auto">
            <a:xfrm>
              <a:off x="7410450" y="517525"/>
              <a:ext cx="26987" cy="26988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50299"/>
            <p:cNvSpPr>
              <a:spLocks noChangeArrowheads="1"/>
            </p:cNvSpPr>
            <p:nvPr/>
          </p:nvSpPr>
          <p:spPr bwMode="auto">
            <a:xfrm>
              <a:off x="7410450" y="573088"/>
              <a:ext cx="26987" cy="26988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50300"/>
            <p:cNvSpPr>
              <a:spLocks noChangeArrowheads="1"/>
            </p:cNvSpPr>
            <p:nvPr/>
          </p:nvSpPr>
          <p:spPr bwMode="auto">
            <a:xfrm>
              <a:off x="7410450" y="627063"/>
              <a:ext cx="26987" cy="26988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50301"/>
            <p:cNvSpPr>
              <a:spLocks noChangeArrowheads="1"/>
            </p:cNvSpPr>
            <p:nvPr/>
          </p:nvSpPr>
          <p:spPr bwMode="auto">
            <a:xfrm>
              <a:off x="7410450" y="681038"/>
              <a:ext cx="26987" cy="26988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50302"/>
            <p:cNvSpPr>
              <a:spLocks noChangeArrowheads="1"/>
            </p:cNvSpPr>
            <p:nvPr/>
          </p:nvSpPr>
          <p:spPr bwMode="auto">
            <a:xfrm>
              <a:off x="7246938" y="463550"/>
              <a:ext cx="26987" cy="26988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50303"/>
            <p:cNvSpPr>
              <a:spLocks noChangeArrowheads="1"/>
            </p:cNvSpPr>
            <p:nvPr/>
          </p:nvSpPr>
          <p:spPr bwMode="auto">
            <a:xfrm>
              <a:off x="7246938" y="517525"/>
              <a:ext cx="26987" cy="26988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Rectangle 50304"/>
            <p:cNvSpPr>
              <a:spLocks noChangeArrowheads="1"/>
            </p:cNvSpPr>
            <p:nvPr/>
          </p:nvSpPr>
          <p:spPr bwMode="auto">
            <a:xfrm>
              <a:off x="7246938" y="573088"/>
              <a:ext cx="26987" cy="26988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50305"/>
            <p:cNvSpPr>
              <a:spLocks noChangeArrowheads="1"/>
            </p:cNvSpPr>
            <p:nvPr/>
          </p:nvSpPr>
          <p:spPr bwMode="auto">
            <a:xfrm>
              <a:off x="7246938" y="627063"/>
              <a:ext cx="26987" cy="26988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50306"/>
            <p:cNvSpPr>
              <a:spLocks noChangeArrowheads="1"/>
            </p:cNvSpPr>
            <p:nvPr/>
          </p:nvSpPr>
          <p:spPr bwMode="auto">
            <a:xfrm>
              <a:off x="7083425" y="681038"/>
              <a:ext cx="26987" cy="26988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50307"/>
            <p:cNvSpPr>
              <a:spLocks noChangeArrowheads="1"/>
            </p:cNvSpPr>
            <p:nvPr/>
          </p:nvSpPr>
          <p:spPr bwMode="auto">
            <a:xfrm>
              <a:off x="7246938" y="681038"/>
              <a:ext cx="26987" cy="26988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8488519" y="2406494"/>
            <a:ext cx="760412" cy="733425"/>
            <a:chOff x="8591550" y="2174875"/>
            <a:chExt cx="760412" cy="733425"/>
          </a:xfrm>
        </p:grpSpPr>
        <p:sp>
          <p:nvSpPr>
            <p:cNvPr id="61" name="Freeform 50308"/>
            <p:cNvSpPr/>
            <p:nvPr/>
          </p:nvSpPr>
          <p:spPr bwMode="auto">
            <a:xfrm>
              <a:off x="8713788" y="2174875"/>
              <a:ext cx="515937" cy="298450"/>
            </a:xfrm>
            <a:custGeom>
              <a:avLst/>
              <a:gdLst>
                <a:gd name="T0" fmla="*/ 325 w 325"/>
                <a:gd name="T1" fmla="*/ 188 h 188"/>
                <a:gd name="T2" fmla="*/ 0 w 325"/>
                <a:gd name="T3" fmla="*/ 188 h 188"/>
                <a:gd name="T4" fmla="*/ 77 w 325"/>
                <a:gd name="T5" fmla="*/ 0 h 188"/>
                <a:gd name="T6" fmla="*/ 162 w 325"/>
                <a:gd name="T7" fmla="*/ 17 h 188"/>
                <a:gd name="T8" fmla="*/ 248 w 325"/>
                <a:gd name="T9" fmla="*/ 0 h 188"/>
                <a:gd name="T10" fmla="*/ 325 w 325"/>
                <a:gd name="T11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188">
                  <a:moveTo>
                    <a:pt x="325" y="188"/>
                  </a:moveTo>
                  <a:lnTo>
                    <a:pt x="0" y="188"/>
                  </a:lnTo>
                  <a:lnTo>
                    <a:pt x="77" y="0"/>
                  </a:lnTo>
                  <a:lnTo>
                    <a:pt x="162" y="17"/>
                  </a:lnTo>
                  <a:lnTo>
                    <a:pt x="248" y="0"/>
                  </a:lnTo>
                  <a:lnTo>
                    <a:pt x="325" y="188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0309"/>
            <p:cNvSpPr/>
            <p:nvPr/>
          </p:nvSpPr>
          <p:spPr bwMode="auto">
            <a:xfrm>
              <a:off x="8591550" y="2473325"/>
              <a:ext cx="760412" cy="107950"/>
            </a:xfrm>
            <a:custGeom>
              <a:avLst/>
              <a:gdLst>
                <a:gd name="T0" fmla="*/ 224 w 224"/>
                <a:gd name="T1" fmla="*/ 8 h 32"/>
                <a:gd name="T2" fmla="*/ 112 w 224"/>
                <a:gd name="T3" fmla="*/ 32 h 32"/>
                <a:gd name="T4" fmla="*/ 0 w 224"/>
                <a:gd name="T5" fmla="*/ 8 h 32"/>
                <a:gd name="T6" fmla="*/ 0 w 224"/>
                <a:gd name="T7" fmla="*/ 0 h 32"/>
                <a:gd name="T8" fmla="*/ 224 w 224"/>
                <a:gd name="T9" fmla="*/ 0 h 32"/>
                <a:gd name="T10" fmla="*/ 224 w 224"/>
                <a:gd name="T11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2">
                  <a:moveTo>
                    <a:pt x="224" y="8"/>
                  </a:moveTo>
                  <a:cubicBezTo>
                    <a:pt x="224" y="8"/>
                    <a:pt x="148" y="32"/>
                    <a:pt x="112" y="32"/>
                  </a:cubicBezTo>
                  <a:cubicBezTo>
                    <a:pt x="76" y="32"/>
                    <a:pt x="0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4" y="0"/>
                    <a:pt x="224" y="0"/>
                    <a:pt x="224" y="0"/>
                  </a:cubicBezTo>
                  <a:lnTo>
                    <a:pt x="224" y="8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0310"/>
            <p:cNvSpPr/>
            <p:nvPr/>
          </p:nvSpPr>
          <p:spPr bwMode="auto">
            <a:xfrm>
              <a:off x="8726488" y="2336800"/>
              <a:ext cx="488950" cy="109538"/>
            </a:xfrm>
            <a:custGeom>
              <a:avLst/>
              <a:gdLst>
                <a:gd name="T0" fmla="*/ 308 w 308"/>
                <a:gd name="T1" fmla="*/ 69 h 69"/>
                <a:gd name="T2" fmla="*/ 0 w 308"/>
                <a:gd name="T3" fmla="*/ 69 h 69"/>
                <a:gd name="T4" fmla="*/ 26 w 308"/>
                <a:gd name="T5" fmla="*/ 0 h 69"/>
                <a:gd name="T6" fmla="*/ 282 w 308"/>
                <a:gd name="T7" fmla="*/ 0 h 69"/>
                <a:gd name="T8" fmla="*/ 308 w 308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9">
                  <a:moveTo>
                    <a:pt x="308" y="69"/>
                  </a:moveTo>
                  <a:lnTo>
                    <a:pt x="0" y="69"/>
                  </a:lnTo>
                  <a:lnTo>
                    <a:pt x="26" y="0"/>
                  </a:lnTo>
                  <a:lnTo>
                    <a:pt x="282" y="0"/>
                  </a:lnTo>
                  <a:lnTo>
                    <a:pt x="308" y="69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Oval 50311"/>
            <p:cNvSpPr>
              <a:spLocks noChangeArrowheads="1"/>
            </p:cNvSpPr>
            <p:nvPr/>
          </p:nvSpPr>
          <p:spPr bwMode="auto">
            <a:xfrm>
              <a:off x="9012238" y="2608263"/>
              <a:ext cx="190500" cy="190500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Oval 50312"/>
            <p:cNvSpPr>
              <a:spLocks noChangeArrowheads="1"/>
            </p:cNvSpPr>
            <p:nvPr/>
          </p:nvSpPr>
          <p:spPr bwMode="auto">
            <a:xfrm>
              <a:off x="9039225" y="2636838"/>
              <a:ext cx="134937" cy="134938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Oval 50313"/>
            <p:cNvSpPr>
              <a:spLocks noChangeArrowheads="1"/>
            </p:cNvSpPr>
            <p:nvPr/>
          </p:nvSpPr>
          <p:spPr bwMode="auto">
            <a:xfrm>
              <a:off x="9107488" y="2649538"/>
              <a:ext cx="53975" cy="5397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Oval 50314"/>
            <p:cNvSpPr>
              <a:spLocks noChangeArrowheads="1"/>
            </p:cNvSpPr>
            <p:nvPr/>
          </p:nvSpPr>
          <p:spPr bwMode="auto">
            <a:xfrm>
              <a:off x="8740775" y="2608263"/>
              <a:ext cx="190500" cy="190500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Oval 50315"/>
            <p:cNvSpPr>
              <a:spLocks noChangeArrowheads="1"/>
            </p:cNvSpPr>
            <p:nvPr/>
          </p:nvSpPr>
          <p:spPr bwMode="auto">
            <a:xfrm>
              <a:off x="8767763" y="2636838"/>
              <a:ext cx="134937" cy="134938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0316"/>
            <p:cNvSpPr/>
            <p:nvPr/>
          </p:nvSpPr>
          <p:spPr bwMode="auto">
            <a:xfrm>
              <a:off x="8902700" y="2636838"/>
              <a:ext cx="136525" cy="66675"/>
            </a:xfrm>
            <a:custGeom>
              <a:avLst/>
              <a:gdLst>
                <a:gd name="T0" fmla="*/ 40 w 40"/>
                <a:gd name="T1" fmla="*/ 20 h 20"/>
                <a:gd name="T2" fmla="*/ 32 w 40"/>
                <a:gd name="T3" fmla="*/ 20 h 20"/>
                <a:gd name="T4" fmla="*/ 20 w 40"/>
                <a:gd name="T5" fmla="*/ 8 h 20"/>
                <a:gd name="T6" fmla="*/ 8 w 40"/>
                <a:gd name="T7" fmla="*/ 20 h 20"/>
                <a:gd name="T8" fmla="*/ 0 w 40"/>
                <a:gd name="T9" fmla="*/ 20 h 20"/>
                <a:gd name="T10" fmla="*/ 20 w 40"/>
                <a:gd name="T11" fmla="*/ 0 h 20"/>
                <a:gd name="T12" fmla="*/ 40 w 40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20">
                  <a:moveTo>
                    <a:pt x="40" y="2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50317"/>
            <p:cNvSpPr/>
            <p:nvPr/>
          </p:nvSpPr>
          <p:spPr bwMode="auto">
            <a:xfrm>
              <a:off x="8902700" y="2825750"/>
              <a:ext cx="136525" cy="82550"/>
            </a:xfrm>
            <a:custGeom>
              <a:avLst/>
              <a:gdLst>
                <a:gd name="T0" fmla="*/ 86 w 86"/>
                <a:gd name="T1" fmla="*/ 34 h 52"/>
                <a:gd name="T2" fmla="*/ 43 w 86"/>
                <a:gd name="T3" fmla="*/ 52 h 52"/>
                <a:gd name="T4" fmla="*/ 0 w 86"/>
                <a:gd name="T5" fmla="*/ 34 h 52"/>
                <a:gd name="T6" fmla="*/ 0 w 86"/>
                <a:gd name="T7" fmla="*/ 0 h 52"/>
                <a:gd name="T8" fmla="*/ 43 w 86"/>
                <a:gd name="T9" fmla="*/ 17 h 52"/>
                <a:gd name="T10" fmla="*/ 86 w 86"/>
                <a:gd name="T11" fmla="*/ 0 h 52"/>
                <a:gd name="T12" fmla="*/ 86 w 86"/>
                <a:gd name="T13" fmla="*/ 3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2">
                  <a:moveTo>
                    <a:pt x="86" y="34"/>
                  </a:moveTo>
                  <a:lnTo>
                    <a:pt x="43" y="52"/>
                  </a:lnTo>
                  <a:lnTo>
                    <a:pt x="0" y="34"/>
                  </a:lnTo>
                  <a:lnTo>
                    <a:pt x="0" y="0"/>
                  </a:lnTo>
                  <a:lnTo>
                    <a:pt x="43" y="17"/>
                  </a:lnTo>
                  <a:lnTo>
                    <a:pt x="86" y="0"/>
                  </a:lnTo>
                  <a:lnTo>
                    <a:pt x="86" y="34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50318"/>
            <p:cNvSpPr/>
            <p:nvPr/>
          </p:nvSpPr>
          <p:spPr bwMode="auto">
            <a:xfrm>
              <a:off x="9039225" y="2825750"/>
              <a:ext cx="80962" cy="82550"/>
            </a:xfrm>
            <a:custGeom>
              <a:avLst/>
              <a:gdLst>
                <a:gd name="T0" fmla="*/ 51 w 51"/>
                <a:gd name="T1" fmla="*/ 52 h 52"/>
                <a:gd name="T2" fmla="*/ 0 w 51"/>
                <a:gd name="T3" fmla="*/ 34 h 52"/>
                <a:gd name="T4" fmla="*/ 0 w 51"/>
                <a:gd name="T5" fmla="*/ 0 h 52"/>
                <a:gd name="T6" fmla="*/ 51 w 51"/>
                <a:gd name="T7" fmla="*/ 34 h 52"/>
                <a:gd name="T8" fmla="*/ 51 w 51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51" y="52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51" y="34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50319"/>
            <p:cNvSpPr/>
            <p:nvPr/>
          </p:nvSpPr>
          <p:spPr bwMode="auto">
            <a:xfrm>
              <a:off x="8821738" y="2825750"/>
              <a:ext cx="80962" cy="82550"/>
            </a:xfrm>
            <a:custGeom>
              <a:avLst/>
              <a:gdLst>
                <a:gd name="T0" fmla="*/ 51 w 51"/>
                <a:gd name="T1" fmla="*/ 34 h 52"/>
                <a:gd name="T2" fmla="*/ 0 w 51"/>
                <a:gd name="T3" fmla="*/ 52 h 52"/>
                <a:gd name="T4" fmla="*/ 0 w 51"/>
                <a:gd name="T5" fmla="*/ 34 h 52"/>
                <a:gd name="T6" fmla="*/ 51 w 51"/>
                <a:gd name="T7" fmla="*/ 0 h 52"/>
                <a:gd name="T8" fmla="*/ 51 w 51"/>
                <a:gd name="T9" fmla="*/ 3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51" y="34"/>
                  </a:moveTo>
                  <a:lnTo>
                    <a:pt x="0" y="52"/>
                  </a:lnTo>
                  <a:lnTo>
                    <a:pt x="0" y="34"/>
                  </a:lnTo>
                  <a:lnTo>
                    <a:pt x="51" y="0"/>
                  </a:lnTo>
                  <a:lnTo>
                    <a:pt x="51" y="34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Oval 50320"/>
            <p:cNvSpPr>
              <a:spLocks noChangeArrowheads="1"/>
            </p:cNvSpPr>
            <p:nvPr/>
          </p:nvSpPr>
          <p:spPr bwMode="auto">
            <a:xfrm>
              <a:off x="8836025" y="2649538"/>
              <a:ext cx="53975" cy="5397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0" name="组合 229"/>
          <p:cNvGrpSpPr/>
          <p:nvPr/>
        </p:nvGrpSpPr>
        <p:grpSpPr>
          <a:xfrm>
            <a:off x="10266519" y="2392207"/>
            <a:ext cx="787400" cy="787400"/>
            <a:chOff x="10369550" y="2160588"/>
            <a:chExt cx="787400" cy="787400"/>
          </a:xfrm>
        </p:grpSpPr>
        <p:sp>
          <p:nvSpPr>
            <p:cNvPr id="74" name="Freeform 50321"/>
            <p:cNvSpPr>
              <a:spLocks noEditPoints="1"/>
            </p:cNvSpPr>
            <p:nvPr/>
          </p:nvSpPr>
          <p:spPr bwMode="auto">
            <a:xfrm>
              <a:off x="10369550" y="2160588"/>
              <a:ext cx="787400" cy="787400"/>
            </a:xfrm>
            <a:custGeom>
              <a:avLst/>
              <a:gdLst>
                <a:gd name="T0" fmla="*/ 308 w 496"/>
                <a:gd name="T1" fmla="*/ 0 h 496"/>
                <a:gd name="T2" fmla="*/ 205 w 496"/>
                <a:gd name="T3" fmla="*/ 103 h 496"/>
                <a:gd name="T4" fmla="*/ 205 w 496"/>
                <a:gd name="T5" fmla="*/ 188 h 496"/>
                <a:gd name="T6" fmla="*/ 222 w 496"/>
                <a:gd name="T7" fmla="*/ 205 h 496"/>
                <a:gd name="T8" fmla="*/ 0 w 496"/>
                <a:gd name="T9" fmla="*/ 428 h 496"/>
                <a:gd name="T10" fmla="*/ 0 w 496"/>
                <a:gd name="T11" fmla="*/ 479 h 496"/>
                <a:gd name="T12" fmla="*/ 17 w 496"/>
                <a:gd name="T13" fmla="*/ 496 h 496"/>
                <a:gd name="T14" fmla="*/ 69 w 496"/>
                <a:gd name="T15" fmla="*/ 496 h 496"/>
                <a:gd name="T16" fmla="*/ 291 w 496"/>
                <a:gd name="T17" fmla="*/ 274 h 496"/>
                <a:gd name="T18" fmla="*/ 308 w 496"/>
                <a:gd name="T19" fmla="*/ 291 h 496"/>
                <a:gd name="T20" fmla="*/ 394 w 496"/>
                <a:gd name="T21" fmla="*/ 291 h 496"/>
                <a:gd name="T22" fmla="*/ 496 w 496"/>
                <a:gd name="T23" fmla="*/ 188 h 496"/>
                <a:gd name="T24" fmla="*/ 496 w 496"/>
                <a:gd name="T25" fmla="*/ 154 h 496"/>
                <a:gd name="T26" fmla="*/ 342 w 496"/>
                <a:gd name="T27" fmla="*/ 0 h 496"/>
                <a:gd name="T28" fmla="*/ 308 w 496"/>
                <a:gd name="T29" fmla="*/ 0 h 496"/>
                <a:gd name="T30" fmla="*/ 436 w 496"/>
                <a:gd name="T31" fmla="*/ 163 h 496"/>
                <a:gd name="T32" fmla="*/ 411 w 496"/>
                <a:gd name="T33" fmla="*/ 188 h 496"/>
                <a:gd name="T34" fmla="*/ 394 w 496"/>
                <a:gd name="T35" fmla="*/ 188 h 496"/>
                <a:gd name="T36" fmla="*/ 308 w 496"/>
                <a:gd name="T37" fmla="*/ 103 h 496"/>
                <a:gd name="T38" fmla="*/ 308 w 496"/>
                <a:gd name="T39" fmla="*/ 86 h 496"/>
                <a:gd name="T40" fmla="*/ 334 w 496"/>
                <a:gd name="T41" fmla="*/ 60 h 496"/>
                <a:gd name="T42" fmla="*/ 351 w 496"/>
                <a:gd name="T43" fmla="*/ 60 h 496"/>
                <a:gd name="T44" fmla="*/ 436 w 496"/>
                <a:gd name="T45" fmla="*/ 146 h 496"/>
                <a:gd name="T46" fmla="*/ 436 w 496"/>
                <a:gd name="T47" fmla="*/ 16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6" h="496">
                  <a:moveTo>
                    <a:pt x="308" y="0"/>
                  </a:moveTo>
                  <a:lnTo>
                    <a:pt x="205" y="103"/>
                  </a:lnTo>
                  <a:lnTo>
                    <a:pt x="205" y="188"/>
                  </a:lnTo>
                  <a:lnTo>
                    <a:pt x="222" y="205"/>
                  </a:lnTo>
                  <a:lnTo>
                    <a:pt x="0" y="428"/>
                  </a:lnTo>
                  <a:lnTo>
                    <a:pt x="0" y="479"/>
                  </a:lnTo>
                  <a:lnTo>
                    <a:pt x="17" y="496"/>
                  </a:lnTo>
                  <a:lnTo>
                    <a:pt x="69" y="496"/>
                  </a:lnTo>
                  <a:lnTo>
                    <a:pt x="291" y="274"/>
                  </a:lnTo>
                  <a:lnTo>
                    <a:pt x="308" y="291"/>
                  </a:lnTo>
                  <a:lnTo>
                    <a:pt x="394" y="291"/>
                  </a:lnTo>
                  <a:lnTo>
                    <a:pt x="496" y="188"/>
                  </a:lnTo>
                  <a:lnTo>
                    <a:pt x="496" y="154"/>
                  </a:lnTo>
                  <a:lnTo>
                    <a:pt x="342" y="0"/>
                  </a:lnTo>
                  <a:lnTo>
                    <a:pt x="308" y="0"/>
                  </a:lnTo>
                  <a:close/>
                  <a:moveTo>
                    <a:pt x="436" y="163"/>
                  </a:moveTo>
                  <a:lnTo>
                    <a:pt x="411" y="188"/>
                  </a:lnTo>
                  <a:lnTo>
                    <a:pt x="394" y="188"/>
                  </a:lnTo>
                  <a:lnTo>
                    <a:pt x="308" y="103"/>
                  </a:lnTo>
                  <a:lnTo>
                    <a:pt x="308" y="86"/>
                  </a:lnTo>
                  <a:lnTo>
                    <a:pt x="334" y="60"/>
                  </a:lnTo>
                  <a:lnTo>
                    <a:pt x="351" y="60"/>
                  </a:lnTo>
                  <a:lnTo>
                    <a:pt x="436" y="146"/>
                  </a:lnTo>
                  <a:lnTo>
                    <a:pt x="436" y="163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50322"/>
            <p:cNvSpPr/>
            <p:nvPr/>
          </p:nvSpPr>
          <p:spPr bwMode="auto">
            <a:xfrm>
              <a:off x="10682288" y="2663825"/>
              <a:ext cx="80962" cy="80963"/>
            </a:xfrm>
            <a:custGeom>
              <a:avLst/>
              <a:gdLst>
                <a:gd name="T0" fmla="*/ 34 w 51"/>
                <a:gd name="T1" fmla="*/ 51 h 51"/>
                <a:gd name="T2" fmla="*/ 0 w 51"/>
                <a:gd name="T3" fmla="*/ 51 h 51"/>
                <a:gd name="T4" fmla="*/ 51 w 51"/>
                <a:gd name="T5" fmla="*/ 0 h 51"/>
                <a:gd name="T6" fmla="*/ 51 w 51"/>
                <a:gd name="T7" fmla="*/ 34 h 51"/>
                <a:gd name="T8" fmla="*/ 34 w 51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34" y="51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51" y="34"/>
                  </a:lnTo>
                  <a:lnTo>
                    <a:pt x="34" y="51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50323"/>
            <p:cNvSpPr/>
            <p:nvPr/>
          </p:nvSpPr>
          <p:spPr bwMode="auto">
            <a:xfrm>
              <a:off x="10572750" y="2771775"/>
              <a:ext cx="82550" cy="80963"/>
            </a:xfrm>
            <a:custGeom>
              <a:avLst/>
              <a:gdLst>
                <a:gd name="T0" fmla="*/ 43 w 52"/>
                <a:gd name="T1" fmla="*/ 51 h 51"/>
                <a:gd name="T2" fmla="*/ 0 w 52"/>
                <a:gd name="T3" fmla="*/ 51 h 51"/>
                <a:gd name="T4" fmla="*/ 52 w 52"/>
                <a:gd name="T5" fmla="*/ 0 h 51"/>
                <a:gd name="T6" fmla="*/ 52 w 52"/>
                <a:gd name="T7" fmla="*/ 43 h 51"/>
                <a:gd name="T8" fmla="*/ 43 w 52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1">
                  <a:moveTo>
                    <a:pt x="43" y="51"/>
                  </a:moveTo>
                  <a:lnTo>
                    <a:pt x="0" y="51"/>
                  </a:lnTo>
                  <a:lnTo>
                    <a:pt x="52" y="0"/>
                  </a:lnTo>
                  <a:lnTo>
                    <a:pt x="52" y="43"/>
                  </a:lnTo>
                  <a:lnTo>
                    <a:pt x="43" y="51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0324"/>
            <p:cNvSpPr/>
            <p:nvPr/>
          </p:nvSpPr>
          <p:spPr bwMode="auto">
            <a:xfrm>
              <a:off x="10641013" y="2730500"/>
              <a:ext cx="53975" cy="55563"/>
            </a:xfrm>
            <a:custGeom>
              <a:avLst/>
              <a:gdLst>
                <a:gd name="T0" fmla="*/ 26 w 34"/>
                <a:gd name="T1" fmla="*/ 35 h 35"/>
                <a:gd name="T2" fmla="*/ 0 w 34"/>
                <a:gd name="T3" fmla="*/ 35 h 35"/>
                <a:gd name="T4" fmla="*/ 34 w 34"/>
                <a:gd name="T5" fmla="*/ 0 h 35"/>
                <a:gd name="T6" fmla="*/ 34 w 34"/>
                <a:gd name="T7" fmla="*/ 26 h 35"/>
                <a:gd name="T8" fmla="*/ 26 w 34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26" y="35"/>
                  </a:moveTo>
                  <a:lnTo>
                    <a:pt x="0" y="35"/>
                  </a:lnTo>
                  <a:lnTo>
                    <a:pt x="34" y="0"/>
                  </a:lnTo>
                  <a:lnTo>
                    <a:pt x="34" y="26"/>
                  </a:lnTo>
                  <a:lnTo>
                    <a:pt x="26" y="35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0325"/>
            <p:cNvSpPr/>
            <p:nvPr/>
          </p:nvSpPr>
          <p:spPr bwMode="auto">
            <a:xfrm>
              <a:off x="10533063" y="2840038"/>
              <a:ext cx="53975" cy="53975"/>
            </a:xfrm>
            <a:custGeom>
              <a:avLst/>
              <a:gdLst>
                <a:gd name="T0" fmla="*/ 25 w 34"/>
                <a:gd name="T1" fmla="*/ 34 h 34"/>
                <a:gd name="T2" fmla="*/ 0 w 34"/>
                <a:gd name="T3" fmla="*/ 34 h 34"/>
                <a:gd name="T4" fmla="*/ 34 w 34"/>
                <a:gd name="T5" fmla="*/ 0 h 34"/>
                <a:gd name="T6" fmla="*/ 34 w 34"/>
                <a:gd name="T7" fmla="*/ 25 h 34"/>
                <a:gd name="T8" fmla="*/ 25 w 34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25" y="34"/>
                  </a:moveTo>
                  <a:lnTo>
                    <a:pt x="0" y="34"/>
                  </a:lnTo>
                  <a:lnTo>
                    <a:pt x="34" y="0"/>
                  </a:lnTo>
                  <a:lnTo>
                    <a:pt x="34" y="25"/>
                  </a:lnTo>
                  <a:lnTo>
                    <a:pt x="25" y="34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0326"/>
            <p:cNvSpPr/>
            <p:nvPr/>
          </p:nvSpPr>
          <p:spPr bwMode="auto">
            <a:xfrm>
              <a:off x="10410825" y="2568575"/>
              <a:ext cx="311150" cy="311150"/>
            </a:xfrm>
            <a:custGeom>
              <a:avLst/>
              <a:gdLst>
                <a:gd name="T0" fmla="*/ 196 w 196"/>
                <a:gd name="T1" fmla="*/ 17 h 196"/>
                <a:gd name="T2" fmla="*/ 17 w 196"/>
                <a:gd name="T3" fmla="*/ 196 h 196"/>
                <a:gd name="T4" fmla="*/ 0 w 196"/>
                <a:gd name="T5" fmla="*/ 196 h 196"/>
                <a:gd name="T6" fmla="*/ 0 w 196"/>
                <a:gd name="T7" fmla="*/ 179 h 196"/>
                <a:gd name="T8" fmla="*/ 179 w 196"/>
                <a:gd name="T9" fmla="*/ 0 h 196"/>
                <a:gd name="T10" fmla="*/ 196 w 196"/>
                <a:gd name="T11" fmla="*/ 17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196">
                  <a:moveTo>
                    <a:pt x="196" y="17"/>
                  </a:moveTo>
                  <a:lnTo>
                    <a:pt x="17" y="196"/>
                  </a:lnTo>
                  <a:lnTo>
                    <a:pt x="0" y="196"/>
                  </a:lnTo>
                  <a:lnTo>
                    <a:pt x="0" y="179"/>
                  </a:lnTo>
                  <a:lnTo>
                    <a:pt x="179" y="0"/>
                  </a:lnTo>
                  <a:lnTo>
                    <a:pt x="196" y="17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0327"/>
            <p:cNvSpPr/>
            <p:nvPr/>
          </p:nvSpPr>
          <p:spPr bwMode="auto">
            <a:xfrm>
              <a:off x="10694988" y="2432050"/>
              <a:ext cx="190500" cy="190500"/>
            </a:xfrm>
            <a:custGeom>
              <a:avLst/>
              <a:gdLst>
                <a:gd name="T0" fmla="*/ 120 w 120"/>
                <a:gd name="T1" fmla="*/ 120 h 120"/>
                <a:gd name="T2" fmla="*/ 103 w 120"/>
                <a:gd name="T3" fmla="*/ 120 h 120"/>
                <a:gd name="T4" fmla="*/ 86 w 120"/>
                <a:gd name="T5" fmla="*/ 103 h 120"/>
                <a:gd name="T6" fmla="*/ 17 w 120"/>
                <a:gd name="T7" fmla="*/ 34 h 120"/>
                <a:gd name="T8" fmla="*/ 0 w 120"/>
                <a:gd name="T9" fmla="*/ 17 h 120"/>
                <a:gd name="T10" fmla="*/ 0 w 120"/>
                <a:gd name="T11" fmla="*/ 0 h 120"/>
                <a:gd name="T12" fmla="*/ 120 w 12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20" y="120"/>
                  </a:moveTo>
                  <a:lnTo>
                    <a:pt x="103" y="120"/>
                  </a:lnTo>
                  <a:lnTo>
                    <a:pt x="86" y="103"/>
                  </a:lnTo>
                  <a:lnTo>
                    <a:pt x="17" y="34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20" y="120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0328"/>
            <p:cNvSpPr/>
            <p:nvPr/>
          </p:nvSpPr>
          <p:spPr bwMode="auto">
            <a:xfrm>
              <a:off x="10831513" y="2297113"/>
              <a:ext cx="190500" cy="188913"/>
            </a:xfrm>
            <a:custGeom>
              <a:avLst/>
              <a:gdLst>
                <a:gd name="T0" fmla="*/ 103 w 120"/>
                <a:gd name="T1" fmla="*/ 119 h 119"/>
                <a:gd name="T2" fmla="*/ 0 w 120"/>
                <a:gd name="T3" fmla="*/ 17 h 119"/>
                <a:gd name="T4" fmla="*/ 17 w 120"/>
                <a:gd name="T5" fmla="*/ 0 h 119"/>
                <a:gd name="T6" fmla="*/ 17 w 120"/>
                <a:gd name="T7" fmla="*/ 17 h 119"/>
                <a:gd name="T8" fmla="*/ 103 w 120"/>
                <a:gd name="T9" fmla="*/ 102 h 119"/>
                <a:gd name="T10" fmla="*/ 120 w 120"/>
                <a:gd name="T11" fmla="*/ 102 h 119"/>
                <a:gd name="T12" fmla="*/ 103 w 120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19">
                  <a:moveTo>
                    <a:pt x="103" y="119"/>
                  </a:moveTo>
                  <a:lnTo>
                    <a:pt x="0" y="17"/>
                  </a:lnTo>
                  <a:lnTo>
                    <a:pt x="17" y="0"/>
                  </a:lnTo>
                  <a:lnTo>
                    <a:pt x="17" y="17"/>
                  </a:lnTo>
                  <a:lnTo>
                    <a:pt x="103" y="102"/>
                  </a:lnTo>
                  <a:lnTo>
                    <a:pt x="120" y="102"/>
                  </a:lnTo>
                  <a:lnTo>
                    <a:pt x="103" y="119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6777194" y="3888111"/>
            <a:ext cx="596900" cy="814388"/>
            <a:chOff x="6880225" y="3940175"/>
            <a:chExt cx="596900" cy="814388"/>
          </a:xfrm>
        </p:grpSpPr>
        <p:sp>
          <p:nvSpPr>
            <p:cNvPr id="82" name="Freeform 50329"/>
            <p:cNvSpPr/>
            <p:nvPr/>
          </p:nvSpPr>
          <p:spPr bwMode="auto">
            <a:xfrm>
              <a:off x="6880225" y="3967163"/>
              <a:ext cx="596900" cy="787400"/>
            </a:xfrm>
            <a:custGeom>
              <a:avLst/>
              <a:gdLst>
                <a:gd name="T0" fmla="*/ 176 w 176"/>
                <a:gd name="T1" fmla="*/ 208 h 232"/>
                <a:gd name="T2" fmla="*/ 152 w 176"/>
                <a:gd name="T3" fmla="*/ 232 h 232"/>
                <a:gd name="T4" fmla="*/ 24 w 176"/>
                <a:gd name="T5" fmla="*/ 232 h 232"/>
                <a:gd name="T6" fmla="*/ 0 w 176"/>
                <a:gd name="T7" fmla="*/ 208 h 232"/>
                <a:gd name="T8" fmla="*/ 0 w 176"/>
                <a:gd name="T9" fmla="*/ 24 h 232"/>
                <a:gd name="T10" fmla="*/ 24 w 176"/>
                <a:gd name="T11" fmla="*/ 0 h 232"/>
                <a:gd name="T12" fmla="*/ 152 w 176"/>
                <a:gd name="T13" fmla="*/ 0 h 232"/>
                <a:gd name="T14" fmla="*/ 176 w 176"/>
                <a:gd name="T15" fmla="*/ 24 h 232"/>
                <a:gd name="T16" fmla="*/ 176 w 176"/>
                <a:gd name="T17" fmla="*/ 20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232">
                  <a:moveTo>
                    <a:pt x="176" y="208"/>
                  </a:moveTo>
                  <a:cubicBezTo>
                    <a:pt x="176" y="221"/>
                    <a:pt x="165" y="232"/>
                    <a:pt x="152" y="232"/>
                  </a:cubicBezTo>
                  <a:cubicBezTo>
                    <a:pt x="24" y="232"/>
                    <a:pt x="24" y="232"/>
                    <a:pt x="24" y="232"/>
                  </a:cubicBezTo>
                  <a:cubicBezTo>
                    <a:pt x="11" y="232"/>
                    <a:pt x="0" y="221"/>
                    <a:pt x="0" y="20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5" y="0"/>
                    <a:pt x="176" y="11"/>
                    <a:pt x="176" y="24"/>
                  </a:cubicBezTo>
                  <a:lnTo>
                    <a:pt x="176" y="208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50330"/>
            <p:cNvSpPr/>
            <p:nvPr/>
          </p:nvSpPr>
          <p:spPr bwMode="auto">
            <a:xfrm>
              <a:off x="6880225" y="3940175"/>
              <a:ext cx="596900" cy="787400"/>
            </a:xfrm>
            <a:custGeom>
              <a:avLst/>
              <a:gdLst>
                <a:gd name="T0" fmla="*/ 176 w 176"/>
                <a:gd name="T1" fmla="*/ 208 h 232"/>
                <a:gd name="T2" fmla="*/ 152 w 176"/>
                <a:gd name="T3" fmla="*/ 232 h 232"/>
                <a:gd name="T4" fmla="*/ 24 w 176"/>
                <a:gd name="T5" fmla="*/ 232 h 232"/>
                <a:gd name="T6" fmla="*/ 0 w 176"/>
                <a:gd name="T7" fmla="*/ 208 h 232"/>
                <a:gd name="T8" fmla="*/ 0 w 176"/>
                <a:gd name="T9" fmla="*/ 24 h 232"/>
                <a:gd name="T10" fmla="*/ 24 w 176"/>
                <a:gd name="T11" fmla="*/ 0 h 232"/>
                <a:gd name="T12" fmla="*/ 152 w 176"/>
                <a:gd name="T13" fmla="*/ 0 h 232"/>
                <a:gd name="T14" fmla="*/ 176 w 176"/>
                <a:gd name="T15" fmla="*/ 24 h 232"/>
                <a:gd name="T16" fmla="*/ 176 w 176"/>
                <a:gd name="T17" fmla="*/ 20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232">
                  <a:moveTo>
                    <a:pt x="176" y="208"/>
                  </a:moveTo>
                  <a:cubicBezTo>
                    <a:pt x="176" y="221"/>
                    <a:pt x="165" y="232"/>
                    <a:pt x="152" y="232"/>
                  </a:cubicBezTo>
                  <a:cubicBezTo>
                    <a:pt x="24" y="232"/>
                    <a:pt x="24" y="232"/>
                    <a:pt x="24" y="232"/>
                  </a:cubicBezTo>
                  <a:cubicBezTo>
                    <a:pt x="11" y="232"/>
                    <a:pt x="0" y="221"/>
                    <a:pt x="0" y="20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5" y="0"/>
                    <a:pt x="176" y="11"/>
                    <a:pt x="176" y="24"/>
                  </a:cubicBezTo>
                  <a:lnTo>
                    <a:pt x="176" y="208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Rectangle 50331"/>
            <p:cNvSpPr>
              <a:spLocks noChangeArrowheads="1"/>
            </p:cNvSpPr>
            <p:nvPr/>
          </p:nvSpPr>
          <p:spPr bwMode="auto">
            <a:xfrm>
              <a:off x="6961188" y="4021138"/>
              <a:ext cx="434975" cy="623888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50332"/>
            <p:cNvSpPr/>
            <p:nvPr/>
          </p:nvSpPr>
          <p:spPr bwMode="auto">
            <a:xfrm>
              <a:off x="7029450" y="4116388"/>
              <a:ext cx="298450" cy="203200"/>
            </a:xfrm>
            <a:custGeom>
              <a:avLst/>
              <a:gdLst>
                <a:gd name="T0" fmla="*/ 84 w 88"/>
                <a:gd name="T1" fmla="*/ 60 h 60"/>
                <a:gd name="T2" fmla="*/ 80 w 88"/>
                <a:gd name="T3" fmla="*/ 56 h 60"/>
                <a:gd name="T4" fmla="*/ 80 w 88"/>
                <a:gd name="T5" fmla="*/ 32 h 60"/>
                <a:gd name="T6" fmla="*/ 44 w 88"/>
                <a:gd name="T7" fmla="*/ 8 h 60"/>
                <a:gd name="T8" fmla="*/ 8 w 88"/>
                <a:gd name="T9" fmla="*/ 32 h 60"/>
                <a:gd name="T10" fmla="*/ 8 w 88"/>
                <a:gd name="T11" fmla="*/ 40 h 60"/>
                <a:gd name="T12" fmla="*/ 4 w 88"/>
                <a:gd name="T13" fmla="*/ 44 h 60"/>
                <a:gd name="T14" fmla="*/ 0 w 88"/>
                <a:gd name="T15" fmla="*/ 40 h 60"/>
                <a:gd name="T16" fmla="*/ 0 w 88"/>
                <a:gd name="T17" fmla="*/ 32 h 60"/>
                <a:gd name="T18" fmla="*/ 44 w 88"/>
                <a:gd name="T19" fmla="*/ 0 h 60"/>
                <a:gd name="T20" fmla="*/ 88 w 88"/>
                <a:gd name="T21" fmla="*/ 32 h 60"/>
                <a:gd name="T22" fmla="*/ 88 w 88"/>
                <a:gd name="T23" fmla="*/ 56 h 60"/>
                <a:gd name="T24" fmla="*/ 84 w 88"/>
                <a:gd name="T2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60">
                  <a:moveTo>
                    <a:pt x="84" y="60"/>
                  </a:moveTo>
                  <a:cubicBezTo>
                    <a:pt x="82" y="60"/>
                    <a:pt x="80" y="58"/>
                    <a:pt x="80" y="56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79" y="8"/>
                    <a:pt x="44" y="8"/>
                  </a:cubicBezTo>
                  <a:cubicBezTo>
                    <a:pt x="8" y="8"/>
                    <a:pt x="8" y="31"/>
                    <a:pt x="8" y="3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2"/>
                    <a:pt x="6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1" y="0"/>
                    <a:pt x="44" y="0"/>
                  </a:cubicBezTo>
                  <a:cubicBezTo>
                    <a:pt x="87" y="0"/>
                    <a:pt x="88" y="32"/>
                    <a:pt x="88" y="32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8"/>
                    <a:pt x="86" y="60"/>
                    <a:pt x="84" y="6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50333"/>
            <p:cNvSpPr/>
            <p:nvPr/>
          </p:nvSpPr>
          <p:spPr bwMode="auto">
            <a:xfrm>
              <a:off x="7029450" y="4170363"/>
              <a:ext cx="298450" cy="203200"/>
            </a:xfrm>
            <a:custGeom>
              <a:avLst/>
              <a:gdLst>
                <a:gd name="T0" fmla="*/ 84 w 88"/>
                <a:gd name="T1" fmla="*/ 60 h 60"/>
                <a:gd name="T2" fmla="*/ 80 w 88"/>
                <a:gd name="T3" fmla="*/ 60 h 60"/>
                <a:gd name="T4" fmla="*/ 64 w 88"/>
                <a:gd name="T5" fmla="*/ 44 h 60"/>
                <a:gd name="T6" fmla="*/ 64 w 88"/>
                <a:gd name="T7" fmla="*/ 24 h 60"/>
                <a:gd name="T8" fmla="*/ 44 w 88"/>
                <a:gd name="T9" fmla="*/ 8 h 60"/>
                <a:gd name="T10" fmla="*/ 24 w 88"/>
                <a:gd name="T11" fmla="*/ 24 h 60"/>
                <a:gd name="T12" fmla="*/ 24 w 88"/>
                <a:gd name="T13" fmla="*/ 32 h 60"/>
                <a:gd name="T14" fmla="*/ 12 w 88"/>
                <a:gd name="T15" fmla="*/ 44 h 60"/>
                <a:gd name="T16" fmla="*/ 4 w 88"/>
                <a:gd name="T17" fmla="*/ 44 h 60"/>
                <a:gd name="T18" fmla="*/ 0 w 88"/>
                <a:gd name="T19" fmla="*/ 40 h 60"/>
                <a:gd name="T20" fmla="*/ 4 w 88"/>
                <a:gd name="T21" fmla="*/ 36 h 60"/>
                <a:gd name="T22" fmla="*/ 12 w 88"/>
                <a:gd name="T23" fmla="*/ 36 h 60"/>
                <a:gd name="T24" fmla="*/ 16 w 88"/>
                <a:gd name="T25" fmla="*/ 32 h 60"/>
                <a:gd name="T26" fmla="*/ 16 w 88"/>
                <a:gd name="T27" fmla="*/ 24 h 60"/>
                <a:gd name="T28" fmla="*/ 44 w 88"/>
                <a:gd name="T29" fmla="*/ 0 h 60"/>
                <a:gd name="T30" fmla="*/ 72 w 88"/>
                <a:gd name="T31" fmla="*/ 24 h 60"/>
                <a:gd name="T32" fmla="*/ 72 w 88"/>
                <a:gd name="T33" fmla="*/ 44 h 60"/>
                <a:gd name="T34" fmla="*/ 80 w 88"/>
                <a:gd name="T35" fmla="*/ 52 h 60"/>
                <a:gd name="T36" fmla="*/ 84 w 88"/>
                <a:gd name="T37" fmla="*/ 52 h 60"/>
                <a:gd name="T38" fmla="*/ 88 w 88"/>
                <a:gd name="T39" fmla="*/ 56 h 60"/>
                <a:gd name="T40" fmla="*/ 84 w 88"/>
                <a:gd name="T4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60">
                  <a:moveTo>
                    <a:pt x="84" y="60"/>
                  </a:moveTo>
                  <a:cubicBezTo>
                    <a:pt x="80" y="60"/>
                    <a:pt x="80" y="60"/>
                    <a:pt x="80" y="60"/>
                  </a:cubicBezTo>
                  <a:cubicBezTo>
                    <a:pt x="74" y="60"/>
                    <a:pt x="64" y="55"/>
                    <a:pt x="64" y="4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2"/>
                    <a:pt x="63" y="8"/>
                    <a:pt x="44" y="8"/>
                  </a:cubicBezTo>
                  <a:cubicBezTo>
                    <a:pt x="25" y="8"/>
                    <a:pt x="24" y="22"/>
                    <a:pt x="24" y="24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8"/>
                    <a:pt x="18" y="44"/>
                    <a:pt x="12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38"/>
                    <a:pt x="2" y="36"/>
                    <a:pt x="4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36"/>
                    <a:pt x="16" y="34"/>
                    <a:pt x="16" y="32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6"/>
                    <a:pt x="22" y="0"/>
                    <a:pt x="44" y="0"/>
                  </a:cubicBezTo>
                  <a:cubicBezTo>
                    <a:pt x="66" y="0"/>
                    <a:pt x="72" y="16"/>
                    <a:pt x="72" y="2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50"/>
                    <a:pt x="78" y="52"/>
                    <a:pt x="80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6" y="52"/>
                    <a:pt x="88" y="54"/>
                    <a:pt x="88" y="56"/>
                  </a:cubicBezTo>
                  <a:cubicBezTo>
                    <a:pt x="88" y="58"/>
                    <a:pt x="86" y="60"/>
                    <a:pt x="84" y="6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50334"/>
            <p:cNvSpPr/>
            <p:nvPr/>
          </p:nvSpPr>
          <p:spPr bwMode="auto">
            <a:xfrm>
              <a:off x="7216775" y="4357688"/>
              <a:ext cx="98425" cy="71438"/>
            </a:xfrm>
            <a:custGeom>
              <a:avLst/>
              <a:gdLst>
                <a:gd name="T0" fmla="*/ 25 w 29"/>
                <a:gd name="T1" fmla="*/ 21 h 21"/>
                <a:gd name="T2" fmla="*/ 21 w 29"/>
                <a:gd name="T3" fmla="*/ 21 h 21"/>
                <a:gd name="T4" fmla="*/ 2 w 29"/>
                <a:gd name="T5" fmla="*/ 7 h 21"/>
                <a:gd name="T6" fmla="*/ 3 w 29"/>
                <a:gd name="T7" fmla="*/ 2 h 21"/>
                <a:gd name="T8" fmla="*/ 8 w 29"/>
                <a:gd name="T9" fmla="*/ 3 h 21"/>
                <a:gd name="T10" fmla="*/ 21 w 29"/>
                <a:gd name="T11" fmla="*/ 13 h 21"/>
                <a:gd name="T12" fmla="*/ 25 w 29"/>
                <a:gd name="T13" fmla="*/ 13 h 21"/>
                <a:gd name="T14" fmla="*/ 29 w 29"/>
                <a:gd name="T15" fmla="*/ 17 h 21"/>
                <a:gd name="T16" fmla="*/ 25 w 29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1">
                  <a:moveTo>
                    <a:pt x="25" y="21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11" y="21"/>
                    <a:pt x="3" y="9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11" y="6"/>
                    <a:pt x="17" y="13"/>
                    <a:pt x="21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7" y="13"/>
                    <a:pt x="29" y="15"/>
                    <a:pt x="29" y="17"/>
                  </a:cubicBezTo>
                  <a:cubicBezTo>
                    <a:pt x="29" y="19"/>
                    <a:pt x="27" y="21"/>
                    <a:pt x="25" y="21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50335"/>
            <p:cNvSpPr/>
            <p:nvPr/>
          </p:nvSpPr>
          <p:spPr bwMode="auto">
            <a:xfrm>
              <a:off x="7029450" y="4224338"/>
              <a:ext cx="190500" cy="204788"/>
            </a:xfrm>
            <a:custGeom>
              <a:avLst/>
              <a:gdLst>
                <a:gd name="T0" fmla="*/ 20 w 56"/>
                <a:gd name="T1" fmla="*/ 60 h 60"/>
                <a:gd name="T2" fmla="*/ 8 w 56"/>
                <a:gd name="T3" fmla="*/ 60 h 60"/>
                <a:gd name="T4" fmla="*/ 4 w 56"/>
                <a:gd name="T5" fmla="*/ 56 h 60"/>
                <a:gd name="T6" fmla="*/ 8 w 56"/>
                <a:gd name="T7" fmla="*/ 52 h 60"/>
                <a:gd name="T8" fmla="*/ 20 w 56"/>
                <a:gd name="T9" fmla="*/ 52 h 60"/>
                <a:gd name="T10" fmla="*/ 48 w 56"/>
                <a:gd name="T11" fmla="*/ 20 h 60"/>
                <a:gd name="T12" fmla="*/ 48 w 56"/>
                <a:gd name="T13" fmla="*/ 12 h 60"/>
                <a:gd name="T14" fmla="*/ 44 w 56"/>
                <a:gd name="T15" fmla="*/ 8 h 60"/>
                <a:gd name="T16" fmla="*/ 40 w 56"/>
                <a:gd name="T17" fmla="*/ 12 h 60"/>
                <a:gd name="T18" fmla="*/ 40 w 56"/>
                <a:gd name="T19" fmla="*/ 20 h 60"/>
                <a:gd name="T20" fmla="*/ 20 w 56"/>
                <a:gd name="T21" fmla="*/ 44 h 60"/>
                <a:gd name="T22" fmla="*/ 4 w 56"/>
                <a:gd name="T23" fmla="*/ 44 h 60"/>
                <a:gd name="T24" fmla="*/ 0 w 56"/>
                <a:gd name="T25" fmla="*/ 40 h 60"/>
                <a:gd name="T26" fmla="*/ 4 w 56"/>
                <a:gd name="T27" fmla="*/ 36 h 60"/>
                <a:gd name="T28" fmla="*/ 20 w 56"/>
                <a:gd name="T29" fmla="*/ 36 h 60"/>
                <a:gd name="T30" fmla="*/ 32 w 56"/>
                <a:gd name="T31" fmla="*/ 20 h 60"/>
                <a:gd name="T32" fmla="*/ 32 w 56"/>
                <a:gd name="T33" fmla="*/ 12 h 60"/>
                <a:gd name="T34" fmla="*/ 44 w 56"/>
                <a:gd name="T35" fmla="*/ 0 h 60"/>
                <a:gd name="T36" fmla="*/ 56 w 56"/>
                <a:gd name="T37" fmla="*/ 12 h 60"/>
                <a:gd name="T38" fmla="*/ 56 w 56"/>
                <a:gd name="T39" fmla="*/ 20 h 60"/>
                <a:gd name="T40" fmla="*/ 20 w 56"/>
                <a:gd name="T4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60">
                  <a:moveTo>
                    <a:pt x="20" y="60"/>
                  </a:move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54"/>
                    <a:pt x="6" y="52"/>
                    <a:pt x="8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39" y="52"/>
                    <a:pt x="48" y="36"/>
                    <a:pt x="48" y="20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0"/>
                    <a:pt x="47" y="8"/>
                    <a:pt x="44" y="8"/>
                  </a:cubicBezTo>
                  <a:cubicBezTo>
                    <a:pt x="41" y="8"/>
                    <a:pt x="40" y="10"/>
                    <a:pt x="40" y="12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9"/>
                    <a:pt x="31" y="44"/>
                    <a:pt x="20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38"/>
                    <a:pt x="2" y="36"/>
                    <a:pt x="4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5" y="36"/>
                    <a:pt x="32" y="26"/>
                    <a:pt x="32" y="2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7"/>
                    <a:pt x="35" y="0"/>
                    <a:pt x="44" y="0"/>
                  </a:cubicBezTo>
                  <a:cubicBezTo>
                    <a:pt x="53" y="0"/>
                    <a:pt x="56" y="7"/>
                    <a:pt x="56" y="12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44"/>
                    <a:pt x="41" y="60"/>
                    <a:pt x="20" y="6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50336"/>
            <p:cNvSpPr/>
            <p:nvPr/>
          </p:nvSpPr>
          <p:spPr bwMode="auto">
            <a:xfrm>
              <a:off x="7056438" y="4414838"/>
              <a:ext cx="244475" cy="68263"/>
            </a:xfrm>
            <a:custGeom>
              <a:avLst/>
              <a:gdLst>
                <a:gd name="T0" fmla="*/ 68 w 72"/>
                <a:gd name="T1" fmla="*/ 20 h 20"/>
                <a:gd name="T2" fmla="*/ 44 w 72"/>
                <a:gd name="T3" fmla="*/ 10 h 20"/>
                <a:gd name="T4" fmla="*/ 16 w 72"/>
                <a:gd name="T5" fmla="*/ 20 h 20"/>
                <a:gd name="T6" fmla="*/ 4 w 72"/>
                <a:gd name="T7" fmla="*/ 20 h 20"/>
                <a:gd name="T8" fmla="*/ 0 w 72"/>
                <a:gd name="T9" fmla="*/ 16 h 20"/>
                <a:gd name="T10" fmla="*/ 4 w 72"/>
                <a:gd name="T11" fmla="*/ 12 h 20"/>
                <a:gd name="T12" fmla="*/ 16 w 72"/>
                <a:gd name="T13" fmla="*/ 12 h 20"/>
                <a:gd name="T14" fmla="*/ 41 w 72"/>
                <a:gd name="T15" fmla="*/ 2 h 20"/>
                <a:gd name="T16" fmla="*/ 44 w 72"/>
                <a:gd name="T17" fmla="*/ 0 h 20"/>
                <a:gd name="T18" fmla="*/ 47 w 72"/>
                <a:gd name="T19" fmla="*/ 2 h 20"/>
                <a:gd name="T20" fmla="*/ 68 w 72"/>
                <a:gd name="T21" fmla="*/ 12 h 20"/>
                <a:gd name="T22" fmla="*/ 72 w 72"/>
                <a:gd name="T23" fmla="*/ 16 h 20"/>
                <a:gd name="T24" fmla="*/ 68 w 72"/>
                <a:gd name="T2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20">
                  <a:moveTo>
                    <a:pt x="68" y="20"/>
                  </a:moveTo>
                  <a:cubicBezTo>
                    <a:pt x="56" y="20"/>
                    <a:pt x="48" y="14"/>
                    <a:pt x="44" y="10"/>
                  </a:cubicBezTo>
                  <a:cubicBezTo>
                    <a:pt x="40" y="14"/>
                    <a:pt x="31" y="20"/>
                    <a:pt x="16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8"/>
                    <a:pt x="0" y="16"/>
                  </a:cubicBezTo>
                  <a:cubicBezTo>
                    <a:pt x="0" y="14"/>
                    <a:pt x="2" y="12"/>
                    <a:pt x="4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33" y="12"/>
                    <a:pt x="40" y="2"/>
                    <a:pt x="41" y="2"/>
                  </a:cubicBezTo>
                  <a:cubicBezTo>
                    <a:pt x="41" y="1"/>
                    <a:pt x="43" y="0"/>
                    <a:pt x="44" y="0"/>
                  </a:cubicBezTo>
                  <a:cubicBezTo>
                    <a:pt x="45" y="0"/>
                    <a:pt x="47" y="1"/>
                    <a:pt x="47" y="2"/>
                  </a:cubicBezTo>
                  <a:cubicBezTo>
                    <a:pt x="48" y="2"/>
                    <a:pt x="54" y="12"/>
                    <a:pt x="68" y="12"/>
                  </a:cubicBezTo>
                  <a:cubicBezTo>
                    <a:pt x="70" y="12"/>
                    <a:pt x="72" y="14"/>
                    <a:pt x="72" y="16"/>
                  </a:cubicBezTo>
                  <a:cubicBezTo>
                    <a:pt x="72" y="18"/>
                    <a:pt x="70" y="20"/>
                    <a:pt x="68" y="2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50337"/>
            <p:cNvSpPr/>
            <p:nvPr/>
          </p:nvSpPr>
          <p:spPr bwMode="auto">
            <a:xfrm>
              <a:off x="7097713" y="4483100"/>
              <a:ext cx="163512" cy="53975"/>
            </a:xfrm>
            <a:custGeom>
              <a:avLst/>
              <a:gdLst>
                <a:gd name="T0" fmla="*/ 44 w 48"/>
                <a:gd name="T1" fmla="*/ 16 h 16"/>
                <a:gd name="T2" fmla="*/ 31 w 48"/>
                <a:gd name="T3" fmla="*/ 10 h 16"/>
                <a:gd name="T4" fmla="*/ 4 w 48"/>
                <a:gd name="T5" fmla="*/ 16 h 16"/>
                <a:gd name="T6" fmla="*/ 0 w 48"/>
                <a:gd name="T7" fmla="*/ 12 h 16"/>
                <a:gd name="T8" fmla="*/ 4 w 48"/>
                <a:gd name="T9" fmla="*/ 8 h 16"/>
                <a:gd name="T10" fmla="*/ 29 w 48"/>
                <a:gd name="T11" fmla="*/ 1 h 16"/>
                <a:gd name="T12" fmla="*/ 33 w 48"/>
                <a:gd name="T13" fmla="*/ 0 h 16"/>
                <a:gd name="T14" fmla="*/ 36 w 48"/>
                <a:gd name="T15" fmla="*/ 2 h 16"/>
                <a:gd name="T16" fmla="*/ 44 w 48"/>
                <a:gd name="T17" fmla="*/ 8 h 16"/>
                <a:gd name="T18" fmla="*/ 48 w 48"/>
                <a:gd name="T19" fmla="*/ 12 h 16"/>
                <a:gd name="T20" fmla="*/ 44 w 48"/>
                <a:gd name="T2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16">
                  <a:moveTo>
                    <a:pt x="44" y="16"/>
                  </a:moveTo>
                  <a:cubicBezTo>
                    <a:pt x="38" y="16"/>
                    <a:pt x="34" y="13"/>
                    <a:pt x="31" y="10"/>
                  </a:cubicBezTo>
                  <a:cubicBezTo>
                    <a:pt x="27" y="12"/>
                    <a:pt x="18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10"/>
                    <a:pt x="2" y="8"/>
                    <a:pt x="4" y="8"/>
                  </a:cubicBezTo>
                  <a:cubicBezTo>
                    <a:pt x="22" y="8"/>
                    <a:pt x="29" y="1"/>
                    <a:pt x="29" y="1"/>
                  </a:cubicBezTo>
                  <a:cubicBezTo>
                    <a:pt x="30" y="0"/>
                    <a:pt x="31" y="0"/>
                    <a:pt x="33" y="0"/>
                  </a:cubicBezTo>
                  <a:cubicBezTo>
                    <a:pt x="34" y="0"/>
                    <a:pt x="35" y="1"/>
                    <a:pt x="36" y="2"/>
                  </a:cubicBezTo>
                  <a:cubicBezTo>
                    <a:pt x="36" y="2"/>
                    <a:pt x="39" y="8"/>
                    <a:pt x="44" y="8"/>
                  </a:cubicBezTo>
                  <a:cubicBezTo>
                    <a:pt x="46" y="8"/>
                    <a:pt x="48" y="10"/>
                    <a:pt x="48" y="12"/>
                  </a:cubicBezTo>
                  <a:cubicBezTo>
                    <a:pt x="48" y="14"/>
                    <a:pt x="46" y="16"/>
                    <a:pt x="44" y="16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50338"/>
            <p:cNvSpPr>
              <a:spLocks noChangeArrowheads="1"/>
            </p:cNvSpPr>
            <p:nvPr/>
          </p:nvSpPr>
          <p:spPr bwMode="auto">
            <a:xfrm>
              <a:off x="6961188" y="4265613"/>
              <a:ext cx="434975" cy="53975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50339"/>
            <p:cNvSpPr>
              <a:spLocks noChangeArrowheads="1"/>
            </p:cNvSpPr>
            <p:nvPr/>
          </p:nvSpPr>
          <p:spPr bwMode="auto">
            <a:xfrm>
              <a:off x="7342188" y="4048125"/>
              <a:ext cx="26987" cy="2698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Rectangle 50340"/>
            <p:cNvSpPr>
              <a:spLocks noChangeArrowheads="1"/>
            </p:cNvSpPr>
            <p:nvPr/>
          </p:nvSpPr>
          <p:spPr bwMode="auto">
            <a:xfrm>
              <a:off x="6988175" y="4048125"/>
              <a:ext cx="28575" cy="2698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Rectangle 50341"/>
            <p:cNvSpPr>
              <a:spLocks noChangeArrowheads="1"/>
            </p:cNvSpPr>
            <p:nvPr/>
          </p:nvSpPr>
          <p:spPr bwMode="auto">
            <a:xfrm>
              <a:off x="7342188" y="4591050"/>
              <a:ext cx="26987" cy="2698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Rectangle 50342"/>
            <p:cNvSpPr>
              <a:spLocks noChangeArrowheads="1"/>
            </p:cNvSpPr>
            <p:nvPr/>
          </p:nvSpPr>
          <p:spPr bwMode="auto">
            <a:xfrm>
              <a:off x="6988175" y="4591050"/>
              <a:ext cx="28575" cy="2698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8501219" y="5369728"/>
            <a:ext cx="733425" cy="787400"/>
            <a:chOff x="8604250" y="5745163"/>
            <a:chExt cx="733425" cy="787400"/>
          </a:xfrm>
        </p:grpSpPr>
        <p:sp>
          <p:nvSpPr>
            <p:cNvPr id="96" name="Rectangle 50343"/>
            <p:cNvSpPr>
              <a:spLocks noChangeArrowheads="1"/>
            </p:cNvSpPr>
            <p:nvPr/>
          </p:nvSpPr>
          <p:spPr bwMode="auto">
            <a:xfrm>
              <a:off x="8604250" y="5854700"/>
              <a:ext cx="733425" cy="623888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Rectangle 50344"/>
            <p:cNvSpPr>
              <a:spLocks noChangeArrowheads="1"/>
            </p:cNvSpPr>
            <p:nvPr/>
          </p:nvSpPr>
          <p:spPr bwMode="auto">
            <a:xfrm>
              <a:off x="8658225" y="5908675"/>
              <a:ext cx="625475" cy="515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50345"/>
            <p:cNvSpPr/>
            <p:nvPr/>
          </p:nvSpPr>
          <p:spPr bwMode="auto">
            <a:xfrm>
              <a:off x="8604250" y="5745163"/>
              <a:ext cx="733425" cy="109538"/>
            </a:xfrm>
            <a:custGeom>
              <a:avLst/>
              <a:gdLst>
                <a:gd name="T0" fmla="*/ 216 w 216"/>
                <a:gd name="T1" fmla="*/ 8 h 32"/>
                <a:gd name="T2" fmla="*/ 208 w 216"/>
                <a:gd name="T3" fmla="*/ 0 h 32"/>
                <a:gd name="T4" fmla="*/ 8 w 216"/>
                <a:gd name="T5" fmla="*/ 0 h 32"/>
                <a:gd name="T6" fmla="*/ 0 w 216"/>
                <a:gd name="T7" fmla="*/ 8 h 32"/>
                <a:gd name="T8" fmla="*/ 0 w 216"/>
                <a:gd name="T9" fmla="*/ 32 h 32"/>
                <a:gd name="T10" fmla="*/ 216 w 216"/>
                <a:gd name="T11" fmla="*/ 32 h 32"/>
                <a:gd name="T12" fmla="*/ 216 w 216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2">
                  <a:moveTo>
                    <a:pt x="216" y="8"/>
                  </a:moveTo>
                  <a:cubicBezTo>
                    <a:pt x="216" y="4"/>
                    <a:pt x="212" y="0"/>
                    <a:pt x="2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6" y="32"/>
                    <a:pt x="216" y="32"/>
                    <a:pt x="216" y="32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50346"/>
            <p:cNvSpPr/>
            <p:nvPr/>
          </p:nvSpPr>
          <p:spPr bwMode="auto">
            <a:xfrm>
              <a:off x="8604250" y="6478588"/>
              <a:ext cx="733425" cy="53975"/>
            </a:xfrm>
            <a:custGeom>
              <a:avLst/>
              <a:gdLst>
                <a:gd name="T0" fmla="*/ 0 w 216"/>
                <a:gd name="T1" fmla="*/ 8 h 16"/>
                <a:gd name="T2" fmla="*/ 8 w 216"/>
                <a:gd name="T3" fmla="*/ 16 h 16"/>
                <a:gd name="T4" fmla="*/ 208 w 216"/>
                <a:gd name="T5" fmla="*/ 16 h 16"/>
                <a:gd name="T6" fmla="*/ 216 w 216"/>
                <a:gd name="T7" fmla="*/ 8 h 16"/>
                <a:gd name="T8" fmla="*/ 216 w 216"/>
                <a:gd name="T9" fmla="*/ 0 h 16"/>
                <a:gd name="T10" fmla="*/ 0 w 216"/>
                <a:gd name="T11" fmla="*/ 0 h 16"/>
                <a:gd name="T12" fmla="*/ 0 w 2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12" y="16"/>
                    <a:pt x="216" y="12"/>
                    <a:pt x="216" y="8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Oval 50347"/>
            <p:cNvSpPr>
              <a:spLocks noChangeArrowheads="1"/>
            </p:cNvSpPr>
            <p:nvPr/>
          </p:nvSpPr>
          <p:spPr bwMode="auto">
            <a:xfrm>
              <a:off x="8658225" y="5772150"/>
              <a:ext cx="55562" cy="5397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Oval 50348"/>
            <p:cNvSpPr>
              <a:spLocks noChangeArrowheads="1"/>
            </p:cNvSpPr>
            <p:nvPr/>
          </p:nvSpPr>
          <p:spPr bwMode="auto">
            <a:xfrm>
              <a:off x="8740775" y="5772150"/>
              <a:ext cx="53975" cy="5397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Oval 50349"/>
            <p:cNvSpPr>
              <a:spLocks noChangeArrowheads="1"/>
            </p:cNvSpPr>
            <p:nvPr/>
          </p:nvSpPr>
          <p:spPr bwMode="auto">
            <a:xfrm>
              <a:off x="8821738" y="5772150"/>
              <a:ext cx="53975" cy="5397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Rectangle 50350"/>
            <p:cNvSpPr>
              <a:spLocks noChangeArrowheads="1"/>
            </p:cNvSpPr>
            <p:nvPr/>
          </p:nvSpPr>
          <p:spPr bwMode="auto">
            <a:xfrm>
              <a:off x="8713788" y="5962650"/>
              <a:ext cx="515937" cy="407988"/>
            </a:xfrm>
            <a:prstGeom prst="rect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50351"/>
            <p:cNvSpPr>
              <a:spLocks noChangeArrowheads="1"/>
            </p:cNvSpPr>
            <p:nvPr/>
          </p:nvSpPr>
          <p:spPr bwMode="auto">
            <a:xfrm>
              <a:off x="8767763" y="6016625"/>
              <a:ext cx="393700" cy="809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Rectangle 50352"/>
            <p:cNvSpPr>
              <a:spLocks noChangeArrowheads="1"/>
            </p:cNvSpPr>
            <p:nvPr/>
          </p:nvSpPr>
          <p:spPr bwMode="auto">
            <a:xfrm>
              <a:off x="8767763" y="6126163"/>
              <a:ext cx="393700" cy="809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Rectangle 50353"/>
            <p:cNvSpPr>
              <a:spLocks noChangeArrowheads="1"/>
            </p:cNvSpPr>
            <p:nvPr/>
          </p:nvSpPr>
          <p:spPr bwMode="auto">
            <a:xfrm>
              <a:off x="8767763" y="6234113"/>
              <a:ext cx="176212" cy="809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Rectangle 50354"/>
            <p:cNvSpPr>
              <a:spLocks noChangeArrowheads="1"/>
            </p:cNvSpPr>
            <p:nvPr/>
          </p:nvSpPr>
          <p:spPr bwMode="auto">
            <a:xfrm>
              <a:off x="8902700" y="6043613"/>
              <a:ext cx="28575" cy="26988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Rectangle 50355"/>
            <p:cNvSpPr>
              <a:spLocks noChangeArrowheads="1"/>
            </p:cNvSpPr>
            <p:nvPr/>
          </p:nvSpPr>
          <p:spPr bwMode="auto">
            <a:xfrm>
              <a:off x="8848725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Rectangle 50356"/>
            <p:cNvSpPr>
              <a:spLocks noChangeArrowheads="1"/>
            </p:cNvSpPr>
            <p:nvPr/>
          </p:nvSpPr>
          <p:spPr bwMode="auto">
            <a:xfrm>
              <a:off x="8794750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Rectangle 50357"/>
            <p:cNvSpPr>
              <a:spLocks noChangeArrowheads="1"/>
            </p:cNvSpPr>
            <p:nvPr/>
          </p:nvSpPr>
          <p:spPr bwMode="auto">
            <a:xfrm>
              <a:off x="8958263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Rectangle 50358"/>
            <p:cNvSpPr>
              <a:spLocks noChangeArrowheads="1"/>
            </p:cNvSpPr>
            <p:nvPr/>
          </p:nvSpPr>
          <p:spPr bwMode="auto">
            <a:xfrm>
              <a:off x="8902700" y="6153150"/>
              <a:ext cx="28575" cy="26988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Rectangle 50359"/>
            <p:cNvSpPr>
              <a:spLocks noChangeArrowheads="1"/>
            </p:cNvSpPr>
            <p:nvPr/>
          </p:nvSpPr>
          <p:spPr bwMode="auto">
            <a:xfrm>
              <a:off x="8848725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Rectangle 50360"/>
            <p:cNvSpPr>
              <a:spLocks noChangeArrowheads="1"/>
            </p:cNvSpPr>
            <p:nvPr/>
          </p:nvSpPr>
          <p:spPr bwMode="auto">
            <a:xfrm>
              <a:off x="8794750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Rectangle 50361"/>
            <p:cNvSpPr>
              <a:spLocks noChangeArrowheads="1"/>
            </p:cNvSpPr>
            <p:nvPr/>
          </p:nvSpPr>
          <p:spPr bwMode="auto">
            <a:xfrm>
              <a:off x="9012238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Rectangle 50362"/>
            <p:cNvSpPr>
              <a:spLocks noChangeArrowheads="1"/>
            </p:cNvSpPr>
            <p:nvPr/>
          </p:nvSpPr>
          <p:spPr bwMode="auto">
            <a:xfrm>
              <a:off x="8958263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Rectangle 50363"/>
            <p:cNvSpPr>
              <a:spLocks noChangeArrowheads="1"/>
            </p:cNvSpPr>
            <p:nvPr/>
          </p:nvSpPr>
          <p:spPr bwMode="auto">
            <a:xfrm>
              <a:off x="8794750" y="6261100"/>
              <a:ext cx="122237" cy="26988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8432957" y="1119489"/>
            <a:ext cx="869950" cy="625476"/>
            <a:chOff x="8535988" y="422275"/>
            <a:chExt cx="869950" cy="625476"/>
          </a:xfrm>
        </p:grpSpPr>
        <p:sp>
          <p:nvSpPr>
            <p:cNvPr id="117" name="Freeform 50364"/>
            <p:cNvSpPr/>
            <p:nvPr/>
          </p:nvSpPr>
          <p:spPr bwMode="auto">
            <a:xfrm>
              <a:off x="8564563" y="776288"/>
              <a:ext cx="814387" cy="161925"/>
            </a:xfrm>
            <a:custGeom>
              <a:avLst/>
              <a:gdLst>
                <a:gd name="T0" fmla="*/ 16 w 240"/>
                <a:gd name="T1" fmla="*/ 0 h 48"/>
                <a:gd name="T2" fmla="*/ 224 w 240"/>
                <a:gd name="T3" fmla="*/ 0 h 48"/>
                <a:gd name="T4" fmla="*/ 240 w 240"/>
                <a:gd name="T5" fmla="*/ 48 h 48"/>
                <a:gd name="T6" fmla="*/ 0 w 240"/>
                <a:gd name="T7" fmla="*/ 48 h 48"/>
                <a:gd name="T8" fmla="*/ 16 w 2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48">
                  <a:moveTo>
                    <a:pt x="16" y="0"/>
                  </a:move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32" y="8"/>
                    <a:pt x="24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8" y="8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50365"/>
            <p:cNvSpPr/>
            <p:nvPr/>
          </p:nvSpPr>
          <p:spPr bwMode="auto">
            <a:xfrm>
              <a:off x="8618538" y="749300"/>
              <a:ext cx="706437" cy="26988"/>
            </a:xfrm>
            <a:custGeom>
              <a:avLst/>
              <a:gdLst>
                <a:gd name="T0" fmla="*/ 17 w 445"/>
                <a:gd name="T1" fmla="*/ 0 h 17"/>
                <a:gd name="T2" fmla="*/ 427 w 445"/>
                <a:gd name="T3" fmla="*/ 0 h 17"/>
                <a:gd name="T4" fmla="*/ 445 w 445"/>
                <a:gd name="T5" fmla="*/ 17 h 17"/>
                <a:gd name="T6" fmla="*/ 0 w 445"/>
                <a:gd name="T7" fmla="*/ 17 h 17"/>
                <a:gd name="T8" fmla="*/ 17 w 445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17">
                  <a:moveTo>
                    <a:pt x="17" y="0"/>
                  </a:moveTo>
                  <a:lnTo>
                    <a:pt x="427" y="0"/>
                  </a:lnTo>
                  <a:lnTo>
                    <a:pt x="445" y="17"/>
                  </a:lnTo>
                  <a:lnTo>
                    <a:pt x="0" y="1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50366"/>
            <p:cNvSpPr/>
            <p:nvPr/>
          </p:nvSpPr>
          <p:spPr bwMode="auto">
            <a:xfrm>
              <a:off x="8618538" y="749300"/>
              <a:ext cx="706437" cy="26988"/>
            </a:xfrm>
            <a:custGeom>
              <a:avLst/>
              <a:gdLst>
                <a:gd name="T0" fmla="*/ 17 w 445"/>
                <a:gd name="T1" fmla="*/ 0 h 17"/>
                <a:gd name="T2" fmla="*/ 427 w 445"/>
                <a:gd name="T3" fmla="*/ 0 h 17"/>
                <a:gd name="T4" fmla="*/ 445 w 445"/>
                <a:gd name="T5" fmla="*/ 17 h 17"/>
                <a:gd name="T6" fmla="*/ 0 w 445"/>
                <a:gd name="T7" fmla="*/ 17 h 17"/>
                <a:gd name="T8" fmla="*/ 17 w 445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17">
                  <a:moveTo>
                    <a:pt x="17" y="0"/>
                  </a:moveTo>
                  <a:lnTo>
                    <a:pt x="427" y="0"/>
                  </a:lnTo>
                  <a:lnTo>
                    <a:pt x="445" y="17"/>
                  </a:lnTo>
                  <a:lnTo>
                    <a:pt x="0" y="17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Rectangle 50367"/>
            <p:cNvSpPr>
              <a:spLocks noChangeArrowheads="1"/>
            </p:cNvSpPr>
            <p:nvPr/>
          </p:nvSpPr>
          <p:spPr bwMode="auto">
            <a:xfrm>
              <a:off x="8564563" y="938213"/>
              <a:ext cx="814387" cy="285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50368"/>
            <p:cNvSpPr/>
            <p:nvPr/>
          </p:nvSpPr>
          <p:spPr bwMode="auto">
            <a:xfrm>
              <a:off x="8658225" y="422275"/>
              <a:ext cx="625475" cy="327025"/>
            </a:xfrm>
            <a:custGeom>
              <a:avLst/>
              <a:gdLst>
                <a:gd name="T0" fmla="*/ 0 w 184"/>
                <a:gd name="T1" fmla="*/ 96 h 96"/>
                <a:gd name="T2" fmla="*/ 92 w 184"/>
                <a:gd name="T3" fmla="*/ 0 h 96"/>
                <a:gd name="T4" fmla="*/ 184 w 184"/>
                <a:gd name="T5" fmla="*/ 96 h 96"/>
                <a:gd name="T6" fmla="*/ 0 w 184"/>
                <a:gd name="T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96">
                  <a:moveTo>
                    <a:pt x="0" y="96"/>
                  </a:moveTo>
                  <a:cubicBezTo>
                    <a:pt x="0" y="45"/>
                    <a:pt x="41" y="0"/>
                    <a:pt x="92" y="0"/>
                  </a:cubicBezTo>
                  <a:cubicBezTo>
                    <a:pt x="143" y="0"/>
                    <a:pt x="184" y="45"/>
                    <a:pt x="184" y="96"/>
                  </a:cubicBezTo>
                  <a:cubicBezTo>
                    <a:pt x="0" y="96"/>
                    <a:pt x="0" y="96"/>
                    <a:pt x="0" y="96"/>
                  </a:cubicBezTo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Rectangle 50369"/>
            <p:cNvSpPr>
              <a:spLocks noChangeArrowheads="1"/>
            </p:cNvSpPr>
            <p:nvPr/>
          </p:nvSpPr>
          <p:spPr bwMode="auto">
            <a:xfrm>
              <a:off x="8535988" y="966788"/>
              <a:ext cx="869950" cy="809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Oval 50370"/>
            <p:cNvSpPr>
              <a:spLocks noChangeArrowheads="1"/>
            </p:cNvSpPr>
            <p:nvPr/>
          </p:nvSpPr>
          <p:spPr bwMode="auto">
            <a:xfrm>
              <a:off x="8863013" y="477838"/>
              <a:ext cx="217487" cy="217488"/>
            </a:xfrm>
            <a:prstGeom prst="ellipse">
              <a:avLst/>
            </a:pr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Oval 50371"/>
            <p:cNvSpPr>
              <a:spLocks noChangeArrowheads="1"/>
            </p:cNvSpPr>
            <p:nvPr/>
          </p:nvSpPr>
          <p:spPr bwMode="auto">
            <a:xfrm>
              <a:off x="8902700" y="517525"/>
              <a:ext cx="136525" cy="136525"/>
            </a:xfrm>
            <a:prstGeom prst="ellipse">
              <a:avLst/>
            </a:pr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Oval 50372"/>
            <p:cNvSpPr>
              <a:spLocks noChangeArrowheads="1"/>
            </p:cNvSpPr>
            <p:nvPr/>
          </p:nvSpPr>
          <p:spPr bwMode="auto">
            <a:xfrm>
              <a:off x="8943975" y="558800"/>
              <a:ext cx="53975" cy="53975"/>
            </a:xfrm>
            <a:prstGeom prst="ellipse">
              <a:avLst/>
            </a:pr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50373"/>
            <p:cNvSpPr/>
            <p:nvPr/>
          </p:nvSpPr>
          <p:spPr bwMode="auto">
            <a:xfrm>
              <a:off x="8658225" y="422275"/>
              <a:ext cx="312737" cy="327025"/>
            </a:xfrm>
            <a:custGeom>
              <a:avLst/>
              <a:gdLst>
                <a:gd name="T0" fmla="*/ 92 w 92"/>
                <a:gd name="T1" fmla="*/ 0 h 96"/>
                <a:gd name="T2" fmla="*/ 0 w 92"/>
                <a:gd name="T3" fmla="*/ 96 h 96"/>
                <a:gd name="T4" fmla="*/ 92 w 92"/>
                <a:gd name="T5" fmla="*/ 96 h 96"/>
                <a:gd name="T6" fmla="*/ 92 w 92"/>
                <a:gd name="T7" fmla="*/ 80 h 96"/>
                <a:gd name="T8" fmla="*/ 92 w 92"/>
                <a:gd name="T9" fmla="*/ 80 h 96"/>
                <a:gd name="T10" fmla="*/ 60 w 92"/>
                <a:gd name="T11" fmla="*/ 48 h 96"/>
                <a:gd name="T12" fmla="*/ 92 w 92"/>
                <a:gd name="T13" fmla="*/ 16 h 96"/>
                <a:gd name="T14" fmla="*/ 92 w 92"/>
                <a:gd name="T15" fmla="*/ 16 h 96"/>
                <a:gd name="T16" fmla="*/ 92 w 92"/>
                <a:gd name="T17" fmla="*/ 0 h 96"/>
                <a:gd name="T18" fmla="*/ 92 w 92"/>
                <a:gd name="T1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96">
                  <a:moveTo>
                    <a:pt x="92" y="0"/>
                  </a:moveTo>
                  <a:cubicBezTo>
                    <a:pt x="41" y="0"/>
                    <a:pt x="0" y="45"/>
                    <a:pt x="0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2" y="80"/>
                    <a:pt x="92" y="80"/>
                    <a:pt x="92" y="80"/>
                  </a:cubicBezTo>
                  <a:cubicBezTo>
                    <a:pt x="92" y="80"/>
                    <a:pt x="92" y="80"/>
                    <a:pt x="92" y="80"/>
                  </a:cubicBezTo>
                  <a:cubicBezTo>
                    <a:pt x="74" y="80"/>
                    <a:pt x="60" y="66"/>
                    <a:pt x="60" y="48"/>
                  </a:cubicBezTo>
                  <a:cubicBezTo>
                    <a:pt x="60" y="30"/>
                    <a:pt x="74" y="16"/>
                    <a:pt x="92" y="16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</a:path>
              </a:pathLst>
            </a:custGeom>
            <a:solidFill>
              <a:srgbClr val="52B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50374"/>
            <p:cNvSpPr/>
            <p:nvPr/>
          </p:nvSpPr>
          <p:spPr bwMode="auto">
            <a:xfrm>
              <a:off x="8863013" y="477838"/>
              <a:ext cx="107950" cy="217488"/>
            </a:xfrm>
            <a:custGeom>
              <a:avLst/>
              <a:gdLst>
                <a:gd name="T0" fmla="*/ 32 w 32"/>
                <a:gd name="T1" fmla="*/ 0 h 64"/>
                <a:gd name="T2" fmla="*/ 0 w 32"/>
                <a:gd name="T3" fmla="*/ 32 h 64"/>
                <a:gd name="T4" fmla="*/ 32 w 32"/>
                <a:gd name="T5" fmla="*/ 64 h 64"/>
                <a:gd name="T6" fmla="*/ 32 w 32"/>
                <a:gd name="T7" fmla="*/ 64 h 64"/>
                <a:gd name="T8" fmla="*/ 32 w 32"/>
                <a:gd name="T9" fmla="*/ 52 h 64"/>
                <a:gd name="T10" fmla="*/ 32 w 32"/>
                <a:gd name="T11" fmla="*/ 52 h 64"/>
                <a:gd name="T12" fmla="*/ 12 w 32"/>
                <a:gd name="T13" fmla="*/ 32 h 64"/>
                <a:gd name="T14" fmla="*/ 32 w 32"/>
                <a:gd name="T15" fmla="*/ 12 h 64"/>
                <a:gd name="T16" fmla="*/ 32 w 32"/>
                <a:gd name="T17" fmla="*/ 12 h 64"/>
                <a:gd name="T18" fmla="*/ 32 w 32"/>
                <a:gd name="T19" fmla="*/ 0 h 64"/>
                <a:gd name="T20" fmla="*/ 32 w 32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21" y="52"/>
                    <a:pt x="12" y="43"/>
                    <a:pt x="12" y="32"/>
                  </a:cubicBezTo>
                  <a:cubicBezTo>
                    <a:pt x="12" y="21"/>
                    <a:pt x="21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499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50375"/>
            <p:cNvSpPr/>
            <p:nvPr/>
          </p:nvSpPr>
          <p:spPr bwMode="auto">
            <a:xfrm>
              <a:off x="8902700" y="517525"/>
              <a:ext cx="68262" cy="136525"/>
            </a:xfrm>
            <a:custGeom>
              <a:avLst/>
              <a:gdLst>
                <a:gd name="T0" fmla="*/ 20 w 20"/>
                <a:gd name="T1" fmla="*/ 0 h 40"/>
                <a:gd name="T2" fmla="*/ 0 w 20"/>
                <a:gd name="T3" fmla="*/ 20 h 40"/>
                <a:gd name="T4" fmla="*/ 20 w 20"/>
                <a:gd name="T5" fmla="*/ 40 h 40"/>
                <a:gd name="T6" fmla="*/ 20 w 20"/>
                <a:gd name="T7" fmla="*/ 40 h 40"/>
                <a:gd name="T8" fmla="*/ 20 w 20"/>
                <a:gd name="T9" fmla="*/ 28 h 40"/>
                <a:gd name="T10" fmla="*/ 20 w 20"/>
                <a:gd name="T11" fmla="*/ 28 h 40"/>
                <a:gd name="T12" fmla="*/ 12 w 20"/>
                <a:gd name="T13" fmla="*/ 20 h 40"/>
                <a:gd name="T14" fmla="*/ 20 w 20"/>
                <a:gd name="T15" fmla="*/ 12 h 40"/>
                <a:gd name="T16" fmla="*/ 20 w 20"/>
                <a:gd name="T17" fmla="*/ 12 h 40"/>
                <a:gd name="T18" fmla="*/ 20 w 20"/>
                <a:gd name="T19" fmla="*/ 0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4DA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50376"/>
            <p:cNvSpPr/>
            <p:nvPr/>
          </p:nvSpPr>
          <p:spPr bwMode="auto">
            <a:xfrm>
              <a:off x="8943975" y="558800"/>
              <a:ext cx="26987" cy="53975"/>
            </a:xfrm>
            <a:custGeom>
              <a:avLst/>
              <a:gdLst>
                <a:gd name="T0" fmla="*/ 8 w 8"/>
                <a:gd name="T1" fmla="*/ 0 h 16"/>
                <a:gd name="T2" fmla="*/ 0 w 8"/>
                <a:gd name="T3" fmla="*/ 8 h 16"/>
                <a:gd name="T4" fmla="*/ 8 w 8"/>
                <a:gd name="T5" fmla="*/ 16 h 16"/>
                <a:gd name="T6" fmla="*/ 8 w 8"/>
                <a:gd name="T7" fmla="*/ 16 h 16"/>
                <a:gd name="T8" fmla="*/ 8 w 8"/>
                <a:gd name="T9" fmla="*/ 0 h 16"/>
                <a:gd name="T10" fmla="*/ 8 w 8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499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7" name="组合 226"/>
          <p:cNvGrpSpPr/>
          <p:nvPr/>
        </p:nvGrpSpPr>
        <p:grpSpPr>
          <a:xfrm>
            <a:off x="4916644" y="2379507"/>
            <a:ext cx="733425" cy="814387"/>
            <a:chOff x="5019675" y="2147888"/>
            <a:chExt cx="733425" cy="814387"/>
          </a:xfrm>
        </p:grpSpPr>
        <p:sp>
          <p:nvSpPr>
            <p:cNvPr id="130" name="Rectangle 50377"/>
            <p:cNvSpPr>
              <a:spLocks noChangeArrowheads="1"/>
            </p:cNvSpPr>
            <p:nvPr/>
          </p:nvSpPr>
          <p:spPr bwMode="auto">
            <a:xfrm>
              <a:off x="5373688" y="2514600"/>
              <a:ext cx="26987" cy="107950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50378"/>
            <p:cNvSpPr/>
            <p:nvPr/>
          </p:nvSpPr>
          <p:spPr bwMode="auto">
            <a:xfrm>
              <a:off x="5386388" y="2174875"/>
              <a:ext cx="366712" cy="433388"/>
            </a:xfrm>
            <a:custGeom>
              <a:avLst/>
              <a:gdLst>
                <a:gd name="T0" fmla="*/ 48 w 108"/>
                <a:gd name="T1" fmla="*/ 128 h 128"/>
                <a:gd name="T2" fmla="*/ 92 w 108"/>
                <a:gd name="T3" fmla="*/ 96 h 128"/>
                <a:gd name="T4" fmla="*/ 108 w 108"/>
                <a:gd name="T5" fmla="*/ 100 h 128"/>
                <a:gd name="T6" fmla="*/ 0 w 108"/>
                <a:gd name="T7" fmla="*/ 0 h 128"/>
                <a:gd name="T8" fmla="*/ 48 w 10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8">
                  <a:moveTo>
                    <a:pt x="48" y="128"/>
                  </a:moveTo>
                  <a:cubicBezTo>
                    <a:pt x="53" y="110"/>
                    <a:pt x="72" y="96"/>
                    <a:pt x="92" y="96"/>
                  </a:cubicBezTo>
                  <a:cubicBezTo>
                    <a:pt x="92" y="96"/>
                    <a:pt x="100" y="96"/>
                    <a:pt x="108" y="100"/>
                  </a:cubicBezTo>
                  <a:cubicBezTo>
                    <a:pt x="108" y="40"/>
                    <a:pt x="56" y="0"/>
                    <a:pt x="0" y="0"/>
                  </a:cubicBezTo>
                  <a:lnTo>
                    <a:pt x="48" y="128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50379"/>
            <p:cNvSpPr/>
            <p:nvPr/>
          </p:nvSpPr>
          <p:spPr bwMode="auto">
            <a:xfrm>
              <a:off x="5019675" y="2174875"/>
              <a:ext cx="366712" cy="433388"/>
            </a:xfrm>
            <a:custGeom>
              <a:avLst/>
              <a:gdLst>
                <a:gd name="T0" fmla="*/ 108 w 108"/>
                <a:gd name="T1" fmla="*/ 0 h 128"/>
                <a:gd name="T2" fmla="*/ 0 w 108"/>
                <a:gd name="T3" fmla="*/ 100 h 128"/>
                <a:gd name="T4" fmla="*/ 16 w 108"/>
                <a:gd name="T5" fmla="*/ 96 h 128"/>
                <a:gd name="T6" fmla="*/ 60 w 108"/>
                <a:gd name="T7" fmla="*/ 128 h 128"/>
                <a:gd name="T8" fmla="*/ 108 w 108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8">
                  <a:moveTo>
                    <a:pt x="108" y="0"/>
                  </a:moveTo>
                  <a:cubicBezTo>
                    <a:pt x="52" y="0"/>
                    <a:pt x="0" y="40"/>
                    <a:pt x="0" y="100"/>
                  </a:cubicBezTo>
                  <a:cubicBezTo>
                    <a:pt x="8" y="96"/>
                    <a:pt x="16" y="96"/>
                    <a:pt x="16" y="96"/>
                  </a:cubicBezTo>
                  <a:cubicBezTo>
                    <a:pt x="36" y="96"/>
                    <a:pt x="55" y="110"/>
                    <a:pt x="60" y="128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50380"/>
            <p:cNvSpPr/>
            <p:nvPr/>
          </p:nvSpPr>
          <p:spPr bwMode="auto">
            <a:xfrm>
              <a:off x="5224463" y="2174875"/>
              <a:ext cx="325437" cy="433388"/>
            </a:xfrm>
            <a:custGeom>
              <a:avLst/>
              <a:gdLst>
                <a:gd name="T0" fmla="*/ 48 w 96"/>
                <a:gd name="T1" fmla="*/ 0 h 128"/>
                <a:gd name="T2" fmla="*/ 0 w 96"/>
                <a:gd name="T3" fmla="*/ 128 h 128"/>
                <a:gd name="T4" fmla="*/ 48 w 96"/>
                <a:gd name="T5" fmla="*/ 100 h 128"/>
                <a:gd name="T6" fmla="*/ 96 w 96"/>
                <a:gd name="T7" fmla="*/ 128 h 128"/>
                <a:gd name="T8" fmla="*/ 48 w 96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8">
                  <a:moveTo>
                    <a:pt x="48" y="0"/>
                  </a:moveTo>
                  <a:cubicBezTo>
                    <a:pt x="17" y="31"/>
                    <a:pt x="0" y="80"/>
                    <a:pt x="0" y="128"/>
                  </a:cubicBezTo>
                  <a:cubicBezTo>
                    <a:pt x="10" y="111"/>
                    <a:pt x="27" y="100"/>
                    <a:pt x="48" y="100"/>
                  </a:cubicBezTo>
                  <a:cubicBezTo>
                    <a:pt x="69" y="100"/>
                    <a:pt x="86" y="111"/>
                    <a:pt x="96" y="128"/>
                  </a:cubicBezTo>
                  <a:cubicBezTo>
                    <a:pt x="96" y="80"/>
                    <a:pt x="79" y="31"/>
                    <a:pt x="48" y="0"/>
                  </a:cubicBezTo>
                  <a:close/>
                </a:path>
              </a:pathLst>
            </a:cu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50381"/>
            <p:cNvSpPr/>
            <p:nvPr/>
          </p:nvSpPr>
          <p:spPr bwMode="auto">
            <a:xfrm>
              <a:off x="5373688" y="2147888"/>
              <a:ext cx="26987" cy="53975"/>
            </a:xfrm>
            <a:custGeom>
              <a:avLst/>
              <a:gdLst>
                <a:gd name="T0" fmla="*/ 4 w 8"/>
                <a:gd name="T1" fmla="*/ 16 h 16"/>
                <a:gd name="T2" fmla="*/ 0 w 8"/>
                <a:gd name="T3" fmla="*/ 12 h 16"/>
                <a:gd name="T4" fmla="*/ 0 w 8"/>
                <a:gd name="T5" fmla="*/ 4 h 16"/>
                <a:gd name="T6" fmla="*/ 4 w 8"/>
                <a:gd name="T7" fmla="*/ 0 h 16"/>
                <a:gd name="T8" fmla="*/ 8 w 8"/>
                <a:gd name="T9" fmla="*/ 4 h 16"/>
                <a:gd name="T10" fmla="*/ 8 w 8"/>
                <a:gd name="T11" fmla="*/ 12 h 16"/>
                <a:gd name="T12" fmla="*/ 4 w 8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Rectangle 50382"/>
            <p:cNvSpPr>
              <a:spLocks noChangeArrowheads="1"/>
            </p:cNvSpPr>
            <p:nvPr/>
          </p:nvSpPr>
          <p:spPr bwMode="auto">
            <a:xfrm>
              <a:off x="5373688" y="2622550"/>
              <a:ext cx="26987" cy="25717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50383"/>
            <p:cNvSpPr/>
            <p:nvPr/>
          </p:nvSpPr>
          <p:spPr bwMode="auto">
            <a:xfrm>
              <a:off x="5237163" y="2867025"/>
              <a:ext cx="163512" cy="95250"/>
            </a:xfrm>
            <a:custGeom>
              <a:avLst/>
              <a:gdLst>
                <a:gd name="T0" fmla="*/ 24 w 48"/>
                <a:gd name="T1" fmla="*/ 28 h 28"/>
                <a:gd name="T2" fmla="*/ 0 w 48"/>
                <a:gd name="T3" fmla="*/ 4 h 28"/>
                <a:gd name="T4" fmla="*/ 4 w 48"/>
                <a:gd name="T5" fmla="*/ 0 h 28"/>
                <a:gd name="T6" fmla="*/ 8 w 48"/>
                <a:gd name="T7" fmla="*/ 4 h 28"/>
                <a:gd name="T8" fmla="*/ 24 w 48"/>
                <a:gd name="T9" fmla="*/ 20 h 28"/>
                <a:gd name="T10" fmla="*/ 40 w 48"/>
                <a:gd name="T11" fmla="*/ 4 h 28"/>
                <a:gd name="T12" fmla="*/ 48 w 48"/>
                <a:gd name="T13" fmla="*/ 4 h 28"/>
                <a:gd name="T14" fmla="*/ 24 w 48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28">
                  <a:moveTo>
                    <a:pt x="24" y="28"/>
                  </a:moveTo>
                  <a:cubicBezTo>
                    <a:pt x="11" y="28"/>
                    <a:pt x="0" y="1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"/>
                    <a:pt x="15" y="20"/>
                    <a:pt x="24" y="20"/>
                  </a:cubicBezTo>
                  <a:cubicBezTo>
                    <a:pt x="33" y="20"/>
                    <a:pt x="40" y="13"/>
                    <a:pt x="40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17"/>
                    <a:pt x="37" y="28"/>
                    <a:pt x="24" y="28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10376057" y="1011539"/>
            <a:ext cx="596899" cy="814388"/>
            <a:chOff x="10479088" y="314325"/>
            <a:chExt cx="596899" cy="814388"/>
          </a:xfrm>
        </p:grpSpPr>
        <p:sp>
          <p:nvSpPr>
            <p:cNvPr id="137" name="Freeform 50384"/>
            <p:cNvSpPr/>
            <p:nvPr/>
          </p:nvSpPr>
          <p:spPr bwMode="auto">
            <a:xfrm>
              <a:off x="10479088" y="1074738"/>
              <a:ext cx="569912" cy="53975"/>
            </a:xfrm>
            <a:custGeom>
              <a:avLst/>
              <a:gdLst>
                <a:gd name="T0" fmla="*/ 168 w 168"/>
                <a:gd name="T1" fmla="*/ 0 h 16"/>
                <a:gd name="T2" fmla="*/ 152 w 168"/>
                <a:gd name="T3" fmla="*/ 16 h 16"/>
                <a:gd name="T4" fmla="*/ 16 w 168"/>
                <a:gd name="T5" fmla="*/ 16 h 16"/>
                <a:gd name="T6" fmla="*/ 0 w 168"/>
                <a:gd name="T7" fmla="*/ 0 h 16"/>
                <a:gd name="T8" fmla="*/ 168 w 16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6">
                  <a:moveTo>
                    <a:pt x="168" y="0"/>
                  </a:moveTo>
                  <a:cubicBezTo>
                    <a:pt x="168" y="9"/>
                    <a:pt x="161" y="16"/>
                    <a:pt x="152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9"/>
                    <a:pt x="0" y="0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50385"/>
            <p:cNvSpPr/>
            <p:nvPr/>
          </p:nvSpPr>
          <p:spPr bwMode="auto">
            <a:xfrm>
              <a:off x="10479088" y="612775"/>
              <a:ext cx="569912" cy="461963"/>
            </a:xfrm>
            <a:custGeom>
              <a:avLst/>
              <a:gdLst>
                <a:gd name="T0" fmla="*/ 168 w 168"/>
                <a:gd name="T1" fmla="*/ 136 h 136"/>
                <a:gd name="T2" fmla="*/ 0 w 168"/>
                <a:gd name="T3" fmla="*/ 136 h 136"/>
                <a:gd name="T4" fmla="*/ 0 w 168"/>
                <a:gd name="T5" fmla="*/ 16 h 136"/>
                <a:gd name="T6" fmla="*/ 16 w 168"/>
                <a:gd name="T7" fmla="*/ 0 h 136"/>
                <a:gd name="T8" fmla="*/ 152 w 168"/>
                <a:gd name="T9" fmla="*/ 0 h 136"/>
                <a:gd name="T10" fmla="*/ 168 w 168"/>
                <a:gd name="T11" fmla="*/ 16 h 136"/>
                <a:gd name="T12" fmla="*/ 168 w 16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36">
                  <a:moveTo>
                    <a:pt x="168" y="136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1" y="0"/>
                    <a:pt x="168" y="7"/>
                    <a:pt x="168" y="16"/>
                  </a:cubicBezTo>
                  <a:lnTo>
                    <a:pt x="168" y="136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50386"/>
            <p:cNvSpPr/>
            <p:nvPr/>
          </p:nvSpPr>
          <p:spPr bwMode="auto">
            <a:xfrm>
              <a:off x="10518775" y="314325"/>
              <a:ext cx="488950" cy="271463"/>
            </a:xfrm>
            <a:custGeom>
              <a:avLst/>
              <a:gdLst>
                <a:gd name="T0" fmla="*/ 136 w 144"/>
                <a:gd name="T1" fmla="*/ 80 h 80"/>
                <a:gd name="T2" fmla="*/ 128 w 144"/>
                <a:gd name="T3" fmla="*/ 72 h 80"/>
                <a:gd name="T4" fmla="*/ 72 w 144"/>
                <a:gd name="T5" fmla="*/ 16 h 80"/>
                <a:gd name="T6" fmla="*/ 16 w 144"/>
                <a:gd name="T7" fmla="*/ 72 h 80"/>
                <a:gd name="T8" fmla="*/ 8 w 144"/>
                <a:gd name="T9" fmla="*/ 80 h 80"/>
                <a:gd name="T10" fmla="*/ 0 w 144"/>
                <a:gd name="T11" fmla="*/ 72 h 80"/>
                <a:gd name="T12" fmla="*/ 72 w 144"/>
                <a:gd name="T13" fmla="*/ 0 h 80"/>
                <a:gd name="T14" fmla="*/ 144 w 144"/>
                <a:gd name="T15" fmla="*/ 72 h 80"/>
                <a:gd name="T16" fmla="*/ 136 w 144"/>
                <a:gd name="T1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80">
                  <a:moveTo>
                    <a:pt x="136" y="80"/>
                  </a:moveTo>
                  <a:cubicBezTo>
                    <a:pt x="132" y="80"/>
                    <a:pt x="128" y="76"/>
                    <a:pt x="128" y="72"/>
                  </a:cubicBezTo>
                  <a:cubicBezTo>
                    <a:pt x="128" y="41"/>
                    <a:pt x="103" y="16"/>
                    <a:pt x="72" y="16"/>
                  </a:cubicBezTo>
                  <a:cubicBezTo>
                    <a:pt x="41" y="16"/>
                    <a:pt x="16" y="41"/>
                    <a:pt x="16" y="72"/>
                  </a:cubicBezTo>
                  <a:cubicBezTo>
                    <a:pt x="16" y="76"/>
                    <a:pt x="12" y="80"/>
                    <a:pt x="8" y="80"/>
                  </a:cubicBezTo>
                  <a:cubicBezTo>
                    <a:pt x="4" y="80"/>
                    <a:pt x="0" y="76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76"/>
                    <a:pt x="140" y="80"/>
                    <a:pt x="136" y="80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50387"/>
            <p:cNvSpPr/>
            <p:nvPr/>
          </p:nvSpPr>
          <p:spPr bwMode="auto">
            <a:xfrm>
              <a:off x="10858500" y="681038"/>
              <a:ext cx="190500" cy="352425"/>
            </a:xfrm>
            <a:custGeom>
              <a:avLst/>
              <a:gdLst>
                <a:gd name="T0" fmla="*/ 0 w 56"/>
                <a:gd name="T1" fmla="*/ 96 h 104"/>
                <a:gd name="T2" fmla="*/ 8 w 56"/>
                <a:gd name="T3" fmla="*/ 104 h 104"/>
                <a:gd name="T4" fmla="*/ 56 w 56"/>
                <a:gd name="T5" fmla="*/ 104 h 104"/>
                <a:gd name="T6" fmla="*/ 56 w 56"/>
                <a:gd name="T7" fmla="*/ 0 h 104"/>
                <a:gd name="T8" fmla="*/ 8 w 56"/>
                <a:gd name="T9" fmla="*/ 0 h 104"/>
                <a:gd name="T10" fmla="*/ 0 w 56"/>
                <a:gd name="T11" fmla="*/ 8 h 104"/>
                <a:gd name="T12" fmla="*/ 0 w 56"/>
                <a:gd name="T13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04">
                  <a:moveTo>
                    <a:pt x="0" y="96"/>
                  </a:moveTo>
                  <a:cubicBezTo>
                    <a:pt x="0" y="100"/>
                    <a:pt x="4" y="104"/>
                    <a:pt x="8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96"/>
                  </a:ln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50388"/>
            <p:cNvSpPr/>
            <p:nvPr/>
          </p:nvSpPr>
          <p:spPr bwMode="auto">
            <a:xfrm>
              <a:off x="10885488" y="708025"/>
              <a:ext cx="80962" cy="80963"/>
            </a:xfrm>
            <a:custGeom>
              <a:avLst/>
              <a:gdLst>
                <a:gd name="T0" fmla="*/ 24 w 24"/>
                <a:gd name="T1" fmla="*/ 16 h 24"/>
                <a:gd name="T2" fmla="*/ 16 w 24"/>
                <a:gd name="T3" fmla="*/ 24 h 24"/>
                <a:gd name="T4" fmla="*/ 8 w 24"/>
                <a:gd name="T5" fmla="*/ 24 h 24"/>
                <a:gd name="T6" fmla="*/ 0 w 24"/>
                <a:gd name="T7" fmla="*/ 16 h 24"/>
                <a:gd name="T8" fmla="*/ 0 w 24"/>
                <a:gd name="T9" fmla="*/ 8 h 24"/>
                <a:gd name="T10" fmla="*/ 8 w 24"/>
                <a:gd name="T11" fmla="*/ 0 h 24"/>
                <a:gd name="T12" fmla="*/ 16 w 24"/>
                <a:gd name="T13" fmla="*/ 0 h 24"/>
                <a:gd name="T14" fmla="*/ 24 w 24"/>
                <a:gd name="T15" fmla="*/ 8 h 24"/>
                <a:gd name="T16" fmla="*/ 24 w 24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6"/>
                  </a:moveTo>
                  <a:cubicBezTo>
                    <a:pt x="24" y="20"/>
                    <a:pt x="20" y="24"/>
                    <a:pt x="16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4" y="4"/>
                    <a:pt x="24" y="8"/>
                  </a:cubicBezTo>
                  <a:lnTo>
                    <a:pt x="24" y="16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50389"/>
            <p:cNvSpPr/>
            <p:nvPr/>
          </p:nvSpPr>
          <p:spPr bwMode="auto">
            <a:xfrm>
              <a:off x="10995025" y="708025"/>
              <a:ext cx="80962" cy="80963"/>
            </a:xfrm>
            <a:custGeom>
              <a:avLst/>
              <a:gdLst>
                <a:gd name="T0" fmla="*/ 24 w 24"/>
                <a:gd name="T1" fmla="*/ 16 h 24"/>
                <a:gd name="T2" fmla="*/ 16 w 24"/>
                <a:gd name="T3" fmla="*/ 24 h 24"/>
                <a:gd name="T4" fmla="*/ 8 w 24"/>
                <a:gd name="T5" fmla="*/ 24 h 24"/>
                <a:gd name="T6" fmla="*/ 0 w 24"/>
                <a:gd name="T7" fmla="*/ 16 h 24"/>
                <a:gd name="T8" fmla="*/ 0 w 24"/>
                <a:gd name="T9" fmla="*/ 8 h 24"/>
                <a:gd name="T10" fmla="*/ 8 w 24"/>
                <a:gd name="T11" fmla="*/ 0 h 24"/>
                <a:gd name="T12" fmla="*/ 16 w 24"/>
                <a:gd name="T13" fmla="*/ 0 h 24"/>
                <a:gd name="T14" fmla="*/ 24 w 24"/>
                <a:gd name="T15" fmla="*/ 8 h 24"/>
                <a:gd name="T16" fmla="*/ 24 w 24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6"/>
                  </a:moveTo>
                  <a:cubicBezTo>
                    <a:pt x="24" y="20"/>
                    <a:pt x="20" y="24"/>
                    <a:pt x="16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4" y="4"/>
                    <a:pt x="24" y="8"/>
                  </a:cubicBezTo>
                  <a:lnTo>
                    <a:pt x="24" y="16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50390"/>
            <p:cNvSpPr/>
            <p:nvPr/>
          </p:nvSpPr>
          <p:spPr bwMode="auto">
            <a:xfrm>
              <a:off x="10885488" y="815975"/>
              <a:ext cx="80962" cy="82550"/>
            </a:xfrm>
            <a:custGeom>
              <a:avLst/>
              <a:gdLst>
                <a:gd name="T0" fmla="*/ 24 w 24"/>
                <a:gd name="T1" fmla="*/ 16 h 24"/>
                <a:gd name="T2" fmla="*/ 16 w 24"/>
                <a:gd name="T3" fmla="*/ 24 h 24"/>
                <a:gd name="T4" fmla="*/ 8 w 24"/>
                <a:gd name="T5" fmla="*/ 24 h 24"/>
                <a:gd name="T6" fmla="*/ 0 w 24"/>
                <a:gd name="T7" fmla="*/ 16 h 24"/>
                <a:gd name="T8" fmla="*/ 0 w 24"/>
                <a:gd name="T9" fmla="*/ 8 h 24"/>
                <a:gd name="T10" fmla="*/ 8 w 24"/>
                <a:gd name="T11" fmla="*/ 0 h 24"/>
                <a:gd name="T12" fmla="*/ 16 w 24"/>
                <a:gd name="T13" fmla="*/ 0 h 24"/>
                <a:gd name="T14" fmla="*/ 24 w 24"/>
                <a:gd name="T15" fmla="*/ 8 h 24"/>
                <a:gd name="T16" fmla="*/ 24 w 24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6"/>
                  </a:moveTo>
                  <a:cubicBezTo>
                    <a:pt x="24" y="20"/>
                    <a:pt x="20" y="24"/>
                    <a:pt x="16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4" y="4"/>
                    <a:pt x="24" y="8"/>
                  </a:cubicBezTo>
                  <a:lnTo>
                    <a:pt x="24" y="16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50391"/>
            <p:cNvSpPr/>
            <p:nvPr/>
          </p:nvSpPr>
          <p:spPr bwMode="auto">
            <a:xfrm>
              <a:off x="10995025" y="815975"/>
              <a:ext cx="80962" cy="82550"/>
            </a:xfrm>
            <a:custGeom>
              <a:avLst/>
              <a:gdLst>
                <a:gd name="T0" fmla="*/ 24 w 24"/>
                <a:gd name="T1" fmla="*/ 16 h 24"/>
                <a:gd name="T2" fmla="*/ 16 w 24"/>
                <a:gd name="T3" fmla="*/ 24 h 24"/>
                <a:gd name="T4" fmla="*/ 8 w 24"/>
                <a:gd name="T5" fmla="*/ 24 h 24"/>
                <a:gd name="T6" fmla="*/ 0 w 24"/>
                <a:gd name="T7" fmla="*/ 16 h 24"/>
                <a:gd name="T8" fmla="*/ 0 w 24"/>
                <a:gd name="T9" fmla="*/ 8 h 24"/>
                <a:gd name="T10" fmla="*/ 8 w 24"/>
                <a:gd name="T11" fmla="*/ 0 h 24"/>
                <a:gd name="T12" fmla="*/ 16 w 24"/>
                <a:gd name="T13" fmla="*/ 0 h 24"/>
                <a:gd name="T14" fmla="*/ 24 w 24"/>
                <a:gd name="T15" fmla="*/ 8 h 24"/>
                <a:gd name="T16" fmla="*/ 24 w 24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6"/>
                  </a:moveTo>
                  <a:cubicBezTo>
                    <a:pt x="24" y="20"/>
                    <a:pt x="20" y="24"/>
                    <a:pt x="16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4" y="4"/>
                    <a:pt x="24" y="8"/>
                  </a:cubicBezTo>
                  <a:lnTo>
                    <a:pt x="24" y="16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50392"/>
            <p:cNvSpPr/>
            <p:nvPr/>
          </p:nvSpPr>
          <p:spPr bwMode="auto">
            <a:xfrm>
              <a:off x="10885488" y="925513"/>
              <a:ext cx="80962" cy="80963"/>
            </a:xfrm>
            <a:custGeom>
              <a:avLst/>
              <a:gdLst>
                <a:gd name="T0" fmla="*/ 24 w 24"/>
                <a:gd name="T1" fmla="*/ 16 h 24"/>
                <a:gd name="T2" fmla="*/ 16 w 24"/>
                <a:gd name="T3" fmla="*/ 24 h 24"/>
                <a:gd name="T4" fmla="*/ 8 w 24"/>
                <a:gd name="T5" fmla="*/ 24 h 24"/>
                <a:gd name="T6" fmla="*/ 0 w 24"/>
                <a:gd name="T7" fmla="*/ 16 h 24"/>
                <a:gd name="T8" fmla="*/ 0 w 24"/>
                <a:gd name="T9" fmla="*/ 8 h 24"/>
                <a:gd name="T10" fmla="*/ 8 w 24"/>
                <a:gd name="T11" fmla="*/ 0 h 24"/>
                <a:gd name="T12" fmla="*/ 16 w 24"/>
                <a:gd name="T13" fmla="*/ 0 h 24"/>
                <a:gd name="T14" fmla="*/ 24 w 24"/>
                <a:gd name="T15" fmla="*/ 8 h 24"/>
                <a:gd name="T16" fmla="*/ 24 w 24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6"/>
                  </a:moveTo>
                  <a:cubicBezTo>
                    <a:pt x="24" y="20"/>
                    <a:pt x="20" y="24"/>
                    <a:pt x="16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4" y="4"/>
                    <a:pt x="24" y="8"/>
                  </a:cubicBezTo>
                  <a:lnTo>
                    <a:pt x="24" y="16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50393"/>
            <p:cNvSpPr/>
            <p:nvPr/>
          </p:nvSpPr>
          <p:spPr bwMode="auto">
            <a:xfrm>
              <a:off x="10995025" y="925513"/>
              <a:ext cx="80962" cy="80963"/>
            </a:xfrm>
            <a:custGeom>
              <a:avLst/>
              <a:gdLst>
                <a:gd name="T0" fmla="*/ 24 w 24"/>
                <a:gd name="T1" fmla="*/ 16 h 24"/>
                <a:gd name="T2" fmla="*/ 16 w 24"/>
                <a:gd name="T3" fmla="*/ 24 h 24"/>
                <a:gd name="T4" fmla="*/ 8 w 24"/>
                <a:gd name="T5" fmla="*/ 24 h 24"/>
                <a:gd name="T6" fmla="*/ 0 w 24"/>
                <a:gd name="T7" fmla="*/ 16 h 24"/>
                <a:gd name="T8" fmla="*/ 0 w 24"/>
                <a:gd name="T9" fmla="*/ 8 h 24"/>
                <a:gd name="T10" fmla="*/ 8 w 24"/>
                <a:gd name="T11" fmla="*/ 0 h 24"/>
                <a:gd name="T12" fmla="*/ 16 w 24"/>
                <a:gd name="T13" fmla="*/ 0 h 24"/>
                <a:gd name="T14" fmla="*/ 24 w 24"/>
                <a:gd name="T15" fmla="*/ 8 h 24"/>
                <a:gd name="T16" fmla="*/ 24 w 24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6"/>
                  </a:moveTo>
                  <a:cubicBezTo>
                    <a:pt x="24" y="20"/>
                    <a:pt x="20" y="24"/>
                    <a:pt x="16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4" y="4"/>
                    <a:pt x="24" y="8"/>
                  </a:cubicBezTo>
                  <a:lnTo>
                    <a:pt x="24" y="16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Rectangle 50394"/>
            <p:cNvSpPr>
              <a:spLocks noChangeArrowheads="1"/>
            </p:cNvSpPr>
            <p:nvPr/>
          </p:nvSpPr>
          <p:spPr bwMode="auto">
            <a:xfrm>
              <a:off x="10912475" y="735013"/>
              <a:ext cx="26987" cy="26988"/>
            </a:xfrm>
            <a:prstGeom prst="rect">
              <a:avLst/>
            </a:pr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Rectangle 50395"/>
            <p:cNvSpPr>
              <a:spLocks noChangeArrowheads="1"/>
            </p:cNvSpPr>
            <p:nvPr/>
          </p:nvSpPr>
          <p:spPr bwMode="auto">
            <a:xfrm>
              <a:off x="11022013" y="735013"/>
              <a:ext cx="26987" cy="26988"/>
            </a:xfrm>
            <a:prstGeom prst="rect">
              <a:avLst/>
            </a:pr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Rectangle 50396"/>
            <p:cNvSpPr>
              <a:spLocks noChangeArrowheads="1"/>
            </p:cNvSpPr>
            <p:nvPr/>
          </p:nvSpPr>
          <p:spPr bwMode="auto">
            <a:xfrm>
              <a:off x="10912475" y="844550"/>
              <a:ext cx="26987" cy="26988"/>
            </a:xfrm>
            <a:prstGeom prst="rect">
              <a:avLst/>
            </a:pr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Rectangle 50397"/>
            <p:cNvSpPr>
              <a:spLocks noChangeArrowheads="1"/>
            </p:cNvSpPr>
            <p:nvPr/>
          </p:nvSpPr>
          <p:spPr bwMode="auto">
            <a:xfrm>
              <a:off x="11022013" y="844550"/>
              <a:ext cx="26987" cy="26988"/>
            </a:xfrm>
            <a:prstGeom prst="rect">
              <a:avLst/>
            </a:pr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Rectangle 50398"/>
            <p:cNvSpPr>
              <a:spLocks noChangeArrowheads="1"/>
            </p:cNvSpPr>
            <p:nvPr/>
          </p:nvSpPr>
          <p:spPr bwMode="auto">
            <a:xfrm>
              <a:off x="10912475" y="952500"/>
              <a:ext cx="26987" cy="26988"/>
            </a:xfrm>
            <a:prstGeom prst="rect">
              <a:avLst/>
            </a:pr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Rectangle 50399"/>
            <p:cNvSpPr>
              <a:spLocks noChangeArrowheads="1"/>
            </p:cNvSpPr>
            <p:nvPr/>
          </p:nvSpPr>
          <p:spPr bwMode="auto">
            <a:xfrm>
              <a:off x="11022013" y="952500"/>
              <a:ext cx="26987" cy="26988"/>
            </a:xfrm>
            <a:prstGeom prst="rect">
              <a:avLst/>
            </a:pr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1" name="组合 230"/>
          <p:cNvGrpSpPr/>
          <p:nvPr/>
        </p:nvGrpSpPr>
        <p:grpSpPr>
          <a:xfrm>
            <a:off x="5011894" y="3873824"/>
            <a:ext cx="596900" cy="841375"/>
            <a:chOff x="5114925" y="3925888"/>
            <a:chExt cx="596900" cy="841375"/>
          </a:xfrm>
        </p:grpSpPr>
        <p:sp>
          <p:nvSpPr>
            <p:cNvPr id="153" name="Freeform 50400"/>
            <p:cNvSpPr/>
            <p:nvPr/>
          </p:nvSpPr>
          <p:spPr bwMode="auto">
            <a:xfrm>
              <a:off x="5224463" y="4605338"/>
              <a:ext cx="107950" cy="107950"/>
            </a:xfrm>
            <a:custGeom>
              <a:avLst/>
              <a:gdLst>
                <a:gd name="T0" fmla="*/ 0 w 68"/>
                <a:gd name="T1" fmla="*/ 25 h 68"/>
                <a:gd name="T2" fmla="*/ 25 w 68"/>
                <a:gd name="T3" fmla="*/ 0 h 68"/>
                <a:gd name="T4" fmla="*/ 68 w 68"/>
                <a:gd name="T5" fmla="*/ 42 h 68"/>
                <a:gd name="T6" fmla="*/ 42 w 68"/>
                <a:gd name="T7" fmla="*/ 68 h 68"/>
                <a:gd name="T8" fmla="*/ 0 w 68"/>
                <a:gd name="T9" fmla="*/ 2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0" y="25"/>
                  </a:moveTo>
                  <a:lnTo>
                    <a:pt x="25" y="0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50401"/>
            <p:cNvSpPr/>
            <p:nvPr/>
          </p:nvSpPr>
          <p:spPr bwMode="auto">
            <a:xfrm>
              <a:off x="5591175" y="4224338"/>
              <a:ext cx="120650" cy="122238"/>
            </a:xfrm>
            <a:custGeom>
              <a:avLst/>
              <a:gdLst>
                <a:gd name="T0" fmla="*/ 0 w 76"/>
                <a:gd name="T1" fmla="*/ 17 h 77"/>
                <a:gd name="T2" fmla="*/ 17 w 76"/>
                <a:gd name="T3" fmla="*/ 0 h 77"/>
                <a:gd name="T4" fmla="*/ 76 w 76"/>
                <a:gd name="T5" fmla="*/ 60 h 77"/>
                <a:gd name="T6" fmla="*/ 59 w 76"/>
                <a:gd name="T7" fmla="*/ 77 h 77"/>
                <a:gd name="T8" fmla="*/ 0 w 76"/>
                <a:gd name="T9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7">
                  <a:moveTo>
                    <a:pt x="0" y="17"/>
                  </a:moveTo>
                  <a:lnTo>
                    <a:pt x="17" y="0"/>
                  </a:lnTo>
                  <a:lnTo>
                    <a:pt x="76" y="60"/>
                  </a:lnTo>
                  <a:lnTo>
                    <a:pt x="59" y="7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50402"/>
            <p:cNvSpPr/>
            <p:nvPr/>
          </p:nvSpPr>
          <p:spPr bwMode="auto">
            <a:xfrm>
              <a:off x="5278438" y="4224338"/>
              <a:ext cx="161925" cy="163513"/>
            </a:xfrm>
            <a:custGeom>
              <a:avLst/>
              <a:gdLst>
                <a:gd name="T0" fmla="*/ 0 w 102"/>
                <a:gd name="T1" fmla="*/ 26 h 103"/>
                <a:gd name="T2" fmla="*/ 25 w 102"/>
                <a:gd name="T3" fmla="*/ 0 h 103"/>
                <a:gd name="T4" fmla="*/ 102 w 102"/>
                <a:gd name="T5" fmla="*/ 77 h 103"/>
                <a:gd name="T6" fmla="*/ 77 w 102"/>
                <a:gd name="T7" fmla="*/ 103 h 103"/>
                <a:gd name="T8" fmla="*/ 0 w 102"/>
                <a:gd name="T9" fmla="*/ 2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03">
                  <a:moveTo>
                    <a:pt x="0" y="26"/>
                  </a:moveTo>
                  <a:lnTo>
                    <a:pt x="25" y="0"/>
                  </a:lnTo>
                  <a:lnTo>
                    <a:pt x="102" y="77"/>
                  </a:lnTo>
                  <a:lnTo>
                    <a:pt x="77" y="103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50403"/>
            <p:cNvSpPr/>
            <p:nvPr/>
          </p:nvSpPr>
          <p:spPr bwMode="auto">
            <a:xfrm>
              <a:off x="5224463" y="4224338"/>
              <a:ext cx="460375" cy="461963"/>
            </a:xfrm>
            <a:custGeom>
              <a:avLst/>
              <a:gdLst>
                <a:gd name="T0" fmla="*/ 0 w 290"/>
                <a:gd name="T1" fmla="*/ 214 h 291"/>
                <a:gd name="T2" fmla="*/ 213 w 290"/>
                <a:gd name="T3" fmla="*/ 0 h 291"/>
                <a:gd name="T4" fmla="*/ 290 w 290"/>
                <a:gd name="T5" fmla="*/ 77 h 291"/>
                <a:gd name="T6" fmla="*/ 77 w 290"/>
                <a:gd name="T7" fmla="*/ 291 h 291"/>
                <a:gd name="T8" fmla="*/ 0 w 290"/>
                <a:gd name="T9" fmla="*/ 214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91">
                  <a:moveTo>
                    <a:pt x="0" y="214"/>
                  </a:moveTo>
                  <a:lnTo>
                    <a:pt x="213" y="0"/>
                  </a:lnTo>
                  <a:lnTo>
                    <a:pt x="290" y="77"/>
                  </a:lnTo>
                  <a:lnTo>
                    <a:pt x="77" y="291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50404"/>
            <p:cNvSpPr/>
            <p:nvPr/>
          </p:nvSpPr>
          <p:spPr bwMode="auto">
            <a:xfrm>
              <a:off x="5305425" y="4306888"/>
              <a:ext cx="406400" cy="460375"/>
            </a:xfrm>
            <a:custGeom>
              <a:avLst/>
              <a:gdLst>
                <a:gd name="T0" fmla="*/ 0 w 256"/>
                <a:gd name="T1" fmla="*/ 213 h 290"/>
                <a:gd name="T2" fmla="*/ 214 w 256"/>
                <a:gd name="T3" fmla="*/ 0 h 290"/>
                <a:gd name="T4" fmla="*/ 256 w 256"/>
                <a:gd name="T5" fmla="*/ 42 h 290"/>
                <a:gd name="T6" fmla="*/ 8 w 256"/>
                <a:gd name="T7" fmla="*/ 290 h 290"/>
                <a:gd name="T8" fmla="*/ 0 w 256"/>
                <a:gd name="T9" fmla="*/ 282 h 290"/>
                <a:gd name="T10" fmla="*/ 0 w 256"/>
                <a:gd name="T11" fmla="*/ 21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6" h="290">
                  <a:moveTo>
                    <a:pt x="0" y="213"/>
                  </a:moveTo>
                  <a:lnTo>
                    <a:pt x="214" y="0"/>
                  </a:lnTo>
                  <a:lnTo>
                    <a:pt x="256" y="42"/>
                  </a:lnTo>
                  <a:lnTo>
                    <a:pt x="8" y="290"/>
                  </a:lnTo>
                  <a:lnTo>
                    <a:pt x="0" y="282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Rectangle 50405"/>
            <p:cNvSpPr>
              <a:spLocks noChangeArrowheads="1"/>
            </p:cNvSpPr>
            <p:nvPr/>
          </p:nvSpPr>
          <p:spPr bwMode="auto">
            <a:xfrm>
              <a:off x="5278438" y="4102100"/>
              <a:ext cx="53975" cy="10953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50406"/>
            <p:cNvSpPr/>
            <p:nvPr/>
          </p:nvSpPr>
          <p:spPr bwMode="auto">
            <a:xfrm>
              <a:off x="5141913" y="3952875"/>
              <a:ext cx="327025" cy="163513"/>
            </a:xfrm>
            <a:custGeom>
              <a:avLst/>
              <a:gdLst>
                <a:gd name="T0" fmla="*/ 96 w 96"/>
                <a:gd name="T1" fmla="*/ 0 h 48"/>
                <a:gd name="T2" fmla="*/ 48 w 96"/>
                <a:gd name="T3" fmla="*/ 48 h 48"/>
                <a:gd name="T4" fmla="*/ 0 w 96"/>
                <a:gd name="T5" fmla="*/ 0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96" y="0"/>
                  </a:moveTo>
                  <a:cubicBezTo>
                    <a:pt x="96" y="27"/>
                    <a:pt x="75" y="48"/>
                    <a:pt x="48" y="48"/>
                  </a:cubicBezTo>
                  <a:cubicBezTo>
                    <a:pt x="21" y="48"/>
                    <a:pt x="0" y="27"/>
                    <a:pt x="0" y="0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Oval 50407"/>
            <p:cNvSpPr>
              <a:spLocks noChangeArrowheads="1"/>
            </p:cNvSpPr>
            <p:nvPr/>
          </p:nvSpPr>
          <p:spPr bwMode="auto">
            <a:xfrm>
              <a:off x="5251450" y="4197350"/>
              <a:ext cx="107950" cy="109538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Oval 50408"/>
            <p:cNvSpPr>
              <a:spLocks noChangeArrowheads="1"/>
            </p:cNvSpPr>
            <p:nvPr/>
          </p:nvSpPr>
          <p:spPr bwMode="auto">
            <a:xfrm>
              <a:off x="5291138" y="4238625"/>
              <a:ext cx="26987" cy="269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Rectangle 50409"/>
            <p:cNvSpPr>
              <a:spLocks noChangeArrowheads="1"/>
            </p:cNvSpPr>
            <p:nvPr/>
          </p:nvSpPr>
          <p:spPr bwMode="auto">
            <a:xfrm>
              <a:off x="5114925" y="3925888"/>
              <a:ext cx="381000" cy="269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4" name="组合 233"/>
          <p:cNvGrpSpPr/>
          <p:nvPr/>
        </p:nvGrpSpPr>
        <p:grpSpPr>
          <a:xfrm>
            <a:off x="10225244" y="3876999"/>
            <a:ext cx="869950" cy="742950"/>
            <a:chOff x="10328275" y="3929063"/>
            <a:chExt cx="869950" cy="742950"/>
          </a:xfrm>
        </p:grpSpPr>
        <p:sp>
          <p:nvSpPr>
            <p:cNvPr id="163" name="Freeform 50410"/>
            <p:cNvSpPr/>
            <p:nvPr/>
          </p:nvSpPr>
          <p:spPr bwMode="auto">
            <a:xfrm>
              <a:off x="10342563" y="4564063"/>
              <a:ext cx="841375" cy="107950"/>
            </a:xfrm>
            <a:custGeom>
              <a:avLst/>
              <a:gdLst>
                <a:gd name="T0" fmla="*/ 248 w 248"/>
                <a:gd name="T1" fmla="*/ 16 h 32"/>
                <a:gd name="T2" fmla="*/ 232 w 248"/>
                <a:gd name="T3" fmla="*/ 32 h 32"/>
                <a:gd name="T4" fmla="*/ 16 w 248"/>
                <a:gd name="T5" fmla="*/ 32 h 32"/>
                <a:gd name="T6" fmla="*/ 0 w 248"/>
                <a:gd name="T7" fmla="*/ 16 h 32"/>
                <a:gd name="T8" fmla="*/ 16 w 248"/>
                <a:gd name="T9" fmla="*/ 0 h 32"/>
                <a:gd name="T10" fmla="*/ 232 w 248"/>
                <a:gd name="T11" fmla="*/ 0 h 32"/>
                <a:gd name="T12" fmla="*/ 248 w 248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32">
                  <a:moveTo>
                    <a:pt x="248" y="16"/>
                  </a:moveTo>
                  <a:cubicBezTo>
                    <a:pt x="248" y="25"/>
                    <a:pt x="241" y="32"/>
                    <a:pt x="232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6"/>
                  </a:cubicBez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50411"/>
            <p:cNvSpPr/>
            <p:nvPr/>
          </p:nvSpPr>
          <p:spPr bwMode="auto">
            <a:xfrm>
              <a:off x="10328275" y="3929063"/>
              <a:ext cx="869950" cy="688975"/>
            </a:xfrm>
            <a:custGeom>
              <a:avLst/>
              <a:gdLst>
                <a:gd name="T0" fmla="*/ 116 w 256"/>
                <a:gd name="T1" fmla="*/ 11 h 203"/>
                <a:gd name="T2" fmla="*/ 140 w 256"/>
                <a:gd name="T3" fmla="*/ 11 h 203"/>
                <a:gd name="T4" fmla="*/ 248 w 256"/>
                <a:gd name="T5" fmla="*/ 183 h 203"/>
                <a:gd name="T6" fmla="*/ 240 w 256"/>
                <a:gd name="T7" fmla="*/ 203 h 203"/>
                <a:gd name="T8" fmla="*/ 16 w 256"/>
                <a:gd name="T9" fmla="*/ 203 h 203"/>
                <a:gd name="T10" fmla="*/ 8 w 256"/>
                <a:gd name="T11" fmla="*/ 183 h 203"/>
                <a:gd name="T12" fmla="*/ 116 w 256"/>
                <a:gd name="T13" fmla="*/ 1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203">
                  <a:moveTo>
                    <a:pt x="116" y="11"/>
                  </a:moveTo>
                  <a:cubicBezTo>
                    <a:pt x="123" y="1"/>
                    <a:pt x="133" y="0"/>
                    <a:pt x="140" y="11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6" y="195"/>
                    <a:pt x="252" y="203"/>
                    <a:pt x="240" y="203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4" y="203"/>
                    <a:pt x="0" y="195"/>
                    <a:pt x="8" y="183"/>
                  </a:cubicBezTo>
                  <a:lnTo>
                    <a:pt x="116" y="11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50412"/>
            <p:cNvSpPr/>
            <p:nvPr/>
          </p:nvSpPr>
          <p:spPr bwMode="auto">
            <a:xfrm>
              <a:off x="10423525" y="4021138"/>
              <a:ext cx="679450" cy="542925"/>
            </a:xfrm>
            <a:custGeom>
              <a:avLst/>
              <a:gdLst>
                <a:gd name="T0" fmla="*/ 214 w 428"/>
                <a:gd name="T1" fmla="*/ 0 h 342"/>
                <a:gd name="T2" fmla="*/ 0 w 428"/>
                <a:gd name="T3" fmla="*/ 342 h 342"/>
                <a:gd name="T4" fmla="*/ 428 w 428"/>
                <a:gd name="T5" fmla="*/ 342 h 342"/>
                <a:gd name="T6" fmla="*/ 214 w 428"/>
                <a:gd name="T7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8" h="342">
                  <a:moveTo>
                    <a:pt x="214" y="0"/>
                  </a:moveTo>
                  <a:lnTo>
                    <a:pt x="0" y="342"/>
                  </a:lnTo>
                  <a:lnTo>
                    <a:pt x="428" y="342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50413"/>
            <p:cNvSpPr/>
            <p:nvPr/>
          </p:nvSpPr>
          <p:spPr bwMode="auto">
            <a:xfrm>
              <a:off x="10736263" y="4197350"/>
              <a:ext cx="53975" cy="217488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12" y="64"/>
                    <a:pt x="8" y="64"/>
                  </a:cubicBez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Oval 50414"/>
            <p:cNvSpPr>
              <a:spLocks noChangeArrowheads="1"/>
            </p:cNvSpPr>
            <p:nvPr/>
          </p:nvSpPr>
          <p:spPr bwMode="auto">
            <a:xfrm>
              <a:off x="10736263" y="4441825"/>
              <a:ext cx="53975" cy="5397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8" name="组合 227"/>
          <p:cNvGrpSpPr/>
          <p:nvPr/>
        </p:nvGrpSpPr>
        <p:grpSpPr>
          <a:xfrm>
            <a:off x="6777194" y="2365219"/>
            <a:ext cx="596900" cy="841375"/>
            <a:chOff x="6880225" y="2133600"/>
            <a:chExt cx="596900" cy="841375"/>
          </a:xfrm>
        </p:grpSpPr>
        <p:sp>
          <p:nvSpPr>
            <p:cNvPr id="168" name="Freeform 50415"/>
            <p:cNvSpPr/>
            <p:nvPr/>
          </p:nvSpPr>
          <p:spPr bwMode="auto">
            <a:xfrm>
              <a:off x="6880225" y="2133600"/>
              <a:ext cx="596900" cy="841375"/>
            </a:xfrm>
            <a:custGeom>
              <a:avLst/>
              <a:gdLst>
                <a:gd name="T0" fmla="*/ 176 w 176"/>
                <a:gd name="T1" fmla="*/ 224 h 248"/>
                <a:gd name="T2" fmla="*/ 152 w 176"/>
                <a:gd name="T3" fmla="*/ 248 h 248"/>
                <a:gd name="T4" fmla="*/ 24 w 176"/>
                <a:gd name="T5" fmla="*/ 248 h 248"/>
                <a:gd name="T6" fmla="*/ 0 w 176"/>
                <a:gd name="T7" fmla="*/ 224 h 248"/>
                <a:gd name="T8" fmla="*/ 0 w 176"/>
                <a:gd name="T9" fmla="*/ 24 h 248"/>
                <a:gd name="T10" fmla="*/ 24 w 176"/>
                <a:gd name="T11" fmla="*/ 0 h 248"/>
                <a:gd name="T12" fmla="*/ 152 w 176"/>
                <a:gd name="T13" fmla="*/ 0 h 248"/>
                <a:gd name="T14" fmla="*/ 176 w 176"/>
                <a:gd name="T15" fmla="*/ 24 h 248"/>
                <a:gd name="T16" fmla="*/ 176 w 176"/>
                <a:gd name="T17" fmla="*/ 2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248">
                  <a:moveTo>
                    <a:pt x="176" y="224"/>
                  </a:moveTo>
                  <a:cubicBezTo>
                    <a:pt x="176" y="237"/>
                    <a:pt x="165" y="248"/>
                    <a:pt x="152" y="248"/>
                  </a:cubicBezTo>
                  <a:cubicBezTo>
                    <a:pt x="24" y="248"/>
                    <a:pt x="24" y="248"/>
                    <a:pt x="24" y="248"/>
                  </a:cubicBezTo>
                  <a:cubicBezTo>
                    <a:pt x="11" y="248"/>
                    <a:pt x="0" y="237"/>
                    <a:pt x="0" y="2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5" y="0"/>
                    <a:pt x="176" y="11"/>
                    <a:pt x="176" y="24"/>
                  </a:cubicBezTo>
                  <a:lnTo>
                    <a:pt x="176" y="224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50416"/>
            <p:cNvSpPr/>
            <p:nvPr/>
          </p:nvSpPr>
          <p:spPr bwMode="auto">
            <a:xfrm>
              <a:off x="6934200" y="2187575"/>
              <a:ext cx="488950" cy="136525"/>
            </a:xfrm>
            <a:custGeom>
              <a:avLst/>
              <a:gdLst>
                <a:gd name="T0" fmla="*/ 144 w 144"/>
                <a:gd name="T1" fmla="*/ 24 h 40"/>
                <a:gd name="T2" fmla="*/ 128 w 144"/>
                <a:gd name="T3" fmla="*/ 40 h 40"/>
                <a:gd name="T4" fmla="*/ 16 w 144"/>
                <a:gd name="T5" fmla="*/ 40 h 40"/>
                <a:gd name="T6" fmla="*/ 0 w 144"/>
                <a:gd name="T7" fmla="*/ 24 h 40"/>
                <a:gd name="T8" fmla="*/ 0 w 144"/>
                <a:gd name="T9" fmla="*/ 16 h 40"/>
                <a:gd name="T10" fmla="*/ 16 w 144"/>
                <a:gd name="T11" fmla="*/ 0 h 40"/>
                <a:gd name="T12" fmla="*/ 128 w 144"/>
                <a:gd name="T13" fmla="*/ 0 h 40"/>
                <a:gd name="T14" fmla="*/ 144 w 144"/>
                <a:gd name="T15" fmla="*/ 16 h 40"/>
                <a:gd name="T16" fmla="*/ 144 w 144"/>
                <a:gd name="T17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40">
                  <a:moveTo>
                    <a:pt x="144" y="24"/>
                  </a:moveTo>
                  <a:cubicBezTo>
                    <a:pt x="144" y="33"/>
                    <a:pt x="137" y="40"/>
                    <a:pt x="128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7" y="40"/>
                    <a:pt x="0" y="33"/>
                    <a:pt x="0" y="2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7" y="0"/>
                    <a:pt x="144" y="7"/>
                    <a:pt x="144" y="16"/>
                  </a:cubicBezTo>
                  <a:lnTo>
                    <a:pt x="144" y="24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Rectangle 50417"/>
            <p:cNvSpPr>
              <a:spLocks noChangeArrowheads="1"/>
            </p:cNvSpPr>
            <p:nvPr/>
          </p:nvSpPr>
          <p:spPr bwMode="auto">
            <a:xfrm>
              <a:off x="6880225" y="2378075"/>
              <a:ext cx="596900" cy="4889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Oval 50418"/>
            <p:cNvSpPr>
              <a:spLocks noChangeArrowheads="1"/>
            </p:cNvSpPr>
            <p:nvPr/>
          </p:nvSpPr>
          <p:spPr bwMode="auto">
            <a:xfrm>
              <a:off x="7315200" y="2228850"/>
              <a:ext cx="53975" cy="5397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Oval 50419"/>
            <p:cNvSpPr>
              <a:spLocks noChangeArrowheads="1"/>
            </p:cNvSpPr>
            <p:nvPr/>
          </p:nvSpPr>
          <p:spPr bwMode="auto">
            <a:xfrm>
              <a:off x="7232650" y="2228850"/>
              <a:ext cx="55562" cy="5397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Oval 50420"/>
            <p:cNvSpPr>
              <a:spLocks noChangeArrowheads="1"/>
            </p:cNvSpPr>
            <p:nvPr/>
          </p:nvSpPr>
          <p:spPr bwMode="auto">
            <a:xfrm>
              <a:off x="7151688" y="2228850"/>
              <a:ext cx="53975" cy="5397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50421"/>
            <p:cNvSpPr/>
            <p:nvPr/>
          </p:nvSpPr>
          <p:spPr bwMode="auto">
            <a:xfrm>
              <a:off x="6988175" y="2432050"/>
              <a:ext cx="109537" cy="109538"/>
            </a:xfrm>
            <a:custGeom>
              <a:avLst/>
              <a:gdLst>
                <a:gd name="T0" fmla="*/ 32 w 32"/>
                <a:gd name="T1" fmla="*/ 24 h 32"/>
                <a:gd name="T2" fmla="*/ 24 w 32"/>
                <a:gd name="T3" fmla="*/ 32 h 32"/>
                <a:gd name="T4" fmla="*/ 8 w 32"/>
                <a:gd name="T5" fmla="*/ 32 h 32"/>
                <a:gd name="T6" fmla="*/ 0 w 32"/>
                <a:gd name="T7" fmla="*/ 24 h 32"/>
                <a:gd name="T8" fmla="*/ 0 w 32"/>
                <a:gd name="T9" fmla="*/ 8 h 32"/>
                <a:gd name="T10" fmla="*/ 8 w 32"/>
                <a:gd name="T11" fmla="*/ 0 h 32"/>
                <a:gd name="T12" fmla="*/ 24 w 32"/>
                <a:gd name="T13" fmla="*/ 0 h 32"/>
                <a:gd name="T14" fmla="*/ 32 w 32"/>
                <a:gd name="T15" fmla="*/ 8 h 32"/>
                <a:gd name="T16" fmla="*/ 32 w 32"/>
                <a:gd name="T1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24"/>
                  </a:moveTo>
                  <a:cubicBezTo>
                    <a:pt x="32" y="28"/>
                    <a:pt x="28" y="32"/>
                    <a:pt x="24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2" y="4"/>
                    <a:pt x="32" y="8"/>
                  </a:cubicBezTo>
                  <a:lnTo>
                    <a:pt x="32" y="24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50422"/>
            <p:cNvSpPr/>
            <p:nvPr/>
          </p:nvSpPr>
          <p:spPr bwMode="auto">
            <a:xfrm>
              <a:off x="7124700" y="2432050"/>
              <a:ext cx="107950" cy="109538"/>
            </a:xfrm>
            <a:custGeom>
              <a:avLst/>
              <a:gdLst>
                <a:gd name="T0" fmla="*/ 32 w 32"/>
                <a:gd name="T1" fmla="*/ 24 h 32"/>
                <a:gd name="T2" fmla="*/ 24 w 32"/>
                <a:gd name="T3" fmla="*/ 32 h 32"/>
                <a:gd name="T4" fmla="*/ 8 w 32"/>
                <a:gd name="T5" fmla="*/ 32 h 32"/>
                <a:gd name="T6" fmla="*/ 0 w 32"/>
                <a:gd name="T7" fmla="*/ 24 h 32"/>
                <a:gd name="T8" fmla="*/ 0 w 32"/>
                <a:gd name="T9" fmla="*/ 8 h 32"/>
                <a:gd name="T10" fmla="*/ 8 w 32"/>
                <a:gd name="T11" fmla="*/ 0 h 32"/>
                <a:gd name="T12" fmla="*/ 24 w 32"/>
                <a:gd name="T13" fmla="*/ 0 h 32"/>
                <a:gd name="T14" fmla="*/ 32 w 32"/>
                <a:gd name="T15" fmla="*/ 8 h 32"/>
                <a:gd name="T16" fmla="*/ 32 w 32"/>
                <a:gd name="T1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24"/>
                  </a:moveTo>
                  <a:cubicBezTo>
                    <a:pt x="32" y="28"/>
                    <a:pt x="28" y="32"/>
                    <a:pt x="24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2" y="4"/>
                    <a:pt x="32" y="8"/>
                  </a:cubicBezTo>
                  <a:lnTo>
                    <a:pt x="32" y="24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50423"/>
            <p:cNvSpPr/>
            <p:nvPr/>
          </p:nvSpPr>
          <p:spPr bwMode="auto">
            <a:xfrm>
              <a:off x="7261225" y="2432050"/>
              <a:ext cx="107950" cy="109538"/>
            </a:xfrm>
            <a:custGeom>
              <a:avLst/>
              <a:gdLst>
                <a:gd name="T0" fmla="*/ 32 w 32"/>
                <a:gd name="T1" fmla="*/ 24 h 32"/>
                <a:gd name="T2" fmla="*/ 24 w 32"/>
                <a:gd name="T3" fmla="*/ 32 h 32"/>
                <a:gd name="T4" fmla="*/ 8 w 32"/>
                <a:gd name="T5" fmla="*/ 32 h 32"/>
                <a:gd name="T6" fmla="*/ 0 w 32"/>
                <a:gd name="T7" fmla="*/ 24 h 32"/>
                <a:gd name="T8" fmla="*/ 0 w 32"/>
                <a:gd name="T9" fmla="*/ 8 h 32"/>
                <a:gd name="T10" fmla="*/ 8 w 32"/>
                <a:gd name="T11" fmla="*/ 0 h 32"/>
                <a:gd name="T12" fmla="*/ 24 w 32"/>
                <a:gd name="T13" fmla="*/ 0 h 32"/>
                <a:gd name="T14" fmla="*/ 32 w 32"/>
                <a:gd name="T15" fmla="*/ 8 h 32"/>
                <a:gd name="T16" fmla="*/ 32 w 32"/>
                <a:gd name="T1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24"/>
                  </a:moveTo>
                  <a:cubicBezTo>
                    <a:pt x="32" y="28"/>
                    <a:pt x="28" y="32"/>
                    <a:pt x="24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2" y="4"/>
                    <a:pt x="32" y="8"/>
                  </a:cubicBezTo>
                  <a:lnTo>
                    <a:pt x="32" y="24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50424"/>
            <p:cNvSpPr/>
            <p:nvPr/>
          </p:nvSpPr>
          <p:spPr bwMode="auto">
            <a:xfrm>
              <a:off x="6988175" y="2568575"/>
              <a:ext cx="109537" cy="107950"/>
            </a:xfrm>
            <a:custGeom>
              <a:avLst/>
              <a:gdLst>
                <a:gd name="T0" fmla="*/ 32 w 32"/>
                <a:gd name="T1" fmla="*/ 24 h 32"/>
                <a:gd name="T2" fmla="*/ 24 w 32"/>
                <a:gd name="T3" fmla="*/ 32 h 32"/>
                <a:gd name="T4" fmla="*/ 8 w 32"/>
                <a:gd name="T5" fmla="*/ 32 h 32"/>
                <a:gd name="T6" fmla="*/ 0 w 32"/>
                <a:gd name="T7" fmla="*/ 24 h 32"/>
                <a:gd name="T8" fmla="*/ 0 w 32"/>
                <a:gd name="T9" fmla="*/ 8 h 32"/>
                <a:gd name="T10" fmla="*/ 8 w 32"/>
                <a:gd name="T11" fmla="*/ 0 h 32"/>
                <a:gd name="T12" fmla="*/ 24 w 32"/>
                <a:gd name="T13" fmla="*/ 0 h 32"/>
                <a:gd name="T14" fmla="*/ 32 w 32"/>
                <a:gd name="T15" fmla="*/ 8 h 32"/>
                <a:gd name="T16" fmla="*/ 32 w 32"/>
                <a:gd name="T1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24"/>
                  </a:moveTo>
                  <a:cubicBezTo>
                    <a:pt x="32" y="28"/>
                    <a:pt x="28" y="32"/>
                    <a:pt x="24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2" y="4"/>
                    <a:pt x="32" y="8"/>
                  </a:cubicBezTo>
                  <a:lnTo>
                    <a:pt x="32" y="24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50425"/>
            <p:cNvSpPr/>
            <p:nvPr/>
          </p:nvSpPr>
          <p:spPr bwMode="auto">
            <a:xfrm>
              <a:off x="7124700" y="2568575"/>
              <a:ext cx="107950" cy="107950"/>
            </a:xfrm>
            <a:custGeom>
              <a:avLst/>
              <a:gdLst>
                <a:gd name="T0" fmla="*/ 32 w 32"/>
                <a:gd name="T1" fmla="*/ 24 h 32"/>
                <a:gd name="T2" fmla="*/ 24 w 32"/>
                <a:gd name="T3" fmla="*/ 32 h 32"/>
                <a:gd name="T4" fmla="*/ 8 w 32"/>
                <a:gd name="T5" fmla="*/ 32 h 32"/>
                <a:gd name="T6" fmla="*/ 0 w 32"/>
                <a:gd name="T7" fmla="*/ 24 h 32"/>
                <a:gd name="T8" fmla="*/ 0 w 32"/>
                <a:gd name="T9" fmla="*/ 8 h 32"/>
                <a:gd name="T10" fmla="*/ 8 w 32"/>
                <a:gd name="T11" fmla="*/ 0 h 32"/>
                <a:gd name="T12" fmla="*/ 24 w 32"/>
                <a:gd name="T13" fmla="*/ 0 h 32"/>
                <a:gd name="T14" fmla="*/ 32 w 32"/>
                <a:gd name="T15" fmla="*/ 8 h 32"/>
                <a:gd name="T16" fmla="*/ 32 w 32"/>
                <a:gd name="T1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24"/>
                  </a:moveTo>
                  <a:cubicBezTo>
                    <a:pt x="32" y="28"/>
                    <a:pt x="28" y="32"/>
                    <a:pt x="24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2" y="4"/>
                    <a:pt x="32" y="8"/>
                  </a:cubicBezTo>
                  <a:lnTo>
                    <a:pt x="32" y="24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50426"/>
            <p:cNvSpPr/>
            <p:nvPr/>
          </p:nvSpPr>
          <p:spPr bwMode="auto">
            <a:xfrm>
              <a:off x="7261225" y="2568575"/>
              <a:ext cx="107950" cy="107950"/>
            </a:xfrm>
            <a:custGeom>
              <a:avLst/>
              <a:gdLst>
                <a:gd name="T0" fmla="*/ 32 w 32"/>
                <a:gd name="T1" fmla="*/ 24 h 32"/>
                <a:gd name="T2" fmla="*/ 24 w 32"/>
                <a:gd name="T3" fmla="*/ 32 h 32"/>
                <a:gd name="T4" fmla="*/ 8 w 32"/>
                <a:gd name="T5" fmla="*/ 32 h 32"/>
                <a:gd name="T6" fmla="*/ 0 w 32"/>
                <a:gd name="T7" fmla="*/ 24 h 32"/>
                <a:gd name="T8" fmla="*/ 0 w 32"/>
                <a:gd name="T9" fmla="*/ 8 h 32"/>
                <a:gd name="T10" fmla="*/ 8 w 32"/>
                <a:gd name="T11" fmla="*/ 0 h 32"/>
                <a:gd name="T12" fmla="*/ 24 w 32"/>
                <a:gd name="T13" fmla="*/ 0 h 32"/>
                <a:gd name="T14" fmla="*/ 32 w 32"/>
                <a:gd name="T15" fmla="*/ 8 h 32"/>
                <a:gd name="T16" fmla="*/ 32 w 32"/>
                <a:gd name="T1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24"/>
                  </a:moveTo>
                  <a:cubicBezTo>
                    <a:pt x="32" y="28"/>
                    <a:pt x="28" y="32"/>
                    <a:pt x="24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2" y="4"/>
                    <a:pt x="32" y="8"/>
                  </a:cubicBezTo>
                  <a:lnTo>
                    <a:pt x="32" y="24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50427"/>
            <p:cNvSpPr/>
            <p:nvPr/>
          </p:nvSpPr>
          <p:spPr bwMode="auto">
            <a:xfrm>
              <a:off x="6988175" y="2703513"/>
              <a:ext cx="109537" cy="109538"/>
            </a:xfrm>
            <a:custGeom>
              <a:avLst/>
              <a:gdLst>
                <a:gd name="T0" fmla="*/ 32 w 32"/>
                <a:gd name="T1" fmla="*/ 24 h 32"/>
                <a:gd name="T2" fmla="*/ 24 w 32"/>
                <a:gd name="T3" fmla="*/ 32 h 32"/>
                <a:gd name="T4" fmla="*/ 8 w 32"/>
                <a:gd name="T5" fmla="*/ 32 h 32"/>
                <a:gd name="T6" fmla="*/ 0 w 32"/>
                <a:gd name="T7" fmla="*/ 24 h 32"/>
                <a:gd name="T8" fmla="*/ 0 w 32"/>
                <a:gd name="T9" fmla="*/ 8 h 32"/>
                <a:gd name="T10" fmla="*/ 8 w 32"/>
                <a:gd name="T11" fmla="*/ 0 h 32"/>
                <a:gd name="T12" fmla="*/ 24 w 32"/>
                <a:gd name="T13" fmla="*/ 0 h 32"/>
                <a:gd name="T14" fmla="*/ 32 w 32"/>
                <a:gd name="T15" fmla="*/ 8 h 32"/>
                <a:gd name="T16" fmla="*/ 32 w 32"/>
                <a:gd name="T1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24"/>
                  </a:moveTo>
                  <a:cubicBezTo>
                    <a:pt x="32" y="28"/>
                    <a:pt x="28" y="32"/>
                    <a:pt x="24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2" y="4"/>
                    <a:pt x="32" y="8"/>
                  </a:cubicBezTo>
                  <a:lnTo>
                    <a:pt x="32" y="24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50428"/>
            <p:cNvSpPr/>
            <p:nvPr/>
          </p:nvSpPr>
          <p:spPr bwMode="auto">
            <a:xfrm>
              <a:off x="7124700" y="2703513"/>
              <a:ext cx="107950" cy="109538"/>
            </a:xfrm>
            <a:custGeom>
              <a:avLst/>
              <a:gdLst>
                <a:gd name="T0" fmla="*/ 32 w 32"/>
                <a:gd name="T1" fmla="*/ 24 h 32"/>
                <a:gd name="T2" fmla="*/ 24 w 32"/>
                <a:gd name="T3" fmla="*/ 32 h 32"/>
                <a:gd name="T4" fmla="*/ 8 w 32"/>
                <a:gd name="T5" fmla="*/ 32 h 32"/>
                <a:gd name="T6" fmla="*/ 0 w 32"/>
                <a:gd name="T7" fmla="*/ 24 h 32"/>
                <a:gd name="T8" fmla="*/ 0 w 32"/>
                <a:gd name="T9" fmla="*/ 8 h 32"/>
                <a:gd name="T10" fmla="*/ 8 w 32"/>
                <a:gd name="T11" fmla="*/ 0 h 32"/>
                <a:gd name="T12" fmla="*/ 24 w 32"/>
                <a:gd name="T13" fmla="*/ 0 h 32"/>
                <a:gd name="T14" fmla="*/ 32 w 32"/>
                <a:gd name="T15" fmla="*/ 8 h 32"/>
                <a:gd name="T16" fmla="*/ 32 w 32"/>
                <a:gd name="T1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24"/>
                  </a:moveTo>
                  <a:cubicBezTo>
                    <a:pt x="32" y="28"/>
                    <a:pt x="28" y="32"/>
                    <a:pt x="24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2" y="4"/>
                    <a:pt x="32" y="8"/>
                  </a:cubicBezTo>
                  <a:lnTo>
                    <a:pt x="32" y="24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50429"/>
            <p:cNvSpPr/>
            <p:nvPr/>
          </p:nvSpPr>
          <p:spPr bwMode="auto">
            <a:xfrm>
              <a:off x="7261225" y="2703513"/>
              <a:ext cx="107950" cy="109538"/>
            </a:xfrm>
            <a:custGeom>
              <a:avLst/>
              <a:gdLst>
                <a:gd name="T0" fmla="*/ 32 w 32"/>
                <a:gd name="T1" fmla="*/ 24 h 32"/>
                <a:gd name="T2" fmla="*/ 24 w 32"/>
                <a:gd name="T3" fmla="*/ 32 h 32"/>
                <a:gd name="T4" fmla="*/ 8 w 32"/>
                <a:gd name="T5" fmla="*/ 32 h 32"/>
                <a:gd name="T6" fmla="*/ 0 w 32"/>
                <a:gd name="T7" fmla="*/ 24 h 32"/>
                <a:gd name="T8" fmla="*/ 0 w 32"/>
                <a:gd name="T9" fmla="*/ 8 h 32"/>
                <a:gd name="T10" fmla="*/ 8 w 32"/>
                <a:gd name="T11" fmla="*/ 0 h 32"/>
                <a:gd name="T12" fmla="*/ 24 w 32"/>
                <a:gd name="T13" fmla="*/ 0 h 32"/>
                <a:gd name="T14" fmla="*/ 32 w 32"/>
                <a:gd name="T15" fmla="*/ 8 h 32"/>
                <a:gd name="T16" fmla="*/ 32 w 32"/>
                <a:gd name="T1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24"/>
                  </a:moveTo>
                  <a:cubicBezTo>
                    <a:pt x="32" y="28"/>
                    <a:pt x="28" y="32"/>
                    <a:pt x="24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2" y="4"/>
                    <a:pt x="32" y="8"/>
                  </a:cubicBezTo>
                  <a:lnTo>
                    <a:pt x="32" y="24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Rectangle 50430"/>
            <p:cNvSpPr>
              <a:spLocks noChangeArrowheads="1"/>
            </p:cNvSpPr>
            <p:nvPr/>
          </p:nvSpPr>
          <p:spPr bwMode="auto">
            <a:xfrm>
              <a:off x="7016750" y="2459038"/>
              <a:ext cx="53975" cy="555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Rectangle 50431"/>
            <p:cNvSpPr>
              <a:spLocks noChangeArrowheads="1"/>
            </p:cNvSpPr>
            <p:nvPr/>
          </p:nvSpPr>
          <p:spPr bwMode="auto">
            <a:xfrm>
              <a:off x="7151688" y="2459038"/>
              <a:ext cx="53975" cy="555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Rectangle 50432"/>
            <p:cNvSpPr>
              <a:spLocks noChangeArrowheads="1"/>
            </p:cNvSpPr>
            <p:nvPr/>
          </p:nvSpPr>
          <p:spPr bwMode="auto">
            <a:xfrm>
              <a:off x="7288213" y="2459038"/>
              <a:ext cx="53975" cy="555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Rectangle 50433"/>
            <p:cNvSpPr>
              <a:spLocks noChangeArrowheads="1"/>
            </p:cNvSpPr>
            <p:nvPr/>
          </p:nvSpPr>
          <p:spPr bwMode="auto">
            <a:xfrm>
              <a:off x="7016750" y="2595563"/>
              <a:ext cx="53975" cy="539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Rectangle 50434"/>
            <p:cNvSpPr>
              <a:spLocks noChangeArrowheads="1"/>
            </p:cNvSpPr>
            <p:nvPr/>
          </p:nvSpPr>
          <p:spPr bwMode="auto">
            <a:xfrm>
              <a:off x="7151688" y="2595563"/>
              <a:ext cx="53975" cy="539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Rectangle 50435"/>
            <p:cNvSpPr>
              <a:spLocks noChangeArrowheads="1"/>
            </p:cNvSpPr>
            <p:nvPr/>
          </p:nvSpPr>
          <p:spPr bwMode="auto">
            <a:xfrm>
              <a:off x="7288213" y="2595563"/>
              <a:ext cx="53975" cy="539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Rectangle 50436"/>
            <p:cNvSpPr>
              <a:spLocks noChangeArrowheads="1"/>
            </p:cNvSpPr>
            <p:nvPr/>
          </p:nvSpPr>
          <p:spPr bwMode="auto">
            <a:xfrm>
              <a:off x="7016750" y="2730500"/>
              <a:ext cx="53975" cy="555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Rectangle 50437"/>
            <p:cNvSpPr>
              <a:spLocks noChangeArrowheads="1"/>
            </p:cNvSpPr>
            <p:nvPr/>
          </p:nvSpPr>
          <p:spPr bwMode="auto">
            <a:xfrm>
              <a:off x="7151688" y="2730500"/>
              <a:ext cx="53975" cy="555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Rectangle 50438"/>
            <p:cNvSpPr>
              <a:spLocks noChangeArrowheads="1"/>
            </p:cNvSpPr>
            <p:nvPr/>
          </p:nvSpPr>
          <p:spPr bwMode="auto">
            <a:xfrm>
              <a:off x="7288213" y="2730500"/>
              <a:ext cx="53975" cy="555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8501219" y="3873824"/>
            <a:ext cx="733425" cy="841375"/>
            <a:chOff x="8604250" y="3925888"/>
            <a:chExt cx="733425" cy="841375"/>
          </a:xfrm>
        </p:grpSpPr>
        <p:sp>
          <p:nvSpPr>
            <p:cNvPr id="192" name="Freeform 50439"/>
            <p:cNvSpPr/>
            <p:nvPr/>
          </p:nvSpPr>
          <p:spPr bwMode="auto">
            <a:xfrm>
              <a:off x="8631238" y="3952875"/>
              <a:ext cx="679450" cy="787400"/>
            </a:xfrm>
            <a:custGeom>
              <a:avLst/>
              <a:gdLst>
                <a:gd name="T0" fmla="*/ 214 w 428"/>
                <a:gd name="T1" fmla="*/ 0 h 496"/>
                <a:gd name="T2" fmla="*/ 283 w 428"/>
                <a:gd name="T3" fmla="*/ 128 h 496"/>
                <a:gd name="T4" fmla="*/ 428 w 428"/>
                <a:gd name="T5" fmla="*/ 128 h 496"/>
                <a:gd name="T6" fmla="*/ 342 w 428"/>
                <a:gd name="T7" fmla="*/ 248 h 496"/>
                <a:gd name="T8" fmla="*/ 428 w 428"/>
                <a:gd name="T9" fmla="*/ 368 h 496"/>
                <a:gd name="T10" fmla="*/ 283 w 428"/>
                <a:gd name="T11" fmla="*/ 368 h 496"/>
                <a:gd name="T12" fmla="*/ 214 w 428"/>
                <a:gd name="T13" fmla="*/ 496 h 496"/>
                <a:gd name="T14" fmla="*/ 146 w 428"/>
                <a:gd name="T15" fmla="*/ 368 h 496"/>
                <a:gd name="T16" fmla="*/ 0 w 428"/>
                <a:gd name="T17" fmla="*/ 368 h 496"/>
                <a:gd name="T18" fmla="*/ 86 w 428"/>
                <a:gd name="T19" fmla="*/ 248 h 496"/>
                <a:gd name="T20" fmla="*/ 0 w 428"/>
                <a:gd name="T21" fmla="*/ 128 h 496"/>
                <a:gd name="T22" fmla="*/ 146 w 428"/>
                <a:gd name="T23" fmla="*/ 128 h 496"/>
                <a:gd name="T24" fmla="*/ 214 w 428"/>
                <a:gd name="T2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8" h="496">
                  <a:moveTo>
                    <a:pt x="214" y="0"/>
                  </a:moveTo>
                  <a:lnTo>
                    <a:pt x="283" y="128"/>
                  </a:lnTo>
                  <a:lnTo>
                    <a:pt x="428" y="128"/>
                  </a:lnTo>
                  <a:lnTo>
                    <a:pt x="342" y="248"/>
                  </a:lnTo>
                  <a:lnTo>
                    <a:pt x="428" y="368"/>
                  </a:lnTo>
                  <a:lnTo>
                    <a:pt x="283" y="368"/>
                  </a:lnTo>
                  <a:lnTo>
                    <a:pt x="214" y="496"/>
                  </a:lnTo>
                  <a:lnTo>
                    <a:pt x="146" y="368"/>
                  </a:lnTo>
                  <a:lnTo>
                    <a:pt x="0" y="368"/>
                  </a:lnTo>
                  <a:lnTo>
                    <a:pt x="86" y="248"/>
                  </a:lnTo>
                  <a:lnTo>
                    <a:pt x="0" y="128"/>
                  </a:lnTo>
                  <a:lnTo>
                    <a:pt x="146" y="128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Oval 50440"/>
            <p:cNvSpPr>
              <a:spLocks noChangeArrowheads="1"/>
            </p:cNvSpPr>
            <p:nvPr/>
          </p:nvSpPr>
          <p:spPr bwMode="auto">
            <a:xfrm>
              <a:off x="8809038" y="4184650"/>
              <a:ext cx="325437" cy="325438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Oval 50441"/>
            <p:cNvSpPr>
              <a:spLocks noChangeArrowheads="1"/>
            </p:cNvSpPr>
            <p:nvPr/>
          </p:nvSpPr>
          <p:spPr bwMode="auto">
            <a:xfrm>
              <a:off x="8836025" y="4211638"/>
              <a:ext cx="271462" cy="271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Oval 50442"/>
            <p:cNvSpPr>
              <a:spLocks noChangeArrowheads="1"/>
            </p:cNvSpPr>
            <p:nvPr/>
          </p:nvSpPr>
          <p:spPr bwMode="auto">
            <a:xfrm>
              <a:off x="9283700" y="4129088"/>
              <a:ext cx="53975" cy="55563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Oval 50443"/>
            <p:cNvSpPr>
              <a:spLocks noChangeArrowheads="1"/>
            </p:cNvSpPr>
            <p:nvPr/>
          </p:nvSpPr>
          <p:spPr bwMode="auto">
            <a:xfrm>
              <a:off x="9283700" y="4510088"/>
              <a:ext cx="53975" cy="5397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Oval 50444"/>
            <p:cNvSpPr>
              <a:spLocks noChangeArrowheads="1"/>
            </p:cNvSpPr>
            <p:nvPr/>
          </p:nvSpPr>
          <p:spPr bwMode="auto">
            <a:xfrm>
              <a:off x="8604250" y="4129088"/>
              <a:ext cx="53975" cy="55563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Oval 50445"/>
            <p:cNvSpPr>
              <a:spLocks noChangeArrowheads="1"/>
            </p:cNvSpPr>
            <p:nvPr/>
          </p:nvSpPr>
          <p:spPr bwMode="auto">
            <a:xfrm>
              <a:off x="8943975" y="3925888"/>
              <a:ext cx="53975" cy="5397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Oval 50446"/>
            <p:cNvSpPr>
              <a:spLocks noChangeArrowheads="1"/>
            </p:cNvSpPr>
            <p:nvPr/>
          </p:nvSpPr>
          <p:spPr bwMode="auto">
            <a:xfrm>
              <a:off x="8943975" y="4713288"/>
              <a:ext cx="53975" cy="5397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Oval 50447"/>
            <p:cNvSpPr>
              <a:spLocks noChangeArrowheads="1"/>
            </p:cNvSpPr>
            <p:nvPr/>
          </p:nvSpPr>
          <p:spPr bwMode="auto">
            <a:xfrm>
              <a:off x="8604250" y="4510088"/>
              <a:ext cx="53975" cy="5397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50448"/>
            <p:cNvSpPr/>
            <p:nvPr/>
          </p:nvSpPr>
          <p:spPr bwMode="auto">
            <a:xfrm>
              <a:off x="8875713" y="4251325"/>
              <a:ext cx="190500" cy="177800"/>
            </a:xfrm>
            <a:custGeom>
              <a:avLst/>
              <a:gdLst>
                <a:gd name="T0" fmla="*/ 60 w 120"/>
                <a:gd name="T1" fmla="*/ 0 h 112"/>
                <a:gd name="T2" fmla="*/ 77 w 120"/>
                <a:gd name="T3" fmla="*/ 35 h 112"/>
                <a:gd name="T4" fmla="*/ 120 w 120"/>
                <a:gd name="T5" fmla="*/ 43 h 112"/>
                <a:gd name="T6" fmla="*/ 86 w 120"/>
                <a:gd name="T7" fmla="*/ 69 h 112"/>
                <a:gd name="T8" fmla="*/ 97 w 120"/>
                <a:gd name="T9" fmla="*/ 109 h 112"/>
                <a:gd name="T10" fmla="*/ 60 w 120"/>
                <a:gd name="T11" fmla="*/ 86 h 112"/>
                <a:gd name="T12" fmla="*/ 26 w 120"/>
                <a:gd name="T13" fmla="*/ 112 h 112"/>
                <a:gd name="T14" fmla="*/ 35 w 120"/>
                <a:gd name="T15" fmla="*/ 69 h 112"/>
                <a:gd name="T16" fmla="*/ 0 w 120"/>
                <a:gd name="T17" fmla="*/ 43 h 112"/>
                <a:gd name="T18" fmla="*/ 43 w 120"/>
                <a:gd name="T19" fmla="*/ 35 h 112"/>
                <a:gd name="T20" fmla="*/ 60 w 120"/>
                <a:gd name="T2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112">
                  <a:moveTo>
                    <a:pt x="60" y="0"/>
                  </a:moveTo>
                  <a:lnTo>
                    <a:pt x="77" y="35"/>
                  </a:lnTo>
                  <a:lnTo>
                    <a:pt x="120" y="43"/>
                  </a:lnTo>
                  <a:lnTo>
                    <a:pt x="86" y="69"/>
                  </a:lnTo>
                  <a:lnTo>
                    <a:pt x="97" y="109"/>
                  </a:lnTo>
                  <a:lnTo>
                    <a:pt x="60" y="86"/>
                  </a:lnTo>
                  <a:lnTo>
                    <a:pt x="26" y="112"/>
                  </a:lnTo>
                  <a:lnTo>
                    <a:pt x="35" y="69"/>
                  </a:lnTo>
                  <a:lnTo>
                    <a:pt x="0" y="43"/>
                  </a:lnTo>
                  <a:lnTo>
                    <a:pt x="43" y="35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10225244" y="5384015"/>
            <a:ext cx="869950" cy="814388"/>
            <a:chOff x="10328275" y="5759450"/>
            <a:chExt cx="869950" cy="814388"/>
          </a:xfrm>
        </p:grpSpPr>
        <p:sp>
          <p:nvSpPr>
            <p:cNvPr id="202" name="Freeform 50449"/>
            <p:cNvSpPr/>
            <p:nvPr/>
          </p:nvSpPr>
          <p:spPr bwMode="auto">
            <a:xfrm>
              <a:off x="10628313" y="6383338"/>
              <a:ext cx="271462" cy="163513"/>
            </a:xfrm>
            <a:custGeom>
              <a:avLst/>
              <a:gdLst>
                <a:gd name="T0" fmla="*/ 154 w 171"/>
                <a:gd name="T1" fmla="*/ 0 h 103"/>
                <a:gd name="T2" fmla="*/ 17 w 171"/>
                <a:gd name="T3" fmla="*/ 0 h 103"/>
                <a:gd name="T4" fmla="*/ 0 w 171"/>
                <a:gd name="T5" fmla="*/ 103 h 103"/>
                <a:gd name="T6" fmla="*/ 171 w 171"/>
                <a:gd name="T7" fmla="*/ 103 h 103"/>
                <a:gd name="T8" fmla="*/ 154 w 171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03">
                  <a:moveTo>
                    <a:pt x="154" y="0"/>
                  </a:moveTo>
                  <a:lnTo>
                    <a:pt x="17" y="0"/>
                  </a:lnTo>
                  <a:lnTo>
                    <a:pt x="0" y="103"/>
                  </a:lnTo>
                  <a:lnTo>
                    <a:pt x="171" y="10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50450"/>
            <p:cNvSpPr/>
            <p:nvPr/>
          </p:nvSpPr>
          <p:spPr bwMode="auto">
            <a:xfrm>
              <a:off x="10328275" y="6275388"/>
              <a:ext cx="869950" cy="107950"/>
            </a:xfrm>
            <a:custGeom>
              <a:avLst/>
              <a:gdLst>
                <a:gd name="T0" fmla="*/ 0 w 256"/>
                <a:gd name="T1" fmla="*/ 0 h 32"/>
                <a:gd name="T2" fmla="*/ 0 w 256"/>
                <a:gd name="T3" fmla="*/ 16 h 32"/>
                <a:gd name="T4" fmla="*/ 16 w 256"/>
                <a:gd name="T5" fmla="*/ 32 h 32"/>
                <a:gd name="T6" fmla="*/ 240 w 256"/>
                <a:gd name="T7" fmla="*/ 32 h 32"/>
                <a:gd name="T8" fmla="*/ 256 w 256"/>
                <a:gd name="T9" fmla="*/ 16 h 32"/>
                <a:gd name="T10" fmla="*/ 256 w 256"/>
                <a:gd name="T11" fmla="*/ 0 h 32"/>
                <a:gd name="T12" fmla="*/ 0 w 256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32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40" y="32"/>
                    <a:pt x="240" y="32"/>
                    <a:pt x="240" y="32"/>
                  </a:cubicBezTo>
                  <a:cubicBezTo>
                    <a:pt x="249" y="32"/>
                    <a:pt x="256" y="25"/>
                    <a:pt x="256" y="16"/>
                  </a:cubicBezTo>
                  <a:cubicBezTo>
                    <a:pt x="256" y="0"/>
                    <a:pt x="256" y="0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50451"/>
            <p:cNvSpPr/>
            <p:nvPr/>
          </p:nvSpPr>
          <p:spPr bwMode="auto">
            <a:xfrm>
              <a:off x="10328275" y="5759450"/>
              <a:ext cx="869950" cy="515938"/>
            </a:xfrm>
            <a:custGeom>
              <a:avLst/>
              <a:gdLst>
                <a:gd name="T0" fmla="*/ 240 w 256"/>
                <a:gd name="T1" fmla="*/ 0 h 152"/>
                <a:gd name="T2" fmla="*/ 16 w 256"/>
                <a:gd name="T3" fmla="*/ 0 h 152"/>
                <a:gd name="T4" fmla="*/ 0 w 256"/>
                <a:gd name="T5" fmla="*/ 16 h 152"/>
                <a:gd name="T6" fmla="*/ 0 w 256"/>
                <a:gd name="T7" fmla="*/ 152 h 152"/>
                <a:gd name="T8" fmla="*/ 256 w 256"/>
                <a:gd name="T9" fmla="*/ 152 h 152"/>
                <a:gd name="T10" fmla="*/ 256 w 256"/>
                <a:gd name="T11" fmla="*/ 16 h 152"/>
                <a:gd name="T12" fmla="*/ 240 w 256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52">
                  <a:moveTo>
                    <a:pt x="24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50452"/>
            <p:cNvSpPr>
              <a:spLocks noChangeArrowheads="1"/>
            </p:cNvSpPr>
            <p:nvPr/>
          </p:nvSpPr>
          <p:spPr bwMode="auto">
            <a:xfrm>
              <a:off x="10383838" y="5813425"/>
              <a:ext cx="760412" cy="406400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50453"/>
            <p:cNvSpPr/>
            <p:nvPr/>
          </p:nvSpPr>
          <p:spPr bwMode="auto">
            <a:xfrm>
              <a:off x="10587038" y="6546850"/>
              <a:ext cx="352425" cy="26988"/>
            </a:xfrm>
            <a:custGeom>
              <a:avLst/>
              <a:gdLst>
                <a:gd name="T0" fmla="*/ 214 w 222"/>
                <a:gd name="T1" fmla="*/ 0 h 17"/>
                <a:gd name="T2" fmla="*/ 8 w 222"/>
                <a:gd name="T3" fmla="*/ 0 h 17"/>
                <a:gd name="T4" fmla="*/ 0 w 222"/>
                <a:gd name="T5" fmla="*/ 17 h 17"/>
                <a:gd name="T6" fmla="*/ 222 w 222"/>
                <a:gd name="T7" fmla="*/ 17 h 17"/>
                <a:gd name="T8" fmla="*/ 214 w 222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7">
                  <a:moveTo>
                    <a:pt x="214" y="0"/>
                  </a:moveTo>
                  <a:lnTo>
                    <a:pt x="8" y="0"/>
                  </a:lnTo>
                  <a:lnTo>
                    <a:pt x="0" y="17"/>
                  </a:lnTo>
                  <a:lnTo>
                    <a:pt x="222" y="17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50454"/>
            <p:cNvSpPr/>
            <p:nvPr/>
          </p:nvSpPr>
          <p:spPr bwMode="auto">
            <a:xfrm>
              <a:off x="10599738" y="5976938"/>
              <a:ext cx="163512" cy="161925"/>
            </a:xfrm>
            <a:custGeom>
              <a:avLst/>
              <a:gdLst>
                <a:gd name="T0" fmla="*/ 77 w 103"/>
                <a:gd name="T1" fmla="*/ 102 h 102"/>
                <a:gd name="T2" fmla="*/ 0 w 103"/>
                <a:gd name="T3" fmla="*/ 25 h 102"/>
                <a:gd name="T4" fmla="*/ 26 w 103"/>
                <a:gd name="T5" fmla="*/ 0 h 102"/>
                <a:gd name="T6" fmla="*/ 103 w 103"/>
                <a:gd name="T7" fmla="*/ 76 h 102"/>
                <a:gd name="T8" fmla="*/ 77 w 103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2">
                  <a:moveTo>
                    <a:pt x="77" y="102"/>
                  </a:moveTo>
                  <a:lnTo>
                    <a:pt x="0" y="25"/>
                  </a:lnTo>
                  <a:lnTo>
                    <a:pt x="26" y="0"/>
                  </a:lnTo>
                  <a:lnTo>
                    <a:pt x="103" y="76"/>
                  </a:lnTo>
                  <a:lnTo>
                    <a:pt x="77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50455"/>
            <p:cNvSpPr/>
            <p:nvPr/>
          </p:nvSpPr>
          <p:spPr bwMode="auto">
            <a:xfrm>
              <a:off x="10682288" y="5894388"/>
              <a:ext cx="244475" cy="244475"/>
            </a:xfrm>
            <a:custGeom>
              <a:avLst/>
              <a:gdLst>
                <a:gd name="T0" fmla="*/ 25 w 154"/>
                <a:gd name="T1" fmla="*/ 154 h 154"/>
                <a:gd name="T2" fmla="*/ 0 w 154"/>
                <a:gd name="T3" fmla="*/ 128 h 154"/>
                <a:gd name="T4" fmla="*/ 128 w 154"/>
                <a:gd name="T5" fmla="*/ 0 h 154"/>
                <a:gd name="T6" fmla="*/ 154 w 154"/>
                <a:gd name="T7" fmla="*/ 26 h 154"/>
                <a:gd name="T8" fmla="*/ 25 w 154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54">
                  <a:moveTo>
                    <a:pt x="25" y="154"/>
                  </a:moveTo>
                  <a:lnTo>
                    <a:pt x="0" y="128"/>
                  </a:lnTo>
                  <a:lnTo>
                    <a:pt x="128" y="0"/>
                  </a:lnTo>
                  <a:lnTo>
                    <a:pt x="154" y="26"/>
                  </a:lnTo>
                  <a:lnTo>
                    <a:pt x="25" y="1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6681944" y="5369728"/>
            <a:ext cx="787400" cy="787400"/>
            <a:chOff x="6784975" y="5745163"/>
            <a:chExt cx="787400" cy="787400"/>
          </a:xfrm>
        </p:grpSpPr>
        <p:sp>
          <p:nvSpPr>
            <p:cNvPr id="209" name="Oval 50456"/>
            <p:cNvSpPr>
              <a:spLocks noChangeArrowheads="1"/>
            </p:cNvSpPr>
            <p:nvPr/>
          </p:nvSpPr>
          <p:spPr bwMode="auto">
            <a:xfrm>
              <a:off x="6784975" y="5745163"/>
              <a:ext cx="787400" cy="78740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50457"/>
            <p:cNvSpPr>
              <a:spLocks noEditPoints="1"/>
            </p:cNvSpPr>
            <p:nvPr/>
          </p:nvSpPr>
          <p:spPr bwMode="auto">
            <a:xfrm>
              <a:off x="6865938" y="5854700"/>
              <a:ext cx="625475" cy="623888"/>
            </a:xfrm>
            <a:custGeom>
              <a:avLst/>
              <a:gdLst>
                <a:gd name="T0" fmla="*/ 92 w 184"/>
                <a:gd name="T1" fmla="*/ 0 h 184"/>
                <a:gd name="T2" fmla="*/ 0 w 184"/>
                <a:gd name="T3" fmla="*/ 92 h 184"/>
                <a:gd name="T4" fmla="*/ 92 w 184"/>
                <a:gd name="T5" fmla="*/ 184 h 184"/>
                <a:gd name="T6" fmla="*/ 184 w 184"/>
                <a:gd name="T7" fmla="*/ 92 h 184"/>
                <a:gd name="T8" fmla="*/ 92 w 184"/>
                <a:gd name="T9" fmla="*/ 0 h 184"/>
                <a:gd name="T10" fmla="*/ 16 w 184"/>
                <a:gd name="T11" fmla="*/ 92 h 184"/>
                <a:gd name="T12" fmla="*/ 92 w 184"/>
                <a:gd name="T13" fmla="*/ 16 h 184"/>
                <a:gd name="T14" fmla="*/ 140 w 184"/>
                <a:gd name="T15" fmla="*/ 32 h 184"/>
                <a:gd name="T16" fmla="*/ 32 w 184"/>
                <a:gd name="T17" fmla="*/ 140 h 184"/>
                <a:gd name="T18" fmla="*/ 16 w 184"/>
                <a:gd name="T19" fmla="*/ 92 h 184"/>
                <a:gd name="T20" fmla="*/ 92 w 184"/>
                <a:gd name="T21" fmla="*/ 168 h 184"/>
                <a:gd name="T22" fmla="*/ 44 w 184"/>
                <a:gd name="T23" fmla="*/ 152 h 184"/>
                <a:gd name="T24" fmla="*/ 152 w 184"/>
                <a:gd name="T25" fmla="*/ 44 h 184"/>
                <a:gd name="T26" fmla="*/ 168 w 184"/>
                <a:gd name="T27" fmla="*/ 92 h 184"/>
                <a:gd name="T28" fmla="*/ 92 w 184"/>
                <a:gd name="T29" fmla="*/ 16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184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  <a:moveTo>
                    <a:pt x="16" y="92"/>
                  </a:moveTo>
                  <a:cubicBezTo>
                    <a:pt x="16" y="50"/>
                    <a:pt x="50" y="16"/>
                    <a:pt x="92" y="16"/>
                  </a:cubicBezTo>
                  <a:cubicBezTo>
                    <a:pt x="110" y="16"/>
                    <a:pt x="127" y="22"/>
                    <a:pt x="140" y="32"/>
                  </a:cubicBezTo>
                  <a:cubicBezTo>
                    <a:pt x="32" y="140"/>
                    <a:pt x="32" y="140"/>
                    <a:pt x="32" y="140"/>
                  </a:cubicBezTo>
                  <a:cubicBezTo>
                    <a:pt x="22" y="127"/>
                    <a:pt x="16" y="110"/>
                    <a:pt x="16" y="92"/>
                  </a:cubicBezTo>
                  <a:close/>
                  <a:moveTo>
                    <a:pt x="92" y="168"/>
                  </a:moveTo>
                  <a:cubicBezTo>
                    <a:pt x="74" y="168"/>
                    <a:pt x="57" y="162"/>
                    <a:pt x="44" y="152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62" y="57"/>
                    <a:pt x="168" y="74"/>
                    <a:pt x="168" y="92"/>
                  </a:cubicBezTo>
                  <a:cubicBezTo>
                    <a:pt x="168" y="134"/>
                    <a:pt x="134" y="168"/>
                    <a:pt x="92" y="168"/>
                  </a:cubicBez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50458"/>
            <p:cNvSpPr>
              <a:spLocks noEditPoints="1"/>
            </p:cNvSpPr>
            <p:nvPr/>
          </p:nvSpPr>
          <p:spPr bwMode="auto">
            <a:xfrm>
              <a:off x="6865938" y="5826125"/>
              <a:ext cx="625475" cy="625475"/>
            </a:xfrm>
            <a:custGeom>
              <a:avLst/>
              <a:gdLst>
                <a:gd name="T0" fmla="*/ 92 w 184"/>
                <a:gd name="T1" fmla="*/ 0 h 184"/>
                <a:gd name="T2" fmla="*/ 0 w 184"/>
                <a:gd name="T3" fmla="*/ 92 h 184"/>
                <a:gd name="T4" fmla="*/ 92 w 184"/>
                <a:gd name="T5" fmla="*/ 184 h 184"/>
                <a:gd name="T6" fmla="*/ 184 w 184"/>
                <a:gd name="T7" fmla="*/ 92 h 184"/>
                <a:gd name="T8" fmla="*/ 92 w 184"/>
                <a:gd name="T9" fmla="*/ 0 h 184"/>
                <a:gd name="T10" fmla="*/ 16 w 184"/>
                <a:gd name="T11" fmla="*/ 92 h 184"/>
                <a:gd name="T12" fmla="*/ 92 w 184"/>
                <a:gd name="T13" fmla="*/ 16 h 184"/>
                <a:gd name="T14" fmla="*/ 140 w 184"/>
                <a:gd name="T15" fmla="*/ 32 h 184"/>
                <a:gd name="T16" fmla="*/ 32 w 184"/>
                <a:gd name="T17" fmla="*/ 140 h 184"/>
                <a:gd name="T18" fmla="*/ 16 w 184"/>
                <a:gd name="T19" fmla="*/ 92 h 184"/>
                <a:gd name="T20" fmla="*/ 92 w 184"/>
                <a:gd name="T21" fmla="*/ 168 h 184"/>
                <a:gd name="T22" fmla="*/ 44 w 184"/>
                <a:gd name="T23" fmla="*/ 152 h 184"/>
                <a:gd name="T24" fmla="*/ 152 w 184"/>
                <a:gd name="T25" fmla="*/ 44 h 184"/>
                <a:gd name="T26" fmla="*/ 168 w 184"/>
                <a:gd name="T27" fmla="*/ 92 h 184"/>
                <a:gd name="T28" fmla="*/ 92 w 184"/>
                <a:gd name="T29" fmla="*/ 16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184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  <a:moveTo>
                    <a:pt x="16" y="92"/>
                  </a:moveTo>
                  <a:cubicBezTo>
                    <a:pt x="16" y="50"/>
                    <a:pt x="50" y="16"/>
                    <a:pt x="92" y="16"/>
                  </a:cubicBezTo>
                  <a:cubicBezTo>
                    <a:pt x="110" y="16"/>
                    <a:pt x="127" y="22"/>
                    <a:pt x="140" y="32"/>
                  </a:cubicBezTo>
                  <a:cubicBezTo>
                    <a:pt x="32" y="140"/>
                    <a:pt x="32" y="140"/>
                    <a:pt x="32" y="140"/>
                  </a:cubicBezTo>
                  <a:cubicBezTo>
                    <a:pt x="22" y="127"/>
                    <a:pt x="16" y="110"/>
                    <a:pt x="16" y="92"/>
                  </a:cubicBezTo>
                  <a:close/>
                  <a:moveTo>
                    <a:pt x="92" y="168"/>
                  </a:moveTo>
                  <a:cubicBezTo>
                    <a:pt x="74" y="168"/>
                    <a:pt x="57" y="162"/>
                    <a:pt x="44" y="152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62" y="57"/>
                    <a:pt x="168" y="74"/>
                    <a:pt x="168" y="92"/>
                  </a:cubicBezTo>
                  <a:cubicBezTo>
                    <a:pt x="168" y="134"/>
                    <a:pt x="134" y="168"/>
                    <a:pt x="92" y="1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4984907" y="5357028"/>
            <a:ext cx="596900" cy="814388"/>
            <a:chOff x="5087938" y="5732463"/>
            <a:chExt cx="596900" cy="814388"/>
          </a:xfrm>
        </p:grpSpPr>
        <p:sp>
          <p:nvSpPr>
            <p:cNvPr id="212" name="Rectangle 50459"/>
            <p:cNvSpPr>
              <a:spLocks noChangeArrowheads="1"/>
            </p:cNvSpPr>
            <p:nvPr/>
          </p:nvSpPr>
          <p:spPr bwMode="auto">
            <a:xfrm>
              <a:off x="5168900" y="5894388"/>
              <a:ext cx="434975" cy="298450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50460"/>
            <p:cNvSpPr>
              <a:spLocks noChangeArrowheads="1"/>
            </p:cNvSpPr>
            <p:nvPr/>
          </p:nvSpPr>
          <p:spPr bwMode="auto">
            <a:xfrm>
              <a:off x="5141913" y="5786438"/>
              <a:ext cx="488950" cy="107950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Oval 50461"/>
            <p:cNvSpPr>
              <a:spLocks noChangeArrowheads="1"/>
            </p:cNvSpPr>
            <p:nvPr/>
          </p:nvSpPr>
          <p:spPr bwMode="auto">
            <a:xfrm>
              <a:off x="5359400" y="5962650"/>
              <a:ext cx="53975" cy="53975"/>
            </a:xfrm>
            <a:prstGeom prst="ellipse">
              <a:avLst/>
            </a:prstGeom>
            <a:solidFill>
              <a:srgbClr val="CEA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Oval 50462"/>
            <p:cNvSpPr>
              <a:spLocks noChangeArrowheads="1"/>
            </p:cNvSpPr>
            <p:nvPr/>
          </p:nvSpPr>
          <p:spPr bwMode="auto">
            <a:xfrm>
              <a:off x="5468938" y="5962650"/>
              <a:ext cx="53975" cy="53975"/>
            </a:xfrm>
            <a:prstGeom prst="ellipse">
              <a:avLst/>
            </a:prstGeom>
            <a:solidFill>
              <a:srgbClr val="CEA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Oval 50463"/>
            <p:cNvSpPr>
              <a:spLocks noChangeArrowheads="1"/>
            </p:cNvSpPr>
            <p:nvPr/>
          </p:nvSpPr>
          <p:spPr bwMode="auto">
            <a:xfrm>
              <a:off x="5251450" y="5962650"/>
              <a:ext cx="53975" cy="53975"/>
            </a:xfrm>
            <a:prstGeom prst="ellipse">
              <a:avLst/>
            </a:prstGeom>
            <a:solidFill>
              <a:srgbClr val="CEA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50464"/>
            <p:cNvSpPr>
              <a:spLocks noChangeArrowheads="1"/>
            </p:cNvSpPr>
            <p:nvPr/>
          </p:nvSpPr>
          <p:spPr bwMode="auto">
            <a:xfrm>
              <a:off x="5087938" y="6192838"/>
              <a:ext cx="596900" cy="30003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Rectangle 50465"/>
            <p:cNvSpPr>
              <a:spLocks noChangeArrowheads="1"/>
            </p:cNvSpPr>
            <p:nvPr/>
          </p:nvSpPr>
          <p:spPr bwMode="auto">
            <a:xfrm>
              <a:off x="5087938" y="6165850"/>
              <a:ext cx="53975" cy="269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50466"/>
            <p:cNvSpPr>
              <a:spLocks noChangeArrowheads="1"/>
            </p:cNvSpPr>
            <p:nvPr/>
          </p:nvSpPr>
          <p:spPr bwMode="auto">
            <a:xfrm>
              <a:off x="5195888" y="6165850"/>
              <a:ext cx="55562" cy="269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50467"/>
            <p:cNvSpPr>
              <a:spLocks noChangeArrowheads="1"/>
            </p:cNvSpPr>
            <p:nvPr/>
          </p:nvSpPr>
          <p:spPr bwMode="auto">
            <a:xfrm>
              <a:off x="5305425" y="6165850"/>
              <a:ext cx="53975" cy="269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50468"/>
            <p:cNvSpPr>
              <a:spLocks noChangeArrowheads="1"/>
            </p:cNvSpPr>
            <p:nvPr/>
          </p:nvSpPr>
          <p:spPr bwMode="auto">
            <a:xfrm>
              <a:off x="5413375" y="6165850"/>
              <a:ext cx="55562" cy="269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50469"/>
            <p:cNvSpPr>
              <a:spLocks noChangeArrowheads="1"/>
            </p:cNvSpPr>
            <p:nvPr/>
          </p:nvSpPr>
          <p:spPr bwMode="auto">
            <a:xfrm>
              <a:off x="5522913" y="6165850"/>
              <a:ext cx="53975" cy="269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50471"/>
            <p:cNvSpPr>
              <a:spLocks noChangeArrowheads="1"/>
            </p:cNvSpPr>
            <p:nvPr/>
          </p:nvSpPr>
          <p:spPr bwMode="auto">
            <a:xfrm>
              <a:off x="5630863" y="6165850"/>
              <a:ext cx="53975" cy="269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50472"/>
            <p:cNvSpPr/>
            <p:nvPr/>
          </p:nvSpPr>
          <p:spPr bwMode="auto">
            <a:xfrm>
              <a:off x="5291138" y="6329363"/>
              <a:ext cx="190500" cy="217488"/>
            </a:xfrm>
            <a:custGeom>
              <a:avLst/>
              <a:gdLst>
                <a:gd name="T0" fmla="*/ 28 w 56"/>
                <a:gd name="T1" fmla="*/ 0 h 64"/>
                <a:gd name="T2" fmla="*/ 0 w 56"/>
                <a:gd name="T3" fmla="*/ 28 h 64"/>
                <a:gd name="T4" fmla="*/ 0 w 56"/>
                <a:gd name="T5" fmla="*/ 64 h 64"/>
                <a:gd name="T6" fmla="*/ 56 w 56"/>
                <a:gd name="T7" fmla="*/ 64 h 64"/>
                <a:gd name="T8" fmla="*/ 56 w 56"/>
                <a:gd name="T9" fmla="*/ 28 h 64"/>
                <a:gd name="T10" fmla="*/ 28 w 56"/>
                <a:gd name="T1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64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Rectangle 50473"/>
            <p:cNvSpPr>
              <a:spLocks noChangeArrowheads="1"/>
            </p:cNvSpPr>
            <p:nvPr/>
          </p:nvSpPr>
          <p:spPr bwMode="auto">
            <a:xfrm>
              <a:off x="5087938" y="6492875"/>
              <a:ext cx="203200" cy="5397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Rectangle 50474"/>
            <p:cNvSpPr>
              <a:spLocks noChangeArrowheads="1"/>
            </p:cNvSpPr>
            <p:nvPr/>
          </p:nvSpPr>
          <p:spPr bwMode="auto">
            <a:xfrm>
              <a:off x="5481638" y="6492875"/>
              <a:ext cx="203200" cy="5397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50475"/>
            <p:cNvSpPr>
              <a:spLocks noChangeArrowheads="1"/>
            </p:cNvSpPr>
            <p:nvPr/>
          </p:nvSpPr>
          <p:spPr bwMode="auto">
            <a:xfrm>
              <a:off x="5359400" y="5989638"/>
              <a:ext cx="53975" cy="80963"/>
            </a:xfrm>
            <a:prstGeom prst="rect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Rectangle 50476"/>
            <p:cNvSpPr>
              <a:spLocks noChangeArrowheads="1"/>
            </p:cNvSpPr>
            <p:nvPr/>
          </p:nvSpPr>
          <p:spPr bwMode="auto">
            <a:xfrm>
              <a:off x="5468938" y="5989638"/>
              <a:ext cx="53975" cy="80963"/>
            </a:xfrm>
            <a:prstGeom prst="rect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50477"/>
            <p:cNvSpPr>
              <a:spLocks noChangeArrowheads="1"/>
            </p:cNvSpPr>
            <p:nvPr/>
          </p:nvSpPr>
          <p:spPr bwMode="auto">
            <a:xfrm>
              <a:off x="5251450" y="5989638"/>
              <a:ext cx="53975" cy="80963"/>
            </a:xfrm>
            <a:prstGeom prst="rect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50478"/>
            <p:cNvSpPr>
              <a:spLocks noChangeArrowheads="1"/>
            </p:cNvSpPr>
            <p:nvPr/>
          </p:nvSpPr>
          <p:spPr bwMode="auto">
            <a:xfrm>
              <a:off x="5141913" y="5732463"/>
              <a:ext cx="53975" cy="5397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50479"/>
            <p:cNvSpPr>
              <a:spLocks noChangeArrowheads="1"/>
            </p:cNvSpPr>
            <p:nvPr/>
          </p:nvSpPr>
          <p:spPr bwMode="auto">
            <a:xfrm>
              <a:off x="5251450" y="5732463"/>
              <a:ext cx="53975" cy="5397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50480"/>
            <p:cNvSpPr>
              <a:spLocks noChangeArrowheads="1"/>
            </p:cNvSpPr>
            <p:nvPr/>
          </p:nvSpPr>
          <p:spPr bwMode="auto">
            <a:xfrm>
              <a:off x="5359400" y="5732463"/>
              <a:ext cx="53975" cy="5397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50481"/>
            <p:cNvSpPr>
              <a:spLocks noChangeArrowheads="1"/>
            </p:cNvSpPr>
            <p:nvPr/>
          </p:nvSpPr>
          <p:spPr bwMode="auto">
            <a:xfrm>
              <a:off x="5468938" y="5732463"/>
              <a:ext cx="53975" cy="5397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50482"/>
            <p:cNvSpPr>
              <a:spLocks noChangeArrowheads="1"/>
            </p:cNvSpPr>
            <p:nvPr/>
          </p:nvSpPr>
          <p:spPr bwMode="auto">
            <a:xfrm>
              <a:off x="5576888" y="5732463"/>
              <a:ext cx="53975" cy="5397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50483"/>
            <p:cNvSpPr>
              <a:spLocks noChangeArrowheads="1"/>
            </p:cNvSpPr>
            <p:nvPr/>
          </p:nvSpPr>
          <p:spPr bwMode="auto">
            <a:xfrm>
              <a:off x="5251450" y="6070600"/>
              <a:ext cx="53975" cy="269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Rectangle 50484"/>
            <p:cNvSpPr>
              <a:spLocks noChangeArrowheads="1"/>
            </p:cNvSpPr>
            <p:nvPr/>
          </p:nvSpPr>
          <p:spPr bwMode="auto">
            <a:xfrm>
              <a:off x="5359400" y="6070600"/>
              <a:ext cx="53975" cy="269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50485"/>
            <p:cNvSpPr>
              <a:spLocks noChangeArrowheads="1"/>
            </p:cNvSpPr>
            <p:nvPr/>
          </p:nvSpPr>
          <p:spPr bwMode="auto">
            <a:xfrm>
              <a:off x="5468938" y="6070600"/>
              <a:ext cx="53975" cy="269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40" name="组合 239"/>
          <p:cNvGrpSpPr/>
          <p:nvPr/>
        </p:nvGrpSpPr>
        <p:grpSpPr>
          <a:xfrm>
            <a:off x="2875587" y="1063469"/>
            <a:ext cx="962026" cy="661988"/>
            <a:chOff x="9777413" y="960438"/>
            <a:chExt cx="962026" cy="661988"/>
          </a:xfrm>
        </p:grpSpPr>
        <p:sp>
          <p:nvSpPr>
            <p:cNvPr id="241" name="Freeform 5"/>
            <p:cNvSpPr/>
            <p:nvPr/>
          </p:nvSpPr>
          <p:spPr bwMode="auto">
            <a:xfrm>
              <a:off x="10077451" y="960438"/>
              <a:ext cx="661988" cy="661988"/>
            </a:xfrm>
            <a:custGeom>
              <a:avLst/>
              <a:gdLst>
                <a:gd name="T0" fmla="*/ 417 w 417"/>
                <a:gd name="T1" fmla="*/ 0 h 417"/>
                <a:gd name="T2" fmla="*/ 48 w 417"/>
                <a:gd name="T3" fmla="*/ 417 h 417"/>
                <a:gd name="T4" fmla="*/ 0 w 417"/>
                <a:gd name="T5" fmla="*/ 293 h 417"/>
                <a:gd name="T6" fmla="*/ 417 w 417"/>
                <a:gd name="T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7" h="417">
                  <a:moveTo>
                    <a:pt x="417" y="0"/>
                  </a:moveTo>
                  <a:lnTo>
                    <a:pt x="48" y="417"/>
                  </a:lnTo>
                  <a:lnTo>
                    <a:pt x="0" y="293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6"/>
            <p:cNvSpPr/>
            <p:nvPr/>
          </p:nvSpPr>
          <p:spPr bwMode="auto">
            <a:xfrm>
              <a:off x="10167938" y="960438"/>
              <a:ext cx="571500" cy="571500"/>
            </a:xfrm>
            <a:custGeom>
              <a:avLst/>
              <a:gdLst>
                <a:gd name="T0" fmla="*/ 218 w 360"/>
                <a:gd name="T1" fmla="*/ 360 h 360"/>
                <a:gd name="T2" fmla="*/ 0 w 360"/>
                <a:gd name="T3" fmla="*/ 303 h 360"/>
                <a:gd name="T4" fmla="*/ 360 w 360"/>
                <a:gd name="T5" fmla="*/ 0 h 360"/>
                <a:gd name="T6" fmla="*/ 218 w 360"/>
                <a:gd name="T7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0" h="360">
                  <a:moveTo>
                    <a:pt x="218" y="360"/>
                  </a:moveTo>
                  <a:lnTo>
                    <a:pt x="0" y="303"/>
                  </a:lnTo>
                  <a:lnTo>
                    <a:pt x="360" y="0"/>
                  </a:lnTo>
                  <a:lnTo>
                    <a:pt x="218" y="36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7"/>
            <p:cNvSpPr/>
            <p:nvPr/>
          </p:nvSpPr>
          <p:spPr bwMode="auto">
            <a:xfrm>
              <a:off x="9777413" y="960438"/>
              <a:ext cx="962025" cy="465138"/>
            </a:xfrm>
            <a:custGeom>
              <a:avLst/>
              <a:gdLst>
                <a:gd name="T0" fmla="*/ 189 w 606"/>
                <a:gd name="T1" fmla="*/ 293 h 293"/>
                <a:gd name="T2" fmla="*/ 0 w 606"/>
                <a:gd name="T3" fmla="*/ 246 h 293"/>
                <a:gd name="T4" fmla="*/ 606 w 606"/>
                <a:gd name="T5" fmla="*/ 0 h 293"/>
                <a:gd name="T6" fmla="*/ 189 w 606"/>
                <a:gd name="T7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6" h="293">
                  <a:moveTo>
                    <a:pt x="189" y="293"/>
                  </a:moveTo>
                  <a:lnTo>
                    <a:pt x="0" y="246"/>
                  </a:lnTo>
                  <a:lnTo>
                    <a:pt x="606" y="0"/>
                  </a:lnTo>
                  <a:lnTo>
                    <a:pt x="189" y="293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8"/>
            <p:cNvSpPr/>
            <p:nvPr/>
          </p:nvSpPr>
          <p:spPr bwMode="auto">
            <a:xfrm>
              <a:off x="10153651" y="1441450"/>
              <a:ext cx="134938" cy="180975"/>
            </a:xfrm>
            <a:custGeom>
              <a:avLst/>
              <a:gdLst>
                <a:gd name="T0" fmla="*/ 85 w 85"/>
                <a:gd name="T1" fmla="*/ 19 h 114"/>
                <a:gd name="T2" fmla="*/ 0 w 85"/>
                <a:gd name="T3" fmla="*/ 114 h 114"/>
                <a:gd name="T4" fmla="*/ 9 w 85"/>
                <a:gd name="T5" fmla="*/ 0 h 114"/>
                <a:gd name="T6" fmla="*/ 85 w 85"/>
                <a:gd name="T7" fmla="*/ 1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14">
                  <a:moveTo>
                    <a:pt x="85" y="19"/>
                  </a:moveTo>
                  <a:lnTo>
                    <a:pt x="0" y="114"/>
                  </a:lnTo>
                  <a:lnTo>
                    <a:pt x="9" y="0"/>
                  </a:lnTo>
                  <a:lnTo>
                    <a:pt x="85" y="19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372225" y="927402"/>
            <a:ext cx="661988" cy="901700"/>
            <a:chOff x="8274051" y="720725"/>
            <a:chExt cx="661988" cy="901700"/>
          </a:xfrm>
        </p:grpSpPr>
        <p:sp>
          <p:nvSpPr>
            <p:cNvPr id="246" name="Freeform 69"/>
            <p:cNvSpPr/>
            <p:nvPr/>
          </p:nvSpPr>
          <p:spPr bwMode="auto">
            <a:xfrm>
              <a:off x="8274051" y="720725"/>
              <a:ext cx="661988" cy="901700"/>
            </a:xfrm>
            <a:custGeom>
              <a:avLst/>
              <a:gdLst>
                <a:gd name="T0" fmla="*/ 176 w 176"/>
                <a:gd name="T1" fmla="*/ 224 h 240"/>
                <a:gd name="T2" fmla="*/ 160 w 176"/>
                <a:gd name="T3" fmla="*/ 240 h 240"/>
                <a:gd name="T4" fmla="*/ 16 w 176"/>
                <a:gd name="T5" fmla="*/ 240 h 240"/>
                <a:gd name="T6" fmla="*/ 0 w 176"/>
                <a:gd name="T7" fmla="*/ 224 h 240"/>
                <a:gd name="T8" fmla="*/ 0 w 176"/>
                <a:gd name="T9" fmla="*/ 16 h 240"/>
                <a:gd name="T10" fmla="*/ 16 w 176"/>
                <a:gd name="T11" fmla="*/ 0 h 240"/>
                <a:gd name="T12" fmla="*/ 160 w 176"/>
                <a:gd name="T13" fmla="*/ 0 h 240"/>
                <a:gd name="T14" fmla="*/ 176 w 176"/>
                <a:gd name="T15" fmla="*/ 16 h 240"/>
                <a:gd name="T16" fmla="*/ 176 w 176"/>
                <a:gd name="T17" fmla="*/ 22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240">
                  <a:moveTo>
                    <a:pt x="176" y="224"/>
                  </a:moveTo>
                  <a:cubicBezTo>
                    <a:pt x="176" y="233"/>
                    <a:pt x="169" y="240"/>
                    <a:pt x="160" y="240"/>
                  </a:cubicBezTo>
                  <a:cubicBezTo>
                    <a:pt x="16" y="240"/>
                    <a:pt x="16" y="240"/>
                    <a:pt x="16" y="240"/>
                  </a:cubicBezTo>
                  <a:cubicBezTo>
                    <a:pt x="7" y="240"/>
                    <a:pt x="0" y="233"/>
                    <a:pt x="0" y="22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9" y="0"/>
                    <a:pt x="176" y="7"/>
                    <a:pt x="176" y="16"/>
                  </a:cubicBezTo>
                  <a:lnTo>
                    <a:pt x="176" y="224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70"/>
            <p:cNvSpPr>
              <a:spLocks noChangeArrowheads="1"/>
            </p:cNvSpPr>
            <p:nvPr/>
          </p:nvSpPr>
          <p:spPr bwMode="auto">
            <a:xfrm>
              <a:off x="8334376" y="779463"/>
              <a:ext cx="541338" cy="7826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71"/>
            <p:cNvSpPr>
              <a:spLocks noChangeArrowheads="1"/>
            </p:cNvSpPr>
            <p:nvPr/>
          </p:nvSpPr>
          <p:spPr bwMode="auto">
            <a:xfrm>
              <a:off x="8485188" y="720725"/>
              <a:ext cx="239713" cy="587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72"/>
            <p:cNvSpPr>
              <a:spLocks noChangeArrowheads="1"/>
            </p:cNvSpPr>
            <p:nvPr/>
          </p:nvSpPr>
          <p:spPr bwMode="auto">
            <a:xfrm>
              <a:off x="8485188" y="779463"/>
              <a:ext cx="239713" cy="603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73"/>
            <p:cNvSpPr>
              <a:spLocks noChangeArrowheads="1"/>
            </p:cNvSpPr>
            <p:nvPr/>
          </p:nvSpPr>
          <p:spPr bwMode="auto">
            <a:xfrm>
              <a:off x="8334376" y="1531938"/>
              <a:ext cx="541338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74"/>
            <p:cNvSpPr>
              <a:spLocks noChangeArrowheads="1"/>
            </p:cNvSpPr>
            <p:nvPr/>
          </p:nvSpPr>
          <p:spPr bwMode="auto">
            <a:xfrm>
              <a:off x="8755063" y="1411288"/>
              <a:ext cx="120650" cy="1206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75"/>
            <p:cNvSpPr/>
            <p:nvPr/>
          </p:nvSpPr>
          <p:spPr bwMode="auto">
            <a:xfrm>
              <a:off x="8755063" y="1411288"/>
              <a:ext cx="120650" cy="120650"/>
            </a:xfrm>
            <a:custGeom>
              <a:avLst/>
              <a:gdLst>
                <a:gd name="T0" fmla="*/ 0 w 76"/>
                <a:gd name="T1" fmla="*/ 0 h 76"/>
                <a:gd name="T2" fmla="*/ 76 w 76"/>
                <a:gd name="T3" fmla="*/ 0 h 76"/>
                <a:gd name="T4" fmla="*/ 0 w 76"/>
                <a:gd name="T5" fmla="*/ 76 h 76"/>
                <a:gd name="T6" fmla="*/ 0 w 76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76">
                  <a:moveTo>
                    <a:pt x="0" y="0"/>
                  </a:moveTo>
                  <a:lnTo>
                    <a:pt x="76" y="0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76"/>
            <p:cNvSpPr>
              <a:spLocks noChangeArrowheads="1"/>
            </p:cNvSpPr>
            <p:nvPr/>
          </p:nvSpPr>
          <p:spPr bwMode="auto">
            <a:xfrm>
              <a:off x="8485188" y="930275"/>
              <a:ext cx="330200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Oval 77"/>
            <p:cNvSpPr>
              <a:spLocks noChangeArrowheads="1"/>
            </p:cNvSpPr>
            <p:nvPr/>
          </p:nvSpPr>
          <p:spPr bwMode="auto">
            <a:xfrm>
              <a:off x="8394701" y="915988"/>
              <a:ext cx="60325" cy="58738"/>
            </a:xfrm>
            <a:prstGeom prst="ellipse">
              <a:avLst/>
            </a:prstGeom>
            <a:solidFill>
              <a:srgbClr val="45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78"/>
            <p:cNvSpPr>
              <a:spLocks noChangeArrowheads="1"/>
            </p:cNvSpPr>
            <p:nvPr/>
          </p:nvSpPr>
          <p:spPr bwMode="auto">
            <a:xfrm>
              <a:off x="8485188" y="1020763"/>
              <a:ext cx="330200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Oval 79"/>
            <p:cNvSpPr>
              <a:spLocks noChangeArrowheads="1"/>
            </p:cNvSpPr>
            <p:nvPr/>
          </p:nvSpPr>
          <p:spPr bwMode="auto">
            <a:xfrm>
              <a:off x="8394701" y="1004888"/>
              <a:ext cx="60325" cy="60325"/>
            </a:xfrm>
            <a:prstGeom prst="ellipse">
              <a:avLst/>
            </a:prstGeom>
            <a:solidFill>
              <a:srgbClr val="45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80"/>
            <p:cNvSpPr>
              <a:spLocks noChangeArrowheads="1"/>
            </p:cNvSpPr>
            <p:nvPr/>
          </p:nvSpPr>
          <p:spPr bwMode="auto">
            <a:xfrm>
              <a:off x="8485188" y="1111250"/>
              <a:ext cx="330200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Oval 81"/>
            <p:cNvSpPr>
              <a:spLocks noChangeArrowheads="1"/>
            </p:cNvSpPr>
            <p:nvPr/>
          </p:nvSpPr>
          <p:spPr bwMode="auto">
            <a:xfrm>
              <a:off x="8394701" y="1095375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82"/>
            <p:cNvSpPr>
              <a:spLocks noChangeArrowheads="1"/>
            </p:cNvSpPr>
            <p:nvPr/>
          </p:nvSpPr>
          <p:spPr bwMode="auto">
            <a:xfrm>
              <a:off x="8485188" y="1200150"/>
              <a:ext cx="330200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Oval 83"/>
            <p:cNvSpPr>
              <a:spLocks noChangeArrowheads="1"/>
            </p:cNvSpPr>
            <p:nvPr/>
          </p:nvSpPr>
          <p:spPr bwMode="auto">
            <a:xfrm>
              <a:off x="8394701" y="1185863"/>
              <a:ext cx="60325" cy="60325"/>
            </a:xfrm>
            <a:prstGeom prst="ellipse">
              <a:avLst/>
            </a:prstGeom>
            <a:solidFill>
              <a:srgbClr val="45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84"/>
            <p:cNvSpPr>
              <a:spLocks noChangeArrowheads="1"/>
            </p:cNvSpPr>
            <p:nvPr/>
          </p:nvSpPr>
          <p:spPr bwMode="auto">
            <a:xfrm>
              <a:off x="8485188" y="1290638"/>
              <a:ext cx="330200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Oval 85"/>
            <p:cNvSpPr>
              <a:spLocks noChangeArrowheads="1"/>
            </p:cNvSpPr>
            <p:nvPr/>
          </p:nvSpPr>
          <p:spPr bwMode="auto">
            <a:xfrm>
              <a:off x="8394701" y="1276350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3" name="组合 262"/>
          <p:cNvGrpSpPr/>
          <p:nvPr/>
        </p:nvGrpSpPr>
        <p:grpSpPr>
          <a:xfrm>
            <a:off x="1237287" y="2412844"/>
            <a:ext cx="931863" cy="814387"/>
            <a:chOff x="8139113" y="2309813"/>
            <a:chExt cx="931863" cy="814387"/>
          </a:xfrm>
        </p:grpSpPr>
        <p:sp>
          <p:nvSpPr>
            <p:cNvPr id="264" name="Freeform 86"/>
            <p:cNvSpPr/>
            <p:nvPr/>
          </p:nvSpPr>
          <p:spPr bwMode="auto">
            <a:xfrm>
              <a:off x="8270876" y="2309813"/>
              <a:ext cx="579438" cy="574675"/>
            </a:xfrm>
            <a:custGeom>
              <a:avLst/>
              <a:gdLst>
                <a:gd name="T0" fmla="*/ 141 w 154"/>
                <a:gd name="T1" fmla="*/ 153 h 153"/>
                <a:gd name="T2" fmla="*/ 133 w 154"/>
                <a:gd name="T3" fmla="*/ 149 h 153"/>
                <a:gd name="T4" fmla="*/ 5 w 154"/>
                <a:gd name="T5" fmla="*/ 21 h 153"/>
                <a:gd name="T6" fmla="*/ 5 w 154"/>
                <a:gd name="T7" fmla="*/ 5 h 153"/>
                <a:gd name="T8" fmla="*/ 21 w 154"/>
                <a:gd name="T9" fmla="*/ 5 h 153"/>
                <a:gd name="T10" fmla="*/ 149 w 154"/>
                <a:gd name="T11" fmla="*/ 133 h 153"/>
                <a:gd name="T12" fmla="*/ 149 w 154"/>
                <a:gd name="T13" fmla="*/ 149 h 153"/>
                <a:gd name="T14" fmla="*/ 141 w 154"/>
                <a:gd name="T1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153">
                  <a:moveTo>
                    <a:pt x="141" y="153"/>
                  </a:moveTo>
                  <a:cubicBezTo>
                    <a:pt x="138" y="153"/>
                    <a:pt x="135" y="152"/>
                    <a:pt x="133" y="149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149" y="133"/>
                    <a:pt x="149" y="133"/>
                    <a:pt x="149" y="133"/>
                  </a:cubicBezTo>
                  <a:cubicBezTo>
                    <a:pt x="154" y="137"/>
                    <a:pt x="154" y="145"/>
                    <a:pt x="149" y="149"/>
                  </a:cubicBezTo>
                  <a:cubicBezTo>
                    <a:pt x="147" y="152"/>
                    <a:pt x="144" y="153"/>
                    <a:pt x="141" y="153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87"/>
            <p:cNvSpPr/>
            <p:nvPr/>
          </p:nvSpPr>
          <p:spPr bwMode="auto">
            <a:xfrm>
              <a:off x="8361363" y="2309813"/>
              <a:ext cx="577850" cy="574675"/>
            </a:xfrm>
            <a:custGeom>
              <a:avLst/>
              <a:gdLst>
                <a:gd name="T0" fmla="*/ 13 w 154"/>
                <a:gd name="T1" fmla="*/ 153 h 153"/>
                <a:gd name="T2" fmla="*/ 5 w 154"/>
                <a:gd name="T3" fmla="*/ 149 h 153"/>
                <a:gd name="T4" fmla="*/ 5 w 154"/>
                <a:gd name="T5" fmla="*/ 133 h 153"/>
                <a:gd name="T6" fmla="*/ 133 w 154"/>
                <a:gd name="T7" fmla="*/ 5 h 153"/>
                <a:gd name="T8" fmla="*/ 149 w 154"/>
                <a:gd name="T9" fmla="*/ 5 h 153"/>
                <a:gd name="T10" fmla="*/ 149 w 154"/>
                <a:gd name="T11" fmla="*/ 21 h 153"/>
                <a:gd name="T12" fmla="*/ 21 w 154"/>
                <a:gd name="T13" fmla="*/ 149 h 153"/>
                <a:gd name="T14" fmla="*/ 13 w 154"/>
                <a:gd name="T1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153">
                  <a:moveTo>
                    <a:pt x="13" y="153"/>
                  </a:moveTo>
                  <a:cubicBezTo>
                    <a:pt x="10" y="153"/>
                    <a:pt x="7" y="152"/>
                    <a:pt x="5" y="149"/>
                  </a:cubicBezTo>
                  <a:cubicBezTo>
                    <a:pt x="0" y="145"/>
                    <a:pt x="0" y="137"/>
                    <a:pt x="5" y="133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7" y="0"/>
                    <a:pt x="145" y="0"/>
                    <a:pt x="149" y="5"/>
                  </a:cubicBezTo>
                  <a:cubicBezTo>
                    <a:pt x="154" y="9"/>
                    <a:pt x="154" y="17"/>
                    <a:pt x="149" y="21"/>
                  </a:cubicBezTo>
                  <a:cubicBezTo>
                    <a:pt x="21" y="149"/>
                    <a:pt x="21" y="149"/>
                    <a:pt x="21" y="149"/>
                  </a:cubicBezTo>
                  <a:cubicBezTo>
                    <a:pt x="19" y="152"/>
                    <a:pt x="16" y="153"/>
                    <a:pt x="13" y="153"/>
                  </a:cubicBez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Oval 88"/>
            <p:cNvSpPr>
              <a:spLocks noChangeArrowheads="1"/>
            </p:cNvSpPr>
            <p:nvPr/>
          </p:nvSpPr>
          <p:spPr bwMode="auto">
            <a:xfrm>
              <a:off x="8575676" y="2613025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Oval 89"/>
            <p:cNvSpPr>
              <a:spLocks noChangeArrowheads="1"/>
            </p:cNvSpPr>
            <p:nvPr/>
          </p:nvSpPr>
          <p:spPr bwMode="auto">
            <a:xfrm>
              <a:off x="8274051" y="2312988"/>
              <a:ext cx="90488" cy="904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Oval 90"/>
            <p:cNvSpPr>
              <a:spLocks noChangeArrowheads="1"/>
            </p:cNvSpPr>
            <p:nvPr/>
          </p:nvSpPr>
          <p:spPr bwMode="auto">
            <a:xfrm>
              <a:off x="8845551" y="2312988"/>
              <a:ext cx="90488" cy="90488"/>
            </a:xfrm>
            <a:prstGeom prst="ellipse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91"/>
            <p:cNvSpPr>
              <a:spLocks noEditPoints="1"/>
            </p:cNvSpPr>
            <p:nvPr/>
          </p:nvSpPr>
          <p:spPr bwMode="auto">
            <a:xfrm>
              <a:off x="8740776" y="2794000"/>
              <a:ext cx="330200" cy="3302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16 h 88"/>
                <a:gd name="T12" fmla="*/ 16 w 88"/>
                <a:gd name="T13" fmla="*/ 44 h 88"/>
                <a:gd name="T14" fmla="*/ 44 w 88"/>
                <a:gd name="T15" fmla="*/ 72 h 88"/>
                <a:gd name="T16" fmla="*/ 72 w 88"/>
                <a:gd name="T17" fmla="*/ 44 h 88"/>
                <a:gd name="T18" fmla="*/ 44 w 88"/>
                <a:gd name="T19" fmla="*/ 1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16"/>
                  </a:moveTo>
                  <a:cubicBezTo>
                    <a:pt x="29" y="16"/>
                    <a:pt x="16" y="29"/>
                    <a:pt x="16" y="44"/>
                  </a:cubicBezTo>
                  <a:cubicBezTo>
                    <a:pt x="16" y="59"/>
                    <a:pt x="29" y="72"/>
                    <a:pt x="44" y="72"/>
                  </a:cubicBezTo>
                  <a:cubicBezTo>
                    <a:pt x="59" y="72"/>
                    <a:pt x="72" y="59"/>
                    <a:pt x="72" y="44"/>
                  </a:cubicBezTo>
                  <a:cubicBezTo>
                    <a:pt x="72" y="29"/>
                    <a:pt x="59" y="16"/>
                    <a:pt x="44" y="16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92"/>
            <p:cNvSpPr>
              <a:spLocks noEditPoints="1"/>
            </p:cNvSpPr>
            <p:nvPr/>
          </p:nvSpPr>
          <p:spPr bwMode="auto">
            <a:xfrm>
              <a:off x="8139113" y="2794000"/>
              <a:ext cx="331788" cy="3302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16 h 88"/>
                <a:gd name="T12" fmla="*/ 16 w 88"/>
                <a:gd name="T13" fmla="*/ 44 h 88"/>
                <a:gd name="T14" fmla="*/ 44 w 88"/>
                <a:gd name="T15" fmla="*/ 72 h 88"/>
                <a:gd name="T16" fmla="*/ 72 w 88"/>
                <a:gd name="T17" fmla="*/ 44 h 88"/>
                <a:gd name="T18" fmla="*/ 44 w 88"/>
                <a:gd name="T19" fmla="*/ 1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16"/>
                  </a:moveTo>
                  <a:cubicBezTo>
                    <a:pt x="29" y="16"/>
                    <a:pt x="16" y="29"/>
                    <a:pt x="16" y="44"/>
                  </a:cubicBezTo>
                  <a:cubicBezTo>
                    <a:pt x="16" y="59"/>
                    <a:pt x="29" y="72"/>
                    <a:pt x="44" y="72"/>
                  </a:cubicBezTo>
                  <a:cubicBezTo>
                    <a:pt x="59" y="72"/>
                    <a:pt x="72" y="59"/>
                    <a:pt x="72" y="44"/>
                  </a:cubicBezTo>
                  <a:cubicBezTo>
                    <a:pt x="72" y="29"/>
                    <a:pt x="59" y="16"/>
                    <a:pt x="44" y="16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71" name="组合 270"/>
          <p:cNvGrpSpPr/>
          <p:nvPr/>
        </p:nvGrpSpPr>
        <p:grpSpPr>
          <a:xfrm>
            <a:off x="1418262" y="3768569"/>
            <a:ext cx="571501" cy="962025"/>
            <a:chOff x="8320088" y="3665538"/>
            <a:chExt cx="571501" cy="962025"/>
          </a:xfrm>
        </p:grpSpPr>
        <p:sp>
          <p:nvSpPr>
            <p:cNvPr id="272" name="Freeform 93"/>
            <p:cNvSpPr/>
            <p:nvPr/>
          </p:nvSpPr>
          <p:spPr bwMode="auto">
            <a:xfrm>
              <a:off x="8320088" y="4206875"/>
              <a:ext cx="269875" cy="420688"/>
            </a:xfrm>
            <a:custGeom>
              <a:avLst/>
              <a:gdLst>
                <a:gd name="T0" fmla="*/ 24 w 72"/>
                <a:gd name="T1" fmla="*/ 64 h 112"/>
                <a:gd name="T2" fmla="*/ 24 w 72"/>
                <a:gd name="T3" fmla="*/ 0 h 112"/>
                <a:gd name="T4" fmla="*/ 0 w 72"/>
                <a:gd name="T5" fmla="*/ 0 h 112"/>
                <a:gd name="T6" fmla="*/ 0 w 72"/>
                <a:gd name="T7" fmla="*/ 64 h 112"/>
                <a:gd name="T8" fmla="*/ 48 w 72"/>
                <a:gd name="T9" fmla="*/ 112 h 112"/>
                <a:gd name="T10" fmla="*/ 72 w 72"/>
                <a:gd name="T11" fmla="*/ 112 h 112"/>
                <a:gd name="T12" fmla="*/ 24 w 72"/>
                <a:gd name="T13" fmla="*/ 6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12">
                  <a:moveTo>
                    <a:pt x="24" y="64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90"/>
                    <a:pt x="22" y="112"/>
                    <a:pt x="48" y="112"/>
                  </a:cubicBezTo>
                  <a:cubicBezTo>
                    <a:pt x="72" y="112"/>
                    <a:pt x="72" y="112"/>
                    <a:pt x="72" y="112"/>
                  </a:cubicBezTo>
                  <a:cubicBezTo>
                    <a:pt x="46" y="112"/>
                    <a:pt x="24" y="90"/>
                    <a:pt x="24" y="64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94"/>
            <p:cNvSpPr/>
            <p:nvPr/>
          </p:nvSpPr>
          <p:spPr bwMode="auto">
            <a:xfrm>
              <a:off x="8410576" y="4206875"/>
              <a:ext cx="481013" cy="420688"/>
            </a:xfrm>
            <a:custGeom>
              <a:avLst/>
              <a:gdLst>
                <a:gd name="T0" fmla="*/ 128 w 128"/>
                <a:gd name="T1" fmla="*/ 64 h 112"/>
                <a:gd name="T2" fmla="*/ 128 w 128"/>
                <a:gd name="T3" fmla="*/ 0 h 112"/>
                <a:gd name="T4" fmla="*/ 0 w 128"/>
                <a:gd name="T5" fmla="*/ 0 h 112"/>
                <a:gd name="T6" fmla="*/ 0 w 128"/>
                <a:gd name="T7" fmla="*/ 64 h 112"/>
                <a:gd name="T8" fmla="*/ 48 w 128"/>
                <a:gd name="T9" fmla="*/ 112 h 112"/>
                <a:gd name="T10" fmla="*/ 80 w 128"/>
                <a:gd name="T11" fmla="*/ 112 h 112"/>
                <a:gd name="T12" fmla="*/ 128 w 128"/>
                <a:gd name="T13" fmla="*/ 6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12">
                  <a:moveTo>
                    <a:pt x="128" y="64"/>
                  </a:moveTo>
                  <a:cubicBezTo>
                    <a:pt x="128" y="0"/>
                    <a:pt x="128" y="0"/>
                    <a:pt x="1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90"/>
                    <a:pt x="22" y="112"/>
                    <a:pt x="48" y="112"/>
                  </a:cubicBezTo>
                  <a:cubicBezTo>
                    <a:pt x="80" y="112"/>
                    <a:pt x="80" y="112"/>
                    <a:pt x="80" y="112"/>
                  </a:cubicBezTo>
                  <a:cubicBezTo>
                    <a:pt x="106" y="112"/>
                    <a:pt x="128" y="90"/>
                    <a:pt x="128" y="64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95"/>
            <p:cNvSpPr/>
            <p:nvPr/>
          </p:nvSpPr>
          <p:spPr bwMode="auto">
            <a:xfrm>
              <a:off x="8499476" y="3665538"/>
              <a:ext cx="120650" cy="541338"/>
            </a:xfrm>
            <a:custGeom>
              <a:avLst/>
              <a:gdLst>
                <a:gd name="T0" fmla="*/ 32 w 32"/>
                <a:gd name="T1" fmla="*/ 0 h 144"/>
                <a:gd name="T2" fmla="*/ 16 w 32"/>
                <a:gd name="T3" fmla="*/ 0 h 144"/>
                <a:gd name="T4" fmla="*/ 0 w 32"/>
                <a:gd name="T5" fmla="*/ 16 h 144"/>
                <a:gd name="T6" fmla="*/ 0 w 32"/>
                <a:gd name="T7" fmla="*/ 144 h 144"/>
                <a:gd name="T8" fmla="*/ 16 w 32"/>
                <a:gd name="T9" fmla="*/ 144 h 144"/>
                <a:gd name="T10" fmla="*/ 16 w 32"/>
                <a:gd name="T11" fmla="*/ 16 h 144"/>
                <a:gd name="T12" fmla="*/ 32 w 32"/>
                <a:gd name="T1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44">
                  <a:moveTo>
                    <a:pt x="3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7"/>
                    <a:pt x="23" y="0"/>
                    <a:pt x="32" y="0"/>
                  </a:cubicBez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96"/>
            <p:cNvSpPr/>
            <p:nvPr/>
          </p:nvSpPr>
          <p:spPr bwMode="auto">
            <a:xfrm>
              <a:off x="8559801" y="3665538"/>
              <a:ext cx="150813" cy="541338"/>
            </a:xfrm>
            <a:custGeom>
              <a:avLst/>
              <a:gdLst>
                <a:gd name="T0" fmla="*/ 24 w 40"/>
                <a:gd name="T1" fmla="*/ 0 h 144"/>
                <a:gd name="T2" fmla="*/ 16 w 40"/>
                <a:gd name="T3" fmla="*/ 0 h 144"/>
                <a:gd name="T4" fmla="*/ 0 w 40"/>
                <a:gd name="T5" fmla="*/ 16 h 144"/>
                <a:gd name="T6" fmla="*/ 0 w 40"/>
                <a:gd name="T7" fmla="*/ 144 h 144"/>
                <a:gd name="T8" fmla="*/ 40 w 40"/>
                <a:gd name="T9" fmla="*/ 144 h 144"/>
                <a:gd name="T10" fmla="*/ 40 w 40"/>
                <a:gd name="T11" fmla="*/ 16 h 144"/>
                <a:gd name="T12" fmla="*/ 24 w 40"/>
                <a:gd name="T1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44">
                  <a:moveTo>
                    <a:pt x="2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7"/>
                    <a:pt x="33" y="0"/>
                    <a:pt x="24" y="0"/>
                  </a:cubicBez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97"/>
            <p:cNvSpPr/>
            <p:nvPr/>
          </p:nvSpPr>
          <p:spPr bwMode="auto">
            <a:xfrm>
              <a:off x="8380413" y="3905250"/>
              <a:ext cx="149225" cy="180975"/>
            </a:xfrm>
            <a:custGeom>
              <a:avLst/>
              <a:gdLst>
                <a:gd name="T0" fmla="*/ 24 w 40"/>
                <a:gd name="T1" fmla="*/ 32 h 48"/>
                <a:gd name="T2" fmla="*/ 16 w 40"/>
                <a:gd name="T3" fmla="*/ 24 h 48"/>
                <a:gd name="T4" fmla="*/ 16 w 40"/>
                <a:gd name="T5" fmla="*/ 8 h 48"/>
                <a:gd name="T6" fmla="*/ 8 w 40"/>
                <a:gd name="T7" fmla="*/ 0 h 48"/>
                <a:gd name="T8" fmla="*/ 0 w 40"/>
                <a:gd name="T9" fmla="*/ 8 h 48"/>
                <a:gd name="T10" fmla="*/ 0 w 40"/>
                <a:gd name="T11" fmla="*/ 24 h 48"/>
                <a:gd name="T12" fmla="*/ 0 w 40"/>
                <a:gd name="T13" fmla="*/ 40 h 48"/>
                <a:gd name="T14" fmla="*/ 8 w 40"/>
                <a:gd name="T15" fmla="*/ 48 h 48"/>
                <a:gd name="T16" fmla="*/ 32 w 40"/>
                <a:gd name="T17" fmla="*/ 48 h 48"/>
                <a:gd name="T18" fmla="*/ 40 w 40"/>
                <a:gd name="T19" fmla="*/ 40 h 48"/>
                <a:gd name="T20" fmla="*/ 32 w 40"/>
                <a:gd name="T21" fmla="*/ 32 h 48"/>
                <a:gd name="T22" fmla="*/ 24 w 40"/>
                <a:gd name="T23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48">
                  <a:moveTo>
                    <a:pt x="24" y="32"/>
                  </a:moveTo>
                  <a:cubicBezTo>
                    <a:pt x="20" y="32"/>
                    <a:pt x="16" y="28"/>
                    <a:pt x="16" y="2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8"/>
                    <a:pt x="0" y="36"/>
                    <a:pt x="0" y="40"/>
                  </a:cubicBezTo>
                  <a:cubicBezTo>
                    <a:pt x="0" y="44"/>
                    <a:pt x="4" y="48"/>
                    <a:pt x="8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6" y="48"/>
                    <a:pt x="40" y="44"/>
                    <a:pt x="40" y="40"/>
                  </a:cubicBezTo>
                  <a:cubicBezTo>
                    <a:pt x="40" y="36"/>
                    <a:pt x="36" y="32"/>
                    <a:pt x="32" y="32"/>
                  </a:cubicBezTo>
                  <a:lnTo>
                    <a:pt x="24" y="32"/>
                  </a:ln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98"/>
            <p:cNvSpPr/>
            <p:nvPr/>
          </p:nvSpPr>
          <p:spPr bwMode="auto">
            <a:xfrm>
              <a:off x="8680451" y="3756025"/>
              <a:ext cx="150813" cy="239713"/>
            </a:xfrm>
            <a:custGeom>
              <a:avLst/>
              <a:gdLst>
                <a:gd name="T0" fmla="*/ 16 w 40"/>
                <a:gd name="T1" fmla="*/ 48 h 64"/>
                <a:gd name="T2" fmla="*/ 24 w 40"/>
                <a:gd name="T3" fmla="*/ 40 h 64"/>
                <a:gd name="T4" fmla="*/ 24 w 40"/>
                <a:gd name="T5" fmla="*/ 8 h 64"/>
                <a:gd name="T6" fmla="*/ 32 w 40"/>
                <a:gd name="T7" fmla="*/ 0 h 64"/>
                <a:gd name="T8" fmla="*/ 40 w 40"/>
                <a:gd name="T9" fmla="*/ 8 h 64"/>
                <a:gd name="T10" fmla="*/ 40 w 40"/>
                <a:gd name="T11" fmla="*/ 40 h 64"/>
                <a:gd name="T12" fmla="*/ 40 w 40"/>
                <a:gd name="T13" fmla="*/ 56 h 64"/>
                <a:gd name="T14" fmla="*/ 32 w 40"/>
                <a:gd name="T15" fmla="*/ 64 h 64"/>
                <a:gd name="T16" fmla="*/ 8 w 40"/>
                <a:gd name="T17" fmla="*/ 64 h 64"/>
                <a:gd name="T18" fmla="*/ 0 w 40"/>
                <a:gd name="T19" fmla="*/ 56 h 64"/>
                <a:gd name="T20" fmla="*/ 8 w 40"/>
                <a:gd name="T21" fmla="*/ 48 h 64"/>
                <a:gd name="T22" fmla="*/ 16 w 40"/>
                <a:gd name="T23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64">
                  <a:moveTo>
                    <a:pt x="16" y="48"/>
                  </a:moveTo>
                  <a:cubicBezTo>
                    <a:pt x="20" y="48"/>
                    <a:pt x="24" y="44"/>
                    <a:pt x="24" y="40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8" y="0"/>
                    <a:pt x="32" y="0"/>
                  </a:cubicBezTo>
                  <a:cubicBezTo>
                    <a:pt x="36" y="0"/>
                    <a:pt x="40" y="4"/>
                    <a:pt x="40" y="8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4"/>
                    <a:pt x="40" y="52"/>
                    <a:pt x="40" y="56"/>
                  </a:cubicBezTo>
                  <a:cubicBezTo>
                    <a:pt x="40" y="60"/>
                    <a:pt x="36" y="64"/>
                    <a:pt x="32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4" y="64"/>
                    <a:pt x="0" y="60"/>
                    <a:pt x="0" y="56"/>
                  </a:cubicBezTo>
                  <a:cubicBezTo>
                    <a:pt x="0" y="52"/>
                    <a:pt x="4" y="48"/>
                    <a:pt x="8" y="48"/>
                  </a:cubicBezTo>
                  <a:lnTo>
                    <a:pt x="16" y="48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78" name="组合 277"/>
          <p:cNvGrpSpPr/>
          <p:nvPr/>
        </p:nvGrpSpPr>
        <p:grpSpPr>
          <a:xfrm>
            <a:off x="2980362" y="2295369"/>
            <a:ext cx="752476" cy="931862"/>
            <a:chOff x="9882188" y="2192338"/>
            <a:chExt cx="752476" cy="931862"/>
          </a:xfrm>
        </p:grpSpPr>
        <p:sp>
          <p:nvSpPr>
            <p:cNvPr id="279" name="Freeform 99"/>
            <p:cNvSpPr/>
            <p:nvPr/>
          </p:nvSpPr>
          <p:spPr bwMode="auto">
            <a:xfrm>
              <a:off x="9942513" y="2387600"/>
              <a:ext cx="631825" cy="736600"/>
            </a:xfrm>
            <a:custGeom>
              <a:avLst/>
              <a:gdLst>
                <a:gd name="T0" fmla="*/ 168 w 168"/>
                <a:gd name="T1" fmla="*/ 180 h 196"/>
                <a:gd name="T2" fmla="*/ 152 w 168"/>
                <a:gd name="T3" fmla="*/ 196 h 196"/>
                <a:gd name="T4" fmla="*/ 16 w 168"/>
                <a:gd name="T5" fmla="*/ 196 h 196"/>
                <a:gd name="T6" fmla="*/ 0 w 168"/>
                <a:gd name="T7" fmla="*/ 180 h 196"/>
                <a:gd name="T8" fmla="*/ 0 w 168"/>
                <a:gd name="T9" fmla="*/ 0 h 196"/>
                <a:gd name="T10" fmla="*/ 168 w 168"/>
                <a:gd name="T11" fmla="*/ 0 h 196"/>
                <a:gd name="T12" fmla="*/ 168 w 168"/>
                <a:gd name="T13" fmla="*/ 18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96">
                  <a:moveTo>
                    <a:pt x="168" y="180"/>
                  </a:moveTo>
                  <a:cubicBezTo>
                    <a:pt x="168" y="189"/>
                    <a:pt x="161" y="196"/>
                    <a:pt x="152" y="196"/>
                  </a:cubicBezTo>
                  <a:cubicBezTo>
                    <a:pt x="16" y="196"/>
                    <a:pt x="16" y="196"/>
                    <a:pt x="16" y="196"/>
                  </a:cubicBezTo>
                  <a:cubicBezTo>
                    <a:pt x="7" y="196"/>
                    <a:pt x="0" y="189"/>
                    <a:pt x="0" y="1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8" y="0"/>
                    <a:pt x="168" y="0"/>
                    <a:pt x="168" y="0"/>
                  </a:cubicBezTo>
                  <a:lnTo>
                    <a:pt x="168" y="18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100"/>
            <p:cNvSpPr/>
            <p:nvPr/>
          </p:nvSpPr>
          <p:spPr bwMode="auto">
            <a:xfrm>
              <a:off x="9942513" y="2327275"/>
              <a:ext cx="631825" cy="736600"/>
            </a:xfrm>
            <a:custGeom>
              <a:avLst/>
              <a:gdLst>
                <a:gd name="T0" fmla="*/ 168 w 168"/>
                <a:gd name="T1" fmla="*/ 180 h 196"/>
                <a:gd name="T2" fmla="*/ 152 w 168"/>
                <a:gd name="T3" fmla="*/ 196 h 196"/>
                <a:gd name="T4" fmla="*/ 16 w 168"/>
                <a:gd name="T5" fmla="*/ 196 h 196"/>
                <a:gd name="T6" fmla="*/ 0 w 168"/>
                <a:gd name="T7" fmla="*/ 180 h 196"/>
                <a:gd name="T8" fmla="*/ 0 w 168"/>
                <a:gd name="T9" fmla="*/ 0 h 196"/>
                <a:gd name="T10" fmla="*/ 168 w 168"/>
                <a:gd name="T11" fmla="*/ 0 h 196"/>
                <a:gd name="T12" fmla="*/ 168 w 168"/>
                <a:gd name="T13" fmla="*/ 18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96">
                  <a:moveTo>
                    <a:pt x="168" y="180"/>
                  </a:moveTo>
                  <a:cubicBezTo>
                    <a:pt x="168" y="189"/>
                    <a:pt x="161" y="196"/>
                    <a:pt x="152" y="196"/>
                  </a:cubicBezTo>
                  <a:cubicBezTo>
                    <a:pt x="16" y="196"/>
                    <a:pt x="16" y="196"/>
                    <a:pt x="16" y="196"/>
                  </a:cubicBezTo>
                  <a:cubicBezTo>
                    <a:pt x="7" y="196"/>
                    <a:pt x="0" y="189"/>
                    <a:pt x="0" y="1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8" y="0"/>
                    <a:pt x="168" y="0"/>
                    <a:pt x="168" y="0"/>
                  </a:cubicBezTo>
                  <a:lnTo>
                    <a:pt x="168" y="18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101"/>
            <p:cNvSpPr>
              <a:spLocks noChangeArrowheads="1"/>
            </p:cNvSpPr>
            <p:nvPr/>
          </p:nvSpPr>
          <p:spPr bwMode="auto">
            <a:xfrm>
              <a:off x="9942513" y="2327275"/>
              <a:ext cx="63182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102"/>
            <p:cNvSpPr>
              <a:spLocks noChangeArrowheads="1"/>
            </p:cNvSpPr>
            <p:nvPr/>
          </p:nvSpPr>
          <p:spPr bwMode="auto">
            <a:xfrm>
              <a:off x="10228263" y="2478088"/>
              <a:ext cx="60325" cy="4667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103"/>
            <p:cNvSpPr/>
            <p:nvPr/>
          </p:nvSpPr>
          <p:spPr bwMode="auto">
            <a:xfrm>
              <a:off x="10228263" y="2447925"/>
              <a:ext cx="60325" cy="30163"/>
            </a:xfrm>
            <a:custGeom>
              <a:avLst/>
              <a:gdLst>
                <a:gd name="T0" fmla="*/ 16 w 16"/>
                <a:gd name="T1" fmla="*/ 8 h 8"/>
                <a:gd name="T2" fmla="*/ 8 w 16"/>
                <a:gd name="T3" fmla="*/ 0 h 8"/>
                <a:gd name="T4" fmla="*/ 0 w 16"/>
                <a:gd name="T5" fmla="*/ 8 h 8"/>
                <a:gd name="T6" fmla="*/ 16 w 1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6" y="8"/>
                  </a:move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104"/>
            <p:cNvSpPr/>
            <p:nvPr/>
          </p:nvSpPr>
          <p:spPr bwMode="auto">
            <a:xfrm>
              <a:off x="10228263" y="2944813"/>
              <a:ext cx="60325" cy="30163"/>
            </a:xfrm>
            <a:custGeom>
              <a:avLst/>
              <a:gdLst>
                <a:gd name="T0" fmla="*/ 16 w 16"/>
                <a:gd name="T1" fmla="*/ 0 h 8"/>
                <a:gd name="T2" fmla="*/ 8 w 16"/>
                <a:gd name="T3" fmla="*/ 8 h 8"/>
                <a:gd name="T4" fmla="*/ 0 w 16"/>
                <a:gd name="T5" fmla="*/ 0 h 8"/>
                <a:gd name="T6" fmla="*/ 16 w 1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cubicBezTo>
                    <a:pt x="16" y="4"/>
                    <a:pt x="12" y="8"/>
                    <a:pt x="8" y="8"/>
                  </a:cubicBezTo>
                  <a:cubicBezTo>
                    <a:pt x="4" y="8"/>
                    <a:pt x="0" y="4"/>
                    <a:pt x="0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105"/>
            <p:cNvSpPr>
              <a:spLocks noChangeArrowheads="1"/>
            </p:cNvSpPr>
            <p:nvPr/>
          </p:nvSpPr>
          <p:spPr bwMode="auto">
            <a:xfrm>
              <a:off x="10379076" y="2478088"/>
              <a:ext cx="60325" cy="4667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106"/>
            <p:cNvSpPr/>
            <p:nvPr/>
          </p:nvSpPr>
          <p:spPr bwMode="auto">
            <a:xfrm>
              <a:off x="10379076" y="2447925"/>
              <a:ext cx="60325" cy="30163"/>
            </a:xfrm>
            <a:custGeom>
              <a:avLst/>
              <a:gdLst>
                <a:gd name="T0" fmla="*/ 16 w 16"/>
                <a:gd name="T1" fmla="*/ 8 h 8"/>
                <a:gd name="T2" fmla="*/ 8 w 16"/>
                <a:gd name="T3" fmla="*/ 0 h 8"/>
                <a:gd name="T4" fmla="*/ 0 w 16"/>
                <a:gd name="T5" fmla="*/ 8 h 8"/>
                <a:gd name="T6" fmla="*/ 16 w 1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6" y="8"/>
                  </a:move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107"/>
            <p:cNvSpPr/>
            <p:nvPr/>
          </p:nvSpPr>
          <p:spPr bwMode="auto">
            <a:xfrm>
              <a:off x="10379076" y="2944813"/>
              <a:ext cx="60325" cy="30163"/>
            </a:xfrm>
            <a:custGeom>
              <a:avLst/>
              <a:gdLst>
                <a:gd name="T0" fmla="*/ 16 w 16"/>
                <a:gd name="T1" fmla="*/ 0 h 8"/>
                <a:gd name="T2" fmla="*/ 8 w 16"/>
                <a:gd name="T3" fmla="*/ 8 h 8"/>
                <a:gd name="T4" fmla="*/ 0 w 16"/>
                <a:gd name="T5" fmla="*/ 0 h 8"/>
                <a:gd name="T6" fmla="*/ 16 w 1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cubicBezTo>
                    <a:pt x="16" y="4"/>
                    <a:pt x="12" y="8"/>
                    <a:pt x="8" y="8"/>
                  </a:cubicBezTo>
                  <a:cubicBezTo>
                    <a:pt x="4" y="8"/>
                    <a:pt x="0" y="4"/>
                    <a:pt x="0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108"/>
            <p:cNvSpPr>
              <a:spLocks noChangeArrowheads="1"/>
            </p:cNvSpPr>
            <p:nvPr/>
          </p:nvSpPr>
          <p:spPr bwMode="auto">
            <a:xfrm>
              <a:off x="10077451" y="2478088"/>
              <a:ext cx="60325" cy="4667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109"/>
            <p:cNvSpPr/>
            <p:nvPr/>
          </p:nvSpPr>
          <p:spPr bwMode="auto">
            <a:xfrm>
              <a:off x="10077451" y="2447925"/>
              <a:ext cx="60325" cy="30163"/>
            </a:xfrm>
            <a:custGeom>
              <a:avLst/>
              <a:gdLst>
                <a:gd name="T0" fmla="*/ 16 w 16"/>
                <a:gd name="T1" fmla="*/ 8 h 8"/>
                <a:gd name="T2" fmla="*/ 8 w 16"/>
                <a:gd name="T3" fmla="*/ 0 h 8"/>
                <a:gd name="T4" fmla="*/ 0 w 16"/>
                <a:gd name="T5" fmla="*/ 8 h 8"/>
                <a:gd name="T6" fmla="*/ 16 w 1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6" y="8"/>
                  </a:move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110"/>
            <p:cNvSpPr/>
            <p:nvPr/>
          </p:nvSpPr>
          <p:spPr bwMode="auto">
            <a:xfrm>
              <a:off x="10077451" y="2944813"/>
              <a:ext cx="60325" cy="30163"/>
            </a:xfrm>
            <a:custGeom>
              <a:avLst/>
              <a:gdLst>
                <a:gd name="T0" fmla="*/ 16 w 16"/>
                <a:gd name="T1" fmla="*/ 0 h 8"/>
                <a:gd name="T2" fmla="*/ 8 w 16"/>
                <a:gd name="T3" fmla="*/ 8 h 8"/>
                <a:gd name="T4" fmla="*/ 0 w 16"/>
                <a:gd name="T5" fmla="*/ 0 h 8"/>
                <a:gd name="T6" fmla="*/ 16 w 1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cubicBezTo>
                    <a:pt x="16" y="4"/>
                    <a:pt x="12" y="8"/>
                    <a:pt x="8" y="8"/>
                  </a:cubicBezTo>
                  <a:cubicBezTo>
                    <a:pt x="4" y="8"/>
                    <a:pt x="0" y="4"/>
                    <a:pt x="0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111"/>
            <p:cNvSpPr>
              <a:spLocks noChangeArrowheads="1"/>
            </p:cNvSpPr>
            <p:nvPr/>
          </p:nvSpPr>
          <p:spPr bwMode="auto">
            <a:xfrm>
              <a:off x="9912351" y="2268538"/>
              <a:ext cx="692150" cy="5873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112"/>
            <p:cNvSpPr/>
            <p:nvPr/>
          </p:nvSpPr>
          <p:spPr bwMode="auto">
            <a:xfrm>
              <a:off x="10604501" y="2268538"/>
              <a:ext cx="30163" cy="58738"/>
            </a:xfrm>
            <a:custGeom>
              <a:avLst/>
              <a:gdLst>
                <a:gd name="T0" fmla="*/ 0 w 8"/>
                <a:gd name="T1" fmla="*/ 0 h 16"/>
                <a:gd name="T2" fmla="*/ 8 w 8"/>
                <a:gd name="T3" fmla="*/ 8 h 16"/>
                <a:gd name="T4" fmla="*/ 0 w 8"/>
                <a:gd name="T5" fmla="*/ 16 h 16"/>
                <a:gd name="T6" fmla="*/ 0 w 8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0" y="0"/>
                  </a:moveTo>
                  <a:cubicBezTo>
                    <a:pt x="4" y="0"/>
                    <a:pt x="8" y="4"/>
                    <a:pt x="8" y="8"/>
                  </a:cubicBezTo>
                  <a:cubicBezTo>
                    <a:pt x="8" y="12"/>
                    <a:pt x="4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113"/>
            <p:cNvSpPr/>
            <p:nvPr/>
          </p:nvSpPr>
          <p:spPr bwMode="auto">
            <a:xfrm>
              <a:off x="9882188" y="2268538"/>
              <a:ext cx="30163" cy="58738"/>
            </a:xfrm>
            <a:custGeom>
              <a:avLst/>
              <a:gdLst>
                <a:gd name="T0" fmla="*/ 8 w 8"/>
                <a:gd name="T1" fmla="*/ 0 h 16"/>
                <a:gd name="T2" fmla="*/ 0 w 8"/>
                <a:gd name="T3" fmla="*/ 8 h 16"/>
                <a:gd name="T4" fmla="*/ 8 w 8"/>
                <a:gd name="T5" fmla="*/ 16 h 16"/>
                <a:gd name="T6" fmla="*/ 8 w 8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114"/>
            <p:cNvSpPr>
              <a:spLocks noChangeArrowheads="1"/>
            </p:cNvSpPr>
            <p:nvPr/>
          </p:nvSpPr>
          <p:spPr bwMode="auto">
            <a:xfrm>
              <a:off x="10213976" y="2238375"/>
              <a:ext cx="8890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115"/>
            <p:cNvSpPr/>
            <p:nvPr/>
          </p:nvSpPr>
          <p:spPr bwMode="auto">
            <a:xfrm>
              <a:off x="10213976" y="2192338"/>
              <a:ext cx="88900" cy="46038"/>
            </a:xfrm>
            <a:custGeom>
              <a:avLst/>
              <a:gdLst>
                <a:gd name="T0" fmla="*/ 24 w 24"/>
                <a:gd name="T1" fmla="*/ 12 h 12"/>
                <a:gd name="T2" fmla="*/ 12 w 24"/>
                <a:gd name="T3" fmla="*/ 0 h 12"/>
                <a:gd name="T4" fmla="*/ 0 w 24"/>
                <a:gd name="T5" fmla="*/ 12 h 12"/>
                <a:gd name="T6" fmla="*/ 24 w 2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24" y="12"/>
                  </a:move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24" y="12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6" name="组合 295"/>
          <p:cNvGrpSpPr/>
          <p:nvPr/>
        </p:nvGrpSpPr>
        <p:grpSpPr>
          <a:xfrm>
            <a:off x="2966075" y="5390994"/>
            <a:ext cx="841375" cy="842963"/>
            <a:chOff x="9867901" y="5287963"/>
            <a:chExt cx="841375" cy="842963"/>
          </a:xfrm>
        </p:grpSpPr>
        <p:sp>
          <p:nvSpPr>
            <p:cNvPr id="297" name="Freeform 116"/>
            <p:cNvSpPr/>
            <p:nvPr/>
          </p:nvSpPr>
          <p:spPr bwMode="auto">
            <a:xfrm>
              <a:off x="9867901" y="5287963"/>
              <a:ext cx="150813" cy="812800"/>
            </a:xfrm>
            <a:custGeom>
              <a:avLst/>
              <a:gdLst>
                <a:gd name="T0" fmla="*/ 24 w 40"/>
                <a:gd name="T1" fmla="*/ 200 h 216"/>
                <a:gd name="T2" fmla="*/ 24 w 40"/>
                <a:gd name="T3" fmla="*/ 0 h 216"/>
                <a:gd name="T4" fmla="*/ 0 w 40"/>
                <a:gd name="T5" fmla="*/ 0 h 216"/>
                <a:gd name="T6" fmla="*/ 0 w 40"/>
                <a:gd name="T7" fmla="*/ 200 h 216"/>
                <a:gd name="T8" fmla="*/ 16 w 40"/>
                <a:gd name="T9" fmla="*/ 216 h 216"/>
                <a:gd name="T10" fmla="*/ 40 w 40"/>
                <a:gd name="T11" fmla="*/ 216 h 216"/>
                <a:gd name="T12" fmla="*/ 24 w 40"/>
                <a:gd name="T13" fmla="*/ 20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216">
                  <a:moveTo>
                    <a:pt x="24" y="20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9"/>
                    <a:pt x="7" y="216"/>
                    <a:pt x="16" y="216"/>
                  </a:cubicBezTo>
                  <a:cubicBezTo>
                    <a:pt x="40" y="216"/>
                    <a:pt x="40" y="216"/>
                    <a:pt x="40" y="216"/>
                  </a:cubicBezTo>
                  <a:cubicBezTo>
                    <a:pt x="31" y="216"/>
                    <a:pt x="24" y="209"/>
                    <a:pt x="24" y="200"/>
                  </a:cubicBezTo>
                  <a:close/>
                </a:path>
              </a:pathLst>
            </a:cu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117"/>
            <p:cNvSpPr/>
            <p:nvPr/>
          </p:nvSpPr>
          <p:spPr bwMode="auto">
            <a:xfrm>
              <a:off x="9958388" y="5287963"/>
              <a:ext cx="525463" cy="812800"/>
            </a:xfrm>
            <a:custGeom>
              <a:avLst/>
              <a:gdLst>
                <a:gd name="T0" fmla="*/ 140 w 140"/>
                <a:gd name="T1" fmla="*/ 200 h 216"/>
                <a:gd name="T2" fmla="*/ 140 w 140"/>
                <a:gd name="T3" fmla="*/ 0 h 216"/>
                <a:gd name="T4" fmla="*/ 0 w 140"/>
                <a:gd name="T5" fmla="*/ 0 h 216"/>
                <a:gd name="T6" fmla="*/ 0 w 140"/>
                <a:gd name="T7" fmla="*/ 200 h 216"/>
                <a:gd name="T8" fmla="*/ 16 w 140"/>
                <a:gd name="T9" fmla="*/ 216 h 216"/>
                <a:gd name="T10" fmla="*/ 124 w 140"/>
                <a:gd name="T11" fmla="*/ 216 h 216"/>
                <a:gd name="T12" fmla="*/ 140 w 140"/>
                <a:gd name="T13" fmla="*/ 20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16">
                  <a:moveTo>
                    <a:pt x="140" y="20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9"/>
                    <a:pt x="7" y="216"/>
                    <a:pt x="16" y="216"/>
                  </a:cubicBezTo>
                  <a:cubicBezTo>
                    <a:pt x="124" y="216"/>
                    <a:pt x="124" y="216"/>
                    <a:pt x="124" y="216"/>
                  </a:cubicBezTo>
                  <a:cubicBezTo>
                    <a:pt x="133" y="216"/>
                    <a:pt x="140" y="209"/>
                    <a:pt x="140" y="200"/>
                  </a:cubicBez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118"/>
            <p:cNvSpPr>
              <a:spLocks noChangeArrowheads="1"/>
            </p:cNvSpPr>
            <p:nvPr/>
          </p:nvSpPr>
          <p:spPr bwMode="auto">
            <a:xfrm>
              <a:off x="9867901" y="5287963"/>
              <a:ext cx="615950" cy="60325"/>
            </a:xfrm>
            <a:prstGeom prst="rect">
              <a:avLst/>
            </a:pr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119"/>
            <p:cNvSpPr/>
            <p:nvPr/>
          </p:nvSpPr>
          <p:spPr bwMode="auto">
            <a:xfrm>
              <a:off x="9928226" y="6100763"/>
              <a:ext cx="495300" cy="30163"/>
            </a:xfrm>
            <a:custGeom>
              <a:avLst/>
              <a:gdLst>
                <a:gd name="T0" fmla="*/ 303 w 312"/>
                <a:gd name="T1" fmla="*/ 19 h 19"/>
                <a:gd name="T2" fmla="*/ 9 w 312"/>
                <a:gd name="T3" fmla="*/ 19 h 19"/>
                <a:gd name="T4" fmla="*/ 0 w 312"/>
                <a:gd name="T5" fmla="*/ 0 h 19"/>
                <a:gd name="T6" fmla="*/ 312 w 312"/>
                <a:gd name="T7" fmla="*/ 0 h 19"/>
                <a:gd name="T8" fmla="*/ 303 w 312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19">
                  <a:moveTo>
                    <a:pt x="303" y="19"/>
                  </a:moveTo>
                  <a:lnTo>
                    <a:pt x="9" y="19"/>
                  </a:lnTo>
                  <a:lnTo>
                    <a:pt x="0" y="0"/>
                  </a:lnTo>
                  <a:lnTo>
                    <a:pt x="312" y="0"/>
                  </a:lnTo>
                  <a:lnTo>
                    <a:pt x="303" y="19"/>
                  </a:lnTo>
                  <a:close/>
                </a:path>
              </a:pathLst>
            </a:cu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120"/>
            <p:cNvSpPr/>
            <p:nvPr/>
          </p:nvSpPr>
          <p:spPr bwMode="auto">
            <a:xfrm>
              <a:off x="10483851" y="5438775"/>
              <a:ext cx="225425" cy="541338"/>
            </a:xfrm>
            <a:custGeom>
              <a:avLst/>
              <a:gdLst>
                <a:gd name="T0" fmla="*/ 60 w 60"/>
                <a:gd name="T1" fmla="*/ 72 h 144"/>
                <a:gd name="T2" fmla="*/ 0 w 60"/>
                <a:gd name="T3" fmla="*/ 0 h 144"/>
                <a:gd name="T4" fmla="*/ 0 w 60"/>
                <a:gd name="T5" fmla="*/ 28 h 144"/>
                <a:gd name="T6" fmla="*/ 36 w 60"/>
                <a:gd name="T7" fmla="*/ 72 h 144"/>
                <a:gd name="T8" fmla="*/ 0 w 60"/>
                <a:gd name="T9" fmla="*/ 116 h 144"/>
                <a:gd name="T10" fmla="*/ 0 w 60"/>
                <a:gd name="T11" fmla="*/ 144 h 144"/>
                <a:gd name="T12" fmla="*/ 60 w 60"/>
                <a:gd name="T13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44">
                  <a:moveTo>
                    <a:pt x="60" y="72"/>
                  </a:moveTo>
                  <a:cubicBezTo>
                    <a:pt x="60" y="36"/>
                    <a:pt x="36" y="8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0" y="32"/>
                    <a:pt x="36" y="49"/>
                    <a:pt x="36" y="72"/>
                  </a:cubicBezTo>
                  <a:cubicBezTo>
                    <a:pt x="36" y="95"/>
                    <a:pt x="20" y="112"/>
                    <a:pt x="0" y="11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36" y="136"/>
                    <a:pt x="60" y="108"/>
                    <a:pt x="60" y="72"/>
                  </a:cubicBezTo>
                  <a:close/>
                </a:path>
              </a:pathLst>
            </a:cu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121"/>
            <p:cNvSpPr>
              <a:spLocks noChangeArrowheads="1"/>
            </p:cNvSpPr>
            <p:nvPr/>
          </p:nvSpPr>
          <p:spPr bwMode="auto">
            <a:xfrm>
              <a:off x="10093326" y="5287963"/>
              <a:ext cx="30163" cy="24130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122"/>
            <p:cNvSpPr/>
            <p:nvPr/>
          </p:nvSpPr>
          <p:spPr bwMode="auto">
            <a:xfrm>
              <a:off x="10018713" y="5529263"/>
              <a:ext cx="179388" cy="179388"/>
            </a:xfrm>
            <a:custGeom>
              <a:avLst/>
              <a:gdLst>
                <a:gd name="T0" fmla="*/ 48 w 48"/>
                <a:gd name="T1" fmla="*/ 40 h 48"/>
                <a:gd name="T2" fmla="*/ 40 w 48"/>
                <a:gd name="T3" fmla="*/ 48 h 48"/>
                <a:gd name="T4" fmla="*/ 8 w 48"/>
                <a:gd name="T5" fmla="*/ 48 h 48"/>
                <a:gd name="T6" fmla="*/ 0 w 48"/>
                <a:gd name="T7" fmla="*/ 40 h 48"/>
                <a:gd name="T8" fmla="*/ 0 w 48"/>
                <a:gd name="T9" fmla="*/ 8 h 48"/>
                <a:gd name="T10" fmla="*/ 8 w 48"/>
                <a:gd name="T11" fmla="*/ 0 h 48"/>
                <a:gd name="T12" fmla="*/ 40 w 48"/>
                <a:gd name="T13" fmla="*/ 0 h 48"/>
                <a:gd name="T14" fmla="*/ 48 w 48"/>
                <a:gd name="T15" fmla="*/ 8 h 48"/>
                <a:gd name="T16" fmla="*/ 48 w 48"/>
                <a:gd name="T17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8">
                  <a:moveTo>
                    <a:pt x="48" y="40"/>
                  </a:moveTo>
                  <a:cubicBezTo>
                    <a:pt x="48" y="44"/>
                    <a:pt x="44" y="48"/>
                    <a:pt x="40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4" y="0"/>
                    <a:pt x="48" y="4"/>
                    <a:pt x="48" y="8"/>
                  </a:cubicBezTo>
                  <a:lnTo>
                    <a:pt x="48" y="40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123"/>
            <p:cNvSpPr>
              <a:spLocks noChangeArrowheads="1"/>
            </p:cNvSpPr>
            <p:nvPr/>
          </p:nvSpPr>
          <p:spPr bwMode="auto">
            <a:xfrm>
              <a:off x="10048876" y="5559425"/>
              <a:ext cx="119063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5" name="组合 304"/>
          <p:cNvGrpSpPr/>
          <p:nvPr/>
        </p:nvGrpSpPr>
        <p:grpSpPr>
          <a:xfrm>
            <a:off x="2966075" y="3768569"/>
            <a:ext cx="781050" cy="962025"/>
            <a:chOff x="9867901" y="3665538"/>
            <a:chExt cx="781050" cy="962025"/>
          </a:xfrm>
        </p:grpSpPr>
        <p:sp>
          <p:nvSpPr>
            <p:cNvPr id="306" name="Rectangle 129"/>
            <p:cNvSpPr>
              <a:spLocks noChangeArrowheads="1"/>
            </p:cNvSpPr>
            <p:nvPr/>
          </p:nvSpPr>
          <p:spPr bwMode="auto">
            <a:xfrm>
              <a:off x="9867901" y="4416425"/>
              <a:ext cx="781050" cy="211138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130"/>
            <p:cNvSpPr>
              <a:spLocks noChangeArrowheads="1"/>
            </p:cNvSpPr>
            <p:nvPr/>
          </p:nvSpPr>
          <p:spPr bwMode="auto">
            <a:xfrm>
              <a:off x="9972676" y="3786188"/>
              <a:ext cx="571500" cy="630238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Rectangle 131"/>
            <p:cNvSpPr>
              <a:spLocks noChangeArrowheads="1"/>
            </p:cNvSpPr>
            <p:nvPr/>
          </p:nvSpPr>
          <p:spPr bwMode="auto">
            <a:xfrm>
              <a:off x="9972676" y="3786188"/>
              <a:ext cx="571500" cy="630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Rectangle 132"/>
            <p:cNvSpPr>
              <a:spLocks noChangeArrowheads="1"/>
            </p:cNvSpPr>
            <p:nvPr/>
          </p:nvSpPr>
          <p:spPr bwMode="auto">
            <a:xfrm>
              <a:off x="9867901" y="4416425"/>
              <a:ext cx="78105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Rectangle 133"/>
            <p:cNvSpPr>
              <a:spLocks noChangeArrowheads="1"/>
            </p:cNvSpPr>
            <p:nvPr/>
          </p:nvSpPr>
          <p:spPr bwMode="auto">
            <a:xfrm>
              <a:off x="9867901" y="4416425"/>
              <a:ext cx="781050" cy="211138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Rectangle 134"/>
            <p:cNvSpPr>
              <a:spLocks noChangeArrowheads="1"/>
            </p:cNvSpPr>
            <p:nvPr/>
          </p:nvSpPr>
          <p:spPr bwMode="auto">
            <a:xfrm>
              <a:off x="10063163" y="3725863"/>
              <a:ext cx="390525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Rectangle 135"/>
            <p:cNvSpPr>
              <a:spLocks noChangeArrowheads="1"/>
            </p:cNvSpPr>
            <p:nvPr/>
          </p:nvSpPr>
          <p:spPr bwMode="auto">
            <a:xfrm>
              <a:off x="10167938" y="4446588"/>
              <a:ext cx="180975" cy="18097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Rectangle 136"/>
            <p:cNvSpPr>
              <a:spLocks noChangeArrowheads="1"/>
            </p:cNvSpPr>
            <p:nvPr/>
          </p:nvSpPr>
          <p:spPr bwMode="auto">
            <a:xfrm>
              <a:off x="9867901" y="4416425"/>
              <a:ext cx="78105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Rectangle 137"/>
            <p:cNvSpPr>
              <a:spLocks noChangeArrowheads="1"/>
            </p:cNvSpPr>
            <p:nvPr/>
          </p:nvSpPr>
          <p:spPr bwMode="auto">
            <a:xfrm>
              <a:off x="10183813" y="3695700"/>
              <a:ext cx="149225" cy="30163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Rectangle 138"/>
            <p:cNvSpPr>
              <a:spLocks noChangeArrowheads="1"/>
            </p:cNvSpPr>
            <p:nvPr/>
          </p:nvSpPr>
          <p:spPr bwMode="auto">
            <a:xfrm>
              <a:off x="10244138" y="3665538"/>
              <a:ext cx="30163" cy="30163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139"/>
            <p:cNvSpPr>
              <a:spLocks noChangeArrowheads="1"/>
            </p:cNvSpPr>
            <p:nvPr/>
          </p:nvSpPr>
          <p:spPr bwMode="auto">
            <a:xfrm>
              <a:off x="9898063" y="4476750"/>
              <a:ext cx="104775" cy="120650"/>
            </a:xfrm>
            <a:prstGeom prst="rect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140"/>
            <p:cNvSpPr>
              <a:spLocks noChangeArrowheads="1"/>
            </p:cNvSpPr>
            <p:nvPr/>
          </p:nvSpPr>
          <p:spPr bwMode="auto">
            <a:xfrm>
              <a:off x="10033001" y="4476750"/>
              <a:ext cx="104775" cy="120650"/>
            </a:xfrm>
            <a:prstGeom prst="rect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141"/>
            <p:cNvSpPr>
              <a:spLocks noChangeArrowheads="1"/>
            </p:cNvSpPr>
            <p:nvPr/>
          </p:nvSpPr>
          <p:spPr bwMode="auto">
            <a:xfrm>
              <a:off x="10198101" y="4506913"/>
              <a:ext cx="120650" cy="120650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142"/>
            <p:cNvSpPr/>
            <p:nvPr/>
          </p:nvSpPr>
          <p:spPr bwMode="auto">
            <a:xfrm>
              <a:off x="10198101" y="4446588"/>
              <a:ext cx="120650" cy="60325"/>
            </a:xfrm>
            <a:custGeom>
              <a:avLst/>
              <a:gdLst>
                <a:gd name="T0" fmla="*/ 32 w 32"/>
                <a:gd name="T1" fmla="*/ 16 h 16"/>
                <a:gd name="T2" fmla="*/ 16 w 32"/>
                <a:gd name="T3" fmla="*/ 0 h 16"/>
                <a:gd name="T4" fmla="*/ 0 w 32"/>
                <a:gd name="T5" fmla="*/ 16 h 16"/>
                <a:gd name="T6" fmla="*/ 32 w 3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6">
                  <a:moveTo>
                    <a:pt x="32" y="16"/>
                  </a:move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lnTo>
                    <a:pt x="32" y="16"/>
                  </a:lnTo>
                  <a:close/>
                </a:path>
              </a:pathLst>
            </a:cu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143"/>
            <p:cNvSpPr>
              <a:spLocks noChangeArrowheads="1"/>
            </p:cNvSpPr>
            <p:nvPr/>
          </p:nvSpPr>
          <p:spPr bwMode="auto">
            <a:xfrm>
              <a:off x="10002838" y="3816350"/>
              <a:ext cx="60325" cy="1190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144"/>
            <p:cNvSpPr>
              <a:spLocks noChangeArrowheads="1"/>
            </p:cNvSpPr>
            <p:nvPr/>
          </p:nvSpPr>
          <p:spPr bwMode="auto">
            <a:xfrm>
              <a:off x="10002838" y="3816350"/>
              <a:ext cx="60325" cy="11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145"/>
            <p:cNvSpPr>
              <a:spLocks noChangeArrowheads="1"/>
            </p:cNvSpPr>
            <p:nvPr/>
          </p:nvSpPr>
          <p:spPr bwMode="auto">
            <a:xfrm>
              <a:off x="10093326" y="3816350"/>
              <a:ext cx="60325" cy="1190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146"/>
            <p:cNvSpPr>
              <a:spLocks noChangeArrowheads="1"/>
            </p:cNvSpPr>
            <p:nvPr/>
          </p:nvSpPr>
          <p:spPr bwMode="auto">
            <a:xfrm>
              <a:off x="10093326" y="3816350"/>
              <a:ext cx="60325" cy="11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147"/>
            <p:cNvSpPr>
              <a:spLocks noChangeArrowheads="1"/>
            </p:cNvSpPr>
            <p:nvPr/>
          </p:nvSpPr>
          <p:spPr bwMode="auto">
            <a:xfrm>
              <a:off x="10183813" y="3816350"/>
              <a:ext cx="60325" cy="1190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148"/>
            <p:cNvSpPr>
              <a:spLocks noChangeArrowheads="1"/>
            </p:cNvSpPr>
            <p:nvPr/>
          </p:nvSpPr>
          <p:spPr bwMode="auto">
            <a:xfrm>
              <a:off x="10183813" y="3816350"/>
              <a:ext cx="60325" cy="11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149"/>
            <p:cNvSpPr>
              <a:spLocks noChangeArrowheads="1"/>
            </p:cNvSpPr>
            <p:nvPr/>
          </p:nvSpPr>
          <p:spPr bwMode="auto">
            <a:xfrm>
              <a:off x="10274301" y="3816350"/>
              <a:ext cx="58738" cy="1190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150"/>
            <p:cNvSpPr>
              <a:spLocks noChangeArrowheads="1"/>
            </p:cNvSpPr>
            <p:nvPr/>
          </p:nvSpPr>
          <p:spPr bwMode="auto">
            <a:xfrm>
              <a:off x="10274301" y="3816350"/>
              <a:ext cx="58738" cy="11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151"/>
            <p:cNvSpPr>
              <a:spLocks noChangeArrowheads="1"/>
            </p:cNvSpPr>
            <p:nvPr/>
          </p:nvSpPr>
          <p:spPr bwMode="auto">
            <a:xfrm>
              <a:off x="10363201" y="3816350"/>
              <a:ext cx="60325" cy="1190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152"/>
            <p:cNvSpPr>
              <a:spLocks noChangeArrowheads="1"/>
            </p:cNvSpPr>
            <p:nvPr/>
          </p:nvSpPr>
          <p:spPr bwMode="auto">
            <a:xfrm>
              <a:off x="10453688" y="3816350"/>
              <a:ext cx="60325" cy="1190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153"/>
            <p:cNvSpPr>
              <a:spLocks noChangeArrowheads="1"/>
            </p:cNvSpPr>
            <p:nvPr/>
          </p:nvSpPr>
          <p:spPr bwMode="auto">
            <a:xfrm>
              <a:off x="10002838" y="3965575"/>
              <a:ext cx="60325" cy="1206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154"/>
            <p:cNvSpPr>
              <a:spLocks noChangeArrowheads="1"/>
            </p:cNvSpPr>
            <p:nvPr/>
          </p:nvSpPr>
          <p:spPr bwMode="auto">
            <a:xfrm>
              <a:off x="10002838" y="3965575"/>
              <a:ext cx="60325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155"/>
            <p:cNvSpPr>
              <a:spLocks noChangeArrowheads="1"/>
            </p:cNvSpPr>
            <p:nvPr/>
          </p:nvSpPr>
          <p:spPr bwMode="auto">
            <a:xfrm>
              <a:off x="10093326" y="3965575"/>
              <a:ext cx="60325" cy="1206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156"/>
            <p:cNvSpPr>
              <a:spLocks noChangeArrowheads="1"/>
            </p:cNvSpPr>
            <p:nvPr/>
          </p:nvSpPr>
          <p:spPr bwMode="auto">
            <a:xfrm>
              <a:off x="10093326" y="3965575"/>
              <a:ext cx="60325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157"/>
            <p:cNvSpPr>
              <a:spLocks noChangeArrowheads="1"/>
            </p:cNvSpPr>
            <p:nvPr/>
          </p:nvSpPr>
          <p:spPr bwMode="auto">
            <a:xfrm>
              <a:off x="10183813" y="3965575"/>
              <a:ext cx="60325" cy="1206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158"/>
            <p:cNvSpPr>
              <a:spLocks noChangeArrowheads="1"/>
            </p:cNvSpPr>
            <p:nvPr/>
          </p:nvSpPr>
          <p:spPr bwMode="auto">
            <a:xfrm>
              <a:off x="10183813" y="3965575"/>
              <a:ext cx="60325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159"/>
            <p:cNvSpPr>
              <a:spLocks noChangeArrowheads="1"/>
            </p:cNvSpPr>
            <p:nvPr/>
          </p:nvSpPr>
          <p:spPr bwMode="auto">
            <a:xfrm>
              <a:off x="10274301" y="3965575"/>
              <a:ext cx="58738" cy="1206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160"/>
            <p:cNvSpPr>
              <a:spLocks noChangeArrowheads="1"/>
            </p:cNvSpPr>
            <p:nvPr/>
          </p:nvSpPr>
          <p:spPr bwMode="auto">
            <a:xfrm>
              <a:off x="10274301" y="3965575"/>
              <a:ext cx="58738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161"/>
            <p:cNvSpPr>
              <a:spLocks noChangeArrowheads="1"/>
            </p:cNvSpPr>
            <p:nvPr/>
          </p:nvSpPr>
          <p:spPr bwMode="auto">
            <a:xfrm>
              <a:off x="10363201" y="3965575"/>
              <a:ext cx="60325" cy="1206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162"/>
            <p:cNvSpPr>
              <a:spLocks noChangeArrowheads="1"/>
            </p:cNvSpPr>
            <p:nvPr/>
          </p:nvSpPr>
          <p:spPr bwMode="auto">
            <a:xfrm>
              <a:off x="10453688" y="3965575"/>
              <a:ext cx="60325" cy="1206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163"/>
            <p:cNvSpPr>
              <a:spLocks noChangeArrowheads="1"/>
            </p:cNvSpPr>
            <p:nvPr/>
          </p:nvSpPr>
          <p:spPr bwMode="auto">
            <a:xfrm>
              <a:off x="10002838" y="4116388"/>
              <a:ext cx="60325" cy="1206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164"/>
            <p:cNvSpPr>
              <a:spLocks noChangeArrowheads="1"/>
            </p:cNvSpPr>
            <p:nvPr/>
          </p:nvSpPr>
          <p:spPr bwMode="auto">
            <a:xfrm>
              <a:off x="10002838" y="4116388"/>
              <a:ext cx="60325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165"/>
            <p:cNvSpPr>
              <a:spLocks noChangeArrowheads="1"/>
            </p:cNvSpPr>
            <p:nvPr/>
          </p:nvSpPr>
          <p:spPr bwMode="auto">
            <a:xfrm>
              <a:off x="10093326" y="4116388"/>
              <a:ext cx="60325" cy="1206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66"/>
            <p:cNvSpPr>
              <a:spLocks noChangeArrowheads="1"/>
            </p:cNvSpPr>
            <p:nvPr/>
          </p:nvSpPr>
          <p:spPr bwMode="auto">
            <a:xfrm>
              <a:off x="10093326" y="4116388"/>
              <a:ext cx="60325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167"/>
            <p:cNvSpPr>
              <a:spLocks noChangeArrowheads="1"/>
            </p:cNvSpPr>
            <p:nvPr/>
          </p:nvSpPr>
          <p:spPr bwMode="auto">
            <a:xfrm>
              <a:off x="10183813" y="4116388"/>
              <a:ext cx="60325" cy="1206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168"/>
            <p:cNvSpPr>
              <a:spLocks noChangeArrowheads="1"/>
            </p:cNvSpPr>
            <p:nvPr/>
          </p:nvSpPr>
          <p:spPr bwMode="auto">
            <a:xfrm>
              <a:off x="10183813" y="4116388"/>
              <a:ext cx="60325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69"/>
            <p:cNvSpPr>
              <a:spLocks noChangeArrowheads="1"/>
            </p:cNvSpPr>
            <p:nvPr/>
          </p:nvSpPr>
          <p:spPr bwMode="auto">
            <a:xfrm>
              <a:off x="10274301" y="4116388"/>
              <a:ext cx="58738" cy="1206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170"/>
            <p:cNvSpPr>
              <a:spLocks noChangeArrowheads="1"/>
            </p:cNvSpPr>
            <p:nvPr/>
          </p:nvSpPr>
          <p:spPr bwMode="auto">
            <a:xfrm>
              <a:off x="10363201" y="4116388"/>
              <a:ext cx="60325" cy="1206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171"/>
            <p:cNvSpPr>
              <a:spLocks noChangeArrowheads="1"/>
            </p:cNvSpPr>
            <p:nvPr/>
          </p:nvSpPr>
          <p:spPr bwMode="auto">
            <a:xfrm>
              <a:off x="10453688" y="4116388"/>
              <a:ext cx="60325" cy="1206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172"/>
            <p:cNvSpPr>
              <a:spLocks noChangeArrowheads="1"/>
            </p:cNvSpPr>
            <p:nvPr/>
          </p:nvSpPr>
          <p:spPr bwMode="auto">
            <a:xfrm>
              <a:off x="10002838" y="4267200"/>
              <a:ext cx="60325" cy="1190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173"/>
            <p:cNvSpPr>
              <a:spLocks noChangeArrowheads="1"/>
            </p:cNvSpPr>
            <p:nvPr/>
          </p:nvSpPr>
          <p:spPr bwMode="auto">
            <a:xfrm>
              <a:off x="10002838" y="4267200"/>
              <a:ext cx="60325" cy="11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174"/>
            <p:cNvSpPr>
              <a:spLocks noChangeArrowheads="1"/>
            </p:cNvSpPr>
            <p:nvPr/>
          </p:nvSpPr>
          <p:spPr bwMode="auto">
            <a:xfrm>
              <a:off x="10093326" y="4267200"/>
              <a:ext cx="60325" cy="1190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175"/>
            <p:cNvSpPr>
              <a:spLocks noChangeArrowheads="1"/>
            </p:cNvSpPr>
            <p:nvPr/>
          </p:nvSpPr>
          <p:spPr bwMode="auto">
            <a:xfrm>
              <a:off x="10093326" y="4267200"/>
              <a:ext cx="60325" cy="11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176"/>
            <p:cNvSpPr>
              <a:spLocks noChangeArrowheads="1"/>
            </p:cNvSpPr>
            <p:nvPr/>
          </p:nvSpPr>
          <p:spPr bwMode="auto">
            <a:xfrm>
              <a:off x="10183813" y="4267200"/>
              <a:ext cx="60325" cy="1190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177"/>
            <p:cNvSpPr>
              <a:spLocks noChangeArrowheads="1"/>
            </p:cNvSpPr>
            <p:nvPr/>
          </p:nvSpPr>
          <p:spPr bwMode="auto">
            <a:xfrm>
              <a:off x="10183813" y="4267200"/>
              <a:ext cx="60325" cy="11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178"/>
            <p:cNvSpPr>
              <a:spLocks noChangeArrowheads="1"/>
            </p:cNvSpPr>
            <p:nvPr/>
          </p:nvSpPr>
          <p:spPr bwMode="auto">
            <a:xfrm>
              <a:off x="10274301" y="4267200"/>
              <a:ext cx="58738" cy="1190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179"/>
            <p:cNvSpPr>
              <a:spLocks noChangeArrowheads="1"/>
            </p:cNvSpPr>
            <p:nvPr/>
          </p:nvSpPr>
          <p:spPr bwMode="auto">
            <a:xfrm>
              <a:off x="10363201" y="4267200"/>
              <a:ext cx="60325" cy="1190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180"/>
            <p:cNvSpPr>
              <a:spLocks noChangeArrowheads="1"/>
            </p:cNvSpPr>
            <p:nvPr/>
          </p:nvSpPr>
          <p:spPr bwMode="auto">
            <a:xfrm>
              <a:off x="10453688" y="4267200"/>
              <a:ext cx="60325" cy="1190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Freeform 181"/>
            <p:cNvSpPr>
              <a:spLocks noEditPoints="1"/>
            </p:cNvSpPr>
            <p:nvPr/>
          </p:nvSpPr>
          <p:spPr bwMode="auto">
            <a:xfrm>
              <a:off x="9972676" y="3786188"/>
              <a:ext cx="376238" cy="630238"/>
            </a:xfrm>
            <a:custGeom>
              <a:avLst/>
              <a:gdLst>
                <a:gd name="T0" fmla="*/ 19 w 237"/>
                <a:gd name="T1" fmla="*/ 303 h 397"/>
                <a:gd name="T2" fmla="*/ 57 w 237"/>
                <a:gd name="T3" fmla="*/ 378 h 397"/>
                <a:gd name="T4" fmla="*/ 76 w 237"/>
                <a:gd name="T5" fmla="*/ 378 h 397"/>
                <a:gd name="T6" fmla="*/ 114 w 237"/>
                <a:gd name="T7" fmla="*/ 303 h 397"/>
                <a:gd name="T8" fmla="*/ 76 w 237"/>
                <a:gd name="T9" fmla="*/ 378 h 397"/>
                <a:gd name="T10" fmla="*/ 19 w 237"/>
                <a:gd name="T11" fmla="*/ 208 h 397"/>
                <a:gd name="T12" fmla="*/ 57 w 237"/>
                <a:gd name="T13" fmla="*/ 284 h 397"/>
                <a:gd name="T14" fmla="*/ 76 w 237"/>
                <a:gd name="T15" fmla="*/ 284 h 397"/>
                <a:gd name="T16" fmla="*/ 114 w 237"/>
                <a:gd name="T17" fmla="*/ 208 h 397"/>
                <a:gd name="T18" fmla="*/ 76 w 237"/>
                <a:gd name="T19" fmla="*/ 284 h 397"/>
                <a:gd name="T20" fmla="*/ 19 w 237"/>
                <a:gd name="T21" fmla="*/ 113 h 397"/>
                <a:gd name="T22" fmla="*/ 57 w 237"/>
                <a:gd name="T23" fmla="*/ 189 h 397"/>
                <a:gd name="T24" fmla="*/ 76 w 237"/>
                <a:gd name="T25" fmla="*/ 189 h 397"/>
                <a:gd name="T26" fmla="*/ 114 w 237"/>
                <a:gd name="T27" fmla="*/ 113 h 397"/>
                <a:gd name="T28" fmla="*/ 76 w 237"/>
                <a:gd name="T29" fmla="*/ 189 h 397"/>
                <a:gd name="T30" fmla="*/ 133 w 237"/>
                <a:gd name="T31" fmla="*/ 113 h 397"/>
                <a:gd name="T32" fmla="*/ 171 w 237"/>
                <a:gd name="T33" fmla="*/ 189 h 397"/>
                <a:gd name="T34" fmla="*/ 19 w 237"/>
                <a:gd name="T35" fmla="*/ 94 h 397"/>
                <a:gd name="T36" fmla="*/ 57 w 237"/>
                <a:gd name="T37" fmla="*/ 19 h 397"/>
                <a:gd name="T38" fmla="*/ 19 w 237"/>
                <a:gd name="T39" fmla="*/ 94 h 397"/>
                <a:gd name="T40" fmla="*/ 76 w 237"/>
                <a:gd name="T41" fmla="*/ 19 h 397"/>
                <a:gd name="T42" fmla="*/ 114 w 237"/>
                <a:gd name="T43" fmla="*/ 94 h 397"/>
                <a:gd name="T44" fmla="*/ 133 w 237"/>
                <a:gd name="T45" fmla="*/ 94 h 397"/>
                <a:gd name="T46" fmla="*/ 171 w 237"/>
                <a:gd name="T47" fmla="*/ 19 h 397"/>
                <a:gd name="T48" fmla="*/ 133 w 237"/>
                <a:gd name="T49" fmla="*/ 94 h 397"/>
                <a:gd name="T50" fmla="*/ 0 w 237"/>
                <a:gd name="T51" fmla="*/ 0 h 397"/>
                <a:gd name="T52" fmla="*/ 123 w 237"/>
                <a:gd name="T53" fmla="*/ 397 h 397"/>
                <a:gd name="T54" fmla="*/ 133 w 237"/>
                <a:gd name="T55" fmla="*/ 303 h 397"/>
                <a:gd name="T56" fmla="*/ 156 w 237"/>
                <a:gd name="T57" fmla="*/ 284 h 397"/>
                <a:gd name="T58" fmla="*/ 133 w 237"/>
                <a:gd name="T59" fmla="*/ 208 h 397"/>
                <a:gd name="T60" fmla="*/ 171 w 237"/>
                <a:gd name="T61" fmla="*/ 232 h 397"/>
                <a:gd name="T62" fmla="*/ 190 w 237"/>
                <a:gd name="T63" fmla="*/ 113 h 397"/>
                <a:gd name="T64" fmla="*/ 211 w 237"/>
                <a:gd name="T65" fmla="*/ 94 h 397"/>
                <a:gd name="T66" fmla="*/ 190 w 237"/>
                <a:gd name="T67" fmla="*/ 19 h 397"/>
                <a:gd name="T68" fmla="*/ 227 w 237"/>
                <a:gd name="T69" fmla="*/ 33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7" h="397">
                  <a:moveTo>
                    <a:pt x="19" y="378"/>
                  </a:moveTo>
                  <a:lnTo>
                    <a:pt x="19" y="303"/>
                  </a:lnTo>
                  <a:lnTo>
                    <a:pt x="57" y="303"/>
                  </a:lnTo>
                  <a:lnTo>
                    <a:pt x="57" y="378"/>
                  </a:lnTo>
                  <a:lnTo>
                    <a:pt x="19" y="378"/>
                  </a:lnTo>
                  <a:close/>
                  <a:moveTo>
                    <a:pt x="76" y="378"/>
                  </a:moveTo>
                  <a:lnTo>
                    <a:pt x="76" y="303"/>
                  </a:lnTo>
                  <a:lnTo>
                    <a:pt x="114" y="303"/>
                  </a:lnTo>
                  <a:lnTo>
                    <a:pt x="114" y="378"/>
                  </a:lnTo>
                  <a:lnTo>
                    <a:pt x="76" y="378"/>
                  </a:lnTo>
                  <a:close/>
                  <a:moveTo>
                    <a:pt x="19" y="284"/>
                  </a:moveTo>
                  <a:lnTo>
                    <a:pt x="19" y="208"/>
                  </a:lnTo>
                  <a:lnTo>
                    <a:pt x="57" y="208"/>
                  </a:lnTo>
                  <a:lnTo>
                    <a:pt x="57" y="284"/>
                  </a:lnTo>
                  <a:lnTo>
                    <a:pt x="19" y="284"/>
                  </a:lnTo>
                  <a:close/>
                  <a:moveTo>
                    <a:pt x="76" y="284"/>
                  </a:moveTo>
                  <a:lnTo>
                    <a:pt x="76" y="208"/>
                  </a:lnTo>
                  <a:lnTo>
                    <a:pt x="114" y="208"/>
                  </a:lnTo>
                  <a:lnTo>
                    <a:pt x="114" y="284"/>
                  </a:lnTo>
                  <a:lnTo>
                    <a:pt x="76" y="284"/>
                  </a:lnTo>
                  <a:close/>
                  <a:moveTo>
                    <a:pt x="19" y="189"/>
                  </a:moveTo>
                  <a:lnTo>
                    <a:pt x="19" y="113"/>
                  </a:lnTo>
                  <a:lnTo>
                    <a:pt x="57" y="113"/>
                  </a:lnTo>
                  <a:lnTo>
                    <a:pt x="57" y="189"/>
                  </a:lnTo>
                  <a:lnTo>
                    <a:pt x="19" y="189"/>
                  </a:lnTo>
                  <a:close/>
                  <a:moveTo>
                    <a:pt x="76" y="189"/>
                  </a:moveTo>
                  <a:lnTo>
                    <a:pt x="76" y="113"/>
                  </a:lnTo>
                  <a:lnTo>
                    <a:pt x="114" y="113"/>
                  </a:lnTo>
                  <a:lnTo>
                    <a:pt x="114" y="189"/>
                  </a:lnTo>
                  <a:lnTo>
                    <a:pt x="76" y="189"/>
                  </a:lnTo>
                  <a:close/>
                  <a:moveTo>
                    <a:pt x="133" y="189"/>
                  </a:moveTo>
                  <a:lnTo>
                    <a:pt x="133" y="113"/>
                  </a:lnTo>
                  <a:lnTo>
                    <a:pt x="171" y="113"/>
                  </a:lnTo>
                  <a:lnTo>
                    <a:pt x="171" y="189"/>
                  </a:lnTo>
                  <a:lnTo>
                    <a:pt x="133" y="189"/>
                  </a:lnTo>
                  <a:close/>
                  <a:moveTo>
                    <a:pt x="19" y="94"/>
                  </a:moveTo>
                  <a:lnTo>
                    <a:pt x="19" y="19"/>
                  </a:lnTo>
                  <a:lnTo>
                    <a:pt x="57" y="19"/>
                  </a:lnTo>
                  <a:lnTo>
                    <a:pt x="57" y="94"/>
                  </a:lnTo>
                  <a:lnTo>
                    <a:pt x="19" y="94"/>
                  </a:lnTo>
                  <a:close/>
                  <a:moveTo>
                    <a:pt x="76" y="94"/>
                  </a:moveTo>
                  <a:lnTo>
                    <a:pt x="76" y="19"/>
                  </a:lnTo>
                  <a:lnTo>
                    <a:pt x="114" y="19"/>
                  </a:lnTo>
                  <a:lnTo>
                    <a:pt x="114" y="94"/>
                  </a:lnTo>
                  <a:lnTo>
                    <a:pt x="76" y="94"/>
                  </a:lnTo>
                  <a:close/>
                  <a:moveTo>
                    <a:pt x="133" y="94"/>
                  </a:moveTo>
                  <a:lnTo>
                    <a:pt x="133" y="19"/>
                  </a:lnTo>
                  <a:lnTo>
                    <a:pt x="171" y="19"/>
                  </a:lnTo>
                  <a:lnTo>
                    <a:pt x="171" y="94"/>
                  </a:lnTo>
                  <a:lnTo>
                    <a:pt x="133" y="94"/>
                  </a:lnTo>
                  <a:close/>
                  <a:moveTo>
                    <a:pt x="237" y="0"/>
                  </a:moveTo>
                  <a:lnTo>
                    <a:pt x="0" y="0"/>
                  </a:lnTo>
                  <a:lnTo>
                    <a:pt x="0" y="397"/>
                  </a:lnTo>
                  <a:lnTo>
                    <a:pt x="123" y="397"/>
                  </a:lnTo>
                  <a:lnTo>
                    <a:pt x="133" y="364"/>
                  </a:lnTo>
                  <a:lnTo>
                    <a:pt x="133" y="303"/>
                  </a:lnTo>
                  <a:lnTo>
                    <a:pt x="149" y="303"/>
                  </a:lnTo>
                  <a:lnTo>
                    <a:pt x="156" y="284"/>
                  </a:lnTo>
                  <a:lnTo>
                    <a:pt x="133" y="284"/>
                  </a:lnTo>
                  <a:lnTo>
                    <a:pt x="133" y="208"/>
                  </a:lnTo>
                  <a:lnTo>
                    <a:pt x="171" y="208"/>
                  </a:lnTo>
                  <a:lnTo>
                    <a:pt x="171" y="232"/>
                  </a:lnTo>
                  <a:lnTo>
                    <a:pt x="190" y="165"/>
                  </a:lnTo>
                  <a:lnTo>
                    <a:pt x="190" y="113"/>
                  </a:lnTo>
                  <a:lnTo>
                    <a:pt x="204" y="113"/>
                  </a:lnTo>
                  <a:lnTo>
                    <a:pt x="211" y="94"/>
                  </a:lnTo>
                  <a:lnTo>
                    <a:pt x="190" y="94"/>
                  </a:lnTo>
                  <a:lnTo>
                    <a:pt x="190" y="19"/>
                  </a:lnTo>
                  <a:lnTo>
                    <a:pt x="227" y="19"/>
                  </a:lnTo>
                  <a:lnTo>
                    <a:pt x="227" y="3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546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Freeform 182"/>
            <p:cNvSpPr>
              <a:spLocks noEditPoints="1"/>
            </p:cNvSpPr>
            <p:nvPr/>
          </p:nvSpPr>
          <p:spPr bwMode="auto">
            <a:xfrm>
              <a:off x="9972676" y="3786188"/>
              <a:ext cx="376238" cy="630238"/>
            </a:xfrm>
            <a:custGeom>
              <a:avLst/>
              <a:gdLst>
                <a:gd name="T0" fmla="*/ 19 w 237"/>
                <a:gd name="T1" fmla="*/ 303 h 397"/>
                <a:gd name="T2" fmla="*/ 57 w 237"/>
                <a:gd name="T3" fmla="*/ 378 h 397"/>
                <a:gd name="T4" fmla="*/ 76 w 237"/>
                <a:gd name="T5" fmla="*/ 378 h 397"/>
                <a:gd name="T6" fmla="*/ 114 w 237"/>
                <a:gd name="T7" fmla="*/ 303 h 397"/>
                <a:gd name="T8" fmla="*/ 76 w 237"/>
                <a:gd name="T9" fmla="*/ 378 h 397"/>
                <a:gd name="T10" fmla="*/ 19 w 237"/>
                <a:gd name="T11" fmla="*/ 208 h 397"/>
                <a:gd name="T12" fmla="*/ 57 w 237"/>
                <a:gd name="T13" fmla="*/ 284 h 397"/>
                <a:gd name="T14" fmla="*/ 76 w 237"/>
                <a:gd name="T15" fmla="*/ 284 h 397"/>
                <a:gd name="T16" fmla="*/ 114 w 237"/>
                <a:gd name="T17" fmla="*/ 208 h 397"/>
                <a:gd name="T18" fmla="*/ 76 w 237"/>
                <a:gd name="T19" fmla="*/ 284 h 397"/>
                <a:gd name="T20" fmla="*/ 19 w 237"/>
                <a:gd name="T21" fmla="*/ 113 h 397"/>
                <a:gd name="T22" fmla="*/ 57 w 237"/>
                <a:gd name="T23" fmla="*/ 189 h 397"/>
                <a:gd name="T24" fmla="*/ 76 w 237"/>
                <a:gd name="T25" fmla="*/ 189 h 397"/>
                <a:gd name="T26" fmla="*/ 114 w 237"/>
                <a:gd name="T27" fmla="*/ 113 h 397"/>
                <a:gd name="T28" fmla="*/ 76 w 237"/>
                <a:gd name="T29" fmla="*/ 189 h 397"/>
                <a:gd name="T30" fmla="*/ 133 w 237"/>
                <a:gd name="T31" fmla="*/ 113 h 397"/>
                <a:gd name="T32" fmla="*/ 171 w 237"/>
                <a:gd name="T33" fmla="*/ 189 h 397"/>
                <a:gd name="T34" fmla="*/ 19 w 237"/>
                <a:gd name="T35" fmla="*/ 94 h 397"/>
                <a:gd name="T36" fmla="*/ 57 w 237"/>
                <a:gd name="T37" fmla="*/ 19 h 397"/>
                <a:gd name="T38" fmla="*/ 19 w 237"/>
                <a:gd name="T39" fmla="*/ 94 h 397"/>
                <a:gd name="T40" fmla="*/ 76 w 237"/>
                <a:gd name="T41" fmla="*/ 19 h 397"/>
                <a:gd name="T42" fmla="*/ 114 w 237"/>
                <a:gd name="T43" fmla="*/ 94 h 397"/>
                <a:gd name="T44" fmla="*/ 133 w 237"/>
                <a:gd name="T45" fmla="*/ 94 h 397"/>
                <a:gd name="T46" fmla="*/ 171 w 237"/>
                <a:gd name="T47" fmla="*/ 19 h 397"/>
                <a:gd name="T48" fmla="*/ 133 w 237"/>
                <a:gd name="T49" fmla="*/ 94 h 397"/>
                <a:gd name="T50" fmla="*/ 0 w 237"/>
                <a:gd name="T51" fmla="*/ 0 h 397"/>
                <a:gd name="T52" fmla="*/ 123 w 237"/>
                <a:gd name="T53" fmla="*/ 397 h 397"/>
                <a:gd name="T54" fmla="*/ 133 w 237"/>
                <a:gd name="T55" fmla="*/ 303 h 397"/>
                <a:gd name="T56" fmla="*/ 156 w 237"/>
                <a:gd name="T57" fmla="*/ 284 h 397"/>
                <a:gd name="T58" fmla="*/ 133 w 237"/>
                <a:gd name="T59" fmla="*/ 208 h 397"/>
                <a:gd name="T60" fmla="*/ 171 w 237"/>
                <a:gd name="T61" fmla="*/ 232 h 397"/>
                <a:gd name="T62" fmla="*/ 190 w 237"/>
                <a:gd name="T63" fmla="*/ 113 h 397"/>
                <a:gd name="T64" fmla="*/ 211 w 237"/>
                <a:gd name="T65" fmla="*/ 94 h 397"/>
                <a:gd name="T66" fmla="*/ 190 w 237"/>
                <a:gd name="T67" fmla="*/ 19 h 397"/>
                <a:gd name="T68" fmla="*/ 227 w 237"/>
                <a:gd name="T69" fmla="*/ 33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7" h="397">
                  <a:moveTo>
                    <a:pt x="19" y="378"/>
                  </a:moveTo>
                  <a:lnTo>
                    <a:pt x="19" y="303"/>
                  </a:lnTo>
                  <a:lnTo>
                    <a:pt x="57" y="303"/>
                  </a:lnTo>
                  <a:lnTo>
                    <a:pt x="57" y="378"/>
                  </a:lnTo>
                  <a:lnTo>
                    <a:pt x="19" y="378"/>
                  </a:lnTo>
                  <a:moveTo>
                    <a:pt x="76" y="378"/>
                  </a:moveTo>
                  <a:lnTo>
                    <a:pt x="76" y="303"/>
                  </a:lnTo>
                  <a:lnTo>
                    <a:pt x="114" y="303"/>
                  </a:lnTo>
                  <a:lnTo>
                    <a:pt x="114" y="378"/>
                  </a:lnTo>
                  <a:lnTo>
                    <a:pt x="76" y="378"/>
                  </a:lnTo>
                  <a:moveTo>
                    <a:pt x="19" y="284"/>
                  </a:moveTo>
                  <a:lnTo>
                    <a:pt x="19" y="208"/>
                  </a:lnTo>
                  <a:lnTo>
                    <a:pt x="57" y="208"/>
                  </a:lnTo>
                  <a:lnTo>
                    <a:pt x="57" y="284"/>
                  </a:lnTo>
                  <a:lnTo>
                    <a:pt x="19" y="284"/>
                  </a:lnTo>
                  <a:moveTo>
                    <a:pt x="76" y="284"/>
                  </a:moveTo>
                  <a:lnTo>
                    <a:pt x="76" y="208"/>
                  </a:lnTo>
                  <a:lnTo>
                    <a:pt x="114" y="208"/>
                  </a:lnTo>
                  <a:lnTo>
                    <a:pt x="114" y="284"/>
                  </a:lnTo>
                  <a:lnTo>
                    <a:pt x="76" y="284"/>
                  </a:lnTo>
                  <a:moveTo>
                    <a:pt x="19" y="189"/>
                  </a:moveTo>
                  <a:lnTo>
                    <a:pt x="19" y="113"/>
                  </a:lnTo>
                  <a:lnTo>
                    <a:pt x="57" y="113"/>
                  </a:lnTo>
                  <a:lnTo>
                    <a:pt x="57" y="189"/>
                  </a:lnTo>
                  <a:lnTo>
                    <a:pt x="19" y="189"/>
                  </a:lnTo>
                  <a:moveTo>
                    <a:pt x="76" y="189"/>
                  </a:moveTo>
                  <a:lnTo>
                    <a:pt x="76" y="113"/>
                  </a:lnTo>
                  <a:lnTo>
                    <a:pt x="114" y="113"/>
                  </a:lnTo>
                  <a:lnTo>
                    <a:pt x="114" y="189"/>
                  </a:lnTo>
                  <a:lnTo>
                    <a:pt x="76" y="189"/>
                  </a:lnTo>
                  <a:moveTo>
                    <a:pt x="133" y="189"/>
                  </a:moveTo>
                  <a:lnTo>
                    <a:pt x="133" y="113"/>
                  </a:lnTo>
                  <a:lnTo>
                    <a:pt x="171" y="113"/>
                  </a:lnTo>
                  <a:lnTo>
                    <a:pt x="171" y="189"/>
                  </a:lnTo>
                  <a:lnTo>
                    <a:pt x="133" y="189"/>
                  </a:lnTo>
                  <a:moveTo>
                    <a:pt x="19" y="94"/>
                  </a:moveTo>
                  <a:lnTo>
                    <a:pt x="19" y="19"/>
                  </a:lnTo>
                  <a:lnTo>
                    <a:pt x="57" y="19"/>
                  </a:lnTo>
                  <a:lnTo>
                    <a:pt x="57" y="94"/>
                  </a:lnTo>
                  <a:lnTo>
                    <a:pt x="19" y="94"/>
                  </a:lnTo>
                  <a:moveTo>
                    <a:pt x="76" y="94"/>
                  </a:moveTo>
                  <a:lnTo>
                    <a:pt x="76" y="19"/>
                  </a:lnTo>
                  <a:lnTo>
                    <a:pt x="114" y="19"/>
                  </a:lnTo>
                  <a:lnTo>
                    <a:pt x="114" y="94"/>
                  </a:lnTo>
                  <a:lnTo>
                    <a:pt x="76" y="94"/>
                  </a:lnTo>
                  <a:moveTo>
                    <a:pt x="133" y="94"/>
                  </a:moveTo>
                  <a:lnTo>
                    <a:pt x="133" y="19"/>
                  </a:lnTo>
                  <a:lnTo>
                    <a:pt x="171" y="19"/>
                  </a:lnTo>
                  <a:lnTo>
                    <a:pt x="171" y="94"/>
                  </a:lnTo>
                  <a:lnTo>
                    <a:pt x="133" y="94"/>
                  </a:lnTo>
                  <a:moveTo>
                    <a:pt x="237" y="0"/>
                  </a:moveTo>
                  <a:lnTo>
                    <a:pt x="0" y="0"/>
                  </a:lnTo>
                  <a:lnTo>
                    <a:pt x="0" y="397"/>
                  </a:lnTo>
                  <a:lnTo>
                    <a:pt x="123" y="397"/>
                  </a:lnTo>
                  <a:lnTo>
                    <a:pt x="133" y="364"/>
                  </a:lnTo>
                  <a:lnTo>
                    <a:pt x="133" y="303"/>
                  </a:lnTo>
                  <a:lnTo>
                    <a:pt x="149" y="303"/>
                  </a:lnTo>
                  <a:lnTo>
                    <a:pt x="156" y="284"/>
                  </a:lnTo>
                  <a:lnTo>
                    <a:pt x="133" y="284"/>
                  </a:lnTo>
                  <a:lnTo>
                    <a:pt x="133" y="208"/>
                  </a:lnTo>
                  <a:lnTo>
                    <a:pt x="171" y="208"/>
                  </a:lnTo>
                  <a:lnTo>
                    <a:pt x="171" y="232"/>
                  </a:lnTo>
                  <a:lnTo>
                    <a:pt x="190" y="165"/>
                  </a:lnTo>
                  <a:lnTo>
                    <a:pt x="190" y="113"/>
                  </a:lnTo>
                  <a:lnTo>
                    <a:pt x="204" y="113"/>
                  </a:lnTo>
                  <a:lnTo>
                    <a:pt x="211" y="94"/>
                  </a:lnTo>
                  <a:lnTo>
                    <a:pt x="190" y="94"/>
                  </a:lnTo>
                  <a:lnTo>
                    <a:pt x="190" y="19"/>
                  </a:lnTo>
                  <a:lnTo>
                    <a:pt x="227" y="19"/>
                  </a:lnTo>
                  <a:lnTo>
                    <a:pt x="227" y="33"/>
                  </a:lnTo>
                  <a:lnTo>
                    <a:pt x="2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183"/>
            <p:cNvSpPr>
              <a:spLocks noChangeArrowheads="1"/>
            </p:cNvSpPr>
            <p:nvPr/>
          </p:nvSpPr>
          <p:spPr bwMode="auto">
            <a:xfrm>
              <a:off x="10002838" y="3816350"/>
              <a:ext cx="60325" cy="119063"/>
            </a:xfrm>
            <a:prstGeom prst="rect">
              <a:avLst/>
            </a:prstGeom>
            <a:solidFill>
              <a:srgbClr val="78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184"/>
            <p:cNvSpPr>
              <a:spLocks noChangeArrowheads="1"/>
            </p:cNvSpPr>
            <p:nvPr/>
          </p:nvSpPr>
          <p:spPr bwMode="auto">
            <a:xfrm>
              <a:off x="10002838" y="3816350"/>
              <a:ext cx="60325" cy="11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185"/>
            <p:cNvSpPr>
              <a:spLocks noChangeArrowheads="1"/>
            </p:cNvSpPr>
            <p:nvPr/>
          </p:nvSpPr>
          <p:spPr bwMode="auto">
            <a:xfrm>
              <a:off x="10093326" y="3816350"/>
              <a:ext cx="60325" cy="119063"/>
            </a:xfrm>
            <a:prstGeom prst="rect">
              <a:avLst/>
            </a:prstGeom>
            <a:solidFill>
              <a:srgbClr val="78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186"/>
            <p:cNvSpPr>
              <a:spLocks noChangeArrowheads="1"/>
            </p:cNvSpPr>
            <p:nvPr/>
          </p:nvSpPr>
          <p:spPr bwMode="auto">
            <a:xfrm>
              <a:off x="10093326" y="3816350"/>
              <a:ext cx="60325" cy="11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187"/>
            <p:cNvSpPr>
              <a:spLocks noChangeArrowheads="1"/>
            </p:cNvSpPr>
            <p:nvPr/>
          </p:nvSpPr>
          <p:spPr bwMode="auto">
            <a:xfrm>
              <a:off x="10183813" y="3816350"/>
              <a:ext cx="60325" cy="119063"/>
            </a:xfrm>
            <a:prstGeom prst="rect">
              <a:avLst/>
            </a:prstGeom>
            <a:solidFill>
              <a:srgbClr val="78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188"/>
            <p:cNvSpPr>
              <a:spLocks noChangeArrowheads="1"/>
            </p:cNvSpPr>
            <p:nvPr/>
          </p:nvSpPr>
          <p:spPr bwMode="auto">
            <a:xfrm>
              <a:off x="10183813" y="3816350"/>
              <a:ext cx="60325" cy="11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189"/>
            <p:cNvSpPr/>
            <p:nvPr/>
          </p:nvSpPr>
          <p:spPr bwMode="auto">
            <a:xfrm>
              <a:off x="10274301" y="3816350"/>
              <a:ext cx="58738" cy="119063"/>
            </a:xfrm>
            <a:custGeom>
              <a:avLst/>
              <a:gdLst>
                <a:gd name="T0" fmla="*/ 37 w 37"/>
                <a:gd name="T1" fmla="*/ 0 h 75"/>
                <a:gd name="T2" fmla="*/ 0 w 37"/>
                <a:gd name="T3" fmla="*/ 0 h 75"/>
                <a:gd name="T4" fmla="*/ 0 w 37"/>
                <a:gd name="T5" fmla="*/ 75 h 75"/>
                <a:gd name="T6" fmla="*/ 21 w 37"/>
                <a:gd name="T7" fmla="*/ 75 h 75"/>
                <a:gd name="T8" fmla="*/ 37 w 37"/>
                <a:gd name="T9" fmla="*/ 14 h 75"/>
                <a:gd name="T10" fmla="*/ 37 w 37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75">
                  <a:moveTo>
                    <a:pt x="37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21" y="75"/>
                  </a:lnTo>
                  <a:lnTo>
                    <a:pt x="37" y="1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78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190"/>
            <p:cNvSpPr/>
            <p:nvPr/>
          </p:nvSpPr>
          <p:spPr bwMode="auto">
            <a:xfrm>
              <a:off x="10274301" y="3816350"/>
              <a:ext cx="58738" cy="119063"/>
            </a:xfrm>
            <a:custGeom>
              <a:avLst/>
              <a:gdLst>
                <a:gd name="T0" fmla="*/ 37 w 37"/>
                <a:gd name="T1" fmla="*/ 0 h 75"/>
                <a:gd name="T2" fmla="*/ 0 w 37"/>
                <a:gd name="T3" fmla="*/ 0 h 75"/>
                <a:gd name="T4" fmla="*/ 0 w 37"/>
                <a:gd name="T5" fmla="*/ 75 h 75"/>
                <a:gd name="T6" fmla="*/ 21 w 37"/>
                <a:gd name="T7" fmla="*/ 75 h 75"/>
                <a:gd name="T8" fmla="*/ 37 w 37"/>
                <a:gd name="T9" fmla="*/ 14 h 75"/>
                <a:gd name="T10" fmla="*/ 37 w 37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75">
                  <a:moveTo>
                    <a:pt x="37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21" y="75"/>
                  </a:lnTo>
                  <a:lnTo>
                    <a:pt x="37" y="14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Rectangle 191"/>
            <p:cNvSpPr>
              <a:spLocks noChangeArrowheads="1"/>
            </p:cNvSpPr>
            <p:nvPr/>
          </p:nvSpPr>
          <p:spPr bwMode="auto">
            <a:xfrm>
              <a:off x="10002838" y="3965575"/>
              <a:ext cx="60325" cy="120650"/>
            </a:xfrm>
            <a:prstGeom prst="rect">
              <a:avLst/>
            </a:prstGeom>
            <a:solidFill>
              <a:srgbClr val="78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Rectangle 192"/>
            <p:cNvSpPr>
              <a:spLocks noChangeArrowheads="1"/>
            </p:cNvSpPr>
            <p:nvPr/>
          </p:nvSpPr>
          <p:spPr bwMode="auto">
            <a:xfrm>
              <a:off x="10002838" y="3965575"/>
              <a:ext cx="60325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Rectangle 193"/>
            <p:cNvSpPr>
              <a:spLocks noChangeArrowheads="1"/>
            </p:cNvSpPr>
            <p:nvPr/>
          </p:nvSpPr>
          <p:spPr bwMode="auto">
            <a:xfrm>
              <a:off x="10093326" y="3965575"/>
              <a:ext cx="60325" cy="120650"/>
            </a:xfrm>
            <a:prstGeom prst="rect">
              <a:avLst/>
            </a:prstGeom>
            <a:solidFill>
              <a:srgbClr val="78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Rectangle 194"/>
            <p:cNvSpPr>
              <a:spLocks noChangeArrowheads="1"/>
            </p:cNvSpPr>
            <p:nvPr/>
          </p:nvSpPr>
          <p:spPr bwMode="auto">
            <a:xfrm>
              <a:off x="10093326" y="3965575"/>
              <a:ext cx="60325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Rectangle 195"/>
            <p:cNvSpPr>
              <a:spLocks noChangeArrowheads="1"/>
            </p:cNvSpPr>
            <p:nvPr/>
          </p:nvSpPr>
          <p:spPr bwMode="auto">
            <a:xfrm>
              <a:off x="10183813" y="3965575"/>
              <a:ext cx="60325" cy="120650"/>
            </a:xfrm>
            <a:prstGeom prst="rect">
              <a:avLst/>
            </a:prstGeom>
            <a:solidFill>
              <a:srgbClr val="78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Rectangle 196"/>
            <p:cNvSpPr>
              <a:spLocks noChangeArrowheads="1"/>
            </p:cNvSpPr>
            <p:nvPr/>
          </p:nvSpPr>
          <p:spPr bwMode="auto">
            <a:xfrm>
              <a:off x="10183813" y="3965575"/>
              <a:ext cx="60325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Freeform 197"/>
            <p:cNvSpPr/>
            <p:nvPr/>
          </p:nvSpPr>
          <p:spPr bwMode="auto">
            <a:xfrm>
              <a:off x="10274301" y="3965575"/>
              <a:ext cx="22225" cy="82550"/>
            </a:xfrm>
            <a:custGeom>
              <a:avLst/>
              <a:gdLst>
                <a:gd name="T0" fmla="*/ 14 w 14"/>
                <a:gd name="T1" fmla="*/ 0 h 52"/>
                <a:gd name="T2" fmla="*/ 0 w 14"/>
                <a:gd name="T3" fmla="*/ 0 h 52"/>
                <a:gd name="T4" fmla="*/ 0 w 14"/>
                <a:gd name="T5" fmla="*/ 52 h 52"/>
                <a:gd name="T6" fmla="*/ 14 w 14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2">
                  <a:moveTo>
                    <a:pt x="14" y="0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78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198"/>
            <p:cNvSpPr/>
            <p:nvPr/>
          </p:nvSpPr>
          <p:spPr bwMode="auto">
            <a:xfrm>
              <a:off x="10274301" y="3965575"/>
              <a:ext cx="22225" cy="82550"/>
            </a:xfrm>
            <a:custGeom>
              <a:avLst/>
              <a:gdLst>
                <a:gd name="T0" fmla="*/ 14 w 14"/>
                <a:gd name="T1" fmla="*/ 0 h 52"/>
                <a:gd name="T2" fmla="*/ 0 w 14"/>
                <a:gd name="T3" fmla="*/ 0 h 52"/>
                <a:gd name="T4" fmla="*/ 0 w 14"/>
                <a:gd name="T5" fmla="*/ 52 h 52"/>
                <a:gd name="T6" fmla="*/ 14 w 14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2">
                  <a:moveTo>
                    <a:pt x="14" y="0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Rectangle 199"/>
            <p:cNvSpPr>
              <a:spLocks noChangeArrowheads="1"/>
            </p:cNvSpPr>
            <p:nvPr/>
          </p:nvSpPr>
          <p:spPr bwMode="auto">
            <a:xfrm>
              <a:off x="10002838" y="4116388"/>
              <a:ext cx="60325" cy="120650"/>
            </a:xfrm>
            <a:prstGeom prst="rect">
              <a:avLst/>
            </a:prstGeom>
            <a:solidFill>
              <a:srgbClr val="78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Rectangle 200"/>
            <p:cNvSpPr>
              <a:spLocks noChangeArrowheads="1"/>
            </p:cNvSpPr>
            <p:nvPr/>
          </p:nvSpPr>
          <p:spPr bwMode="auto">
            <a:xfrm>
              <a:off x="10002838" y="4116388"/>
              <a:ext cx="60325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201"/>
            <p:cNvSpPr>
              <a:spLocks noChangeArrowheads="1"/>
            </p:cNvSpPr>
            <p:nvPr/>
          </p:nvSpPr>
          <p:spPr bwMode="auto">
            <a:xfrm>
              <a:off x="10093326" y="4116388"/>
              <a:ext cx="60325" cy="120650"/>
            </a:xfrm>
            <a:prstGeom prst="rect">
              <a:avLst/>
            </a:prstGeom>
            <a:solidFill>
              <a:srgbClr val="78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202"/>
            <p:cNvSpPr>
              <a:spLocks noChangeArrowheads="1"/>
            </p:cNvSpPr>
            <p:nvPr/>
          </p:nvSpPr>
          <p:spPr bwMode="auto">
            <a:xfrm>
              <a:off x="10093326" y="4116388"/>
              <a:ext cx="60325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203"/>
            <p:cNvSpPr/>
            <p:nvPr/>
          </p:nvSpPr>
          <p:spPr bwMode="auto">
            <a:xfrm>
              <a:off x="10183813" y="4116388"/>
              <a:ext cx="60325" cy="120650"/>
            </a:xfrm>
            <a:custGeom>
              <a:avLst/>
              <a:gdLst>
                <a:gd name="T0" fmla="*/ 38 w 38"/>
                <a:gd name="T1" fmla="*/ 0 h 76"/>
                <a:gd name="T2" fmla="*/ 0 w 38"/>
                <a:gd name="T3" fmla="*/ 0 h 76"/>
                <a:gd name="T4" fmla="*/ 0 w 38"/>
                <a:gd name="T5" fmla="*/ 76 h 76"/>
                <a:gd name="T6" fmla="*/ 23 w 38"/>
                <a:gd name="T7" fmla="*/ 76 h 76"/>
                <a:gd name="T8" fmla="*/ 38 w 38"/>
                <a:gd name="T9" fmla="*/ 24 h 76"/>
                <a:gd name="T10" fmla="*/ 38 w 38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76">
                  <a:moveTo>
                    <a:pt x="38" y="0"/>
                  </a:moveTo>
                  <a:lnTo>
                    <a:pt x="0" y="0"/>
                  </a:lnTo>
                  <a:lnTo>
                    <a:pt x="0" y="76"/>
                  </a:lnTo>
                  <a:lnTo>
                    <a:pt x="23" y="76"/>
                  </a:lnTo>
                  <a:lnTo>
                    <a:pt x="38" y="2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8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204"/>
            <p:cNvSpPr/>
            <p:nvPr/>
          </p:nvSpPr>
          <p:spPr bwMode="auto">
            <a:xfrm>
              <a:off x="10183813" y="4116388"/>
              <a:ext cx="60325" cy="120650"/>
            </a:xfrm>
            <a:custGeom>
              <a:avLst/>
              <a:gdLst>
                <a:gd name="T0" fmla="*/ 38 w 38"/>
                <a:gd name="T1" fmla="*/ 0 h 76"/>
                <a:gd name="T2" fmla="*/ 0 w 38"/>
                <a:gd name="T3" fmla="*/ 0 h 76"/>
                <a:gd name="T4" fmla="*/ 0 w 38"/>
                <a:gd name="T5" fmla="*/ 76 h 76"/>
                <a:gd name="T6" fmla="*/ 23 w 38"/>
                <a:gd name="T7" fmla="*/ 76 h 76"/>
                <a:gd name="T8" fmla="*/ 38 w 38"/>
                <a:gd name="T9" fmla="*/ 24 h 76"/>
                <a:gd name="T10" fmla="*/ 38 w 38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76">
                  <a:moveTo>
                    <a:pt x="38" y="0"/>
                  </a:moveTo>
                  <a:lnTo>
                    <a:pt x="0" y="0"/>
                  </a:lnTo>
                  <a:lnTo>
                    <a:pt x="0" y="76"/>
                  </a:lnTo>
                  <a:lnTo>
                    <a:pt x="23" y="76"/>
                  </a:lnTo>
                  <a:lnTo>
                    <a:pt x="38" y="24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Rectangle 206"/>
            <p:cNvSpPr>
              <a:spLocks noChangeArrowheads="1"/>
            </p:cNvSpPr>
            <p:nvPr/>
          </p:nvSpPr>
          <p:spPr bwMode="auto">
            <a:xfrm>
              <a:off x="10002838" y="4267200"/>
              <a:ext cx="60325" cy="119063"/>
            </a:xfrm>
            <a:prstGeom prst="rect">
              <a:avLst/>
            </a:prstGeom>
            <a:solidFill>
              <a:srgbClr val="78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Rectangle 207"/>
            <p:cNvSpPr>
              <a:spLocks noChangeArrowheads="1"/>
            </p:cNvSpPr>
            <p:nvPr/>
          </p:nvSpPr>
          <p:spPr bwMode="auto">
            <a:xfrm>
              <a:off x="10002838" y="4267200"/>
              <a:ext cx="60325" cy="11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Rectangle 208"/>
            <p:cNvSpPr>
              <a:spLocks noChangeArrowheads="1"/>
            </p:cNvSpPr>
            <p:nvPr/>
          </p:nvSpPr>
          <p:spPr bwMode="auto">
            <a:xfrm>
              <a:off x="10093326" y="4267200"/>
              <a:ext cx="60325" cy="119063"/>
            </a:xfrm>
            <a:prstGeom prst="rect">
              <a:avLst/>
            </a:prstGeom>
            <a:solidFill>
              <a:srgbClr val="78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Rectangle 209"/>
            <p:cNvSpPr>
              <a:spLocks noChangeArrowheads="1"/>
            </p:cNvSpPr>
            <p:nvPr/>
          </p:nvSpPr>
          <p:spPr bwMode="auto">
            <a:xfrm>
              <a:off x="10093326" y="4267200"/>
              <a:ext cx="60325" cy="11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210"/>
            <p:cNvSpPr/>
            <p:nvPr/>
          </p:nvSpPr>
          <p:spPr bwMode="auto">
            <a:xfrm>
              <a:off x="10183813" y="4267200"/>
              <a:ext cx="25400" cy="96838"/>
            </a:xfrm>
            <a:custGeom>
              <a:avLst/>
              <a:gdLst>
                <a:gd name="T0" fmla="*/ 16 w 16"/>
                <a:gd name="T1" fmla="*/ 0 h 61"/>
                <a:gd name="T2" fmla="*/ 0 w 16"/>
                <a:gd name="T3" fmla="*/ 0 h 61"/>
                <a:gd name="T4" fmla="*/ 0 w 16"/>
                <a:gd name="T5" fmla="*/ 61 h 61"/>
                <a:gd name="T6" fmla="*/ 16 w 16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61">
                  <a:moveTo>
                    <a:pt x="16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8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211"/>
            <p:cNvSpPr/>
            <p:nvPr/>
          </p:nvSpPr>
          <p:spPr bwMode="auto">
            <a:xfrm>
              <a:off x="10183813" y="4267200"/>
              <a:ext cx="25400" cy="96838"/>
            </a:xfrm>
            <a:custGeom>
              <a:avLst/>
              <a:gdLst>
                <a:gd name="T0" fmla="*/ 16 w 16"/>
                <a:gd name="T1" fmla="*/ 0 h 61"/>
                <a:gd name="T2" fmla="*/ 0 w 16"/>
                <a:gd name="T3" fmla="*/ 0 h 61"/>
                <a:gd name="T4" fmla="*/ 0 w 16"/>
                <a:gd name="T5" fmla="*/ 61 h 61"/>
                <a:gd name="T6" fmla="*/ 16 w 16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61">
                  <a:moveTo>
                    <a:pt x="16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Rectangle 212"/>
            <p:cNvSpPr>
              <a:spLocks noChangeArrowheads="1"/>
            </p:cNvSpPr>
            <p:nvPr/>
          </p:nvSpPr>
          <p:spPr bwMode="auto">
            <a:xfrm>
              <a:off x="9898063" y="4476750"/>
              <a:ext cx="104775" cy="301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Rectangle 213"/>
            <p:cNvSpPr>
              <a:spLocks noChangeArrowheads="1"/>
            </p:cNvSpPr>
            <p:nvPr/>
          </p:nvSpPr>
          <p:spPr bwMode="auto">
            <a:xfrm>
              <a:off x="10033001" y="4476750"/>
              <a:ext cx="104775" cy="301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Rectangle 214"/>
            <p:cNvSpPr>
              <a:spLocks noChangeArrowheads="1"/>
            </p:cNvSpPr>
            <p:nvPr/>
          </p:nvSpPr>
          <p:spPr bwMode="auto">
            <a:xfrm>
              <a:off x="10379076" y="4476750"/>
              <a:ext cx="104775" cy="120650"/>
            </a:xfrm>
            <a:prstGeom prst="rect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Rectangle 215"/>
            <p:cNvSpPr>
              <a:spLocks noChangeArrowheads="1"/>
            </p:cNvSpPr>
            <p:nvPr/>
          </p:nvSpPr>
          <p:spPr bwMode="auto">
            <a:xfrm>
              <a:off x="10514013" y="4476750"/>
              <a:ext cx="104775" cy="120650"/>
            </a:xfrm>
            <a:prstGeom prst="rect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216"/>
            <p:cNvSpPr>
              <a:spLocks noChangeArrowheads="1"/>
            </p:cNvSpPr>
            <p:nvPr/>
          </p:nvSpPr>
          <p:spPr bwMode="auto">
            <a:xfrm>
              <a:off x="10379076" y="4476750"/>
              <a:ext cx="104775" cy="301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Rectangle 217"/>
            <p:cNvSpPr>
              <a:spLocks noChangeArrowheads="1"/>
            </p:cNvSpPr>
            <p:nvPr/>
          </p:nvSpPr>
          <p:spPr bwMode="auto">
            <a:xfrm>
              <a:off x="10514013" y="4476750"/>
              <a:ext cx="104775" cy="301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4" name="组合 393"/>
          <p:cNvGrpSpPr/>
          <p:nvPr/>
        </p:nvGrpSpPr>
        <p:grpSpPr>
          <a:xfrm>
            <a:off x="1313487" y="5332256"/>
            <a:ext cx="781051" cy="901701"/>
            <a:chOff x="8215313" y="5229225"/>
            <a:chExt cx="781051" cy="901701"/>
          </a:xfrm>
        </p:grpSpPr>
        <p:sp>
          <p:nvSpPr>
            <p:cNvPr id="395" name="Oval 231"/>
            <p:cNvSpPr>
              <a:spLocks noChangeArrowheads="1"/>
            </p:cNvSpPr>
            <p:nvPr/>
          </p:nvSpPr>
          <p:spPr bwMode="auto">
            <a:xfrm>
              <a:off x="8905876" y="5229225"/>
              <a:ext cx="90488" cy="88900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Rectangle 232"/>
            <p:cNvSpPr>
              <a:spLocks noChangeArrowheads="1"/>
            </p:cNvSpPr>
            <p:nvPr/>
          </p:nvSpPr>
          <p:spPr bwMode="auto">
            <a:xfrm>
              <a:off x="8304213" y="5287963"/>
              <a:ext cx="601663" cy="7826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Freeform 233"/>
            <p:cNvSpPr/>
            <p:nvPr/>
          </p:nvSpPr>
          <p:spPr bwMode="auto">
            <a:xfrm>
              <a:off x="8364538" y="5229225"/>
              <a:ext cx="585788" cy="58738"/>
            </a:xfrm>
            <a:custGeom>
              <a:avLst/>
              <a:gdLst>
                <a:gd name="T0" fmla="*/ 156 w 156"/>
                <a:gd name="T1" fmla="*/ 0 h 16"/>
                <a:gd name="T2" fmla="*/ 0 w 156"/>
                <a:gd name="T3" fmla="*/ 0 h 16"/>
                <a:gd name="T4" fmla="*/ 0 w 156"/>
                <a:gd name="T5" fmla="*/ 16 h 16"/>
                <a:gd name="T6" fmla="*/ 144 w 156"/>
                <a:gd name="T7" fmla="*/ 16 h 16"/>
                <a:gd name="T8" fmla="*/ 144 w 156"/>
                <a:gd name="T9" fmla="*/ 12 h 16"/>
                <a:gd name="T10" fmla="*/ 156 w 156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16">
                  <a:moveTo>
                    <a:pt x="15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8"/>
                    <a:pt x="148" y="0"/>
                    <a:pt x="156" y="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Rectangle 234"/>
            <p:cNvSpPr>
              <a:spLocks noChangeArrowheads="1"/>
            </p:cNvSpPr>
            <p:nvPr/>
          </p:nvSpPr>
          <p:spPr bwMode="auto">
            <a:xfrm>
              <a:off x="8259763" y="6040438"/>
              <a:ext cx="601663" cy="904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Oval 235"/>
            <p:cNvSpPr>
              <a:spLocks noChangeArrowheads="1"/>
            </p:cNvSpPr>
            <p:nvPr/>
          </p:nvSpPr>
          <p:spPr bwMode="auto">
            <a:xfrm>
              <a:off x="8215313" y="6040438"/>
              <a:ext cx="88900" cy="904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Oval 236"/>
            <p:cNvSpPr>
              <a:spLocks noChangeArrowheads="1"/>
            </p:cNvSpPr>
            <p:nvPr/>
          </p:nvSpPr>
          <p:spPr bwMode="auto">
            <a:xfrm>
              <a:off x="8815388" y="6040438"/>
              <a:ext cx="90488" cy="90488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Rectangle 237"/>
            <p:cNvSpPr>
              <a:spLocks noChangeArrowheads="1"/>
            </p:cNvSpPr>
            <p:nvPr/>
          </p:nvSpPr>
          <p:spPr bwMode="auto">
            <a:xfrm>
              <a:off x="8905876" y="5273675"/>
              <a:ext cx="44450" cy="444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Oval 238"/>
            <p:cNvSpPr>
              <a:spLocks noChangeArrowheads="1"/>
            </p:cNvSpPr>
            <p:nvPr/>
          </p:nvSpPr>
          <p:spPr bwMode="auto">
            <a:xfrm>
              <a:off x="8304213" y="5229225"/>
              <a:ext cx="120650" cy="119063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Rectangle 239"/>
            <p:cNvSpPr>
              <a:spLocks noChangeArrowheads="1"/>
            </p:cNvSpPr>
            <p:nvPr/>
          </p:nvSpPr>
          <p:spPr bwMode="auto">
            <a:xfrm>
              <a:off x="8424863" y="5708650"/>
              <a:ext cx="3603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Rectangle 240"/>
            <p:cNvSpPr>
              <a:spLocks noChangeArrowheads="1"/>
            </p:cNvSpPr>
            <p:nvPr/>
          </p:nvSpPr>
          <p:spPr bwMode="auto">
            <a:xfrm>
              <a:off x="8424863" y="5799138"/>
              <a:ext cx="3603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Rectangle 241"/>
            <p:cNvSpPr>
              <a:spLocks noChangeArrowheads="1"/>
            </p:cNvSpPr>
            <p:nvPr/>
          </p:nvSpPr>
          <p:spPr bwMode="auto">
            <a:xfrm>
              <a:off x="8424863" y="5889625"/>
              <a:ext cx="3603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Freeform 242"/>
            <p:cNvSpPr/>
            <p:nvPr/>
          </p:nvSpPr>
          <p:spPr bwMode="auto">
            <a:xfrm>
              <a:off x="8605838" y="5348288"/>
              <a:ext cx="134938" cy="230188"/>
            </a:xfrm>
            <a:custGeom>
              <a:avLst/>
              <a:gdLst>
                <a:gd name="T0" fmla="*/ 25 w 36"/>
                <a:gd name="T1" fmla="*/ 61 h 61"/>
                <a:gd name="T2" fmla="*/ 36 w 36"/>
                <a:gd name="T3" fmla="*/ 36 h 61"/>
                <a:gd name="T4" fmla="*/ 0 w 36"/>
                <a:gd name="T5" fmla="*/ 0 h 61"/>
                <a:gd name="T6" fmla="*/ 0 w 36"/>
                <a:gd name="T7" fmla="*/ 36 h 61"/>
                <a:gd name="T8" fmla="*/ 25 w 36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1">
                  <a:moveTo>
                    <a:pt x="25" y="61"/>
                  </a:moveTo>
                  <a:cubicBezTo>
                    <a:pt x="32" y="55"/>
                    <a:pt x="36" y="46"/>
                    <a:pt x="36" y="36"/>
                  </a:cubicBezTo>
                  <a:cubicBezTo>
                    <a:pt x="36" y="16"/>
                    <a:pt x="20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25" y="61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Freeform 243"/>
            <p:cNvSpPr/>
            <p:nvPr/>
          </p:nvSpPr>
          <p:spPr bwMode="auto">
            <a:xfrm>
              <a:off x="8470901" y="5348288"/>
              <a:ext cx="134938" cy="134938"/>
            </a:xfrm>
            <a:custGeom>
              <a:avLst/>
              <a:gdLst>
                <a:gd name="T0" fmla="*/ 0 w 36"/>
                <a:gd name="T1" fmla="*/ 36 h 36"/>
                <a:gd name="T2" fmla="*/ 36 w 36"/>
                <a:gd name="T3" fmla="*/ 36 h 36"/>
                <a:gd name="T4" fmla="*/ 36 w 36"/>
                <a:gd name="T5" fmla="*/ 0 h 36"/>
                <a:gd name="T6" fmla="*/ 0 w 36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0" y="36"/>
                  </a:moveTo>
                  <a:cubicBezTo>
                    <a:pt x="36" y="36"/>
                    <a:pt x="36" y="36"/>
                    <a:pt x="36" y="3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Freeform 244"/>
            <p:cNvSpPr/>
            <p:nvPr/>
          </p:nvSpPr>
          <p:spPr bwMode="auto">
            <a:xfrm>
              <a:off x="8470901" y="5483225"/>
              <a:ext cx="228600" cy="136525"/>
            </a:xfrm>
            <a:custGeom>
              <a:avLst/>
              <a:gdLst>
                <a:gd name="T0" fmla="*/ 0 w 61"/>
                <a:gd name="T1" fmla="*/ 0 h 36"/>
                <a:gd name="T2" fmla="*/ 36 w 61"/>
                <a:gd name="T3" fmla="*/ 36 h 36"/>
                <a:gd name="T4" fmla="*/ 61 w 61"/>
                <a:gd name="T5" fmla="*/ 25 h 36"/>
                <a:gd name="T6" fmla="*/ 36 w 61"/>
                <a:gd name="T7" fmla="*/ 0 h 36"/>
                <a:gd name="T8" fmla="*/ 0 w 6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6">
                  <a:moveTo>
                    <a:pt x="0" y="0"/>
                  </a:moveTo>
                  <a:cubicBezTo>
                    <a:pt x="0" y="20"/>
                    <a:pt x="16" y="36"/>
                    <a:pt x="36" y="36"/>
                  </a:cubicBezTo>
                  <a:cubicBezTo>
                    <a:pt x="46" y="36"/>
                    <a:pt x="55" y="32"/>
                    <a:pt x="61" y="25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组合 193"/>
          <p:cNvGrpSpPr/>
          <p:nvPr/>
        </p:nvGrpSpPr>
        <p:grpSpPr>
          <a:xfrm>
            <a:off x="4791769" y="2273479"/>
            <a:ext cx="600076" cy="901700"/>
            <a:chOff x="8332788" y="2222500"/>
            <a:chExt cx="600076" cy="90170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8813801" y="2222500"/>
              <a:ext cx="119063" cy="120650"/>
            </a:xfrm>
            <a:prstGeom prst="ellipse">
              <a:avLst/>
            </a:prstGeom>
            <a:solidFill>
              <a:srgbClr val="F184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8332788" y="2222500"/>
              <a:ext cx="120650" cy="120650"/>
            </a:xfrm>
            <a:prstGeom prst="ellipse">
              <a:avLst/>
            </a:prstGeom>
            <a:solidFill>
              <a:srgbClr val="F184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8393113" y="2282825"/>
              <a:ext cx="481013" cy="781050"/>
            </a:xfrm>
            <a:custGeom>
              <a:avLst/>
              <a:gdLst>
                <a:gd name="T0" fmla="*/ 0 w 303"/>
                <a:gd name="T1" fmla="*/ 0 h 492"/>
                <a:gd name="T2" fmla="*/ 0 w 303"/>
                <a:gd name="T3" fmla="*/ 492 h 492"/>
                <a:gd name="T4" fmla="*/ 151 w 303"/>
                <a:gd name="T5" fmla="*/ 341 h 492"/>
                <a:gd name="T6" fmla="*/ 303 w 303"/>
                <a:gd name="T7" fmla="*/ 492 h 492"/>
                <a:gd name="T8" fmla="*/ 303 w 303"/>
                <a:gd name="T9" fmla="*/ 0 h 492"/>
                <a:gd name="T10" fmla="*/ 0 w 303"/>
                <a:gd name="T11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" h="492">
                  <a:moveTo>
                    <a:pt x="0" y="0"/>
                  </a:moveTo>
                  <a:lnTo>
                    <a:pt x="0" y="492"/>
                  </a:lnTo>
                  <a:lnTo>
                    <a:pt x="151" y="341"/>
                  </a:lnTo>
                  <a:lnTo>
                    <a:pt x="303" y="492"/>
                  </a:lnTo>
                  <a:lnTo>
                    <a:pt x="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8332788" y="2282825"/>
              <a:ext cx="60325" cy="841375"/>
            </a:xfrm>
            <a:custGeom>
              <a:avLst/>
              <a:gdLst>
                <a:gd name="T0" fmla="*/ 0 w 38"/>
                <a:gd name="T1" fmla="*/ 0 h 530"/>
                <a:gd name="T2" fmla="*/ 0 w 38"/>
                <a:gd name="T3" fmla="*/ 530 h 530"/>
                <a:gd name="T4" fmla="*/ 38 w 38"/>
                <a:gd name="T5" fmla="*/ 492 h 530"/>
                <a:gd name="T6" fmla="*/ 38 w 38"/>
                <a:gd name="T7" fmla="*/ 0 h 530"/>
                <a:gd name="T8" fmla="*/ 0 w 38"/>
                <a:gd name="T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30">
                  <a:moveTo>
                    <a:pt x="0" y="0"/>
                  </a:moveTo>
                  <a:lnTo>
                    <a:pt x="0" y="530"/>
                  </a:lnTo>
                  <a:lnTo>
                    <a:pt x="38" y="492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8874126" y="2282825"/>
              <a:ext cx="58738" cy="841375"/>
            </a:xfrm>
            <a:custGeom>
              <a:avLst/>
              <a:gdLst>
                <a:gd name="T0" fmla="*/ 0 w 37"/>
                <a:gd name="T1" fmla="*/ 492 h 530"/>
                <a:gd name="T2" fmla="*/ 37 w 37"/>
                <a:gd name="T3" fmla="*/ 530 h 530"/>
                <a:gd name="T4" fmla="*/ 37 w 37"/>
                <a:gd name="T5" fmla="*/ 0 h 530"/>
                <a:gd name="T6" fmla="*/ 0 w 37"/>
                <a:gd name="T7" fmla="*/ 0 h 530"/>
                <a:gd name="T8" fmla="*/ 0 w 37"/>
                <a:gd name="T9" fmla="*/ 492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30">
                  <a:moveTo>
                    <a:pt x="0" y="492"/>
                  </a:moveTo>
                  <a:lnTo>
                    <a:pt x="37" y="53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92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8393113" y="2222500"/>
              <a:ext cx="481013" cy="60325"/>
            </a:xfrm>
            <a:prstGeom prst="rect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8482013" y="2403475"/>
              <a:ext cx="285750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8482013" y="2463800"/>
              <a:ext cx="285750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8482013" y="2524125"/>
              <a:ext cx="285750" cy="2857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2988369" y="2273479"/>
            <a:ext cx="901700" cy="901700"/>
            <a:chOff x="6529388" y="2222500"/>
            <a:chExt cx="901700" cy="901700"/>
          </a:xfrm>
        </p:grpSpPr>
        <p:sp>
          <p:nvSpPr>
            <p:cNvPr id="14" name="Freeform 14"/>
            <p:cNvSpPr/>
            <p:nvPr/>
          </p:nvSpPr>
          <p:spPr bwMode="auto">
            <a:xfrm>
              <a:off x="6529388" y="2222500"/>
              <a:ext cx="901700" cy="901700"/>
            </a:xfrm>
            <a:custGeom>
              <a:avLst/>
              <a:gdLst>
                <a:gd name="T0" fmla="*/ 240 w 240"/>
                <a:gd name="T1" fmla="*/ 128 h 240"/>
                <a:gd name="T2" fmla="*/ 240 w 240"/>
                <a:gd name="T3" fmla="*/ 112 h 240"/>
                <a:gd name="T4" fmla="*/ 208 w 240"/>
                <a:gd name="T5" fmla="*/ 104 h 240"/>
                <a:gd name="T6" fmla="*/ 204 w 240"/>
                <a:gd name="T7" fmla="*/ 92 h 240"/>
                <a:gd name="T8" fmla="*/ 228 w 240"/>
                <a:gd name="T9" fmla="*/ 68 h 240"/>
                <a:gd name="T10" fmla="*/ 220 w 240"/>
                <a:gd name="T11" fmla="*/ 52 h 240"/>
                <a:gd name="T12" fmla="*/ 188 w 240"/>
                <a:gd name="T13" fmla="*/ 64 h 240"/>
                <a:gd name="T14" fmla="*/ 176 w 240"/>
                <a:gd name="T15" fmla="*/ 52 h 240"/>
                <a:gd name="T16" fmla="*/ 188 w 240"/>
                <a:gd name="T17" fmla="*/ 20 h 240"/>
                <a:gd name="T18" fmla="*/ 172 w 240"/>
                <a:gd name="T19" fmla="*/ 12 h 240"/>
                <a:gd name="T20" fmla="*/ 152 w 240"/>
                <a:gd name="T21" fmla="*/ 36 h 240"/>
                <a:gd name="T22" fmla="*/ 136 w 240"/>
                <a:gd name="T23" fmla="*/ 32 h 240"/>
                <a:gd name="T24" fmla="*/ 128 w 240"/>
                <a:gd name="T25" fmla="*/ 0 h 240"/>
                <a:gd name="T26" fmla="*/ 112 w 240"/>
                <a:gd name="T27" fmla="*/ 0 h 240"/>
                <a:gd name="T28" fmla="*/ 104 w 240"/>
                <a:gd name="T29" fmla="*/ 32 h 240"/>
                <a:gd name="T30" fmla="*/ 88 w 240"/>
                <a:gd name="T31" fmla="*/ 36 h 240"/>
                <a:gd name="T32" fmla="*/ 68 w 240"/>
                <a:gd name="T33" fmla="*/ 12 h 240"/>
                <a:gd name="T34" fmla="*/ 52 w 240"/>
                <a:gd name="T35" fmla="*/ 20 h 240"/>
                <a:gd name="T36" fmla="*/ 64 w 240"/>
                <a:gd name="T37" fmla="*/ 52 h 240"/>
                <a:gd name="T38" fmla="*/ 52 w 240"/>
                <a:gd name="T39" fmla="*/ 64 h 240"/>
                <a:gd name="T40" fmla="*/ 20 w 240"/>
                <a:gd name="T41" fmla="*/ 52 h 240"/>
                <a:gd name="T42" fmla="*/ 12 w 240"/>
                <a:gd name="T43" fmla="*/ 68 h 240"/>
                <a:gd name="T44" fmla="*/ 36 w 240"/>
                <a:gd name="T45" fmla="*/ 92 h 240"/>
                <a:gd name="T46" fmla="*/ 32 w 240"/>
                <a:gd name="T47" fmla="*/ 104 h 240"/>
                <a:gd name="T48" fmla="*/ 0 w 240"/>
                <a:gd name="T49" fmla="*/ 112 h 240"/>
                <a:gd name="T50" fmla="*/ 0 w 240"/>
                <a:gd name="T51" fmla="*/ 128 h 240"/>
                <a:gd name="T52" fmla="*/ 32 w 240"/>
                <a:gd name="T53" fmla="*/ 136 h 240"/>
                <a:gd name="T54" fmla="*/ 36 w 240"/>
                <a:gd name="T55" fmla="*/ 148 h 240"/>
                <a:gd name="T56" fmla="*/ 12 w 240"/>
                <a:gd name="T57" fmla="*/ 172 h 240"/>
                <a:gd name="T58" fmla="*/ 20 w 240"/>
                <a:gd name="T59" fmla="*/ 188 h 240"/>
                <a:gd name="T60" fmla="*/ 52 w 240"/>
                <a:gd name="T61" fmla="*/ 176 h 240"/>
                <a:gd name="T62" fmla="*/ 64 w 240"/>
                <a:gd name="T63" fmla="*/ 188 h 240"/>
                <a:gd name="T64" fmla="*/ 52 w 240"/>
                <a:gd name="T65" fmla="*/ 220 h 240"/>
                <a:gd name="T66" fmla="*/ 68 w 240"/>
                <a:gd name="T67" fmla="*/ 228 h 240"/>
                <a:gd name="T68" fmla="*/ 88 w 240"/>
                <a:gd name="T69" fmla="*/ 204 h 240"/>
                <a:gd name="T70" fmla="*/ 104 w 240"/>
                <a:gd name="T71" fmla="*/ 208 h 240"/>
                <a:gd name="T72" fmla="*/ 112 w 240"/>
                <a:gd name="T73" fmla="*/ 240 h 240"/>
                <a:gd name="T74" fmla="*/ 128 w 240"/>
                <a:gd name="T75" fmla="*/ 240 h 240"/>
                <a:gd name="T76" fmla="*/ 136 w 240"/>
                <a:gd name="T77" fmla="*/ 208 h 240"/>
                <a:gd name="T78" fmla="*/ 152 w 240"/>
                <a:gd name="T79" fmla="*/ 204 h 240"/>
                <a:gd name="T80" fmla="*/ 172 w 240"/>
                <a:gd name="T81" fmla="*/ 228 h 240"/>
                <a:gd name="T82" fmla="*/ 188 w 240"/>
                <a:gd name="T83" fmla="*/ 220 h 240"/>
                <a:gd name="T84" fmla="*/ 176 w 240"/>
                <a:gd name="T85" fmla="*/ 188 h 240"/>
                <a:gd name="T86" fmla="*/ 188 w 240"/>
                <a:gd name="T87" fmla="*/ 176 h 240"/>
                <a:gd name="T88" fmla="*/ 220 w 240"/>
                <a:gd name="T89" fmla="*/ 188 h 240"/>
                <a:gd name="T90" fmla="*/ 228 w 240"/>
                <a:gd name="T91" fmla="*/ 172 h 240"/>
                <a:gd name="T92" fmla="*/ 204 w 240"/>
                <a:gd name="T93" fmla="*/ 148 h 240"/>
                <a:gd name="T94" fmla="*/ 208 w 240"/>
                <a:gd name="T95" fmla="*/ 136 h 240"/>
                <a:gd name="T96" fmla="*/ 240 w 240"/>
                <a:gd name="T97" fmla="*/ 1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0" h="240">
                  <a:moveTo>
                    <a:pt x="240" y="128"/>
                  </a:moveTo>
                  <a:cubicBezTo>
                    <a:pt x="240" y="112"/>
                    <a:pt x="240" y="112"/>
                    <a:pt x="240" y="112"/>
                  </a:cubicBezTo>
                  <a:cubicBezTo>
                    <a:pt x="208" y="104"/>
                    <a:pt x="208" y="104"/>
                    <a:pt x="208" y="104"/>
                  </a:cubicBezTo>
                  <a:cubicBezTo>
                    <a:pt x="207" y="100"/>
                    <a:pt x="205" y="96"/>
                    <a:pt x="204" y="92"/>
                  </a:cubicBezTo>
                  <a:cubicBezTo>
                    <a:pt x="228" y="68"/>
                    <a:pt x="228" y="68"/>
                    <a:pt x="228" y="68"/>
                  </a:cubicBezTo>
                  <a:cubicBezTo>
                    <a:pt x="220" y="52"/>
                    <a:pt x="220" y="52"/>
                    <a:pt x="220" y="52"/>
                  </a:cubicBezTo>
                  <a:cubicBezTo>
                    <a:pt x="188" y="64"/>
                    <a:pt x="188" y="64"/>
                    <a:pt x="188" y="64"/>
                  </a:cubicBezTo>
                  <a:cubicBezTo>
                    <a:pt x="185" y="61"/>
                    <a:pt x="179" y="55"/>
                    <a:pt x="176" y="52"/>
                  </a:cubicBezTo>
                  <a:cubicBezTo>
                    <a:pt x="188" y="20"/>
                    <a:pt x="188" y="20"/>
                    <a:pt x="188" y="20"/>
                  </a:cubicBezTo>
                  <a:cubicBezTo>
                    <a:pt x="172" y="12"/>
                    <a:pt x="172" y="12"/>
                    <a:pt x="172" y="12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48" y="34"/>
                    <a:pt x="140" y="33"/>
                    <a:pt x="136" y="32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0" y="33"/>
                    <a:pt x="92" y="34"/>
                    <a:pt x="88" y="3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1" y="55"/>
                    <a:pt x="55" y="61"/>
                    <a:pt x="52" y="64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5" y="96"/>
                    <a:pt x="33" y="100"/>
                    <a:pt x="32" y="104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3" y="140"/>
                    <a:pt x="35" y="144"/>
                    <a:pt x="36" y="148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20" y="188"/>
                    <a:pt x="20" y="188"/>
                    <a:pt x="20" y="188"/>
                  </a:cubicBezTo>
                  <a:cubicBezTo>
                    <a:pt x="52" y="176"/>
                    <a:pt x="52" y="176"/>
                    <a:pt x="52" y="176"/>
                  </a:cubicBezTo>
                  <a:cubicBezTo>
                    <a:pt x="55" y="179"/>
                    <a:pt x="61" y="185"/>
                    <a:pt x="64" y="188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68" y="228"/>
                    <a:pt x="68" y="228"/>
                    <a:pt x="68" y="228"/>
                  </a:cubicBezTo>
                  <a:cubicBezTo>
                    <a:pt x="88" y="204"/>
                    <a:pt x="88" y="204"/>
                    <a:pt x="88" y="204"/>
                  </a:cubicBezTo>
                  <a:cubicBezTo>
                    <a:pt x="92" y="206"/>
                    <a:pt x="100" y="207"/>
                    <a:pt x="104" y="208"/>
                  </a:cubicBezTo>
                  <a:cubicBezTo>
                    <a:pt x="112" y="240"/>
                    <a:pt x="112" y="240"/>
                    <a:pt x="112" y="240"/>
                  </a:cubicBezTo>
                  <a:cubicBezTo>
                    <a:pt x="128" y="240"/>
                    <a:pt x="128" y="240"/>
                    <a:pt x="128" y="240"/>
                  </a:cubicBezTo>
                  <a:cubicBezTo>
                    <a:pt x="136" y="208"/>
                    <a:pt x="136" y="208"/>
                    <a:pt x="136" y="208"/>
                  </a:cubicBezTo>
                  <a:cubicBezTo>
                    <a:pt x="140" y="207"/>
                    <a:pt x="148" y="206"/>
                    <a:pt x="152" y="204"/>
                  </a:cubicBezTo>
                  <a:cubicBezTo>
                    <a:pt x="172" y="228"/>
                    <a:pt x="172" y="228"/>
                    <a:pt x="172" y="228"/>
                  </a:cubicBezTo>
                  <a:cubicBezTo>
                    <a:pt x="188" y="220"/>
                    <a:pt x="188" y="220"/>
                    <a:pt x="188" y="220"/>
                  </a:cubicBezTo>
                  <a:cubicBezTo>
                    <a:pt x="176" y="188"/>
                    <a:pt x="176" y="188"/>
                    <a:pt x="176" y="188"/>
                  </a:cubicBezTo>
                  <a:cubicBezTo>
                    <a:pt x="179" y="185"/>
                    <a:pt x="185" y="179"/>
                    <a:pt x="188" y="176"/>
                  </a:cubicBezTo>
                  <a:cubicBezTo>
                    <a:pt x="220" y="188"/>
                    <a:pt x="220" y="188"/>
                    <a:pt x="220" y="188"/>
                  </a:cubicBezTo>
                  <a:cubicBezTo>
                    <a:pt x="228" y="172"/>
                    <a:pt x="228" y="172"/>
                    <a:pt x="228" y="172"/>
                  </a:cubicBezTo>
                  <a:cubicBezTo>
                    <a:pt x="204" y="148"/>
                    <a:pt x="204" y="148"/>
                    <a:pt x="204" y="148"/>
                  </a:cubicBezTo>
                  <a:cubicBezTo>
                    <a:pt x="205" y="144"/>
                    <a:pt x="207" y="140"/>
                    <a:pt x="208" y="136"/>
                  </a:cubicBezTo>
                  <a:lnTo>
                    <a:pt x="240" y="128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6708776" y="2403475"/>
              <a:ext cx="541338" cy="5413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6769101" y="2463800"/>
              <a:ext cx="420688" cy="420688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6845301" y="2538413"/>
              <a:ext cx="269875" cy="269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6889751" y="2582863"/>
              <a:ext cx="180975" cy="18097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7040563" y="2733675"/>
              <a:ext cx="119063" cy="120650"/>
            </a:xfrm>
            <a:custGeom>
              <a:avLst/>
              <a:gdLst>
                <a:gd name="T0" fmla="*/ 56 w 75"/>
                <a:gd name="T1" fmla="*/ 76 h 76"/>
                <a:gd name="T2" fmla="*/ 0 w 75"/>
                <a:gd name="T3" fmla="*/ 19 h 76"/>
                <a:gd name="T4" fmla="*/ 19 w 75"/>
                <a:gd name="T5" fmla="*/ 0 h 76"/>
                <a:gd name="T6" fmla="*/ 75 w 75"/>
                <a:gd name="T7" fmla="*/ 57 h 76"/>
                <a:gd name="T8" fmla="*/ 56 w 75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76">
                  <a:moveTo>
                    <a:pt x="56" y="76"/>
                  </a:moveTo>
                  <a:lnTo>
                    <a:pt x="0" y="19"/>
                  </a:lnTo>
                  <a:lnTo>
                    <a:pt x="19" y="0"/>
                  </a:lnTo>
                  <a:lnTo>
                    <a:pt x="75" y="57"/>
                  </a:lnTo>
                  <a:lnTo>
                    <a:pt x="56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4775894" y="771704"/>
            <a:ext cx="631825" cy="901701"/>
            <a:chOff x="8316913" y="720725"/>
            <a:chExt cx="631825" cy="901701"/>
          </a:xfrm>
        </p:grpSpPr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8377238" y="839788"/>
              <a:ext cx="120650" cy="120650"/>
            </a:xfrm>
            <a:prstGeom prst="rect">
              <a:avLst/>
            </a:pr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8828088" y="839788"/>
              <a:ext cx="120650" cy="120650"/>
            </a:xfrm>
            <a:prstGeom prst="rect">
              <a:avLst/>
            </a:pr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8377238" y="960438"/>
              <a:ext cx="285750" cy="661988"/>
            </a:xfrm>
            <a:custGeom>
              <a:avLst/>
              <a:gdLst>
                <a:gd name="T0" fmla="*/ 32 w 76"/>
                <a:gd name="T1" fmla="*/ 96 h 176"/>
                <a:gd name="T2" fmla="*/ 32 w 76"/>
                <a:gd name="T3" fmla="*/ 0 h 176"/>
                <a:gd name="T4" fmla="*/ 0 w 76"/>
                <a:gd name="T5" fmla="*/ 0 h 176"/>
                <a:gd name="T6" fmla="*/ 0 w 76"/>
                <a:gd name="T7" fmla="*/ 96 h 176"/>
                <a:gd name="T8" fmla="*/ 76 w 76"/>
                <a:gd name="T9" fmla="*/ 176 h 176"/>
                <a:gd name="T10" fmla="*/ 76 w 76"/>
                <a:gd name="T11" fmla="*/ 144 h 176"/>
                <a:gd name="T12" fmla="*/ 32 w 76"/>
                <a:gd name="T13" fmla="*/ 9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76">
                  <a:moveTo>
                    <a:pt x="32" y="96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40"/>
                    <a:pt x="32" y="176"/>
                    <a:pt x="76" y="176"/>
                  </a:cubicBezTo>
                  <a:cubicBezTo>
                    <a:pt x="76" y="144"/>
                    <a:pt x="76" y="144"/>
                    <a:pt x="76" y="144"/>
                  </a:cubicBezTo>
                  <a:cubicBezTo>
                    <a:pt x="52" y="144"/>
                    <a:pt x="32" y="122"/>
                    <a:pt x="32" y="96"/>
                  </a:cubicBezTo>
                  <a:close/>
                </a:path>
              </a:pathLst>
            </a:custGeom>
            <a:solidFill>
              <a:srgbClr val="576A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8662988" y="960438"/>
              <a:ext cx="285750" cy="661988"/>
            </a:xfrm>
            <a:custGeom>
              <a:avLst/>
              <a:gdLst>
                <a:gd name="T0" fmla="*/ 44 w 76"/>
                <a:gd name="T1" fmla="*/ 0 h 176"/>
                <a:gd name="T2" fmla="*/ 44 w 76"/>
                <a:gd name="T3" fmla="*/ 96 h 176"/>
                <a:gd name="T4" fmla="*/ 0 w 76"/>
                <a:gd name="T5" fmla="*/ 144 h 176"/>
                <a:gd name="T6" fmla="*/ 0 w 76"/>
                <a:gd name="T7" fmla="*/ 176 h 176"/>
                <a:gd name="T8" fmla="*/ 76 w 76"/>
                <a:gd name="T9" fmla="*/ 96 h 176"/>
                <a:gd name="T10" fmla="*/ 76 w 76"/>
                <a:gd name="T11" fmla="*/ 0 h 176"/>
                <a:gd name="T12" fmla="*/ 44 w 76"/>
                <a:gd name="T1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76">
                  <a:moveTo>
                    <a:pt x="44" y="0"/>
                  </a:moveTo>
                  <a:cubicBezTo>
                    <a:pt x="44" y="96"/>
                    <a:pt x="44" y="96"/>
                    <a:pt x="44" y="96"/>
                  </a:cubicBezTo>
                  <a:cubicBezTo>
                    <a:pt x="44" y="122"/>
                    <a:pt x="24" y="144"/>
                    <a:pt x="0" y="144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40" y="176"/>
                    <a:pt x="76" y="140"/>
                    <a:pt x="76" y="96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576A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8316913" y="839788"/>
              <a:ext cx="120650" cy="120650"/>
            </a:xfrm>
            <a:prstGeom prst="rect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8767763" y="839788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8316913" y="960438"/>
              <a:ext cx="285750" cy="661988"/>
            </a:xfrm>
            <a:custGeom>
              <a:avLst/>
              <a:gdLst>
                <a:gd name="T0" fmla="*/ 32 w 76"/>
                <a:gd name="T1" fmla="*/ 96 h 176"/>
                <a:gd name="T2" fmla="*/ 32 w 76"/>
                <a:gd name="T3" fmla="*/ 0 h 176"/>
                <a:gd name="T4" fmla="*/ 0 w 76"/>
                <a:gd name="T5" fmla="*/ 0 h 176"/>
                <a:gd name="T6" fmla="*/ 0 w 76"/>
                <a:gd name="T7" fmla="*/ 96 h 176"/>
                <a:gd name="T8" fmla="*/ 76 w 76"/>
                <a:gd name="T9" fmla="*/ 176 h 176"/>
                <a:gd name="T10" fmla="*/ 76 w 76"/>
                <a:gd name="T11" fmla="*/ 144 h 176"/>
                <a:gd name="T12" fmla="*/ 32 w 76"/>
                <a:gd name="T13" fmla="*/ 9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76">
                  <a:moveTo>
                    <a:pt x="32" y="96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40"/>
                    <a:pt x="32" y="176"/>
                    <a:pt x="76" y="176"/>
                  </a:cubicBezTo>
                  <a:cubicBezTo>
                    <a:pt x="76" y="144"/>
                    <a:pt x="76" y="144"/>
                    <a:pt x="76" y="144"/>
                  </a:cubicBezTo>
                  <a:cubicBezTo>
                    <a:pt x="52" y="144"/>
                    <a:pt x="32" y="122"/>
                    <a:pt x="32" y="96"/>
                  </a:cubicBez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8602663" y="960438"/>
              <a:ext cx="285750" cy="661988"/>
            </a:xfrm>
            <a:custGeom>
              <a:avLst/>
              <a:gdLst>
                <a:gd name="T0" fmla="*/ 44 w 76"/>
                <a:gd name="T1" fmla="*/ 0 h 176"/>
                <a:gd name="T2" fmla="*/ 44 w 76"/>
                <a:gd name="T3" fmla="*/ 96 h 176"/>
                <a:gd name="T4" fmla="*/ 0 w 76"/>
                <a:gd name="T5" fmla="*/ 144 h 176"/>
                <a:gd name="T6" fmla="*/ 0 w 76"/>
                <a:gd name="T7" fmla="*/ 176 h 176"/>
                <a:gd name="T8" fmla="*/ 76 w 76"/>
                <a:gd name="T9" fmla="*/ 96 h 176"/>
                <a:gd name="T10" fmla="*/ 76 w 76"/>
                <a:gd name="T11" fmla="*/ 0 h 176"/>
                <a:gd name="T12" fmla="*/ 44 w 76"/>
                <a:gd name="T1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76">
                  <a:moveTo>
                    <a:pt x="44" y="0"/>
                  </a:moveTo>
                  <a:cubicBezTo>
                    <a:pt x="44" y="96"/>
                    <a:pt x="44" y="96"/>
                    <a:pt x="44" y="96"/>
                  </a:cubicBezTo>
                  <a:cubicBezTo>
                    <a:pt x="44" y="122"/>
                    <a:pt x="24" y="144"/>
                    <a:pt x="0" y="144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40" y="176"/>
                    <a:pt x="76" y="140"/>
                    <a:pt x="76" y="96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8588376" y="839788"/>
              <a:ext cx="134938" cy="120650"/>
            </a:xfrm>
            <a:custGeom>
              <a:avLst/>
              <a:gdLst>
                <a:gd name="T0" fmla="*/ 0 w 85"/>
                <a:gd name="T1" fmla="*/ 76 h 76"/>
                <a:gd name="T2" fmla="*/ 19 w 85"/>
                <a:gd name="T3" fmla="*/ 0 h 76"/>
                <a:gd name="T4" fmla="*/ 85 w 85"/>
                <a:gd name="T5" fmla="*/ 0 h 76"/>
                <a:gd name="T6" fmla="*/ 0 w 85"/>
                <a:gd name="T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76">
                  <a:moveTo>
                    <a:pt x="0" y="76"/>
                  </a:moveTo>
                  <a:lnTo>
                    <a:pt x="19" y="0"/>
                  </a:lnTo>
                  <a:lnTo>
                    <a:pt x="85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8542338" y="720725"/>
              <a:ext cx="136525" cy="119063"/>
            </a:xfrm>
            <a:custGeom>
              <a:avLst/>
              <a:gdLst>
                <a:gd name="T0" fmla="*/ 86 w 86"/>
                <a:gd name="T1" fmla="*/ 0 h 75"/>
                <a:gd name="T2" fmla="*/ 0 w 86"/>
                <a:gd name="T3" fmla="*/ 75 h 75"/>
                <a:gd name="T4" fmla="*/ 67 w 86"/>
                <a:gd name="T5" fmla="*/ 75 h 75"/>
                <a:gd name="T6" fmla="*/ 86 w 86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75">
                  <a:moveTo>
                    <a:pt x="86" y="0"/>
                  </a:moveTo>
                  <a:lnTo>
                    <a:pt x="0" y="75"/>
                  </a:lnTo>
                  <a:lnTo>
                    <a:pt x="67" y="75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1485007" y="5219879"/>
            <a:ext cx="601663" cy="962025"/>
            <a:chOff x="5026026" y="5168900"/>
            <a:chExt cx="601663" cy="962025"/>
          </a:xfrm>
        </p:grpSpPr>
        <p:sp>
          <p:nvSpPr>
            <p:cNvPr id="30" name="Freeform 30"/>
            <p:cNvSpPr/>
            <p:nvPr/>
          </p:nvSpPr>
          <p:spPr bwMode="auto">
            <a:xfrm>
              <a:off x="5026026" y="5168900"/>
              <a:ext cx="301625" cy="962025"/>
            </a:xfrm>
            <a:custGeom>
              <a:avLst/>
              <a:gdLst>
                <a:gd name="T0" fmla="*/ 0 w 80"/>
                <a:gd name="T1" fmla="*/ 80 h 256"/>
                <a:gd name="T2" fmla="*/ 8 w 80"/>
                <a:gd name="T3" fmla="*/ 116 h 256"/>
                <a:gd name="T4" fmla="*/ 80 w 80"/>
                <a:gd name="T5" fmla="*/ 256 h 256"/>
                <a:gd name="T6" fmla="*/ 80 w 80"/>
                <a:gd name="T7" fmla="*/ 0 h 256"/>
                <a:gd name="T8" fmla="*/ 0 w 80"/>
                <a:gd name="T9" fmla="*/ 8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56">
                  <a:moveTo>
                    <a:pt x="0" y="80"/>
                  </a:moveTo>
                  <a:cubicBezTo>
                    <a:pt x="0" y="93"/>
                    <a:pt x="3" y="105"/>
                    <a:pt x="8" y="116"/>
                  </a:cubicBezTo>
                  <a:cubicBezTo>
                    <a:pt x="80" y="256"/>
                    <a:pt x="80" y="256"/>
                    <a:pt x="80" y="25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5327651" y="5168900"/>
              <a:ext cx="300038" cy="962025"/>
            </a:xfrm>
            <a:custGeom>
              <a:avLst/>
              <a:gdLst>
                <a:gd name="T0" fmla="*/ 80 w 80"/>
                <a:gd name="T1" fmla="*/ 80 h 256"/>
                <a:gd name="T2" fmla="*/ 0 w 80"/>
                <a:gd name="T3" fmla="*/ 0 h 256"/>
                <a:gd name="T4" fmla="*/ 0 w 80"/>
                <a:gd name="T5" fmla="*/ 256 h 256"/>
                <a:gd name="T6" fmla="*/ 72 w 80"/>
                <a:gd name="T7" fmla="*/ 116 h 256"/>
                <a:gd name="T8" fmla="*/ 80 w 80"/>
                <a:gd name="T9" fmla="*/ 8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56">
                  <a:moveTo>
                    <a:pt x="80" y="80"/>
                  </a:moveTo>
                  <a:cubicBezTo>
                    <a:pt x="80" y="36"/>
                    <a:pt x="44" y="0"/>
                    <a:pt x="0" y="0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72" y="116"/>
                    <a:pt x="72" y="116"/>
                    <a:pt x="72" y="116"/>
                  </a:cubicBezTo>
                  <a:cubicBezTo>
                    <a:pt x="77" y="105"/>
                    <a:pt x="80" y="93"/>
                    <a:pt x="80" y="80"/>
                  </a:cubicBez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116513" y="5257800"/>
              <a:ext cx="420688" cy="422275"/>
            </a:xfrm>
            <a:custGeom>
              <a:avLst/>
              <a:gdLst>
                <a:gd name="T0" fmla="*/ 218 w 265"/>
                <a:gd name="T1" fmla="*/ 114 h 266"/>
                <a:gd name="T2" fmla="*/ 208 w 265"/>
                <a:gd name="T3" fmla="*/ 86 h 266"/>
                <a:gd name="T4" fmla="*/ 237 w 265"/>
                <a:gd name="T5" fmla="*/ 48 h 266"/>
                <a:gd name="T6" fmla="*/ 218 w 265"/>
                <a:gd name="T7" fmla="*/ 29 h 266"/>
                <a:gd name="T8" fmla="*/ 180 w 265"/>
                <a:gd name="T9" fmla="*/ 57 h 266"/>
                <a:gd name="T10" fmla="*/ 151 w 265"/>
                <a:gd name="T11" fmla="*/ 48 h 266"/>
                <a:gd name="T12" fmla="*/ 142 w 265"/>
                <a:gd name="T13" fmla="*/ 0 h 266"/>
                <a:gd name="T14" fmla="*/ 123 w 265"/>
                <a:gd name="T15" fmla="*/ 0 h 266"/>
                <a:gd name="T16" fmla="*/ 114 w 265"/>
                <a:gd name="T17" fmla="*/ 48 h 266"/>
                <a:gd name="T18" fmla="*/ 85 w 265"/>
                <a:gd name="T19" fmla="*/ 57 h 266"/>
                <a:gd name="T20" fmla="*/ 47 w 265"/>
                <a:gd name="T21" fmla="*/ 29 h 266"/>
                <a:gd name="T22" fmla="*/ 28 w 265"/>
                <a:gd name="T23" fmla="*/ 48 h 266"/>
                <a:gd name="T24" fmla="*/ 57 w 265"/>
                <a:gd name="T25" fmla="*/ 86 h 266"/>
                <a:gd name="T26" fmla="*/ 47 w 265"/>
                <a:gd name="T27" fmla="*/ 114 h 266"/>
                <a:gd name="T28" fmla="*/ 0 w 265"/>
                <a:gd name="T29" fmla="*/ 124 h 266"/>
                <a:gd name="T30" fmla="*/ 0 w 265"/>
                <a:gd name="T31" fmla="*/ 142 h 266"/>
                <a:gd name="T32" fmla="*/ 47 w 265"/>
                <a:gd name="T33" fmla="*/ 152 h 266"/>
                <a:gd name="T34" fmla="*/ 57 w 265"/>
                <a:gd name="T35" fmla="*/ 180 h 266"/>
                <a:gd name="T36" fmla="*/ 28 w 265"/>
                <a:gd name="T37" fmla="*/ 218 h 266"/>
                <a:gd name="T38" fmla="*/ 47 w 265"/>
                <a:gd name="T39" fmla="*/ 237 h 266"/>
                <a:gd name="T40" fmla="*/ 85 w 265"/>
                <a:gd name="T41" fmla="*/ 209 h 266"/>
                <a:gd name="T42" fmla="*/ 114 w 265"/>
                <a:gd name="T43" fmla="*/ 218 h 266"/>
                <a:gd name="T44" fmla="*/ 123 w 265"/>
                <a:gd name="T45" fmla="*/ 266 h 266"/>
                <a:gd name="T46" fmla="*/ 142 w 265"/>
                <a:gd name="T47" fmla="*/ 266 h 266"/>
                <a:gd name="T48" fmla="*/ 151 w 265"/>
                <a:gd name="T49" fmla="*/ 218 h 266"/>
                <a:gd name="T50" fmla="*/ 180 w 265"/>
                <a:gd name="T51" fmla="*/ 209 h 266"/>
                <a:gd name="T52" fmla="*/ 218 w 265"/>
                <a:gd name="T53" fmla="*/ 237 h 266"/>
                <a:gd name="T54" fmla="*/ 237 w 265"/>
                <a:gd name="T55" fmla="*/ 218 h 266"/>
                <a:gd name="T56" fmla="*/ 208 w 265"/>
                <a:gd name="T57" fmla="*/ 180 h 266"/>
                <a:gd name="T58" fmla="*/ 218 w 265"/>
                <a:gd name="T59" fmla="*/ 152 h 266"/>
                <a:gd name="T60" fmla="*/ 265 w 265"/>
                <a:gd name="T61" fmla="*/ 142 h 266"/>
                <a:gd name="T62" fmla="*/ 265 w 265"/>
                <a:gd name="T63" fmla="*/ 124 h 266"/>
                <a:gd name="T64" fmla="*/ 218 w 265"/>
                <a:gd name="T65" fmla="*/ 11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5" h="266">
                  <a:moveTo>
                    <a:pt x="218" y="114"/>
                  </a:moveTo>
                  <a:lnTo>
                    <a:pt x="208" y="86"/>
                  </a:lnTo>
                  <a:lnTo>
                    <a:pt x="237" y="48"/>
                  </a:lnTo>
                  <a:lnTo>
                    <a:pt x="218" y="29"/>
                  </a:lnTo>
                  <a:lnTo>
                    <a:pt x="180" y="57"/>
                  </a:lnTo>
                  <a:lnTo>
                    <a:pt x="151" y="48"/>
                  </a:lnTo>
                  <a:lnTo>
                    <a:pt x="142" y="0"/>
                  </a:lnTo>
                  <a:lnTo>
                    <a:pt x="123" y="0"/>
                  </a:lnTo>
                  <a:lnTo>
                    <a:pt x="114" y="48"/>
                  </a:lnTo>
                  <a:lnTo>
                    <a:pt x="85" y="57"/>
                  </a:lnTo>
                  <a:lnTo>
                    <a:pt x="47" y="29"/>
                  </a:lnTo>
                  <a:lnTo>
                    <a:pt x="28" y="48"/>
                  </a:lnTo>
                  <a:lnTo>
                    <a:pt x="57" y="86"/>
                  </a:lnTo>
                  <a:lnTo>
                    <a:pt x="47" y="114"/>
                  </a:lnTo>
                  <a:lnTo>
                    <a:pt x="0" y="124"/>
                  </a:lnTo>
                  <a:lnTo>
                    <a:pt x="0" y="142"/>
                  </a:lnTo>
                  <a:lnTo>
                    <a:pt x="47" y="152"/>
                  </a:lnTo>
                  <a:lnTo>
                    <a:pt x="57" y="180"/>
                  </a:lnTo>
                  <a:lnTo>
                    <a:pt x="28" y="218"/>
                  </a:lnTo>
                  <a:lnTo>
                    <a:pt x="47" y="237"/>
                  </a:lnTo>
                  <a:lnTo>
                    <a:pt x="85" y="209"/>
                  </a:lnTo>
                  <a:lnTo>
                    <a:pt x="114" y="218"/>
                  </a:lnTo>
                  <a:lnTo>
                    <a:pt x="123" y="266"/>
                  </a:lnTo>
                  <a:lnTo>
                    <a:pt x="142" y="266"/>
                  </a:lnTo>
                  <a:lnTo>
                    <a:pt x="151" y="218"/>
                  </a:lnTo>
                  <a:lnTo>
                    <a:pt x="180" y="209"/>
                  </a:lnTo>
                  <a:lnTo>
                    <a:pt x="218" y="237"/>
                  </a:lnTo>
                  <a:lnTo>
                    <a:pt x="237" y="218"/>
                  </a:lnTo>
                  <a:lnTo>
                    <a:pt x="208" y="180"/>
                  </a:lnTo>
                  <a:lnTo>
                    <a:pt x="218" y="152"/>
                  </a:lnTo>
                  <a:lnTo>
                    <a:pt x="265" y="142"/>
                  </a:lnTo>
                  <a:lnTo>
                    <a:pt x="265" y="124"/>
                  </a:lnTo>
                  <a:lnTo>
                    <a:pt x="218" y="114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5237163" y="5378450"/>
              <a:ext cx="179388" cy="18097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5281613" y="5424488"/>
              <a:ext cx="90488" cy="8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6309419" y="800279"/>
            <a:ext cx="871538" cy="873125"/>
            <a:chOff x="9850438" y="749300"/>
            <a:chExt cx="871538" cy="873125"/>
          </a:xfrm>
        </p:grpSpPr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9850438" y="749300"/>
              <a:ext cx="871538" cy="87312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6"/>
            <p:cNvSpPr/>
            <p:nvPr/>
          </p:nvSpPr>
          <p:spPr bwMode="auto">
            <a:xfrm>
              <a:off x="9940926" y="1290638"/>
              <a:ext cx="690563" cy="255588"/>
            </a:xfrm>
            <a:custGeom>
              <a:avLst/>
              <a:gdLst>
                <a:gd name="T0" fmla="*/ 92 w 184"/>
                <a:gd name="T1" fmla="*/ 68 h 68"/>
                <a:gd name="T2" fmla="*/ 184 w 184"/>
                <a:gd name="T3" fmla="*/ 0 h 68"/>
                <a:gd name="T4" fmla="*/ 0 w 184"/>
                <a:gd name="T5" fmla="*/ 0 h 68"/>
                <a:gd name="T6" fmla="*/ 92 w 184"/>
                <a:gd name="T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68">
                  <a:moveTo>
                    <a:pt x="92" y="68"/>
                  </a:moveTo>
                  <a:cubicBezTo>
                    <a:pt x="135" y="68"/>
                    <a:pt x="172" y="39"/>
                    <a:pt x="18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39"/>
                    <a:pt x="49" y="68"/>
                    <a:pt x="92" y="68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7"/>
            <p:cNvSpPr/>
            <p:nvPr/>
          </p:nvSpPr>
          <p:spPr bwMode="auto">
            <a:xfrm>
              <a:off x="9925051" y="825500"/>
              <a:ext cx="722313" cy="465138"/>
            </a:xfrm>
            <a:custGeom>
              <a:avLst/>
              <a:gdLst>
                <a:gd name="T0" fmla="*/ 96 w 192"/>
                <a:gd name="T1" fmla="*/ 0 h 124"/>
                <a:gd name="T2" fmla="*/ 0 w 192"/>
                <a:gd name="T3" fmla="*/ 96 h 124"/>
                <a:gd name="T4" fmla="*/ 4 w 192"/>
                <a:gd name="T5" fmla="*/ 124 h 124"/>
                <a:gd name="T6" fmla="*/ 188 w 192"/>
                <a:gd name="T7" fmla="*/ 124 h 124"/>
                <a:gd name="T8" fmla="*/ 192 w 192"/>
                <a:gd name="T9" fmla="*/ 96 h 124"/>
                <a:gd name="T10" fmla="*/ 96 w 192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24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06"/>
                    <a:pt x="1" y="115"/>
                    <a:pt x="4" y="124"/>
                  </a:cubicBezTo>
                  <a:cubicBezTo>
                    <a:pt x="188" y="124"/>
                    <a:pt x="188" y="124"/>
                    <a:pt x="188" y="124"/>
                  </a:cubicBezTo>
                  <a:cubicBezTo>
                    <a:pt x="191" y="115"/>
                    <a:pt x="192" y="106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auto">
            <a:xfrm>
              <a:off x="10256838" y="915988"/>
              <a:ext cx="58738" cy="58738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0075863" y="1004888"/>
              <a:ext cx="60325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10436226" y="1004888"/>
              <a:ext cx="60325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10015538" y="1155700"/>
              <a:ext cx="60325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10496551" y="1155700"/>
              <a:ext cx="60325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auto">
            <a:xfrm>
              <a:off x="10150476" y="1155700"/>
              <a:ext cx="271463" cy="269875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10210801" y="1216025"/>
              <a:ext cx="150813" cy="150813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10256838" y="1065213"/>
              <a:ext cx="58738" cy="180975"/>
            </a:xfrm>
            <a:prstGeom prst="rect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Oval 46"/>
            <p:cNvSpPr>
              <a:spLocks noChangeArrowheads="1"/>
            </p:cNvSpPr>
            <p:nvPr/>
          </p:nvSpPr>
          <p:spPr bwMode="auto">
            <a:xfrm>
              <a:off x="10256838" y="1035050"/>
              <a:ext cx="58738" cy="60325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10256838" y="1260475"/>
              <a:ext cx="58738" cy="6032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1364357" y="830442"/>
            <a:ext cx="842963" cy="842963"/>
            <a:chOff x="4905376" y="779463"/>
            <a:chExt cx="842963" cy="842963"/>
          </a:xfrm>
        </p:grpSpPr>
        <p:sp>
          <p:nvSpPr>
            <p:cNvPr id="48" name="Oval 48"/>
            <p:cNvSpPr>
              <a:spLocks noChangeArrowheads="1"/>
            </p:cNvSpPr>
            <p:nvPr/>
          </p:nvSpPr>
          <p:spPr bwMode="auto">
            <a:xfrm>
              <a:off x="4905376" y="779463"/>
              <a:ext cx="842963" cy="842963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Oval 49"/>
            <p:cNvSpPr>
              <a:spLocks noChangeArrowheads="1"/>
            </p:cNvSpPr>
            <p:nvPr/>
          </p:nvSpPr>
          <p:spPr bwMode="auto">
            <a:xfrm>
              <a:off x="4995863" y="869950"/>
              <a:ext cx="661988" cy="661988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5086351" y="960438"/>
              <a:ext cx="481013" cy="481013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1"/>
            <p:cNvSpPr>
              <a:spLocks noChangeArrowheads="1"/>
            </p:cNvSpPr>
            <p:nvPr/>
          </p:nvSpPr>
          <p:spPr bwMode="auto">
            <a:xfrm>
              <a:off x="5176838" y="1050925"/>
              <a:ext cx="300038" cy="300038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Oval 52"/>
            <p:cNvSpPr>
              <a:spLocks noChangeArrowheads="1"/>
            </p:cNvSpPr>
            <p:nvPr/>
          </p:nvSpPr>
          <p:spPr bwMode="auto">
            <a:xfrm>
              <a:off x="5267326" y="1141413"/>
              <a:ext cx="119063" cy="119063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3"/>
            <p:cNvSpPr/>
            <p:nvPr/>
          </p:nvSpPr>
          <p:spPr bwMode="auto">
            <a:xfrm>
              <a:off x="5327651" y="915988"/>
              <a:ext cx="284163" cy="284163"/>
            </a:xfrm>
            <a:custGeom>
              <a:avLst/>
              <a:gdLst>
                <a:gd name="T0" fmla="*/ 179 w 179"/>
                <a:gd name="T1" fmla="*/ 142 h 179"/>
                <a:gd name="T2" fmla="*/ 0 w 179"/>
                <a:gd name="T3" fmla="*/ 179 h 179"/>
                <a:gd name="T4" fmla="*/ 37 w 179"/>
                <a:gd name="T5" fmla="*/ 0 h 179"/>
                <a:gd name="T6" fmla="*/ 179 w 179"/>
                <a:gd name="T7" fmla="*/ 14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79">
                  <a:moveTo>
                    <a:pt x="179" y="142"/>
                  </a:moveTo>
                  <a:lnTo>
                    <a:pt x="0" y="179"/>
                  </a:lnTo>
                  <a:lnTo>
                    <a:pt x="37" y="0"/>
                  </a:lnTo>
                  <a:lnTo>
                    <a:pt x="179" y="142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4"/>
            <p:cNvSpPr/>
            <p:nvPr/>
          </p:nvSpPr>
          <p:spPr bwMode="auto">
            <a:xfrm>
              <a:off x="5327651" y="915988"/>
              <a:ext cx="284163" cy="284163"/>
            </a:xfrm>
            <a:custGeom>
              <a:avLst/>
              <a:gdLst>
                <a:gd name="T0" fmla="*/ 179 w 179"/>
                <a:gd name="T1" fmla="*/ 142 h 179"/>
                <a:gd name="T2" fmla="*/ 0 w 179"/>
                <a:gd name="T3" fmla="*/ 179 h 179"/>
                <a:gd name="T4" fmla="*/ 37 w 179"/>
                <a:gd name="T5" fmla="*/ 0 h 179"/>
                <a:gd name="T6" fmla="*/ 179 w 179"/>
                <a:gd name="T7" fmla="*/ 14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79">
                  <a:moveTo>
                    <a:pt x="179" y="142"/>
                  </a:moveTo>
                  <a:lnTo>
                    <a:pt x="0" y="179"/>
                  </a:lnTo>
                  <a:lnTo>
                    <a:pt x="37" y="0"/>
                  </a:lnTo>
                  <a:lnTo>
                    <a:pt x="179" y="1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5"/>
            <p:cNvSpPr/>
            <p:nvPr/>
          </p:nvSpPr>
          <p:spPr bwMode="auto">
            <a:xfrm>
              <a:off x="5402263" y="779463"/>
              <a:ext cx="346075" cy="346075"/>
            </a:xfrm>
            <a:custGeom>
              <a:avLst/>
              <a:gdLst>
                <a:gd name="T0" fmla="*/ 218 w 218"/>
                <a:gd name="T1" fmla="*/ 95 h 218"/>
                <a:gd name="T2" fmla="*/ 95 w 218"/>
                <a:gd name="T3" fmla="*/ 218 h 218"/>
                <a:gd name="T4" fmla="*/ 0 w 218"/>
                <a:gd name="T5" fmla="*/ 123 h 218"/>
                <a:gd name="T6" fmla="*/ 123 w 218"/>
                <a:gd name="T7" fmla="*/ 0 h 218"/>
                <a:gd name="T8" fmla="*/ 218 w 218"/>
                <a:gd name="T9" fmla="*/ 9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8">
                  <a:moveTo>
                    <a:pt x="218" y="95"/>
                  </a:moveTo>
                  <a:lnTo>
                    <a:pt x="95" y="218"/>
                  </a:lnTo>
                  <a:lnTo>
                    <a:pt x="0" y="123"/>
                  </a:lnTo>
                  <a:lnTo>
                    <a:pt x="123" y="0"/>
                  </a:lnTo>
                  <a:lnTo>
                    <a:pt x="218" y="95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6"/>
            <p:cNvSpPr/>
            <p:nvPr/>
          </p:nvSpPr>
          <p:spPr bwMode="auto">
            <a:xfrm>
              <a:off x="5402263" y="779463"/>
              <a:ext cx="346075" cy="346075"/>
            </a:xfrm>
            <a:custGeom>
              <a:avLst/>
              <a:gdLst>
                <a:gd name="T0" fmla="*/ 218 w 218"/>
                <a:gd name="T1" fmla="*/ 95 h 218"/>
                <a:gd name="T2" fmla="*/ 95 w 218"/>
                <a:gd name="T3" fmla="*/ 218 h 218"/>
                <a:gd name="T4" fmla="*/ 0 w 218"/>
                <a:gd name="T5" fmla="*/ 123 h 218"/>
                <a:gd name="T6" fmla="*/ 123 w 218"/>
                <a:gd name="T7" fmla="*/ 0 h 218"/>
                <a:gd name="T8" fmla="*/ 218 w 218"/>
                <a:gd name="T9" fmla="*/ 9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8">
                  <a:moveTo>
                    <a:pt x="218" y="95"/>
                  </a:moveTo>
                  <a:lnTo>
                    <a:pt x="95" y="218"/>
                  </a:lnTo>
                  <a:lnTo>
                    <a:pt x="0" y="123"/>
                  </a:lnTo>
                  <a:lnTo>
                    <a:pt x="123" y="0"/>
                  </a:lnTo>
                  <a:lnTo>
                    <a:pt x="218" y="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7"/>
            <p:cNvSpPr/>
            <p:nvPr/>
          </p:nvSpPr>
          <p:spPr bwMode="auto">
            <a:xfrm>
              <a:off x="5529263" y="1306513"/>
              <a:ext cx="38100" cy="44450"/>
            </a:xfrm>
            <a:custGeom>
              <a:avLst/>
              <a:gdLst>
                <a:gd name="T0" fmla="*/ 10 w 10"/>
                <a:gd name="T1" fmla="*/ 0 h 12"/>
                <a:gd name="T2" fmla="*/ 4 w 10"/>
                <a:gd name="T3" fmla="*/ 0 h 12"/>
                <a:gd name="T4" fmla="*/ 0 w 10"/>
                <a:gd name="T5" fmla="*/ 6 h 12"/>
                <a:gd name="T6" fmla="*/ 10 w 10"/>
                <a:gd name="T7" fmla="*/ 12 h 12"/>
                <a:gd name="T8" fmla="*/ 10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1" y="4"/>
                    <a:pt x="0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CD66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8"/>
            <p:cNvSpPr/>
            <p:nvPr/>
          </p:nvSpPr>
          <p:spPr bwMode="auto">
            <a:xfrm>
              <a:off x="5454651" y="1155700"/>
              <a:ext cx="90488" cy="173038"/>
            </a:xfrm>
            <a:custGeom>
              <a:avLst/>
              <a:gdLst>
                <a:gd name="T0" fmla="*/ 22 w 24"/>
                <a:gd name="T1" fmla="*/ 0 h 46"/>
                <a:gd name="T2" fmla="*/ 5 w 24"/>
                <a:gd name="T3" fmla="*/ 4 h 46"/>
                <a:gd name="T4" fmla="*/ 6 w 24"/>
                <a:gd name="T5" fmla="*/ 12 h 46"/>
                <a:gd name="T6" fmla="*/ 0 w 24"/>
                <a:gd name="T7" fmla="*/ 33 h 46"/>
                <a:gd name="T8" fmla="*/ 20 w 24"/>
                <a:gd name="T9" fmla="*/ 46 h 46"/>
                <a:gd name="T10" fmla="*/ 24 w 24"/>
                <a:gd name="T11" fmla="*/ 40 h 46"/>
                <a:gd name="T12" fmla="*/ 22 w 24"/>
                <a:gd name="T13" fmla="*/ 40 h 46"/>
                <a:gd name="T14" fmla="*/ 22 w 24"/>
                <a:gd name="T1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6">
                  <a:moveTo>
                    <a:pt x="22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6" y="6"/>
                    <a:pt x="6" y="9"/>
                    <a:pt x="6" y="12"/>
                  </a:cubicBezTo>
                  <a:cubicBezTo>
                    <a:pt x="6" y="20"/>
                    <a:pt x="4" y="27"/>
                    <a:pt x="0" y="33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1" y="44"/>
                    <a:pt x="23" y="42"/>
                    <a:pt x="24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C9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9"/>
            <p:cNvSpPr/>
            <p:nvPr/>
          </p:nvSpPr>
          <p:spPr bwMode="auto">
            <a:xfrm>
              <a:off x="5380038" y="1171575"/>
              <a:ext cx="96838" cy="107950"/>
            </a:xfrm>
            <a:custGeom>
              <a:avLst/>
              <a:gdLst>
                <a:gd name="T0" fmla="*/ 25 w 26"/>
                <a:gd name="T1" fmla="*/ 0 h 29"/>
                <a:gd name="T2" fmla="*/ 2 w 26"/>
                <a:gd name="T3" fmla="*/ 5 h 29"/>
                <a:gd name="T4" fmla="*/ 2 w 26"/>
                <a:gd name="T5" fmla="*/ 8 h 29"/>
                <a:gd name="T6" fmla="*/ 0 w 26"/>
                <a:gd name="T7" fmla="*/ 16 h 29"/>
                <a:gd name="T8" fmla="*/ 20 w 26"/>
                <a:gd name="T9" fmla="*/ 29 h 29"/>
                <a:gd name="T10" fmla="*/ 26 w 26"/>
                <a:gd name="T11" fmla="*/ 8 h 29"/>
                <a:gd name="T12" fmla="*/ 25 w 26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9">
                  <a:moveTo>
                    <a:pt x="25" y="0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2" y="11"/>
                    <a:pt x="1" y="14"/>
                    <a:pt x="0" y="16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4" y="23"/>
                    <a:pt x="26" y="16"/>
                    <a:pt x="26" y="8"/>
                  </a:cubicBezTo>
                  <a:cubicBezTo>
                    <a:pt x="26" y="5"/>
                    <a:pt x="26" y="2"/>
                    <a:pt x="25" y="0"/>
                  </a:cubicBezTo>
                </a:path>
              </a:pathLst>
            </a:custGeom>
            <a:solidFill>
              <a:srgbClr val="CD66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60"/>
            <p:cNvSpPr/>
            <p:nvPr/>
          </p:nvSpPr>
          <p:spPr bwMode="auto">
            <a:xfrm>
              <a:off x="5327651" y="1189038"/>
              <a:ext cx="58738" cy="41275"/>
            </a:xfrm>
            <a:custGeom>
              <a:avLst/>
              <a:gdLst>
                <a:gd name="T0" fmla="*/ 16 w 16"/>
                <a:gd name="T1" fmla="*/ 0 h 11"/>
                <a:gd name="T2" fmla="*/ 0 w 16"/>
                <a:gd name="T3" fmla="*/ 3 h 11"/>
                <a:gd name="T4" fmla="*/ 14 w 16"/>
                <a:gd name="T5" fmla="*/ 11 h 11"/>
                <a:gd name="T6" fmla="*/ 16 w 16"/>
                <a:gd name="T7" fmla="*/ 3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9"/>
                    <a:pt x="16" y="6"/>
                    <a:pt x="16" y="3"/>
                  </a:cubicBezTo>
                  <a:cubicBezTo>
                    <a:pt x="16" y="2"/>
                    <a:pt x="16" y="1"/>
                    <a:pt x="16" y="0"/>
                  </a:cubicBezTo>
                </a:path>
              </a:pathLst>
            </a:custGeom>
            <a:solidFill>
              <a:srgbClr val="C9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61"/>
            <p:cNvSpPr/>
            <p:nvPr/>
          </p:nvSpPr>
          <p:spPr bwMode="auto">
            <a:xfrm>
              <a:off x="5327651" y="1084263"/>
              <a:ext cx="209550" cy="115888"/>
            </a:xfrm>
            <a:custGeom>
              <a:avLst/>
              <a:gdLst>
                <a:gd name="T0" fmla="*/ 115 w 132"/>
                <a:gd name="T1" fmla="*/ 0 h 73"/>
                <a:gd name="T2" fmla="*/ 0 w 132"/>
                <a:gd name="T3" fmla="*/ 73 h 73"/>
                <a:gd name="T4" fmla="*/ 37 w 132"/>
                <a:gd name="T5" fmla="*/ 66 h 73"/>
                <a:gd name="T6" fmla="*/ 92 w 132"/>
                <a:gd name="T7" fmla="*/ 55 h 73"/>
                <a:gd name="T8" fmla="*/ 132 w 132"/>
                <a:gd name="T9" fmla="*/ 45 h 73"/>
                <a:gd name="T10" fmla="*/ 132 w 132"/>
                <a:gd name="T11" fmla="*/ 17 h 73"/>
                <a:gd name="T12" fmla="*/ 115 w 132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73">
                  <a:moveTo>
                    <a:pt x="115" y="0"/>
                  </a:moveTo>
                  <a:lnTo>
                    <a:pt x="0" y="73"/>
                  </a:lnTo>
                  <a:lnTo>
                    <a:pt x="37" y="66"/>
                  </a:lnTo>
                  <a:lnTo>
                    <a:pt x="92" y="55"/>
                  </a:lnTo>
                  <a:lnTo>
                    <a:pt x="132" y="45"/>
                  </a:lnTo>
                  <a:lnTo>
                    <a:pt x="132" y="17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62"/>
            <p:cNvSpPr/>
            <p:nvPr/>
          </p:nvSpPr>
          <p:spPr bwMode="auto">
            <a:xfrm>
              <a:off x="5327651" y="1084263"/>
              <a:ext cx="209550" cy="115888"/>
            </a:xfrm>
            <a:custGeom>
              <a:avLst/>
              <a:gdLst>
                <a:gd name="T0" fmla="*/ 115 w 132"/>
                <a:gd name="T1" fmla="*/ 0 h 73"/>
                <a:gd name="T2" fmla="*/ 0 w 132"/>
                <a:gd name="T3" fmla="*/ 73 h 73"/>
                <a:gd name="T4" fmla="*/ 37 w 132"/>
                <a:gd name="T5" fmla="*/ 66 h 73"/>
                <a:gd name="T6" fmla="*/ 92 w 132"/>
                <a:gd name="T7" fmla="*/ 55 h 73"/>
                <a:gd name="T8" fmla="*/ 132 w 132"/>
                <a:gd name="T9" fmla="*/ 45 h 73"/>
                <a:gd name="T10" fmla="*/ 132 w 132"/>
                <a:gd name="T11" fmla="*/ 17 h 73"/>
                <a:gd name="T12" fmla="*/ 115 w 132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73">
                  <a:moveTo>
                    <a:pt x="115" y="0"/>
                  </a:moveTo>
                  <a:lnTo>
                    <a:pt x="0" y="73"/>
                  </a:lnTo>
                  <a:lnTo>
                    <a:pt x="37" y="66"/>
                  </a:lnTo>
                  <a:lnTo>
                    <a:pt x="92" y="55"/>
                  </a:lnTo>
                  <a:lnTo>
                    <a:pt x="132" y="45"/>
                  </a:lnTo>
                  <a:lnTo>
                    <a:pt x="132" y="17"/>
                  </a:lnTo>
                  <a:lnTo>
                    <a:pt x="1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3"/>
            <p:cNvSpPr/>
            <p:nvPr/>
          </p:nvSpPr>
          <p:spPr bwMode="auto">
            <a:xfrm>
              <a:off x="5510213" y="1050925"/>
              <a:ext cx="57150" cy="60325"/>
            </a:xfrm>
            <a:custGeom>
              <a:avLst/>
              <a:gdLst>
                <a:gd name="T0" fmla="*/ 36 w 36"/>
                <a:gd name="T1" fmla="*/ 0 h 38"/>
                <a:gd name="T2" fmla="*/ 0 w 36"/>
                <a:gd name="T3" fmla="*/ 21 h 38"/>
                <a:gd name="T4" fmla="*/ 17 w 36"/>
                <a:gd name="T5" fmla="*/ 38 h 38"/>
                <a:gd name="T6" fmla="*/ 17 w 36"/>
                <a:gd name="T7" fmla="*/ 28 h 38"/>
                <a:gd name="T8" fmla="*/ 36 w 36"/>
                <a:gd name="T9" fmla="*/ 28 h 38"/>
                <a:gd name="T10" fmla="*/ 36 w 36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8">
                  <a:moveTo>
                    <a:pt x="36" y="0"/>
                  </a:moveTo>
                  <a:lnTo>
                    <a:pt x="0" y="21"/>
                  </a:lnTo>
                  <a:lnTo>
                    <a:pt x="17" y="38"/>
                  </a:lnTo>
                  <a:lnTo>
                    <a:pt x="17" y="28"/>
                  </a:lnTo>
                  <a:lnTo>
                    <a:pt x="36" y="2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4"/>
            <p:cNvSpPr/>
            <p:nvPr/>
          </p:nvSpPr>
          <p:spPr bwMode="auto">
            <a:xfrm>
              <a:off x="5510213" y="1050925"/>
              <a:ext cx="57150" cy="60325"/>
            </a:xfrm>
            <a:custGeom>
              <a:avLst/>
              <a:gdLst>
                <a:gd name="T0" fmla="*/ 36 w 36"/>
                <a:gd name="T1" fmla="*/ 0 h 38"/>
                <a:gd name="T2" fmla="*/ 0 w 36"/>
                <a:gd name="T3" fmla="*/ 21 h 38"/>
                <a:gd name="T4" fmla="*/ 17 w 36"/>
                <a:gd name="T5" fmla="*/ 38 h 38"/>
                <a:gd name="T6" fmla="*/ 17 w 36"/>
                <a:gd name="T7" fmla="*/ 28 h 38"/>
                <a:gd name="T8" fmla="*/ 36 w 36"/>
                <a:gd name="T9" fmla="*/ 28 h 38"/>
                <a:gd name="T10" fmla="*/ 36 w 36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8">
                  <a:moveTo>
                    <a:pt x="36" y="0"/>
                  </a:moveTo>
                  <a:lnTo>
                    <a:pt x="0" y="21"/>
                  </a:lnTo>
                  <a:lnTo>
                    <a:pt x="17" y="38"/>
                  </a:lnTo>
                  <a:lnTo>
                    <a:pt x="17" y="28"/>
                  </a:lnTo>
                  <a:lnTo>
                    <a:pt x="36" y="28"/>
                  </a:lnTo>
                  <a:lnTo>
                    <a:pt x="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5"/>
            <p:cNvSpPr/>
            <p:nvPr/>
          </p:nvSpPr>
          <p:spPr bwMode="auto">
            <a:xfrm>
              <a:off x="5638801" y="1095375"/>
              <a:ext cx="109538" cy="211138"/>
            </a:xfrm>
            <a:custGeom>
              <a:avLst/>
              <a:gdLst>
                <a:gd name="T0" fmla="*/ 25 w 29"/>
                <a:gd name="T1" fmla="*/ 0 h 56"/>
                <a:gd name="T2" fmla="*/ 0 w 29"/>
                <a:gd name="T3" fmla="*/ 0 h 56"/>
                <a:gd name="T4" fmla="*/ 5 w 29"/>
                <a:gd name="T5" fmla="*/ 28 h 56"/>
                <a:gd name="T6" fmla="*/ 0 w 29"/>
                <a:gd name="T7" fmla="*/ 56 h 56"/>
                <a:gd name="T8" fmla="*/ 25 w 29"/>
                <a:gd name="T9" fmla="*/ 56 h 56"/>
                <a:gd name="T10" fmla="*/ 29 w 29"/>
                <a:gd name="T11" fmla="*/ 28 h 56"/>
                <a:gd name="T12" fmla="*/ 25 w 29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6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9"/>
                    <a:pt x="5" y="18"/>
                    <a:pt x="5" y="28"/>
                  </a:cubicBezTo>
                  <a:cubicBezTo>
                    <a:pt x="5" y="38"/>
                    <a:pt x="3" y="47"/>
                    <a:pt x="0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8" y="47"/>
                    <a:pt x="29" y="38"/>
                    <a:pt x="29" y="28"/>
                  </a:cubicBezTo>
                  <a:cubicBezTo>
                    <a:pt x="29" y="18"/>
                    <a:pt x="28" y="9"/>
                    <a:pt x="25" y="0"/>
                  </a:cubicBezTo>
                </a:path>
              </a:pathLst>
            </a:custGeom>
            <a:solidFill>
              <a:srgbClr val="C9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6"/>
            <p:cNvSpPr/>
            <p:nvPr/>
          </p:nvSpPr>
          <p:spPr bwMode="auto">
            <a:xfrm>
              <a:off x="5545138" y="1095375"/>
              <a:ext cx="112713" cy="211138"/>
            </a:xfrm>
            <a:custGeom>
              <a:avLst/>
              <a:gdLst>
                <a:gd name="T0" fmla="*/ 25 w 30"/>
                <a:gd name="T1" fmla="*/ 0 h 56"/>
                <a:gd name="T2" fmla="*/ 10 w 30"/>
                <a:gd name="T3" fmla="*/ 0 h 56"/>
                <a:gd name="T4" fmla="*/ 8 w 30"/>
                <a:gd name="T5" fmla="*/ 2 h 56"/>
                <a:gd name="T6" fmla="*/ 18 w 30"/>
                <a:gd name="T7" fmla="*/ 12 h 56"/>
                <a:gd name="T8" fmla="*/ 5 w 30"/>
                <a:gd name="T9" fmla="*/ 15 h 56"/>
                <a:gd name="T10" fmla="*/ 6 w 30"/>
                <a:gd name="T11" fmla="*/ 28 h 56"/>
                <a:gd name="T12" fmla="*/ 0 w 30"/>
                <a:gd name="T13" fmla="*/ 56 h 56"/>
                <a:gd name="T14" fmla="*/ 6 w 30"/>
                <a:gd name="T15" fmla="*/ 56 h 56"/>
                <a:gd name="T16" fmla="*/ 25 w 30"/>
                <a:gd name="T17" fmla="*/ 56 h 56"/>
                <a:gd name="T18" fmla="*/ 30 w 30"/>
                <a:gd name="T19" fmla="*/ 28 h 56"/>
                <a:gd name="T20" fmla="*/ 25 w 30"/>
                <a:gd name="T2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56">
                  <a:moveTo>
                    <a:pt x="25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9"/>
                    <a:pt x="6" y="23"/>
                    <a:pt x="6" y="28"/>
                  </a:cubicBezTo>
                  <a:cubicBezTo>
                    <a:pt x="6" y="38"/>
                    <a:pt x="4" y="48"/>
                    <a:pt x="0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8" y="47"/>
                    <a:pt x="30" y="38"/>
                    <a:pt x="30" y="28"/>
                  </a:cubicBezTo>
                  <a:cubicBezTo>
                    <a:pt x="30" y="18"/>
                    <a:pt x="28" y="9"/>
                    <a:pt x="25" y="0"/>
                  </a:cubicBezTo>
                </a:path>
              </a:pathLst>
            </a:custGeom>
            <a:solidFill>
              <a:srgbClr val="CD66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7"/>
            <p:cNvSpPr/>
            <p:nvPr/>
          </p:nvSpPr>
          <p:spPr bwMode="auto">
            <a:xfrm>
              <a:off x="5537201" y="1152525"/>
              <a:ext cx="30163" cy="153988"/>
            </a:xfrm>
            <a:custGeom>
              <a:avLst/>
              <a:gdLst>
                <a:gd name="T0" fmla="*/ 7 w 8"/>
                <a:gd name="T1" fmla="*/ 0 h 41"/>
                <a:gd name="T2" fmla="*/ 0 w 8"/>
                <a:gd name="T3" fmla="*/ 1 h 41"/>
                <a:gd name="T4" fmla="*/ 0 w 8"/>
                <a:gd name="T5" fmla="*/ 41 h 41"/>
                <a:gd name="T6" fmla="*/ 2 w 8"/>
                <a:gd name="T7" fmla="*/ 41 h 41"/>
                <a:gd name="T8" fmla="*/ 8 w 8"/>
                <a:gd name="T9" fmla="*/ 13 h 41"/>
                <a:gd name="T10" fmla="*/ 7 w 8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6" y="33"/>
                    <a:pt x="8" y="23"/>
                    <a:pt x="8" y="13"/>
                  </a:cubicBezTo>
                  <a:cubicBezTo>
                    <a:pt x="8" y="8"/>
                    <a:pt x="8" y="4"/>
                    <a:pt x="7" y="0"/>
                  </a:cubicBezTo>
                </a:path>
              </a:pathLst>
            </a:custGeom>
            <a:solidFill>
              <a:srgbClr val="C9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8"/>
            <p:cNvSpPr/>
            <p:nvPr/>
          </p:nvSpPr>
          <p:spPr bwMode="auto">
            <a:xfrm>
              <a:off x="5537201" y="1103313"/>
              <a:ext cx="74613" cy="52388"/>
            </a:xfrm>
            <a:custGeom>
              <a:avLst/>
              <a:gdLst>
                <a:gd name="T0" fmla="*/ 24 w 47"/>
                <a:gd name="T1" fmla="*/ 0 h 33"/>
                <a:gd name="T2" fmla="*/ 10 w 47"/>
                <a:gd name="T3" fmla="*/ 14 h 33"/>
                <a:gd name="T4" fmla="*/ 0 w 47"/>
                <a:gd name="T5" fmla="*/ 5 h 33"/>
                <a:gd name="T6" fmla="*/ 0 w 47"/>
                <a:gd name="T7" fmla="*/ 33 h 33"/>
                <a:gd name="T8" fmla="*/ 17 w 47"/>
                <a:gd name="T9" fmla="*/ 31 h 33"/>
                <a:gd name="T10" fmla="*/ 47 w 47"/>
                <a:gd name="T11" fmla="*/ 24 h 33"/>
                <a:gd name="T12" fmla="*/ 24 w 47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3">
                  <a:moveTo>
                    <a:pt x="24" y="0"/>
                  </a:moveTo>
                  <a:lnTo>
                    <a:pt x="10" y="14"/>
                  </a:lnTo>
                  <a:lnTo>
                    <a:pt x="0" y="5"/>
                  </a:lnTo>
                  <a:lnTo>
                    <a:pt x="0" y="33"/>
                  </a:lnTo>
                  <a:lnTo>
                    <a:pt x="17" y="31"/>
                  </a:lnTo>
                  <a:lnTo>
                    <a:pt x="47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9"/>
            <p:cNvSpPr/>
            <p:nvPr/>
          </p:nvSpPr>
          <p:spPr bwMode="auto">
            <a:xfrm>
              <a:off x="5537201" y="1103313"/>
              <a:ext cx="74613" cy="52388"/>
            </a:xfrm>
            <a:custGeom>
              <a:avLst/>
              <a:gdLst>
                <a:gd name="T0" fmla="*/ 24 w 47"/>
                <a:gd name="T1" fmla="*/ 0 h 33"/>
                <a:gd name="T2" fmla="*/ 10 w 47"/>
                <a:gd name="T3" fmla="*/ 14 h 33"/>
                <a:gd name="T4" fmla="*/ 0 w 47"/>
                <a:gd name="T5" fmla="*/ 5 h 33"/>
                <a:gd name="T6" fmla="*/ 0 w 47"/>
                <a:gd name="T7" fmla="*/ 33 h 33"/>
                <a:gd name="T8" fmla="*/ 17 w 47"/>
                <a:gd name="T9" fmla="*/ 31 h 33"/>
                <a:gd name="T10" fmla="*/ 47 w 47"/>
                <a:gd name="T11" fmla="*/ 24 h 33"/>
                <a:gd name="T12" fmla="*/ 24 w 47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3">
                  <a:moveTo>
                    <a:pt x="24" y="0"/>
                  </a:moveTo>
                  <a:lnTo>
                    <a:pt x="10" y="14"/>
                  </a:lnTo>
                  <a:lnTo>
                    <a:pt x="0" y="5"/>
                  </a:lnTo>
                  <a:lnTo>
                    <a:pt x="0" y="33"/>
                  </a:lnTo>
                  <a:lnTo>
                    <a:pt x="17" y="31"/>
                  </a:lnTo>
                  <a:lnTo>
                    <a:pt x="47" y="24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70"/>
            <p:cNvSpPr/>
            <p:nvPr/>
          </p:nvSpPr>
          <p:spPr bwMode="auto">
            <a:xfrm>
              <a:off x="5537201" y="1095375"/>
              <a:ext cx="44450" cy="30163"/>
            </a:xfrm>
            <a:custGeom>
              <a:avLst/>
              <a:gdLst>
                <a:gd name="T0" fmla="*/ 28 w 28"/>
                <a:gd name="T1" fmla="*/ 0 h 19"/>
                <a:gd name="T2" fmla="*/ 19 w 28"/>
                <a:gd name="T3" fmla="*/ 0 h 19"/>
                <a:gd name="T4" fmla="*/ 0 w 28"/>
                <a:gd name="T5" fmla="*/ 0 h 19"/>
                <a:gd name="T6" fmla="*/ 0 w 28"/>
                <a:gd name="T7" fmla="*/ 10 h 19"/>
                <a:gd name="T8" fmla="*/ 10 w 28"/>
                <a:gd name="T9" fmla="*/ 19 h 19"/>
                <a:gd name="T10" fmla="*/ 24 w 28"/>
                <a:gd name="T11" fmla="*/ 5 h 19"/>
                <a:gd name="T12" fmla="*/ 28 w 28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9">
                  <a:moveTo>
                    <a:pt x="28" y="0"/>
                  </a:moveTo>
                  <a:lnTo>
                    <a:pt x="19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10" y="19"/>
                  </a:lnTo>
                  <a:lnTo>
                    <a:pt x="24" y="5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71"/>
            <p:cNvSpPr/>
            <p:nvPr/>
          </p:nvSpPr>
          <p:spPr bwMode="auto">
            <a:xfrm>
              <a:off x="5537201" y="1095375"/>
              <a:ext cx="44450" cy="30163"/>
            </a:xfrm>
            <a:custGeom>
              <a:avLst/>
              <a:gdLst>
                <a:gd name="T0" fmla="*/ 28 w 28"/>
                <a:gd name="T1" fmla="*/ 0 h 19"/>
                <a:gd name="T2" fmla="*/ 19 w 28"/>
                <a:gd name="T3" fmla="*/ 0 h 19"/>
                <a:gd name="T4" fmla="*/ 0 w 28"/>
                <a:gd name="T5" fmla="*/ 0 h 19"/>
                <a:gd name="T6" fmla="*/ 0 w 28"/>
                <a:gd name="T7" fmla="*/ 10 h 19"/>
                <a:gd name="T8" fmla="*/ 10 w 28"/>
                <a:gd name="T9" fmla="*/ 19 h 19"/>
                <a:gd name="T10" fmla="*/ 24 w 28"/>
                <a:gd name="T11" fmla="*/ 5 h 19"/>
                <a:gd name="T12" fmla="*/ 28 w 28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9">
                  <a:moveTo>
                    <a:pt x="28" y="0"/>
                  </a:moveTo>
                  <a:lnTo>
                    <a:pt x="19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10" y="19"/>
                  </a:lnTo>
                  <a:lnTo>
                    <a:pt x="24" y="5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1380232" y="3776842"/>
            <a:ext cx="811213" cy="901700"/>
            <a:chOff x="4921251" y="3725863"/>
            <a:chExt cx="811213" cy="901700"/>
          </a:xfrm>
        </p:grpSpPr>
        <p:sp>
          <p:nvSpPr>
            <p:cNvPr id="72" name="Oval 72"/>
            <p:cNvSpPr>
              <a:spLocks noChangeArrowheads="1"/>
            </p:cNvSpPr>
            <p:nvPr/>
          </p:nvSpPr>
          <p:spPr bwMode="auto">
            <a:xfrm>
              <a:off x="4921251" y="3725863"/>
              <a:ext cx="811213" cy="811213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Oval 73"/>
            <p:cNvSpPr>
              <a:spLocks noChangeArrowheads="1"/>
            </p:cNvSpPr>
            <p:nvPr/>
          </p:nvSpPr>
          <p:spPr bwMode="auto">
            <a:xfrm>
              <a:off x="5026026" y="3830638"/>
              <a:ext cx="601663" cy="601663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4"/>
            <p:cNvSpPr/>
            <p:nvPr/>
          </p:nvSpPr>
          <p:spPr bwMode="auto">
            <a:xfrm>
              <a:off x="5221288" y="3935413"/>
              <a:ext cx="211138" cy="211138"/>
            </a:xfrm>
            <a:custGeom>
              <a:avLst/>
              <a:gdLst>
                <a:gd name="T0" fmla="*/ 28 w 56"/>
                <a:gd name="T1" fmla="*/ 56 h 56"/>
                <a:gd name="T2" fmla="*/ 27 w 56"/>
                <a:gd name="T3" fmla="*/ 56 h 56"/>
                <a:gd name="T4" fmla="*/ 0 w 56"/>
                <a:gd name="T5" fmla="*/ 28 h 56"/>
                <a:gd name="T6" fmla="*/ 28 w 56"/>
                <a:gd name="T7" fmla="*/ 0 h 56"/>
                <a:gd name="T8" fmla="*/ 56 w 56"/>
                <a:gd name="T9" fmla="*/ 28 h 56"/>
                <a:gd name="T10" fmla="*/ 52 w 56"/>
                <a:gd name="T11" fmla="*/ 32 h 56"/>
                <a:gd name="T12" fmla="*/ 48 w 56"/>
                <a:gd name="T13" fmla="*/ 28 h 56"/>
                <a:gd name="T14" fmla="*/ 28 w 56"/>
                <a:gd name="T15" fmla="*/ 8 h 56"/>
                <a:gd name="T16" fmla="*/ 8 w 56"/>
                <a:gd name="T17" fmla="*/ 28 h 56"/>
                <a:gd name="T18" fmla="*/ 29 w 56"/>
                <a:gd name="T19" fmla="*/ 48 h 56"/>
                <a:gd name="T20" fmla="*/ 32 w 56"/>
                <a:gd name="T21" fmla="*/ 53 h 56"/>
                <a:gd name="T22" fmla="*/ 28 w 56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27" y="56"/>
                    <a:pt x="27" y="56"/>
                    <a:pt x="27" y="56"/>
                  </a:cubicBezTo>
                  <a:cubicBezTo>
                    <a:pt x="18" y="54"/>
                    <a:pt x="0" y="47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30"/>
                    <a:pt x="54" y="32"/>
                    <a:pt x="52" y="32"/>
                  </a:cubicBezTo>
                  <a:cubicBezTo>
                    <a:pt x="50" y="32"/>
                    <a:pt x="48" y="30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ubicBezTo>
                    <a:pt x="17" y="8"/>
                    <a:pt x="8" y="17"/>
                    <a:pt x="8" y="28"/>
                  </a:cubicBezTo>
                  <a:cubicBezTo>
                    <a:pt x="8" y="44"/>
                    <a:pt x="28" y="48"/>
                    <a:pt x="29" y="48"/>
                  </a:cubicBezTo>
                  <a:cubicBezTo>
                    <a:pt x="31" y="48"/>
                    <a:pt x="32" y="50"/>
                    <a:pt x="32" y="53"/>
                  </a:cubicBezTo>
                  <a:cubicBezTo>
                    <a:pt x="32" y="55"/>
                    <a:pt x="30" y="56"/>
                    <a:pt x="28" y="56"/>
                  </a:cubicBez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5"/>
            <p:cNvSpPr/>
            <p:nvPr/>
          </p:nvSpPr>
          <p:spPr bwMode="auto">
            <a:xfrm>
              <a:off x="5221288" y="4116388"/>
              <a:ext cx="211138" cy="21113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4 w 56"/>
                <a:gd name="T5" fmla="*/ 24 h 56"/>
                <a:gd name="T6" fmla="*/ 8 w 56"/>
                <a:gd name="T7" fmla="*/ 28 h 56"/>
                <a:gd name="T8" fmla="*/ 28 w 56"/>
                <a:gd name="T9" fmla="*/ 48 h 56"/>
                <a:gd name="T10" fmla="*/ 48 w 56"/>
                <a:gd name="T11" fmla="*/ 28 h 56"/>
                <a:gd name="T12" fmla="*/ 27 w 56"/>
                <a:gd name="T13" fmla="*/ 8 h 56"/>
                <a:gd name="T14" fmla="*/ 24 w 56"/>
                <a:gd name="T15" fmla="*/ 3 h 56"/>
                <a:gd name="T16" fmla="*/ 29 w 56"/>
                <a:gd name="T17" fmla="*/ 0 h 56"/>
                <a:gd name="T18" fmla="*/ 56 w 56"/>
                <a:gd name="T19" fmla="*/ 28 h 56"/>
                <a:gd name="T20" fmla="*/ 28 w 56"/>
                <a:gd name="T2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26"/>
                    <a:pt x="2" y="24"/>
                    <a:pt x="4" y="24"/>
                  </a:cubicBezTo>
                  <a:cubicBezTo>
                    <a:pt x="6" y="24"/>
                    <a:pt x="8" y="26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3"/>
                    <a:pt x="28" y="8"/>
                    <a:pt x="27" y="8"/>
                  </a:cubicBezTo>
                  <a:cubicBezTo>
                    <a:pt x="25" y="7"/>
                    <a:pt x="24" y="5"/>
                    <a:pt x="24" y="3"/>
                  </a:cubicBezTo>
                  <a:cubicBezTo>
                    <a:pt x="25" y="1"/>
                    <a:pt x="27" y="0"/>
                    <a:pt x="29" y="0"/>
                  </a:cubicBezTo>
                  <a:cubicBezTo>
                    <a:pt x="30" y="0"/>
                    <a:pt x="56" y="6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6"/>
            <p:cNvSpPr/>
            <p:nvPr/>
          </p:nvSpPr>
          <p:spPr bwMode="auto">
            <a:xfrm>
              <a:off x="5311776" y="3905250"/>
              <a:ext cx="30163" cy="45085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7"/>
            <p:cNvSpPr/>
            <p:nvPr/>
          </p:nvSpPr>
          <p:spPr bwMode="auto">
            <a:xfrm>
              <a:off x="5207001" y="4537075"/>
              <a:ext cx="239713" cy="90488"/>
            </a:xfrm>
            <a:custGeom>
              <a:avLst/>
              <a:gdLst>
                <a:gd name="T0" fmla="*/ 0 w 64"/>
                <a:gd name="T1" fmla="*/ 0 h 24"/>
                <a:gd name="T2" fmla="*/ 0 w 64"/>
                <a:gd name="T3" fmla="*/ 8 h 24"/>
                <a:gd name="T4" fmla="*/ 16 w 64"/>
                <a:gd name="T5" fmla="*/ 24 h 24"/>
                <a:gd name="T6" fmla="*/ 48 w 64"/>
                <a:gd name="T7" fmla="*/ 24 h 24"/>
                <a:gd name="T8" fmla="*/ 64 w 64"/>
                <a:gd name="T9" fmla="*/ 8 h 24"/>
                <a:gd name="T10" fmla="*/ 64 w 64"/>
                <a:gd name="T11" fmla="*/ 0 h 24"/>
                <a:gd name="T12" fmla="*/ 0 w 64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4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6"/>
                    <a:pt x="8" y="24"/>
                    <a:pt x="16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56" y="24"/>
                    <a:pt x="64" y="16"/>
                    <a:pt x="64" y="8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8"/>
            <p:cNvSpPr/>
            <p:nvPr/>
          </p:nvSpPr>
          <p:spPr bwMode="auto">
            <a:xfrm>
              <a:off x="5207001" y="4206875"/>
              <a:ext cx="239713" cy="149225"/>
            </a:xfrm>
            <a:custGeom>
              <a:avLst/>
              <a:gdLst>
                <a:gd name="T0" fmla="*/ 48 w 64"/>
                <a:gd name="T1" fmla="*/ 0 h 40"/>
                <a:gd name="T2" fmla="*/ 16 w 64"/>
                <a:gd name="T3" fmla="*/ 0 h 40"/>
                <a:gd name="T4" fmla="*/ 0 w 64"/>
                <a:gd name="T5" fmla="*/ 16 h 40"/>
                <a:gd name="T6" fmla="*/ 0 w 64"/>
                <a:gd name="T7" fmla="*/ 40 h 40"/>
                <a:gd name="T8" fmla="*/ 64 w 64"/>
                <a:gd name="T9" fmla="*/ 40 h 40"/>
                <a:gd name="T10" fmla="*/ 64 w 64"/>
                <a:gd name="T11" fmla="*/ 16 h 40"/>
                <a:gd name="T12" fmla="*/ 48 w 64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0">
                  <a:moveTo>
                    <a:pt x="4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8"/>
                    <a:pt x="0" y="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8"/>
                    <a:pt x="56" y="0"/>
                    <a:pt x="48" y="0"/>
                  </a:cubicBezTo>
                  <a:close/>
                </a:path>
              </a:pathLst>
            </a:custGeom>
            <a:solidFill>
              <a:srgbClr val="576A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9"/>
            <p:cNvSpPr/>
            <p:nvPr/>
          </p:nvSpPr>
          <p:spPr bwMode="auto">
            <a:xfrm>
              <a:off x="5207001" y="4356100"/>
              <a:ext cx="239713" cy="241300"/>
            </a:xfrm>
            <a:custGeom>
              <a:avLst/>
              <a:gdLst>
                <a:gd name="T0" fmla="*/ 0 w 64"/>
                <a:gd name="T1" fmla="*/ 0 h 64"/>
                <a:gd name="T2" fmla="*/ 0 w 64"/>
                <a:gd name="T3" fmla="*/ 52 h 64"/>
                <a:gd name="T4" fmla="*/ 16 w 64"/>
                <a:gd name="T5" fmla="*/ 64 h 64"/>
                <a:gd name="T6" fmla="*/ 48 w 64"/>
                <a:gd name="T7" fmla="*/ 64 h 64"/>
                <a:gd name="T8" fmla="*/ 64 w 64"/>
                <a:gd name="T9" fmla="*/ 48 h 64"/>
                <a:gd name="T10" fmla="*/ 64 w 64"/>
                <a:gd name="T11" fmla="*/ 0 h 64"/>
                <a:gd name="T12" fmla="*/ 0 w 64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4">
                  <a:moveTo>
                    <a:pt x="0" y="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60"/>
                    <a:pt x="8" y="64"/>
                    <a:pt x="16" y="64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56" y="64"/>
                    <a:pt x="64" y="56"/>
                    <a:pt x="64" y="48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5311776" y="4251325"/>
              <a:ext cx="30163" cy="6032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89" name="组合 188"/>
          <p:cNvGrpSpPr/>
          <p:nvPr/>
        </p:nvGrpSpPr>
        <p:grpSpPr>
          <a:xfrm>
            <a:off x="3032819" y="800279"/>
            <a:ext cx="811213" cy="873125"/>
            <a:chOff x="6573838" y="749300"/>
            <a:chExt cx="811213" cy="873125"/>
          </a:xfrm>
        </p:grpSpPr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6573838" y="869950"/>
              <a:ext cx="811213" cy="692150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82"/>
            <p:cNvSpPr>
              <a:spLocks noChangeArrowheads="1"/>
            </p:cNvSpPr>
            <p:nvPr/>
          </p:nvSpPr>
          <p:spPr bwMode="auto">
            <a:xfrm>
              <a:off x="6634163" y="930275"/>
              <a:ext cx="692150" cy="57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3"/>
            <p:cNvSpPr/>
            <p:nvPr/>
          </p:nvSpPr>
          <p:spPr bwMode="auto">
            <a:xfrm>
              <a:off x="6573838" y="749300"/>
              <a:ext cx="811213" cy="120650"/>
            </a:xfrm>
            <a:custGeom>
              <a:avLst/>
              <a:gdLst>
                <a:gd name="T0" fmla="*/ 216 w 216"/>
                <a:gd name="T1" fmla="*/ 8 h 32"/>
                <a:gd name="T2" fmla="*/ 208 w 216"/>
                <a:gd name="T3" fmla="*/ 0 h 32"/>
                <a:gd name="T4" fmla="*/ 8 w 216"/>
                <a:gd name="T5" fmla="*/ 0 h 32"/>
                <a:gd name="T6" fmla="*/ 0 w 216"/>
                <a:gd name="T7" fmla="*/ 8 h 32"/>
                <a:gd name="T8" fmla="*/ 0 w 216"/>
                <a:gd name="T9" fmla="*/ 32 h 32"/>
                <a:gd name="T10" fmla="*/ 216 w 216"/>
                <a:gd name="T11" fmla="*/ 32 h 32"/>
                <a:gd name="T12" fmla="*/ 216 w 216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2">
                  <a:moveTo>
                    <a:pt x="216" y="8"/>
                  </a:moveTo>
                  <a:cubicBezTo>
                    <a:pt x="216" y="4"/>
                    <a:pt x="212" y="0"/>
                    <a:pt x="2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6" y="32"/>
                    <a:pt x="216" y="32"/>
                    <a:pt x="216" y="32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4"/>
            <p:cNvSpPr/>
            <p:nvPr/>
          </p:nvSpPr>
          <p:spPr bwMode="auto">
            <a:xfrm>
              <a:off x="6573838" y="1562100"/>
              <a:ext cx="811213" cy="60325"/>
            </a:xfrm>
            <a:custGeom>
              <a:avLst/>
              <a:gdLst>
                <a:gd name="T0" fmla="*/ 0 w 216"/>
                <a:gd name="T1" fmla="*/ 8 h 16"/>
                <a:gd name="T2" fmla="*/ 8 w 216"/>
                <a:gd name="T3" fmla="*/ 16 h 16"/>
                <a:gd name="T4" fmla="*/ 208 w 216"/>
                <a:gd name="T5" fmla="*/ 16 h 16"/>
                <a:gd name="T6" fmla="*/ 216 w 216"/>
                <a:gd name="T7" fmla="*/ 8 h 16"/>
                <a:gd name="T8" fmla="*/ 216 w 216"/>
                <a:gd name="T9" fmla="*/ 0 h 16"/>
                <a:gd name="T10" fmla="*/ 0 w 216"/>
                <a:gd name="T11" fmla="*/ 0 h 16"/>
                <a:gd name="T12" fmla="*/ 0 w 2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12" y="16"/>
                    <a:pt x="216" y="12"/>
                    <a:pt x="216" y="8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Oval 85"/>
            <p:cNvSpPr>
              <a:spLocks noChangeArrowheads="1"/>
            </p:cNvSpPr>
            <p:nvPr/>
          </p:nvSpPr>
          <p:spPr bwMode="auto">
            <a:xfrm>
              <a:off x="6634163" y="779463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Oval 86"/>
            <p:cNvSpPr>
              <a:spLocks noChangeArrowheads="1"/>
            </p:cNvSpPr>
            <p:nvPr/>
          </p:nvSpPr>
          <p:spPr bwMode="auto">
            <a:xfrm>
              <a:off x="6724651" y="779463"/>
              <a:ext cx="60325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Oval 87"/>
            <p:cNvSpPr>
              <a:spLocks noChangeArrowheads="1"/>
            </p:cNvSpPr>
            <p:nvPr/>
          </p:nvSpPr>
          <p:spPr bwMode="auto">
            <a:xfrm>
              <a:off x="6815138" y="779463"/>
              <a:ext cx="60325" cy="6032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8"/>
            <p:cNvSpPr/>
            <p:nvPr/>
          </p:nvSpPr>
          <p:spPr bwMode="auto">
            <a:xfrm>
              <a:off x="6754813" y="1141413"/>
              <a:ext cx="300038" cy="300038"/>
            </a:xfrm>
            <a:custGeom>
              <a:avLst/>
              <a:gdLst>
                <a:gd name="T0" fmla="*/ 68 w 80"/>
                <a:gd name="T1" fmla="*/ 40 h 80"/>
                <a:gd name="T2" fmla="*/ 52 w 80"/>
                <a:gd name="T3" fmla="*/ 56 h 80"/>
                <a:gd name="T4" fmla="*/ 36 w 80"/>
                <a:gd name="T5" fmla="*/ 64 h 80"/>
                <a:gd name="T6" fmla="*/ 16 w 80"/>
                <a:gd name="T7" fmla="*/ 44 h 80"/>
                <a:gd name="T8" fmla="*/ 24 w 80"/>
                <a:gd name="T9" fmla="*/ 28 h 80"/>
                <a:gd name="T10" fmla="*/ 40 w 80"/>
                <a:gd name="T11" fmla="*/ 12 h 80"/>
                <a:gd name="T12" fmla="*/ 28 w 80"/>
                <a:gd name="T13" fmla="*/ 0 h 80"/>
                <a:gd name="T14" fmla="*/ 12 w 80"/>
                <a:gd name="T15" fmla="*/ 16 h 80"/>
                <a:gd name="T16" fmla="*/ 0 w 80"/>
                <a:gd name="T17" fmla="*/ 44 h 80"/>
                <a:gd name="T18" fmla="*/ 36 w 80"/>
                <a:gd name="T19" fmla="*/ 80 h 80"/>
                <a:gd name="T20" fmla="*/ 64 w 80"/>
                <a:gd name="T21" fmla="*/ 68 h 80"/>
                <a:gd name="T22" fmla="*/ 80 w 80"/>
                <a:gd name="T23" fmla="*/ 52 h 80"/>
                <a:gd name="T24" fmla="*/ 68 w 80"/>
                <a:gd name="T25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80">
                  <a:moveTo>
                    <a:pt x="68" y="40"/>
                  </a:moveTo>
                  <a:cubicBezTo>
                    <a:pt x="52" y="56"/>
                    <a:pt x="52" y="56"/>
                    <a:pt x="52" y="56"/>
                  </a:cubicBezTo>
                  <a:cubicBezTo>
                    <a:pt x="52" y="56"/>
                    <a:pt x="44" y="64"/>
                    <a:pt x="36" y="64"/>
                  </a:cubicBezTo>
                  <a:cubicBezTo>
                    <a:pt x="25" y="64"/>
                    <a:pt x="16" y="55"/>
                    <a:pt x="16" y="44"/>
                  </a:cubicBezTo>
                  <a:cubicBezTo>
                    <a:pt x="16" y="36"/>
                    <a:pt x="24" y="28"/>
                    <a:pt x="24" y="28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0" y="28"/>
                    <a:pt x="0" y="44"/>
                  </a:cubicBezTo>
                  <a:cubicBezTo>
                    <a:pt x="0" y="64"/>
                    <a:pt x="16" y="80"/>
                    <a:pt x="36" y="80"/>
                  </a:cubicBezTo>
                  <a:cubicBezTo>
                    <a:pt x="52" y="80"/>
                    <a:pt x="64" y="68"/>
                    <a:pt x="64" y="68"/>
                  </a:cubicBezTo>
                  <a:cubicBezTo>
                    <a:pt x="80" y="52"/>
                    <a:pt x="80" y="52"/>
                    <a:pt x="80" y="52"/>
                  </a:cubicBezTo>
                  <a:lnTo>
                    <a:pt x="68" y="40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9"/>
            <p:cNvSpPr/>
            <p:nvPr/>
          </p:nvSpPr>
          <p:spPr bwMode="auto">
            <a:xfrm>
              <a:off x="6904038" y="990600"/>
              <a:ext cx="301625" cy="300038"/>
            </a:xfrm>
            <a:custGeom>
              <a:avLst/>
              <a:gdLst>
                <a:gd name="T0" fmla="*/ 12 w 80"/>
                <a:gd name="T1" fmla="*/ 40 h 80"/>
                <a:gd name="T2" fmla="*/ 28 w 80"/>
                <a:gd name="T3" fmla="*/ 24 h 80"/>
                <a:gd name="T4" fmla="*/ 44 w 80"/>
                <a:gd name="T5" fmla="*/ 16 h 80"/>
                <a:gd name="T6" fmla="*/ 64 w 80"/>
                <a:gd name="T7" fmla="*/ 36 h 80"/>
                <a:gd name="T8" fmla="*/ 56 w 80"/>
                <a:gd name="T9" fmla="*/ 52 h 80"/>
                <a:gd name="T10" fmla="*/ 40 w 80"/>
                <a:gd name="T11" fmla="*/ 68 h 80"/>
                <a:gd name="T12" fmla="*/ 52 w 80"/>
                <a:gd name="T13" fmla="*/ 80 h 80"/>
                <a:gd name="T14" fmla="*/ 68 w 80"/>
                <a:gd name="T15" fmla="*/ 64 h 80"/>
                <a:gd name="T16" fmla="*/ 80 w 80"/>
                <a:gd name="T17" fmla="*/ 36 h 80"/>
                <a:gd name="T18" fmla="*/ 44 w 80"/>
                <a:gd name="T19" fmla="*/ 0 h 80"/>
                <a:gd name="T20" fmla="*/ 16 w 80"/>
                <a:gd name="T21" fmla="*/ 12 h 80"/>
                <a:gd name="T22" fmla="*/ 0 w 80"/>
                <a:gd name="T23" fmla="*/ 28 h 80"/>
                <a:gd name="T24" fmla="*/ 12 w 80"/>
                <a:gd name="T25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80">
                  <a:moveTo>
                    <a:pt x="12" y="40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36" y="16"/>
                    <a:pt x="44" y="16"/>
                  </a:cubicBezTo>
                  <a:cubicBezTo>
                    <a:pt x="55" y="16"/>
                    <a:pt x="64" y="25"/>
                    <a:pt x="64" y="36"/>
                  </a:cubicBezTo>
                  <a:cubicBezTo>
                    <a:pt x="64" y="44"/>
                    <a:pt x="56" y="52"/>
                    <a:pt x="56" y="52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8" y="64"/>
                    <a:pt x="80" y="52"/>
                    <a:pt x="80" y="36"/>
                  </a:cubicBezTo>
                  <a:cubicBezTo>
                    <a:pt x="80" y="16"/>
                    <a:pt x="64" y="0"/>
                    <a:pt x="44" y="0"/>
                  </a:cubicBezTo>
                  <a:cubicBezTo>
                    <a:pt x="28" y="0"/>
                    <a:pt x="16" y="12"/>
                    <a:pt x="16" y="12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2" y="40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90"/>
            <p:cNvSpPr/>
            <p:nvPr/>
          </p:nvSpPr>
          <p:spPr bwMode="auto">
            <a:xfrm>
              <a:off x="6859588" y="1095375"/>
              <a:ext cx="241300" cy="241300"/>
            </a:xfrm>
            <a:custGeom>
              <a:avLst/>
              <a:gdLst>
                <a:gd name="T0" fmla="*/ 0 w 152"/>
                <a:gd name="T1" fmla="*/ 123 h 152"/>
                <a:gd name="T2" fmla="*/ 123 w 152"/>
                <a:gd name="T3" fmla="*/ 0 h 152"/>
                <a:gd name="T4" fmla="*/ 152 w 152"/>
                <a:gd name="T5" fmla="*/ 29 h 152"/>
                <a:gd name="T6" fmla="*/ 28 w 152"/>
                <a:gd name="T7" fmla="*/ 152 h 152"/>
                <a:gd name="T8" fmla="*/ 0 w 152"/>
                <a:gd name="T9" fmla="*/ 12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52">
                  <a:moveTo>
                    <a:pt x="0" y="123"/>
                  </a:moveTo>
                  <a:lnTo>
                    <a:pt x="123" y="0"/>
                  </a:lnTo>
                  <a:lnTo>
                    <a:pt x="152" y="29"/>
                  </a:lnTo>
                  <a:lnTo>
                    <a:pt x="28" y="152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6414194" y="3776842"/>
            <a:ext cx="661988" cy="901700"/>
            <a:chOff x="9955213" y="3725863"/>
            <a:chExt cx="661988" cy="901700"/>
          </a:xfrm>
        </p:grpSpPr>
        <p:sp>
          <p:nvSpPr>
            <p:cNvPr id="91" name="Freeform 91"/>
            <p:cNvSpPr/>
            <p:nvPr/>
          </p:nvSpPr>
          <p:spPr bwMode="auto">
            <a:xfrm>
              <a:off x="9955213" y="3725863"/>
              <a:ext cx="661988" cy="901700"/>
            </a:xfrm>
            <a:custGeom>
              <a:avLst/>
              <a:gdLst>
                <a:gd name="T0" fmla="*/ 176 w 176"/>
                <a:gd name="T1" fmla="*/ 224 h 240"/>
                <a:gd name="T2" fmla="*/ 160 w 176"/>
                <a:gd name="T3" fmla="*/ 240 h 240"/>
                <a:gd name="T4" fmla="*/ 16 w 176"/>
                <a:gd name="T5" fmla="*/ 240 h 240"/>
                <a:gd name="T6" fmla="*/ 0 w 176"/>
                <a:gd name="T7" fmla="*/ 224 h 240"/>
                <a:gd name="T8" fmla="*/ 0 w 176"/>
                <a:gd name="T9" fmla="*/ 16 h 240"/>
                <a:gd name="T10" fmla="*/ 16 w 176"/>
                <a:gd name="T11" fmla="*/ 0 h 240"/>
                <a:gd name="T12" fmla="*/ 160 w 176"/>
                <a:gd name="T13" fmla="*/ 0 h 240"/>
                <a:gd name="T14" fmla="*/ 176 w 176"/>
                <a:gd name="T15" fmla="*/ 16 h 240"/>
                <a:gd name="T16" fmla="*/ 176 w 176"/>
                <a:gd name="T17" fmla="*/ 22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240">
                  <a:moveTo>
                    <a:pt x="176" y="224"/>
                  </a:moveTo>
                  <a:cubicBezTo>
                    <a:pt x="176" y="233"/>
                    <a:pt x="169" y="240"/>
                    <a:pt x="160" y="240"/>
                  </a:cubicBezTo>
                  <a:cubicBezTo>
                    <a:pt x="16" y="240"/>
                    <a:pt x="16" y="240"/>
                    <a:pt x="16" y="240"/>
                  </a:cubicBezTo>
                  <a:cubicBezTo>
                    <a:pt x="7" y="240"/>
                    <a:pt x="0" y="233"/>
                    <a:pt x="0" y="22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9" y="0"/>
                    <a:pt x="176" y="7"/>
                    <a:pt x="176" y="16"/>
                  </a:cubicBezTo>
                  <a:lnTo>
                    <a:pt x="176" y="224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92"/>
            <p:cNvSpPr>
              <a:spLocks noChangeArrowheads="1"/>
            </p:cNvSpPr>
            <p:nvPr/>
          </p:nvSpPr>
          <p:spPr bwMode="auto">
            <a:xfrm>
              <a:off x="10015538" y="3786188"/>
              <a:ext cx="541338" cy="7810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Rectangle 93"/>
            <p:cNvSpPr>
              <a:spLocks noChangeArrowheads="1"/>
            </p:cNvSpPr>
            <p:nvPr/>
          </p:nvSpPr>
          <p:spPr bwMode="auto">
            <a:xfrm>
              <a:off x="10166351" y="3725863"/>
              <a:ext cx="239713" cy="6032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Rectangle 94"/>
            <p:cNvSpPr>
              <a:spLocks noChangeArrowheads="1"/>
            </p:cNvSpPr>
            <p:nvPr/>
          </p:nvSpPr>
          <p:spPr bwMode="auto">
            <a:xfrm>
              <a:off x="10166351" y="3786188"/>
              <a:ext cx="239713" cy="603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Rectangle 95"/>
            <p:cNvSpPr>
              <a:spLocks noChangeArrowheads="1"/>
            </p:cNvSpPr>
            <p:nvPr/>
          </p:nvSpPr>
          <p:spPr bwMode="auto">
            <a:xfrm>
              <a:off x="10015538" y="4537075"/>
              <a:ext cx="541338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Rectangle 96"/>
            <p:cNvSpPr>
              <a:spLocks noChangeArrowheads="1"/>
            </p:cNvSpPr>
            <p:nvPr/>
          </p:nvSpPr>
          <p:spPr bwMode="auto">
            <a:xfrm>
              <a:off x="10436226" y="4416425"/>
              <a:ext cx="120650" cy="1206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7"/>
            <p:cNvSpPr/>
            <p:nvPr/>
          </p:nvSpPr>
          <p:spPr bwMode="auto">
            <a:xfrm>
              <a:off x="10436226" y="4416425"/>
              <a:ext cx="120650" cy="120650"/>
            </a:xfrm>
            <a:custGeom>
              <a:avLst/>
              <a:gdLst>
                <a:gd name="T0" fmla="*/ 0 w 76"/>
                <a:gd name="T1" fmla="*/ 0 h 76"/>
                <a:gd name="T2" fmla="*/ 76 w 76"/>
                <a:gd name="T3" fmla="*/ 0 h 76"/>
                <a:gd name="T4" fmla="*/ 0 w 76"/>
                <a:gd name="T5" fmla="*/ 76 h 76"/>
                <a:gd name="T6" fmla="*/ 0 w 76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76">
                  <a:moveTo>
                    <a:pt x="0" y="0"/>
                  </a:moveTo>
                  <a:lnTo>
                    <a:pt x="76" y="0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98"/>
            <p:cNvSpPr>
              <a:spLocks noChangeArrowheads="1"/>
            </p:cNvSpPr>
            <p:nvPr/>
          </p:nvSpPr>
          <p:spPr bwMode="auto">
            <a:xfrm>
              <a:off x="10166351" y="4327525"/>
              <a:ext cx="239713" cy="285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Rectangle 99"/>
            <p:cNvSpPr>
              <a:spLocks noChangeArrowheads="1"/>
            </p:cNvSpPr>
            <p:nvPr/>
          </p:nvSpPr>
          <p:spPr bwMode="auto">
            <a:xfrm>
              <a:off x="10166351" y="4386263"/>
              <a:ext cx="179388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00"/>
            <p:cNvSpPr/>
            <p:nvPr/>
          </p:nvSpPr>
          <p:spPr bwMode="auto">
            <a:xfrm>
              <a:off x="10106026" y="3905250"/>
              <a:ext cx="360363" cy="361950"/>
            </a:xfrm>
            <a:custGeom>
              <a:avLst/>
              <a:gdLst>
                <a:gd name="T0" fmla="*/ 48 w 96"/>
                <a:gd name="T1" fmla="*/ 80 h 96"/>
                <a:gd name="T2" fmla="*/ 16 w 96"/>
                <a:gd name="T3" fmla="*/ 48 h 96"/>
                <a:gd name="T4" fmla="*/ 48 w 96"/>
                <a:gd name="T5" fmla="*/ 16 h 96"/>
                <a:gd name="T6" fmla="*/ 48 w 96"/>
                <a:gd name="T7" fmla="*/ 0 h 96"/>
                <a:gd name="T8" fmla="*/ 0 w 96"/>
                <a:gd name="T9" fmla="*/ 48 h 96"/>
                <a:gd name="T10" fmla="*/ 48 w 96"/>
                <a:gd name="T11" fmla="*/ 96 h 96"/>
                <a:gd name="T12" fmla="*/ 96 w 96"/>
                <a:gd name="T13" fmla="*/ 48 h 96"/>
                <a:gd name="T14" fmla="*/ 80 w 96"/>
                <a:gd name="T15" fmla="*/ 48 h 96"/>
                <a:gd name="T16" fmla="*/ 48 w 96"/>
                <a:gd name="T17" fmla="*/ 8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96">
                  <a:moveTo>
                    <a:pt x="48" y="80"/>
                  </a:moveTo>
                  <a:cubicBezTo>
                    <a:pt x="30" y="80"/>
                    <a:pt x="16" y="66"/>
                    <a:pt x="16" y="48"/>
                  </a:cubicBezTo>
                  <a:cubicBezTo>
                    <a:pt x="16" y="30"/>
                    <a:pt x="30" y="16"/>
                    <a:pt x="48" y="1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75"/>
                    <a:pt x="21" y="96"/>
                    <a:pt x="48" y="96"/>
                  </a:cubicBezTo>
                  <a:cubicBezTo>
                    <a:pt x="75" y="96"/>
                    <a:pt x="96" y="75"/>
                    <a:pt x="96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66"/>
                    <a:pt x="66" y="80"/>
                    <a:pt x="48" y="80"/>
                  </a:cubicBez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01"/>
            <p:cNvSpPr/>
            <p:nvPr/>
          </p:nvSpPr>
          <p:spPr bwMode="auto">
            <a:xfrm>
              <a:off x="10285413" y="3905250"/>
              <a:ext cx="180975" cy="180975"/>
            </a:xfrm>
            <a:custGeom>
              <a:avLst/>
              <a:gdLst>
                <a:gd name="T0" fmla="*/ 0 w 48"/>
                <a:gd name="T1" fmla="*/ 0 h 48"/>
                <a:gd name="T2" fmla="*/ 0 w 48"/>
                <a:gd name="T3" fmla="*/ 16 h 48"/>
                <a:gd name="T4" fmla="*/ 32 w 48"/>
                <a:gd name="T5" fmla="*/ 48 h 48"/>
                <a:gd name="T6" fmla="*/ 48 w 48"/>
                <a:gd name="T7" fmla="*/ 48 h 48"/>
                <a:gd name="T8" fmla="*/ 0 w 48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18" y="16"/>
                    <a:pt x="32" y="30"/>
                    <a:pt x="32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21"/>
                    <a:pt x="27" y="0"/>
                    <a:pt x="0" y="0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6309419" y="5308779"/>
            <a:ext cx="871538" cy="873125"/>
            <a:chOff x="9850438" y="5257800"/>
            <a:chExt cx="871538" cy="873125"/>
          </a:xfrm>
        </p:grpSpPr>
        <p:sp>
          <p:nvSpPr>
            <p:cNvPr id="102" name="Oval 102"/>
            <p:cNvSpPr>
              <a:spLocks noChangeArrowheads="1"/>
            </p:cNvSpPr>
            <p:nvPr/>
          </p:nvSpPr>
          <p:spPr bwMode="auto">
            <a:xfrm>
              <a:off x="9850438" y="5257800"/>
              <a:ext cx="871538" cy="87312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3"/>
            <p:cNvSpPr/>
            <p:nvPr/>
          </p:nvSpPr>
          <p:spPr bwMode="auto">
            <a:xfrm>
              <a:off x="10315576" y="5724525"/>
              <a:ext cx="195263" cy="195263"/>
            </a:xfrm>
            <a:custGeom>
              <a:avLst/>
              <a:gdLst>
                <a:gd name="T0" fmla="*/ 0 w 52"/>
                <a:gd name="T1" fmla="*/ 36 h 52"/>
                <a:gd name="T2" fmla="*/ 0 w 52"/>
                <a:gd name="T3" fmla="*/ 52 h 52"/>
                <a:gd name="T4" fmla="*/ 52 w 52"/>
                <a:gd name="T5" fmla="*/ 0 h 52"/>
                <a:gd name="T6" fmla="*/ 36 w 52"/>
                <a:gd name="T7" fmla="*/ 0 h 52"/>
                <a:gd name="T8" fmla="*/ 0 w 52"/>
                <a:gd name="T9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0" y="36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27" y="48"/>
                    <a:pt x="48" y="27"/>
                    <a:pt x="5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3" y="18"/>
                    <a:pt x="18" y="33"/>
                    <a:pt x="0" y="36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4"/>
            <p:cNvSpPr/>
            <p:nvPr/>
          </p:nvSpPr>
          <p:spPr bwMode="auto">
            <a:xfrm>
              <a:off x="10059988" y="5724525"/>
              <a:ext cx="196850" cy="195263"/>
            </a:xfrm>
            <a:custGeom>
              <a:avLst/>
              <a:gdLst>
                <a:gd name="T0" fmla="*/ 16 w 52"/>
                <a:gd name="T1" fmla="*/ 0 h 52"/>
                <a:gd name="T2" fmla="*/ 0 w 52"/>
                <a:gd name="T3" fmla="*/ 0 h 52"/>
                <a:gd name="T4" fmla="*/ 52 w 52"/>
                <a:gd name="T5" fmla="*/ 52 h 52"/>
                <a:gd name="T6" fmla="*/ 52 w 52"/>
                <a:gd name="T7" fmla="*/ 36 h 52"/>
                <a:gd name="T8" fmla="*/ 16 w 52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27"/>
                    <a:pt x="25" y="48"/>
                    <a:pt x="52" y="52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34" y="33"/>
                    <a:pt x="19" y="18"/>
                    <a:pt x="16" y="0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5"/>
            <p:cNvSpPr/>
            <p:nvPr/>
          </p:nvSpPr>
          <p:spPr bwMode="auto">
            <a:xfrm>
              <a:off x="10315576" y="5468938"/>
              <a:ext cx="195263" cy="195263"/>
            </a:xfrm>
            <a:custGeom>
              <a:avLst/>
              <a:gdLst>
                <a:gd name="T0" fmla="*/ 36 w 52"/>
                <a:gd name="T1" fmla="*/ 52 h 52"/>
                <a:gd name="T2" fmla="*/ 52 w 52"/>
                <a:gd name="T3" fmla="*/ 52 h 52"/>
                <a:gd name="T4" fmla="*/ 0 w 52"/>
                <a:gd name="T5" fmla="*/ 0 h 52"/>
                <a:gd name="T6" fmla="*/ 0 w 52"/>
                <a:gd name="T7" fmla="*/ 16 h 52"/>
                <a:gd name="T8" fmla="*/ 36 w 5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36" y="52"/>
                  </a:moveTo>
                  <a:cubicBezTo>
                    <a:pt x="52" y="52"/>
                    <a:pt x="52" y="52"/>
                    <a:pt x="52" y="52"/>
                  </a:cubicBezTo>
                  <a:cubicBezTo>
                    <a:pt x="48" y="25"/>
                    <a:pt x="27" y="4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8" y="19"/>
                    <a:pt x="33" y="34"/>
                    <a:pt x="36" y="52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6"/>
            <p:cNvSpPr/>
            <p:nvPr/>
          </p:nvSpPr>
          <p:spPr bwMode="auto">
            <a:xfrm>
              <a:off x="10059988" y="5468938"/>
              <a:ext cx="196850" cy="195263"/>
            </a:xfrm>
            <a:custGeom>
              <a:avLst/>
              <a:gdLst>
                <a:gd name="T0" fmla="*/ 52 w 52"/>
                <a:gd name="T1" fmla="*/ 16 h 52"/>
                <a:gd name="T2" fmla="*/ 52 w 52"/>
                <a:gd name="T3" fmla="*/ 0 h 52"/>
                <a:gd name="T4" fmla="*/ 0 w 52"/>
                <a:gd name="T5" fmla="*/ 52 h 52"/>
                <a:gd name="T6" fmla="*/ 16 w 52"/>
                <a:gd name="T7" fmla="*/ 52 h 52"/>
                <a:gd name="T8" fmla="*/ 52 w 52"/>
                <a:gd name="T9" fmla="*/ 1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16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5" y="4"/>
                    <a:pt x="4" y="25"/>
                    <a:pt x="0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9" y="34"/>
                    <a:pt x="34" y="19"/>
                    <a:pt x="52" y="16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7"/>
            <p:cNvSpPr/>
            <p:nvPr/>
          </p:nvSpPr>
          <p:spPr bwMode="auto">
            <a:xfrm>
              <a:off x="10315576" y="5724525"/>
              <a:ext cx="331788" cy="330200"/>
            </a:xfrm>
            <a:custGeom>
              <a:avLst/>
              <a:gdLst>
                <a:gd name="T0" fmla="*/ 0 w 88"/>
                <a:gd name="T1" fmla="*/ 72 h 88"/>
                <a:gd name="T2" fmla="*/ 0 w 88"/>
                <a:gd name="T3" fmla="*/ 88 h 88"/>
                <a:gd name="T4" fmla="*/ 88 w 88"/>
                <a:gd name="T5" fmla="*/ 0 h 88"/>
                <a:gd name="T6" fmla="*/ 72 w 88"/>
                <a:gd name="T7" fmla="*/ 0 h 88"/>
                <a:gd name="T8" fmla="*/ 0 w 88"/>
                <a:gd name="T9" fmla="*/ 7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8">
                  <a:moveTo>
                    <a:pt x="0" y="72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49" y="84"/>
                    <a:pt x="84" y="49"/>
                    <a:pt x="8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8" y="40"/>
                    <a:pt x="40" y="68"/>
                    <a:pt x="0" y="72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8"/>
            <p:cNvSpPr/>
            <p:nvPr/>
          </p:nvSpPr>
          <p:spPr bwMode="auto">
            <a:xfrm>
              <a:off x="9925051" y="5724525"/>
              <a:ext cx="331788" cy="330200"/>
            </a:xfrm>
            <a:custGeom>
              <a:avLst/>
              <a:gdLst>
                <a:gd name="T0" fmla="*/ 16 w 88"/>
                <a:gd name="T1" fmla="*/ 0 h 88"/>
                <a:gd name="T2" fmla="*/ 0 w 88"/>
                <a:gd name="T3" fmla="*/ 0 h 88"/>
                <a:gd name="T4" fmla="*/ 88 w 88"/>
                <a:gd name="T5" fmla="*/ 88 h 88"/>
                <a:gd name="T6" fmla="*/ 88 w 88"/>
                <a:gd name="T7" fmla="*/ 72 h 88"/>
                <a:gd name="T8" fmla="*/ 16 w 88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8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49"/>
                    <a:pt x="39" y="84"/>
                    <a:pt x="88" y="88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48" y="68"/>
                    <a:pt x="20" y="40"/>
                    <a:pt x="16" y="0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9"/>
            <p:cNvSpPr/>
            <p:nvPr/>
          </p:nvSpPr>
          <p:spPr bwMode="auto">
            <a:xfrm>
              <a:off x="9925051" y="5334000"/>
              <a:ext cx="331788" cy="330200"/>
            </a:xfrm>
            <a:custGeom>
              <a:avLst/>
              <a:gdLst>
                <a:gd name="T0" fmla="*/ 88 w 88"/>
                <a:gd name="T1" fmla="*/ 16 h 88"/>
                <a:gd name="T2" fmla="*/ 88 w 88"/>
                <a:gd name="T3" fmla="*/ 0 h 88"/>
                <a:gd name="T4" fmla="*/ 0 w 88"/>
                <a:gd name="T5" fmla="*/ 88 h 88"/>
                <a:gd name="T6" fmla="*/ 16 w 88"/>
                <a:gd name="T7" fmla="*/ 88 h 88"/>
                <a:gd name="T8" fmla="*/ 88 w 88"/>
                <a:gd name="T9" fmla="*/ 1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8">
                  <a:moveTo>
                    <a:pt x="88" y="16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39" y="4"/>
                    <a:pt x="4" y="39"/>
                    <a:pt x="0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20" y="48"/>
                    <a:pt x="48" y="20"/>
                    <a:pt x="88" y="16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10"/>
            <p:cNvSpPr/>
            <p:nvPr/>
          </p:nvSpPr>
          <p:spPr bwMode="auto">
            <a:xfrm>
              <a:off x="10315576" y="5334000"/>
              <a:ext cx="331788" cy="330200"/>
            </a:xfrm>
            <a:custGeom>
              <a:avLst/>
              <a:gdLst>
                <a:gd name="T0" fmla="*/ 72 w 88"/>
                <a:gd name="T1" fmla="*/ 88 h 88"/>
                <a:gd name="T2" fmla="*/ 88 w 88"/>
                <a:gd name="T3" fmla="*/ 88 h 88"/>
                <a:gd name="T4" fmla="*/ 0 w 88"/>
                <a:gd name="T5" fmla="*/ 0 h 88"/>
                <a:gd name="T6" fmla="*/ 0 w 88"/>
                <a:gd name="T7" fmla="*/ 16 h 88"/>
                <a:gd name="T8" fmla="*/ 72 w 88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8">
                  <a:moveTo>
                    <a:pt x="72" y="88"/>
                  </a:moveTo>
                  <a:cubicBezTo>
                    <a:pt x="88" y="88"/>
                    <a:pt x="88" y="88"/>
                    <a:pt x="88" y="88"/>
                  </a:cubicBezTo>
                  <a:cubicBezTo>
                    <a:pt x="84" y="39"/>
                    <a:pt x="49" y="4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0" y="20"/>
                    <a:pt x="68" y="48"/>
                    <a:pt x="72" y="88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Oval 111"/>
            <p:cNvSpPr>
              <a:spLocks noChangeArrowheads="1"/>
            </p:cNvSpPr>
            <p:nvPr/>
          </p:nvSpPr>
          <p:spPr bwMode="auto">
            <a:xfrm>
              <a:off x="10196513" y="5603875"/>
              <a:ext cx="179388" cy="18097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4640957" y="3807004"/>
            <a:ext cx="901700" cy="871538"/>
            <a:chOff x="8181976" y="3756025"/>
            <a:chExt cx="901700" cy="871538"/>
          </a:xfrm>
        </p:grpSpPr>
        <p:sp>
          <p:nvSpPr>
            <p:cNvPr id="112" name="Freeform 112"/>
            <p:cNvSpPr/>
            <p:nvPr/>
          </p:nvSpPr>
          <p:spPr bwMode="auto">
            <a:xfrm>
              <a:off x="8181976" y="3756025"/>
              <a:ext cx="901700" cy="871538"/>
            </a:xfrm>
            <a:custGeom>
              <a:avLst/>
              <a:gdLst>
                <a:gd name="T0" fmla="*/ 284 w 568"/>
                <a:gd name="T1" fmla="*/ 0 h 549"/>
                <a:gd name="T2" fmla="*/ 388 w 568"/>
                <a:gd name="T3" fmla="*/ 180 h 549"/>
                <a:gd name="T4" fmla="*/ 568 w 568"/>
                <a:gd name="T5" fmla="*/ 208 h 549"/>
                <a:gd name="T6" fmla="*/ 445 w 568"/>
                <a:gd name="T7" fmla="*/ 341 h 549"/>
                <a:gd name="T8" fmla="*/ 455 w 568"/>
                <a:gd name="T9" fmla="*/ 549 h 549"/>
                <a:gd name="T10" fmla="*/ 284 w 568"/>
                <a:gd name="T11" fmla="*/ 464 h 549"/>
                <a:gd name="T12" fmla="*/ 114 w 568"/>
                <a:gd name="T13" fmla="*/ 549 h 549"/>
                <a:gd name="T14" fmla="*/ 123 w 568"/>
                <a:gd name="T15" fmla="*/ 341 h 549"/>
                <a:gd name="T16" fmla="*/ 0 w 568"/>
                <a:gd name="T17" fmla="*/ 208 h 549"/>
                <a:gd name="T18" fmla="*/ 180 w 568"/>
                <a:gd name="T19" fmla="*/ 180 h 549"/>
                <a:gd name="T20" fmla="*/ 284 w 568"/>
                <a:gd name="T2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8" h="549">
                  <a:moveTo>
                    <a:pt x="284" y="0"/>
                  </a:moveTo>
                  <a:lnTo>
                    <a:pt x="388" y="180"/>
                  </a:lnTo>
                  <a:lnTo>
                    <a:pt x="568" y="208"/>
                  </a:lnTo>
                  <a:lnTo>
                    <a:pt x="445" y="341"/>
                  </a:lnTo>
                  <a:lnTo>
                    <a:pt x="455" y="549"/>
                  </a:lnTo>
                  <a:lnTo>
                    <a:pt x="284" y="464"/>
                  </a:lnTo>
                  <a:lnTo>
                    <a:pt x="114" y="549"/>
                  </a:lnTo>
                  <a:lnTo>
                    <a:pt x="123" y="341"/>
                  </a:lnTo>
                  <a:lnTo>
                    <a:pt x="0" y="208"/>
                  </a:lnTo>
                  <a:lnTo>
                    <a:pt x="180" y="18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3"/>
            <p:cNvSpPr/>
            <p:nvPr/>
          </p:nvSpPr>
          <p:spPr bwMode="auto">
            <a:xfrm>
              <a:off x="8632826" y="4237038"/>
              <a:ext cx="271463" cy="390525"/>
            </a:xfrm>
            <a:custGeom>
              <a:avLst/>
              <a:gdLst>
                <a:gd name="T0" fmla="*/ 0 w 171"/>
                <a:gd name="T1" fmla="*/ 170 h 246"/>
                <a:gd name="T2" fmla="*/ 171 w 171"/>
                <a:gd name="T3" fmla="*/ 246 h 246"/>
                <a:gd name="T4" fmla="*/ 0 w 171"/>
                <a:gd name="T5" fmla="*/ 0 h 246"/>
                <a:gd name="T6" fmla="*/ 0 w 171"/>
                <a:gd name="T7" fmla="*/ 17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246">
                  <a:moveTo>
                    <a:pt x="0" y="170"/>
                  </a:moveTo>
                  <a:lnTo>
                    <a:pt x="171" y="246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4"/>
            <p:cNvSpPr/>
            <p:nvPr/>
          </p:nvSpPr>
          <p:spPr bwMode="auto">
            <a:xfrm>
              <a:off x="8632826" y="4237038"/>
              <a:ext cx="271463" cy="390525"/>
            </a:xfrm>
            <a:custGeom>
              <a:avLst/>
              <a:gdLst>
                <a:gd name="T0" fmla="*/ 0 w 171"/>
                <a:gd name="T1" fmla="*/ 0 h 246"/>
                <a:gd name="T2" fmla="*/ 171 w 171"/>
                <a:gd name="T3" fmla="*/ 246 h 246"/>
                <a:gd name="T4" fmla="*/ 171 w 171"/>
                <a:gd name="T5" fmla="*/ 38 h 246"/>
                <a:gd name="T6" fmla="*/ 0 w 171"/>
                <a:gd name="T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246">
                  <a:moveTo>
                    <a:pt x="0" y="0"/>
                  </a:moveTo>
                  <a:lnTo>
                    <a:pt x="171" y="246"/>
                  </a:lnTo>
                  <a:lnTo>
                    <a:pt x="171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5"/>
            <p:cNvSpPr/>
            <p:nvPr/>
          </p:nvSpPr>
          <p:spPr bwMode="auto">
            <a:xfrm>
              <a:off x="8632826" y="4086225"/>
              <a:ext cx="450850" cy="211138"/>
            </a:xfrm>
            <a:custGeom>
              <a:avLst/>
              <a:gdLst>
                <a:gd name="T0" fmla="*/ 171 w 284"/>
                <a:gd name="T1" fmla="*/ 133 h 133"/>
                <a:gd name="T2" fmla="*/ 284 w 284"/>
                <a:gd name="T3" fmla="*/ 0 h 133"/>
                <a:gd name="T4" fmla="*/ 0 w 284"/>
                <a:gd name="T5" fmla="*/ 95 h 133"/>
                <a:gd name="T6" fmla="*/ 171 w 284"/>
                <a:gd name="T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" h="133">
                  <a:moveTo>
                    <a:pt x="171" y="133"/>
                  </a:moveTo>
                  <a:lnTo>
                    <a:pt x="284" y="0"/>
                  </a:lnTo>
                  <a:lnTo>
                    <a:pt x="0" y="95"/>
                  </a:lnTo>
                  <a:lnTo>
                    <a:pt x="171" y="133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6"/>
            <p:cNvSpPr/>
            <p:nvPr/>
          </p:nvSpPr>
          <p:spPr bwMode="auto">
            <a:xfrm>
              <a:off x="8632826" y="4025900"/>
              <a:ext cx="450850" cy="211138"/>
            </a:xfrm>
            <a:custGeom>
              <a:avLst/>
              <a:gdLst>
                <a:gd name="T0" fmla="*/ 0 w 284"/>
                <a:gd name="T1" fmla="*/ 133 h 133"/>
                <a:gd name="T2" fmla="*/ 284 w 284"/>
                <a:gd name="T3" fmla="*/ 38 h 133"/>
                <a:gd name="T4" fmla="*/ 114 w 284"/>
                <a:gd name="T5" fmla="*/ 0 h 133"/>
                <a:gd name="T6" fmla="*/ 0 w 284"/>
                <a:gd name="T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" h="133">
                  <a:moveTo>
                    <a:pt x="0" y="133"/>
                  </a:moveTo>
                  <a:lnTo>
                    <a:pt x="284" y="38"/>
                  </a:lnTo>
                  <a:lnTo>
                    <a:pt x="114" y="0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7"/>
            <p:cNvSpPr/>
            <p:nvPr/>
          </p:nvSpPr>
          <p:spPr bwMode="auto">
            <a:xfrm>
              <a:off x="8453438" y="3756025"/>
              <a:ext cx="179388" cy="481013"/>
            </a:xfrm>
            <a:custGeom>
              <a:avLst/>
              <a:gdLst>
                <a:gd name="T0" fmla="*/ 0 w 113"/>
                <a:gd name="T1" fmla="*/ 170 h 303"/>
                <a:gd name="T2" fmla="*/ 113 w 113"/>
                <a:gd name="T3" fmla="*/ 303 h 303"/>
                <a:gd name="T4" fmla="*/ 113 w 113"/>
                <a:gd name="T5" fmla="*/ 0 h 303"/>
                <a:gd name="T6" fmla="*/ 0 w 113"/>
                <a:gd name="T7" fmla="*/ 17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303">
                  <a:moveTo>
                    <a:pt x="0" y="170"/>
                  </a:moveTo>
                  <a:lnTo>
                    <a:pt x="113" y="303"/>
                  </a:lnTo>
                  <a:lnTo>
                    <a:pt x="113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8"/>
            <p:cNvSpPr/>
            <p:nvPr/>
          </p:nvSpPr>
          <p:spPr bwMode="auto">
            <a:xfrm>
              <a:off x="8632826" y="3756025"/>
              <a:ext cx="180975" cy="481013"/>
            </a:xfrm>
            <a:custGeom>
              <a:avLst/>
              <a:gdLst>
                <a:gd name="T0" fmla="*/ 114 w 114"/>
                <a:gd name="T1" fmla="*/ 170 h 303"/>
                <a:gd name="T2" fmla="*/ 0 w 114"/>
                <a:gd name="T3" fmla="*/ 0 h 303"/>
                <a:gd name="T4" fmla="*/ 0 w 114"/>
                <a:gd name="T5" fmla="*/ 0 h 303"/>
                <a:gd name="T6" fmla="*/ 0 w 114"/>
                <a:gd name="T7" fmla="*/ 303 h 303"/>
                <a:gd name="T8" fmla="*/ 114 w 114"/>
                <a:gd name="T9" fmla="*/ 17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303">
                  <a:moveTo>
                    <a:pt x="114" y="17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03"/>
                  </a:lnTo>
                  <a:lnTo>
                    <a:pt x="114" y="170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9"/>
            <p:cNvSpPr/>
            <p:nvPr/>
          </p:nvSpPr>
          <p:spPr bwMode="auto">
            <a:xfrm>
              <a:off x="8362951" y="4237038"/>
              <a:ext cx="269875" cy="390525"/>
            </a:xfrm>
            <a:custGeom>
              <a:avLst/>
              <a:gdLst>
                <a:gd name="T0" fmla="*/ 0 w 170"/>
                <a:gd name="T1" fmla="*/ 38 h 246"/>
                <a:gd name="T2" fmla="*/ 0 w 170"/>
                <a:gd name="T3" fmla="*/ 246 h 246"/>
                <a:gd name="T4" fmla="*/ 170 w 170"/>
                <a:gd name="T5" fmla="*/ 0 h 246"/>
                <a:gd name="T6" fmla="*/ 0 w 170"/>
                <a:gd name="T7" fmla="*/ 3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246">
                  <a:moveTo>
                    <a:pt x="0" y="38"/>
                  </a:moveTo>
                  <a:lnTo>
                    <a:pt x="0" y="246"/>
                  </a:lnTo>
                  <a:lnTo>
                    <a:pt x="17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20"/>
            <p:cNvSpPr/>
            <p:nvPr/>
          </p:nvSpPr>
          <p:spPr bwMode="auto">
            <a:xfrm>
              <a:off x="8362951" y="4237038"/>
              <a:ext cx="269875" cy="390525"/>
            </a:xfrm>
            <a:custGeom>
              <a:avLst/>
              <a:gdLst>
                <a:gd name="T0" fmla="*/ 0 w 170"/>
                <a:gd name="T1" fmla="*/ 246 h 246"/>
                <a:gd name="T2" fmla="*/ 170 w 170"/>
                <a:gd name="T3" fmla="*/ 170 h 246"/>
                <a:gd name="T4" fmla="*/ 170 w 170"/>
                <a:gd name="T5" fmla="*/ 0 h 246"/>
                <a:gd name="T6" fmla="*/ 0 w 170"/>
                <a:gd name="T7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246">
                  <a:moveTo>
                    <a:pt x="0" y="246"/>
                  </a:moveTo>
                  <a:lnTo>
                    <a:pt x="170" y="170"/>
                  </a:lnTo>
                  <a:lnTo>
                    <a:pt x="170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21"/>
            <p:cNvSpPr/>
            <p:nvPr/>
          </p:nvSpPr>
          <p:spPr bwMode="auto">
            <a:xfrm>
              <a:off x="8181976" y="4086225"/>
              <a:ext cx="450850" cy="211138"/>
            </a:xfrm>
            <a:custGeom>
              <a:avLst/>
              <a:gdLst>
                <a:gd name="T0" fmla="*/ 0 w 284"/>
                <a:gd name="T1" fmla="*/ 0 h 133"/>
                <a:gd name="T2" fmla="*/ 114 w 284"/>
                <a:gd name="T3" fmla="*/ 133 h 133"/>
                <a:gd name="T4" fmla="*/ 284 w 284"/>
                <a:gd name="T5" fmla="*/ 95 h 133"/>
                <a:gd name="T6" fmla="*/ 0 w 284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" h="133">
                  <a:moveTo>
                    <a:pt x="0" y="0"/>
                  </a:moveTo>
                  <a:lnTo>
                    <a:pt x="114" y="133"/>
                  </a:lnTo>
                  <a:lnTo>
                    <a:pt x="284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22"/>
            <p:cNvSpPr/>
            <p:nvPr/>
          </p:nvSpPr>
          <p:spPr bwMode="auto">
            <a:xfrm>
              <a:off x="8181976" y="4025900"/>
              <a:ext cx="450850" cy="211138"/>
            </a:xfrm>
            <a:custGeom>
              <a:avLst/>
              <a:gdLst>
                <a:gd name="T0" fmla="*/ 171 w 284"/>
                <a:gd name="T1" fmla="*/ 0 h 133"/>
                <a:gd name="T2" fmla="*/ 0 w 284"/>
                <a:gd name="T3" fmla="*/ 38 h 133"/>
                <a:gd name="T4" fmla="*/ 284 w 284"/>
                <a:gd name="T5" fmla="*/ 133 h 133"/>
                <a:gd name="T6" fmla="*/ 171 w 284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" h="133">
                  <a:moveTo>
                    <a:pt x="171" y="0"/>
                  </a:moveTo>
                  <a:lnTo>
                    <a:pt x="0" y="38"/>
                  </a:lnTo>
                  <a:lnTo>
                    <a:pt x="284" y="13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1305619" y="2514779"/>
            <a:ext cx="960438" cy="660401"/>
            <a:chOff x="4846638" y="2463800"/>
            <a:chExt cx="960438" cy="660401"/>
          </a:xfrm>
        </p:grpSpPr>
        <p:sp>
          <p:nvSpPr>
            <p:cNvPr id="123" name="Freeform 123"/>
            <p:cNvSpPr/>
            <p:nvPr/>
          </p:nvSpPr>
          <p:spPr bwMode="auto">
            <a:xfrm>
              <a:off x="4905376" y="2463800"/>
              <a:ext cx="842963" cy="569913"/>
            </a:xfrm>
            <a:custGeom>
              <a:avLst/>
              <a:gdLst>
                <a:gd name="T0" fmla="*/ 208 w 224"/>
                <a:gd name="T1" fmla="*/ 0 h 152"/>
                <a:gd name="T2" fmla="*/ 16 w 224"/>
                <a:gd name="T3" fmla="*/ 0 h 152"/>
                <a:gd name="T4" fmla="*/ 0 w 224"/>
                <a:gd name="T5" fmla="*/ 16 h 152"/>
                <a:gd name="T6" fmla="*/ 0 w 224"/>
                <a:gd name="T7" fmla="*/ 152 h 152"/>
                <a:gd name="T8" fmla="*/ 224 w 224"/>
                <a:gd name="T9" fmla="*/ 152 h 152"/>
                <a:gd name="T10" fmla="*/ 224 w 224"/>
                <a:gd name="T11" fmla="*/ 16 h 152"/>
                <a:gd name="T12" fmla="*/ 208 w 224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52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24" y="152"/>
                    <a:pt x="224" y="152"/>
                    <a:pt x="224" y="152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Rectangle 124"/>
            <p:cNvSpPr>
              <a:spLocks noChangeArrowheads="1"/>
            </p:cNvSpPr>
            <p:nvPr/>
          </p:nvSpPr>
          <p:spPr bwMode="auto">
            <a:xfrm>
              <a:off x="4965701" y="2524125"/>
              <a:ext cx="722313" cy="450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25"/>
            <p:cNvSpPr/>
            <p:nvPr/>
          </p:nvSpPr>
          <p:spPr bwMode="auto">
            <a:xfrm>
              <a:off x="4846638" y="3033713"/>
              <a:ext cx="960438" cy="90488"/>
            </a:xfrm>
            <a:custGeom>
              <a:avLst/>
              <a:gdLst>
                <a:gd name="T0" fmla="*/ 0 w 256"/>
                <a:gd name="T1" fmla="*/ 0 h 24"/>
                <a:gd name="T2" fmla="*/ 24 w 256"/>
                <a:gd name="T3" fmla="*/ 24 h 24"/>
                <a:gd name="T4" fmla="*/ 232 w 256"/>
                <a:gd name="T5" fmla="*/ 24 h 24"/>
                <a:gd name="T6" fmla="*/ 256 w 256"/>
                <a:gd name="T7" fmla="*/ 0 h 24"/>
                <a:gd name="T8" fmla="*/ 0 w 25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4">
                  <a:moveTo>
                    <a:pt x="0" y="0"/>
                  </a:moveTo>
                  <a:cubicBezTo>
                    <a:pt x="0" y="16"/>
                    <a:pt x="8" y="24"/>
                    <a:pt x="24" y="24"/>
                  </a:cubicBezTo>
                  <a:cubicBezTo>
                    <a:pt x="232" y="24"/>
                    <a:pt x="232" y="24"/>
                    <a:pt x="232" y="24"/>
                  </a:cubicBezTo>
                  <a:cubicBezTo>
                    <a:pt x="248" y="24"/>
                    <a:pt x="256" y="16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26"/>
            <p:cNvSpPr/>
            <p:nvPr/>
          </p:nvSpPr>
          <p:spPr bwMode="auto">
            <a:xfrm>
              <a:off x="5237163" y="3033713"/>
              <a:ext cx="179388" cy="30163"/>
            </a:xfrm>
            <a:custGeom>
              <a:avLst/>
              <a:gdLst>
                <a:gd name="T0" fmla="*/ 104 w 113"/>
                <a:gd name="T1" fmla="*/ 19 h 19"/>
                <a:gd name="T2" fmla="*/ 9 w 113"/>
                <a:gd name="T3" fmla="*/ 19 h 19"/>
                <a:gd name="T4" fmla="*/ 0 w 113"/>
                <a:gd name="T5" fmla="*/ 0 h 19"/>
                <a:gd name="T6" fmla="*/ 113 w 113"/>
                <a:gd name="T7" fmla="*/ 0 h 19"/>
                <a:gd name="T8" fmla="*/ 104 w 113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9">
                  <a:moveTo>
                    <a:pt x="104" y="19"/>
                  </a:moveTo>
                  <a:lnTo>
                    <a:pt x="9" y="19"/>
                  </a:lnTo>
                  <a:lnTo>
                    <a:pt x="0" y="0"/>
                  </a:lnTo>
                  <a:lnTo>
                    <a:pt x="113" y="0"/>
                  </a:lnTo>
                  <a:lnTo>
                    <a:pt x="104" y="19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Rectangle 127"/>
            <p:cNvSpPr>
              <a:spLocks noChangeArrowheads="1"/>
            </p:cNvSpPr>
            <p:nvPr/>
          </p:nvSpPr>
          <p:spPr bwMode="auto">
            <a:xfrm>
              <a:off x="5026026" y="2582863"/>
              <a:ext cx="60325" cy="3317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Rectangle 128"/>
            <p:cNvSpPr>
              <a:spLocks noChangeArrowheads="1"/>
            </p:cNvSpPr>
            <p:nvPr/>
          </p:nvSpPr>
          <p:spPr bwMode="auto">
            <a:xfrm>
              <a:off x="5116513" y="2582863"/>
              <a:ext cx="60325" cy="3317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Rectangle 129"/>
            <p:cNvSpPr>
              <a:spLocks noChangeArrowheads="1"/>
            </p:cNvSpPr>
            <p:nvPr/>
          </p:nvSpPr>
          <p:spPr bwMode="auto">
            <a:xfrm>
              <a:off x="5207001" y="2582863"/>
              <a:ext cx="60325" cy="3317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Rectangle 130"/>
            <p:cNvSpPr>
              <a:spLocks noChangeArrowheads="1"/>
            </p:cNvSpPr>
            <p:nvPr/>
          </p:nvSpPr>
          <p:spPr bwMode="auto">
            <a:xfrm>
              <a:off x="5297488" y="2582863"/>
              <a:ext cx="58738" cy="3317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Rectangle 131"/>
            <p:cNvSpPr>
              <a:spLocks noChangeArrowheads="1"/>
            </p:cNvSpPr>
            <p:nvPr/>
          </p:nvSpPr>
          <p:spPr bwMode="auto">
            <a:xfrm>
              <a:off x="5386388" y="2582863"/>
              <a:ext cx="60325" cy="3317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Rectangle 132"/>
            <p:cNvSpPr>
              <a:spLocks noChangeArrowheads="1"/>
            </p:cNvSpPr>
            <p:nvPr/>
          </p:nvSpPr>
          <p:spPr bwMode="auto">
            <a:xfrm>
              <a:off x="5476876" y="2582863"/>
              <a:ext cx="60325" cy="3317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Rectangle 133"/>
            <p:cNvSpPr>
              <a:spLocks noChangeArrowheads="1"/>
            </p:cNvSpPr>
            <p:nvPr/>
          </p:nvSpPr>
          <p:spPr bwMode="auto">
            <a:xfrm>
              <a:off x="5567363" y="2582863"/>
              <a:ext cx="60325" cy="3317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34"/>
            <p:cNvSpPr/>
            <p:nvPr/>
          </p:nvSpPr>
          <p:spPr bwMode="auto">
            <a:xfrm>
              <a:off x="5026026" y="2659063"/>
              <a:ext cx="301625" cy="255588"/>
            </a:xfrm>
            <a:custGeom>
              <a:avLst/>
              <a:gdLst>
                <a:gd name="T0" fmla="*/ 190 w 190"/>
                <a:gd name="T1" fmla="*/ 28 h 161"/>
                <a:gd name="T2" fmla="*/ 57 w 190"/>
                <a:gd name="T3" fmla="*/ 161 h 161"/>
                <a:gd name="T4" fmla="*/ 0 w 190"/>
                <a:gd name="T5" fmla="*/ 161 h 161"/>
                <a:gd name="T6" fmla="*/ 161 w 190"/>
                <a:gd name="T7" fmla="*/ 0 h 161"/>
                <a:gd name="T8" fmla="*/ 190 w 190"/>
                <a:gd name="T9" fmla="*/ 2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61">
                  <a:moveTo>
                    <a:pt x="190" y="28"/>
                  </a:moveTo>
                  <a:lnTo>
                    <a:pt x="57" y="161"/>
                  </a:lnTo>
                  <a:lnTo>
                    <a:pt x="0" y="161"/>
                  </a:lnTo>
                  <a:lnTo>
                    <a:pt x="161" y="0"/>
                  </a:lnTo>
                  <a:lnTo>
                    <a:pt x="190" y="28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35"/>
            <p:cNvSpPr/>
            <p:nvPr/>
          </p:nvSpPr>
          <p:spPr bwMode="auto">
            <a:xfrm>
              <a:off x="5327651" y="2582863"/>
              <a:ext cx="300038" cy="255588"/>
            </a:xfrm>
            <a:custGeom>
              <a:avLst/>
              <a:gdLst>
                <a:gd name="T0" fmla="*/ 189 w 189"/>
                <a:gd name="T1" fmla="*/ 0 h 161"/>
                <a:gd name="T2" fmla="*/ 28 w 189"/>
                <a:gd name="T3" fmla="*/ 161 h 161"/>
                <a:gd name="T4" fmla="*/ 0 w 189"/>
                <a:gd name="T5" fmla="*/ 133 h 161"/>
                <a:gd name="T6" fmla="*/ 132 w 189"/>
                <a:gd name="T7" fmla="*/ 0 h 161"/>
                <a:gd name="T8" fmla="*/ 189 w 189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61">
                  <a:moveTo>
                    <a:pt x="189" y="0"/>
                  </a:moveTo>
                  <a:lnTo>
                    <a:pt x="28" y="161"/>
                  </a:lnTo>
                  <a:lnTo>
                    <a:pt x="0" y="133"/>
                  </a:lnTo>
                  <a:lnTo>
                    <a:pt x="132" y="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36"/>
            <p:cNvSpPr/>
            <p:nvPr/>
          </p:nvSpPr>
          <p:spPr bwMode="auto">
            <a:xfrm>
              <a:off x="5281613" y="2703513"/>
              <a:ext cx="90488" cy="90488"/>
            </a:xfrm>
            <a:custGeom>
              <a:avLst/>
              <a:gdLst>
                <a:gd name="T0" fmla="*/ 29 w 57"/>
                <a:gd name="T1" fmla="*/ 57 h 57"/>
                <a:gd name="T2" fmla="*/ 0 w 57"/>
                <a:gd name="T3" fmla="*/ 29 h 57"/>
                <a:gd name="T4" fmla="*/ 29 w 57"/>
                <a:gd name="T5" fmla="*/ 0 h 57"/>
                <a:gd name="T6" fmla="*/ 57 w 57"/>
                <a:gd name="T7" fmla="*/ 29 h 57"/>
                <a:gd name="T8" fmla="*/ 29 w 5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29" y="57"/>
                  </a:moveTo>
                  <a:lnTo>
                    <a:pt x="0" y="29"/>
                  </a:lnTo>
                  <a:lnTo>
                    <a:pt x="29" y="0"/>
                  </a:lnTo>
                  <a:lnTo>
                    <a:pt x="57" y="29"/>
                  </a:lnTo>
                  <a:lnTo>
                    <a:pt x="29" y="57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6293544" y="2454454"/>
            <a:ext cx="901700" cy="720725"/>
            <a:chOff x="9834563" y="2403475"/>
            <a:chExt cx="901700" cy="720725"/>
          </a:xfrm>
        </p:grpSpPr>
        <p:sp>
          <p:nvSpPr>
            <p:cNvPr id="137" name="Freeform 137"/>
            <p:cNvSpPr>
              <a:spLocks noEditPoints="1"/>
            </p:cNvSpPr>
            <p:nvPr/>
          </p:nvSpPr>
          <p:spPr bwMode="auto">
            <a:xfrm>
              <a:off x="9985376" y="2794000"/>
              <a:ext cx="330200" cy="3302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16 h 88"/>
                <a:gd name="T12" fmla="*/ 16 w 88"/>
                <a:gd name="T13" fmla="*/ 44 h 88"/>
                <a:gd name="T14" fmla="*/ 44 w 88"/>
                <a:gd name="T15" fmla="*/ 72 h 88"/>
                <a:gd name="T16" fmla="*/ 72 w 88"/>
                <a:gd name="T17" fmla="*/ 44 h 88"/>
                <a:gd name="T18" fmla="*/ 44 w 88"/>
                <a:gd name="T19" fmla="*/ 1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16"/>
                  </a:moveTo>
                  <a:cubicBezTo>
                    <a:pt x="29" y="16"/>
                    <a:pt x="16" y="29"/>
                    <a:pt x="16" y="44"/>
                  </a:cubicBezTo>
                  <a:cubicBezTo>
                    <a:pt x="16" y="59"/>
                    <a:pt x="29" y="72"/>
                    <a:pt x="44" y="72"/>
                  </a:cubicBezTo>
                  <a:cubicBezTo>
                    <a:pt x="59" y="72"/>
                    <a:pt x="72" y="59"/>
                    <a:pt x="72" y="44"/>
                  </a:cubicBezTo>
                  <a:cubicBezTo>
                    <a:pt x="72" y="29"/>
                    <a:pt x="59" y="16"/>
                    <a:pt x="44" y="16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38"/>
            <p:cNvSpPr/>
            <p:nvPr/>
          </p:nvSpPr>
          <p:spPr bwMode="auto">
            <a:xfrm>
              <a:off x="9834563" y="2643188"/>
              <a:ext cx="60325" cy="241300"/>
            </a:xfrm>
            <a:custGeom>
              <a:avLst/>
              <a:gdLst>
                <a:gd name="T0" fmla="*/ 16 w 16"/>
                <a:gd name="T1" fmla="*/ 56 h 64"/>
                <a:gd name="T2" fmla="*/ 8 w 16"/>
                <a:gd name="T3" fmla="*/ 64 h 64"/>
                <a:gd name="T4" fmla="*/ 0 w 16"/>
                <a:gd name="T5" fmla="*/ 56 h 64"/>
                <a:gd name="T6" fmla="*/ 0 w 16"/>
                <a:gd name="T7" fmla="*/ 8 h 64"/>
                <a:gd name="T8" fmla="*/ 8 w 16"/>
                <a:gd name="T9" fmla="*/ 0 h 64"/>
                <a:gd name="T10" fmla="*/ 16 w 16"/>
                <a:gd name="T11" fmla="*/ 8 h 64"/>
                <a:gd name="T12" fmla="*/ 16 w 16"/>
                <a:gd name="T13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16" y="56"/>
                  </a:moveTo>
                  <a:cubicBezTo>
                    <a:pt x="16" y="60"/>
                    <a:pt x="12" y="64"/>
                    <a:pt x="8" y="64"/>
                  </a:cubicBez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56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139"/>
            <p:cNvSpPr/>
            <p:nvPr/>
          </p:nvSpPr>
          <p:spPr bwMode="auto">
            <a:xfrm>
              <a:off x="10647363" y="2403475"/>
              <a:ext cx="88900" cy="720725"/>
            </a:xfrm>
            <a:custGeom>
              <a:avLst/>
              <a:gdLst>
                <a:gd name="T0" fmla="*/ 24 w 24"/>
                <a:gd name="T1" fmla="*/ 184 h 192"/>
                <a:gd name="T2" fmla="*/ 16 w 24"/>
                <a:gd name="T3" fmla="*/ 192 h 192"/>
                <a:gd name="T4" fmla="*/ 8 w 24"/>
                <a:gd name="T5" fmla="*/ 192 h 192"/>
                <a:gd name="T6" fmla="*/ 0 w 24"/>
                <a:gd name="T7" fmla="*/ 184 h 192"/>
                <a:gd name="T8" fmla="*/ 0 w 24"/>
                <a:gd name="T9" fmla="*/ 8 h 192"/>
                <a:gd name="T10" fmla="*/ 8 w 24"/>
                <a:gd name="T11" fmla="*/ 0 h 192"/>
                <a:gd name="T12" fmla="*/ 16 w 24"/>
                <a:gd name="T13" fmla="*/ 0 h 192"/>
                <a:gd name="T14" fmla="*/ 24 w 24"/>
                <a:gd name="T15" fmla="*/ 8 h 192"/>
                <a:gd name="T16" fmla="*/ 24 w 24"/>
                <a:gd name="T17" fmla="*/ 18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92">
                  <a:moveTo>
                    <a:pt x="24" y="184"/>
                  </a:moveTo>
                  <a:cubicBezTo>
                    <a:pt x="24" y="188"/>
                    <a:pt x="20" y="192"/>
                    <a:pt x="16" y="192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4" y="4"/>
                    <a:pt x="24" y="8"/>
                  </a:cubicBezTo>
                  <a:lnTo>
                    <a:pt x="24" y="184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40"/>
            <p:cNvSpPr/>
            <p:nvPr/>
          </p:nvSpPr>
          <p:spPr bwMode="auto">
            <a:xfrm>
              <a:off x="9894888" y="2763838"/>
              <a:ext cx="752475" cy="330200"/>
            </a:xfrm>
            <a:custGeom>
              <a:avLst/>
              <a:gdLst>
                <a:gd name="T0" fmla="*/ 0 w 474"/>
                <a:gd name="T1" fmla="*/ 57 h 208"/>
                <a:gd name="T2" fmla="*/ 474 w 474"/>
                <a:gd name="T3" fmla="*/ 208 h 208"/>
                <a:gd name="T4" fmla="*/ 474 w 474"/>
                <a:gd name="T5" fmla="*/ 0 h 208"/>
                <a:gd name="T6" fmla="*/ 0 w 474"/>
                <a:gd name="T7" fmla="*/ 0 h 208"/>
                <a:gd name="T8" fmla="*/ 0 w 474"/>
                <a:gd name="T9" fmla="*/ 5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208">
                  <a:moveTo>
                    <a:pt x="0" y="57"/>
                  </a:moveTo>
                  <a:lnTo>
                    <a:pt x="474" y="208"/>
                  </a:lnTo>
                  <a:lnTo>
                    <a:pt x="474" y="0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576A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41"/>
            <p:cNvSpPr/>
            <p:nvPr/>
          </p:nvSpPr>
          <p:spPr bwMode="auto">
            <a:xfrm>
              <a:off x="9894888" y="2433638"/>
              <a:ext cx="752475" cy="330200"/>
            </a:xfrm>
            <a:custGeom>
              <a:avLst/>
              <a:gdLst>
                <a:gd name="T0" fmla="*/ 0 w 474"/>
                <a:gd name="T1" fmla="*/ 151 h 208"/>
                <a:gd name="T2" fmla="*/ 0 w 474"/>
                <a:gd name="T3" fmla="*/ 208 h 208"/>
                <a:gd name="T4" fmla="*/ 474 w 474"/>
                <a:gd name="T5" fmla="*/ 208 h 208"/>
                <a:gd name="T6" fmla="*/ 474 w 474"/>
                <a:gd name="T7" fmla="*/ 0 h 208"/>
                <a:gd name="T8" fmla="*/ 0 w 474"/>
                <a:gd name="T9" fmla="*/ 151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208">
                  <a:moveTo>
                    <a:pt x="0" y="151"/>
                  </a:moveTo>
                  <a:lnTo>
                    <a:pt x="0" y="208"/>
                  </a:lnTo>
                  <a:lnTo>
                    <a:pt x="474" y="208"/>
                  </a:lnTo>
                  <a:lnTo>
                    <a:pt x="474" y="0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4852094" y="5219879"/>
            <a:ext cx="539751" cy="901700"/>
            <a:chOff x="8393113" y="5168900"/>
            <a:chExt cx="539751" cy="901700"/>
          </a:xfrm>
        </p:grpSpPr>
        <p:sp>
          <p:nvSpPr>
            <p:cNvPr id="142" name="Rectangle 142"/>
            <p:cNvSpPr>
              <a:spLocks noChangeArrowheads="1"/>
            </p:cNvSpPr>
            <p:nvPr/>
          </p:nvSpPr>
          <p:spPr bwMode="auto">
            <a:xfrm>
              <a:off x="8453438" y="5229225"/>
              <a:ext cx="88900" cy="390525"/>
            </a:xfrm>
            <a:prstGeom prst="rect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Rectangle 143"/>
            <p:cNvSpPr>
              <a:spLocks noChangeArrowheads="1"/>
            </p:cNvSpPr>
            <p:nvPr/>
          </p:nvSpPr>
          <p:spPr bwMode="auto">
            <a:xfrm>
              <a:off x="8542338" y="5229225"/>
              <a:ext cx="90488" cy="390525"/>
            </a:xfrm>
            <a:prstGeom prst="rect">
              <a:avLst/>
            </a:pr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Rectangle 144"/>
            <p:cNvSpPr>
              <a:spLocks noChangeArrowheads="1"/>
            </p:cNvSpPr>
            <p:nvPr/>
          </p:nvSpPr>
          <p:spPr bwMode="auto">
            <a:xfrm>
              <a:off x="8453438" y="5829300"/>
              <a:ext cx="179388" cy="241300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Rectangle 145"/>
            <p:cNvSpPr>
              <a:spLocks noChangeArrowheads="1"/>
            </p:cNvSpPr>
            <p:nvPr/>
          </p:nvSpPr>
          <p:spPr bwMode="auto">
            <a:xfrm>
              <a:off x="8393113" y="5768975"/>
              <a:ext cx="239713" cy="60325"/>
            </a:xfrm>
            <a:prstGeom prst="rect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46"/>
            <p:cNvSpPr/>
            <p:nvPr/>
          </p:nvSpPr>
          <p:spPr bwMode="auto">
            <a:xfrm>
              <a:off x="8648701" y="5378450"/>
              <a:ext cx="284163" cy="571500"/>
            </a:xfrm>
            <a:custGeom>
              <a:avLst/>
              <a:gdLst>
                <a:gd name="T0" fmla="*/ 0 w 76"/>
                <a:gd name="T1" fmla="*/ 152 h 152"/>
                <a:gd name="T2" fmla="*/ 0 w 76"/>
                <a:gd name="T3" fmla="*/ 120 h 152"/>
                <a:gd name="T4" fmla="*/ 44 w 76"/>
                <a:gd name="T5" fmla="*/ 76 h 152"/>
                <a:gd name="T6" fmla="*/ 0 w 76"/>
                <a:gd name="T7" fmla="*/ 32 h 152"/>
                <a:gd name="T8" fmla="*/ 0 w 76"/>
                <a:gd name="T9" fmla="*/ 0 h 152"/>
                <a:gd name="T10" fmla="*/ 76 w 76"/>
                <a:gd name="T11" fmla="*/ 76 h 152"/>
                <a:gd name="T12" fmla="*/ 0 w 76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52">
                  <a:moveTo>
                    <a:pt x="0" y="152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24" y="120"/>
                    <a:pt x="44" y="100"/>
                    <a:pt x="44" y="76"/>
                  </a:cubicBezTo>
                  <a:cubicBezTo>
                    <a:pt x="44" y="52"/>
                    <a:pt x="24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2" y="0"/>
                    <a:pt x="76" y="34"/>
                    <a:pt x="76" y="76"/>
                  </a:cubicBezTo>
                  <a:cubicBezTo>
                    <a:pt x="76" y="118"/>
                    <a:pt x="42" y="152"/>
                    <a:pt x="0" y="152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Rectangle 147"/>
            <p:cNvSpPr>
              <a:spLocks noChangeArrowheads="1"/>
            </p:cNvSpPr>
            <p:nvPr/>
          </p:nvSpPr>
          <p:spPr bwMode="auto">
            <a:xfrm>
              <a:off x="8482013" y="5168900"/>
              <a:ext cx="120650" cy="6032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Rectangle 148"/>
            <p:cNvSpPr>
              <a:spLocks noChangeArrowheads="1"/>
            </p:cNvSpPr>
            <p:nvPr/>
          </p:nvSpPr>
          <p:spPr bwMode="auto">
            <a:xfrm>
              <a:off x="8482013" y="5619750"/>
              <a:ext cx="120650" cy="30163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Rectangle 149"/>
            <p:cNvSpPr>
              <a:spLocks noChangeArrowheads="1"/>
            </p:cNvSpPr>
            <p:nvPr/>
          </p:nvSpPr>
          <p:spPr bwMode="auto">
            <a:xfrm>
              <a:off x="8512176" y="5649913"/>
              <a:ext cx="60325" cy="58738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Oval 150"/>
            <p:cNvSpPr>
              <a:spLocks noChangeArrowheads="1"/>
            </p:cNvSpPr>
            <p:nvPr/>
          </p:nvSpPr>
          <p:spPr bwMode="auto">
            <a:xfrm>
              <a:off x="8542338" y="5364163"/>
              <a:ext cx="150813" cy="14922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Oval 151"/>
            <p:cNvSpPr>
              <a:spLocks noChangeArrowheads="1"/>
            </p:cNvSpPr>
            <p:nvPr/>
          </p:nvSpPr>
          <p:spPr bwMode="auto">
            <a:xfrm>
              <a:off x="8588376" y="5408613"/>
              <a:ext cx="60325" cy="6032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Rectangle 152"/>
            <p:cNvSpPr>
              <a:spLocks noChangeArrowheads="1"/>
            </p:cNvSpPr>
            <p:nvPr/>
          </p:nvSpPr>
          <p:spPr bwMode="auto">
            <a:xfrm>
              <a:off x="8453438" y="5829300"/>
              <a:ext cx="195263" cy="1206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3032819" y="3807004"/>
            <a:ext cx="811213" cy="871538"/>
            <a:chOff x="6573838" y="3756025"/>
            <a:chExt cx="811213" cy="871538"/>
          </a:xfrm>
        </p:grpSpPr>
        <p:sp>
          <p:nvSpPr>
            <p:cNvPr id="153" name="Rectangle 153"/>
            <p:cNvSpPr>
              <a:spLocks noChangeArrowheads="1"/>
            </p:cNvSpPr>
            <p:nvPr/>
          </p:nvSpPr>
          <p:spPr bwMode="auto">
            <a:xfrm>
              <a:off x="6573838" y="3876675"/>
              <a:ext cx="811213" cy="6905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Rectangle 154"/>
            <p:cNvSpPr>
              <a:spLocks noChangeArrowheads="1"/>
            </p:cNvSpPr>
            <p:nvPr/>
          </p:nvSpPr>
          <p:spPr bwMode="auto">
            <a:xfrm>
              <a:off x="6634163" y="3935413"/>
              <a:ext cx="692150" cy="57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55"/>
            <p:cNvSpPr/>
            <p:nvPr/>
          </p:nvSpPr>
          <p:spPr bwMode="auto">
            <a:xfrm>
              <a:off x="6573838" y="3756025"/>
              <a:ext cx="811213" cy="120650"/>
            </a:xfrm>
            <a:custGeom>
              <a:avLst/>
              <a:gdLst>
                <a:gd name="T0" fmla="*/ 216 w 216"/>
                <a:gd name="T1" fmla="*/ 8 h 32"/>
                <a:gd name="T2" fmla="*/ 208 w 216"/>
                <a:gd name="T3" fmla="*/ 0 h 32"/>
                <a:gd name="T4" fmla="*/ 8 w 216"/>
                <a:gd name="T5" fmla="*/ 0 h 32"/>
                <a:gd name="T6" fmla="*/ 0 w 216"/>
                <a:gd name="T7" fmla="*/ 8 h 32"/>
                <a:gd name="T8" fmla="*/ 0 w 216"/>
                <a:gd name="T9" fmla="*/ 32 h 32"/>
                <a:gd name="T10" fmla="*/ 216 w 216"/>
                <a:gd name="T11" fmla="*/ 32 h 32"/>
                <a:gd name="T12" fmla="*/ 216 w 216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2">
                  <a:moveTo>
                    <a:pt x="216" y="8"/>
                  </a:moveTo>
                  <a:cubicBezTo>
                    <a:pt x="216" y="4"/>
                    <a:pt x="212" y="0"/>
                    <a:pt x="2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6" y="32"/>
                    <a:pt x="216" y="32"/>
                    <a:pt x="216" y="32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56"/>
            <p:cNvSpPr/>
            <p:nvPr/>
          </p:nvSpPr>
          <p:spPr bwMode="auto">
            <a:xfrm>
              <a:off x="6573838" y="4567238"/>
              <a:ext cx="811213" cy="60325"/>
            </a:xfrm>
            <a:custGeom>
              <a:avLst/>
              <a:gdLst>
                <a:gd name="T0" fmla="*/ 0 w 216"/>
                <a:gd name="T1" fmla="*/ 8 h 16"/>
                <a:gd name="T2" fmla="*/ 8 w 216"/>
                <a:gd name="T3" fmla="*/ 16 h 16"/>
                <a:gd name="T4" fmla="*/ 208 w 216"/>
                <a:gd name="T5" fmla="*/ 16 h 16"/>
                <a:gd name="T6" fmla="*/ 216 w 216"/>
                <a:gd name="T7" fmla="*/ 8 h 16"/>
                <a:gd name="T8" fmla="*/ 216 w 216"/>
                <a:gd name="T9" fmla="*/ 0 h 16"/>
                <a:gd name="T10" fmla="*/ 0 w 216"/>
                <a:gd name="T11" fmla="*/ 0 h 16"/>
                <a:gd name="T12" fmla="*/ 0 w 2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12" y="16"/>
                    <a:pt x="216" y="12"/>
                    <a:pt x="216" y="8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Oval 157"/>
            <p:cNvSpPr>
              <a:spLocks noChangeArrowheads="1"/>
            </p:cNvSpPr>
            <p:nvPr/>
          </p:nvSpPr>
          <p:spPr bwMode="auto">
            <a:xfrm>
              <a:off x="6634163" y="3786188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Oval 158"/>
            <p:cNvSpPr>
              <a:spLocks noChangeArrowheads="1"/>
            </p:cNvSpPr>
            <p:nvPr/>
          </p:nvSpPr>
          <p:spPr bwMode="auto">
            <a:xfrm>
              <a:off x="6724651" y="3786188"/>
              <a:ext cx="60325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Oval 159"/>
            <p:cNvSpPr>
              <a:spLocks noChangeArrowheads="1"/>
            </p:cNvSpPr>
            <p:nvPr/>
          </p:nvSpPr>
          <p:spPr bwMode="auto">
            <a:xfrm>
              <a:off x="6815138" y="3786188"/>
              <a:ext cx="60325" cy="6032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Rectangle 160"/>
            <p:cNvSpPr>
              <a:spLocks noChangeArrowheads="1"/>
            </p:cNvSpPr>
            <p:nvPr/>
          </p:nvSpPr>
          <p:spPr bwMode="auto">
            <a:xfrm>
              <a:off x="7054851" y="4237038"/>
              <a:ext cx="211138" cy="2095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Rectangle 161"/>
            <p:cNvSpPr>
              <a:spLocks noChangeArrowheads="1"/>
            </p:cNvSpPr>
            <p:nvPr/>
          </p:nvSpPr>
          <p:spPr bwMode="auto">
            <a:xfrm>
              <a:off x="6934201" y="3995738"/>
              <a:ext cx="331788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Rectangle 162"/>
            <p:cNvSpPr>
              <a:spLocks noChangeArrowheads="1"/>
            </p:cNvSpPr>
            <p:nvPr/>
          </p:nvSpPr>
          <p:spPr bwMode="auto">
            <a:xfrm>
              <a:off x="6934201" y="4056063"/>
              <a:ext cx="331788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Rectangle 163"/>
            <p:cNvSpPr>
              <a:spLocks noChangeArrowheads="1"/>
            </p:cNvSpPr>
            <p:nvPr/>
          </p:nvSpPr>
          <p:spPr bwMode="auto">
            <a:xfrm>
              <a:off x="6934201" y="4116388"/>
              <a:ext cx="331788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Rectangle 164"/>
            <p:cNvSpPr>
              <a:spLocks noChangeArrowheads="1"/>
            </p:cNvSpPr>
            <p:nvPr/>
          </p:nvSpPr>
          <p:spPr bwMode="auto">
            <a:xfrm>
              <a:off x="6934201" y="4176713"/>
              <a:ext cx="331788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Rectangle 165"/>
            <p:cNvSpPr>
              <a:spLocks noChangeArrowheads="1"/>
            </p:cNvSpPr>
            <p:nvPr/>
          </p:nvSpPr>
          <p:spPr bwMode="auto">
            <a:xfrm>
              <a:off x="6694488" y="4237038"/>
              <a:ext cx="330200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Rectangle 166"/>
            <p:cNvSpPr>
              <a:spLocks noChangeArrowheads="1"/>
            </p:cNvSpPr>
            <p:nvPr/>
          </p:nvSpPr>
          <p:spPr bwMode="auto">
            <a:xfrm>
              <a:off x="6694488" y="4297363"/>
              <a:ext cx="330200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Rectangle 167"/>
            <p:cNvSpPr>
              <a:spLocks noChangeArrowheads="1"/>
            </p:cNvSpPr>
            <p:nvPr/>
          </p:nvSpPr>
          <p:spPr bwMode="auto">
            <a:xfrm>
              <a:off x="6694488" y="4356100"/>
              <a:ext cx="330200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Rectangle 168"/>
            <p:cNvSpPr>
              <a:spLocks noChangeArrowheads="1"/>
            </p:cNvSpPr>
            <p:nvPr/>
          </p:nvSpPr>
          <p:spPr bwMode="auto">
            <a:xfrm>
              <a:off x="6694488" y="4416425"/>
              <a:ext cx="330200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Rectangle 169"/>
            <p:cNvSpPr>
              <a:spLocks noChangeArrowheads="1"/>
            </p:cNvSpPr>
            <p:nvPr/>
          </p:nvSpPr>
          <p:spPr bwMode="auto">
            <a:xfrm>
              <a:off x="6694488" y="3995738"/>
              <a:ext cx="209550" cy="211138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3109019" y="5280204"/>
            <a:ext cx="660401" cy="901700"/>
            <a:chOff x="6650038" y="5229225"/>
            <a:chExt cx="660401" cy="901700"/>
          </a:xfrm>
        </p:grpSpPr>
        <p:sp>
          <p:nvSpPr>
            <p:cNvPr id="170" name="Oval 170"/>
            <p:cNvSpPr>
              <a:spLocks noChangeArrowheads="1"/>
            </p:cNvSpPr>
            <p:nvPr/>
          </p:nvSpPr>
          <p:spPr bwMode="auto">
            <a:xfrm>
              <a:off x="6650038" y="5680075"/>
              <a:ext cx="179388" cy="179388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171"/>
            <p:cNvSpPr/>
            <p:nvPr/>
          </p:nvSpPr>
          <p:spPr bwMode="auto">
            <a:xfrm>
              <a:off x="6738938" y="5378450"/>
              <a:ext cx="481013" cy="631825"/>
            </a:xfrm>
            <a:custGeom>
              <a:avLst/>
              <a:gdLst>
                <a:gd name="T0" fmla="*/ 303 w 303"/>
                <a:gd name="T1" fmla="*/ 322 h 398"/>
                <a:gd name="T2" fmla="*/ 303 w 303"/>
                <a:gd name="T3" fmla="*/ 0 h 398"/>
                <a:gd name="T4" fmla="*/ 0 w 303"/>
                <a:gd name="T5" fmla="*/ 0 h 398"/>
                <a:gd name="T6" fmla="*/ 0 w 303"/>
                <a:gd name="T7" fmla="*/ 398 h 398"/>
                <a:gd name="T8" fmla="*/ 228 w 303"/>
                <a:gd name="T9" fmla="*/ 398 h 398"/>
                <a:gd name="T10" fmla="*/ 228 w 303"/>
                <a:gd name="T11" fmla="*/ 322 h 398"/>
                <a:gd name="T12" fmla="*/ 303 w 303"/>
                <a:gd name="T13" fmla="*/ 322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398">
                  <a:moveTo>
                    <a:pt x="303" y="322"/>
                  </a:moveTo>
                  <a:lnTo>
                    <a:pt x="303" y="0"/>
                  </a:lnTo>
                  <a:lnTo>
                    <a:pt x="0" y="0"/>
                  </a:lnTo>
                  <a:lnTo>
                    <a:pt x="0" y="398"/>
                  </a:lnTo>
                  <a:lnTo>
                    <a:pt x="228" y="398"/>
                  </a:lnTo>
                  <a:lnTo>
                    <a:pt x="228" y="322"/>
                  </a:lnTo>
                  <a:lnTo>
                    <a:pt x="303" y="322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Rectangle 172"/>
            <p:cNvSpPr>
              <a:spLocks noChangeArrowheads="1"/>
            </p:cNvSpPr>
            <p:nvPr/>
          </p:nvSpPr>
          <p:spPr bwMode="auto">
            <a:xfrm>
              <a:off x="6738938" y="6010275"/>
              <a:ext cx="285750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73"/>
            <p:cNvSpPr/>
            <p:nvPr/>
          </p:nvSpPr>
          <p:spPr bwMode="auto">
            <a:xfrm>
              <a:off x="7219951" y="5529263"/>
              <a:ext cx="90488" cy="239713"/>
            </a:xfrm>
            <a:custGeom>
              <a:avLst/>
              <a:gdLst>
                <a:gd name="T0" fmla="*/ 57 w 57"/>
                <a:gd name="T1" fmla="*/ 132 h 151"/>
                <a:gd name="T2" fmla="*/ 57 w 57"/>
                <a:gd name="T3" fmla="*/ 151 h 151"/>
                <a:gd name="T4" fmla="*/ 0 w 57"/>
                <a:gd name="T5" fmla="*/ 151 h 151"/>
                <a:gd name="T6" fmla="*/ 0 w 57"/>
                <a:gd name="T7" fmla="*/ 0 h 151"/>
                <a:gd name="T8" fmla="*/ 57 w 57"/>
                <a:gd name="T9" fmla="*/ 13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51">
                  <a:moveTo>
                    <a:pt x="57" y="132"/>
                  </a:moveTo>
                  <a:lnTo>
                    <a:pt x="57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57" y="132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Rectangle 174"/>
            <p:cNvSpPr>
              <a:spLocks noChangeArrowheads="1"/>
            </p:cNvSpPr>
            <p:nvPr/>
          </p:nvSpPr>
          <p:spPr bwMode="auto">
            <a:xfrm>
              <a:off x="6738938" y="5229225"/>
              <a:ext cx="481013" cy="14922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Rectangle 175"/>
            <p:cNvSpPr>
              <a:spLocks noChangeArrowheads="1"/>
            </p:cNvSpPr>
            <p:nvPr/>
          </p:nvSpPr>
          <p:spPr bwMode="auto">
            <a:xfrm>
              <a:off x="6650038" y="5334000"/>
              <a:ext cx="88900" cy="43497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Rectangle 176"/>
            <p:cNvSpPr>
              <a:spLocks noChangeArrowheads="1"/>
            </p:cNvSpPr>
            <p:nvPr/>
          </p:nvSpPr>
          <p:spPr bwMode="auto">
            <a:xfrm>
              <a:off x="6738938" y="5378450"/>
              <a:ext cx="241300" cy="22542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Oval 177"/>
            <p:cNvSpPr>
              <a:spLocks noChangeArrowheads="1"/>
            </p:cNvSpPr>
            <p:nvPr/>
          </p:nvSpPr>
          <p:spPr bwMode="auto">
            <a:xfrm>
              <a:off x="6980238" y="5768975"/>
              <a:ext cx="239713" cy="24130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Oval 178"/>
            <p:cNvSpPr>
              <a:spLocks noChangeArrowheads="1"/>
            </p:cNvSpPr>
            <p:nvPr/>
          </p:nvSpPr>
          <p:spPr bwMode="auto">
            <a:xfrm>
              <a:off x="6650038" y="5229225"/>
              <a:ext cx="209550" cy="209550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Rectangle 179"/>
            <p:cNvSpPr>
              <a:spLocks noChangeArrowheads="1"/>
            </p:cNvSpPr>
            <p:nvPr/>
          </p:nvSpPr>
          <p:spPr bwMode="auto">
            <a:xfrm>
              <a:off x="6980238" y="5378450"/>
              <a:ext cx="60325" cy="6032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Oval 180"/>
            <p:cNvSpPr>
              <a:spLocks noChangeArrowheads="1"/>
            </p:cNvSpPr>
            <p:nvPr/>
          </p:nvSpPr>
          <p:spPr bwMode="auto">
            <a:xfrm>
              <a:off x="6980238" y="5378450"/>
              <a:ext cx="120650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Oval 181"/>
            <p:cNvSpPr>
              <a:spLocks noChangeArrowheads="1"/>
            </p:cNvSpPr>
            <p:nvPr/>
          </p:nvSpPr>
          <p:spPr bwMode="auto">
            <a:xfrm>
              <a:off x="7145338" y="5229225"/>
              <a:ext cx="150813" cy="14922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Oval 182"/>
            <p:cNvSpPr>
              <a:spLocks noChangeArrowheads="1"/>
            </p:cNvSpPr>
            <p:nvPr/>
          </p:nvSpPr>
          <p:spPr bwMode="auto">
            <a:xfrm>
              <a:off x="7100888" y="5499100"/>
              <a:ext cx="58738" cy="60325"/>
            </a:xfrm>
            <a:prstGeom prst="ellipse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Oval 183"/>
            <p:cNvSpPr>
              <a:spLocks noChangeArrowheads="1"/>
            </p:cNvSpPr>
            <p:nvPr/>
          </p:nvSpPr>
          <p:spPr bwMode="auto">
            <a:xfrm>
              <a:off x="6889751" y="5559425"/>
              <a:ext cx="90488" cy="90488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Oval 184"/>
            <p:cNvSpPr>
              <a:spLocks noChangeArrowheads="1"/>
            </p:cNvSpPr>
            <p:nvPr/>
          </p:nvSpPr>
          <p:spPr bwMode="auto">
            <a:xfrm>
              <a:off x="6738938" y="5513388"/>
              <a:ext cx="150813" cy="150813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Oval 185"/>
            <p:cNvSpPr>
              <a:spLocks noChangeArrowheads="1"/>
            </p:cNvSpPr>
            <p:nvPr/>
          </p:nvSpPr>
          <p:spPr bwMode="auto">
            <a:xfrm>
              <a:off x="6784976" y="5559425"/>
              <a:ext cx="60325" cy="60325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Oval 186"/>
            <p:cNvSpPr>
              <a:spLocks noChangeArrowheads="1"/>
            </p:cNvSpPr>
            <p:nvPr/>
          </p:nvSpPr>
          <p:spPr bwMode="auto">
            <a:xfrm>
              <a:off x="6784976" y="5589588"/>
              <a:ext cx="60325" cy="60325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Rectangle 187"/>
            <p:cNvSpPr>
              <a:spLocks noChangeArrowheads="1"/>
            </p:cNvSpPr>
            <p:nvPr/>
          </p:nvSpPr>
          <p:spPr bwMode="auto">
            <a:xfrm>
              <a:off x="6784976" y="5589588"/>
              <a:ext cx="60325" cy="30163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9685004" y="846317"/>
            <a:ext cx="811213" cy="873125"/>
            <a:chOff x="6615113" y="833438"/>
            <a:chExt cx="811213" cy="873125"/>
          </a:xfrm>
        </p:grpSpPr>
        <p:sp>
          <p:nvSpPr>
            <p:cNvPr id="206" name="Rectangle 5"/>
            <p:cNvSpPr>
              <a:spLocks noChangeArrowheads="1"/>
            </p:cNvSpPr>
            <p:nvPr/>
          </p:nvSpPr>
          <p:spPr bwMode="auto">
            <a:xfrm>
              <a:off x="6615113" y="954088"/>
              <a:ext cx="811213" cy="692150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Rectangle 6"/>
            <p:cNvSpPr>
              <a:spLocks noChangeArrowheads="1"/>
            </p:cNvSpPr>
            <p:nvPr/>
          </p:nvSpPr>
          <p:spPr bwMode="auto">
            <a:xfrm>
              <a:off x="6675438" y="1014413"/>
              <a:ext cx="690563" cy="571500"/>
            </a:xfrm>
            <a:prstGeom prst="rect">
              <a:avLst/>
            </a:prstGeom>
            <a:solidFill>
              <a:srgbClr val="45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7"/>
            <p:cNvSpPr/>
            <p:nvPr/>
          </p:nvSpPr>
          <p:spPr bwMode="auto">
            <a:xfrm>
              <a:off x="6615113" y="833438"/>
              <a:ext cx="811213" cy="120650"/>
            </a:xfrm>
            <a:custGeom>
              <a:avLst/>
              <a:gdLst>
                <a:gd name="T0" fmla="*/ 216 w 216"/>
                <a:gd name="T1" fmla="*/ 8 h 32"/>
                <a:gd name="T2" fmla="*/ 208 w 216"/>
                <a:gd name="T3" fmla="*/ 0 h 32"/>
                <a:gd name="T4" fmla="*/ 8 w 216"/>
                <a:gd name="T5" fmla="*/ 0 h 32"/>
                <a:gd name="T6" fmla="*/ 0 w 216"/>
                <a:gd name="T7" fmla="*/ 8 h 32"/>
                <a:gd name="T8" fmla="*/ 0 w 216"/>
                <a:gd name="T9" fmla="*/ 32 h 32"/>
                <a:gd name="T10" fmla="*/ 216 w 216"/>
                <a:gd name="T11" fmla="*/ 32 h 32"/>
                <a:gd name="T12" fmla="*/ 216 w 216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2">
                  <a:moveTo>
                    <a:pt x="216" y="8"/>
                  </a:moveTo>
                  <a:cubicBezTo>
                    <a:pt x="216" y="4"/>
                    <a:pt x="212" y="0"/>
                    <a:pt x="2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6" y="32"/>
                    <a:pt x="216" y="32"/>
                    <a:pt x="216" y="32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8"/>
            <p:cNvSpPr/>
            <p:nvPr/>
          </p:nvSpPr>
          <p:spPr bwMode="auto">
            <a:xfrm>
              <a:off x="6794501" y="1074738"/>
              <a:ext cx="450850" cy="450850"/>
            </a:xfrm>
            <a:custGeom>
              <a:avLst/>
              <a:gdLst>
                <a:gd name="T0" fmla="*/ 120 w 120"/>
                <a:gd name="T1" fmla="*/ 60 h 120"/>
                <a:gd name="T2" fmla="*/ 120 w 120"/>
                <a:gd name="T3" fmla="*/ 56 h 120"/>
                <a:gd name="T4" fmla="*/ 96 w 120"/>
                <a:gd name="T5" fmla="*/ 50 h 120"/>
                <a:gd name="T6" fmla="*/ 114 w 120"/>
                <a:gd name="T7" fmla="*/ 34 h 120"/>
                <a:gd name="T8" fmla="*/ 110 w 120"/>
                <a:gd name="T9" fmla="*/ 27 h 120"/>
                <a:gd name="T10" fmla="*/ 87 w 120"/>
                <a:gd name="T11" fmla="*/ 33 h 120"/>
                <a:gd name="T12" fmla="*/ 93 w 120"/>
                <a:gd name="T13" fmla="*/ 10 h 120"/>
                <a:gd name="T14" fmla="*/ 86 w 120"/>
                <a:gd name="T15" fmla="*/ 6 h 120"/>
                <a:gd name="T16" fmla="*/ 70 w 120"/>
                <a:gd name="T17" fmla="*/ 24 h 120"/>
                <a:gd name="T18" fmla="*/ 64 w 120"/>
                <a:gd name="T19" fmla="*/ 0 h 120"/>
                <a:gd name="T20" fmla="*/ 60 w 120"/>
                <a:gd name="T21" fmla="*/ 0 h 120"/>
                <a:gd name="T22" fmla="*/ 56 w 120"/>
                <a:gd name="T23" fmla="*/ 0 h 120"/>
                <a:gd name="T24" fmla="*/ 50 w 120"/>
                <a:gd name="T25" fmla="*/ 24 h 120"/>
                <a:gd name="T26" fmla="*/ 34 w 120"/>
                <a:gd name="T27" fmla="*/ 6 h 120"/>
                <a:gd name="T28" fmla="*/ 27 w 120"/>
                <a:gd name="T29" fmla="*/ 10 h 120"/>
                <a:gd name="T30" fmla="*/ 33 w 120"/>
                <a:gd name="T31" fmla="*/ 33 h 120"/>
                <a:gd name="T32" fmla="*/ 10 w 120"/>
                <a:gd name="T33" fmla="*/ 27 h 120"/>
                <a:gd name="T34" fmla="*/ 6 w 120"/>
                <a:gd name="T35" fmla="*/ 34 h 120"/>
                <a:gd name="T36" fmla="*/ 24 w 120"/>
                <a:gd name="T37" fmla="*/ 50 h 120"/>
                <a:gd name="T38" fmla="*/ 0 w 120"/>
                <a:gd name="T39" fmla="*/ 56 h 120"/>
                <a:gd name="T40" fmla="*/ 0 w 120"/>
                <a:gd name="T41" fmla="*/ 60 h 120"/>
                <a:gd name="T42" fmla="*/ 0 w 120"/>
                <a:gd name="T43" fmla="*/ 64 h 120"/>
                <a:gd name="T44" fmla="*/ 24 w 120"/>
                <a:gd name="T45" fmla="*/ 70 h 120"/>
                <a:gd name="T46" fmla="*/ 6 w 120"/>
                <a:gd name="T47" fmla="*/ 86 h 120"/>
                <a:gd name="T48" fmla="*/ 10 w 120"/>
                <a:gd name="T49" fmla="*/ 93 h 120"/>
                <a:gd name="T50" fmla="*/ 33 w 120"/>
                <a:gd name="T51" fmla="*/ 87 h 120"/>
                <a:gd name="T52" fmla="*/ 27 w 120"/>
                <a:gd name="T53" fmla="*/ 110 h 120"/>
                <a:gd name="T54" fmla="*/ 34 w 120"/>
                <a:gd name="T55" fmla="*/ 114 h 120"/>
                <a:gd name="T56" fmla="*/ 50 w 120"/>
                <a:gd name="T57" fmla="*/ 96 h 120"/>
                <a:gd name="T58" fmla="*/ 56 w 120"/>
                <a:gd name="T59" fmla="*/ 120 h 120"/>
                <a:gd name="T60" fmla="*/ 60 w 120"/>
                <a:gd name="T61" fmla="*/ 120 h 120"/>
                <a:gd name="T62" fmla="*/ 64 w 120"/>
                <a:gd name="T63" fmla="*/ 120 h 120"/>
                <a:gd name="T64" fmla="*/ 70 w 120"/>
                <a:gd name="T65" fmla="*/ 96 h 120"/>
                <a:gd name="T66" fmla="*/ 86 w 120"/>
                <a:gd name="T67" fmla="*/ 114 h 120"/>
                <a:gd name="T68" fmla="*/ 93 w 120"/>
                <a:gd name="T69" fmla="*/ 110 h 120"/>
                <a:gd name="T70" fmla="*/ 87 w 120"/>
                <a:gd name="T71" fmla="*/ 87 h 120"/>
                <a:gd name="T72" fmla="*/ 110 w 120"/>
                <a:gd name="T73" fmla="*/ 93 h 120"/>
                <a:gd name="T74" fmla="*/ 114 w 120"/>
                <a:gd name="T75" fmla="*/ 86 h 120"/>
                <a:gd name="T76" fmla="*/ 96 w 120"/>
                <a:gd name="T77" fmla="*/ 70 h 120"/>
                <a:gd name="T78" fmla="*/ 120 w 120"/>
                <a:gd name="T79" fmla="*/ 64 h 120"/>
                <a:gd name="T80" fmla="*/ 120 w 120"/>
                <a:gd name="T81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9"/>
                    <a:pt x="120" y="57"/>
                    <a:pt x="120" y="56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3" y="31"/>
                    <a:pt x="111" y="29"/>
                    <a:pt x="110" y="27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1" y="9"/>
                    <a:pt x="89" y="7"/>
                    <a:pt x="86" y="6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3" y="0"/>
                    <a:pt x="61" y="0"/>
                    <a:pt x="60" y="0"/>
                  </a:cubicBezTo>
                  <a:cubicBezTo>
                    <a:pt x="59" y="0"/>
                    <a:pt x="57" y="0"/>
                    <a:pt x="56" y="0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1" y="7"/>
                    <a:pt x="29" y="9"/>
                    <a:pt x="27" y="10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9" y="29"/>
                    <a:pt x="7" y="31"/>
                    <a:pt x="6" y="34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7"/>
                    <a:pt x="0" y="59"/>
                    <a:pt x="0" y="60"/>
                  </a:cubicBezTo>
                  <a:cubicBezTo>
                    <a:pt x="0" y="61"/>
                    <a:pt x="0" y="63"/>
                    <a:pt x="0" y="64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7" y="89"/>
                    <a:pt x="9" y="91"/>
                    <a:pt x="10" y="93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9" y="111"/>
                    <a:pt x="31" y="113"/>
                    <a:pt x="34" y="114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7" y="120"/>
                    <a:pt x="59" y="120"/>
                    <a:pt x="60" y="120"/>
                  </a:cubicBezTo>
                  <a:cubicBezTo>
                    <a:pt x="61" y="120"/>
                    <a:pt x="63" y="120"/>
                    <a:pt x="64" y="120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89" y="113"/>
                    <a:pt x="91" y="111"/>
                    <a:pt x="93" y="110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110" y="93"/>
                    <a:pt x="110" y="93"/>
                    <a:pt x="110" y="93"/>
                  </a:cubicBezTo>
                  <a:cubicBezTo>
                    <a:pt x="111" y="91"/>
                    <a:pt x="113" y="89"/>
                    <a:pt x="114" y="86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20" y="63"/>
                    <a:pt x="120" y="61"/>
                    <a:pt x="120" y="60"/>
                  </a:cubicBezTo>
                  <a:close/>
                </a:path>
              </a:pathLst>
            </a:cu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9"/>
            <p:cNvSpPr/>
            <p:nvPr/>
          </p:nvSpPr>
          <p:spPr bwMode="auto">
            <a:xfrm>
              <a:off x="6615113" y="1646238"/>
              <a:ext cx="811213" cy="60325"/>
            </a:xfrm>
            <a:custGeom>
              <a:avLst/>
              <a:gdLst>
                <a:gd name="T0" fmla="*/ 0 w 216"/>
                <a:gd name="T1" fmla="*/ 8 h 16"/>
                <a:gd name="T2" fmla="*/ 8 w 216"/>
                <a:gd name="T3" fmla="*/ 16 h 16"/>
                <a:gd name="T4" fmla="*/ 208 w 216"/>
                <a:gd name="T5" fmla="*/ 16 h 16"/>
                <a:gd name="T6" fmla="*/ 216 w 216"/>
                <a:gd name="T7" fmla="*/ 8 h 16"/>
                <a:gd name="T8" fmla="*/ 216 w 216"/>
                <a:gd name="T9" fmla="*/ 0 h 16"/>
                <a:gd name="T10" fmla="*/ 0 w 216"/>
                <a:gd name="T11" fmla="*/ 0 h 16"/>
                <a:gd name="T12" fmla="*/ 0 w 2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12" y="16"/>
                    <a:pt x="216" y="12"/>
                    <a:pt x="216" y="8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Oval 10"/>
            <p:cNvSpPr>
              <a:spLocks noChangeArrowheads="1"/>
            </p:cNvSpPr>
            <p:nvPr/>
          </p:nvSpPr>
          <p:spPr bwMode="auto">
            <a:xfrm>
              <a:off x="6675438" y="863601"/>
              <a:ext cx="58738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Oval 11"/>
            <p:cNvSpPr>
              <a:spLocks noChangeArrowheads="1"/>
            </p:cNvSpPr>
            <p:nvPr/>
          </p:nvSpPr>
          <p:spPr bwMode="auto">
            <a:xfrm>
              <a:off x="6764338" y="863601"/>
              <a:ext cx="60325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Oval 12"/>
            <p:cNvSpPr>
              <a:spLocks noChangeArrowheads="1"/>
            </p:cNvSpPr>
            <p:nvPr/>
          </p:nvSpPr>
          <p:spPr bwMode="auto">
            <a:xfrm>
              <a:off x="6854826" y="863601"/>
              <a:ext cx="60325" cy="6032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Oval 13"/>
            <p:cNvSpPr>
              <a:spLocks noChangeArrowheads="1"/>
            </p:cNvSpPr>
            <p:nvPr/>
          </p:nvSpPr>
          <p:spPr bwMode="auto">
            <a:xfrm>
              <a:off x="6854826" y="1135063"/>
              <a:ext cx="330200" cy="330200"/>
            </a:xfrm>
            <a:prstGeom prst="ellipse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Oval 14"/>
            <p:cNvSpPr>
              <a:spLocks noChangeArrowheads="1"/>
            </p:cNvSpPr>
            <p:nvPr/>
          </p:nvSpPr>
          <p:spPr bwMode="auto">
            <a:xfrm>
              <a:off x="6929438" y="1209676"/>
              <a:ext cx="180975" cy="18097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Oval 15"/>
            <p:cNvSpPr>
              <a:spLocks noChangeArrowheads="1"/>
            </p:cNvSpPr>
            <p:nvPr/>
          </p:nvSpPr>
          <p:spPr bwMode="auto">
            <a:xfrm>
              <a:off x="6989763" y="1270001"/>
              <a:ext cx="60325" cy="60325"/>
            </a:xfrm>
            <a:prstGeom prst="ellipse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8032417" y="2349680"/>
            <a:ext cx="811213" cy="871537"/>
            <a:chOff x="4962526" y="2336801"/>
            <a:chExt cx="811213" cy="871537"/>
          </a:xfrm>
        </p:grpSpPr>
        <p:sp>
          <p:nvSpPr>
            <p:cNvPr id="218" name="Rectangle 35"/>
            <p:cNvSpPr>
              <a:spLocks noChangeArrowheads="1"/>
            </p:cNvSpPr>
            <p:nvPr/>
          </p:nvSpPr>
          <p:spPr bwMode="auto">
            <a:xfrm>
              <a:off x="4962526" y="2457451"/>
              <a:ext cx="811213" cy="6905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36"/>
            <p:cNvSpPr>
              <a:spLocks noChangeArrowheads="1"/>
            </p:cNvSpPr>
            <p:nvPr/>
          </p:nvSpPr>
          <p:spPr bwMode="auto">
            <a:xfrm>
              <a:off x="5021263" y="2517776"/>
              <a:ext cx="692150" cy="569913"/>
            </a:xfrm>
            <a:prstGeom prst="rect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37"/>
            <p:cNvSpPr/>
            <p:nvPr/>
          </p:nvSpPr>
          <p:spPr bwMode="auto">
            <a:xfrm>
              <a:off x="4962526" y="2336801"/>
              <a:ext cx="811213" cy="120650"/>
            </a:xfrm>
            <a:custGeom>
              <a:avLst/>
              <a:gdLst>
                <a:gd name="T0" fmla="*/ 216 w 216"/>
                <a:gd name="T1" fmla="*/ 8 h 32"/>
                <a:gd name="T2" fmla="*/ 208 w 216"/>
                <a:gd name="T3" fmla="*/ 0 h 32"/>
                <a:gd name="T4" fmla="*/ 8 w 216"/>
                <a:gd name="T5" fmla="*/ 0 h 32"/>
                <a:gd name="T6" fmla="*/ 0 w 216"/>
                <a:gd name="T7" fmla="*/ 8 h 32"/>
                <a:gd name="T8" fmla="*/ 0 w 216"/>
                <a:gd name="T9" fmla="*/ 32 h 32"/>
                <a:gd name="T10" fmla="*/ 216 w 216"/>
                <a:gd name="T11" fmla="*/ 32 h 32"/>
                <a:gd name="T12" fmla="*/ 216 w 216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2">
                  <a:moveTo>
                    <a:pt x="216" y="8"/>
                  </a:moveTo>
                  <a:cubicBezTo>
                    <a:pt x="216" y="4"/>
                    <a:pt x="212" y="0"/>
                    <a:pt x="2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6" y="32"/>
                    <a:pt x="216" y="32"/>
                    <a:pt x="216" y="32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38"/>
            <p:cNvSpPr/>
            <p:nvPr/>
          </p:nvSpPr>
          <p:spPr bwMode="auto">
            <a:xfrm>
              <a:off x="4962526" y="3148013"/>
              <a:ext cx="811213" cy="60325"/>
            </a:xfrm>
            <a:custGeom>
              <a:avLst/>
              <a:gdLst>
                <a:gd name="T0" fmla="*/ 0 w 216"/>
                <a:gd name="T1" fmla="*/ 8 h 16"/>
                <a:gd name="T2" fmla="*/ 8 w 216"/>
                <a:gd name="T3" fmla="*/ 16 h 16"/>
                <a:gd name="T4" fmla="*/ 208 w 216"/>
                <a:gd name="T5" fmla="*/ 16 h 16"/>
                <a:gd name="T6" fmla="*/ 216 w 216"/>
                <a:gd name="T7" fmla="*/ 8 h 16"/>
                <a:gd name="T8" fmla="*/ 216 w 216"/>
                <a:gd name="T9" fmla="*/ 0 h 16"/>
                <a:gd name="T10" fmla="*/ 0 w 216"/>
                <a:gd name="T11" fmla="*/ 0 h 16"/>
                <a:gd name="T12" fmla="*/ 0 w 2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12" y="16"/>
                    <a:pt x="216" y="12"/>
                    <a:pt x="216" y="8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Oval 39"/>
            <p:cNvSpPr>
              <a:spLocks noChangeArrowheads="1"/>
            </p:cNvSpPr>
            <p:nvPr/>
          </p:nvSpPr>
          <p:spPr bwMode="auto">
            <a:xfrm>
              <a:off x="5021263" y="2366963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Oval 40"/>
            <p:cNvSpPr>
              <a:spLocks noChangeArrowheads="1"/>
            </p:cNvSpPr>
            <p:nvPr/>
          </p:nvSpPr>
          <p:spPr bwMode="auto">
            <a:xfrm>
              <a:off x="5111751" y="2366963"/>
              <a:ext cx="60325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Oval 41"/>
            <p:cNvSpPr>
              <a:spLocks noChangeArrowheads="1"/>
            </p:cNvSpPr>
            <p:nvPr/>
          </p:nvSpPr>
          <p:spPr bwMode="auto">
            <a:xfrm>
              <a:off x="5202238" y="2366963"/>
              <a:ext cx="60325" cy="6032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42"/>
            <p:cNvSpPr/>
            <p:nvPr/>
          </p:nvSpPr>
          <p:spPr bwMode="auto">
            <a:xfrm>
              <a:off x="5518151" y="2713038"/>
              <a:ext cx="104775" cy="104775"/>
            </a:xfrm>
            <a:custGeom>
              <a:avLst/>
              <a:gdLst>
                <a:gd name="T0" fmla="*/ 24 w 28"/>
                <a:gd name="T1" fmla="*/ 28 h 28"/>
                <a:gd name="T2" fmla="*/ 21 w 28"/>
                <a:gd name="T3" fmla="*/ 27 h 28"/>
                <a:gd name="T4" fmla="*/ 1 w 28"/>
                <a:gd name="T5" fmla="*/ 7 h 28"/>
                <a:gd name="T6" fmla="*/ 1 w 28"/>
                <a:gd name="T7" fmla="*/ 1 h 28"/>
                <a:gd name="T8" fmla="*/ 7 w 28"/>
                <a:gd name="T9" fmla="*/ 1 h 28"/>
                <a:gd name="T10" fmla="*/ 27 w 28"/>
                <a:gd name="T11" fmla="*/ 21 h 28"/>
                <a:gd name="T12" fmla="*/ 27 w 28"/>
                <a:gd name="T13" fmla="*/ 27 h 28"/>
                <a:gd name="T14" fmla="*/ 24 w 28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8">
                  <a:moveTo>
                    <a:pt x="24" y="28"/>
                  </a:moveTo>
                  <a:cubicBezTo>
                    <a:pt x="23" y="28"/>
                    <a:pt x="22" y="28"/>
                    <a:pt x="21" y="2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3"/>
                    <a:pt x="28" y="25"/>
                    <a:pt x="27" y="27"/>
                  </a:cubicBezTo>
                  <a:cubicBezTo>
                    <a:pt x="26" y="28"/>
                    <a:pt x="25" y="28"/>
                    <a:pt x="2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43"/>
            <p:cNvSpPr/>
            <p:nvPr/>
          </p:nvSpPr>
          <p:spPr bwMode="auto">
            <a:xfrm>
              <a:off x="5518151" y="2787651"/>
              <a:ext cx="104775" cy="104775"/>
            </a:xfrm>
            <a:custGeom>
              <a:avLst/>
              <a:gdLst>
                <a:gd name="T0" fmla="*/ 4 w 28"/>
                <a:gd name="T1" fmla="*/ 28 h 28"/>
                <a:gd name="T2" fmla="*/ 1 w 28"/>
                <a:gd name="T3" fmla="*/ 27 h 28"/>
                <a:gd name="T4" fmla="*/ 1 w 28"/>
                <a:gd name="T5" fmla="*/ 21 h 28"/>
                <a:gd name="T6" fmla="*/ 21 w 28"/>
                <a:gd name="T7" fmla="*/ 1 h 28"/>
                <a:gd name="T8" fmla="*/ 27 w 28"/>
                <a:gd name="T9" fmla="*/ 1 h 28"/>
                <a:gd name="T10" fmla="*/ 27 w 28"/>
                <a:gd name="T11" fmla="*/ 7 h 28"/>
                <a:gd name="T12" fmla="*/ 7 w 28"/>
                <a:gd name="T13" fmla="*/ 27 h 28"/>
                <a:gd name="T14" fmla="*/ 4 w 28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8">
                  <a:moveTo>
                    <a:pt x="4" y="28"/>
                  </a:moveTo>
                  <a:cubicBezTo>
                    <a:pt x="3" y="28"/>
                    <a:pt x="2" y="28"/>
                    <a:pt x="1" y="27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3" y="0"/>
                    <a:pt x="25" y="0"/>
                    <a:pt x="27" y="1"/>
                  </a:cubicBezTo>
                  <a:cubicBezTo>
                    <a:pt x="28" y="3"/>
                    <a:pt x="28" y="5"/>
                    <a:pt x="27" y="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8"/>
                    <a:pt x="5" y="28"/>
                    <a:pt x="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44"/>
            <p:cNvSpPr/>
            <p:nvPr/>
          </p:nvSpPr>
          <p:spPr bwMode="auto">
            <a:xfrm>
              <a:off x="5111751" y="2787651"/>
              <a:ext cx="104775" cy="104775"/>
            </a:xfrm>
            <a:custGeom>
              <a:avLst/>
              <a:gdLst>
                <a:gd name="T0" fmla="*/ 24 w 28"/>
                <a:gd name="T1" fmla="*/ 28 h 28"/>
                <a:gd name="T2" fmla="*/ 21 w 28"/>
                <a:gd name="T3" fmla="*/ 27 h 28"/>
                <a:gd name="T4" fmla="*/ 1 w 28"/>
                <a:gd name="T5" fmla="*/ 7 h 28"/>
                <a:gd name="T6" fmla="*/ 1 w 28"/>
                <a:gd name="T7" fmla="*/ 1 h 28"/>
                <a:gd name="T8" fmla="*/ 7 w 28"/>
                <a:gd name="T9" fmla="*/ 1 h 28"/>
                <a:gd name="T10" fmla="*/ 27 w 28"/>
                <a:gd name="T11" fmla="*/ 21 h 28"/>
                <a:gd name="T12" fmla="*/ 27 w 28"/>
                <a:gd name="T13" fmla="*/ 27 h 28"/>
                <a:gd name="T14" fmla="*/ 24 w 28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8">
                  <a:moveTo>
                    <a:pt x="24" y="28"/>
                  </a:moveTo>
                  <a:cubicBezTo>
                    <a:pt x="23" y="28"/>
                    <a:pt x="22" y="28"/>
                    <a:pt x="21" y="2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3"/>
                    <a:pt x="28" y="25"/>
                    <a:pt x="27" y="27"/>
                  </a:cubicBezTo>
                  <a:cubicBezTo>
                    <a:pt x="26" y="28"/>
                    <a:pt x="25" y="28"/>
                    <a:pt x="2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45"/>
            <p:cNvSpPr/>
            <p:nvPr/>
          </p:nvSpPr>
          <p:spPr bwMode="auto">
            <a:xfrm>
              <a:off x="5111751" y="2713038"/>
              <a:ext cx="104775" cy="104775"/>
            </a:xfrm>
            <a:custGeom>
              <a:avLst/>
              <a:gdLst>
                <a:gd name="T0" fmla="*/ 4 w 28"/>
                <a:gd name="T1" fmla="*/ 28 h 28"/>
                <a:gd name="T2" fmla="*/ 1 w 28"/>
                <a:gd name="T3" fmla="*/ 27 h 28"/>
                <a:gd name="T4" fmla="*/ 1 w 28"/>
                <a:gd name="T5" fmla="*/ 21 h 28"/>
                <a:gd name="T6" fmla="*/ 21 w 28"/>
                <a:gd name="T7" fmla="*/ 1 h 28"/>
                <a:gd name="T8" fmla="*/ 27 w 28"/>
                <a:gd name="T9" fmla="*/ 1 h 28"/>
                <a:gd name="T10" fmla="*/ 27 w 28"/>
                <a:gd name="T11" fmla="*/ 7 h 28"/>
                <a:gd name="T12" fmla="*/ 7 w 28"/>
                <a:gd name="T13" fmla="*/ 27 h 28"/>
                <a:gd name="T14" fmla="*/ 4 w 28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8">
                  <a:moveTo>
                    <a:pt x="4" y="28"/>
                  </a:moveTo>
                  <a:cubicBezTo>
                    <a:pt x="3" y="28"/>
                    <a:pt x="2" y="28"/>
                    <a:pt x="1" y="27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3" y="0"/>
                    <a:pt x="25" y="0"/>
                    <a:pt x="27" y="1"/>
                  </a:cubicBezTo>
                  <a:cubicBezTo>
                    <a:pt x="28" y="3"/>
                    <a:pt x="28" y="5"/>
                    <a:pt x="27" y="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8"/>
                    <a:pt x="5" y="28"/>
                    <a:pt x="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46"/>
            <p:cNvSpPr/>
            <p:nvPr/>
          </p:nvSpPr>
          <p:spPr bwMode="auto">
            <a:xfrm>
              <a:off x="5276851" y="2713038"/>
              <a:ext cx="180975" cy="179388"/>
            </a:xfrm>
            <a:custGeom>
              <a:avLst/>
              <a:gdLst>
                <a:gd name="T0" fmla="*/ 4 w 48"/>
                <a:gd name="T1" fmla="*/ 48 h 48"/>
                <a:gd name="T2" fmla="*/ 1 w 48"/>
                <a:gd name="T3" fmla="*/ 47 h 48"/>
                <a:gd name="T4" fmla="*/ 1 w 48"/>
                <a:gd name="T5" fmla="*/ 41 h 48"/>
                <a:gd name="T6" fmla="*/ 41 w 48"/>
                <a:gd name="T7" fmla="*/ 1 h 48"/>
                <a:gd name="T8" fmla="*/ 47 w 48"/>
                <a:gd name="T9" fmla="*/ 1 h 48"/>
                <a:gd name="T10" fmla="*/ 47 w 48"/>
                <a:gd name="T11" fmla="*/ 7 h 48"/>
                <a:gd name="T12" fmla="*/ 7 w 48"/>
                <a:gd name="T13" fmla="*/ 47 h 48"/>
                <a:gd name="T14" fmla="*/ 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" y="48"/>
                  </a:moveTo>
                  <a:cubicBezTo>
                    <a:pt x="3" y="48"/>
                    <a:pt x="2" y="48"/>
                    <a:pt x="1" y="47"/>
                  </a:cubicBezTo>
                  <a:cubicBezTo>
                    <a:pt x="0" y="45"/>
                    <a:pt x="0" y="43"/>
                    <a:pt x="1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3" y="0"/>
                    <a:pt x="45" y="0"/>
                    <a:pt x="47" y="1"/>
                  </a:cubicBezTo>
                  <a:cubicBezTo>
                    <a:pt x="48" y="3"/>
                    <a:pt x="48" y="5"/>
                    <a:pt x="47" y="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6" y="48"/>
                    <a:pt x="5" y="48"/>
                    <a:pt x="4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0" name="组合 229"/>
          <p:cNvGrpSpPr/>
          <p:nvPr/>
        </p:nvGrpSpPr>
        <p:grpSpPr>
          <a:xfrm>
            <a:off x="8016542" y="876480"/>
            <a:ext cx="841375" cy="842963"/>
            <a:chOff x="4946651" y="863601"/>
            <a:chExt cx="841375" cy="842963"/>
          </a:xfrm>
        </p:grpSpPr>
        <p:sp>
          <p:nvSpPr>
            <p:cNvPr id="231" name="Freeform 47"/>
            <p:cNvSpPr/>
            <p:nvPr/>
          </p:nvSpPr>
          <p:spPr bwMode="auto">
            <a:xfrm>
              <a:off x="4946651" y="863601"/>
              <a:ext cx="841375" cy="842963"/>
            </a:xfrm>
            <a:custGeom>
              <a:avLst/>
              <a:gdLst>
                <a:gd name="T0" fmla="*/ 95 w 530"/>
                <a:gd name="T1" fmla="*/ 531 h 531"/>
                <a:gd name="T2" fmla="*/ 0 w 530"/>
                <a:gd name="T3" fmla="*/ 436 h 531"/>
                <a:gd name="T4" fmla="*/ 435 w 530"/>
                <a:gd name="T5" fmla="*/ 0 h 531"/>
                <a:gd name="T6" fmla="*/ 530 w 530"/>
                <a:gd name="T7" fmla="*/ 95 h 531"/>
                <a:gd name="T8" fmla="*/ 95 w 530"/>
                <a:gd name="T9" fmla="*/ 531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0" h="531">
                  <a:moveTo>
                    <a:pt x="95" y="531"/>
                  </a:moveTo>
                  <a:lnTo>
                    <a:pt x="0" y="436"/>
                  </a:lnTo>
                  <a:lnTo>
                    <a:pt x="435" y="0"/>
                  </a:lnTo>
                  <a:lnTo>
                    <a:pt x="530" y="95"/>
                  </a:lnTo>
                  <a:lnTo>
                    <a:pt x="95" y="531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48"/>
            <p:cNvSpPr/>
            <p:nvPr/>
          </p:nvSpPr>
          <p:spPr bwMode="auto">
            <a:xfrm>
              <a:off x="4946651" y="863601"/>
              <a:ext cx="736600" cy="736600"/>
            </a:xfrm>
            <a:custGeom>
              <a:avLst/>
              <a:gdLst>
                <a:gd name="T0" fmla="*/ 28 w 464"/>
                <a:gd name="T1" fmla="*/ 464 h 464"/>
                <a:gd name="T2" fmla="*/ 0 w 464"/>
                <a:gd name="T3" fmla="*/ 436 h 464"/>
                <a:gd name="T4" fmla="*/ 435 w 464"/>
                <a:gd name="T5" fmla="*/ 0 h 464"/>
                <a:gd name="T6" fmla="*/ 464 w 464"/>
                <a:gd name="T7" fmla="*/ 29 h 464"/>
                <a:gd name="T8" fmla="*/ 28 w 464"/>
                <a:gd name="T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464">
                  <a:moveTo>
                    <a:pt x="28" y="464"/>
                  </a:moveTo>
                  <a:lnTo>
                    <a:pt x="0" y="436"/>
                  </a:lnTo>
                  <a:lnTo>
                    <a:pt x="435" y="0"/>
                  </a:lnTo>
                  <a:lnTo>
                    <a:pt x="464" y="29"/>
                  </a:lnTo>
                  <a:lnTo>
                    <a:pt x="28" y="464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49"/>
            <p:cNvSpPr/>
            <p:nvPr/>
          </p:nvSpPr>
          <p:spPr bwMode="auto">
            <a:xfrm>
              <a:off x="5683251" y="1000126"/>
              <a:ext cx="74613" cy="74613"/>
            </a:xfrm>
            <a:custGeom>
              <a:avLst/>
              <a:gdLst>
                <a:gd name="T0" fmla="*/ 0 w 47"/>
                <a:gd name="T1" fmla="*/ 19 h 47"/>
                <a:gd name="T2" fmla="*/ 28 w 47"/>
                <a:gd name="T3" fmla="*/ 47 h 47"/>
                <a:gd name="T4" fmla="*/ 47 w 47"/>
                <a:gd name="T5" fmla="*/ 28 h 47"/>
                <a:gd name="T6" fmla="*/ 19 w 47"/>
                <a:gd name="T7" fmla="*/ 0 h 47"/>
                <a:gd name="T8" fmla="*/ 0 w 47"/>
                <a:gd name="T9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0" y="19"/>
                  </a:moveTo>
                  <a:lnTo>
                    <a:pt x="28" y="47"/>
                  </a:lnTo>
                  <a:lnTo>
                    <a:pt x="47" y="28"/>
                  </a:lnTo>
                  <a:lnTo>
                    <a:pt x="19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50"/>
            <p:cNvSpPr/>
            <p:nvPr/>
          </p:nvSpPr>
          <p:spPr bwMode="auto">
            <a:xfrm>
              <a:off x="5487988" y="1165226"/>
              <a:ext cx="90488" cy="90488"/>
            </a:xfrm>
            <a:custGeom>
              <a:avLst/>
              <a:gdLst>
                <a:gd name="T0" fmla="*/ 0 w 57"/>
                <a:gd name="T1" fmla="*/ 19 h 57"/>
                <a:gd name="T2" fmla="*/ 38 w 57"/>
                <a:gd name="T3" fmla="*/ 57 h 57"/>
                <a:gd name="T4" fmla="*/ 57 w 57"/>
                <a:gd name="T5" fmla="*/ 38 h 57"/>
                <a:gd name="T6" fmla="*/ 19 w 57"/>
                <a:gd name="T7" fmla="*/ 0 h 57"/>
                <a:gd name="T8" fmla="*/ 0 w 57"/>
                <a:gd name="T9" fmla="*/ 1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19"/>
                  </a:moveTo>
                  <a:lnTo>
                    <a:pt x="38" y="57"/>
                  </a:lnTo>
                  <a:lnTo>
                    <a:pt x="57" y="38"/>
                  </a:lnTo>
                  <a:lnTo>
                    <a:pt x="19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51"/>
            <p:cNvSpPr/>
            <p:nvPr/>
          </p:nvSpPr>
          <p:spPr bwMode="auto">
            <a:xfrm>
              <a:off x="5578476" y="1135063"/>
              <a:ext cx="58738" cy="60325"/>
            </a:xfrm>
            <a:custGeom>
              <a:avLst/>
              <a:gdLst>
                <a:gd name="T0" fmla="*/ 0 w 37"/>
                <a:gd name="T1" fmla="*/ 19 h 38"/>
                <a:gd name="T2" fmla="*/ 19 w 37"/>
                <a:gd name="T3" fmla="*/ 38 h 38"/>
                <a:gd name="T4" fmla="*/ 37 w 37"/>
                <a:gd name="T5" fmla="*/ 19 h 38"/>
                <a:gd name="T6" fmla="*/ 19 w 37"/>
                <a:gd name="T7" fmla="*/ 0 h 38"/>
                <a:gd name="T8" fmla="*/ 0 w 37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0" y="19"/>
                  </a:moveTo>
                  <a:lnTo>
                    <a:pt x="19" y="38"/>
                  </a:lnTo>
                  <a:lnTo>
                    <a:pt x="37" y="19"/>
                  </a:lnTo>
                  <a:lnTo>
                    <a:pt x="19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52"/>
            <p:cNvSpPr/>
            <p:nvPr/>
          </p:nvSpPr>
          <p:spPr bwMode="auto">
            <a:xfrm>
              <a:off x="5637213" y="1074738"/>
              <a:ext cx="60325" cy="60325"/>
            </a:xfrm>
            <a:custGeom>
              <a:avLst/>
              <a:gdLst>
                <a:gd name="T0" fmla="*/ 0 w 38"/>
                <a:gd name="T1" fmla="*/ 19 h 38"/>
                <a:gd name="T2" fmla="*/ 19 w 38"/>
                <a:gd name="T3" fmla="*/ 38 h 38"/>
                <a:gd name="T4" fmla="*/ 38 w 38"/>
                <a:gd name="T5" fmla="*/ 19 h 38"/>
                <a:gd name="T6" fmla="*/ 19 w 38"/>
                <a:gd name="T7" fmla="*/ 0 h 38"/>
                <a:gd name="T8" fmla="*/ 0 w 38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0" y="19"/>
                  </a:moveTo>
                  <a:lnTo>
                    <a:pt x="19" y="38"/>
                  </a:lnTo>
                  <a:lnTo>
                    <a:pt x="38" y="19"/>
                  </a:lnTo>
                  <a:lnTo>
                    <a:pt x="19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53"/>
            <p:cNvSpPr/>
            <p:nvPr/>
          </p:nvSpPr>
          <p:spPr bwMode="auto">
            <a:xfrm>
              <a:off x="5246688" y="1404938"/>
              <a:ext cx="90488" cy="90488"/>
            </a:xfrm>
            <a:custGeom>
              <a:avLst/>
              <a:gdLst>
                <a:gd name="T0" fmla="*/ 0 w 57"/>
                <a:gd name="T1" fmla="*/ 19 h 57"/>
                <a:gd name="T2" fmla="*/ 38 w 57"/>
                <a:gd name="T3" fmla="*/ 57 h 57"/>
                <a:gd name="T4" fmla="*/ 57 w 57"/>
                <a:gd name="T5" fmla="*/ 38 h 57"/>
                <a:gd name="T6" fmla="*/ 19 w 57"/>
                <a:gd name="T7" fmla="*/ 0 h 57"/>
                <a:gd name="T8" fmla="*/ 0 w 57"/>
                <a:gd name="T9" fmla="*/ 1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19"/>
                  </a:moveTo>
                  <a:lnTo>
                    <a:pt x="38" y="57"/>
                  </a:lnTo>
                  <a:lnTo>
                    <a:pt x="57" y="38"/>
                  </a:lnTo>
                  <a:lnTo>
                    <a:pt x="19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54"/>
            <p:cNvSpPr/>
            <p:nvPr/>
          </p:nvSpPr>
          <p:spPr bwMode="auto">
            <a:xfrm>
              <a:off x="5067301" y="1585913"/>
              <a:ext cx="90488" cy="90488"/>
            </a:xfrm>
            <a:custGeom>
              <a:avLst/>
              <a:gdLst>
                <a:gd name="T0" fmla="*/ 0 w 57"/>
                <a:gd name="T1" fmla="*/ 19 h 57"/>
                <a:gd name="T2" fmla="*/ 38 w 57"/>
                <a:gd name="T3" fmla="*/ 57 h 57"/>
                <a:gd name="T4" fmla="*/ 57 w 57"/>
                <a:gd name="T5" fmla="*/ 38 h 57"/>
                <a:gd name="T6" fmla="*/ 19 w 57"/>
                <a:gd name="T7" fmla="*/ 0 h 57"/>
                <a:gd name="T8" fmla="*/ 0 w 57"/>
                <a:gd name="T9" fmla="*/ 1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19"/>
                  </a:moveTo>
                  <a:lnTo>
                    <a:pt x="38" y="57"/>
                  </a:lnTo>
                  <a:lnTo>
                    <a:pt x="57" y="38"/>
                  </a:lnTo>
                  <a:lnTo>
                    <a:pt x="19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55"/>
            <p:cNvSpPr/>
            <p:nvPr/>
          </p:nvSpPr>
          <p:spPr bwMode="auto">
            <a:xfrm>
              <a:off x="5157788" y="1555751"/>
              <a:ext cx="58738" cy="60325"/>
            </a:xfrm>
            <a:custGeom>
              <a:avLst/>
              <a:gdLst>
                <a:gd name="T0" fmla="*/ 0 w 37"/>
                <a:gd name="T1" fmla="*/ 19 h 38"/>
                <a:gd name="T2" fmla="*/ 18 w 37"/>
                <a:gd name="T3" fmla="*/ 38 h 38"/>
                <a:gd name="T4" fmla="*/ 37 w 37"/>
                <a:gd name="T5" fmla="*/ 19 h 38"/>
                <a:gd name="T6" fmla="*/ 18 w 37"/>
                <a:gd name="T7" fmla="*/ 0 h 38"/>
                <a:gd name="T8" fmla="*/ 0 w 37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0" y="19"/>
                  </a:moveTo>
                  <a:lnTo>
                    <a:pt x="18" y="38"/>
                  </a:lnTo>
                  <a:lnTo>
                    <a:pt x="37" y="19"/>
                  </a:lnTo>
                  <a:lnTo>
                    <a:pt x="18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56"/>
            <p:cNvSpPr/>
            <p:nvPr/>
          </p:nvSpPr>
          <p:spPr bwMode="auto">
            <a:xfrm>
              <a:off x="5216526" y="1495426"/>
              <a:ext cx="60325" cy="60325"/>
            </a:xfrm>
            <a:custGeom>
              <a:avLst/>
              <a:gdLst>
                <a:gd name="T0" fmla="*/ 0 w 38"/>
                <a:gd name="T1" fmla="*/ 19 h 38"/>
                <a:gd name="T2" fmla="*/ 19 w 38"/>
                <a:gd name="T3" fmla="*/ 38 h 38"/>
                <a:gd name="T4" fmla="*/ 38 w 38"/>
                <a:gd name="T5" fmla="*/ 19 h 38"/>
                <a:gd name="T6" fmla="*/ 19 w 38"/>
                <a:gd name="T7" fmla="*/ 0 h 38"/>
                <a:gd name="T8" fmla="*/ 0 w 38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0" y="19"/>
                  </a:moveTo>
                  <a:lnTo>
                    <a:pt x="19" y="38"/>
                  </a:lnTo>
                  <a:lnTo>
                    <a:pt x="38" y="19"/>
                  </a:lnTo>
                  <a:lnTo>
                    <a:pt x="19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57"/>
            <p:cNvSpPr/>
            <p:nvPr/>
          </p:nvSpPr>
          <p:spPr bwMode="auto">
            <a:xfrm>
              <a:off x="5006976" y="923926"/>
              <a:ext cx="781050" cy="782638"/>
            </a:xfrm>
            <a:custGeom>
              <a:avLst/>
              <a:gdLst>
                <a:gd name="T0" fmla="*/ 492 w 492"/>
                <a:gd name="T1" fmla="*/ 398 h 493"/>
                <a:gd name="T2" fmla="*/ 397 w 492"/>
                <a:gd name="T3" fmla="*/ 493 h 493"/>
                <a:gd name="T4" fmla="*/ 0 w 492"/>
                <a:gd name="T5" fmla="*/ 95 h 493"/>
                <a:gd name="T6" fmla="*/ 95 w 492"/>
                <a:gd name="T7" fmla="*/ 0 h 493"/>
                <a:gd name="T8" fmla="*/ 492 w 492"/>
                <a:gd name="T9" fmla="*/ 398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2" h="493">
                  <a:moveTo>
                    <a:pt x="492" y="398"/>
                  </a:moveTo>
                  <a:lnTo>
                    <a:pt x="397" y="493"/>
                  </a:lnTo>
                  <a:lnTo>
                    <a:pt x="0" y="95"/>
                  </a:lnTo>
                  <a:lnTo>
                    <a:pt x="95" y="0"/>
                  </a:lnTo>
                  <a:lnTo>
                    <a:pt x="492" y="398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58"/>
            <p:cNvSpPr/>
            <p:nvPr/>
          </p:nvSpPr>
          <p:spPr bwMode="auto">
            <a:xfrm>
              <a:off x="5111751" y="923926"/>
              <a:ext cx="676275" cy="676275"/>
            </a:xfrm>
            <a:custGeom>
              <a:avLst/>
              <a:gdLst>
                <a:gd name="T0" fmla="*/ 398 w 426"/>
                <a:gd name="T1" fmla="*/ 426 h 426"/>
                <a:gd name="T2" fmla="*/ 426 w 426"/>
                <a:gd name="T3" fmla="*/ 398 h 426"/>
                <a:gd name="T4" fmla="*/ 29 w 426"/>
                <a:gd name="T5" fmla="*/ 0 h 426"/>
                <a:gd name="T6" fmla="*/ 0 w 426"/>
                <a:gd name="T7" fmla="*/ 29 h 426"/>
                <a:gd name="T8" fmla="*/ 398 w 426"/>
                <a:gd name="T9" fmla="*/ 42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426">
                  <a:moveTo>
                    <a:pt x="398" y="426"/>
                  </a:moveTo>
                  <a:lnTo>
                    <a:pt x="426" y="398"/>
                  </a:lnTo>
                  <a:lnTo>
                    <a:pt x="29" y="0"/>
                  </a:lnTo>
                  <a:lnTo>
                    <a:pt x="0" y="29"/>
                  </a:lnTo>
                  <a:lnTo>
                    <a:pt x="398" y="426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59"/>
            <p:cNvSpPr/>
            <p:nvPr/>
          </p:nvSpPr>
          <p:spPr bwMode="auto">
            <a:xfrm>
              <a:off x="5006976" y="1030288"/>
              <a:ext cx="676275" cy="676275"/>
            </a:xfrm>
            <a:custGeom>
              <a:avLst/>
              <a:gdLst>
                <a:gd name="T0" fmla="*/ 397 w 426"/>
                <a:gd name="T1" fmla="*/ 426 h 426"/>
                <a:gd name="T2" fmla="*/ 426 w 426"/>
                <a:gd name="T3" fmla="*/ 397 h 426"/>
                <a:gd name="T4" fmla="*/ 28 w 426"/>
                <a:gd name="T5" fmla="*/ 0 h 426"/>
                <a:gd name="T6" fmla="*/ 0 w 426"/>
                <a:gd name="T7" fmla="*/ 28 h 426"/>
                <a:gd name="T8" fmla="*/ 397 w 426"/>
                <a:gd name="T9" fmla="*/ 42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426">
                  <a:moveTo>
                    <a:pt x="397" y="426"/>
                  </a:moveTo>
                  <a:lnTo>
                    <a:pt x="426" y="397"/>
                  </a:lnTo>
                  <a:lnTo>
                    <a:pt x="28" y="0"/>
                  </a:lnTo>
                  <a:lnTo>
                    <a:pt x="0" y="28"/>
                  </a:lnTo>
                  <a:lnTo>
                    <a:pt x="397" y="426"/>
                  </a:ln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60"/>
            <p:cNvSpPr/>
            <p:nvPr/>
          </p:nvSpPr>
          <p:spPr bwMode="auto">
            <a:xfrm>
              <a:off x="5051426" y="969963"/>
              <a:ext cx="692150" cy="690563"/>
            </a:xfrm>
            <a:custGeom>
              <a:avLst/>
              <a:gdLst>
                <a:gd name="T0" fmla="*/ 436 w 436"/>
                <a:gd name="T1" fmla="*/ 397 h 435"/>
                <a:gd name="T2" fmla="*/ 398 w 436"/>
                <a:gd name="T3" fmla="*/ 435 h 435"/>
                <a:gd name="T4" fmla="*/ 0 w 436"/>
                <a:gd name="T5" fmla="*/ 38 h 435"/>
                <a:gd name="T6" fmla="*/ 38 w 436"/>
                <a:gd name="T7" fmla="*/ 0 h 435"/>
                <a:gd name="T8" fmla="*/ 436 w 436"/>
                <a:gd name="T9" fmla="*/ 397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435">
                  <a:moveTo>
                    <a:pt x="436" y="397"/>
                  </a:moveTo>
                  <a:lnTo>
                    <a:pt x="398" y="435"/>
                  </a:lnTo>
                  <a:lnTo>
                    <a:pt x="0" y="38"/>
                  </a:lnTo>
                  <a:lnTo>
                    <a:pt x="38" y="0"/>
                  </a:lnTo>
                  <a:lnTo>
                    <a:pt x="436" y="397"/>
                  </a:ln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61"/>
            <p:cNvSpPr/>
            <p:nvPr/>
          </p:nvSpPr>
          <p:spPr bwMode="auto">
            <a:xfrm>
              <a:off x="4962526" y="879476"/>
              <a:ext cx="195263" cy="195263"/>
            </a:xfrm>
            <a:custGeom>
              <a:avLst/>
              <a:gdLst>
                <a:gd name="T0" fmla="*/ 28 w 123"/>
                <a:gd name="T1" fmla="*/ 123 h 123"/>
                <a:gd name="T2" fmla="*/ 123 w 123"/>
                <a:gd name="T3" fmla="*/ 28 h 123"/>
                <a:gd name="T4" fmla="*/ 28 w 123"/>
                <a:gd name="T5" fmla="*/ 0 h 123"/>
                <a:gd name="T6" fmla="*/ 0 w 123"/>
                <a:gd name="T7" fmla="*/ 28 h 123"/>
                <a:gd name="T8" fmla="*/ 28 w 123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28" y="123"/>
                  </a:moveTo>
                  <a:lnTo>
                    <a:pt x="123" y="28"/>
                  </a:lnTo>
                  <a:lnTo>
                    <a:pt x="28" y="0"/>
                  </a:lnTo>
                  <a:lnTo>
                    <a:pt x="0" y="28"/>
                  </a:lnTo>
                  <a:lnTo>
                    <a:pt x="28" y="123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62"/>
            <p:cNvSpPr/>
            <p:nvPr/>
          </p:nvSpPr>
          <p:spPr bwMode="auto">
            <a:xfrm>
              <a:off x="4946651" y="863601"/>
              <a:ext cx="60325" cy="60325"/>
            </a:xfrm>
            <a:custGeom>
              <a:avLst/>
              <a:gdLst>
                <a:gd name="T0" fmla="*/ 10 w 38"/>
                <a:gd name="T1" fmla="*/ 38 h 38"/>
                <a:gd name="T2" fmla="*/ 38 w 38"/>
                <a:gd name="T3" fmla="*/ 10 h 38"/>
                <a:gd name="T4" fmla="*/ 0 w 38"/>
                <a:gd name="T5" fmla="*/ 0 h 38"/>
                <a:gd name="T6" fmla="*/ 10 w 38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38">
                  <a:moveTo>
                    <a:pt x="10" y="38"/>
                  </a:moveTo>
                  <a:lnTo>
                    <a:pt x="38" y="10"/>
                  </a:lnTo>
                  <a:lnTo>
                    <a:pt x="0" y="0"/>
                  </a:lnTo>
                  <a:lnTo>
                    <a:pt x="10" y="38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47" name="组合 246"/>
          <p:cNvGrpSpPr/>
          <p:nvPr/>
        </p:nvGrpSpPr>
        <p:grpSpPr>
          <a:xfrm>
            <a:off x="9608804" y="2319517"/>
            <a:ext cx="962025" cy="901701"/>
            <a:chOff x="6538913" y="2306638"/>
            <a:chExt cx="962025" cy="901701"/>
          </a:xfrm>
        </p:grpSpPr>
        <p:sp>
          <p:nvSpPr>
            <p:cNvPr id="248" name="Freeform 87"/>
            <p:cNvSpPr/>
            <p:nvPr/>
          </p:nvSpPr>
          <p:spPr bwMode="auto">
            <a:xfrm>
              <a:off x="6870701" y="2998788"/>
              <a:ext cx="300038" cy="179388"/>
            </a:xfrm>
            <a:custGeom>
              <a:avLst/>
              <a:gdLst>
                <a:gd name="T0" fmla="*/ 170 w 189"/>
                <a:gd name="T1" fmla="*/ 0 h 113"/>
                <a:gd name="T2" fmla="*/ 18 w 189"/>
                <a:gd name="T3" fmla="*/ 0 h 113"/>
                <a:gd name="T4" fmla="*/ 0 w 189"/>
                <a:gd name="T5" fmla="*/ 113 h 113"/>
                <a:gd name="T6" fmla="*/ 189 w 189"/>
                <a:gd name="T7" fmla="*/ 113 h 113"/>
                <a:gd name="T8" fmla="*/ 170 w 189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13">
                  <a:moveTo>
                    <a:pt x="170" y="0"/>
                  </a:moveTo>
                  <a:lnTo>
                    <a:pt x="18" y="0"/>
                  </a:lnTo>
                  <a:lnTo>
                    <a:pt x="0" y="113"/>
                  </a:lnTo>
                  <a:lnTo>
                    <a:pt x="189" y="113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88"/>
            <p:cNvSpPr/>
            <p:nvPr/>
          </p:nvSpPr>
          <p:spPr bwMode="auto">
            <a:xfrm>
              <a:off x="6538913" y="2878138"/>
              <a:ext cx="962025" cy="120650"/>
            </a:xfrm>
            <a:custGeom>
              <a:avLst/>
              <a:gdLst>
                <a:gd name="T0" fmla="*/ 0 w 256"/>
                <a:gd name="T1" fmla="*/ 0 h 32"/>
                <a:gd name="T2" fmla="*/ 0 w 256"/>
                <a:gd name="T3" fmla="*/ 16 h 32"/>
                <a:gd name="T4" fmla="*/ 16 w 256"/>
                <a:gd name="T5" fmla="*/ 32 h 32"/>
                <a:gd name="T6" fmla="*/ 240 w 256"/>
                <a:gd name="T7" fmla="*/ 32 h 32"/>
                <a:gd name="T8" fmla="*/ 256 w 256"/>
                <a:gd name="T9" fmla="*/ 16 h 32"/>
                <a:gd name="T10" fmla="*/ 256 w 256"/>
                <a:gd name="T11" fmla="*/ 0 h 32"/>
                <a:gd name="T12" fmla="*/ 0 w 256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32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40" y="32"/>
                    <a:pt x="240" y="32"/>
                    <a:pt x="240" y="32"/>
                  </a:cubicBezTo>
                  <a:cubicBezTo>
                    <a:pt x="249" y="32"/>
                    <a:pt x="256" y="25"/>
                    <a:pt x="256" y="16"/>
                  </a:cubicBezTo>
                  <a:cubicBezTo>
                    <a:pt x="256" y="0"/>
                    <a:pt x="256" y="0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89"/>
            <p:cNvSpPr/>
            <p:nvPr/>
          </p:nvSpPr>
          <p:spPr bwMode="auto">
            <a:xfrm>
              <a:off x="6538913" y="2306638"/>
              <a:ext cx="962025" cy="571500"/>
            </a:xfrm>
            <a:custGeom>
              <a:avLst/>
              <a:gdLst>
                <a:gd name="T0" fmla="*/ 240 w 256"/>
                <a:gd name="T1" fmla="*/ 0 h 152"/>
                <a:gd name="T2" fmla="*/ 16 w 256"/>
                <a:gd name="T3" fmla="*/ 0 h 152"/>
                <a:gd name="T4" fmla="*/ 0 w 256"/>
                <a:gd name="T5" fmla="*/ 16 h 152"/>
                <a:gd name="T6" fmla="*/ 0 w 256"/>
                <a:gd name="T7" fmla="*/ 152 h 152"/>
                <a:gd name="T8" fmla="*/ 256 w 256"/>
                <a:gd name="T9" fmla="*/ 152 h 152"/>
                <a:gd name="T10" fmla="*/ 256 w 256"/>
                <a:gd name="T11" fmla="*/ 16 h 152"/>
                <a:gd name="T12" fmla="*/ 240 w 256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52">
                  <a:moveTo>
                    <a:pt x="24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90"/>
            <p:cNvSpPr>
              <a:spLocks noChangeArrowheads="1"/>
            </p:cNvSpPr>
            <p:nvPr/>
          </p:nvSpPr>
          <p:spPr bwMode="auto">
            <a:xfrm>
              <a:off x="6599238" y="2366963"/>
              <a:ext cx="841375" cy="4508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91"/>
            <p:cNvSpPr/>
            <p:nvPr/>
          </p:nvSpPr>
          <p:spPr bwMode="auto">
            <a:xfrm>
              <a:off x="6824663" y="3178176"/>
              <a:ext cx="390525" cy="30163"/>
            </a:xfrm>
            <a:custGeom>
              <a:avLst/>
              <a:gdLst>
                <a:gd name="T0" fmla="*/ 237 w 246"/>
                <a:gd name="T1" fmla="*/ 0 h 19"/>
                <a:gd name="T2" fmla="*/ 10 w 246"/>
                <a:gd name="T3" fmla="*/ 0 h 19"/>
                <a:gd name="T4" fmla="*/ 0 w 246"/>
                <a:gd name="T5" fmla="*/ 19 h 19"/>
                <a:gd name="T6" fmla="*/ 246 w 246"/>
                <a:gd name="T7" fmla="*/ 19 h 19"/>
                <a:gd name="T8" fmla="*/ 237 w 24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9">
                  <a:moveTo>
                    <a:pt x="237" y="0"/>
                  </a:moveTo>
                  <a:lnTo>
                    <a:pt x="10" y="0"/>
                  </a:lnTo>
                  <a:lnTo>
                    <a:pt x="0" y="19"/>
                  </a:lnTo>
                  <a:lnTo>
                    <a:pt x="246" y="1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92"/>
            <p:cNvSpPr>
              <a:spLocks noChangeArrowheads="1"/>
            </p:cNvSpPr>
            <p:nvPr/>
          </p:nvSpPr>
          <p:spPr bwMode="auto">
            <a:xfrm>
              <a:off x="6629401" y="2397126"/>
              <a:ext cx="376238" cy="390525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Rectangle 93"/>
            <p:cNvSpPr>
              <a:spLocks noChangeArrowheads="1"/>
            </p:cNvSpPr>
            <p:nvPr/>
          </p:nvSpPr>
          <p:spPr bwMode="auto">
            <a:xfrm>
              <a:off x="7035801" y="2397126"/>
              <a:ext cx="374650" cy="74613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94"/>
            <p:cNvSpPr>
              <a:spLocks noChangeArrowheads="1"/>
            </p:cNvSpPr>
            <p:nvPr/>
          </p:nvSpPr>
          <p:spPr bwMode="auto">
            <a:xfrm>
              <a:off x="7035801" y="2501901"/>
              <a:ext cx="374650" cy="7620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95"/>
            <p:cNvSpPr>
              <a:spLocks noChangeArrowheads="1"/>
            </p:cNvSpPr>
            <p:nvPr/>
          </p:nvSpPr>
          <p:spPr bwMode="auto">
            <a:xfrm>
              <a:off x="7035801" y="2608263"/>
              <a:ext cx="374650" cy="179388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7" name="组合 256"/>
          <p:cNvGrpSpPr/>
          <p:nvPr/>
        </p:nvGrpSpPr>
        <p:grpSpPr>
          <a:xfrm>
            <a:off x="8002254" y="3853042"/>
            <a:ext cx="871538" cy="871538"/>
            <a:chOff x="4932363" y="3840163"/>
            <a:chExt cx="871538" cy="871538"/>
          </a:xfrm>
        </p:grpSpPr>
        <p:sp>
          <p:nvSpPr>
            <p:cNvPr id="258" name="Freeform 107"/>
            <p:cNvSpPr/>
            <p:nvPr/>
          </p:nvSpPr>
          <p:spPr bwMode="auto">
            <a:xfrm>
              <a:off x="4962526" y="4395788"/>
              <a:ext cx="284163" cy="285750"/>
            </a:xfrm>
            <a:custGeom>
              <a:avLst/>
              <a:gdLst>
                <a:gd name="T0" fmla="*/ 56 w 76"/>
                <a:gd name="T1" fmla="*/ 0 h 76"/>
                <a:gd name="T2" fmla="*/ 0 w 76"/>
                <a:gd name="T3" fmla="*/ 0 h 76"/>
                <a:gd name="T4" fmla="*/ 76 w 76"/>
                <a:gd name="T5" fmla="*/ 76 h 76"/>
                <a:gd name="T6" fmla="*/ 76 w 76"/>
                <a:gd name="T7" fmla="*/ 20 h 76"/>
                <a:gd name="T8" fmla="*/ 56 w 76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6">
                  <a:moveTo>
                    <a:pt x="5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1" y="36"/>
                    <a:pt x="40" y="65"/>
                    <a:pt x="76" y="76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68" y="15"/>
                    <a:pt x="61" y="8"/>
                    <a:pt x="56" y="0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108"/>
            <p:cNvSpPr/>
            <p:nvPr/>
          </p:nvSpPr>
          <p:spPr bwMode="auto">
            <a:xfrm>
              <a:off x="5487988" y="4395788"/>
              <a:ext cx="280988" cy="285750"/>
            </a:xfrm>
            <a:custGeom>
              <a:avLst/>
              <a:gdLst>
                <a:gd name="T0" fmla="*/ 0 w 75"/>
                <a:gd name="T1" fmla="*/ 20 h 76"/>
                <a:gd name="T2" fmla="*/ 0 w 75"/>
                <a:gd name="T3" fmla="*/ 76 h 76"/>
                <a:gd name="T4" fmla="*/ 75 w 75"/>
                <a:gd name="T5" fmla="*/ 0 h 76"/>
                <a:gd name="T6" fmla="*/ 19 w 75"/>
                <a:gd name="T7" fmla="*/ 0 h 76"/>
                <a:gd name="T8" fmla="*/ 0 w 75"/>
                <a:gd name="T9" fmla="*/ 2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76">
                  <a:moveTo>
                    <a:pt x="0" y="20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36" y="65"/>
                    <a:pt x="65" y="36"/>
                    <a:pt x="7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4" y="8"/>
                    <a:pt x="8" y="15"/>
                    <a:pt x="0" y="20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109"/>
            <p:cNvSpPr/>
            <p:nvPr/>
          </p:nvSpPr>
          <p:spPr bwMode="auto">
            <a:xfrm>
              <a:off x="4962526" y="3870326"/>
              <a:ext cx="284163" cy="285750"/>
            </a:xfrm>
            <a:custGeom>
              <a:avLst/>
              <a:gdLst>
                <a:gd name="T0" fmla="*/ 76 w 76"/>
                <a:gd name="T1" fmla="*/ 56 h 76"/>
                <a:gd name="T2" fmla="*/ 76 w 76"/>
                <a:gd name="T3" fmla="*/ 0 h 76"/>
                <a:gd name="T4" fmla="*/ 0 w 76"/>
                <a:gd name="T5" fmla="*/ 76 h 76"/>
                <a:gd name="T6" fmla="*/ 56 w 76"/>
                <a:gd name="T7" fmla="*/ 76 h 76"/>
                <a:gd name="T8" fmla="*/ 76 w 76"/>
                <a:gd name="T9" fmla="*/ 5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6">
                  <a:moveTo>
                    <a:pt x="76" y="56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40" y="11"/>
                    <a:pt x="11" y="40"/>
                    <a:pt x="0" y="76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61" y="68"/>
                    <a:pt x="68" y="61"/>
                    <a:pt x="76" y="56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110"/>
            <p:cNvSpPr/>
            <p:nvPr/>
          </p:nvSpPr>
          <p:spPr bwMode="auto">
            <a:xfrm>
              <a:off x="5487988" y="3870326"/>
              <a:ext cx="285750" cy="285750"/>
            </a:xfrm>
            <a:custGeom>
              <a:avLst/>
              <a:gdLst>
                <a:gd name="T0" fmla="*/ 20 w 76"/>
                <a:gd name="T1" fmla="*/ 76 h 76"/>
                <a:gd name="T2" fmla="*/ 76 w 76"/>
                <a:gd name="T3" fmla="*/ 76 h 76"/>
                <a:gd name="T4" fmla="*/ 0 w 76"/>
                <a:gd name="T5" fmla="*/ 0 h 76"/>
                <a:gd name="T6" fmla="*/ 0 w 76"/>
                <a:gd name="T7" fmla="*/ 56 h 76"/>
                <a:gd name="T8" fmla="*/ 20 w 76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6">
                  <a:moveTo>
                    <a:pt x="20" y="76"/>
                  </a:moveTo>
                  <a:cubicBezTo>
                    <a:pt x="76" y="76"/>
                    <a:pt x="76" y="76"/>
                    <a:pt x="76" y="76"/>
                  </a:cubicBezTo>
                  <a:cubicBezTo>
                    <a:pt x="65" y="40"/>
                    <a:pt x="36" y="11"/>
                    <a:pt x="0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8" y="61"/>
                    <a:pt x="15" y="68"/>
                    <a:pt x="20" y="76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111"/>
            <p:cNvSpPr>
              <a:spLocks noChangeArrowheads="1"/>
            </p:cNvSpPr>
            <p:nvPr/>
          </p:nvSpPr>
          <p:spPr bwMode="auto">
            <a:xfrm>
              <a:off x="5246688" y="3884613"/>
              <a:ext cx="241300" cy="2111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112"/>
            <p:cNvSpPr>
              <a:spLocks noChangeArrowheads="1"/>
            </p:cNvSpPr>
            <p:nvPr/>
          </p:nvSpPr>
          <p:spPr bwMode="auto">
            <a:xfrm>
              <a:off x="5246688" y="4456113"/>
              <a:ext cx="241300" cy="2111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113"/>
            <p:cNvSpPr>
              <a:spLocks noChangeArrowheads="1"/>
            </p:cNvSpPr>
            <p:nvPr/>
          </p:nvSpPr>
          <p:spPr bwMode="auto">
            <a:xfrm>
              <a:off x="5548313" y="4156076"/>
              <a:ext cx="209550" cy="23971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114"/>
            <p:cNvSpPr>
              <a:spLocks noChangeArrowheads="1"/>
            </p:cNvSpPr>
            <p:nvPr/>
          </p:nvSpPr>
          <p:spPr bwMode="auto">
            <a:xfrm>
              <a:off x="4976813" y="4156076"/>
              <a:ext cx="209550" cy="23971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115"/>
            <p:cNvSpPr/>
            <p:nvPr/>
          </p:nvSpPr>
          <p:spPr bwMode="auto">
            <a:xfrm>
              <a:off x="4932363" y="4156076"/>
              <a:ext cx="74613" cy="239713"/>
            </a:xfrm>
            <a:custGeom>
              <a:avLst/>
              <a:gdLst>
                <a:gd name="T0" fmla="*/ 20 w 20"/>
                <a:gd name="T1" fmla="*/ 0 h 64"/>
                <a:gd name="T2" fmla="*/ 4 w 20"/>
                <a:gd name="T3" fmla="*/ 0 h 64"/>
                <a:gd name="T4" fmla="*/ 0 w 20"/>
                <a:gd name="T5" fmla="*/ 32 h 64"/>
                <a:gd name="T6" fmla="*/ 4 w 20"/>
                <a:gd name="T7" fmla="*/ 64 h 64"/>
                <a:gd name="T8" fmla="*/ 20 w 20"/>
                <a:gd name="T9" fmla="*/ 64 h 64"/>
                <a:gd name="T10" fmla="*/ 16 w 20"/>
                <a:gd name="T11" fmla="*/ 32 h 64"/>
                <a:gd name="T12" fmla="*/ 20 w 20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64">
                  <a:moveTo>
                    <a:pt x="2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0" y="20"/>
                    <a:pt x="0" y="32"/>
                  </a:cubicBezTo>
                  <a:cubicBezTo>
                    <a:pt x="0" y="44"/>
                    <a:pt x="4" y="64"/>
                    <a:pt x="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64"/>
                    <a:pt x="16" y="44"/>
                    <a:pt x="16" y="32"/>
                  </a:cubicBezTo>
                  <a:cubicBezTo>
                    <a:pt x="16" y="2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116"/>
            <p:cNvSpPr/>
            <p:nvPr/>
          </p:nvSpPr>
          <p:spPr bwMode="auto">
            <a:xfrm>
              <a:off x="5727701" y="4156076"/>
              <a:ext cx="76200" cy="239713"/>
            </a:xfrm>
            <a:custGeom>
              <a:avLst/>
              <a:gdLst>
                <a:gd name="T0" fmla="*/ 16 w 20"/>
                <a:gd name="T1" fmla="*/ 0 h 64"/>
                <a:gd name="T2" fmla="*/ 0 w 20"/>
                <a:gd name="T3" fmla="*/ 0 h 64"/>
                <a:gd name="T4" fmla="*/ 4 w 20"/>
                <a:gd name="T5" fmla="*/ 32 h 64"/>
                <a:gd name="T6" fmla="*/ 0 w 20"/>
                <a:gd name="T7" fmla="*/ 64 h 64"/>
                <a:gd name="T8" fmla="*/ 16 w 20"/>
                <a:gd name="T9" fmla="*/ 64 h 64"/>
                <a:gd name="T10" fmla="*/ 20 w 20"/>
                <a:gd name="T11" fmla="*/ 32 h 64"/>
                <a:gd name="T12" fmla="*/ 16 w 20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64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" y="20"/>
                    <a:pt x="4" y="32"/>
                  </a:cubicBezTo>
                  <a:cubicBezTo>
                    <a:pt x="4" y="44"/>
                    <a:pt x="0" y="64"/>
                    <a:pt x="0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16" y="64"/>
                    <a:pt x="20" y="44"/>
                    <a:pt x="20" y="32"/>
                  </a:cubicBezTo>
                  <a:cubicBezTo>
                    <a:pt x="20" y="2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117"/>
            <p:cNvSpPr/>
            <p:nvPr/>
          </p:nvSpPr>
          <p:spPr bwMode="auto">
            <a:xfrm>
              <a:off x="5246688" y="4637088"/>
              <a:ext cx="241300" cy="74613"/>
            </a:xfrm>
            <a:custGeom>
              <a:avLst/>
              <a:gdLst>
                <a:gd name="T0" fmla="*/ 0 w 64"/>
                <a:gd name="T1" fmla="*/ 0 h 20"/>
                <a:gd name="T2" fmla="*/ 0 w 64"/>
                <a:gd name="T3" fmla="*/ 16 h 20"/>
                <a:gd name="T4" fmla="*/ 32 w 64"/>
                <a:gd name="T5" fmla="*/ 20 h 20"/>
                <a:gd name="T6" fmla="*/ 64 w 64"/>
                <a:gd name="T7" fmla="*/ 16 h 20"/>
                <a:gd name="T8" fmla="*/ 64 w 64"/>
                <a:gd name="T9" fmla="*/ 0 h 20"/>
                <a:gd name="T10" fmla="*/ 32 w 64"/>
                <a:gd name="T11" fmla="*/ 4 h 20"/>
                <a:gd name="T12" fmla="*/ 0 w 64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0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0" y="20"/>
                    <a:pt x="32" y="20"/>
                  </a:cubicBezTo>
                  <a:cubicBezTo>
                    <a:pt x="44" y="20"/>
                    <a:pt x="64" y="16"/>
                    <a:pt x="64" y="1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44" y="4"/>
                    <a:pt x="32" y="4"/>
                  </a:cubicBezTo>
                  <a:cubicBezTo>
                    <a:pt x="20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118"/>
            <p:cNvSpPr/>
            <p:nvPr/>
          </p:nvSpPr>
          <p:spPr bwMode="auto">
            <a:xfrm>
              <a:off x="5246688" y="3840163"/>
              <a:ext cx="241300" cy="79375"/>
            </a:xfrm>
            <a:custGeom>
              <a:avLst/>
              <a:gdLst>
                <a:gd name="T0" fmla="*/ 32 w 64"/>
                <a:gd name="T1" fmla="*/ 0 h 21"/>
                <a:gd name="T2" fmla="*/ 0 w 64"/>
                <a:gd name="T3" fmla="*/ 5 h 21"/>
                <a:gd name="T4" fmla="*/ 0 w 64"/>
                <a:gd name="T5" fmla="*/ 21 h 21"/>
                <a:gd name="T6" fmla="*/ 32 w 64"/>
                <a:gd name="T7" fmla="*/ 16 h 21"/>
                <a:gd name="T8" fmla="*/ 64 w 64"/>
                <a:gd name="T9" fmla="*/ 21 h 21"/>
                <a:gd name="T10" fmla="*/ 64 w 64"/>
                <a:gd name="T11" fmla="*/ 5 h 21"/>
                <a:gd name="T12" fmla="*/ 32 w 6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">
                  <a:moveTo>
                    <a:pt x="32" y="0"/>
                  </a:moveTo>
                  <a:cubicBezTo>
                    <a:pt x="20" y="0"/>
                    <a:pt x="0" y="5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20" y="16"/>
                    <a:pt x="32" y="16"/>
                  </a:cubicBezTo>
                  <a:cubicBezTo>
                    <a:pt x="44" y="16"/>
                    <a:pt x="64" y="21"/>
                    <a:pt x="64" y="21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44" y="0"/>
                    <a:pt x="32" y="0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70" name="组合 269"/>
          <p:cNvGrpSpPr/>
          <p:nvPr/>
        </p:nvGrpSpPr>
        <p:grpSpPr>
          <a:xfrm>
            <a:off x="9608804" y="4062592"/>
            <a:ext cx="962025" cy="661988"/>
            <a:chOff x="6538913" y="4049713"/>
            <a:chExt cx="962025" cy="661988"/>
          </a:xfrm>
        </p:grpSpPr>
        <p:sp>
          <p:nvSpPr>
            <p:cNvPr id="271" name="Oval 133"/>
            <p:cNvSpPr>
              <a:spLocks noChangeArrowheads="1"/>
            </p:cNvSpPr>
            <p:nvPr/>
          </p:nvSpPr>
          <p:spPr bwMode="auto">
            <a:xfrm>
              <a:off x="6689726" y="4110038"/>
              <a:ext cx="420688" cy="4206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Oval 134"/>
            <p:cNvSpPr>
              <a:spLocks noChangeArrowheads="1"/>
            </p:cNvSpPr>
            <p:nvPr/>
          </p:nvSpPr>
          <p:spPr bwMode="auto">
            <a:xfrm>
              <a:off x="7035801" y="4200526"/>
              <a:ext cx="239713" cy="241300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Oval 135"/>
            <p:cNvSpPr>
              <a:spLocks noChangeArrowheads="1"/>
            </p:cNvSpPr>
            <p:nvPr/>
          </p:nvSpPr>
          <p:spPr bwMode="auto">
            <a:xfrm>
              <a:off x="6538913" y="4321176"/>
              <a:ext cx="390525" cy="39052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Oval 136"/>
            <p:cNvSpPr>
              <a:spLocks noChangeArrowheads="1"/>
            </p:cNvSpPr>
            <p:nvPr/>
          </p:nvSpPr>
          <p:spPr bwMode="auto">
            <a:xfrm>
              <a:off x="7110413" y="4321176"/>
              <a:ext cx="390525" cy="39052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137"/>
            <p:cNvSpPr>
              <a:spLocks noChangeArrowheads="1"/>
            </p:cNvSpPr>
            <p:nvPr/>
          </p:nvSpPr>
          <p:spPr bwMode="auto">
            <a:xfrm>
              <a:off x="6734176" y="4411663"/>
              <a:ext cx="571500" cy="30003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Oval 138"/>
            <p:cNvSpPr>
              <a:spLocks noChangeArrowheads="1"/>
            </p:cNvSpPr>
            <p:nvPr/>
          </p:nvSpPr>
          <p:spPr bwMode="auto">
            <a:xfrm>
              <a:off x="6689726" y="4049713"/>
              <a:ext cx="420688" cy="420688"/>
            </a:xfrm>
            <a:prstGeom prst="ellipse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Oval 139"/>
            <p:cNvSpPr>
              <a:spLocks noChangeArrowheads="1"/>
            </p:cNvSpPr>
            <p:nvPr/>
          </p:nvSpPr>
          <p:spPr bwMode="auto">
            <a:xfrm>
              <a:off x="7035801" y="4140201"/>
              <a:ext cx="239713" cy="241300"/>
            </a:xfrm>
            <a:prstGeom prst="ellipse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Oval 140"/>
            <p:cNvSpPr>
              <a:spLocks noChangeArrowheads="1"/>
            </p:cNvSpPr>
            <p:nvPr/>
          </p:nvSpPr>
          <p:spPr bwMode="auto">
            <a:xfrm>
              <a:off x="6538913" y="4260851"/>
              <a:ext cx="390525" cy="390525"/>
            </a:xfrm>
            <a:prstGeom prst="ellipse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Oval 141"/>
            <p:cNvSpPr>
              <a:spLocks noChangeArrowheads="1"/>
            </p:cNvSpPr>
            <p:nvPr/>
          </p:nvSpPr>
          <p:spPr bwMode="auto">
            <a:xfrm>
              <a:off x="7110413" y="4260851"/>
              <a:ext cx="390525" cy="390525"/>
            </a:xfrm>
            <a:prstGeom prst="ellipse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142"/>
            <p:cNvSpPr>
              <a:spLocks noChangeArrowheads="1"/>
            </p:cNvSpPr>
            <p:nvPr/>
          </p:nvSpPr>
          <p:spPr bwMode="auto">
            <a:xfrm>
              <a:off x="6734176" y="4351338"/>
              <a:ext cx="571500" cy="300038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143"/>
            <p:cNvSpPr/>
            <p:nvPr/>
          </p:nvSpPr>
          <p:spPr bwMode="auto">
            <a:xfrm>
              <a:off x="6675438" y="4425951"/>
              <a:ext cx="58738" cy="90488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8 w 16"/>
                <a:gd name="T5" fmla="*/ 24 h 24"/>
                <a:gd name="T6" fmla="*/ 0 w 16"/>
                <a:gd name="T7" fmla="*/ 16 h 24"/>
                <a:gd name="T8" fmla="*/ 0 w 16"/>
                <a:gd name="T9" fmla="*/ 8 h 24"/>
                <a:gd name="T10" fmla="*/ 8 w 16"/>
                <a:gd name="T11" fmla="*/ 0 h 24"/>
                <a:gd name="T12" fmla="*/ 8 w 16"/>
                <a:gd name="T13" fmla="*/ 0 h 24"/>
                <a:gd name="T14" fmla="*/ 16 w 16"/>
                <a:gd name="T15" fmla="*/ 8 h 24"/>
                <a:gd name="T16" fmla="*/ 16 w 16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cubicBezTo>
                    <a:pt x="16" y="20"/>
                    <a:pt x="12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144"/>
            <p:cNvSpPr/>
            <p:nvPr/>
          </p:nvSpPr>
          <p:spPr bwMode="auto">
            <a:xfrm>
              <a:off x="6764338" y="4425951"/>
              <a:ext cx="60325" cy="90488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8 w 16"/>
                <a:gd name="T5" fmla="*/ 24 h 24"/>
                <a:gd name="T6" fmla="*/ 0 w 16"/>
                <a:gd name="T7" fmla="*/ 16 h 24"/>
                <a:gd name="T8" fmla="*/ 0 w 16"/>
                <a:gd name="T9" fmla="*/ 8 h 24"/>
                <a:gd name="T10" fmla="*/ 8 w 16"/>
                <a:gd name="T11" fmla="*/ 0 h 24"/>
                <a:gd name="T12" fmla="*/ 8 w 16"/>
                <a:gd name="T13" fmla="*/ 0 h 24"/>
                <a:gd name="T14" fmla="*/ 16 w 16"/>
                <a:gd name="T15" fmla="*/ 8 h 24"/>
                <a:gd name="T16" fmla="*/ 16 w 16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cubicBezTo>
                    <a:pt x="16" y="20"/>
                    <a:pt x="12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145"/>
            <p:cNvSpPr/>
            <p:nvPr/>
          </p:nvSpPr>
          <p:spPr bwMode="auto">
            <a:xfrm>
              <a:off x="6854826" y="4425951"/>
              <a:ext cx="60325" cy="90488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8 w 16"/>
                <a:gd name="T5" fmla="*/ 24 h 24"/>
                <a:gd name="T6" fmla="*/ 0 w 16"/>
                <a:gd name="T7" fmla="*/ 16 h 24"/>
                <a:gd name="T8" fmla="*/ 0 w 16"/>
                <a:gd name="T9" fmla="*/ 8 h 24"/>
                <a:gd name="T10" fmla="*/ 8 w 16"/>
                <a:gd name="T11" fmla="*/ 0 h 24"/>
                <a:gd name="T12" fmla="*/ 8 w 16"/>
                <a:gd name="T13" fmla="*/ 0 h 24"/>
                <a:gd name="T14" fmla="*/ 16 w 16"/>
                <a:gd name="T15" fmla="*/ 8 h 24"/>
                <a:gd name="T16" fmla="*/ 16 w 16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cubicBezTo>
                    <a:pt x="16" y="20"/>
                    <a:pt x="12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146"/>
            <p:cNvSpPr/>
            <p:nvPr/>
          </p:nvSpPr>
          <p:spPr bwMode="auto">
            <a:xfrm>
              <a:off x="6945313" y="4425951"/>
              <a:ext cx="60325" cy="90488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8 w 16"/>
                <a:gd name="T5" fmla="*/ 24 h 24"/>
                <a:gd name="T6" fmla="*/ 0 w 16"/>
                <a:gd name="T7" fmla="*/ 16 h 24"/>
                <a:gd name="T8" fmla="*/ 0 w 16"/>
                <a:gd name="T9" fmla="*/ 8 h 24"/>
                <a:gd name="T10" fmla="*/ 8 w 16"/>
                <a:gd name="T11" fmla="*/ 0 h 24"/>
                <a:gd name="T12" fmla="*/ 8 w 16"/>
                <a:gd name="T13" fmla="*/ 0 h 24"/>
                <a:gd name="T14" fmla="*/ 16 w 16"/>
                <a:gd name="T15" fmla="*/ 8 h 24"/>
                <a:gd name="T16" fmla="*/ 16 w 16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cubicBezTo>
                    <a:pt x="16" y="20"/>
                    <a:pt x="12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147"/>
            <p:cNvSpPr/>
            <p:nvPr/>
          </p:nvSpPr>
          <p:spPr bwMode="auto">
            <a:xfrm>
              <a:off x="7035801" y="4425951"/>
              <a:ext cx="60325" cy="90488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8 w 16"/>
                <a:gd name="T5" fmla="*/ 24 h 24"/>
                <a:gd name="T6" fmla="*/ 0 w 16"/>
                <a:gd name="T7" fmla="*/ 16 h 24"/>
                <a:gd name="T8" fmla="*/ 0 w 16"/>
                <a:gd name="T9" fmla="*/ 8 h 24"/>
                <a:gd name="T10" fmla="*/ 8 w 16"/>
                <a:gd name="T11" fmla="*/ 0 h 24"/>
                <a:gd name="T12" fmla="*/ 8 w 16"/>
                <a:gd name="T13" fmla="*/ 0 h 24"/>
                <a:gd name="T14" fmla="*/ 16 w 16"/>
                <a:gd name="T15" fmla="*/ 8 h 24"/>
                <a:gd name="T16" fmla="*/ 16 w 16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cubicBezTo>
                    <a:pt x="16" y="20"/>
                    <a:pt x="12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148"/>
            <p:cNvSpPr/>
            <p:nvPr/>
          </p:nvSpPr>
          <p:spPr bwMode="auto">
            <a:xfrm>
              <a:off x="7124701" y="4425951"/>
              <a:ext cx="60325" cy="90488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8 w 16"/>
                <a:gd name="T5" fmla="*/ 24 h 24"/>
                <a:gd name="T6" fmla="*/ 0 w 16"/>
                <a:gd name="T7" fmla="*/ 16 h 24"/>
                <a:gd name="T8" fmla="*/ 0 w 16"/>
                <a:gd name="T9" fmla="*/ 8 h 24"/>
                <a:gd name="T10" fmla="*/ 8 w 16"/>
                <a:gd name="T11" fmla="*/ 0 h 24"/>
                <a:gd name="T12" fmla="*/ 8 w 16"/>
                <a:gd name="T13" fmla="*/ 0 h 24"/>
                <a:gd name="T14" fmla="*/ 16 w 16"/>
                <a:gd name="T15" fmla="*/ 8 h 24"/>
                <a:gd name="T16" fmla="*/ 16 w 16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cubicBezTo>
                    <a:pt x="16" y="20"/>
                    <a:pt x="12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149"/>
            <p:cNvSpPr/>
            <p:nvPr/>
          </p:nvSpPr>
          <p:spPr bwMode="auto">
            <a:xfrm>
              <a:off x="7215188" y="4425951"/>
              <a:ext cx="60325" cy="90488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8 w 16"/>
                <a:gd name="T5" fmla="*/ 24 h 24"/>
                <a:gd name="T6" fmla="*/ 0 w 16"/>
                <a:gd name="T7" fmla="*/ 16 h 24"/>
                <a:gd name="T8" fmla="*/ 0 w 16"/>
                <a:gd name="T9" fmla="*/ 8 h 24"/>
                <a:gd name="T10" fmla="*/ 8 w 16"/>
                <a:gd name="T11" fmla="*/ 0 h 24"/>
                <a:gd name="T12" fmla="*/ 8 w 16"/>
                <a:gd name="T13" fmla="*/ 0 h 24"/>
                <a:gd name="T14" fmla="*/ 16 w 16"/>
                <a:gd name="T15" fmla="*/ 8 h 24"/>
                <a:gd name="T16" fmla="*/ 16 w 16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cubicBezTo>
                    <a:pt x="16" y="20"/>
                    <a:pt x="12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150"/>
            <p:cNvSpPr/>
            <p:nvPr/>
          </p:nvSpPr>
          <p:spPr bwMode="auto">
            <a:xfrm>
              <a:off x="7305676" y="4425951"/>
              <a:ext cx="60325" cy="90488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8 w 16"/>
                <a:gd name="T5" fmla="*/ 24 h 24"/>
                <a:gd name="T6" fmla="*/ 0 w 16"/>
                <a:gd name="T7" fmla="*/ 16 h 24"/>
                <a:gd name="T8" fmla="*/ 0 w 16"/>
                <a:gd name="T9" fmla="*/ 8 h 24"/>
                <a:gd name="T10" fmla="*/ 8 w 16"/>
                <a:gd name="T11" fmla="*/ 0 h 24"/>
                <a:gd name="T12" fmla="*/ 8 w 16"/>
                <a:gd name="T13" fmla="*/ 0 h 24"/>
                <a:gd name="T14" fmla="*/ 16 w 16"/>
                <a:gd name="T15" fmla="*/ 8 h 24"/>
                <a:gd name="T16" fmla="*/ 16 w 16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cubicBezTo>
                    <a:pt x="16" y="20"/>
                    <a:pt x="12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0"/>
                    <a:pt x="0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9" name="Freeform 166"/>
          <p:cNvSpPr/>
          <p:nvPr/>
        </p:nvSpPr>
        <p:spPr bwMode="auto">
          <a:xfrm>
            <a:off x="8016542" y="5356405"/>
            <a:ext cx="871538" cy="871538"/>
          </a:xfrm>
          <a:custGeom>
            <a:avLst/>
            <a:gdLst>
              <a:gd name="T0" fmla="*/ 204 w 232"/>
              <a:gd name="T1" fmla="*/ 116 h 232"/>
              <a:gd name="T2" fmla="*/ 184 w 232"/>
              <a:gd name="T3" fmla="*/ 124 h 232"/>
              <a:gd name="T4" fmla="*/ 172 w 232"/>
              <a:gd name="T5" fmla="*/ 112 h 232"/>
              <a:gd name="T6" fmla="*/ 172 w 232"/>
              <a:gd name="T7" fmla="*/ 68 h 232"/>
              <a:gd name="T8" fmla="*/ 164 w 232"/>
              <a:gd name="T9" fmla="*/ 60 h 232"/>
              <a:gd name="T10" fmla="*/ 120 w 232"/>
              <a:gd name="T11" fmla="*/ 60 h 232"/>
              <a:gd name="T12" fmla="*/ 108 w 232"/>
              <a:gd name="T13" fmla="*/ 48 h 232"/>
              <a:gd name="T14" fmla="*/ 116 w 232"/>
              <a:gd name="T15" fmla="*/ 28 h 232"/>
              <a:gd name="T16" fmla="*/ 88 w 232"/>
              <a:gd name="T17" fmla="*/ 0 h 232"/>
              <a:gd name="T18" fmla="*/ 60 w 232"/>
              <a:gd name="T19" fmla="*/ 28 h 232"/>
              <a:gd name="T20" fmla="*/ 68 w 232"/>
              <a:gd name="T21" fmla="*/ 48 h 232"/>
              <a:gd name="T22" fmla="*/ 56 w 232"/>
              <a:gd name="T23" fmla="*/ 60 h 232"/>
              <a:gd name="T24" fmla="*/ 8 w 232"/>
              <a:gd name="T25" fmla="*/ 60 h 232"/>
              <a:gd name="T26" fmla="*/ 0 w 232"/>
              <a:gd name="T27" fmla="*/ 68 h 232"/>
              <a:gd name="T28" fmla="*/ 0 w 232"/>
              <a:gd name="T29" fmla="*/ 112 h 232"/>
              <a:gd name="T30" fmla="*/ 12 w 232"/>
              <a:gd name="T31" fmla="*/ 124 h 232"/>
              <a:gd name="T32" fmla="*/ 32 w 232"/>
              <a:gd name="T33" fmla="*/ 116 h 232"/>
              <a:gd name="T34" fmla="*/ 56 w 232"/>
              <a:gd name="T35" fmla="*/ 140 h 232"/>
              <a:gd name="T36" fmla="*/ 32 w 232"/>
              <a:gd name="T37" fmla="*/ 164 h 232"/>
              <a:gd name="T38" fmla="*/ 12 w 232"/>
              <a:gd name="T39" fmla="*/ 156 h 232"/>
              <a:gd name="T40" fmla="*/ 0 w 232"/>
              <a:gd name="T41" fmla="*/ 168 h 232"/>
              <a:gd name="T42" fmla="*/ 0 w 232"/>
              <a:gd name="T43" fmla="*/ 224 h 232"/>
              <a:gd name="T44" fmla="*/ 8 w 232"/>
              <a:gd name="T45" fmla="*/ 232 h 232"/>
              <a:gd name="T46" fmla="*/ 64 w 232"/>
              <a:gd name="T47" fmla="*/ 232 h 232"/>
              <a:gd name="T48" fmla="*/ 76 w 232"/>
              <a:gd name="T49" fmla="*/ 220 h 232"/>
              <a:gd name="T50" fmla="*/ 68 w 232"/>
              <a:gd name="T51" fmla="*/ 200 h 232"/>
              <a:gd name="T52" fmla="*/ 92 w 232"/>
              <a:gd name="T53" fmla="*/ 176 h 232"/>
              <a:gd name="T54" fmla="*/ 116 w 232"/>
              <a:gd name="T55" fmla="*/ 196 h 232"/>
              <a:gd name="T56" fmla="*/ 108 w 232"/>
              <a:gd name="T57" fmla="*/ 220 h 232"/>
              <a:gd name="T58" fmla="*/ 120 w 232"/>
              <a:gd name="T59" fmla="*/ 232 h 232"/>
              <a:gd name="T60" fmla="*/ 164 w 232"/>
              <a:gd name="T61" fmla="*/ 232 h 232"/>
              <a:gd name="T62" fmla="*/ 172 w 232"/>
              <a:gd name="T63" fmla="*/ 224 h 232"/>
              <a:gd name="T64" fmla="*/ 172 w 232"/>
              <a:gd name="T65" fmla="*/ 176 h 232"/>
              <a:gd name="T66" fmla="*/ 184 w 232"/>
              <a:gd name="T67" fmla="*/ 164 h 232"/>
              <a:gd name="T68" fmla="*/ 204 w 232"/>
              <a:gd name="T69" fmla="*/ 172 h 232"/>
              <a:gd name="T70" fmla="*/ 232 w 232"/>
              <a:gd name="T71" fmla="*/ 144 h 232"/>
              <a:gd name="T72" fmla="*/ 204 w 232"/>
              <a:gd name="T73" fmla="*/ 116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32" h="232">
                <a:moveTo>
                  <a:pt x="204" y="116"/>
                </a:moveTo>
                <a:cubicBezTo>
                  <a:pt x="192" y="116"/>
                  <a:pt x="192" y="124"/>
                  <a:pt x="184" y="124"/>
                </a:cubicBezTo>
                <a:cubicBezTo>
                  <a:pt x="178" y="124"/>
                  <a:pt x="172" y="120"/>
                  <a:pt x="172" y="112"/>
                </a:cubicBezTo>
                <a:cubicBezTo>
                  <a:pt x="172" y="112"/>
                  <a:pt x="172" y="72"/>
                  <a:pt x="172" y="68"/>
                </a:cubicBezTo>
                <a:cubicBezTo>
                  <a:pt x="172" y="64"/>
                  <a:pt x="168" y="60"/>
                  <a:pt x="164" y="60"/>
                </a:cubicBezTo>
                <a:cubicBezTo>
                  <a:pt x="160" y="60"/>
                  <a:pt x="120" y="60"/>
                  <a:pt x="120" y="60"/>
                </a:cubicBezTo>
                <a:cubicBezTo>
                  <a:pt x="112" y="60"/>
                  <a:pt x="108" y="54"/>
                  <a:pt x="108" y="48"/>
                </a:cubicBezTo>
                <a:cubicBezTo>
                  <a:pt x="108" y="40"/>
                  <a:pt x="116" y="40"/>
                  <a:pt x="116" y="28"/>
                </a:cubicBezTo>
                <a:cubicBezTo>
                  <a:pt x="116" y="16"/>
                  <a:pt x="108" y="0"/>
                  <a:pt x="88" y="0"/>
                </a:cubicBezTo>
                <a:cubicBezTo>
                  <a:pt x="68" y="0"/>
                  <a:pt x="60" y="12"/>
                  <a:pt x="60" y="28"/>
                </a:cubicBezTo>
                <a:cubicBezTo>
                  <a:pt x="60" y="40"/>
                  <a:pt x="68" y="40"/>
                  <a:pt x="68" y="48"/>
                </a:cubicBezTo>
                <a:cubicBezTo>
                  <a:pt x="68" y="55"/>
                  <a:pt x="65" y="60"/>
                  <a:pt x="56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4" y="60"/>
                  <a:pt x="0" y="64"/>
                  <a:pt x="0" y="68"/>
                </a:cubicBezTo>
                <a:cubicBezTo>
                  <a:pt x="0" y="72"/>
                  <a:pt x="0" y="112"/>
                  <a:pt x="0" y="112"/>
                </a:cubicBezTo>
                <a:cubicBezTo>
                  <a:pt x="0" y="119"/>
                  <a:pt x="6" y="124"/>
                  <a:pt x="12" y="124"/>
                </a:cubicBezTo>
                <a:cubicBezTo>
                  <a:pt x="20" y="124"/>
                  <a:pt x="20" y="116"/>
                  <a:pt x="32" y="116"/>
                </a:cubicBezTo>
                <a:cubicBezTo>
                  <a:pt x="48" y="116"/>
                  <a:pt x="56" y="128"/>
                  <a:pt x="56" y="140"/>
                </a:cubicBezTo>
                <a:cubicBezTo>
                  <a:pt x="56" y="148"/>
                  <a:pt x="48" y="164"/>
                  <a:pt x="32" y="164"/>
                </a:cubicBezTo>
                <a:cubicBezTo>
                  <a:pt x="20" y="164"/>
                  <a:pt x="20" y="156"/>
                  <a:pt x="12" y="156"/>
                </a:cubicBezTo>
                <a:cubicBezTo>
                  <a:pt x="6" y="156"/>
                  <a:pt x="0" y="161"/>
                  <a:pt x="0" y="168"/>
                </a:cubicBezTo>
                <a:cubicBezTo>
                  <a:pt x="0" y="168"/>
                  <a:pt x="0" y="220"/>
                  <a:pt x="0" y="224"/>
                </a:cubicBezTo>
                <a:cubicBezTo>
                  <a:pt x="0" y="228"/>
                  <a:pt x="4" y="232"/>
                  <a:pt x="8" y="232"/>
                </a:cubicBezTo>
                <a:cubicBezTo>
                  <a:pt x="12" y="232"/>
                  <a:pt x="64" y="232"/>
                  <a:pt x="64" y="232"/>
                </a:cubicBezTo>
                <a:cubicBezTo>
                  <a:pt x="72" y="232"/>
                  <a:pt x="76" y="225"/>
                  <a:pt x="76" y="220"/>
                </a:cubicBezTo>
                <a:cubicBezTo>
                  <a:pt x="76" y="212"/>
                  <a:pt x="68" y="212"/>
                  <a:pt x="68" y="200"/>
                </a:cubicBezTo>
                <a:cubicBezTo>
                  <a:pt x="68" y="184"/>
                  <a:pt x="80" y="176"/>
                  <a:pt x="92" y="176"/>
                </a:cubicBezTo>
                <a:cubicBezTo>
                  <a:pt x="104" y="176"/>
                  <a:pt x="116" y="184"/>
                  <a:pt x="116" y="196"/>
                </a:cubicBezTo>
                <a:cubicBezTo>
                  <a:pt x="116" y="212"/>
                  <a:pt x="108" y="212"/>
                  <a:pt x="108" y="220"/>
                </a:cubicBezTo>
                <a:cubicBezTo>
                  <a:pt x="108" y="226"/>
                  <a:pt x="112" y="232"/>
                  <a:pt x="120" y="232"/>
                </a:cubicBezTo>
                <a:cubicBezTo>
                  <a:pt x="120" y="232"/>
                  <a:pt x="160" y="232"/>
                  <a:pt x="164" y="232"/>
                </a:cubicBezTo>
                <a:cubicBezTo>
                  <a:pt x="168" y="232"/>
                  <a:pt x="172" y="228"/>
                  <a:pt x="172" y="224"/>
                </a:cubicBezTo>
                <a:cubicBezTo>
                  <a:pt x="172" y="220"/>
                  <a:pt x="172" y="176"/>
                  <a:pt x="172" y="176"/>
                </a:cubicBezTo>
                <a:cubicBezTo>
                  <a:pt x="172" y="168"/>
                  <a:pt x="178" y="164"/>
                  <a:pt x="184" y="164"/>
                </a:cubicBezTo>
                <a:cubicBezTo>
                  <a:pt x="192" y="164"/>
                  <a:pt x="192" y="172"/>
                  <a:pt x="204" y="172"/>
                </a:cubicBezTo>
                <a:cubicBezTo>
                  <a:pt x="220" y="172"/>
                  <a:pt x="232" y="164"/>
                  <a:pt x="232" y="144"/>
                </a:cubicBezTo>
                <a:cubicBezTo>
                  <a:pt x="232" y="124"/>
                  <a:pt x="220" y="116"/>
                  <a:pt x="204" y="116"/>
                </a:cubicBezTo>
                <a:close/>
              </a:path>
            </a:pathLst>
          </a:custGeom>
          <a:solidFill>
            <a:srgbClr val="41C1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90" name="组合 289"/>
          <p:cNvGrpSpPr/>
          <p:nvPr/>
        </p:nvGrpSpPr>
        <p:grpSpPr>
          <a:xfrm>
            <a:off x="9759617" y="5265917"/>
            <a:ext cx="660400" cy="962026"/>
            <a:chOff x="6689726" y="5253038"/>
            <a:chExt cx="660400" cy="962026"/>
          </a:xfrm>
        </p:grpSpPr>
        <p:sp>
          <p:nvSpPr>
            <p:cNvPr id="291" name="Freeform 171"/>
            <p:cNvSpPr/>
            <p:nvPr/>
          </p:nvSpPr>
          <p:spPr bwMode="auto">
            <a:xfrm>
              <a:off x="6689726" y="5553076"/>
              <a:ext cx="660400" cy="661988"/>
            </a:xfrm>
            <a:custGeom>
              <a:avLst/>
              <a:gdLst>
                <a:gd name="T0" fmla="*/ 208 w 416"/>
                <a:gd name="T1" fmla="*/ 417 h 417"/>
                <a:gd name="T2" fmla="*/ 0 w 416"/>
                <a:gd name="T3" fmla="*/ 208 h 417"/>
                <a:gd name="T4" fmla="*/ 208 w 416"/>
                <a:gd name="T5" fmla="*/ 0 h 417"/>
                <a:gd name="T6" fmla="*/ 416 w 416"/>
                <a:gd name="T7" fmla="*/ 208 h 417"/>
                <a:gd name="T8" fmla="*/ 208 w 416"/>
                <a:gd name="T9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417">
                  <a:moveTo>
                    <a:pt x="208" y="417"/>
                  </a:moveTo>
                  <a:lnTo>
                    <a:pt x="0" y="208"/>
                  </a:lnTo>
                  <a:lnTo>
                    <a:pt x="208" y="0"/>
                  </a:lnTo>
                  <a:lnTo>
                    <a:pt x="416" y="208"/>
                  </a:lnTo>
                  <a:lnTo>
                    <a:pt x="208" y="417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172"/>
            <p:cNvSpPr/>
            <p:nvPr/>
          </p:nvSpPr>
          <p:spPr bwMode="auto">
            <a:xfrm>
              <a:off x="6750051" y="5553076"/>
              <a:ext cx="541338" cy="541338"/>
            </a:xfrm>
            <a:custGeom>
              <a:avLst/>
              <a:gdLst>
                <a:gd name="T0" fmla="*/ 170 w 341"/>
                <a:gd name="T1" fmla="*/ 341 h 341"/>
                <a:gd name="T2" fmla="*/ 0 w 341"/>
                <a:gd name="T3" fmla="*/ 170 h 341"/>
                <a:gd name="T4" fmla="*/ 170 w 341"/>
                <a:gd name="T5" fmla="*/ 0 h 341"/>
                <a:gd name="T6" fmla="*/ 341 w 341"/>
                <a:gd name="T7" fmla="*/ 170 h 341"/>
                <a:gd name="T8" fmla="*/ 170 w 341"/>
                <a:gd name="T9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341">
                  <a:moveTo>
                    <a:pt x="170" y="341"/>
                  </a:moveTo>
                  <a:lnTo>
                    <a:pt x="0" y="170"/>
                  </a:lnTo>
                  <a:lnTo>
                    <a:pt x="170" y="0"/>
                  </a:lnTo>
                  <a:lnTo>
                    <a:pt x="341" y="170"/>
                  </a:lnTo>
                  <a:lnTo>
                    <a:pt x="170" y="341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173"/>
            <p:cNvSpPr/>
            <p:nvPr/>
          </p:nvSpPr>
          <p:spPr bwMode="auto">
            <a:xfrm>
              <a:off x="6689726" y="5402263"/>
              <a:ext cx="660400" cy="661988"/>
            </a:xfrm>
            <a:custGeom>
              <a:avLst/>
              <a:gdLst>
                <a:gd name="T0" fmla="*/ 208 w 416"/>
                <a:gd name="T1" fmla="*/ 417 h 417"/>
                <a:gd name="T2" fmla="*/ 0 w 416"/>
                <a:gd name="T3" fmla="*/ 209 h 417"/>
                <a:gd name="T4" fmla="*/ 208 w 416"/>
                <a:gd name="T5" fmla="*/ 0 h 417"/>
                <a:gd name="T6" fmla="*/ 416 w 416"/>
                <a:gd name="T7" fmla="*/ 209 h 417"/>
                <a:gd name="T8" fmla="*/ 208 w 416"/>
                <a:gd name="T9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417">
                  <a:moveTo>
                    <a:pt x="208" y="417"/>
                  </a:moveTo>
                  <a:lnTo>
                    <a:pt x="0" y="209"/>
                  </a:lnTo>
                  <a:lnTo>
                    <a:pt x="208" y="0"/>
                  </a:lnTo>
                  <a:lnTo>
                    <a:pt x="416" y="209"/>
                  </a:lnTo>
                  <a:lnTo>
                    <a:pt x="208" y="417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174"/>
            <p:cNvSpPr/>
            <p:nvPr/>
          </p:nvSpPr>
          <p:spPr bwMode="auto">
            <a:xfrm>
              <a:off x="6750051" y="5402263"/>
              <a:ext cx="541338" cy="541338"/>
            </a:xfrm>
            <a:custGeom>
              <a:avLst/>
              <a:gdLst>
                <a:gd name="T0" fmla="*/ 170 w 341"/>
                <a:gd name="T1" fmla="*/ 341 h 341"/>
                <a:gd name="T2" fmla="*/ 0 w 341"/>
                <a:gd name="T3" fmla="*/ 171 h 341"/>
                <a:gd name="T4" fmla="*/ 170 w 341"/>
                <a:gd name="T5" fmla="*/ 0 h 341"/>
                <a:gd name="T6" fmla="*/ 341 w 341"/>
                <a:gd name="T7" fmla="*/ 171 h 341"/>
                <a:gd name="T8" fmla="*/ 170 w 341"/>
                <a:gd name="T9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341">
                  <a:moveTo>
                    <a:pt x="170" y="341"/>
                  </a:moveTo>
                  <a:lnTo>
                    <a:pt x="0" y="171"/>
                  </a:lnTo>
                  <a:lnTo>
                    <a:pt x="170" y="0"/>
                  </a:lnTo>
                  <a:lnTo>
                    <a:pt x="341" y="171"/>
                  </a:lnTo>
                  <a:lnTo>
                    <a:pt x="170" y="341"/>
                  </a:ln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175"/>
            <p:cNvSpPr/>
            <p:nvPr/>
          </p:nvSpPr>
          <p:spPr bwMode="auto">
            <a:xfrm>
              <a:off x="6689726" y="5253038"/>
              <a:ext cx="660400" cy="660400"/>
            </a:xfrm>
            <a:custGeom>
              <a:avLst/>
              <a:gdLst>
                <a:gd name="T0" fmla="*/ 208 w 416"/>
                <a:gd name="T1" fmla="*/ 416 h 416"/>
                <a:gd name="T2" fmla="*/ 0 w 416"/>
                <a:gd name="T3" fmla="*/ 208 h 416"/>
                <a:gd name="T4" fmla="*/ 208 w 416"/>
                <a:gd name="T5" fmla="*/ 0 h 416"/>
                <a:gd name="T6" fmla="*/ 416 w 416"/>
                <a:gd name="T7" fmla="*/ 208 h 416"/>
                <a:gd name="T8" fmla="*/ 208 w 416"/>
                <a:gd name="T9" fmla="*/ 41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416">
                  <a:moveTo>
                    <a:pt x="208" y="416"/>
                  </a:moveTo>
                  <a:lnTo>
                    <a:pt x="0" y="208"/>
                  </a:lnTo>
                  <a:lnTo>
                    <a:pt x="208" y="0"/>
                  </a:lnTo>
                  <a:lnTo>
                    <a:pt x="416" y="208"/>
                  </a:lnTo>
                  <a:lnTo>
                    <a:pt x="208" y="416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Oval 176"/>
            <p:cNvSpPr>
              <a:spLocks noChangeArrowheads="1"/>
            </p:cNvSpPr>
            <p:nvPr/>
          </p:nvSpPr>
          <p:spPr bwMode="auto">
            <a:xfrm>
              <a:off x="6750051" y="5568951"/>
              <a:ext cx="30163" cy="2857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Oval 177"/>
            <p:cNvSpPr>
              <a:spLocks noChangeArrowheads="1"/>
            </p:cNvSpPr>
            <p:nvPr/>
          </p:nvSpPr>
          <p:spPr bwMode="auto">
            <a:xfrm>
              <a:off x="6750051" y="5553076"/>
              <a:ext cx="60325" cy="60325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Oval 178"/>
            <p:cNvSpPr>
              <a:spLocks noChangeArrowheads="1"/>
            </p:cNvSpPr>
            <p:nvPr/>
          </p:nvSpPr>
          <p:spPr bwMode="auto">
            <a:xfrm>
              <a:off x="6870701" y="5553076"/>
              <a:ext cx="58738" cy="60325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Oval 179"/>
            <p:cNvSpPr>
              <a:spLocks noChangeArrowheads="1"/>
            </p:cNvSpPr>
            <p:nvPr/>
          </p:nvSpPr>
          <p:spPr bwMode="auto">
            <a:xfrm>
              <a:off x="6870701" y="5432426"/>
              <a:ext cx="58738" cy="60325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Oval 180"/>
            <p:cNvSpPr>
              <a:spLocks noChangeArrowheads="1"/>
            </p:cNvSpPr>
            <p:nvPr/>
          </p:nvSpPr>
          <p:spPr bwMode="auto">
            <a:xfrm>
              <a:off x="6989763" y="5553076"/>
              <a:ext cx="60325" cy="60325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Oval 181"/>
            <p:cNvSpPr>
              <a:spLocks noChangeArrowheads="1"/>
            </p:cNvSpPr>
            <p:nvPr/>
          </p:nvSpPr>
          <p:spPr bwMode="auto">
            <a:xfrm>
              <a:off x="6989763" y="5432426"/>
              <a:ext cx="60325" cy="60325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Oval 182"/>
            <p:cNvSpPr>
              <a:spLocks noChangeArrowheads="1"/>
            </p:cNvSpPr>
            <p:nvPr/>
          </p:nvSpPr>
          <p:spPr bwMode="auto">
            <a:xfrm>
              <a:off x="6989763" y="5313363"/>
              <a:ext cx="60325" cy="58738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Oval 183"/>
            <p:cNvSpPr>
              <a:spLocks noChangeArrowheads="1"/>
            </p:cNvSpPr>
            <p:nvPr/>
          </p:nvSpPr>
          <p:spPr bwMode="auto">
            <a:xfrm>
              <a:off x="6989763" y="5794376"/>
              <a:ext cx="60325" cy="58738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Oval 184"/>
            <p:cNvSpPr>
              <a:spLocks noChangeArrowheads="1"/>
            </p:cNvSpPr>
            <p:nvPr/>
          </p:nvSpPr>
          <p:spPr bwMode="auto">
            <a:xfrm>
              <a:off x="6989763" y="5673726"/>
              <a:ext cx="60325" cy="60325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Oval 185"/>
            <p:cNvSpPr>
              <a:spLocks noChangeArrowheads="1"/>
            </p:cNvSpPr>
            <p:nvPr/>
          </p:nvSpPr>
          <p:spPr bwMode="auto">
            <a:xfrm>
              <a:off x="6870701" y="5673726"/>
              <a:ext cx="58738" cy="60325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Oval 186"/>
            <p:cNvSpPr>
              <a:spLocks noChangeArrowheads="1"/>
            </p:cNvSpPr>
            <p:nvPr/>
          </p:nvSpPr>
          <p:spPr bwMode="auto">
            <a:xfrm>
              <a:off x="7110413" y="5673726"/>
              <a:ext cx="60325" cy="60325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Oval 187"/>
            <p:cNvSpPr>
              <a:spLocks noChangeArrowheads="1"/>
            </p:cNvSpPr>
            <p:nvPr/>
          </p:nvSpPr>
          <p:spPr bwMode="auto">
            <a:xfrm>
              <a:off x="7110413" y="5553076"/>
              <a:ext cx="60325" cy="60325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Oval 188"/>
            <p:cNvSpPr>
              <a:spLocks noChangeArrowheads="1"/>
            </p:cNvSpPr>
            <p:nvPr/>
          </p:nvSpPr>
          <p:spPr bwMode="auto">
            <a:xfrm>
              <a:off x="7110413" y="5432426"/>
              <a:ext cx="60325" cy="60325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Oval 189"/>
            <p:cNvSpPr>
              <a:spLocks noChangeArrowheads="1"/>
            </p:cNvSpPr>
            <p:nvPr/>
          </p:nvSpPr>
          <p:spPr bwMode="auto">
            <a:xfrm>
              <a:off x="7231063" y="5553076"/>
              <a:ext cx="60325" cy="60325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组合 226"/>
          <p:cNvGrpSpPr/>
          <p:nvPr/>
        </p:nvGrpSpPr>
        <p:grpSpPr>
          <a:xfrm>
            <a:off x="6278161" y="3813712"/>
            <a:ext cx="841375" cy="841375"/>
            <a:chOff x="6535738" y="3775076"/>
            <a:chExt cx="841375" cy="841375"/>
          </a:xfrm>
        </p:grpSpPr>
        <p:sp>
          <p:nvSpPr>
            <p:cNvPr id="17" name="Freeform 5"/>
            <p:cNvSpPr/>
            <p:nvPr/>
          </p:nvSpPr>
          <p:spPr bwMode="auto">
            <a:xfrm>
              <a:off x="6535738" y="3835401"/>
              <a:ext cx="420688" cy="781050"/>
            </a:xfrm>
            <a:custGeom>
              <a:avLst/>
              <a:gdLst>
                <a:gd name="T0" fmla="*/ 17 w 112"/>
                <a:gd name="T1" fmla="*/ 104 h 208"/>
                <a:gd name="T2" fmla="*/ 104 w 112"/>
                <a:gd name="T3" fmla="*/ 1 h 208"/>
                <a:gd name="T4" fmla="*/ 104 w 112"/>
                <a:gd name="T5" fmla="*/ 0 h 208"/>
                <a:gd name="T6" fmla="*/ 0 w 112"/>
                <a:gd name="T7" fmla="*/ 104 h 208"/>
                <a:gd name="T8" fmla="*/ 104 w 112"/>
                <a:gd name="T9" fmla="*/ 208 h 208"/>
                <a:gd name="T10" fmla="*/ 112 w 112"/>
                <a:gd name="T11" fmla="*/ 208 h 208"/>
                <a:gd name="T12" fmla="*/ 17 w 112"/>
                <a:gd name="T13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208">
                  <a:moveTo>
                    <a:pt x="17" y="104"/>
                  </a:moveTo>
                  <a:cubicBezTo>
                    <a:pt x="17" y="52"/>
                    <a:pt x="54" y="9"/>
                    <a:pt x="104" y="1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161"/>
                    <a:pt x="47" y="208"/>
                    <a:pt x="104" y="208"/>
                  </a:cubicBezTo>
                  <a:cubicBezTo>
                    <a:pt x="107" y="208"/>
                    <a:pt x="110" y="208"/>
                    <a:pt x="112" y="208"/>
                  </a:cubicBezTo>
                  <a:cubicBezTo>
                    <a:pt x="59" y="203"/>
                    <a:pt x="17" y="159"/>
                    <a:pt x="17" y="104"/>
                  </a:cubicBezTo>
                  <a:close/>
                </a:path>
              </a:pathLst>
            </a:cu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6"/>
            <p:cNvSpPr/>
            <p:nvPr/>
          </p:nvSpPr>
          <p:spPr bwMode="auto">
            <a:xfrm>
              <a:off x="6599238" y="3838576"/>
              <a:ext cx="717550" cy="777875"/>
            </a:xfrm>
            <a:custGeom>
              <a:avLst/>
              <a:gdLst>
                <a:gd name="T0" fmla="*/ 191 w 191"/>
                <a:gd name="T1" fmla="*/ 103 h 207"/>
                <a:gd name="T2" fmla="*/ 104 w 191"/>
                <a:gd name="T3" fmla="*/ 103 h 207"/>
                <a:gd name="T4" fmla="*/ 87 w 191"/>
                <a:gd name="T5" fmla="*/ 103 h 207"/>
                <a:gd name="T6" fmla="*/ 87 w 191"/>
                <a:gd name="T7" fmla="*/ 0 h 207"/>
                <a:gd name="T8" fmla="*/ 0 w 191"/>
                <a:gd name="T9" fmla="*/ 103 h 207"/>
                <a:gd name="T10" fmla="*/ 95 w 191"/>
                <a:gd name="T11" fmla="*/ 207 h 207"/>
                <a:gd name="T12" fmla="*/ 191 w 191"/>
                <a:gd name="T13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207">
                  <a:moveTo>
                    <a:pt x="191" y="103"/>
                  </a:moveTo>
                  <a:cubicBezTo>
                    <a:pt x="104" y="103"/>
                    <a:pt x="104" y="103"/>
                    <a:pt x="104" y="103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37" y="8"/>
                    <a:pt x="0" y="51"/>
                    <a:pt x="0" y="103"/>
                  </a:cubicBezTo>
                  <a:cubicBezTo>
                    <a:pt x="0" y="158"/>
                    <a:pt x="42" y="202"/>
                    <a:pt x="95" y="207"/>
                  </a:cubicBezTo>
                  <a:cubicBezTo>
                    <a:pt x="149" y="202"/>
                    <a:pt x="191" y="161"/>
                    <a:pt x="191" y="103"/>
                  </a:cubicBezTo>
                  <a:close/>
                </a:path>
              </a:pathLst>
            </a:custGeom>
            <a:solidFill>
              <a:srgbClr val="45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7002463" y="3775076"/>
              <a:ext cx="58738" cy="374650"/>
            </a:xfrm>
            <a:custGeom>
              <a:avLst/>
              <a:gdLst>
                <a:gd name="T0" fmla="*/ 0 w 16"/>
                <a:gd name="T1" fmla="*/ 0 h 100"/>
                <a:gd name="T2" fmla="*/ 0 w 16"/>
                <a:gd name="T3" fmla="*/ 100 h 100"/>
                <a:gd name="T4" fmla="*/ 16 w 16"/>
                <a:gd name="T5" fmla="*/ 100 h 100"/>
                <a:gd name="T6" fmla="*/ 16 w 16"/>
                <a:gd name="T7" fmla="*/ 1 h 100"/>
                <a:gd name="T8" fmla="*/ 0 w 16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0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"/>
            <p:cNvSpPr/>
            <p:nvPr/>
          </p:nvSpPr>
          <p:spPr bwMode="auto">
            <a:xfrm>
              <a:off x="7061200" y="3778251"/>
              <a:ext cx="315913" cy="371475"/>
            </a:xfrm>
            <a:custGeom>
              <a:avLst/>
              <a:gdLst>
                <a:gd name="T0" fmla="*/ 0 w 84"/>
                <a:gd name="T1" fmla="*/ 0 h 99"/>
                <a:gd name="T2" fmla="*/ 0 w 84"/>
                <a:gd name="T3" fmla="*/ 99 h 99"/>
                <a:gd name="T4" fmla="*/ 84 w 84"/>
                <a:gd name="T5" fmla="*/ 99 h 99"/>
                <a:gd name="T6" fmla="*/ 0 w 84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99">
                  <a:moveTo>
                    <a:pt x="0" y="0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84" y="51"/>
                    <a:pt x="48" y="8"/>
                    <a:pt x="0" y="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4623986" y="927637"/>
            <a:ext cx="842962" cy="722313"/>
            <a:chOff x="4881563" y="889001"/>
            <a:chExt cx="842962" cy="722313"/>
          </a:xfrm>
        </p:grpSpPr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4911725" y="949326"/>
              <a:ext cx="812800" cy="661988"/>
            </a:xfrm>
            <a:prstGeom prst="rect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4911725" y="919163"/>
              <a:ext cx="782638" cy="692150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4911725" y="889001"/>
              <a:ext cx="752475" cy="692150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"/>
            <p:cNvSpPr/>
            <p:nvPr/>
          </p:nvSpPr>
          <p:spPr bwMode="auto">
            <a:xfrm>
              <a:off x="5513388" y="1460501"/>
              <a:ext cx="120650" cy="120650"/>
            </a:xfrm>
            <a:custGeom>
              <a:avLst/>
              <a:gdLst>
                <a:gd name="T0" fmla="*/ 32 w 32"/>
                <a:gd name="T1" fmla="*/ 0 h 32"/>
                <a:gd name="T2" fmla="*/ 0 w 32"/>
                <a:gd name="T3" fmla="*/ 32 h 32"/>
                <a:gd name="T4" fmla="*/ 32 w 32"/>
                <a:gd name="T5" fmla="*/ 32 h 32"/>
                <a:gd name="T6" fmla="*/ 32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cubicBezTo>
                    <a:pt x="12" y="0"/>
                    <a:pt x="0" y="16"/>
                    <a:pt x="0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3"/>
            <p:cNvSpPr/>
            <p:nvPr/>
          </p:nvSpPr>
          <p:spPr bwMode="auto">
            <a:xfrm>
              <a:off x="5513388" y="919163"/>
              <a:ext cx="120650" cy="120650"/>
            </a:xfrm>
            <a:custGeom>
              <a:avLst/>
              <a:gdLst>
                <a:gd name="T0" fmla="*/ 0 w 32"/>
                <a:gd name="T1" fmla="*/ 0 h 32"/>
                <a:gd name="T2" fmla="*/ 32 w 32"/>
                <a:gd name="T3" fmla="*/ 32 h 32"/>
                <a:gd name="T4" fmla="*/ 32 w 32"/>
                <a:gd name="T5" fmla="*/ 0 h 32"/>
                <a:gd name="T6" fmla="*/ 0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cubicBezTo>
                    <a:pt x="0" y="20"/>
                    <a:pt x="12" y="32"/>
                    <a:pt x="32" y="32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4911725" y="889001"/>
              <a:ext cx="752475" cy="30163"/>
            </a:xfrm>
            <a:prstGeom prst="rect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4911725" y="1581151"/>
              <a:ext cx="752475" cy="30163"/>
            </a:xfrm>
            <a:prstGeom prst="rect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5634038" y="889001"/>
              <a:ext cx="30163" cy="722313"/>
            </a:xfrm>
            <a:prstGeom prst="rect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7"/>
            <p:cNvSpPr/>
            <p:nvPr/>
          </p:nvSpPr>
          <p:spPr bwMode="auto">
            <a:xfrm>
              <a:off x="4911725" y="1023938"/>
              <a:ext cx="225425" cy="450850"/>
            </a:xfrm>
            <a:custGeom>
              <a:avLst/>
              <a:gdLst>
                <a:gd name="T0" fmla="*/ 0 w 60"/>
                <a:gd name="T1" fmla="*/ 0 h 120"/>
                <a:gd name="T2" fmla="*/ 60 w 60"/>
                <a:gd name="T3" fmla="*/ 60 h 120"/>
                <a:gd name="T4" fmla="*/ 0 w 60"/>
                <a:gd name="T5" fmla="*/ 120 h 120"/>
                <a:gd name="T6" fmla="*/ 0 w 60"/>
                <a:gd name="T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0">
                  <a:moveTo>
                    <a:pt x="0" y="0"/>
                  </a:moveTo>
                  <a:cubicBezTo>
                    <a:pt x="33" y="0"/>
                    <a:pt x="60" y="27"/>
                    <a:pt x="60" y="60"/>
                  </a:cubicBezTo>
                  <a:cubicBezTo>
                    <a:pt x="60" y="93"/>
                    <a:pt x="33" y="120"/>
                    <a:pt x="0" y="1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18"/>
            <p:cNvSpPr>
              <a:spLocks noChangeArrowheads="1"/>
            </p:cNvSpPr>
            <p:nvPr/>
          </p:nvSpPr>
          <p:spPr bwMode="auto">
            <a:xfrm>
              <a:off x="4881563" y="1114426"/>
              <a:ext cx="331788" cy="2714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4881563" y="1385888"/>
              <a:ext cx="30163" cy="285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0"/>
            <p:cNvSpPr/>
            <p:nvPr/>
          </p:nvSpPr>
          <p:spPr bwMode="auto">
            <a:xfrm>
              <a:off x="5213350" y="1114426"/>
              <a:ext cx="90488" cy="271463"/>
            </a:xfrm>
            <a:custGeom>
              <a:avLst/>
              <a:gdLst>
                <a:gd name="T0" fmla="*/ 0 w 24"/>
                <a:gd name="T1" fmla="*/ 0 h 72"/>
                <a:gd name="T2" fmla="*/ 24 w 24"/>
                <a:gd name="T3" fmla="*/ 36 h 72"/>
                <a:gd name="T4" fmla="*/ 0 w 24"/>
                <a:gd name="T5" fmla="*/ 72 h 72"/>
                <a:gd name="T6" fmla="*/ 0 w 24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72">
                  <a:moveTo>
                    <a:pt x="0" y="0"/>
                  </a:moveTo>
                  <a:cubicBezTo>
                    <a:pt x="13" y="0"/>
                    <a:pt x="24" y="16"/>
                    <a:pt x="24" y="36"/>
                  </a:cubicBezTo>
                  <a:cubicBezTo>
                    <a:pt x="24" y="56"/>
                    <a:pt x="13" y="72"/>
                    <a:pt x="0" y="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6263873" y="2461162"/>
            <a:ext cx="871538" cy="690563"/>
            <a:chOff x="6521450" y="2422526"/>
            <a:chExt cx="871538" cy="690563"/>
          </a:xfrm>
        </p:grpSpPr>
        <p:sp>
          <p:nvSpPr>
            <p:cNvPr id="33" name="Freeform 21"/>
            <p:cNvSpPr/>
            <p:nvPr/>
          </p:nvSpPr>
          <p:spPr bwMode="auto">
            <a:xfrm>
              <a:off x="6521450" y="2422526"/>
              <a:ext cx="841375" cy="690563"/>
            </a:xfrm>
            <a:custGeom>
              <a:avLst/>
              <a:gdLst>
                <a:gd name="T0" fmla="*/ 216 w 224"/>
                <a:gd name="T1" fmla="*/ 0 h 184"/>
                <a:gd name="T2" fmla="*/ 16 w 224"/>
                <a:gd name="T3" fmla="*/ 0 h 184"/>
                <a:gd name="T4" fmla="*/ 0 w 224"/>
                <a:gd name="T5" fmla="*/ 16 h 184"/>
                <a:gd name="T6" fmla="*/ 0 w 224"/>
                <a:gd name="T7" fmla="*/ 168 h 184"/>
                <a:gd name="T8" fmla="*/ 16 w 224"/>
                <a:gd name="T9" fmla="*/ 184 h 184"/>
                <a:gd name="T10" fmla="*/ 216 w 224"/>
                <a:gd name="T11" fmla="*/ 184 h 184"/>
                <a:gd name="T12" fmla="*/ 224 w 224"/>
                <a:gd name="T13" fmla="*/ 176 h 184"/>
                <a:gd name="T14" fmla="*/ 224 w 224"/>
                <a:gd name="T15" fmla="*/ 8 h 184"/>
                <a:gd name="T16" fmla="*/ 216 w 224"/>
                <a:gd name="T1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184">
                  <a:moveTo>
                    <a:pt x="2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77"/>
                    <a:pt x="7" y="184"/>
                    <a:pt x="16" y="184"/>
                  </a:cubicBezTo>
                  <a:cubicBezTo>
                    <a:pt x="216" y="184"/>
                    <a:pt x="216" y="184"/>
                    <a:pt x="216" y="184"/>
                  </a:cubicBezTo>
                  <a:cubicBezTo>
                    <a:pt x="220" y="184"/>
                    <a:pt x="224" y="180"/>
                    <a:pt x="224" y="176"/>
                  </a:cubicBezTo>
                  <a:cubicBezTo>
                    <a:pt x="224" y="8"/>
                    <a:pt x="224" y="8"/>
                    <a:pt x="224" y="8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2"/>
            <p:cNvSpPr/>
            <p:nvPr/>
          </p:nvSpPr>
          <p:spPr bwMode="auto">
            <a:xfrm>
              <a:off x="6580188" y="2422526"/>
              <a:ext cx="782638" cy="600075"/>
            </a:xfrm>
            <a:custGeom>
              <a:avLst/>
              <a:gdLst>
                <a:gd name="T0" fmla="*/ 0 w 208"/>
                <a:gd name="T1" fmla="*/ 160 h 160"/>
                <a:gd name="T2" fmla="*/ 0 w 208"/>
                <a:gd name="T3" fmla="*/ 0 h 160"/>
                <a:gd name="T4" fmla="*/ 200 w 208"/>
                <a:gd name="T5" fmla="*/ 0 h 160"/>
                <a:gd name="T6" fmla="*/ 208 w 208"/>
                <a:gd name="T7" fmla="*/ 8 h 160"/>
                <a:gd name="T8" fmla="*/ 208 w 208"/>
                <a:gd name="T9" fmla="*/ 152 h 160"/>
                <a:gd name="T10" fmla="*/ 200 w 208"/>
                <a:gd name="T11" fmla="*/ 160 h 160"/>
                <a:gd name="T12" fmla="*/ 0 w 208"/>
                <a:gd name="T1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60">
                  <a:moveTo>
                    <a:pt x="0" y="16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4" y="0"/>
                    <a:pt x="208" y="4"/>
                    <a:pt x="208" y="8"/>
                  </a:cubicBezTo>
                  <a:cubicBezTo>
                    <a:pt x="208" y="152"/>
                    <a:pt x="208" y="152"/>
                    <a:pt x="208" y="152"/>
                  </a:cubicBezTo>
                  <a:cubicBezTo>
                    <a:pt x="208" y="156"/>
                    <a:pt x="204" y="160"/>
                    <a:pt x="200" y="160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3"/>
            <p:cNvSpPr/>
            <p:nvPr/>
          </p:nvSpPr>
          <p:spPr bwMode="auto">
            <a:xfrm>
              <a:off x="6565900" y="3022601"/>
              <a:ext cx="796925" cy="60325"/>
            </a:xfrm>
            <a:custGeom>
              <a:avLst/>
              <a:gdLst>
                <a:gd name="T0" fmla="*/ 204 w 212"/>
                <a:gd name="T1" fmla="*/ 8 h 16"/>
                <a:gd name="T2" fmla="*/ 4 w 212"/>
                <a:gd name="T3" fmla="*/ 8 h 16"/>
                <a:gd name="T4" fmla="*/ 0 w 212"/>
                <a:gd name="T5" fmla="*/ 12 h 16"/>
                <a:gd name="T6" fmla="*/ 4 w 212"/>
                <a:gd name="T7" fmla="*/ 16 h 16"/>
                <a:gd name="T8" fmla="*/ 204 w 212"/>
                <a:gd name="T9" fmla="*/ 16 h 16"/>
                <a:gd name="T10" fmla="*/ 212 w 212"/>
                <a:gd name="T11" fmla="*/ 8 h 16"/>
                <a:gd name="T12" fmla="*/ 212 w 212"/>
                <a:gd name="T13" fmla="*/ 0 h 16"/>
                <a:gd name="T14" fmla="*/ 204 w 212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" h="16">
                  <a:moveTo>
                    <a:pt x="2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10"/>
                    <a:pt x="0" y="12"/>
                  </a:cubicBezTo>
                  <a:cubicBezTo>
                    <a:pt x="0" y="14"/>
                    <a:pt x="2" y="16"/>
                    <a:pt x="4" y="16"/>
                  </a:cubicBezTo>
                  <a:cubicBezTo>
                    <a:pt x="204" y="16"/>
                    <a:pt x="204" y="16"/>
                    <a:pt x="204" y="16"/>
                  </a:cubicBezTo>
                  <a:cubicBezTo>
                    <a:pt x="208" y="16"/>
                    <a:pt x="212" y="12"/>
                    <a:pt x="212" y="8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2" y="4"/>
                    <a:pt x="208" y="8"/>
                    <a:pt x="204" y="8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24"/>
            <p:cNvSpPr>
              <a:spLocks noChangeArrowheads="1"/>
            </p:cNvSpPr>
            <p:nvPr/>
          </p:nvSpPr>
          <p:spPr bwMode="auto">
            <a:xfrm>
              <a:off x="7061200" y="2587626"/>
              <a:ext cx="331788" cy="269875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25"/>
            <p:cNvSpPr>
              <a:spLocks noChangeArrowheads="1"/>
            </p:cNvSpPr>
            <p:nvPr/>
          </p:nvSpPr>
          <p:spPr bwMode="auto">
            <a:xfrm>
              <a:off x="7362825" y="2857501"/>
              <a:ext cx="30163" cy="30163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6"/>
            <p:cNvSpPr/>
            <p:nvPr/>
          </p:nvSpPr>
          <p:spPr bwMode="auto">
            <a:xfrm>
              <a:off x="6972300" y="2587626"/>
              <a:ext cx="88900" cy="269875"/>
            </a:xfrm>
            <a:custGeom>
              <a:avLst/>
              <a:gdLst>
                <a:gd name="T0" fmla="*/ 24 w 24"/>
                <a:gd name="T1" fmla="*/ 0 h 72"/>
                <a:gd name="T2" fmla="*/ 0 w 24"/>
                <a:gd name="T3" fmla="*/ 36 h 72"/>
                <a:gd name="T4" fmla="*/ 24 w 24"/>
                <a:gd name="T5" fmla="*/ 72 h 72"/>
                <a:gd name="T6" fmla="*/ 24 w 24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72">
                  <a:moveTo>
                    <a:pt x="24" y="0"/>
                  </a:moveTo>
                  <a:cubicBezTo>
                    <a:pt x="11" y="0"/>
                    <a:pt x="0" y="16"/>
                    <a:pt x="0" y="36"/>
                  </a:cubicBezTo>
                  <a:cubicBezTo>
                    <a:pt x="0" y="56"/>
                    <a:pt x="11" y="72"/>
                    <a:pt x="24" y="72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Oval 27"/>
            <p:cNvSpPr>
              <a:spLocks noChangeArrowheads="1"/>
            </p:cNvSpPr>
            <p:nvPr/>
          </p:nvSpPr>
          <p:spPr bwMode="auto">
            <a:xfrm>
              <a:off x="7046913" y="2662238"/>
              <a:ext cx="120650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6263873" y="776824"/>
            <a:ext cx="871538" cy="873125"/>
            <a:chOff x="6521450" y="738188"/>
            <a:chExt cx="871538" cy="873125"/>
          </a:xfrm>
        </p:grpSpPr>
        <p:sp>
          <p:nvSpPr>
            <p:cNvPr id="40" name="Freeform 28"/>
            <p:cNvSpPr/>
            <p:nvPr/>
          </p:nvSpPr>
          <p:spPr bwMode="auto">
            <a:xfrm>
              <a:off x="6521450" y="738188"/>
              <a:ext cx="871538" cy="361950"/>
            </a:xfrm>
            <a:custGeom>
              <a:avLst/>
              <a:gdLst>
                <a:gd name="T0" fmla="*/ 274 w 549"/>
                <a:gd name="T1" fmla="*/ 0 h 228"/>
                <a:gd name="T2" fmla="*/ 0 w 549"/>
                <a:gd name="T3" fmla="*/ 190 h 228"/>
                <a:gd name="T4" fmla="*/ 0 w 549"/>
                <a:gd name="T5" fmla="*/ 228 h 228"/>
                <a:gd name="T6" fmla="*/ 549 w 549"/>
                <a:gd name="T7" fmla="*/ 228 h 228"/>
                <a:gd name="T8" fmla="*/ 549 w 549"/>
                <a:gd name="T9" fmla="*/ 190 h 228"/>
                <a:gd name="T10" fmla="*/ 274 w 549"/>
                <a:gd name="T11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9" h="228">
                  <a:moveTo>
                    <a:pt x="274" y="0"/>
                  </a:moveTo>
                  <a:lnTo>
                    <a:pt x="0" y="190"/>
                  </a:lnTo>
                  <a:lnTo>
                    <a:pt x="0" y="228"/>
                  </a:lnTo>
                  <a:lnTo>
                    <a:pt x="549" y="228"/>
                  </a:lnTo>
                  <a:lnTo>
                    <a:pt x="549" y="19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9"/>
            <p:cNvSpPr/>
            <p:nvPr/>
          </p:nvSpPr>
          <p:spPr bwMode="auto">
            <a:xfrm>
              <a:off x="6640513" y="814388"/>
              <a:ext cx="631825" cy="225425"/>
            </a:xfrm>
            <a:custGeom>
              <a:avLst/>
              <a:gdLst>
                <a:gd name="T0" fmla="*/ 398 w 398"/>
                <a:gd name="T1" fmla="*/ 142 h 142"/>
                <a:gd name="T2" fmla="*/ 0 w 398"/>
                <a:gd name="T3" fmla="*/ 142 h 142"/>
                <a:gd name="T4" fmla="*/ 199 w 398"/>
                <a:gd name="T5" fmla="*/ 0 h 142"/>
                <a:gd name="T6" fmla="*/ 398 w 398"/>
                <a:gd name="T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2">
                  <a:moveTo>
                    <a:pt x="398" y="142"/>
                  </a:moveTo>
                  <a:lnTo>
                    <a:pt x="0" y="142"/>
                  </a:lnTo>
                  <a:lnTo>
                    <a:pt x="199" y="0"/>
                  </a:lnTo>
                  <a:lnTo>
                    <a:pt x="398" y="142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30"/>
            <p:cNvSpPr>
              <a:spLocks noChangeArrowheads="1"/>
            </p:cNvSpPr>
            <p:nvPr/>
          </p:nvSpPr>
          <p:spPr bwMode="auto">
            <a:xfrm>
              <a:off x="6551613" y="1100138"/>
              <a:ext cx="811213" cy="603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31"/>
            <p:cNvSpPr>
              <a:spLocks noChangeArrowheads="1"/>
            </p:cNvSpPr>
            <p:nvPr/>
          </p:nvSpPr>
          <p:spPr bwMode="auto">
            <a:xfrm>
              <a:off x="6551613" y="1490663"/>
              <a:ext cx="811213" cy="603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32"/>
            <p:cNvSpPr>
              <a:spLocks noChangeArrowheads="1"/>
            </p:cNvSpPr>
            <p:nvPr/>
          </p:nvSpPr>
          <p:spPr bwMode="auto">
            <a:xfrm>
              <a:off x="6521450" y="1550988"/>
              <a:ext cx="871538" cy="6032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33"/>
            <p:cNvSpPr>
              <a:spLocks noChangeArrowheads="1"/>
            </p:cNvSpPr>
            <p:nvPr/>
          </p:nvSpPr>
          <p:spPr bwMode="auto">
            <a:xfrm>
              <a:off x="6610350" y="1189038"/>
              <a:ext cx="106363" cy="2714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34"/>
            <p:cNvSpPr>
              <a:spLocks noChangeArrowheads="1"/>
            </p:cNvSpPr>
            <p:nvPr/>
          </p:nvSpPr>
          <p:spPr bwMode="auto">
            <a:xfrm>
              <a:off x="6580188" y="1160463"/>
              <a:ext cx="166688" cy="2857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35"/>
            <p:cNvSpPr>
              <a:spLocks noChangeArrowheads="1"/>
            </p:cNvSpPr>
            <p:nvPr/>
          </p:nvSpPr>
          <p:spPr bwMode="auto">
            <a:xfrm>
              <a:off x="6580188" y="1460501"/>
              <a:ext cx="1666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36"/>
            <p:cNvSpPr>
              <a:spLocks noChangeArrowheads="1"/>
            </p:cNvSpPr>
            <p:nvPr/>
          </p:nvSpPr>
          <p:spPr bwMode="auto">
            <a:xfrm>
              <a:off x="6805613" y="1189038"/>
              <a:ext cx="106363" cy="2714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37"/>
            <p:cNvSpPr>
              <a:spLocks noChangeArrowheads="1"/>
            </p:cNvSpPr>
            <p:nvPr/>
          </p:nvSpPr>
          <p:spPr bwMode="auto">
            <a:xfrm>
              <a:off x="6777038" y="1160463"/>
              <a:ext cx="165100" cy="2857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38"/>
            <p:cNvSpPr>
              <a:spLocks noChangeArrowheads="1"/>
            </p:cNvSpPr>
            <p:nvPr/>
          </p:nvSpPr>
          <p:spPr bwMode="auto">
            <a:xfrm>
              <a:off x="6777038" y="1460501"/>
              <a:ext cx="165100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39"/>
            <p:cNvSpPr>
              <a:spLocks noChangeArrowheads="1"/>
            </p:cNvSpPr>
            <p:nvPr/>
          </p:nvSpPr>
          <p:spPr bwMode="auto">
            <a:xfrm>
              <a:off x="7002463" y="1189038"/>
              <a:ext cx="104775" cy="2714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40"/>
            <p:cNvSpPr>
              <a:spLocks noChangeArrowheads="1"/>
            </p:cNvSpPr>
            <p:nvPr/>
          </p:nvSpPr>
          <p:spPr bwMode="auto">
            <a:xfrm>
              <a:off x="6972300" y="1160463"/>
              <a:ext cx="165100" cy="2857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41"/>
            <p:cNvSpPr>
              <a:spLocks noChangeArrowheads="1"/>
            </p:cNvSpPr>
            <p:nvPr/>
          </p:nvSpPr>
          <p:spPr bwMode="auto">
            <a:xfrm>
              <a:off x="6972300" y="1460501"/>
              <a:ext cx="165100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2"/>
            <p:cNvSpPr>
              <a:spLocks noChangeArrowheads="1"/>
            </p:cNvSpPr>
            <p:nvPr/>
          </p:nvSpPr>
          <p:spPr bwMode="auto">
            <a:xfrm>
              <a:off x="7197725" y="1189038"/>
              <a:ext cx="104775" cy="2714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43"/>
            <p:cNvSpPr>
              <a:spLocks noChangeArrowheads="1"/>
            </p:cNvSpPr>
            <p:nvPr/>
          </p:nvSpPr>
          <p:spPr bwMode="auto">
            <a:xfrm>
              <a:off x="7167563" y="1160463"/>
              <a:ext cx="165100" cy="2857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44"/>
            <p:cNvSpPr>
              <a:spLocks noChangeArrowheads="1"/>
            </p:cNvSpPr>
            <p:nvPr/>
          </p:nvSpPr>
          <p:spPr bwMode="auto">
            <a:xfrm>
              <a:off x="7167563" y="1460501"/>
              <a:ext cx="165100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Oval 45"/>
            <p:cNvSpPr>
              <a:spLocks noChangeArrowheads="1"/>
            </p:cNvSpPr>
            <p:nvPr/>
          </p:nvSpPr>
          <p:spPr bwMode="auto">
            <a:xfrm>
              <a:off x="6896100" y="889001"/>
              <a:ext cx="120650" cy="120650"/>
            </a:xfrm>
            <a:prstGeom prst="ellipse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4609698" y="2296062"/>
            <a:ext cx="871538" cy="871537"/>
            <a:chOff x="4867275" y="2257426"/>
            <a:chExt cx="871538" cy="871537"/>
          </a:xfrm>
        </p:grpSpPr>
        <p:sp>
          <p:nvSpPr>
            <p:cNvPr id="58" name="Freeform 46"/>
            <p:cNvSpPr/>
            <p:nvPr/>
          </p:nvSpPr>
          <p:spPr bwMode="auto">
            <a:xfrm>
              <a:off x="5618163" y="2738438"/>
              <a:ext cx="120650" cy="58738"/>
            </a:xfrm>
            <a:custGeom>
              <a:avLst/>
              <a:gdLst>
                <a:gd name="T0" fmla="*/ 24 w 32"/>
                <a:gd name="T1" fmla="*/ 16 h 16"/>
                <a:gd name="T2" fmla="*/ 8 w 32"/>
                <a:gd name="T3" fmla="*/ 16 h 16"/>
                <a:gd name="T4" fmla="*/ 0 w 32"/>
                <a:gd name="T5" fmla="*/ 8 h 16"/>
                <a:gd name="T6" fmla="*/ 8 w 32"/>
                <a:gd name="T7" fmla="*/ 0 h 16"/>
                <a:gd name="T8" fmla="*/ 24 w 32"/>
                <a:gd name="T9" fmla="*/ 0 h 16"/>
                <a:gd name="T10" fmla="*/ 32 w 32"/>
                <a:gd name="T11" fmla="*/ 8 h 16"/>
                <a:gd name="T12" fmla="*/ 24 w 32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6">
                  <a:moveTo>
                    <a:pt x="24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2" y="4"/>
                    <a:pt x="32" y="8"/>
                  </a:cubicBezTo>
                  <a:cubicBezTo>
                    <a:pt x="32" y="12"/>
                    <a:pt x="28" y="16"/>
                    <a:pt x="24" y="16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47"/>
            <p:cNvSpPr/>
            <p:nvPr/>
          </p:nvSpPr>
          <p:spPr bwMode="auto">
            <a:xfrm>
              <a:off x="4941888" y="2767013"/>
              <a:ext cx="752475" cy="331788"/>
            </a:xfrm>
            <a:custGeom>
              <a:avLst/>
              <a:gdLst>
                <a:gd name="T0" fmla="*/ 0 w 200"/>
                <a:gd name="T1" fmla="*/ 0 h 88"/>
                <a:gd name="T2" fmla="*/ 0 w 200"/>
                <a:gd name="T3" fmla="*/ 8 h 88"/>
                <a:gd name="T4" fmla="*/ 100 w 200"/>
                <a:gd name="T5" fmla="*/ 88 h 88"/>
                <a:gd name="T6" fmla="*/ 200 w 200"/>
                <a:gd name="T7" fmla="*/ 8 h 88"/>
                <a:gd name="T8" fmla="*/ 200 w 200"/>
                <a:gd name="T9" fmla="*/ 0 h 88"/>
                <a:gd name="T10" fmla="*/ 0 w 200"/>
                <a:gd name="T1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88">
                  <a:moveTo>
                    <a:pt x="0" y="0"/>
                  </a:moveTo>
                  <a:cubicBezTo>
                    <a:pt x="0" y="0"/>
                    <a:pt x="0" y="5"/>
                    <a:pt x="0" y="8"/>
                  </a:cubicBezTo>
                  <a:cubicBezTo>
                    <a:pt x="0" y="50"/>
                    <a:pt x="45" y="88"/>
                    <a:pt x="100" y="88"/>
                  </a:cubicBezTo>
                  <a:cubicBezTo>
                    <a:pt x="155" y="88"/>
                    <a:pt x="200" y="50"/>
                    <a:pt x="200" y="8"/>
                  </a:cubicBezTo>
                  <a:cubicBezTo>
                    <a:pt x="200" y="5"/>
                    <a:pt x="200" y="0"/>
                    <a:pt x="2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48"/>
            <p:cNvSpPr/>
            <p:nvPr/>
          </p:nvSpPr>
          <p:spPr bwMode="auto">
            <a:xfrm>
              <a:off x="4941888" y="2436813"/>
              <a:ext cx="752475" cy="601663"/>
            </a:xfrm>
            <a:custGeom>
              <a:avLst/>
              <a:gdLst>
                <a:gd name="T0" fmla="*/ 100 w 200"/>
                <a:gd name="T1" fmla="*/ 0 h 160"/>
                <a:gd name="T2" fmla="*/ 0 w 200"/>
                <a:gd name="T3" fmla="*/ 80 h 160"/>
                <a:gd name="T4" fmla="*/ 0 w 200"/>
                <a:gd name="T5" fmla="*/ 88 h 160"/>
                <a:gd name="T6" fmla="*/ 100 w 200"/>
                <a:gd name="T7" fmla="*/ 160 h 160"/>
                <a:gd name="T8" fmla="*/ 200 w 200"/>
                <a:gd name="T9" fmla="*/ 88 h 160"/>
                <a:gd name="T10" fmla="*/ 200 w 200"/>
                <a:gd name="T11" fmla="*/ 80 h 160"/>
                <a:gd name="T12" fmla="*/ 100 w 200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60">
                  <a:moveTo>
                    <a:pt x="100" y="0"/>
                  </a:moveTo>
                  <a:cubicBezTo>
                    <a:pt x="45" y="0"/>
                    <a:pt x="0" y="38"/>
                    <a:pt x="0" y="80"/>
                  </a:cubicBezTo>
                  <a:cubicBezTo>
                    <a:pt x="0" y="83"/>
                    <a:pt x="0" y="88"/>
                    <a:pt x="0" y="88"/>
                  </a:cubicBezTo>
                  <a:cubicBezTo>
                    <a:pt x="0" y="128"/>
                    <a:pt x="48" y="160"/>
                    <a:pt x="100" y="160"/>
                  </a:cubicBezTo>
                  <a:cubicBezTo>
                    <a:pt x="152" y="160"/>
                    <a:pt x="200" y="128"/>
                    <a:pt x="200" y="88"/>
                  </a:cubicBezTo>
                  <a:cubicBezTo>
                    <a:pt x="200" y="88"/>
                    <a:pt x="200" y="83"/>
                    <a:pt x="200" y="80"/>
                  </a:cubicBezTo>
                  <a:cubicBezTo>
                    <a:pt x="200" y="38"/>
                    <a:pt x="155" y="0"/>
                    <a:pt x="100" y="0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49"/>
            <p:cNvSpPr/>
            <p:nvPr/>
          </p:nvSpPr>
          <p:spPr bwMode="auto">
            <a:xfrm>
              <a:off x="5422900" y="2947988"/>
              <a:ext cx="120650" cy="180975"/>
            </a:xfrm>
            <a:custGeom>
              <a:avLst/>
              <a:gdLst>
                <a:gd name="T0" fmla="*/ 32 w 32"/>
                <a:gd name="T1" fmla="*/ 40 h 48"/>
                <a:gd name="T2" fmla="*/ 24 w 32"/>
                <a:gd name="T3" fmla="*/ 48 h 48"/>
                <a:gd name="T4" fmla="*/ 8 w 32"/>
                <a:gd name="T5" fmla="*/ 48 h 48"/>
                <a:gd name="T6" fmla="*/ 0 w 32"/>
                <a:gd name="T7" fmla="*/ 40 h 48"/>
                <a:gd name="T8" fmla="*/ 0 w 32"/>
                <a:gd name="T9" fmla="*/ 8 h 48"/>
                <a:gd name="T10" fmla="*/ 8 w 32"/>
                <a:gd name="T11" fmla="*/ 0 h 48"/>
                <a:gd name="T12" fmla="*/ 24 w 32"/>
                <a:gd name="T13" fmla="*/ 0 h 48"/>
                <a:gd name="T14" fmla="*/ 32 w 32"/>
                <a:gd name="T15" fmla="*/ 8 h 48"/>
                <a:gd name="T16" fmla="*/ 32 w 32"/>
                <a:gd name="T17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8">
                  <a:moveTo>
                    <a:pt x="32" y="40"/>
                  </a:moveTo>
                  <a:cubicBezTo>
                    <a:pt x="32" y="44"/>
                    <a:pt x="28" y="48"/>
                    <a:pt x="24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2" y="4"/>
                    <a:pt x="32" y="8"/>
                  </a:cubicBezTo>
                  <a:lnTo>
                    <a:pt x="32" y="40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0"/>
            <p:cNvSpPr/>
            <p:nvPr/>
          </p:nvSpPr>
          <p:spPr bwMode="auto">
            <a:xfrm>
              <a:off x="5106988" y="2947988"/>
              <a:ext cx="120650" cy="180975"/>
            </a:xfrm>
            <a:custGeom>
              <a:avLst/>
              <a:gdLst>
                <a:gd name="T0" fmla="*/ 32 w 32"/>
                <a:gd name="T1" fmla="*/ 40 h 48"/>
                <a:gd name="T2" fmla="*/ 24 w 32"/>
                <a:gd name="T3" fmla="*/ 48 h 48"/>
                <a:gd name="T4" fmla="*/ 8 w 32"/>
                <a:gd name="T5" fmla="*/ 48 h 48"/>
                <a:gd name="T6" fmla="*/ 0 w 32"/>
                <a:gd name="T7" fmla="*/ 40 h 48"/>
                <a:gd name="T8" fmla="*/ 0 w 32"/>
                <a:gd name="T9" fmla="*/ 8 h 48"/>
                <a:gd name="T10" fmla="*/ 8 w 32"/>
                <a:gd name="T11" fmla="*/ 0 h 48"/>
                <a:gd name="T12" fmla="*/ 24 w 32"/>
                <a:gd name="T13" fmla="*/ 0 h 48"/>
                <a:gd name="T14" fmla="*/ 32 w 32"/>
                <a:gd name="T15" fmla="*/ 8 h 48"/>
                <a:gd name="T16" fmla="*/ 32 w 32"/>
                <a:gd name="T17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8">
                  <a:moveTo>
                    <a:pt x="32" y="40"/>
                  </a:moveTo>
                  <a:cubicBezTo>
                    <a:pt x="32" y="44"/>
                    <a:pt x="28" y="48"/>
                    <a:pt x="24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2" y="4"/>
                    <a:pt x="32" y="8"/>
                  </a:cubicBezTo>
                  <a:lnTo>
                    <a:pt x="32" y="40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1"/>
            <p:cNvSpPr/>
            <p:nvPr/>
          </p:nvSpPr>
          <p:spPr bwMode="auto">
            <a:xfrm>
              <a:off x="4867275" y="2692401"/>
              <a:ext cx="150813" cy="150813"/>
            </a:xfrm>
            <a:custGeom>
              <a:avLst/>
              <a:gdLst>
                <a:gd name="T0" fmla="*/ 40 w 40"/>
                <a:gd name="T1" fmla="*/ 33 h 40"/>
                <a:gd name="T2" fmla="*/ 33 w 40"/>
                <a:gd name="T3" fmla="*/ 40 h 40"/>
                <a:gd name="T4" fmla="*/ 7 w 40"/>
                <a:gd name="T5" fmla="*/ 40 h 40"/>
                <a:gd name="T6" fmla="*/ 0 w 40"/>
                <a:gd name="T7" fmla="*/ 33 h 40"/>
                <a:gd name="T8" fmla="*/ 0 w 40"/>
                <a:gd name="T9" fmla="*/ 7 h 40"/>
                <a:gd name="T10" fmla="*/ 7 w 40"/>
                <a:gd name="T11" fmla="*/ 0 h 40"/>
                <a:gd name="T12" fmla="*/ 33 w 40"/>
                <a:gd name="T13" fmla="*/ 0 h 40"/>
                <a:gd name="T14" fmla="*/ 40 w 40"/>
                <a:gd name="T15" fmla="*/ 7 h 40"/>
                <a:gd name="T16" fmla="*/ 40 w 40"/>
                <a:gd name="T1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40" y="33"/>
                  </a:moveTo>
                  <a:cubicBezTo>
                    <a:pt x="40" y="37"/>
                    <a:pt x="37" y="40"/>
                    <a:pt x="33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3" y="40"/>
                    <a:pt x="0" y="37"/>
                    <a:pt x="0" y="3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7"/>
                  </a:cubicBezTo>
                  <a:lnTo>
                    <a:pt x="40" y="33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Oval 52"/>
            <p:cNvSpPr>
              <a:spLocks noChangeArrowheads="1"/>
            </p:cNvSpPr>
            <p:nvPr/>
          </p:nvSpPr>
          <p:spPr bwMode="auto">
            <a:xfrm>
              <a:off x="5257800" y="2257426"/>
              <a:ext cx="120650" cy="119063"/>
            </a:xfrm>
            <a:prstGeom prst="ellipse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Oval 53"/>
            <p:cNvSpPr>
              <a:spLocks noChangeArrowheads="1"/>
            </p:cNvSpPr>
            <p:nvPr/>
          </p:nvSpPr>
          <p:spPr bwMode="auto">
            <a:xfrm>
              <a:off x="5032375" y="2632076"/>
              <a:ext cx="60325" cy="60325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54"/>
            <p:cNvSpPr/>
            <p:nvPr/>
          </p:nvSpPr>
          <p:spPr bwMode="auto">
            <a:xfrm>
              <a:off x="5208588" y="2497138"/>
              <a:ext cx="219075" cy="49213"/>
            </a:xfrm>
            <a:custGeom>
              <a:avLst/>
              <a:gdLst>
                <a:gd name="T0" fmla="*/ 53 w 58"/>
                <a:gd name="T1" fmla="*/ 12 h 13"/>
                <a:gd name="T2" fmla="*/ 51 w 58"/>
                <a:gd name="T3" fmla="*/ 12 h 13"/>
                <a:gd name="T4" fmla="*/ 29 w 58"/>
                <a:gd name="T5" fmla="*/ 8 h 13"/>
                <a:gd name="T6" fmla="*/ 7 w 58"/>
                <a:gd name="T7" fmla="*/ 12 h 13"/>
                <a:gd name="T8" fmla="*/ 1 w 58"/>
                <a:gd name="T9" fmla="*/ 10 h 13"/>
                <a:gd name="T10" fmla="*/ 3 w 58"/>
                <a:gd name="T11" fmla="*/ 4 h 13"/>
                <a:gd name="T12" fmla="*/ 29 w 58"/>
                <a:gd name="T13" fmla="*/ 0 h 13"/>
                <a:gd name="T14" fmla="*/ 55 w 58"/>
                <a:gd name="T15" fmla="*/ 4 h 13"/>
                <a:gd name="T16" fmla="*/ 57 w 58"/>
                <a:gd name="T17" fmla="*/ 10 h 13"/>
                <a:gd name="T18" fmla="*/ 53 w 58"/>
                <a:gd name="T1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13">
                  <a:moveTo>
                    <a:pt x="53" y="12"/>
                  </a:moveTo>
                  <a:cubicBezTo>
                    <a:pt x="52" y="12"/>
                    <a:pt x="52" y="12"/>
                    <a:pt x="51" y="12"/>
                  </a:cubicBezTo>
                  <a:cubicBezTo>
                    <a:pt x="51" y="12"/>
                    <a:pt x="44" y="8"/>
                    <a:pt x="29" y="8"/>
                  </a:cubicBezTo>
                  <a:cubicBezTo>
                    <a:pt x="14" y="8"/>
                    <a:pt x="7" y="12"/>
                    <a:pt x="7" y="12"/>
                  </a:cubicBezTo>
                  <a:cubicBezTo>
                    <a:pt x="5" y="13"/>
                    <a:pt x="2" y="12"/>
                    <a:pt x="1" y="10"/>
                  </a:cubicBezTo>
                  <a:cubicBezTo>
                    <a:pt x="0" y="8"/>
                    <a:pt x="1" y="5"/>
                    <a:pt x="3" y="4"/>
                  </a:cubicBezTo>
                  <a:cubicBezTo>
                    <a:pt x="4" y="4"/>
                    <a:pt x="12" y="0"/>
                    <a:pt x="29" y="0"/>
                  </a:cubicBezTo>
                  <a:cubicBezTo>
                    <a:pt x="46" y="0"/>
                    <a:pt x="54" y="4"/>
                    <a:pt x="55" y="4"/>
                  </a:cubicBezTo>
                  <a:cubicBezTo>
                    <a:pt x="57" y="5"/>
                    <a:pt x="58" y="8"/>
                    <a:pt x="57" y="10"/>
                  </a:cubicBezTo>
                  <a:cubicBezTo>
                    <a:pt x="56" y="11"/>
                    <a:pt x="54" y="12"/>
                    <a:pt x="53" y="12"/>
                  </a:cubicBez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9584923" y="3813712"/>
            <a:ext cx="842963" cy="841375"/>
            <a:chOff x="9842500" y="3775076"/>
            <a:chExt cx="842963" cy="841375"/>
          </a:xfrm>
        </p:grpSpPr>
        <p:sp>
          <p:nvSpPr>
            <p:cNvPr id="67" name="Freeform 55"/>
            <p:cNvSpPr/>
            <p:nvPr/>
          </p:nvSpPr>
          <p:spPr bwMode="auto">
            <a:xfrm>
              <a:off x="9842500" y="3775076"/>
              <a:ext cx="842963" cy="841375"/>
            </a:xfrm>
            <a:custGeom>
              <a:avLst/>
              <a:gdLst>
                <a:gd name="T0" fmla="*/ 436 w 531"/>
                <a:gd name="T1" fmla="*/ 0 h 530"/>
                <a:gd name="T2" fmla="*/ 95 w 531"/>
                <a:gd name="T3" fmla="*/ 0 h 530"/>
                <a:gd name="T4" fmla="*/ 0 w 531"/>
                <a:gd name="T5" fmla="*/ 132 h 530"/>
                <a:gd name="T6" fmla="*/ 0 w 531"/>
                <a:gd name="T7" fmla="*/ 151 h 530"/>
                <a:gd name="T8" fmla="*/ 265 w 531"/>
                <a:gd name="T9" fmla="*/ 530 h 530"/>
                <a:gd name="T10" fmla="*/ 531 w 531"/>
                <a:gd name="T11" fmla="*/ 151 h 530"/>
                <a:gd name="T12" fmla="*/ 531 w 531"/>
                <a:gd name="T13" fmla="*/ 132 h 530"/>
                <a:gd name="T14" fmla="*/ 436 w 531"/>
                <a:gd name="T15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1" h="530">
                  <a:moveTo>
                    <a:pt x="436" y="0"/>
                  </a:moveTo>
                  <a:lnTo>
                    <a:pt x="95" y="0"/>
                  </a:lnTo>
                  <a:lnTo>
                    <a:pt x="0" y="132"/>
                  </a:lnTo>
                  <a:lnTo>
                    <a:pt x="0" y="151"/>
                  </a:lnTo>
                  <a:lnTo>
                    <a:pt x="265" y="530"/>
                  </a:lnTo>
                  <a:lnTo>
                    <a:pt x="531" y="151"/>
                  </a:lnTo>
                  <a:lnTo>
                    <a:pt x="531" y="132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6"/>
            <p:cNvSpPr/>
            <p:nvPr/>
          </p:nvSpPr>
          <p:spPr bwMode="auto">
            <a:xfrm>
              <a:off x="9993313" y="3775076"/>
              <a:ext cx="269875" cy="209550"/>
            </a:xfrm>
            <a:custGeom>
              <a:avLst/>
              <a:gdLst>
                <a:gd name="T0" fmla="*/ 76 w 170"/>
                <a:gd name="T1" fmla="*/ 132 h 132"/>
                <a:gd name="T2" fmla="*/ 0 w 170"/>
                <a:gd name="T3" fmla="*/ 0 h 132"/>
                <a:gd name="T4" fmla="*/ 170 w 170"/>
                <a:gd name="T5" fmla="*/ 0 h 132"/>
                <a:gd name="T6" fmla="*/ 76 w 170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132">
                  <a:moveTo>
                    <a:pt x="76" y="132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76" y="132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7"/>
            <p:cNvSpPr/>
            <p:nvPr/>
          </p:nvSpPr>
          <p:spPr bwMode="auto">
            <a:xfrm>
              <a:off x="10263188" y="3775076"/>
              <a:ext cx="271463" cy="209550"/>
            </a:xfrm>
            <a:custGeom>
              <a:avLst/>
              <a:gdLst>
                <a:gd name="T0" fmla="*/ 95 w 171"/>
                <a:gd name="T1" fmla="*/ 132 h 132"/>
                <a:gd name="T2" fmla="*/ 171 w 171"/>
                <a:gd name="T3" fmla="*/ 0 h 132"/>
                <a:gd name="T4" fmla="*/ 0 w 171"/>
                <a:gd name="T5" fmla="*/ 0 h 132"/>
                <a:gd name="T6" fmla="*/ 95 w 171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132">
                  <a:moveTo>
                    <a:pt x="95" y="132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95" y="132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58"/>
            <p:cNvSpPr/>
            <p:nvPr/>
          </p:nvSpPr>
          <p:spPr bwMode="auto">
            <a:xfrm>
              <a:off x="9842500" y="3775076"/>
              <a:ext cx="150813" cy="209550"/>
            </a:xfrm>
            <a:custGeom>
              <a:avLst/>
              <a:gdLst>
                <a:gd name="T0" fmla="*/ 95 w 95"/>
                <a:gd name="T1" fmla="*/ 0 h 132"/>
                <a:gd name="T2" fmla="*/ 0 w 95"/>
                <a:gd name="T3" fmla="*/ 132 h 132"/>
                <a:gd name="T4" fmla="*/ 67 w 95"/>
                <a:gd name="T5" fmla="*/ 132 h 132"/>
                <a:gd name="T6" fmla="*/ 95 w 95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132">
                  <a:moveTo>
                    <a:pt x="95" y="0"/>
                  </a:moveTo>
                  <a:lnTo>
                    <a:pt x="0" y="132"/>
                  </a:lnTo>
                  <a:lnTo>
                    <a:pt x="67" y="132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59"/>
            <p:cNvSpPr/>
            <p:nvPr/>
          </p:nvSpPr>
          <p:spPr bwMode="auto">
            <a:xfrm>
              <a:off x="9948863" y="3775076"/>
              <a:ext cx="165100" cy="209550"/>
            </a:xfrm>
            <a:custGeom>
              <a:avLst/>
              <a:gdLst>
                <a:gd name="T0" fmla="*/ 28 w 104"/>
                <a:gd name="T1" fmla="*/ 0 h 132"/>
                <a:gd name="T2" fmla="*/ 0 w 104"/>
                <a:gd name="T3" fmla="*/ 132 h 132"/>
                <a:gd name="T4" fmla="*/ 104 w 104"/>
                <a:gd name="T5" fmla="*/ 132 h 132"/>
                <a:gd name="T6" fmla="*/ 28 w 104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32">
                  <a:moveTo>
                    <a:pt x="28" y="0"/>
                  </a:moveTo>
                  <a:lnTo>
                    <a:pt x="0" y="132"/>
                  </a:lnTo>
                  <a:lnTo>
                    <a:pt x="104" y="13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0"/>
            <p:cNvSpPr/>
            <p:nvPr/>
          </p:nvSpPr>
          <p:spPr bwMode="auto">
            <a:xfrm>
              <a:off x="10414000" y="3775076"/>
              <a:ext cx="165100" cy="209550"/>
            </a:xfrm>
            <a:custGeom>
              <a:avLst/>
              <a:gdLst>
                <a:gd name="T0" fmla="*/ 76 w 104"/>
                <a:gd name="T1" fmla="*/ 0 h 132"/>
                <a:gd name="T2" fmla="*/ 0 w 104"/>
                <a:gd name="T3" fmla="*/ 132 h 132"/>
                <a:gd name="T4" fmla="*/ 104 w 104"/>
                <a:gd name="T5" fmla="*/ 132 h 132"/>
                <a:gd name="T6" fmla="*/ 76 w 104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32">
                  <a:moveTo>
                    <a:pt x="76" y="0"/>
                  </a:moveTo>
                  <a:lnTo>
                    <a:pt x="0" y="132"/>
                  </a:lnTo>
                  <a:lnTo>
                    <a:pt x="104" y="13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1"/>
            <p:cNvSpPr/>
            <p:nvPr/>
          </p:nvSpPr>
          <p:spPr bwMode="auto">
            <a:xfrm>
              <a:off x="10534650" y="3775076"/>
              <a:ext cx="150813" cy="209550"/>
            </a:xfrm>
            <a:custGeom>
              <a:avLst/>
              <a:gdLst>
                <a:gd name="T0" fmla="*/ 0 w 95"/>
                <a:gd name="T1" fmla="*/ 0 h 132"/>
                <a:gd name="T2" fmla="*/ 28 w 95"/>
                <a:gd name="T3" fmla="*/ 132 h 132"/>
                <a:gd name="T4" fmla="*/ 95 w 95"/>
                <a:gd name="T5" fmla="*/ 132 h 132"/>
                <a:gd name="T6" fmla="*/ 0 w 95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132">
                  <a:moveTo>
                    <a:pt x="0" y="0"/>
                  </a:moveTo>
                  <a:lnTo>
                    <a:pt x="28" y="132"/>
                  </a:lnTo>
                  <a:lnTo>
                    <a:pt x="95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62"/>
            <p:cNvSpPr/>
            <p:nvPr/>
          </p:nvSpPr>
          <p:spPr bwMode="auto">
            <a:xfrm>
              <a:off x="10263188" y="4014788"/>
              <a:ext cx="422275" cy="601663"/>
            </a:xfrm>
            <a:custGeom>
              <a:avLst/>
              <a:gdLst>
                <a:gd name="T0" fmla="*/ 266 w 266"/>
                <a:gd name="T1" fmla="*/ 0 h 379"/>
                <a:gd name="T2" fmla="*/ 199 w 266"/>
                <a:gd name="T3" fmla="*/ 0 h 379"/>
                <a:gd name="T4" fmla="*/ 0 w 266"/>
                <a:gd name="T5" fmla="*/ 379 h 379"/>
                <a:gd name="T6" fmla="*/ 266 w 266"/>
                <a:gd name="T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6" h="379">
                  <a:moveTo>
                    <a:pt x="266" y="0"/>
                  </a:moveTo>
                  <a:lnTo>
                    <a:pt x="199" y="0"/>
                  </a:lnTo>
                  <a:lnTo>
                    <a:pt x="0" y="379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63"/>
            <p:cNvSpPr/>
            <p:nvPr/>
          </p:nvSpPr>
          <p:spPr bwMode="auto">
            <a:xfrm>
              <a:off x="9842500" y="4014788"/>
              <a:ext cx="420688" cy="601663"/>
            </a:xfrm>
            <a:custGeom>
              <a:avLst/>
              <a:gdLst>
                <a:gd name="T0" fmla="*/ 67 w 265"/>
                <a:gd name="T1" fmla="*/ 0 h 379"/>
                <a:gd name="T2" fmla="*/ 0 w 265"/>
                <a:gd name="T3" fmla="*/ 0 h 379"/>
                <a:gd name="T4" fmla="*/ 265 w 265"/>
                <a:gd name="T5" fmla="*/ 379 h 379"/>
                <a:gd name="T6" fmla="*/ 67 w 265"/>
                <a:gd name="T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379">
                  <a:moveTo>
                    <a:pt x="67" y="0"/>
                  </a:moveTo>
                  <a:lnTo>
                    <a:pt x="0" y="0"/>
                  </a:lnTo>
                  <a:lnTo>
                    <a:pt x="265" y="379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4"/>
            <p:cNvSpPr/>
            <p:nvPr/>
          </p:nvSpPr>
          <p:spPr bwMode="auto">
            <a:xfrm>
              <a:off x="9948863" y="4014788"/>
              <a:ext cx="314325" cy="601663"/>
            </a:xfrm>
            <a:custGeom>
              <a:avLst/>
              <a:gdLst>
                <a:gd name="T0" fmla="*/ 104 w 198"/>
                <a:gd name="T1" fmla="*/ 0 h 379"/>
                <a:gd name="T2" fmla="*/ 0 w 198"/>
                <a:gd name="T3" fmla="*/ 0 h 379"/>
                <a:gd name="T4" fmla="*/ 198 w 198"/>
                <a:gd name="T5" fmla="*/ 379 h 379"/>
                <a:gd name="T6" fmla="*/ 104 w 198"/>
                <a:gd name="T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" h="379">
                  <a:moveTo>
                    <a:pt x="104" y="0"/>
                  </a:moveTo>
                  <a:lnTo>
                    <a:pt x="0" y="0"/>
                  </a:lnTo>
                  <a:lnTo>
                    <a:pt x="198" y="379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65"/>
            <p:cNvSpPr/>
            <p:nvPr/>
          </p:nvSpPr>
          <p:spPr bwMode="auto">
            <a:xfrm>
              <a:off x="10263188" y="4014788"/>
              <a:ext cx="315913" cy="601663"/>
            </a:xfrm>
            <a:custGeom>
              <a:avLst/>
              <a:gdLst>
                <a:gd name="T0" fmla="*/ 199 w 199"/>
                <a:gd name="T1" fmla="*/ 0 h 379"/>
                <a:gd name="T2" fmla="*/ 95 w 199"/>
                <a:gd name="T3" fmla="*/ 0 h 379"/>
                <a:gd name="T4" fmla="*/ 0 w 199"/>
                <a:gd name="T5" fmla="*/ 379 h 379"/>
                <a:gd name="T6" fmla="*/ 199 w 199"/>
                <a:gd name="T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" h="379">
                  <a:moveTo>
                    <a:pt x="199" y="0"/>
                  </a:moveTo>
                  <a:lnTo>
                    <a:pt x="95" y="0"/>
                  </a:lnTo>
                  <a:lnTo>
                    <a:pt x="0" y="379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Rectangle 66"/>
            <p:cNvSpPr>
              <a:spLocks noChangeArrowheads="1"/>
            </p:cNvSpPr>
            <p:nvPr/>
          </p:nvSpPr>
          <p:spPr bwMode="auto">
            <a:xfrm>
              <a:off x="9842500" y="3984626"/>
              <a:ext cx="106363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Rectangle 67"/>
            <p:cNvSpPr>
              <a:spLocks noChangeArrowheads="1"/>
            </p:cNvSpPr>
            <p:nvPr/>
          </p:nvSpPr>
          <p:spPr bwMode="auto">
            <a:xfrm>
              <a:off x="10579100" y="3984626"/>
              <a:ext cx="106363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Rectangle 68"/>
            <p:cNvSpPr>
              <a:spLocks noChangeArrowheads="1"/>
            </p:cNvSpPr>
            <p:nvPr/>
          </p:nvSpPr>
          <p:spPr bwMode="auto">
            <a:xfrm>
              <a:off x="9948863" y="3984626"/>
              <a:ext cx="165100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Rectangle 69"/>
            <p:cNvSpPr>
              <a:spLocks noChangeArrowheads="1"/>
            </p:cNvSpPr>
            <p:nvPr/>
          </p:nvSpPr>
          <p:spPr bwMode="auto">
            <a:xfrm>
              <a:off x="10414000" y="3984626"/>
              <a:ext cx="165100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0"/>
            <p:cNvSpPr/>
            <p:nvPr/>
          </p:nvSpPr>
          <p:spPr bwMode="auto">
            <a:xfrm>
              <a:off x="10113963" y="4014788"/>
              <a:ext cx="300038" cy="601663"/>
            </a:xfrm>
            <a:custGeom>
              <a:avLst/>
              <a:gdLst>
                <a:gd name="T0" fmla="*/ 0 w 189"/>
                <a:gd name="T1" fmla="*/ 0 h 379"/>
                <a:gd name="T2" fmla="*/ 94 w 189"/>
                <a:gd name="T3" fmla="*/ 379 h 379"/>
                <a:gd name="T4" fmla="*/ 189 w 189"/>
                <a:gd name="T5" fmla="*/ 0 h 379"/>
                <a:gd name="T6" fmla="*/ 0 w 189"/>
                <a:gd name="T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379">
                  <a:moveTo>
                    <a:pt x="0" y="0"/>
                  </a:moveTo>
                  <a:lnTo>
                    <a:pt x="94" y="379"/>
                  </a:ln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71"/>
            <p:cNvSpPr/>
            <p:nvPr/>
          </p:nvSpPr>
          <p:spPr bwMode="auto">
            <a:xfrm>
              <a:off x="10113963" y="3775076"/>
              <a:ext cx="300038" cy="209550"/>
            </a:xfrm>
            <a:custGeom>
              <a:avLst/>
              <a:gdLst>
                <a:gd name="T0" fmla="*/ 189 w 189"/>
                <a:gd name="T1" fmla="*/ 132 h 132"/>
                <a:gd name="T2" fmla="*/ 94 w 189"/>
                <a:gd name="T3" fmla="*/ 0 h 132"/>
                <a:gd name="T4" fmla="*/ 0 w 189"/>
                <a:gd name="T5" fmla="*/ 132 h 132"/>
                <a:gd name="T6" fmla="*/ 189 w 189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32">
                  <a:moveTo>
                    <a:pt x="189" y="132"/>
                  </a:moveTo>
                  <a:lnTo>
                    <a:pt x="94" y="0"/>
                  </a:lnTo>
                  <a:lnTo>
                    <a:pt x="0" y="132"/>
                  </a:lnTo>
                  <a:lnTo>
                    <a:pt x="189" y="132"/>
                  </a:lnTo>
                  <a:close/>
                </a:path>
              </a:pathLst>
            </a:custGeom>
            <a:solidFill>
              <a:srgbClr val="D8D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Rectangle 72"/>
            <p:cNvSpPr>
              <a:spLocks noChangeArrowheads="1"/>
            </p:cNvSpPr>
            <p:nvPr/>
          </p:nvSpPr>
          <p:spPr bwMode="auto">
            <a:xfrm>
              <a:off x="10113963" y="3984626"/>
              <a:ext cx="30003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7902173" y="2521487"/>
            <a:ext cx="901700" cy="630237"/>
            <a:chOff x="8159750" y="2482851"/>
            <a:chExt cx="901700" cy="630237"/>
          </a:xfrm>
        </p:grpSpPr>
        <p:sp>
          <p:nvSpPr>
            <p:cNvPr id="85" name="Freeform 73"/>
            <p:cNvSpPr/>
            <p:nvPr/>
          </p:nvSpPr>
          <p:spPr bwMode="auto">
            <a:xfrm>
              <a:off x="8159750" y="2513013"/>
              <a:ext cx="901700" cy="600075"/>
            </a:xfrm>
            <a:custGeom>
              <a:avLst/>
              <a:gdLst>
                <a:gd name="T0" fmla="*/ 240 w 240"/>
                <a:gd name="T1" fmla="*/ 8 h 160"/>
                <a:gd name="T2" fmla="*/ 232 w 240"/>
                <a:gd name="T3" fmla="*/ 0 h 160"/>
                <a:gd name="T4" fmla="*/ 8 w 240"/>
                <a:gd name="T5" fmla="*/ 0 h 160"/>
                <a:gd name="T6" fmla="*/ 0 w 240"/>
                <a:gd name="T7" fmla="*/ 8 h 160"/>
                <a:gd name="T8" fmla="*/ 0 w 240"/>
                <a:gd name="T9" fmla="*/ 152 h 160"/>
                <a:gd name="T10" fmla="*/ 8 w 240"/>
                <a:gd name="T11" fmla="*/ 160 h 160"/>
                <a:gd name="T12" fmla="*/ 232 w 240"/>
                <a:gd name="T13" fmla="*/ 160 h 160"/>
                <a:gd name="T14" fmla="*/ 240 w 240"/>
                <a:gd name="T15" fmla="*/ 152 h 160"/>
                <a:gd name="T16" fmla="*/ 240 w 240"/>
                <a:gd name="T17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160">
                  <a:moveTo>
                    <a:pt x="240" y="8"/>
                  </a:moveTo>
                  <a:cubicBezTo>
                    <a:pt x="240" y="4"/>
                    <a:pt x="236" y="0"/>
                    <a:pt x="23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4" y="160"/>
                    <a:pt x="8" y="160"/>
                  </a:cubicBezTo>
                  <a:cubicBezTo>
                    <a:pt x="232" y="160"/>
                    <a:pt x="232" y="160"/>
                    <a:pt x="232" y="160"/>
                  </a:cubicBezTo>
                  <a:cubicBezTo>
                    <a:pt x="236" y="160"/>
                    <a:pt x="240" y="156"/>
                    <a:pt x="240" y="152"/>
                  </a:cubicBezTo>
                  <a:lnTo>
                    <a:pt x="240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74"/>
            <p:cNvSpPr/>
            <p:nvPr/>
          </p:nvSpPr>
          <p:spPr bwMode="auto">
            <a:xfrm>
              <a:off x="8159750" y="2482851"/>
              <a:ext cx="901700" cy="600075"/>
            </a:xfrm>
            <a:custGeom>
              <a:avLst/>
              <a:gdLst>
                <a:gd name="T0" fmla="*/ 240 w 240"/>
                <a:gd name="T1" fmla="*/ 8 h 160"/>
                <a:gd name="T2" fmla="*/ 232 w 240"/>
                <a:gd name="T3" fmla="*/ 0 h 160"/>
                <a:gd name="T4" fmla="*/ 8 w 240"/>
                <a:gd name="T5" fmla="*/ 0 h 160"/>
                <a:gd name="T6" fmla="*/ 0 w 240"/>
                <a:gd name="T7" fmla="*/ 8 h 160"/>
                <a:gd name="T8" fmla="*/ 0 w 240"/>
                <a:gd name="T9" fmla="*/ 152 h 160"/>
                <a:gd name="T10" fmla="*/ 8 w 240"/>
                <a:gd name="T11" fmla="*/ 160 h 160"/>
                <a:gd name="T12" fmla="*/ 232 w 240"/>
                <a:gd name="T13" fmla="*/ 160 h 160"/>
                <a:gd name="T14" fmla="*/ 240 w 240"/>
                <a:gd name="T15" fmla="*/ 152 h 160"/>
                <a:gd name="T16" fmla="*/ 240 w 240"/>
                <a:gd name="T17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160">
                  <a:moveTo>
                    <a:pt x="240" y="8"/>
                  </a:moveTo>
                  <a:cubicBezTo>
                    <a:pt x="240" y="4"/>
                    <a:pt x="236" y="0"/>
                    <a:pt x="23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4" y="160"/>
                    <a:pt x="8" y="160"/>
                  </a:cubicBezTo>
                  <a:cubicBezTo>
                    <a:pt x="232" y="160"/>
                    <a:pt x="232" y="160"/>
                    <a:pt x="232" y="160"/>
                  </a:cubicBezTo>
                  <a:cubicBezTo>
                    <a:pt x="236" y="160"/>
                    <a:pt x="240" y="156"/>
                    <a:pt x="240" y="152"/>
                  </a:cubicBezTo>
                  <a:lnTo>
                    <a:pt x="240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Rectangle 75"/>
            <p:cNvSpPr>
              <a:spLocks noChangeArrowheads="1"/>
            </p:cNvSpPr>
            <p:nvPr/>
          </p:nvSpPr>
          <p:spPr bwMode="auto">
            <a:xfrm>
              <a:off x="8159750" y="2571751"/>
              <a:ext cx="901700" cy="1206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Rectangle 76"/>
            <p:cNvSpPr>
              <a:spLocks noChangeArrowheads="1"/>
            </p:cNvSpPr>
            <p:nvPr/>
          </p:nvSpPr>
          <p:spPr bwMode="auto">
            <a:xfrm>
              <a:off x="8520113" y="2782888"/>
              <a:ext cx="481013" cy="7461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Rectangle 77"/>
            <p:cNvSpPr>
              <a:spLocks noChangeArrowheads="1"/>
            </p:cNvSpPr>
            <p:nvPr/>
          </p:nvSpPr>
          <p:spPr bwMode="auto">
            <a:xfrm>
              <a:off x="8520113" y="2917826"/>
              <a:ext cx="211138" cy="7461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78"/>
            <p:cNvSpPr>
              <a:spLocks noChangeArrowheads="1"/>
            </p:cNvSpPr>
            <p:nvPr/>
          </p:nvSpPr>
          <p:spPr bwMode="auto">
            <a:xfrm>
              <a:off x="8789988" y="2917826"/>
              <a:ext cx="211138" cy="7461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79"/>
            <p:cNvSpPr/>
            <p:nvPr/>
          </p:nvSpPr>
          <p:spPr bwMode="auto">
            <a:xfrm>
              <a:off x="8220075" y="2782888"/>
              <a:ext cx="239713" cy="209550"/>
            </a:xfrm>
            <a:custGeom>
              <a:avLst/>
              <a:gdLst>
                <a:gd name="T0" fmla="*/ 64 w 64"/>
                <a:gd name="T1" fmla="*/ 48 h 56"/>
                <a:gd name="T2" fmla="*/ 56 w 64"/>
                <a:gd name="T3" fmla="*/ 56 h 56"/>
                <a:gd name="T4" fmla="*/ 8 w 64"/>
                <a:gd name="T5" fmla="*/ 56 h 56"/>
                <a:gd name="T6" fmla="*/ 0 w 64"/>
                <a:gd name="T7" fmla="*/ 48 h 56"/>
                <a:gd name="T8" fmla="*/ 0 w 64"/>
                <a:gd name="T9" fmla="*/ 8 h 56"/>
                <a:gd name="T10" fmla="*/ 8 w 64"/>
                <a:gd name="T11" fmla="*/ 0 h 56"/>
                <a:gd name="T12" fmla="*/ 56 w 64"/>
                <a:gd name="T13" fmla="*/ 0 h 56"/>
                <a:gd name="T14" fmla="*/ 64 w 64"/>
                <a:gd name="T15" fmla="*/ 8 h 56"/>
                <a:gd name="T16" fmla="*/ 64 w 64"/>
                <a:gd name="T17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56">
                  <a:moveTo>
                    <a:pt x="64" y="48"/>
                  </a:moveTo>
                  <a:cubicBezTo>
                    <a:pt x="64" y="52"/>
                    <a:pt x="60" y="56"/>
                    <a:pt x="56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4" y="56"/>
                    <a:pt x="0" y="52"/>
                    <a:pt x="0" y="4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4" y="4"/>
                    <a:pt x="64" y="8"/>
                  </a:cubicBezTo>
                  <a:lnTo>
                    <a:pt x="64" y="48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8" name="组合 227"/>
          <p:cNvGrpSpPr/>
          <p:nvPr/>
        </p:nvGrpSpPr>
        <p:grpSpPr>
          <a:xfrm>
            <a:off x="4623986" y="3813712"/>
            <a:ext cx="842963" cy="841375"/>
            <a:chOff x="4881563" y="3775076"/>
            <a:chExt cx="842963" cy="841375"/>
          </a:xfrm>
        </p:grpSpPr>
        <p:sp>
          <p:nvSpPr>
            <p:cNvPr id="92" name="Freeform 80"/>
            <p:cNvSpPr/>
            <p:nvPr/>
          </p:nvSpPr>
          <p:spPr bwMode="auto">
            <a:xfrm>
              <a:off x="4881563" y="3835401"/>
              <a:ext cx="842963" cy="750888"/>
            </a:xfrm>
            <a:custGeom>
              <a:avLst/>
              <a:gdLst>
                <a:gd name="T0" fmla="*/ 224 w 224"/>
                <a:gd name="T1" fmla="*/ 184 h 200"/>
                <a:gd name="T2" fmla="*/ 208 w 224"/>
                <a:gd name="T3" fmla="*/ 200 h 200"/>
                <a:gd name="T4" fmla="*/ 16 w 224"/>
                <a:gd name="T5" fmla="*/ 200 h 200"/>
                <a:gd name="T6" fmla="*/ 0 w 224"/>
                <a:gd name="T7" fmla="*/ 184 h 200"/>
                <a:gd name="T8" fmla="*/ 0 w 224"/>
                <a:gd name="T9" fmla="*/ 16 h 200"/>
                <a:gd name="T10" fmla="*/ 16 w 224"/>
                <a:gd name="T11" fmla="*/ 0 h 200"/>
                <a:gd name="T12" fmla="*/ 208 w 224"/>
                <a:gd name="T13" fmla="*/ 0 h 200"/>
                <a:gd name="T14" fmla="*/ 224 w 224"/>
                <a:gd name="T15" fmla="*/ 16 h 200"/>
                <a:gd name="T16" fmla="*/ 224 w 224"/>
                <a:gd name="T17" fmla="*/ 18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00">
                  <a:moveTo>
                    <a:pt x="224" y="184"/>
                  </a:moveTo>
                  <a:cubicBezTo>
                    <a:pt x="224" y="193"/>
                    <a:pt x="217" y="200"/>
                    <a:pt x="208" y="200"/>
                  </a:cubicBezTo>
                  <a:cubicBezTo>
                    <a:pt x="16" y="200"/>
                    <a:pt x="16" y="200"/>
                    <a:pt x="16" y="200"/>
                  </a:cubicBezTo>
                  <a:cubicBezTo>
                    <a:pt x="7" y="200"/>
                    <a:pt x="0" y="193"/>
                    <a:pt x="0" y="18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7" y="0"/>
                    <a:pt x="224" y="7"/>
                    <a:pt x="224" y="16"/>
                  </a:cubicBezTo>
                  <a:lnTo>
                    <a:pt x="224" y="184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81"/>
            <p:cNvSpPr/>
            <p:nvPr/>
          </p:nvSpPr>
          <p:spPr bwMode="auto">
            <a:xfrm>
              <a:off x="4881563" y="3775076"/>
              <a:ext cx="842963" cy="750888"/>
            </a:xfrm>
            <a:custGeom>
              <a:avLst/>
              <a:gdLst>
                <a:gd name="T0" fmla="*/ 224 w 224"/>
                <a:gd name="T1" fmla="*/ 184 h 200"/>
                <a:gd name="T2" fmla="*/ 208 w 224"/>
                <a:gd name="T3" fmla="*/ 200 h 200"/>
                <a:gd name="T4" fmla="*/ 16 w 224"/>
                <a:gd name="T5" fmla="*/ 200 h 200"/>
                <a:gd name="T6" fmla="*/ 0 w 224"/>
                <a:gd name="T7" fmla="*/ 184 h 200"/>
                <a:gd name="T8" fmla="*/ 0 w 224"/>
                <a:gd name="T9" fmla="*/ 16 h 200"/>
                <a:gd name="T10" fmla="*/ 16 w 224"/>
                <a:gd name="T11" fmla="*/ 0 h 200"/>
                <a:gd name="T12" fmla="*/ 208 w 224"/>
                <a:gd name="T13" fmla="*/ 0 h 200"/>
                <a:gd name="T14" fmla="*/ 224 w 224"/>
                <a:gd name="T15" fmla="*/ 16 h 200"/>
                <a:gd name="T16" fmla="*/ 224 w 224"/>
                <a:gd name="T17" fmla="*/ 18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00">
                  <a:moveTo>
                    <a:pt x="224" y="184"/>
                  </a:moveTo>
                  <a:cubicBezTo>
                    <a:pt x="224" y="193"/>
                    <a:pt x="217" y="200"/>
                    <a:pt x="208" y="200"/>
                  </a:cubicBezTo>
                  <a:cubicBezTo>
                    <a:pt x="16" y="200"/>
                    <a:pt x="16" y="200"/>
                    <a:pt x="16" y="200"/>
                  </a:cubicBezTo>
                  <a:cubicBezTo>
                    <a:pt x="7" y="200"/>
                    <a:pt x="0" y="193"/>
                    <a:pt x="0" y="18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7" y="0"/>
                    <a:pt x="224" y="7"/>
                    <a:pt x="224" y="16"/>
                  </a:cubicBezTo>
                  <a:lnTo>
                    <a:pt x="224" y="184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Rectangle 82"/>
            <p:cNvSpPr>
              <a:spLocks noChangeArrowheads="1"/>
            </p:cNvSpPr>
            <p:nvPr/>
          </p:nvSpPr>
          <p:spPr bwMode="auto">
            <a:xfrm>
              <a:off x="4941888" y="4556126"/>
              <a:ext cx="106363" cy="6032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Rectangle 83"/>
            <p:cNvSpPr>
              <a:spLocks noChangeArrowheads="1"/>
            </p:cNvSpPr>
            <p:nvPr/>
          </p:nvSpPr>
          <p:spPr bwMode="auto">
            <a:xfrm>
              <a:off x="5559425" y="4556126"/>
              <a:ext cx="104775" cy="6032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84"/>
            <p:cNvSpPr/>
            <p:nvPr/>
          </p:nvSpPr>
          <p:spPr bwMode="auto">
            <a:xfrm>
              <a:off x="4957763" y="3849688"/>
              <a:ext cx="690563" cy="601663"/>
            </a:xfrm>
            <a:custGeom>
              <a:avLst/>
              <a:gdLst>
                <a:gd name="T0" fmla="*/ 172 w 184"/>
                <a:gd name="T1" fmla="*/ 0 h 160"/>
                <a:gd name="T2" fmla="*/ 12 w 184"/>
                <a:gd name="T3" fmla="*/ 0 h 160"/>
                <a:gd name="T4" fmla="*/ 0 w 184"/>
                <a:gd name="T5" fmla="*/ 12 h 160"/>
                <a:gd name="T6" fmla="*/ 0 w 184"/>
                <a:gd name="T7" fmla="*/ 148 h 160"/>
                <a:gd name="T8" fmla="*/ 12 w 184"/>
                <a:gd name="T9" fmla="*/ 160 h 160"/>
                <a:gd name="T10" fmla="*/ 172 w 184"/>
                <a:gd name="T11" fmla="*/ 160 h 160"/>
                <a:gd name="T12" fmla="*/ 184 w 184"/>
                <a:gd name="T13" fmla="*/ 148 h 160"/>
                <a:gd name="T14" fmla="*/ 184 w 184"/>
                <a:gd name="T15" fmla="*/ 12 h 160"/>
                <a:gd name="T16" fmla="*/ 172 w 184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160">
                  <a:moveTo>
                    <a:pt x="17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5"/>
                    <a:pt x="5" y="160"/>
                    <a:pt x="12" y="160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179" y="160"/>
                    <a:pt x="184" y="155"/>
                    <a:pt x="184" y="148"/>
                  </a:cubicBezTo>
                  <a:cubicBezTo>
                    <a:pt x="184" y="12"/>
                    <a:pt x="184" y="12"/>
                    <a:pt x="184" y="12"/>
                  </a:cubicBezTo>
                  <a:cubicBezTo>
                    <a:pt x="184" y="5"/>
                    <a:pt x="179" y="0"/>
                    <a:pt x="172" y="0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Oval 85"/>
            <p:cNvSpPr>
              <a:spLocks noChangeArrowheads="1"/>
            </p:cNvSpPr>
            <p:nvPr/>
          </p:nvSpPr>
          <p:spPr bwMode="auto">
            <a:xfrm>
              <a:off x="5106988" y="4014788"/>
              <a:ext cx="271463" cy="271463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Oval 86"/>
            <p:cNvSpPr>
              <a:spLocks noChangeArrowheads="1"/>
            </p:cNvSpPr>
            <p:nvPr/>
          </p:nvSpPr>
          <p:spPr bwMode="auto">
            <a:xfrm>
              <a:off x="5167313" y="4075113"/>
              <a:ext cx="150813" cy="150813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Rectangle 87"/>
            <p:cNvSpPr>
              <a:spLocks noChangeArrowheads="1"/>
            </p:cNvSpPr>
            <p:nvPr/>
          </p:nvSpPr>
          <p:spPr bwMode="auto">
            <a:xfrm>
              <a:off x="5303838" y="4121151"/>
              <a:ext cx="149225" cy="587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88"/>
            <p:cNvSpPr/>
            <p:nvPr/>
          </p:nvSpPr>
          <p:spPr bwMode="auto">
            <a:xfrm>
              <a:off x="5453063" y="4121151"/>
              <a:ext cx="30163" cy="58738"/>
            </a:xfrm>
            <a:custGeom>
              <a:avLst/>
              <a:gdLst>
                <a:gd name="T0" fmla="*/ 0 w 8"/>
                <a:gd name="T1" fmla="*/ 0 h 16"/>
                <a:gd name="T2" fmla="*/ 8 w 8"/>
                <a:gd name="T3" fmla="*/ 8 h 16"/>
                <a:gd name="T4" fmla="*/ 0 w 8"/>
                <a:gd name="T5" fmla="*/ 16 h 16"/>
                <a:gd name="T6" fmla="*/ 0 w 8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0" y="0"/>
                  </a:moveTo>
                  <a:cubicBezTo>
                    <a:pt x="4" y="0"/>
                    <a:pt x="8" y="4"/>
                    <a:pt x="8" y="8"/>
                  </a:cubicBezTo>
                  <a:cubicBezTo>
                    <a:pt x="8" y="12"/>
                    <a:pt x="4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Rectangle 89"/>
            <p:cNvSpPr>
              <a:spLocks noChangeArrowheads="1"/>
            </p:cNvSpPr>
            <p:nvPr/>
          </p:nvSpPr>
          <p:spPr bwMode="auto">
            <a:xfrm>
              <a:off x="5588000" y="3970338"/>
              <a:ext cx="60325" cy="904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Rectangle 90"/>
            <p:cNvSpPr>
              <a:spLocks noChangeArrowheads="1"/>
            </p:cNvSpPr>
            <p:nvPr/>
          </p:nvSpPr>
          <p:spPr bwMode="auto">
            <a:xfrm>
              <a:off x="5588000" y="4240213"/>
              <a:ext cx="60325" cy="904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9691286" y="5240874"/>
            <a:ext cx="615950" cy="917575"/>
            <a:chOff x="9948863" y="5202238"/>
            <a:chExt cx="615950" cy="917575"/>
          </a:xfrm>
        </p:grpSpPr>
        <p:sp>
          <p:nvSpPr>
            <p:cNvPr id="103" name="Freeform 91"/>
            <p:cNvSpPr/>
            <p:nvPr/>
          </p:nvSpPr>
          <p:spPr bwMode="auto">
            <a:xfrm>
              <a:off x="9948863" y="5262563"/>
              <a:ext cx="615950" cy="857250"/>
            </a:xfrm>
            <a:custGeom>
              <a:avLst/>
              <a:gdLst>
                <a:gd name="T0" fmla="*/ 164 w 164"/>
                <a:gd name="T1" fmla="*/ 220 h 228"/>
                <a:gd name="T2" fmla="*/ 156 w 164"/>
                <a:gd name="T3" fmla="*/ 228 h 228"/>
                <a:gd name="T4" fmla="*/ 8 w 164"/>
                <a:gd name="T5" fmla="*/ 228 h 228"/>
                <a:gd name="T6" fmla="*/ 0 w 164"/>
                <a:gd name="T7" fmla="*/ 220 h 228"/>
                <a:gd name="T8" fmla="*/ 0 w 164"/>
                <a:gd name="T9" fmla="*/ 8 h 228"/>
                <a:gd name="T10" fmla="*/ 8 w 164"/>
                <a:gd name="T11" fmla="*/ 0 h 228"/>
                <a:gd name="T12" fmla="*/ 156 w 164"/>
                <a:gd name="T13" fmla="*/ 0 h 228"/>
                <a:gd name="T14" fmla="*/ 164 w 164"/>
                <a:gd name="T15" fmla="*/ 8 h 228"/>
                <a:gd name="T16" fmla="*/ 164 w 164"/>
                <a:gd name="T17" fmla="*/ 22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28">
                  <a:moveTo>
                    <a:pt x="164" y="220"/>
                  </a:moveTo>
                  <a:cubicBezTo>
                    <a:pt x="164" y="224"/>
                    <a:pt x="160" y="228"/>
                    <a:pt x="156" y="228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4" y="228"/>
                    <a:pt x="0" y="224"/>
                    <a:pt x="0" y="22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0" y="0"/>
                    <a:pt x="164" y="4"/>
                    <a:pt x="164" y="8"/>
                  </a:cubicBezTo>
                  <a:lnTo>
                    <a:pt x="164" y="220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92"/>
            <p:cNvSpPr/>
            <p:nvPr/>
          </p:nvSpPr>
          <p:spPr bwMode="auto">
            <a:xfrm>
              <a:off x="9948863" y="5202238"/>
              <a:ext cx="615950" cy="857250"/>
            </a:xfrm>
            <a:custGeom>
              <a:avLst/>
              <a:gdLst>
                <a:gd name="T0" fmla="*/ 164 w 164"/>
                <a:gd name="T1" fmla="*/ 220 h 228"/>
                <a:gd name="T2" fmla="*/ 156 w 164"/>
                <a:gd name="T3" fmla="*/ 228 h 228"/>
                <a:gd name="T4" fmla="*/ 8 w 164"/>
                <a:gd name="T5" fmla="*/ 228 h 228"/>
                <a:gd name="T6" fmla="*/ 0 w 164"/>
                <a:gd name="T7" fmla="*/ 220 h 228"/>
                <a:gd name="T8" fmla="*/ 0 w 164"/>
                <a:gd name="T9" fmla="*/ 8 h 228"/>
                <a:gd name="T10" fmla="*/ 8 w 164"/>
                <a:gd name="T11" fmla="*/ 0 h 228"/>
                <a:gd name="T12" fmla="*/ 156 w 164"/>
                <a:gd name="T13" fmla="*/ 0 h 228"/>
                <a:gd name="T14" fmla="*/ 164 w 164"/>
                <a:gd name="T15" fmla="*/ 8 h 228"/>
                <a:gd name="T16" fmla="*/ 164 w 164"/>
                <a:gd name="T17" fmla="*/ 22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28">
                  <a:moveTo>
                    <a:pt x="164" y="220"/>
                  </a:moveTo>
                  <a:cubicBezTo>
                    <a:pt x="164" y="224"/>
                    <a:pt x="160" y="228"/>
                    <a:pt x="156" y="228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4" y="228"/>
                    <a:pt x="0" y="224"/>
                    <a:pt x="0" y="22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0" y="0"/>
                    <a:pt x="164" y="4"/>
                    <a:pt x="164" y="8"/>
                  </a:cubicBezTo>
                  <a:lnTo>
                    <a:pt x="164" y="220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Rectangle 93"/>
            <p:cNvSpPr>
              <a:spLocks noChangeArrowheads="1"/>
            </p:cNvSpPr>
            <p:nvPr/>
          </p:nvSpPr>
          <p:spPr bwMode="auto">
            <a:xfrm>
              <a:off x="10007600" y="5443538"/>
              <a:ext cx="136525" cy="10477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Rectangle 94"/>
            <p:cNvSpPr>
              <a:spLocks noChangeArrowheads="1"/>
            </p:cNvSpPr>
            <p:nvPr/>
          </p:nvSpPr>
          <p:spPr bwMode="auto">
            <a:xfrm>
              <a:off x="10188575" y="5443538"/>
              <a:ext cx="134938" cy="10477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Rectangle 95"/>
            <p:cNvSpPr>
              <a:spLocks noChangeArrowheads="1"/>
            </p:cNvSpPr>
            <p:nvPr/>
          </p:nvSpPr>
          <p:spPr bwMode="auto">
            <a:xfrm>
              <a:off x="10369550" y="5443538"/>
              <a:ext cx="134938" cy="10477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Rectangle 96"/>
            <p:cNvSpPr>
              <a:spLocks noChangeArrowheads="1"/>
            </p:cNvSpPr>
            <p:nvPr/>
          </p:nvSpPr>
          <p:spPr bwMode="auto">
            <a:xfrm>
              <a:off x="10007600" y="5592763"/>
              <a:ext cx="136525" cy="1063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Rectangle 97"/>
            <p:cNvSpPr>
              <a:spLocks noChangeArrowheads="1"/>
            </p:cNvSpPr>
            <p:nvPr/>
          </p:nvSpPr>
          <p:spPr bwMode="auto">
            <a:xfrm>
              <a:off x="10188575" y="5592763"/>
              <a:ext cx="134938" cy="1063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Rectangle 98"/>
            <p:cNvSpPr>
              <a:spLocks noChangeArrowheads="1"/>
            </p:cNvSpPr>
            <p:nvPr/>
          </p:nvSpPr>
          <p:spPr bwMode="auto">
            <a:xfrm>
              <a:off x="10369550" y="5592763"/>
              <a:ext cx="134938" cy="1063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Rectangle 99"/>
            <p:cNvSpPr>
              <a:spLocks noChangeArrowheads="1"/>
            </p:cNvSpPr>
            <p:nvPr/>
          </p:nvSpPr>
          <p:spPr bwMode="auto">
            <a:xfrm>
              <a:off x="10007600" y="5743576"/>
              <a:ext cx="136525" cy="10477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Rectangle 100"/>
            <p:cNvSpPr>
              <a:spLocks noChangeArrowheads="1"/>
            </p:cNvSpPr>
            <p:nvPr/>
          </p:nvSpPr>
          <p:spPr bwMode="auto">
            <a:xfrm>
              <a:off x="10188575" y="5743576"/>
              <a:ext cx="134938" cy="10477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Rectangle 101"/>
            <p:cNvSpPr>
              <a:spLocks noChangeArrowheads="1"/>
            </p:cNvSpPr>
            <p:nvPr/>
          </p:nvSpPr>
          <p:spPr bwMode="auto">
            <a:xfrm>
              <a:off x="10007600" y="5894388"/>
              <a:ext cx="136525" cy="10477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Rectangle 102"/>
            <p:cNvSpPr>
              <a:spLocks noChangeArrowheads="1"/>
            </p:cNvSpPr>
            <p:nvPr/>
          </p:nvSpPr>
          <p:spPr bwMode="auto">
            <a:xfrm>
              <a:off x="10188575" y="5894388"/>
              <a:ext cx="134938" cy="10477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Rectangle 103"/>
            <p:cNvSpPr>
              <a:spLocks noChangeArrowheads="1"/>
            </p:cNvSpPr>
            <p:nvPr/>
          </p:nvSpPr>
          <p:spPr bwMode="auto">
            <a:xfrm>
              <a:off x="10369550" y="5743576"/>
              <a:ext cx="134938" cy="255588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Rectangle 104"/>
            <p:cNvSpPr>
              <a:spLocks noChangeArrowheads="1"/>
            </p:cNvSpPr>
            <p:nvPr/>
          </p:nvSpPr>
          <p:spPr bwMode="auto">
            <a:xfrm>
              <a:off x="10007600" y="5262563"/>
              <a:ext cx="496888" cy="120650"/>
            </a:xfrm>
            <a:prstGeom prst="rect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Rectangle 105"/>
            <p:cNvSpPr>
              <a:spLocks noChangeArrowheads="1"/>
            </p:cNvSpPr>
            <p:nvPr/>
          </p:nvSpPr>
          <p:spPr bwMode="auto">
            <a:xfrm>
              <a:off x="10399713" y="5307013"/>
              <a:ext cx="74613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Rectangle 106"/>
            <p:cNvSpPr>
              <a:spLocks noChangeArrowheads="1"/>
            </p:cNvSpPr>
            <p:nvPr/>
          </p:nvSpPr>
          <p:spPr bwMode="auto">
            <a:xfrm>
              <a:off x="10293350" y="5307013"/>
              <a:ext cx="76200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Rectangle 107"/>
            <p:cNvSpPr>
              <a:spLocks noChangeArrowheads="1"/>
            </p:cNvSpPr>
            <p:nvPr/>
          </p:nvSpPr>
          <p:spPr bwMode="auto">
            <a:xfrm>
              <a:off x="10188575" y="5307013"/>
              <a:ext cx="74613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9600798" y="806987"/>
            <a:ext cx="811213" cy="842962"/>
            <a:chOff x="9858375" y="768351"/>
            <a:chExt cx="811213" cy="842962"/>
          </a:xfrm>
        </p:grpSpPr>
        <p:sp>
          <p:nvSpPr>
            <p:cNvPr id="120" name="Freeform 108"/>
            <p:cNvSpPr/>
            <p:nvPr/>
          </p:nvSpPr>
          <p:spPr bwMode="auto">
            <a:xfrm>
              <a:off x="9858375" y="798513"/>
              <a:ext cx="811213" cy="812800"/>
            </a:xfrm>
            <a:custGeom>
              <a:avLst/>
              <a:gdLst>
                <a:gd name="T0" fmla="*/ 216 w 216"/>
                <a:gd name="T1" fmla="*/ 8 h 216"/>
                <a:gd name="T2" fmla="*/ 208 w 216"/>
                <a:gd name="T3" fmla="*/ 0 h 216"/>
                <a:gd name="T4" fmla="*/ 8 w 216"/>
                <a:gd name="T5" fmla="*/ 0 h 216"/>
                <a:gd name="T6" fmla="*/ 0 w 216"/>
                <a:gd name="T7" fmla="*/ 8 h 216"/>
                <a:gd name="T8" fmla="*/ 0 w 216"/>
                <a:gd name="T9" fmla="*/ 208 h 216"/>
                <a:gd name="T10" fmla="*/ 8 w 216"/>
                <a:gd name="T11" fmla="*/ 216 h 216"/>
                <a:gd name="T12" fmla="*/ 208 w 216"/>
                <a:gd name="T13" fmla="*/ 216 h 216"/>
                <a:gd name="T14" fmla="*/ 216 w 216"/>
                <a:gd name="T15" fmla="*/ 208 h 216"/>
                <a:gd name="T16" fmla="*/ 216 w 216"/>
                <a:gd name="T17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16">
                  <a:moveTo>
                    <a:pt x="216" y="8"/>
                  </a:moveTo>
                  <a:cubicBezTo>
                    <a:pt x="216" y="4"/>
                    <a:pt x="212" y="0"/>
                    <a:pt x="2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12"/>
                    <a:pt x="4" y="216"/>
                    <a:pt x="8" y="216"/>
                  </a:cubicBezTo>
                  <a:cubicBezTo>
                    <a:pt x="208" y="216"/>
                    <a:pt x="208" y="216"/>
                    <a:pt x="208" y="216"/>
                  </a:cubicBezTo>
                  <a:cubicBezTo>
                    <a:pt x="212" y="216"/>
                    <a:pt x="216" y="212"/>
                    <a:pt x="216" y="208"/>
                  </a:cubicBezTo>
                  <a:cubicBezTo>
                    <a:pt x="216" y="8"/>
                    <a:pt x="216" y="8"/>
                    <a:pt x="216" y="8"/>
                  </a:cubicBezTo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09"/>
            <p:cNvSpPr/>
            <p:nvPr/>
          </p:nvSpPr>
          <p:spPr bwMode="auto">
            <a:xfrm>
              <a:off x="9858375" y="768351"/>
              <a:ext cx="811213" cy="812800"/>
            </a:xfrm>
            <a:custGeom>
              <a:avLst/>
              <a:gdLst>
                <a:gd name="T0" fmla="*/ 216 w 216"/>
                <a:gd name="T1" fmla="*/ 8 h 216"/>
                <a:gd name="T2" fmla="*/ 208 w 216"/>
                <a:gd name="T3" fmla="*/ 0 h 216"/>
                <a:gd name="T4" fmla="*/ 8 w 216"/>
                <a:gd name="T5" fmla="*/ 0 h 216"/>
                <a:gd name="T6" fmla="*/ 0 w 216"/>
                <a:gd name="T7" fmla="*/ 8 h 216"/>
                <a:gd name="T8" fmla="*/ 0 w 216"/>
                <a:gd name="T9" fmla="*/ 208 h 216"/>
                <a:gd name="T10" fmla="*/ 8 w 216"/>
                <a:gd name="T11" fmla="*/ 216 h 216"/>
                <a:gd name="T12" fmla="*/ 208 w 216"/>
                <a:gd name="T13" fmla="*/ 216 h 216"/>
                <a:gd name="T14" fmla="*/ 216 w 216"/>
                <a:gd name="T15" fmla="*/ 208 h 216"/>
                <a:gd name="T16" fmla="*/ 216 w 216"/>
                <a:gd name="T17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16">
                  <a:moveTo>
                    <a:pt x="216" y="8"/>
                  </a:moveTo>
                  <a:cubicBezTo>
                    <a:pt x="216" y="4"/>
                    <a:pt x="212" y="0"/>
                    <a:pt x="2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12"/>
                    <a:pt x="4" y="216"/>
                    <a:pt x="8" y="216"/>
                  </a:cubicBezTo>
                  <a:cubicBezTo>
                    <a:pt x="208" y="216"/>
                    <a:pt x="208" y="216"/>
                    <a:pt x="208" y="216"/>
                  </a:cubicBezTo>
                  <a:cubicBezTo>
                    <a:pt x="212" y="216"/>
                    <a:pt x="216" y="212"/>
                    <a:pt x="216" y="208"/>
                  </a:cubicBezTo>
                  <a:cubicBezTo>
                    <a:pt x="216" y="8"/>
                    <a:pt x="216" y="8"/>
                    <a:pt x="216" y="8"/>
                  </a:cubicBezTo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auto">
            <a:xfrm>
              <a:off x="9948863" y="1309688"/>
              <a:ext cx="630238" cy="9048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auto">
            <a:xfrm>
              <a:off x="9948863" y="1309688"/>
              <a:ext cx="630238" cy="90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auto">
            <a:xfrm>
              <a:off x="10007600" y="1339851"/>
              <a:ext cx="511175" cy="180975"/>
            </a:xfrm>
            <a:prstGeom prst="rect">
              <a:avLst/>
            </a:prstGeom>
            <a:solidFill>
              <a:srgbClr val="45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auto">
            <a:xfrm>
              <a:off x="10007600" y="1339851"/>
              <a:ext cx="511175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Rectangle 114"/>
            <p:cNvSpPr>
              <a:spLocks noChangeArrowheads="1"/>
            </p:cNvSpPr>
            <p:nvPr/>
          </p:nvSpPr>
          <p:spPr bwMode="auto">
            <a:xfrm>
              <a:off x="10007600" y="1339851"/>
              <a:ext cx="30163" cy="180975"/>
            </a:xfrm>
            <a:prstGeom prst="rect">
              <a:avLst/>
            </a:pr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Rectangle 115"/>
            <p:cNvSpPr>
              <a:spLocks noChangeArrowheads="1"/>
            </p:cNvSpPr>
            <p:nvPr/>
          </p:nvSpPr>
          <p:spPr bwMode="auto">
            <a:xfrm>
              <a:off x="10007600" y="1339851"/>
              <a:ext cx="30163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Rectangle 116"/>
            <p:cNvSpPr>
              <a:spLocks noChangeArrowheads="1"/>
            </p:cNvSpPr>
            <p:nvPr/>
          </p:nvSpPr>
          <p:spPr bwMode="auto">
            <a:xfrm>
              <a:off x="10007600" y="1490663"/>
              <a:ext cx="511175" cy="30163"/>
            </a:xfrm>
            <a:prstGeom prst="rect">
              <a:avLst/>
            </a:pr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Rectangle 117"/>
            <p:cNvSpPr>
              <a:spLocks noChangeArrowheads="1"/>
            </p:cNvSpPr>
            <p:nvPr/>
          </p:nvSpPr>
          <p:spPr bwMode="auto">
            <a:xfrm>
              <a:off x="10488613" y="1339851"/>
              <a:ext cx="30163" cy="180975"/>
            </a:xfrm>
            <a:prstGeom prst="rect">
              <a:avLst/>
            </a:pr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Rectangle 118"/>
            <p:cNvSpPr>
              <a:spLocks noChangeArrowheads="1"/>
            </p:cNvSpPr>
            <p:nvPr/>
          </p:nvSpPr>
          <p:spPr bwMode="auto">
            <a:xfrm>
              <a:off x="10488613" y="1339851"/>
              <a:ext cx="30163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19"/>
            <p:cNvSpPr/>
            <p:nvPr/>
          </p:nvSpPr>
          <p:spPr bwMode="auto">
            <a:xfrm>
              <a:off x="10037763" y="1430338"/>
              <a:ext cx="60325" cy="60325"/>
            </a:xfrm>
            <a:custGeom>
              <a:avLst/>
              <a:gdLst>
                <a:gd name="T0" fmla="*/ 16 w 16"/>
                <a:gd name="T1" fmla="*/ 16 h 16"/>
                <a:gd name="T2" fmla="*/ 0 w 16"/>
                <a:gd name="T3" fmla="*/ 0 h 16"/>
                <a:gd name="T4" fmla="*/ 0 w 16"/>
                <a:gd name="T5" fmla="*/ 16 h 16"/>
                <a:gd name="T6" fmla="*/ 16 w 16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cubicBezTo>
                    <a:pt x="16" y="7"/>
                    <a:pt x="9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20"/>
            <p:cNvSpPr/>
            <p:nvPr/>
          </p:nvSpPr>
          <p:spPr bwMode="auto">
            <a:xfrm>
              <a:off x="10429875" y="1430338"/>
              <a:ext cx="58738" cy="60325"/>
            </a:xfrm>
            <a:custGeom>
              <a:avLst/>
              <a:gdLst>
                <a:gd name="T0" fmla="*/ 0 w 16"/>
                <a:gd name="T1" fmla="*/ 16 h 16"/>
                <a:gd name="T2" fmla="*/ 16 w 16"/>
                <a:gd name="T3" fmla="*/ 16 h 16"/>
                <a:gd name="T4" fmla="*/ 16 w 16"/>
                <a:gd name="T5" fmla="*/ 0 h 16"/>
                <a:gd name="T6" fmla="*/ 0 w 16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0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21"/>
            <p:cNvSpPr/>
            <p:nvPr/>
          </p:nvSpPr>
          <p:spPr bwMode="auto">
            <a:xfrm>
              <a:off x="10158413" y="1339851"/>
              <a:ext cx="211138" cy="90488"/>
            </a:xfrm>
            <a:custGeom>
              <a:avLst/>
              <a:gdLst>
                <a:gd name="T0" fmla="*/ 28 w 56"/>
                <a:gd name="T1" fmla="*/ 24 h 24"/>
                <a:gd name="T2" fmla="*/ 56 w 56"/>
                <a:gd name="T3" fmla="*/ 0 h 24"/>
                <a:gd name="T4" fmla="*/ 0 w 56"/>
                <a:gd name="T5" fmla="*/ 0 h 24"/>
                <a:gd name="T6" fmla="*/ 28 w 56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24">
                  <a:moveTo>
                    <a:pt x="28" y="24"/>
                  </a:moveTo>
                  <a:cubicBezTo>
                    <a:pt x="43" y="24"/>
                    <a:pt x="56" y="11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13" y="24"/>
                    <a:pt x="28" y="24"/>
                  </a:cubicBezTo>
                </a:path>
              </a:pathLst>
            </a:cu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22"/>
            <p:cNvSpPr>
              <a:spLocks noEditPoints="1"/>
            </p:cNvSpPr>
            <p:nvPr/>
          </p:nvSpPr>
          <p:spPr bwMode="auto">
            <a:xfrm>
              <a:off x="10037763" y="1339851"/>
              <a:ext cx="450850" cy="30163"/>
            </a:xfrm>
            <a:custGeom>
              <a:avLst/>
              <a:gdLst>
                <a:gd name="T0" fmla="*/ 32 w 120"/>
                <a:gd name="T1" fmla="*/ 0 h 8"/>
                <a:gd name="T2" fmla="*/ 0 w 120"/>
                <a:gd name="T3" fmla="*/ 0 h 8"/>
                <a:gd name="T4" fmla="*/ 0 w 120"/>
                <a:gd name="T5" fmla="*/ 8 h 8"/>
                <a:gd name="T6" fmla="*/ 34 w 120"/>
                <a:gd name="T7" fmla="*/ 8 h 8"/>
                <a:gd name="T8" fmla="*/ 32 w 120"/>
                <a:gd name="T9" fmla="*/ 0 h 8"/>
                <a:gd name="T10" fmla="*/ 120 w 120"/>
                <a:gd name="T11" fmla="*/ 0 h 8"/>
                <a:gd name="T12" fmla="*/ 88 w 120"/>
                <a:gd name="T13" fmla="*/ 0 h 8"/>
                <a:gd name="T14" fmla="*/ 86 w 120"/>
                <a:gd name="T15" fmla="*/ 8 h 8"/>
                <a:gd name="T16" fmla="*/ 120 w 120"/>
                <a:gd name="T17" fmla="*/ 8 h 8"/>
                <a:gd name="T18" fmla="*/ 120 w 120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8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5"/>
                    <a:pt x="32" y="3"/>
                    <a:pt x="32" y="0"/>
                  </a:cubicBezTo>
                  <a:moveTo>
                    <a:pt x="12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3"/>
                    <a:pt x="87" y="5"/>
                    <a:pt x="86" y="8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20" y="0"/>
                    <a:pt x="120" y="0"/>
                    <a:pt x="120" y="0"/>
                  </a:cubicBezTo>
                </a:path>
              </a:pathLst>
            </a:custGeom>
            <a:solidFill>
              <a:srgbClr val="589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Rectangle 123"/>
            <p:cNvSpPr>
              <a:spLocks noChangeArrowheads="1"/>
            </p:cNvSpPr>
            <p:nvPr/>
          </p:nvSpPr>
          <p:spPr bwMode="auto">
            <a:xfrm>
              <a:off x="10007600" y="1339851"/>
              <a:ext cx="30163" cy="30163"/>
            </a:xfrm>
            <a:prstGeom prst="rect">
              <a:avLst/>
            </a:prstGeom>
            <a:solidFill>
              <a:srgbClr val="4F86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Rectangle 124"/>
            <p:cNvSpPr>
              <a:spLocks noChangeArrowheads="1"/>
            </p:cNvSpPr>
            <p:nvPr/>
          </p:nvSpPr>
          <p:spPr bwMode="auto">
            <a:xfrm>
              <a:off x="10007600" y="1339851"/>
              <a:ext cx="30163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Rectangle 125"/>
            <p:cNvSpPr>
              <a:spLocks noChangeArrowheads="1"/>
            </p:cNvSpPr>
            <p:nvPr/>
          </p:nvSpPr>
          <p:spPr bwMode="auto">
            <a:xfrm>
              <a:off x="10488613" y="1339851"/>
              <a:ext cx="30163" cy="30163"/>
            </a:xfrm>
            <a:prstGeom prst="rect">
              <a:avLst/>
            </a:prstGeom>
            <a:solidFill>
              <a:srgbClr val="4F86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Rectangle 126"/>
            <p:cNvSpPr>
              <a:spLocks noChangeArrowheads="1"/>
            </p:cNvSpPr>
            <p:nvPr/>
          </p:nvSpPr>
          <p:spPr bwMode="auto">
            <a:xfrm>
              <a:off x="10488613" y="1339851"/>
              <a:ext cx="30163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127"/>
            <p:cNvSpPr/>
            <p:nvPr/>
          </p:nvSpPr>
          <p:spPr bwMode="auto">
            <a:xfrm>
              <a:off x="10158413" y="1339851"/>
              <a:ext cx="211138" cy="30163"/>
            </a:xfrm>
            <a:custGeom>
              <a:avLst/>
              <a:gdLst>
                <a:gd name="T0" fmla="*/ 56 w 56"/>
                <a:gd name="T1" fmla="*/ 0 h 8"/>
                <a:gd name="T2" fmla="*/ 0 w 56"/>
                <a:gd name="T3" fmla="*/ 0 h 8"/>
                <a:gd name="T4" fmla="*/ 0 w 56"/>
                <a:gd name="T5" fmla="*/ 0 h 8"/>
                <a:gd name="T6" fmla="*/ 2 w 56"/>
                <a:gd name="T7" fmla="*/ 8 h 8"/>
                <a:gd name="T8" fmla="*/ 54 w 56"/>
                <a:gd name="T9" fmla="*/ 8 h 8"/>
                <a:gd name="T10" fmla="*/ 56 w 56"/>
                <a:gd name="T11" fmla="*/ 0 h 8"/>
                <a:gd name="T12" fmla="*/ 56 w 56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1" y="5"/>
                    <a:pt x="2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5" y="5"/>
                    <a:pt x="56" y="3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4F86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Rectangle 128"/>
            <p:cNvSpPr>
              <a:spLocks noChangeArrowheads="1"/>
            </p:cNvSpPr>
            <p:nvPr/>
          </p:nvSpPr>
          <p:spPr bwMode="auto">
            <a:xfrm>
              <a:off x="9948863" y="858838"/>
              <a:ext cx="630238" cy="3905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Rectangle 129"/>
            <p:cNvSpPr>
              <a:spLocks noChangeArrowheads="1"/>
            </p:cNvSpPr>
            <p:nvPr/>
          </p:nvSpPr>
          <p:spPr bwMode="auto">
            <a:xfrm>
              <a:off x="10067925" y="919163"/>
              <a:ext cx="390525" cy="269875"/>
            </a:xfrm>
            <a:prstGeom prst="rect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Rectangle 130"/>
            <p:cNvSpPr>
              <a:spLocks noChangeArrowheads="1"/>
            </p:cNvSpPr>
            <p:nvPr/>
          </p:nvSpPr>
          <p:spPr bwMode="auto">
            <a:xfrm>
              <a:off x="10128250" y="1009651"/>
              <a:ext cx="271463" cy="179388"/>
            </a:xfrm>
            <a:prstGeom prst="rect">
              <a:avLst/>
            </a:pr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Rectangle 131"/>
            <p:cNvSpPr>
              <a:spLocks noChangeArrowheads="1"/>
            </p:cNvSpPr>
            <p:nvPr/>
          </p:nvSpPr>
          <p:spPr bwMode="auto">
            <a:xfrm>
              <a:off x="10488613" y="1160463"/>
              <a:ext cx="60325" cy="2857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Rectangle 132"/>
            <p:cNvSpPr>
              <a:spLocks noChangeArrowheads="1"/>
            </p:cNvSpPr>
            <p:nvPr/>
          </p:nvSpPr>
          <p:spPr bwMode="auto">
            <a:xfrm>
              <a:off x="10488613" y="1100138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Rectangle 133"/>
            <p:cNvSpPr>
              <a:spLocks noChangeArrowheads="1"/>
            </p:cNvSpPr>
            <p:nvPr/>
          </p:nvSpPr>
          <p:spPr bwMode="auto">
            <a:xfrm>
              <a:off x="10488613" y="1039813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Rectangle 134"/>
            <p:cNvSpPr>
              <a:spLocks noChangeArrowheads="1"/>
            </p:cNvSpPr>
            <p:nvPr/>
          </p:nvSpPr>
          <p:spPr bwMode="auto">
            <a:xfrm>
              <a:off x="10488613" y="979488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Rectangle 135"/>
            <p:cNvSpPr>
              <a:spLocks noChangeArrowheads="1"/>
            </p:cNvSpPr>
            <p:nvPr/>
          </p:nvSpPr>
          <p:spPr bwMode="auto">
            <a:xfrm>
              <a:off x="9977438" y="1160463"/>
              <a:ext cx="60325" cy="2857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Rectangle 136"/>
            <p:cNvSpPr>
              <a:spLocks noChangeArrowheads="1"/>
            </p:cNvSpPr>
            <p:nvPr/>
          </p:nvSpPr>
          <p:spPr bwMode="auto">
            <a:xfrm>
              <a:off x="9977438" y="1100138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Rectangle 137"/>
            <p:cNvSpPr>
              <a:spLocks noChangeArrowheads="1"/>
            </p:cNvSpPr>
            <p:nvPr/>
          </p:nvSpPr>
          <p:spPr bwMode="auto">
            <a:xfrm>
              <a:off x="9977438" y="1039813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Rectangle 138"/>
            <p:cNvSpPr>
              <a:spLocks noChangeArrowheads="1"/>
            </p:cNvSpPr>
            <p:nvPr/>
          </p:nvSpPr>
          <p:spPr bwMode="auto">
            <a:xfrm>
              <a:off x="9977438" y="979488"/>
              <a:ext cx="60325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9" name="组合 218"/>
          <p:cNvGrpSpPr/>
          <p:nvPr/>
        </p:nvGrpSpPr>
        <p:grpSpPr>
          <a:xfrm>
            <a:off x="7916461" y="867312"/>
            <a:ext cx="871538" cy="782637"/>
            <a:chOff x="8174038" y="828676"/>
            <a:chExt cx="871538" cy="782637"/>
          </a:xfrm>
        </p:grpSpPr>
        <p:sp>
          <p:nvSpPr>
            <p:cNvPr id="151" name="Freeform 139"/>
            <p:cNvSpPr/>
            <p:nvPr/>
          </p:nvSpPr>
          <p:spPr bwMode="auto">
            <a:xfrm>
              <a:off x="8174038" y="828676"/>
              <a:ext cx="585788" cy="420688"/>
            </a:xfrm>
            <a:custGeom>
              <a:avLst/>
              <a:gdLst>
                <a:gd name="T0" fmla="*/ 142 w 369"/>
                <a:gd name="T1" fmla="*/ 57 h 265"/>
                <a:gd name="T2" fmla="*/ 142 w 369"/>
                <a:gd name="T3" fmla="*/ 0 h 265"/>
                <a:gd name="T4" fmla="*/ 123 w 369"/>
                <a:gd name="T5" fmla="*/ 0 h 265"/>
                <a:gd name="T6" fmla="*/ 0 w 369"/>
                <a:gd name="T7" fmla="*/ 133 h 265"/>
                <a:gd name="T8" fmla="*/ 123 w 369"/>
                <a:gd name="T9" fmla="*/ 265 h 265"/>
                <a:gd name="T10" fmla="*/ 142 w 369"/>
                <a:gd name="T11" fmla="*/ 265 h 265"/>
                <a:gd name="T12" fmla="*/ 142 w 369"/>
                <a:gd name="T13" fmla="*/ 209 h 265"/>
                <a:gd name="T14" fmla="*/ 351 w 369"/>
                <a:gd name="T15" fmla="*/ 209 h 265"/>
                <a:gd name="T16" fmla="*/ 369 w 369"/>
                <a:gd name="T17" fmla="*/ 190 h 265"/>
                <a:gd name="T18" fmla="*/ 369 w 369"/>
                <a:gd name="T19" fmla="*/ 76 h 265"/>
                <a:gd name="T20" fmla="*/ 351 w 369"/>
                <a:gd name="T21" fmla="*/ 57 h 265"/>
                <a:gd name="T22" fmla="*/ 142 w 369"/>
                <a:gd name="T23" fmla="*/ 57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9" h="265">
                  <a:moveTo>
                    <a:pt x="142" y="57"/>
                  </a:moveTo>
                  <a:lnTo>
                    <a:pt x="142" y="0"/>
                  </a:lnTo>
                  <a:lnTo>
                    <a:pt x="123" y="0"/>
                  </a:lnTo>
                  <a:lnTo>
                    <a:pt x="0" y="133"/>
                  </a:lnTo>
                  <a:lnTo>
                    <a:pt x="123" y="265"/>
                  </a:lnTo>
                  <a:lnTo>
                    <a:pt x="142" y="265"/>
                  </a:lnTo>
                  <a:lnTo>
                    <a:pt x="142" y="209"/>
                  </a:lnTo>
                  <a:lnTo>
                    <a:pt x="351" y="209"/>
                  </a:lnTo>
                  <a:lnTo>
                    <a:pt x="369" y="190"/>
                  </a:lnTo>
                  <a:lnTo>
                    <a:pt x="369" y="76"/>
                  </a:lnTo>
                  <a:lnTo>
                    <a:pt x="351" y="57"/>
                  </a:lnTo>
                  <a:lnTo>
                    <a:pt x="142" y="57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140"/>
            <p:cNvSpPr/>
            <p:nvPr/>
          </p:nvSpPr>
          <p:spPr bwMode="auto">
            <a:xfrm>
              <a:off x="8174038" y="1039813"/>
              <a:ext cx="225425" cy="239713"/>
            </a:xfrm>
            <a:custGeom>
              <a:avLst/>
              <a:gdLst>
                <a:gd name="T0" fmla="*/ 19 w 142"/>
                <a:gd name="T1" fmla="*/ 0 h 151"/>
                <a:gd name="T2" fmla="*/ 0 w 142"/>
                <a:gd name="T3" fmla="*/ 0 h 151"/>
                <a:gd name="T4" fmla="*/ 0 w 142"/>
                <a:gd name="T5" fmla="*/ 19 h 151"/>
                <a:gd name="T6" fmla="*/ 123 w 142"/>
                <a:gd name="T7" fmla="*/ 151 h 151"/>
                <a:gd name="T8" fmla="*/ 142 w 142"/>
                <a:gd name="T9" fmla="*/ 151 h 151"/>
                <a:gd name="T10" fmla="*/ 142 w 142"/>
                <a:gd name="T11" fmla="*/ 113 h 151"/>
                <a:gd name="T12" fmla="*/ 123 w 142"/>
                <a:gd name="T13" fmla="*/ 113 h 151"/>
                <a:gd name="T14" fmla="*/ 19 w 142"/>
                <a:gd name="T1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151">
                  <a:moveTo>
                    <a:pt x="19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23" y="151"/>
                  </a:lnTo>
                  <a:lnTo>
                    <a:pt x="142" y="151"/>
                  </a:lnTo>
                  <a:lnTo>
                    <a:pt x="142" y="113"/>
                  </a:lnTo>
                  <a:lnTo>
                    <a:pt x="123" y="11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141"/>
            <p:cNvSpPr/>
            <p:nvPr/>
          </p:nvSpPr>
          <p:spPr bwMode="auto">
            <a:xfrm>
              <a:off x="8399463" y="1100138"/>
              <a:ext cx="360363" cy="88900"/>
            </a:xfrm>
            <a:custGeom>
              <a:avLst/>
              <a:gdLst>
                <a:gd name="T0" fmla="*/ 0 w 227"/>
                <a:gd name="T1" fmla="*/ 19 h 56"/>
                <a:gd name="T2" fmla="*/ 0 w 227"/>
                <a:gd name="T3" fmla="*/ 56 h 56"/>
                <a:gd name="T4" fmla="*/ 209 w 227"/>
                <a:gd name="T5" fmla="*/ 56 h 56"/>
                <a:gd name="T6" fmla="*/ 227 w 227"/>
                <a:gd name="T7" fmla="*/ 38 h 56"/>
                <a:gd name="T8" fmla="*/ 227 w 227"/>
                <a:gd name="T9" fmla="*/ 0 h 56"/>
                <a:gd name="T10" fmla="*/ 209 w 227"/>
                <a:gd name="T11" fmla="*/ 19 h 56"/>
                <a:gd name="T12" fmla="*/ 0 w 227"/>
                <a:gd name="T13" fmla="*/ 1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7" h="56">
                  <a:moveTo>
                    <a:pt x="0" y="19"/>
                  </a:moveTo>
                  <a:lnTo>
                    <a:pt x="0" y="56"/>
                  </a:lnTo>
                  <a:lnTo>
                    <a:pt x="209" y="56"/>
                  </a:lnTo>
                  <a:lnTo>
                    <a:pt x="227" y="38"/>
                  </a:lnTo>
                  <a:lnTo>
                    <a:pt x="227" y="0"/>
                  </a:lnTo>
                  <a:lnTo>
                    <a:pt x="209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42"/>
            <p:cNvSpPr/>
            <p:nvPr/>
          </p:nvSpPr>
          <p:spPr bwMode="auto">
            <a:xfrm>
              <a:off x="8459788" y="1160463"/>
              <a:ext cx="585788" cy="420688"/>
            </a:xfrm>
            <a:custGeom>
              <a:avLst/>
              <a:gdLst>
                <a:gd name="T0" fmla="*/ 227 w 369"/>
                <a:gd name="T1" fmla="*/ 56 h 265"/>
                <a:gd name="T2" fmla="*/ 227 w 369"/>
                <a:gd name="T3" fmla="*/ 0 h 265"/>
                <a:gd name="T4" fmla="*/ 246 w 369"/>
                <a:gd name="T5" fmla="*/ 0 h 265"/>
                <a:gd name="T6" fmla="*/ 369 w 369"/>
                <a:gd name="T7" fmla="*/ 132 h 265"/>
                <a:gd name="T8" fmla="*/ 246 w 369"/>
                <a:gd name="T9" fmla="*/ 265 h 265"/>
                <a:gd name="T10" fmla="*/ 227 w 369"/>
                <a:gd name="T11" fmla="*/ 265 h 265"/>
                <a:gd name="T12" fmla="*/ 227 w 369"/>
                <a:gd name="T13" fmla="*/ 208 h 265"/>
                <a:gd name="T14" fmla="*/ 19 w 369"/>
                <a:gd name="T15" fmla="*/ 208 h 265"/>
                <a:gd name="T16" fmla="*/ 0 w 369"/>
                <a:gd name="T17" fmla="*/ 189 h 265"/>
                <a:gd name="T18" fmla="*/ 0 w 369"/>
                <a:gd name="T19" fmla="*/ 75 h 265"/>
                <a:gd name="T20" fmla="*/ 19 w 369"/>
                <a:gd name="T21" fmla="*/ 56 h 265"/>
                <a:gd name="T22" fmla="*/ 227 w 369"/>
                <a:gd name="T23" fmla="*/ 5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9" h="265">
                  <a:moveTo>
                    <a:pt x="227" y="56"/>
                  </a:moveTo>
                  <a:lnTo>
                    <a:pt x="227" y="0"/>
                  </a:lnTo>
                  <a:lnTo>
                    <a:pt x="246" y="0"/>
                  </a:lnTo>
                  <a:lnTo>
                    <a:pt x="369" y="132"/>
                  </a:lnTo>
                  <a:lnTo>
                    <a:pt x="246" y="265"/>
                  </a:lnTo>
                  <a:lnTo>
                    <a:pt x="227" y="265"/>
                  </a:lnTo>
                  <a:lnTo>
                    <a:pt x="227" y="208"/>
                  </a:lnTo>
                  <a:lnTo>
                    <a:pt x="19" y="208"/>
                  </a:lnTo>
                  <a:lnTo>
                    <a:pt x="0" y="189"/>
                  </a:lnTo>
                  <a:lnTo>
                    <a:pt x="0" y="75"/>
                  </a:lnTo>
                  <a:lnTo>
                    <a:pt x="19" y="56"/>
                  </a:lnTo>
                  <a:lnTo>
                    <a:pt x="227" y="56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43"/>
            <p:cNvSpPr/>
            <p:nvPr/>
          </p:nvSpPr>
          <p:spPr bwMode="auto">
            <a:xfrm>
              <a:off x="8820150" y="1370013"/>
              <a:ext cx="225425" cy="241300"/>
            </a:xfrm>
            <a:custGeom>
              <a:avLst/>
              <a:gdLst>
                <a:gd name="T0" fmla="*/ 123 w 142"/>
                <a:gd name="T1" fmla="*/ 0 h 152"/>
                <a:gd name="T2" fmla="*/ 142 w 142"/>
                <a:gd name="T3" fmla="*/ 0 h 152"/>
                <a:gd name="T4" fmla="*/ 142 w 142"/>
                <a:gd name="T5" fmla="*/ 19 h 152"/>
                <a:gd name="T6" fmla="*/ 19 w 142"/>
                <a:gd name="T7" fmla="*/ 152 h 152"/>
                <a:gd name="T8" fmla="*/ 0 w 142"/>
                <a:gd name="T9" fmla="*/ 152 h 152"/>
                <a:gd name="T10" fmla="*/ 0 w 142"/>
                <a:gd name="T11" fmla="*/ 114 h 152"/>
                <a:gd name="T12" fmla="*/ 19 w 142"/>
                <a:gd name="T13" fmla="*/ 114 h 152"/>
                <a:gd name="T14" fmla="*/ 123 w 142"/>
                <a:gd name="T1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152">
                  <a:moveTo>
                    <a:pt x="123" y="0"/>
                  </a:moveTo>
                  <a:lnTo>
                    <a:pt x="142" y="0"/>
                  </a:lnTo>
                  <a:lnTo>
                    <a:pt x="142" y="19"/>
                  </a:lnTo>
                  <a:lnTo>
                    <a:pt x="19" y="152"/>
                  </a:lnTo>
                  <a:lnTo>
                    <a:pt x="0" y="152"/>
                  </a:lnTo>
                  <a:lnTo>
                    <a:pt x="0" y="114"/>
                  </a:lnTo>
                  <a:lnTo>
                    <a:pt x="19" y="114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44"/>
            <p:cNvSpPr/>
            <p:nvPr/>
          </p:nvSpPr>
          <p:spPr bwMode="auto">
            <a:xfrm>
              <a:off x="8459788" y="1430338"/>
              <a:ext cx="360363" cy="90488"/>
            </a:xfrm>
            <a:custGeom>
              <a:avLst/>
              <a:gdLst>
                <a:gd name="T0" fmla="*/ 227 w 227"/>
                <a:gd name="T1" fmla="*/ 19 h 57"/>
                <a:gd name="T2" fmla="*/ 227 w 227"/>
                <a:gd name="T3" fmla="*/ 57 h 57"/>
                <a:gd name="T4" fmla="*/ 19 w 227"/>
                <a:gd name="T5" fmla="*/ 57 h 57"/>
                <a:gd name="T6" fmla="*/ 0 w 227"/>
                <a:gd name="T7" fmla="*/ 38 h 57"/>
                <a:gd name="T8" fmla="*/ 0 w 227"/>
                <a:gd name="T9" fmla="*/ 0 h 57"/>
                <a:gd name="T10" fmla="*/ 19 w 227"/>
                <a:gd name="T11" fmla="*/ 19 h 57"/>
                <a:gd name="T12" fmla="*/ 227 w 227"/>
                <a:gd name="T13" fmla="*/ 1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7" h="57">
                  <a:moveTo>
                    <a:pt x="227" y="19"/>
                  </a:moveTo>
                  <a:lnTo>
                    <a:pt x="227" y="57"/>
                  </a:lnTo>
                  <a:lnTo>
                    <a:pt x="19" y="57"/>
                  </a:lnTo>
                  <a:lnTo>
                    <a:pt x="0" y="38"/>
                  </a:lnTo>
                  <a:lnTo>
                    <a:pt x="0" y="0"/>
                  </a:lnTo>
                  <a:lnTo>
                    <a:pt x="19" y="19"/>
                  </a:lnTo>
                  <a:lnTo>
                    <a:pt x="227" y="19"/>
                  </a:ln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7962498" y="3753387"/>
            <a:ext cx="781051" cy="901700"/>
            <a:chOff x="8220075" y="3714751"/>
            <a:chExt cx="781051" cy="901700"/>
          </a:xfrm>
        </p:grpSpPr>
        <p:sp>
          <p:nvSpPr>
            <p:cNvPr id="157" name="Oval 145"/>
            <p:cNvSpPr>
              <a:spLocks noChangeArrowheads="1"/>
            </p:cNvSpPr>
            <p:nvPr/>
          </p:nvSpPr>
          <p:spPr bwMode="auto">
            <a:xfrm>
              <a:off x="8910638" y="3714751"/>
              <a:ext cx="90488" cy="904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Rectangle 146"/>
            <p:cNvSpPr>
              <a:spLocks noChangeArrowheads="1"/>
            </p:cNvSpPr>
            <p:nvPr/>
          </p:nvSpPr>
          <p:spPr bwMode="auto">
            <a:xfrm>
              <a:off x="8308975" y="3775076"/>
              <a:ext cx="601663" cy="7810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147"/>
            <p:cNvSpPr/>
            <p:nvPr/>
          </p:nvSpPr>
          <p:spPr bwMode="auto">
            <a:xfrm>
              <a:off x="8369300" y="3714751"/>
              <a:ext cx="587375" cy="60325"/>
            </a:xfrm>
            <a:custGeom>
              <a:avLst/>
              <a:gdLst>
                <a:gd name="T0" fmla="*/ 156 w 156"/>
                <a:gd name="T1" fmla="*/ 0 h 16"/>
                <a:gd name="T2" fmla="*/ 0 w 156"/>
                <a:gd name="T3" fmla="*/ 0 h 16"/>
                <a:gd name="T4" fmla="*/ 0 w 156"/>
                <a:gd name="T5" fmla="*/ 16 h 16"/>
                <a:gd name="T6" fmla="*/ 144 w 156"/>
                <a:gd name="T7" fmla="*/ 16 h 16"/>
                <a:gd name="T8" fmla="*/ 144 w 156"/>
                <a:gd name="T9" fmla="*/ 12 h 16"/>
                <a:gd name="T10" fmla="*/ 156 w 156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16">
                  <a:moveTo>
                    <a:pt x="15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8"/>
                    <a:pt x="148" y="0"/>
                    <a:pt x="156" y="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Rectangle 148"/>
            <p:cNvSpPr>
              <a:spLocks noChangeArrowheads="1"/>
            </p:cNvSpPr>
            <p:nvPr/>
          </p:nvSpPr>
          <p:spPr bwMode="auto">
            <a:xfrm>
              <a:off x="8264525" y="4525963"/>
              <a:ext cx="601663" cy="904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Oval 149"/>
            <p:cNvSpPr>
              <a:spLocks noChangeArrowheads="1"/>
            </p:cNvSpPr>
            <p:nvPr/>
          </p:nvSpPr>
          <p:spPr bwMode="auto">
            <a:xfrm>
              <a:off x="8220075" y="4525963"/>
              <a:ext cx="88900" cy="904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Oval 150"/>
            <p:cNvSpPr>
              <a:spLocks noChangeArrowheads="1"/>
            </p:cNvSpPr>
            <p:nvPr/>
          </p:nvSpPr>
          <p:spPr bwMode="auto">
            <a:xfrm>
              <a:off x="8820150" y="4525963"/>
              <a:ext cx="90488" cy="90488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Rectangle 151"/>
            <p:cNvSpPr>
              <a:spLocks noChangeArrowheads="1"/>
            </p:cNvSpPr>
            <p:nvPr/>
          </p:nvSpPr>
          <p:spPr bwMode="auto">
            <a:xfrm>
              <a:off x="8910638" y="3759201"/>
              <a:ext cx="46038" cy="4603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Oval 152"/>
            <p:cNvSpPr>
              <a:spLocks noChangeArrowheads="1"/>
            </p:cNvSpPr>
            <p:nvPr/>
          </p:nvSpPr>
          <p:spPr bwMode="auto">
            <a:xfrm>
              <a:off x="8308975" y="3714751"/>
              <a:ext cx="120650" cy="12065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53"/>
            <p:cNvSpPr>
              <a:spLocks noEditPoints="1"/>
            </p:cNvSpPr>
            <p:nvPr/>
          </p:nvSpPr>
          <p:spPr bwMode="auto">
            <a:xfrm>
              <a:off x="8399463" y="3954463"/>
              <a:ext cx="420688" cy="420688"/>
            </a:xfrm>
            <a:custGeom>
              <a:avLst/>
              <a:gdLst>
                <a:gd name="T0" fmla="*/ 0 w 265"/>
                <a:gd name="T1" fmla="*/ 0 h 265"/>
                <a:gd name="T2" fmla="*/ 0 w 265"/>
                <a:gd name="T3" fmla="*/ 265 h 265"/>
                <a:gd name="T4" fmla="*/ 265 w 265"/>
                <a:gd name="T5" fmla="*/ 265 h 265"/>
                <a:gd name="T6" fmla="*/ 265 w 265"/>
                <a:gd name="T7" fmla="*/ 0 h 265"/>
                <a:gd name="T8" fmla="*/ 0 w 265"/>
                <a:gd name="T9" fmla="*/ 0 h 265"/>
                <a:gd name="T10" fmla="*/ 246 w 265"/>
                <a:gd name="T11" fmla="*/ 247 h 265"/>
                <a:gd name="T12" fmla="*/ 19 w 265"/>
                <a:gd name="T13" fmla="*/ 247 h 265"/>
                <a:gd name="T14" fmla="*/ 19 w 265"/>
                <a:gd name="T15" fmla="*/ 19 h 265"/>
                <a:gd name="T16" fmla="*/ 246 w 265"/>
                <a:gd name="T17" fmla="*/ 19 h 265"/>
                <a:gd name="T18" fmla="*/ 246 w 265"/>
                <a:gd name="T19" fmla="*/ 247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5" h="265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lnTo>
                    <a:pt x="0" y="0"/>
                  </a:lnTo>
                  <a:close/>
                  <a:moveTo>
                    <a:pt x="246" y="247"/>
                  </a:moveTo>
                  <a:lnTo>
                    <a:pt x="19" y="247"/>
                  </a:lnTo>
                  <a:lnTo>
                    <a:pt x="19" y="19"/>
                  </a:lnTo>
                  <a:lnTo>
                    <a:pt x="246" y="19"/>
                  </a:lnTo>
                  <a:lnTo>
                    <a:pt x="246" y="247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Rectangle 154"/>
            <p:cNvSpPr>
              <a:spLocks noChangeArrowheads="1"/>
            </p:cNvSpPr>
            <p:nvPr/>
          </p:nvSpPr>
          <p:spPr bwMode="auto">
            <a:xfrm>
              <a:off x="8670925" y="4435476"/>
              <a:ext cx="14922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Rectangle 155"/>
            <p:cNvSpPr>
              <a:spLocks noChangeArrowheads="1"/>
            </p:cNvSpPr>
            <p:nvPr/>
          </p:nvSpPr>
          <p:spPr bwMode="auto">
            <a:xfrm>
              <a:off x="8429625" y="4044951"/>
              <a:ext cx="3603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Rectangle 156"/>
            <p:cNvSpPr>
              <a:spLocks noChangeArrowheads="1"/>
            </p:cNvSpPr>
            <p:nvPr/>
          </p:nvSpPr>
          <p:spPr bwMode="auto">
            <a:xfrm>
              <a:off x="8520113" y="4075113"/>
              <a:ext cx="30163" cy="2714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Rectangle 157"/>
            <p:cNvSpPr>
              <a:spLocks noChangeArrowheads="1"/>
            </p:cNvSpPr>
            <p:nvPr/>
          </p:nvSpPr>
          <p:spPr bwMode="auto">
            <a:xfrm>
              <a:off x="8670925" y="4075113"/>
              <a:ext cx="30163" cy="2714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Rectangle 158"/>
            <p:cNvSpPr>
              <a:spLocks noChangeArrowheads="1"/>
            </p:cNvSpPr>
            <p:nvPr/>
          </p:nvSpPr>
          <p:spPr bwMode="auto">
            <a:xfrm>
              <a:off x="8429625" y="4105276"/>
              <a:ext cx="3603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Rectangle 159"/>
            <p:cNvSpPr>
              <a:spLocks noChangeArrowheads="1"/>
            </p:cNvSpPr>
            <p:nvPr/>
          </p:nvSpPr>
          <p:spPr bwMode="auto">
            <a:xfrm>
              <a:off x="8429625" y="4165601"/>
              <a:ext cx="3603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Rectangle 160"/>
            <p:cNvSpPr>
              <a:spLocks noChangeArrowheads="1"/>
            </p:cNvSpPr>
            <p:nvPr/>
          </p:nvSpPr>
          <p:spPr bwMode="auto">
            <a:xfrm>
              <a:off x="8429625" y="4225926"/>
              <a:ext cx="3603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Rectangle 161"/>
            <p:cNvSpPr>
              <a:spLocks noChangeArrowheads="1"/>
            </p:cNvSpPr>
            <p:nvPr/>
          </p:nvSpPr>
          <p:spPr bwMode="auto">
            <a:xfrm>
              <a:off x="8429625" y="4286251"/>
              <a:ext cx="3603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Rectangle 162"/>
            <p:cNvSpPr>
              <a:spLocks noChangeArrowheads="1"/>
            </p:cNvSpPr>
            <p:nvPr/>
          </p:nvSpPr>
          <p:spPr bwMode="auto">
            <a:xfrm>
              <a:off x="8489950" y="3865563"/>
              <a:ext cx="241300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Rectangle 163"/>
            <p:cNvSpPr>
              <a:spLocks noChangeArrowheads="1"/>
            </p:cNvSpPr>
            <p:nvPr/>
          </p:nvSpPr>
          <p:spPr bwMode="auto">
            <a:xfrm>
              <a:off x="8550275" y="3805238"/>
              <a:ext cx="120650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4565248" y="5196424"/>
            <a:ext cx="962026" cy="962026"/>
            <a:chOff x="4822825" y="5157788"/>
            <a:chExt cx="962026" cy="962026"/>
          </a:xfrm>
        </p:grpSpPr>
        <p:sp>
          <p:nvSpPr>
            <p:cNvPr id="176" name="Freeform 164"/>
            <p:cNvSpPr/>
            <p:nvPr/>
          </p:nvSpPr>
          <p:spPr bwMode="auto">
            <a:xfrm>
              <a:off x="5483225" y="5413376"/>
              <a:ext cx="165100" cy="330200"/>
            </a:xfrm>
            <a:custGeom>
              <a:avLst/>
              <a:gdLst>
                <a:gd name="T0" fmla="*/ 19 w 104"/>
                <a:gd name="T1" fmla="*/ 208 h 208"/>
                <a:gd name="T2" fmla="*/ 0 w 104"/>
                <a:gd name="T3" fmla="*/ 208 h 208"/>
                <a:gd name="T4" fmla="*/ 85 w 104"/>
                <a:gd name="T5" fmla="*/ 0 h 208"/>
                <a:gd name="T6" fmla="*/ 104 w 104"/>
                <a:gd name="T7" fmla="*/ 0 h 208"/>
                <a:gd name="T8" fmla="*/ 19 w 10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208">
                  <a:moveTo>
                    <a:pt x="19" y="208"/>
                  </a:moveTo>
                  <a:lnTo>
                    <a:pt x="0" y="208"/>
                  </a:lnTo>
                  <a:lnTo>
                    <a:pt x="85" y="0"/>
                  </a:lnTo>
                  <a:lnTo>
                    <a:pt x="104" y="0"/>
                  </a:lnTo>
                  <a:lnTo>
                    <a:pt x="19" y="20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65"/>
            <p:cNvSpPr/>
            <p:nvPr/>
          </p:nvSpPr>
          <p:spPr bwMode="auto">
            <a:xfrm>
              <a:off x="5618163" y="5413376"/>
              <a:ext cx="166688" cy="330200"/>
            </a:xfrm>
            <a:custGeom>
              <a:avLst/>
              <a:gdLst>
                <a:gd name="T0" fmla="*/ 105 w 105"/>
                <a:gd name="T1" fmla="*/ 208 h 208"/>
                <a:gd name="T2" fmla="*/ 86 w 105"/>
                <a:gd name="T3" fmla="*/ 208 h 208"/>
                <a:gd name="T4" fmla="*/ 0 w 105"/>
                <a:gd name="T5" fmla="*/ 0 h 208"/>
                <a:gd name="T6" fmla="*/ 19 w 105"/>
                <a:gd name="T7" fmla="*/ 0 h 208"/>
                <a:gd name="T8" fmla="*/ 105 w 105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208">
                  <a:moveTo>
                    <a:pt x="105" y="208"/>
                  </a:moveTo>
                  <a:lnTo>
                    <a:pt x="86" y="208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05" y="20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66"/>
            <p:cNvSpPr/>
            <p:nvPr/>
          </p:nvSpPr>
          <p:spPr bwMode="auto">
            <a:xfrm>
              <a:off x="5483225" y="5743576"/>
              <a:ext cx="180975" cy="150813"/>
            </a:xfrm>
            <a:custGeom>
              <a:avLst/>
              <a:gdLst>
                <a:gd name="T0" fmla="*/ 16 w 48"/>
                <a:gd name="T1" fmla="*/ 0 h 40"/>
                <a:gd name="T2" fmla="*/ 0 w 48"/>
                <a:gd name="T3" fmla="*/ 0 h 40"/>
                <a:gd name="T4" fmla="*/ 40 w 48"/>
                <a:gd name="T5" fmla="*/ 40 h 40"/>
                <a:gd name="T6" fmla="*/ 48 w 48"/>
                <a:gd name="T7" fmla="*/ 40 h 40"/>
                <a:gd name="T8" fmla="*/ 16 w 4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0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18" y="40"/>
                    <a:pt x="40" y="40"/>
                  </a:cubicBezTo>
                  <a:cubicBezTo>
                    <a:pt x="43" y="40"/>
                    <a:pt x="48" y="40"/>
                    <a:pt x="48" y="40"/>
                  </a:cubicBezTo>
                  <a:cubicBezTo>
                    <a:pt x="30" y="36"/>
                    <a:pt x="16" y="19"/>
                    <a:pt x="16" y="0"/>
                  </a:cubicBez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67"/>
            <p:cNvSpPr/>
            <p:nvPr/>
          </p:nvSpPr>
          <p:spPr bwMode="auto">
            <a:xfrm>
              <a:off x="5543550" y="5743576"/>
              <a:ext cx="241300" cy="150813"/>
            </a:xfrm>
            <a:custGeom>
              <a:avLst/>
              <a:gdLst>
                <a:gd name="T0" fmla="*/ 64 w 64"/>
                <a:gd name="T1" fmla="*/ 0 h 40"/>
                <a:gd name="T2" fmla="*/ 0 w 64"/>
                <a:gd name="T3" fmla="*/ 0 h 40"/>
                <a:gd name="T4" fmla="*/ 32 w 64"/>
                <a:gd name="T5" fmla="*/ 40 h 40"/>
                <a:gd name="T6" fmla="*/ 64 w 64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40">
                  <a:moveTo>
                    <a:pt x="6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14" y="36"/>
                    <a:pt x="32" y="40"/>
                  </a:cubicBezTo>
                  <a:cubicBezTo>
                    <a:pt x="50" y="36"/>
                    <a:pt x="64" y="19"/>
                    <a:pt x="64" y="0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68"/>
            <p:cNvSpPr/>
            <p:nvPr/>
          </p:nvSpPr>
          <p:spPr bwMode="auto">
            <a:xfrm>
              <a:off x="4822825" y="5413376"/>
              <a:ext cx="165100" cy="330200"/>
            </a:xfrm>
            <a:custGeom>
              <a:avLst/>
              <a:gdLst>
                <a:gd name="T0" fmla="*/ 18 w 104"/>
                <a:gd name="T1" fmla="*/ 208 h 208"/>
                <a:gd name="T2" fmla="*/ 0 w 104"/>
                <a:gd name="T3" fmla="*/ 208 h 208"/>
                <a:gd name="T4" fmla="*/ 85 w 104"/>
                <a:gd name="T5" fmla="*/ 0 h 208"/>
                <a:gd name="T6" fmla="*/ 104 w 104"/>
                <a:gd name="T7" fmla="*/ 0 h 208"/>
                <a:gd name="T8" fmla="*/ 18 w 10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208">
                  <a:moveTo>
                    <a:pt x="18" y="208"/>
                  </a:moveTo>
                  <a:lnTo>
                    <a:pt x="0" y="208"/>
                  </a:lnTo>
                  <a:lnTo>
                    <a:pt x="85" y="0"/>
                  </a:lnTo>
                  <a:lnTo>
                    <a:pt x="104" y="0"/>
                  </a:lnTo>
                  <a:lnTo>
                    <a:pt x="18" y="20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69"/>
            <p:cNvSpPr/>
            <p:nvPr/>
          </p:nvSpPr>
          <p:spPr bwMode="auto">
            <a:xfrm>
              <a:off x="4957763" y="5413376"/>
              <a:ext cx="165100" cy="330200"/>
            </a:xfrm>
            <a:custGeom>
              <a:avLst/>
              <a:gdLst>
                <a:gd name="T0" fmla="*/ 104 w 104"/>
                <a:gd name="T1" fmla="*/ 208 h 208"/>
                <a:gd name="T2" fmla="*/ 85 w 104"/>
                <a:gd name="T3" fmla="*/ 208 h 208"/>
                <a:gd name="T4" fmla="*/ 0 w 104"/>
                <a:gd name="T5" fmla="*/ 0 h 208"/>
                <a:gd name="T6" fmla="*/ 19 w 104"/>
                <a:gd name="T7" fmla="*/ 0 h 208"/>
                <a:gd name="T8" fmla="*/ 104 w 10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208">
                  <a:moveTo>
                    <a:pt x="104" y="208"/>
                  </a:moveTo>
                  <a:lnTo>
                    <a:pt x="85" y="208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04" y="20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Rectangle 170"/>
            <p:cNvSpPr>
              <a:spLocks noChangeArrowheads="1"/>
            </p:cNvSpPr>
            <p:nvPr/>
          </p:nvSpPr>
          <p:spPr bwMode="auto">
            <a:xfrm>
              <a:off x="5257800" y="5307013"/>
              <a:ext cx="90488" cy="6619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71"/>
            <p:cNvSpPr/>
            <p:nvPr/>
          </p:nvSpPr>
          <p:spPr bwMode="auto">
            <a:xfrm>
              <a:off x="5257800" y="5262563"/>
              <a:ext cx="90488" cy="44450"/>
            </a:xfrm>
            <a:custGeom>
              <a:avLst/>
              <a:gdLst>
                <a:gd name="T0" fmla="*/ 24 w 24"/>
                <a:gd name="T1" fmla="*/ 12 h 12"/>
                <a:gd name="T2" fmla="*/ 12 w 24"/>
                <a:gd name="T3" fmla="*/ 0 h 12"/>
                <a:gd name="T4" fmla="*/ 0 w 24"/>
                <a:gd name="T5" fmla="*/ 12 h 12"/>
                <a:gd name="T6" fmla="*/ 24 w 2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24" y="12"/>
                  </a:move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24" y="12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Rectangle 172"/>
            <p:cNvSpPr>
              <a:spLocks noChangeArrowheads="1"/>
            </p:cNvSpPr>
            <p:nvPr/>
          </p:nvSpPr>
          <p:spPr bwMode="auto">
            <a:xfrm>
              <a:off x="5106988" y="5969001"/>
              <a:ext cx="392113" cy="6032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Rectangle 173"/>
            <p:cNvSpPr>
              <a:spLocks noChangeArrowheads="1"/>
            </p:cNvSpPr>
            <p:nvPr/>
          </p:nvSpPr>
          <p:spPr bwMode="auto">
            <a:xfrm>
              <a:off x="5002213" y="6029326"/>
              <a:ext cx="601663" cy="904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74"/>
            <p:cNvSpPr/>
            <p:nvPr/>
          </p:nvSpPr>
          <p:spPr bwMode="auto">
            <a:xfrm>
              <a:off x="5603875" y="6029326"/>
              <a:ext cx="44450" cy="90488"/>
            </a:xfrm>
            <a:custGeom>
              <a:avLst/>
              <a:gdLst>
                <a:gd name="T0" fmla="*/ 0 w 12"/>
                <a:gd name="T1" fmla="*/ 0 h 24"/>
                <a:gd name="T2" fmla="*/ 12 w 12"/>
                <a:gd name="T3" fmla="*/ 12 h 24"/>
                <a:gd name="T4" fmla="*/ 0 w 12"/>
                <a:gd name="T5" fmla="*/ 24 h 24"/>
                <a:gd name="T6" fmla="*/ 0 w 1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4">
                  <a:moveTo>
                    <a:pt x="0" y="0"/>
                  </a:moveTo>
                  <a:cubicBezTo>
                    <a:pt x="7" y="0"/>
                    <a:pt x="12" y="5"/>
                    <a:pt x="12" y="12"/>
                  </a:cubicBezTo>
                  <a:cubicBezTo>
                    <a:pt x="12" y="19"/>
                    <a:pt x="7" y="24"/>
                    <a:pt x="0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75"/>
            <p:cNvSpPr/>
            <p:nvPr/>
          </p:nvSpPr>
          <p:spPr bwMode="auto">
            <a:xfrm>
              <a:off x="4957763" y="6029326"/>
              <a:ext cx="44450" cy="90488"/>
            </a:xfrm>
            <a:custGeom>
              <a:avLst/>
              <a:gdLst>
                <a:gd name="T0" fmla="*/ 12 w 12"/>
                <a:gd name="T1" fmla="*/ 0 h 24"/>
                <a:gd name="T2" fmla="*/ 0 w 12"/>
                <a:gd name="T3" fmla="*/ 12 h 24"/>
                <a:gd name="T4" fmla="*/ 12 w 12"/>
                <a:gd name="T5" fmla="*/ 24 h 24"/>
                <a:gd name="T6" fmla="*/ 12 w 1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76"/>
            <p:cNvSpPr/>
            <p:nvPr/>
          </p:nvSpPr>
          <p:spPr bwMode="auto">
            <a:xfrm>
              <a:off x="5078413" y="5969001"/>
              <a:ext cx="28575" cy="60325"/>
            </a:xfrm>
            <a:custGeom>
              <a:avLst/>
              <a:gdLst>
                <a:gd name="T0" fmla="*/ 8 w 8"/>
                <a:gd name="T1" fmla="*/ 0 h 16"/>
                <a:gd name="T2" fmla="*/ 0 w 8"/>
                <a:gd name="T3" fmla="*/ 8 h 16"/>
                <a:gd name="T4" fmla="*/ 8 w 8"/>
                <a:gd name="T5" fmla="*/ 16 h 16"/>
                <a:gd name="T6" fmla="*/ 8 w 8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177"/>
            <p:cNvSpPr/>
            <p:nvPr/>
          </p:nvSpPr>
          <p:spPr bwMode="auto">
            <a:xfrm>
              <a:off x="5499100" y="5969001"/>
              <a:ext cx="30163" cy="60325"/>
            </a:xfrm>
            <a:custGeom>
              <a:avLst/>
              <a:gdLst>
                <a:gd name="T0" fmla="*/ 0 w 8"/>
                <a:gd name="T1" fmla="*/ 0 h 16"/>
                <a:gd name="T2" fmla="*/ 8 w 8"/>
                <a:gd name="T3" fmla="*/ 8 h 16"/>
                <a:gd name="T4" fmla="*/ 0 w 8"/>
                <a:gd name="T5" fmla="*/ 16 h 16"/>
                <a:gd name="T6" fmla="*/ 0 w 8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0" y="0"/>
                  </a:moveTo>
                  <a:cubicBezTo>
                    <a:pt x="4" y="0"/>
                    <a:pt x="8" y="4"/>
                    <a:pt x="8" y="8"/>
                  </a:cubicBezTo>
                  <a:cubicBezTo>
                    <a:pt x="8" y="12"/>
                    <a:pt x="4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Rectangle 178"/>
            <p:cNvSpPr>
              <a:spLocks noChangeArrowheads="1"/>
            </p:cNvSpPr>
            <p:nvPr/>
          </p:nvSpPr>
          <p:spPr bwMode="auto">
            <a:xfrm>
              <a:off x="5603875" y="6073776"/>
              <a:ext cx="44450" cy="4603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Rectangle 179"/>
            <p:cNvSpPr>
              <a:spLocks noChangeArrowheads="1"/>
            </p:cNvSpPr>
            <p:nvPr/>
          </p:nvSpPr>
          <p:spPr bwMode="auto">
            <a:xfrm>
              <a:off x="4957763" y="6073776"/>
              <a:ext cx="44450" cy="4603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80"/>
            <p:cNvSpPr/>
            <p:nvPr/>
          </p:nvSpPr>
          <p:spPr bwMode="auto">
            <a:xfrm>
              <a:off x="5018088" y="6029326"/>
              <a:ext cx="44450" cy="90488"/>
            </a:xfrm>
            <a:custGeom>
              <a:avLst/>
              <a:gdLst>
                <a:gd name="T0" fmla="*/ 12 w 12"/>
                <a:gd name="T1" fmla="*/ 0 h 24"/>
                <a:gd name="T2" fmla="*/ 0 w 12"/>
                <a:gd name="T3" fmla="*/ 12 h 24"/>
                <a:gd name="T4" fmla="*/ 12 w 12"/>
                <a:gd name="T5" fmla="*/ 24 h 24"/>
                <a:gd name="T6" fmla="*/ 12 w 1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Rectangle 181"/>
            <p:cNvSpPr>
              <a:spLocks noChangeArrowheads="1"/>
            </p:cNvSpPr>
            <p:nvPr/>
          </p:nvSpPr>
          <p:spPr bwMode="auto">
            <a:xfrm>
              <a:off x="5018088" y="6073776"/>
              <a:ext cx="44450" cy="4603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Rectangle 182"/>
            <p:cNvSpPr>
              <a:spLocks noChangeArrowheads="1"/>
            </p:cNvSpPr>
            <p:nvPr/>
          </p:nvSpPr>
          <p:spPr bwMode="auto">
            <a:xfrm>
              <a:off x="4972050" y="5383213"/>
              <a:ext cx="661988" cy="6032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Oval 183"/>
            <p:cNvSpPr>
              <a:spLocks noChangeArrowheads="1"/>
            </p:cNvSpPr>
            <p:nvPr/>
          </p:nvSpPr>
          <p:spPr bwMode="auto">
            <a:xfrm>
              <a:off x="5273675" y="5383213"/>
              <a:ext cx="60325" cy="6032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Oval 184"/>
            <p:cNvSpPr>
              <a:spLocks noChangeArrowheads="1"/>
            </p:cNvSpPr>
            <p:nvPr/>
          </p:nvSpPr>
          <p:spPr bwMode="auto">
            <a:xfrm>
              <a:off x="4927600" y="5367338"/>
              <a:ext cx="90488" cy="904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Oval 185"/>
            <p:cNvSpPr>
              <a:spLocks noChangeArrowheads="1"/>
            </p:cNvSpPr>
            <p:nvPr/>
          </p:nvSpPr>
          <p:spPr bwMode="auto">
            <a:xfrm>
              <a:off x="5588000" y="5367338"/>
              <a:ext cx="90488" cy="904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86"/>
            <p:cNvSpPr/>
            <p:nvPr/>
          </p:nvSpPr>
          <p:spPr bwMode="auto">
            <a:xfrm>
              <a:off x="5078413" y="5157788"/>
              <a:ext cx="450850" cy="225425"/>
            </a:xfrm>
            <a:custGeom>
              <a:avLst/>
              <a:gdLst>
                <a:gd name="T0" fmla="*/ 60 w 120"/>
                <a:gd name="T1" fmla="*/ 16 h 60"/>
                <a:gd name="T2" fmla="*/ 104 w 120"/>
                <a:gd name="T3" fmla="*/ 60 h 60"/>
                <a:gd name="T4" fmla="*/ 120 w 120"/>
                <a:gd name="T5" fmla="*/ 60 h 60"/>
                <a:gd name="T6" fmla="*/ 60 w 120"/>
                <a:gd name="T7" fmla="*/ 0 h 60"/>
                <a:gd name="T8" fmla="*/ 0 w 120"/>
                <a:gd name="T9" fmla="*/ 60 h 60"/>
                <a:gd name="T10" fmla="*/ 16 w 120"/>
                <a:gd name="T11" fmla="*/ 60 h 60"/>
                <a:gd name="T12" fmla="*/ 60 w 120"/>
                <a:gd name="T13" fmla="*/ 1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60">
                  <a:moveTo>
                    <a:pt x="60" y="16"/>
                  </a:moveTo>
                  <a:cubicBezTo>
                    <a:pt x="84" y="16"/>
                    <a:pt x="104" y="36"/>
                    <a:pt x="104" y="6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36"/>
                    <a:pt x="36" y="16"/>
                    <a:pt x="60" y="16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187"/>
            <p:cNvSpPr/>
            <p:nvPr/>
          </p:nvSpPr>
          <p:spPr bwMode="auto">
            <a:xfrm>
              <a:off x="4822825" y="5743576"/>
              <a:ext cx="179388" cy="150813"/>
            </a:xfrm>
            <a:custGeom>
              <a:avLst/>
              <a:gdLst>
                <a:gd name="T0" fmla="*/ 16 w 48"/>
                <a:gd name="T1" fmla="*/ 0 h 40"/>
                <a:gd name="T2" fmla="*/ 0 w 48"/>
                <a:gd name="T3" fmla="*/ 0 h 40"/>
                <a:gd name="T4" fmla="*/ 40 w 48"/>
                <a:gd name="T5" fmla="*/ 40 h 40"/>
                <a:gd name="T6" fmla="*/ 48 w 48"/>
                <a:gd name="T7" fmla="*/ 40 h 40"/>
                <a:gd name="T8" fmla="*/ 16 w 4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0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18" y="40"/>
                    <a:pt x="40" y="40"/>
                  </a:cubicBezTo>
                  <a:cubicBezTo>
                    <a:pt x="43" y="40"/>
                    <a:pt x="48" y="40"/>
                    <a:pt x="48" y="40"/>
                  </a:cubicBezTo>
                  <a:cubicBezTo>
                    <a:pt x="30" y="36"/>
                    <a:pt x="16" y="19"/>
                    <a:pt x="16" y="0"/>
                  </a:cubicBez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188"/>
            <p:cNvSpPr/>
            <p:nvPr/>
          </p:nvSpPr>
          <p:spPr bwMode="auto">
            <a:xfrm>
              <a:off x="4881563" y="5743576"/>
              <a:ext cx="241300" cy="150813"/>
            </a:xfrm>
            <a:custGeom>
              <a:avLst/>
              <a:gdLst>
                <a:gd name="T0" fmla="*/ 64 w 64"/>
                <a:gd name="T1" fmla="*/ 0 h 40"/>
                <a:gd name="T2" fmla="*/ 0 w 64"/>
                <a:gd name="T3" fmla="*/ 0 h 40"/>
                <a:gd name="T4" fmla="*/ 32 w 64"/>
                <a:gd name="T5" fmla="*/ 40 h 40"/>
                <a:gd name="T6" fmla="*/ 64 w 64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40">
                  <a:moveTo>
                    <a:pt x="6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14" y="36"/>
                    <a:pt x="32" y="40"/>
                  </a:cubicBezTo>
                  <a:cubicBezTo>
                    <a:pt x="50" y="36"/>
                    <a:pt x="64" y="19"/>
                    <a:pt x="64" y="0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9570636" y="2340512"/>
            <a:ext cx="871537" cy="811213"/>
            <a:chOff x="9828213" y="2301876"/>
            <a:chExt cx="871537" cy="811213"/>
          </a:xfrm>
        </p:grpSpPr>
        <p:sp>
          <p:nvSpPr>
            <p:cNvPr id="201" name="Oval 189"/>
            <p:cNvSpPr>
              <a:spLocks noChangeArrowheads="1"/>
            </p:cNvSpPr>
            <p:nvPr/>
          </p:nvSpPr>
          <p:spPr bwMode="auto">
            <a:xfrm>
              <a:off x="9828213" y="2301876"/>
              <a:ext cx="796925" cy="811213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Oval 190"/>
            <p:cNvSpPr>
              <a:spLocks noChangeArrowheads="1"/>
            </p:cNvSpPr>
            <p:nvPr/>
          </p:nvSpPr>
          <p:spPr bwMode="auto">
            <a:xfrm>
              <a:off x="9902825" y="2301876"/>
              <a:ext cx="796925" cy="811213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91"/>
            <p:cNvSpPr/>
            <p:nvPr/>
          </p:nvSpPr>
          <p:spPr bwMode="auto">
            <a:xfrm>
              <a:off x="10279063" y="2376488"/>
              <a:ext cx="360363" cy="661988"/>
            </a:xfrm>
            <a:custGeom>
              <a:avLst/>
              <a:gdLst>
                <a:gd name="T0" fmla="*/ 8 w 96"/>
                <a:gd name="T1" fmla="*/ 0 h 176"/>
                <a:gd name="T2" fmla="*/ 0 w 96"/>
                <a:gd name="T3" fmla="*/ 0 h 176"/>
                <a:gd name="T4" fmla="*/ 80 w 96"/>
                <a:gd name="T5" fmla="*/ 88 h 176"/>
                <a:gd name="T6" fmla="*/ 0 w 96"/>
                <a:gd name="T7" fmla="*/ 176 h 176"/>
                <a:gd name="T8" fmla="*/ 8 w 96"/>
                <a:gd name="T9" fmla="*/ 176 h 176"/>
                <a:gd name="T10" fmla="*/ 96 w 96"/>
                <a:gd name="T11" fmla="*/ 88 h 176"/>
                <a:gd name="T12" fmla="*/ 8 w 96"/>
                <a:gd name="T1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76">
                  <a:moveTo>
                    <a:pt x="8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45" y="4"/>
                    <a:pt x="80" y="42"/>
                    <a:pt x="80" y="88"/>
                  </a:cubicBezTo>
                  <a:cubicBezTo>
                    <a:pt x="80" y="134"/>
                    <a:pt x="45" y="172"/>
                    <a:pt x="0" y="176"/>
                  </a:cubicBezTo>
                  <a:cubicBezTo>
                    <a:pt x="3" y="176"/>
                    <a:pt x="5" y="176"/>
                    <a:pt x="8" y="176"/>
                  </a:cubicBezTo>
                  <a:cubicBezTo>
                    <a:pt x="57" y="176"/>
                    <a:pt x="96" y="137"/>
                    <a:pt x="96" y="88"/>
                  </a:cubicBezTo>
                  <a:cubicBezTo>
                    <a:pt x="96" y="39"/>
                    <a:pt x="57" y="0"/>
                    <a:pt x="8" y="0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92"/>
            <p:cNvSpPr/>
            <p:nvPr/>
          </p:nvSpPr>
          <p:spPr bwMode="auto">
            <a:xfrm>
              <a:off x="9977438" y="2376488"/>
              <a:ext cx="601663" cy="661988"/>
            </a:xfrm>
            <a:custGeom>
              <a:avLst/>
              <a:gdLst>
                <a:gd name="T0" fmla="*/ 160 w 160"/>
                <a:gd name="T1" fmla="*/ 88 h 176"/>
                <a:gd name="T2" fmla="*/ 80 w 160"/>
                <a:gd name="T3" fmla="*/ 0 h 176"/>
                <a:gd name="T4" fmla="*/ 0 w 160"/>
                <a:gd name="T5" fmla="*/ 88 h 176"/>
                <a:gd name="T6" fmla="*/ 80 w 160"/>
                <a:gd name="T7" fmla="*/ 176 h 176"/>
                <a:gd name="T8" fmla="*/ 160 w 160"/>
                <a:gd name="T9" fmla="*/ 8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76">
                  <a:moveTo>
                    <a:pt x="160" y="88"/>
                  </a:moveTo>
                  <a:cubicBezTo>
                    <a:pt x="160" y="42"/>
                    <a:pt x="125" y="4"/>
                    <a:pt x="80" y="0"/>
                  </a:cubicBezTo>
                  <a:cubicBezTo>
                    <a:pt x="35" y="4"/>
                    <a:pt x="0" y="42"/>
                    <a:pt x="0" y="88"/>
                  </a:cubicBezTo>
                  <a:cubicBezTo>
                    <a:pt x="0" y="134"/>
                    <a:pt x="35" y="172"/>
                    <a:pt x="80" y="176"/>
                  </a:cubicBezTo>
                  <a:cubicBezTo>
                    <a:pt x="125" y="172"/>
                    <a:pt x="160" y="134"/>
                    <a:pt x="160" y="88"/>
                  </a:cubicBez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193"/>
            <p:cNvSpPr/>
            <p:nvPr/>
          </p:nvSpPr>
          <p:spPr bwMode="auto">
            <a:xfrm>
              <a:off x="10174288" y="2513013"/>
              <a:ext cx="209550" cy="209550"/>
            </a:xfrm>
            <a:custGeom>
              <a:avLst/>
              <a:gdLst>
                <a:gd name="T0" fmla="*/ 28 w 56"/>
                <a:gd name="T1" fmla="*/ 56 h 56"/>
                <a:gd name="T2" fmla="*/ 27 w 56"/>
                <a:gd name="T3" fmla="*/ 56 h 56"/>
                <a:gd name="T4" fmla="*/ 0 w 56"/>
                <a:gd name="T5" fmla="*/ 28 h 56"/>
                <a:gd name="T6" fmla="*/ 28 w 56"/>
                <a:gd name="T7" fmla="*/ 0 h 56"/>
                <a:gd name="T8" fmla="*/ 56 w 56"/>
                <a:gd name="T9" fmla="*/ 28 h 56"/>
                <a:gd name="T10" fmla="*/ 52 w 56"/>
                <a:gd name="T11" fmla="*/ 32 h 56"/>
                <a:gd name="T12" fmla="*/ 48 w 56"/>
                <a:gd name="T13" fmla="*/ 28 h 56"/>
                <a:gd name="T14" fmla="*/ 28 w 56"/>
                <a:gd name="T15" fmla="*/ 8 h 56"/>
                <a:gd name="T16" fmla="*/ 8 w 56"/>
                <a:gd name="T17" fmla="*/ 28 h 56"/>
                <a:gd name="T18" fmla="*/ 29 w 56"/>
                <a:gd name="T19" fmla="*/ 48 h 56"/>
                <a:gd name="T20" fmla="*/ 32 w 56"/>
                <a:gd name="T21" fmla="*/ 53 h 56"/>
                <a:gd name="T22" fmla="*/ 28 w 56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27" y="56"/>
                    <a:pt x="27" y="56"/>
                    <a:pt x="27" y="56"/>
                  </a:cubicBezTo>
                  <a:cubicBezTo>
                    <a:pt x="18" y="54"/>
                    <a:pt x="0" y="47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30"/>
                    <a:pt x="54" y="32"/>
                    <a:pt x="52" y="32"/>
                  </a:cubicBezTo>
                  <a:cubicBezTo>
                    <a:pt x="50" y="32"/>
                    <a:pt x="48" y="30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ubicBezTo>
                    <a:pt x="17" y="8"/>
                    <a:pt x="8" y="17"/>
                    <a:pt x="8" y="28"/>
                  </a:cubicBezTo>
                  <a:cubicBezTo>
                    <a:pt x="8" y="44"/>
                    <a:pt x="28" y="48"/>
                    <a:pt x="29" y="48"/>
                  </a:cubicBezTo>
                  <a:cubicBezTo>
                    <a:pt x="31" y="48"/>
                    <a:pt x="32" y="50"/>
                    <a:pt x="32" y="53"/>
                  </a:cubicBezTo>
                  <a:cubicBezTo>
                    <a:pt x="32" y="55"/>
                    <a:pt x="30" y="56"/>
                    <a:pt x="28" y="56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194"/>
            <p:cNvSpPr/>
            <p:nvPr/>
          </p:nvSpPr>
          <p:spPr bwMode="auto">
            <a:xfrm>
              <a:off x="10174288" y="2692401"/>
              <a:ext cx="209550" cy="21113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4 w 56"/>
                <a:gd name="T5" fmla="*/ 24 h 56"/>
                <a:gd name="T6" fmla="*/ 8 w 56"/>
                <a:gd name="T7" fmla="*/ 28 h 56"/>
                <a:gd name="T8" fmla="*/ 28 w 56"/>
                <a:gd name="T9" fmla="*/ 48 h 56"/>
                <a:gd name="T10" fmla="*/ 48 w 56"/>
                <a:gd name="T11" fmla="*/ 28 h 56"/>
                <a:gd name="T12" fmla="*/ 27 w 56"/>
                <a:gd name="T13" fmla="*/ 8 h 56"/>
                <a:gd name="T14" fmla="*/ 24 w 56"/>
                <a:gd name="T15" fmla="*/ 3 h 56"/>
                <a:gd name="T16" fmla="*/ 29 w 56"/>
                <a:gd name="T17" fmla="*/ 0 h 56"/>
                <a:gd name="T18" fmla="*/ 56 w 56"/>
                <a:gd name="T19" fmla="*/ 28 h 56"/>
                <a:gd name="T20" fmla="*/ 28 w 56"/>
                <a:gd name="T2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26"/>
                    <a:pt x="2" y="24"/>
                    <a:pt x="4" y="24"/>
                  </a:cubicBezTo>
                  <a:cubicBezTo>
                    <a:pt x="6" y="24"/>
                    <a:pt x="8" y="26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3"/>
                    <a:pt x="28" y="8"/>
                    <a:pt x="27" y="8"/>
                  </a:cubicBezTo>
                  <a:cubicBezTo>
                    <a:pt x="25" y="7"/>
                    <a:pt x="24" y="5"/>
                    <a:pt x="24" y="3"/>
                  </a:cubicBezTo>
                  <a:cubicBezTo>
                    <a:pt x="25" y="1"/>
                    <a:pt x="27" y="0"/>
                    <a:pt x="29" y="0"/>
                  </a:cubicBezTo>
                  <a:cubicBezTo>
                    <a:pt x="30" y="0"/>
                    <a:pt x="56" y="6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95"/>
            <p:cNvSpPr/>
            <p:nvPr/>
          </p:nvSpPr>
          <p:spPr bwMode="auto">
            <a:xfrm>
              <a:off x="10263188" y="2482851"/>
              <a:ext cx="30163" cy="45085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0" name="组合 229"/>
          <p:cNvGrpSpPr/>
          <p:nvPr/>
        </p:nvGrpSpPr>
        <p:grpSpPr>
          <a:xfrm>
            <a:off x="6217836" y="5286912"/>
            <a:ext cx="962025" cy="871538"/>
            <a:chOff x="6475413" y="5248276"/>
            <a:chExt cx="962025" cy="871538"/>
          </a:xfrm>
        </p:grpSpPr>
        <p:sp>
          <p:nvSpPr>
            <p:cNvPr id="208" name="Freeform 196"/>
            <p:cNvSpPr/>
            <p:nvPr/>
          </p:nvSpPr>
          <p:spPr bwMode="auto">
            <a:xfrm>
              <a:off x="6535738" y="5248276"/>
              <a:ext cx="841375" cy="871538"/>
            </a:xfrm>
            <a:custGeom>
              <a:avLst/>
              <a:gdLst>
                <a:gd name="T0" fmla="*/ 224 w 224"/>
                <a:gd name="T1" fmla="*/ 216 h 232"/>
                <a:gd name="T2" fmla="*/ 208 w 224"/>
                <a:gd name="T3" fmla="*/ 232 h 232"/>
                <a:gd name="T4" fmla="*/ 16 w 224"/>
                <a:gd name="T5" fmla="*/ 232 h 232"/>
                <a:gd name="T6" fmla="*/ 0 w 224"/>
                <a:gd name="T7" fmla="*/ 216 h 232"/>
                <a:gd name="T8" fmla="*/ 0 w 224"/>
                <a:gd name="T9" fmla="*/ 16 h 232"/>
                <a:gd name="T10" fmla="*/ 16 w 224"/>
                <a:gd name="T11" fmla="*/ 0 h 232"/>
                <a:gd name="T12" fmla="*/ 208 w 224"/>
                <a:gd name="T13" fmla="*/ 0 h 232"/>
                <a:gd name="T14" fmla="*/ 224 w 224"/>
                <a:gd name="T15" fmla="*/ 16 h 232"/>
                <a:gd name="T16" fmla="*/ 224 w 224"/>
                <a:gd name="T17" fmla="*/ 2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32">
                  <a:moveTo>
                    <a:pt x="224" y="216"/>
                  </a:moveTo>
                  <a:cubicBezTo>
                    <a:pt x="224" y="225"/>
                    <a:pt x="217" y="232"/>
                    <a:pt x="208" y="232"/>
                  </a:cubicBezTo>
                  <a:cubicBezTo>
                    <a:pt x="16" y="232"/>
                    <a:pt x="16" y="232"/>
                    <a:pt x="16" y="232"/>
                  </a:cubicBezTo>
                  <a:cubicBezTo>
                    <a:pt x="7" y="232"/>
                    <a:pt x="0" y="225"/>
                    <a:pt x="0" y="2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7" y="0"/>
                    <a:pt x="224" y="7"/>
                    <a:pt x="224" y="16"/>
                  </a:cubicBezTo>
                  <a:lnTo>
                    <a:pt x="224" y="216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97"/>
            <p:cNvSpPr/>
            <p:nvPr/>
          </p:nvSpPr>
          <p:spPr bwMode="auto">
            <a:xfrm>
              <a:off x="6535738" y="5473701"/>
              <a:ext cx="841375" cy="646113"/>
            </a:xfrm>
            <a:custGeom>
              <a:avLst/>
              <a:gdLst>
                <a:gd name="T0" fmla="*/ 224 w 224"/>
                <a:gd name="T1" fmla="*/ 156 h 172"/>
                <a:gd name="T2" fmla="*/ 208 w 224"/>
                <a:gd name="T3" fmla="*/ 172 h 172"/>
                <a:gd name="T4" fmla="*/ 16 w 224"/>
                <a:gd name="T5" fmla="*/ 172 h 172"/>
                <a:gd name="T6" fmla="*/ 0 w 224"/>
                <a:gd name="T7" fmla="*/ 156 h 172"/>
                <a:gd name="T8" fmla="*/ 0 w 224"/>
                <a:gd name="T9" fmla="*/ 56 h 172"/>
                <a:gd name="T10" fmla="*/ 56 w 224"/>
                <a:gd name="T11" fmla="*/ 96 h 172"/>
                <a:gd name="T12" fmla="*/ 112 w 224"/>
                <a:gd name="T13" fmla="*/ 0 h 172"/>
                <a:gd name="T14" fmla="*/ 168 w 224"/>
                <a:gd name="T15" fmla="*/ 56 h 172"/>
                <a:gd name="T16" fmla="*/ 224 w 224"/>
                <a:gd name="T17" fmla="*/ 0 h 172"/>
                <a:gd name="T18" fmla="*/ 224 w 224"/>
                <a:gd name="T19" fmla="*/ 15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72">
                  <a:moveTo>
                    <a:pt x="224" y="156"/>
                  </a:moveTo>
                  <a:cubicBezTo>
                    <a:pt x="224" y="165"/>
                    <a:pt x="217" y="172"/>
                    <a:pt x="208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7" y="172"/>
                    <a:pt x="0" y="165"/>
                    <a:pt x="0" y="1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68" y="56"/>
                    <a:pt x="168" y="56"/>
                    <a:pt x="168" y="56"/>
                  </a:cubicBezTo>
                  <a:cubicBezTo>
                    <a:pt x="224" y="0"/>
                    <a:pt x="224" y="0"/>
                    <a:pt x="224" y="0"/>
                  </a:cubicBezTo>
                  <a:lnTo>
                    <a:pt x="224" y="156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98"/>
            <p:cNvSpPr/>
            <p:nvPr/>
          </p:nvSpPr>
          <p:spPr bwMode="auto">
            <a:xfrm>
              <a:off x="6524625" y="5664201"/>
              <a:ext cx="233363" cy="188913"/>
            </a:xfrm>
            <a:custGeom>
              <a:avLst/>
              <a:gdLst>
                <a:gd name="T0" fmla="*/ 132 w 147"/>
                <a:gd name="T1" fmla="*/ 119 h 119"/>
                <a:gd name="T2" fmla="*/ 0 w 147"/>
                <a:gd name="T3" fmla="*/ 24 h 119"/>
                <a:gd name="T4" fmla="*/ 14 w 147"/>
                <a:gd name="T5" fmla="*/ 0 h 119"/>
                <a:gd name="T6" fmla="*/ 147 w 147"/>
                <a:gd name="T7" fmla="*/ 95 h 119"/>
                <a:gd name="T8" fmla="*/ 132 w 147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19">
                  <a:moveTo>
                    <a:pt x="132" y="119"/>
                  </a:moveTo>
                  <a:lnTo>
                    <a:pt x="0" y="24"/>
                  </a:lnTo>
                  <a:lnTo>
                    <a:pt x="14" y="0"/>
                  </a:lnTo>
                  <a:lnTo>
                    <a:pt x="147" y="95"/>
                  </a:lnTo>
                  <a:lnTo>
                    <a:pt x="132" y="1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Oval 199"/>
            <p:cNvSpPr>
              <a:spLocks noChangeArrowheads="1"/>
            </p:cNvSpPr>
            <p:nvPr/>
          </p:nvSpPr>
          <p:spPr bwMode="auto">
            <a:xfrm>
              <a:off x="6475413" y="5622926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200"/>
            <p:cNvSpPr/>
            <p:nvPr/>
          </p:nvSpPr>
          <p:spPr bwMode="auto">
            <a:xfrm>
              <a:off x="6727825" y="5461001"/>
              <a:ext cx="247650" cy="384175"/>
            </a:xfrm>
            <a:custGeom>
              <a:avLst/>
              <a:gdLst>
                <a:gd name="T0" fmla="*/ 23 w 156"/>
                <a:gd name="T1" fmla="*/ 242 h 242"/>
                <a:gd name="T2" fmla="*/ 0 w 156"/>
                <a:gd name="T3" fmla="*/ 228 h 242"/>
                <a:gd name="T4" fmla="*/ 132 w 156"/>
                <a:gd name="T5" fmla="*/ 0 h 242"/>
                <a:gd name="T6" fmla="*/ 156 w 156"/>
                <a:gd name="T7" fmla="*/ 15 h 242"/>
                <a:gd name="T8" fmla="*/ 23 w 156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242">
                  <a:moveTo>
                    <a:pt x="23" y="242"/>
                  </a:moveTo>
                  <a:lnTo>
                    <a:pt x="0" y="228"/>
                  </a:lnTo>
                  <a:lnTo>
                    <a:pt x="132" y="0"/>
                  </a:lnTo>
                  <a:lnTo>
                    <a:pt x="156" y="15"/>
                  </a:lnTo>
                  <a:lnTo>
                    <a:pt x="23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Oval 201"/>
            <p:cNvSpPr>
              <a:spLocks noChangeArrowheads="1"/>
            </p:cNvSpPr>
            <p:nvPr/>
          </p:nvSpPr>
          <p:spPr bwMode="auto">
            <a:xfrm>
              <a:off x="6686550" y="5773738"/>
              <a:ext cx="119063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202"/>
            <p:cNvSpPr/>
            <p:nvPr/>
          </p:nvSpPr>
          <p:spPr bwMode="auto">
            <a:xfrm>
              <a:off x="6942138" y="5457826"/>
              <a:ext cx="239713" cy="255588"/>
            </a:xfrm>
            <a:custGeom>
              <a:avLst/>
              <a:gdLst>
                <a:gd name="T0" fmla="*/ 132 w 151"/>
                <a:gd name="T1" fmla="*/ 161 h 161"/>
                <a:gd name="T2" fmla="*/ 0 w 151"/>
                <a:gd name="T3" fmla="*/ 19 h 161"/>
                <a:gd name="T4" fmla="*/ 19 w 151"/>
                <a:gd name="T5" fmla="*/ 0 h 161"/>
                <a:gd name="T6" fmla="*/ 151 w 151"/>
                <a:gd name="T7" fmla="*/ 142 h 161"/>
                <a:gd name="T8" fmla="*/ 132 w 151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61">
                  <a:moveTo>
                    <a:pt x="132" y="161"/>
                  </a:moveTo>
                  <a:lnTo>
                    <a:pt x="0" y="19"/>
                  </a:lnTo>
                  <a:lnTo>
                    <a:pt x="19" y="0"/>
                  </a:lnTo>
                  <a:lnTo>
                    <a:pt x="151" y="142"/>
                  </a:lnTo>
                  <a:lnTo>
                    <a:pt x="132" y="1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Oval 203"/>
            <p:cNvSpPr>
              <a:spLocks noChangeArrowheads="1"/>
            </p:cNvSpPr>
            <p:nvPr/>
          </p:nvSpPr>
          <p:spPr bwMode="auto">
            <a:xfrm>
              <a:off x="6896100" y="5413376"/>
              <a:ext cx="120650" cy="119063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204"/>
            <p:cNvSpPr/>
            <p:nvPr/>
          </p:nvSpPr>
          <p:spPr bwMode="auto">
            <a:xfrm>
              <a:off x="7151688" y="5457826"/>
              <a:ext cx="241300" cy="241300"/>
            </a:xfrm>
            <a:custGeom>
              <a:avLst/>
              <a:gdLst>
                <a:gd name="T0" fmla="*/ 19 w 152"/>
                <a:gd name="T1" fmla="*/ 152 h 152"/>
                <a:gd name="T2" fmla="*/ 0 w 152"/>
                <a:gd name="T3" fmla="*/ 133 h 152"/>
                <a:gd name="T4" fmla="*/ 133 w 152"/>
                <a:gd name="T5" fmla="*/ 0 h 152"/>
                <a:gd name="T6" fmla="*/ 152 w 152"/>
                <a:gd name="T7" fmla="*/ 19 h 152"/>
                <a:gd name="T8" fmla="*/ 19 w 152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52">
                  <a:moveTo>
                    <a:pt x="19" y="152"/>
                  </a:moveTo>
                  <a:lnTo>
                    <a:pt x="0" y="133"/>
                  </a:lnTo>
                  <a:lnTo>
                    <a:pt x="133" y="0"/>
                  </a:lnTo>
                  <a:lnTo>
                    <a:pt x="152" y="19"/>
                  </a:lnTo>
                  <a:lnTo>
                    <a:pt x="19" y="1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Oval 206"/>
            <p:cNvSpPr>
              <a:spLocks noChangeArrowheads="1"/>
            </p:cNvSpPr>
            <p:nvPr/>
          </p:nvSpPr>
          <p:spPr bwMode="auto">
            <a:xfrm>
              <a:off x="7107238" y="5622926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Oval 207"/>
            <p:cNvSpPr>
              <a:spLocks noChangeArrowheads="1"/>
            </p:cNvSpPr>
            <p:nvPr/>
          </p:nvSpPr>
          <p:spPr bwMode="auto">
            <a:xfrm>
              <a:off x="7316788" y="5413376"/>
              <a:ext cx="120650" cy="119063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1" name="组合 230"/>
          <p:cNvGrpSpPr/>
          <p:nvPr/>
        </p:nvGrpSpPr>
        <p:grpSpPr>
          <a:xfrm>
            <a:off x="7902173" y="5345649"/>
            <a:ext cx="901700" cy="812800"/>
            <a:chOff x="8159750" y="5307013"/>
            <a:chExt cx="901700" cy="812800"/>
          </a:xfrm>
        </p:grpSpPr>
        <p:sp>
          <p:nvSpPr>
            <p:cNvPr id="8" name="Freeform 208"/>
            <p:cNvSpPr/>
            <p:nvPr/>
          </p:nvSpPr>
          <p:spPr bwMode="auto">
            <a:xfrm>
              <a:off x="8159750" y="5487988"/>
              <a:ext cx="901700" cy="631825"/>
            </a:xfrm>
            <a:custGeom>
              <a:avLst/>
              <a:gdLst>
                <a:gd name="T0" fmla="*/ 240 w 240"/>
                <a:gd name="T1" fmla="*/ 152 h 168"/>
                <a:gd name="T2" fmla="*/ 224 w 240"/>
                <a:gd name="T3" fmla="*/ 168 h 168"/>
                <a:gd name="T4" fmla="*/ 16 w 240"/>
                <a:gd name="T5" fmla="*/ 168 h 168"/>
                <a:gd name="T6" fmla="*/ 0 w 240"/>
                <a:gd name="T7" fmla="*/ 152 h 168"/>
                <a:gd name="T8" fmla="*/ 0 w 240"/>
                <a:gd name="T9" fmla="*/ 16 h 168"/>
                <a:gd name="T10" fmla="*/ 16 w 240"/>
                <a:gd name="T11" fmla="*/ 0 h 168"/>
                <a:gd name="T12" fmla="*/ 224 w 240"/>
                <a:gd name="T13" fmla="*/ 0 h 168"/>
                <a:gd name="T14" fmla="*/ 240 w 240"/>
                <a:gd name="T15" fmla="*/ 16 h 168"/>
                <a:gd name="T16" fmla="*/ 240 w 240"/>
                <a:gd name="T17" fmla="*/ 15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168">
                  <a:moveTo>
                    <a:pt x="240" y="152"/>
                  </a:moveTo>
                  <a:cubicBezTo>
                    <a:pt x="240" y="161"/>
                    <a:pt x="233" y="168"/>
                    <a:pt x="224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7" y="168"/>
                    <a:pt x="0" y="161"/>
                    <a:pt x="0" y="15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3" y="0"/>
                    <a:pt x="240" y="7"/>
                    <a:pt x="240" y="16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209"/>
            <p:cNvSpPr/>
            <p:nvPr/>
          </p:nvSpPr>
          <p:spPr bwMode="auto">
            <a:xfrm>
              <a:off x="8159750" y="5518151"/>
              <a:ext cx="901700" cy="541338"/>
            </a:xfrm>
            <a:custGeom>
              <a:avLst/>
              <a:gdLst>
                <a:gd name="T0" fmla="*/ 240 w 240"/>
                <a:gd name="T1" fmla="*/ 128 h 144"/>
                <a:gd name="T2" fmla="*/ 224 w 240"/>
                <a:gd name="T3" fmla="*/ 144 h 144"/>
                <a:gd name="T4" fmla="*/ 16 w 240"/>
                <a:gd name="T5" fmla="*/ 144 h 144"/>
                <a:gd name="T6" fmla="*/ 0 w 240"/>
                <a:gd name="T7" fmla="*/ 128 h 144"/>
                <a:gd name="T8" fmla="*/ 0 w 240"/>
                <a:gd name="T9" fmla="*/ 16 h 144"/>
                <a:gd name="T10" fmla="*/ 16 w 240"/>
                <a:gd name="T11" fmla="*/ 0 h 144"/>
                <a:gd name="T12" fmla="*/ 224 w 240"/>
                <a:gd name="T13" fmla="*/ 0 h 144"/>
                <a:gd name="T14" fmla="*/ 240 w 240"/>
                <a:gd name="T15" fmla="*/ 16 h 144"/>
                <a:gd name="T16" fmla="*/ 240 w 240"/>
                <a:gd name="T17" fmla="*/ 12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144">
                  <a:moveTo>
                    <a:pt x="240" y="128"/>
                  </a:moveTo>
                  <a:cubicBezTo>
                    <a:pt x="240" y="137"/>
                    <a:pt x="233" y="144"/>
                    <a:pt x="224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7" y="144"/>
                    <a:pt x="0" y="137"/>
                    <a:pt x="0" y="12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3" y="0"/>
                    <a:pt x="240" y="7"/>
                    <a:pt x="240" y="16"/>
                  </a:cubicBezTo>
                  <a:lnTo>
                    <a:pt x="240" y="128"/>
                  </a:lnTo>
                  <a:close/>
                </a:path>
              </a:pathLst>
            </a:cu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210"/>
            <p:cNvSpPr/>
            <p:nvPr/>
          </p:nvSpPr>
          <p:spPr bwMode="auto">
            <a:xfrm>
              <a:off x="8159750" y="5457826"/>
              <a:ext cx="901700" cy="330200"/>
            </a:xfrm>
            <a:custGeom>
              <a:avLst/>
              <a:gdLst>
                <a:gd name="T0" fmla="*/ 240 w 240"/>
                <a:gd name="T1" fmla="*/ 64 h 88"/>
                <a:gd name="T2" fmla="*/ 216 w 240"/>
                <a:gd name="T3" fmla="*/ 88 h 88"/>
                <a:gd name="T4" fmla="*/ 24 w 240"/>
                <a:gd name="T5" fmla="*/ 88 h 88"/>
                <a:gd name="T6" fmla="*/ 0 w 240"/>
                <a:gd name="T7" fmla="*/ 64 h 88"/>
                <a:gd name="T8" fmla="*/ 0 w 240"/>
                <a:gd name="T9" fmla="*/ 16 h 88"/>
                <a:gd name="T10" fmla="*/ 16 w 240"/>
                <a:gd name="T11" fmla="*/ 0 h 88"/>
                <a:gd name="T12" fmla="*/ 224 w 240"/>
                <a:gd name="T13" fmla="*/ 0 h 88"/>
                <a:gd name="T14" fmla="*/ 240 w 240"/>
                <a:gd name="T15" fmla="*/ 16 h 88"/>
                <a:gd name="T16" fmla="*/ 240 w 240"/>
                <a:gd name="T17" fmla="*/ 6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8">
                  <a:moveTo>
                    <a:pt x="240" y="64"/>
                  </a:moveTo>
                  <a:cubicBezTo>
                    <a:pt x="240" y="76"/>
                    <a:pt x="228" y="88"/>
                    <a:pt x="216" y="88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12" y="88"/>
                    <a:pt x="0" y="76"/>
                    <a:pt x="0" y="6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3" y="0"/>
                    <a:pt x="240" y="7"/>
                    <a:pt x="240" y="16"/>
                  </a:cubicBezTo>
                  <a:lnTo>
                    <a:pt x="240" y="64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211"/>
            <p:cNvSpPr/>
            <p:nvPr/>
          </p:nvSpPr>
          <p:spPr bwMode="auto">
            <a:xfrm>
              <a:off x="8159750" y="5427663"/>
              <a:ext cx="901700" cy="330200"/>
            </a:xfrm>
            <a:custGeom>
              <a:avLst/>
              <a:gdLst>
                <a:gd name="T0" fmla="*/ 240 w 240"/>
                <a:gd name="T1" fmla="*/ 64 h 88"/>
                <a:gd name="T2" fmla="*/ 216 w 240"/>
                <a:gd name="T3" fmla="*/ 88 h 88"/>
                <a:gd name="T4" fmla="*/ 24 w 240"/>
                <a:gd name="T5" fmla="*/ 88 h 88"/>
                <a:gd name="T6" fmla="*/ 0 w 240"/>
                <a:gd name="T7" fmla="*/ 64 h 88"/>
                <a:gd name="T8" fmla="*/ 0 w 240"/>
                <a:gd name="T9" fmla="*/ 16 h 88"/>
                <a:gd name="T10" fmla="*/ 16 w 240"/>
                <a:gd name="T11" fmla="*/ 0 h 88"/>
                <a:gd name="T12" fmla="*/ 224 w 240"/>
                <a:gd name="T13" fmla="*/ 0 h 88"/>
                <a:gd name="T14" fmla="*/ 240 w 240"/>
                <a:gd name="T15" fmla="*/ 16 h 88"/>
                <a:gd name="T16" fmla="*/ 240 w 240"/>
                <a:gd name="T17" fmla="*/ 6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8">
                  <a:moveTo>
                    <a:pt x="240" y="64"/>
                  </a:moveTo>
                  <a:cubicBezTo>
                    <a:pt x="240" y="76"/>
                    <a:pt x="228" y="88"/>
                    <a:pt x="216" y="88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12" y="88"/>
                    <a:pt x="0" y="76"/>
                    <a:pt x="0" y="6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3" y="0"/>
                    <a:pt x="240" y="7"/>
                    <a:pt x="240" y="16"/>
                  </a:cubicBezTo>
                  <a:lnTo>
                    <a:pt x="240" y="64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212"/>
            <p:cNvSpPr>
              <a:spLocks noChangeArrowheads="1"/>
            </p:cNvSpPr>
            <p:nvPr/>
          </p:nvSpPr>
          <p:spPr bwMode="auto">
            <a:xfrm>
              <a:off x="8759825" y="5699126"/>
              <a:ext cx="90488" cy="8890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Rectangle 213"/>
            <p:cNvSpPr>
              <a:spLocks noChangeArrowheads="1"/>
            </p:cNvSpPr>
            <p:nvPr/>
          </p:nvSpPr>
          <p:spPr bwMode="auto">
            <a:xfrm>
              <a:off x="8759825" y="5788026"/>
              <a:ext cx="90488" cy="30163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214"/>
            <p:cNvSpPr>
              <a:spLocks noChangeArrowheads="1"/>
            </p:cNvSpPr>
            <p:nvPr/>
          </p:nvSpPr>
          <p:spPr bwMode="auto">
            <a:xfrm>
              <a:off x="8369300" y="5699126"/>
              <a:ext cx="90488" cy="8890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215"/>
            <p:cNvSpPr>
              <a:spLocks noChangeArrowheads="1"/>
            </p:cNvSpPr>
            <p:nvPr/>
          </p:nvSpPr>
          <p:spPr bwMode="auto">
            <a:xfrm>
              <a:off x="8369300" y="5788026"/>
              <a:ext cx="90488" cy="30163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16"/>
            <p:cNvSpPr/>
            <p:nvPr/>
          </p:nvSpPr>
          <p:spPr bwMode="auto">
            <a:xfrm>
              <a:off x="8415338" y="5307013"/>
              <a:ext cx="390525" cy="90488"/>
            </a:xfrm>
            <a:custGeom>
              <a:avLst/>
              <a:gdLst>
                <a:gd name="T0" fmla="*/ 96 w 104"/>
                <a:gd name="T1" fmla="*/ 0 h 24"/>
                <a:gd name="T2" fmla="*/ 80 w 104"/>
                <a:gd name="T3" fmla="*/ 0 h 24"/>
                <a:gd name="T4" fmla="*/ 24 w 104"/>
                <a:gd name="T5" fmla="*/ 0 h 24"/>
                <a:gd name="T6" fmla="*/ 8 w 104"/>
                <a:gd name="T7" fmla="*/ 0 h 24"/>
                <a:gd name="T8" fmla="*/ 0 w 104"/>
                <a:gd name="T9" fmla="*/ 8 h 24"/>
                <a:gd name="T10" fmla="*/ 0 w 104"/>
                <a:gd name="T11" fmla="*/ 20 h 24"/>
                <a:gd name="T12" fmla="*/ 8 w 104"/>
                <a:gd name="T13" fmla="*/ 24 h 24"/>
                <a:gd name="T14" fmla="*/ 16 w 104"/>
                <a:gd name="T15" fmla="*/ 20 h 24"/>
                <a:gd name="T16" fmla="*/ 24 w 104"/>
                <a:gd name="T17" fmla="*/ 16 h 24"/>
                <a:gd name="T18" fmla="*/ 80 w 104"/>
                <a:gd name="T19" fmla="*/ 16 h 24"/>
                <a:gd name="T20" fmla="*/ 88 w 104"/>
                <a:gd name="T21" fmla="*/ 20 h 24"/>
                <a:gd name="T22" fmla="*/ 96 w 104"/>
                <a:gd name="T23" fmla="*/ 24 h 24"/>
                <a:gd name="T24" fmla="*/ 104 w 104"/>
                <a:gd name="T25" fmla="*/ 20 h 24"/>
                <a:gd name="T26" fmla="*/ 104 w 104"/>
                <a:gd name="T27" fmla="*/ 8 h 24"/>
                <a:gd name="T28" fmla="*/ 96 w 104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24">
                  <a:moveTo>
                    <a:pt x="96" y="0"/>
                  </a:moveTo>
                  <a:cubicBezTo>
                    <a:pt x="92" y="0"/>
                    <a:pt x="84" y="0"/>
                    <a:pt x="8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0" y="18"/>
                    <a:pt x="0" y="20"/>
                  </a:cubicBezTo>
                  <a:cubicBezTo>
                    <a:pt x="0" y="22"/>
                    <a:pt x="4" y="24"/>
                    <a:pt x="8" y="24"/>
                  </a:cubicBezTo>
                  <a:cubicBezTo>
                    <a:pt x="12" y="24"/>
                    <a:pt x="16" y="22"/>
                    <a:pt x="16" y="20"/>
                  </a:cubicBezTo>
                  <a:cubicBezTo>
                    <a:pt x="16" y="18"/>
                    <a:pt x="20" y="16"/>
                    <a:pt x="24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4" y="16"/>
                    <a:pt x="88" y="18"/>
                    <a:pt x="88" y="20"/>
                  </a:cubicBezTo>
                  <a:cubicBezTo>
                    <a:pt x="88" y="22"/>
                    <a:pt x="92" y="24"/>
                    <a:pt x="96" y="24"/>
                  </a:cubicBezTo>
                  <a:cubicBezTo>
                    <a:pt x="100" y="24"/>
                    <a:pt x="104" y="22"/>
                    <a:pt x="104" y="20"/>
                  </a:cubicBezTo>
                  <a:cubicBezTo>
                    <a:pt x="104" y="18"/>
                    <a:pt x="104" y="12"/>
                    <a:pt x="104" y="8"/>
                  </a:cubicBezTo>
                  <a:cubicBezTo>
                    <a:pt x="104" y="4"/>
                    <a:pt x="100" y="0"/>
                    <a:pt x="96" y="0"/>
                  </a:cubicBez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4" name="组合 233"/>
          <p:cNvGrpSpPr/>
          <p:nvPr/>
        </p:nvGrpSpPr>
        <p:grpSpPr>
          <a:xfrm>
            <a:off x="3326999" y="2340512"/>
            <a:ext cx="811213" cy="871537"/>
            <a:chOff x="9920288" y="2336801"/>
            <a:chExt cx="811213" cy="871537"/>
          </a:xfrm>
        </p:grpSpPr>
        <p:sp>
          <p:nvSpPr>
            <p:cNvPr id="235" name="Rectangle 16"/>
            <p:cNvSpPr>
              <a:spLocks noChangeArrowheads="1"/>
            </p:cNvSpPr>
            <p:nvPr/>
          </p:nvSpPr>
          <p:spPr bwMode="auto">
            <a:xfrm>
              <a:off x="9920288" y="2457451"/>
              <a:ext cx="811213" cy="6905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17"/>
            <p:cNvSpPr>
              <a:spLocks noChangeArrowheads="1"/>
            </p:cNvSpPr>
            <p:nvPr/>
          </p:nvSpPr>
          <p:spPr bwMode="auto">
            <a:xfrm>
              <a:off x="9980613" y="2517776"/>
              <a:ext cx="690563" cy="5699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18"/>
            <p:cNvSpPr/>
            <p:nvPr/>
          </p:nvSpPr>
          <p:spPr bwMode="auto">
            <a:xfrm>
              <a:off x="9920288" y="2336801"/>
              <a:ext cx="811213" cy="120650"/>
            </a:xfrm>
            <a:custGeom>
              <a:avLst/>
              <a:gdLst>
                <a:gd name="T0" fmla="*/ 216 w 216"/>
                <a:gd name="T1" fmla="*/ 8 h 32"/>
                <a:gd name="T2" fmla="*/ 208 w 216"/>
                <a:gd name="T3" fmla="*/ 0 h 32"/>
                <a:gd name="T4" fmla="*/ 8 w 216"/>
                <a:gd name="T5" fmla="*/ 0 h 32"/>
                <a:gd name="T6" fmla="*/ 0 w 216"/>
                <a:gd name="T7" fmla="*/ 8 h 32"/>
                <a:gd name="T8" fmla="*/ 0 w 216"/>
                <a:gd name="T9" fmla="*/ 32 h 32"/>
                <a:gd name="T10" fmla="*/ 216 w 216"/>
                <a:gd name="T11" fmla="*/ 32 h 32"/>
                <a:gd name="T12" fmla="*/ 216 w 216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2">
                  <a:moveTo>
                    <a:pt x="216" y="8"/>
                  </a:moveTo>
                  <a:cubicBezTo>
                    <a:pt x="216" y="4"/>
                    <a:pt x="212" y="0"/>
                    <a:pt x="2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6" y="32"/>
                    <a:pt x="216" y="32"/>
                    <a:pt x="216" y="32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9"/>
            <p:cNvSpPr/>
            <p:nvPr/>
          </p:nvSpPr>
          <p:spPr bwMode="auto">
            <a:xfrm>
              <a:off x="9920288" y="3148013"/>
              <a:ext cx="811213" cy="60325"/>
            </a:xfrm>
            <a:custGeom>
              <a:avLst/>
              <a:gdLst>
                <a:gd name="T0" fmla="*/ 0 w 216"/>
                <a:gd name="T1" fmla="*/ 8 h 16"/>
                <a:gd name="T2" fmla="*/ 8 w 216"/>
                <a:gd name="T3" fmla="*/ 16 h 16"/>
                <a:gd name="T4" fmla="*/ 208 w 216"/>
                <a:gd name="T5" fmla="*/ 16 h 16"/>
                <a:gd name="T6" fmla="*/ 216 w 216"/>
                <a:gd name="T7" fmla="*/ 8 h 16"/>
                <a:gd name="T8" fmla="*/ 216 w 216"/>
                <a:gd name="T9" fmla="*/ 0 h 16"/>
                <a:gd name="T10" fmla="*/ 0 w 216"/>
                <a:gd name="T11" fmla="*/ 0 h 16"/>
                <a:gd name="T12" fmla="*/ 0 w 2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12" y="16"/>
                    <a:pt x="216" y="12"/>
                    <a:pt x="216" y="8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Oval 20"/>
            <p:cNvSpPr>
              <a:spLocks noChangeArrowheads="1"/>
            </p:cNvSpPr>
            <p:nvPr/>
          </p:nvSpPr>
          <p:spPr bwMode="auto">
            <a:xfrm>
              <a:off x="9980613" y="2366963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Oval 21"/>
            <p:cNvSpPr>
              <a:spLocks noChangeArrowheads="1"/>
            </p:cNvSpPr>
            <p:nvPr/>
          </p:nvSpPr>
          <p:spPr bwMode="auto">
            <a:xfrm>
              <a:off x="10071101" y="2366963"/>
              <a:ext cx="58738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Oval 22"/>
            <p:cNvSpPr>
              <a:spLocks noChangeArrowheads="1"/>
            </p:cNvSpPr>
            <p:nvPr/>
          </p:nvSpPr>
          <p:spPr bwMode="auto">
            <a:xfrm>
              <a:off x="10160001" y="2366963"/>
              <a:ext cx="60325" cy="6032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23"/>
            <p:cNvSpPr/>
            <p:nvPr/>
          </p:nvSpPr>
          <p:spPr bwMode="auto">
            <a:xfrm>
              <a:off x="10266363" y="2878138"/>
              <a:ext cx="165100" cy="120650"/>
            </a:xfrm>
            <a:custGeom>
              <a:avLst/>
              <a:gdLst>
                <a:gd name="T0" fmla="*/ 44 w 44"/>
                <a:gd name="T1" fmla="*/ 8 h 32"/>
                <a:gd name="T2" fmla="*/ 36 w 44"/>
                <a:gd name="T3" fmla="*/ 0 h 32"/>
                <a:gd name="T4" fmla="*/ 8 w 44"/>
                <a:gd name="T5" fmla="*/ 0 h 32"/>
                <a:gd name="T6" fmla="*/ 0 w 44"/>
                <a:gd name="T7" fmla="*/ 8 h 32"/>
                <a:gd name="T8" fmla="*/ 0 w 44"/>
                <a:gd name="T9" fmla="*/ 24 h 32"/>
                <a:gd name="T10" fmla="*/ 8 w 44"/>
                <a:gd name="T11" fmla="*/ 32 h 32"/>
                <a:gd name="T12" fmla="*/ 36 w 44"/>
                <a:gd name="T13" fmla="*/ 32 h 32"/>
                <a:gd name="T14" fmla="*/ 44 w 44"/>
                <a:gd name="T15" fmla="*/ 24 h 32"/>
                <a:gd name="T16" fmla="*/ 44 w 44"/>
                <a:gd name="T17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2">
                  <a:moveTo>
                    <a:pt x="44" y="8"/>
                  </a:moveTo>
                  <a:cubicBezTo>
                    <a:pt x="44" y="4"/>
                    <a:pt x="40" y="0"/>
                    <a:pt x="3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8"/>
                    <a:pt x="4" y="32"/>
                    <a:pt x="8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0" y="32"/>
                    <a:pt x="44" y="28"/>
                    <a:pt x="44" y="24"/>
                  </a:cubicBezTo>
                  <a:lnTo>
                    <a:pt x="44" y="8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24"/>
            <p:cNvSpPr/>
            <p:nvPr/>
          </p:nvSpPr>
          <p:spPr bwMode="auto">
            <a:xfrm>
              <a:off x="10266363" y="2713038"/>
              <a:ext cx="165100" cy="134938"/>
            </a:xfrm>
            <a:custGeom>
              <a:avLst/>
              <a:gdLst>
                <a:gd name="T0" fmla="*/ 104 w 104"/>
                <a:gd name="T1" fmla="*/ 0 h 85"/>
                <a:gd name="T2" fmla="*/ 0 w 104"/>
                <a:gd name="T3" fmla="*/ 0 h 85"/>
                <a:gd name="T4" fmla="*/ 0 w 104"/>
                <a:gd name="T5" fmla="*/ 76 h 85"/>
                <a:gd name="T6" fmla="*/ 9 w 104"/>
                <a:gd name="T7" fmla="*/ 85 h 85"/>
                <a:gd name="T8" fmla="*/ 94 w 104"/>
                <a:gd name="T9" fmla="*/ 85 h 85"/>
                <a:gd name="T10" fmla="*/ 104 w 104"/>
                <a:gd name="T11" fmla="*/ 66 h 85"/>
                <a:gd name="T12" fmla="*/ 104 w 104"/>
                <a:gd name="T1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5">
                  <a:moveTo>
                    <a:pt x="104" y="0"/>
                  </a:moveTo>
                  <a:lnTo>
                    <a:pt x="0" y="0"/>
                  </a:lnTo>
                  <a:lnTo>
                    <a:pt x="0" y="76"/>
                  </a:lnTo>
                  <a:lnTo>
                    <a:pt x="9" y="85"/>
                  </a:lnTo>
                  <a:lnTo>
                    <a:pt x="94" y="85"/>
                  </a:lnTo>
                  <a:lnTo>
                    <a:pt x="104" y="6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25"/>
            <p:cNvSpPr/>
            <p:nvPr/>
          </p:nvSpPr>
          <p:spPr bwMode="auto">
            <a:xfrm>
              <a:off x="10401301" y="2667001"/>
              <a:ext cx="30163" cy="46038"/>
            </a:xfrm>
            <a:custGeom>
              <a:avLst/>
              <a:gdLst>
                <a:gd name="T0" fmla="*/ 0 w 8"/>
                <a:gd name="T1" fmla="*/ 12 h 12"/>
                <a:gd name="T2" fmla="*/ 0 w 8"/>
                <a:gd name="T3" fmla="*/ 4 h 12"/>
                <a:gd name="T4" fmla="*/ 4 w 8"/>
                <a:gd name="T5" fmla="*/ 0 h 12"/>
                <a:gd name="T6" fmla="*/ 8 w 8"/>
                <a:gd name="T7" fmla="*/ 4 h 12"/>
                <a:gd name="T8" fmla="*/ 8 w 8"/>
                <a:gd name="T9" fmla="*/ 12 h 12"/>
                <a:gd name="T10" fmla="*/ 0 w 8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26"/>
            <p:cNvSpPr/>
            <p:nvPr/>
          </p:nvSpPr>
          <p:spPr bwMode="auto">
            <a:xfrm>
              <a:off x="10355263" y="2652713"/>
              <a:ext cx="30163" cy="60325"/>
            </a:xfrm>
            <a:custGeom>
              <a:avLst/>
              <a:gdLst>
                <a:gd name="T0" fmla="*/ 0 w 8"/>
                <a:gd name="T1" fmla="*/ 16 h 16"/>
                <a:gd name="T2" fmla="*/ 0 w 8"/>
                <a:gd name="T3" fmla="*/ 4 h 16"/>
                <a:gd name="T4" fmla="*/ 4 w 8"/>
                <a:gd name="T5" fmla="*/ 0 h 16"/>
                <a:gd name="T6" fmla="*/ 8 w 8"/>
                <a:gd name="T7" fmla="*/ 4 h 16"/>
                <a:gd name="T8" fmla="*/ 8 w 8"/>
                <a:gd name="T9" fmla="*/ 16 h 16"/>
                <a:gd name="T10" fmla="*/ 0 w 8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27"/>
            <p:cNvSpPr/>
            <p:nvPr/>
          </p:nvSpPr>
          <p:spPr bwMode="auto">
            <a:xfrm>
              <a:off x="10310813" y="2636838"/>
              <a:ext cx="30163" cy="76200"/>
            </a:xfrm>
            <a:custGeom>
              <a:avLst/>
              <a:gdLst>
                <a:gd name="T0" fmla="*/ 0 w 8"/>
                <a:gd name="T1" fmla="*/ 20 h 20"/>
                <a:gd name="T2" fmla="*/ 0 w 8"/>
                <a:gd name="T3" fmla="*/ 4 h 20"/>
                <a:gd name="T4" fmla="*/ 4 w 8"/>
                <a:gd name="T5" fmla="*/ 0 h 20"/>
                <a:gd name="T6" fmla="*/ 8 w 8"/>
                <a:gd name="T7" fmla="*/ 4 h 20"/>
                <a:gd name="T8" fmla="*/ 8 w 8"/>
                <a:gd name="T9" fmla="*/ 20 h 20"/>
                <a:gd name="T10" fmla="*/ 0 w 8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0">
                  <a:moveTo>
                    <a:pt x="0" y="2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28"/>
            <p:cNvSpPr/>
            <p:nvPr/>
          </p:nvSpPr>
          <p:spPr bwMode="auto">
            <a:xfrm>
              <a:off x="10266363" y="2592388"/>
              <a:ext cx="30163" cy="120650"/>
            </a:xfrm>
            <a:custGeom>
              <a:avLst/>
              <a:gdLst>
                <a:gd name="T0" fmla="*/ 0 w 8"/>
                <a:gd name="T1" fmla="*/ 32 h 32"/>
                <a:gd name="T2" fmla="*/ 0 w 8"/>
                <a:gd name="T3" fmla="*/ 4 h 32"/>
                <a:gd name="T4" fmla="*/ 4 w 8"/>
                <a:gd name="T5" fmla="*/ 0 h 32"/>
                <a:gd name="T6" fmla="*/ 8 w 8"/>
                <a:gd name="T7" fmla="*/ 4 h 32"/>
                <a:gd name="T8" fmla="*/ 8 w 8"/>
                <a:gd name="T9" fmla="*/ 32 h 32"/>
                <a:gd name="T10" fmla="*/ 0 w 8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2">
                  <a:moveTo>
                    <a:pt x="0" y="32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2"/>
                    <a:pt x="8" y="32"/>
                    <a:pt x="8" y="3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29"/>
            <p:cNvSpPr>
              <a:spLocks noChangeArrowheads="1"/>
            </p:cNvSpPr>
            <p:nvPr/>
          </p:nvSpPr>
          <p:spPr bwMode="auto">
            <a:xfrm>
              <a:off x="10280651" y="2847976"/>
              <a:ext cx="134938" cy="301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30"/>
            <p:cNvSpPr/>
            <p:nvPr/>
          </p:nvSpPr>
          <p:spPr bwMode="auto">
            <a:xfrm>
              <a:off x="10220326" y="2697163"/>
              <a:ext cx="46038" cy="136525"/>
            </a:xfrm>
            <a:custGeom>
              <a:avLst/>
              <a:gdLst>
                <a:gd name="T0" fmla="*/ 8 w 12"/>
                <a:gd name="T1" fmla="*/ 16 h 36"/>
                <a:gd name="T2" fmla="*/ 8 w 12"/>
                <a:gd name="T3" fmla="*/ 4 h 36"/>
                <a:gd name="T4" fmla="*/ 4 w 12"/>
                <a:gd name="T5" fmla="*/ 0 h 36"/>
                <a:gd name="T6" fmla="*/ 0 w 12"/>
                <a:gd name="T7" fmla="*/ 4 h 36"/>
                <a:gd name="T8" fmla="*/ 0 w 12"/>
                <a:gd name="T9" fmla="*/ 24 h 36"/>
                <a:gd name="T10" fmla="*/ 12 w 12"/>
                <a:gd name="T11" fmla="*/ 36 h 36"/>
                <a:gd name="T12" fmla="*/ 12 w 12"/>
                <a:gd name="T13" fmla="*/ 16 h 36"/>
                <a:gd name="T14" fmla="*/ 8 w 12"/>
                <a:gd name="T15" fmla="*/ 1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36">
                  <a:moveTo>
                    <a:pt x="8" y="16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8" y="16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31"/>
            <p:cNvSpPr/>
            <p:nvPr/>
          </p:nvSpPr>
          <p:spPr bwMode="auto">
            <a:xfrm>
              <a:off x="10475913" y="2713038"/>
              <a:ext cx="104775" cy="104775"/>
            </a:xfrm>
            <a:custGeom>
              <a:avLst/>
              <a:gdLst>
                <a:gd name="T0" fmla="*/ 24 w 28"/>
                <a:gd name="T1" fmla="*/ 28 h 28"/>
                <a:gd name="T2" fmla="*/ 21 w 28"/>
                <a:gd name="T3" fmla="*/ 27 h 28"/>
                <a:gd name="T4" fmla="*/ 1 w 28"/>
                <a:gd name="T5" fmla="*/ 7 h 28"/>
                <a:gd name="T6" fmla="*/ 1 w 28"/>
                <a:gd name="T7" fmla="*/ 1 h 28"/>
                <a:gd name="T8" fmla="*/ 7 w 28"/>
                <a:gd name="T9" fmla="*/ 1 h 28"/>
                <a:gd name="T10" fmla="*/ 27 w 28"/>
                <a:gd name="T11" fmla="*/ 21 h 28"/>
                <a:gd name="T12" fmla="*/ 27 w 28"/>
                <a:gd name="T13" fmla="*/ 27 h 28"/>
                <a:gd name="T14" fmla="*/ 24 w 28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8">
                  <a:moveTo>
                    <a:pt x="24" y="28"/>
                  </a:moveTo>
                  <a:cubicBezTo>
                    <a:pt x="23" y="28"/>
                    <a:pt x="22" y="28"/>
                    <a:pt x="21" y="2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3"/>
                    <a:pt x="28" y="25"/>
                    <a:pt x="27" y="27"/>
                  </a:cubicBezTo>
                  <a:cubicBezTo>
                    <a:pt x="26" y="28"/>
                    <a:pt x="25" y="28"/>
                    <a:pt x="24" y="28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32"/>
            <p:cNvSpPr/>
            <p:nvPr/>
          </p:nvSpPr>
          <p:spPr bwMode="auto">
            <a:xfrm>
              <a:off x="10475913" y="2787651"/>
              <a:ext cx="104775" cy="104775"/>
            </a:xfrm>
            <a:custGeom>
              <a:avLst/>
              <a:gdLst>
                <a:gd name="T0" fmla="*/ 4 w 28"/>
                <a:gd name="T1" fmla="*/ 28 h 28"/>
                <a:gd name="T2" fmla="*/ 1 w 28"/>
                <a:gd name="T3" fmla="*/ 27 h 28"/>
                <a:gd name="T4" fmla="*/ 1 w 28"/>
                <a:gd name="T5" fmla="*/ 21 h 28"/>
                <a:gd name="T6" fmla="*/ 21 w 28"/>
                <a:gd name="T7" fmla="*/ 1 h 28"/>
                <a:gd name="T8" fmla="*/ 27 w 28"/>
                <a:gd name="T9" fmla="*/ 1 h 28"/>
                <a:gd name="T10" fmla="*/ 27 w 28"/>
                <a:gd name="T11" fmla="*/ 7 h 28"/>
                <a:gd name="T12" fmla="*/ 7 w 28"/>
                <a:gd name="T13" fmla="*/ 27 h 28"/>
                <a:gd name="T14" fmla="*/ 4 w 28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8">
                  <a:moveTo>
                    <a:pt x="4" y="28"/>
                  </a:moveTo>
                  <a:cubicBezTo>
                    <a:pt x="3" y="28"/>
                    <a:pt x="2" y="28"/>
                    <a:pt x="1" y="27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3" y="0"/>
                    <a:pt x="25" y="0"/>
                    <a:pt x="27" y="1"/>
                  </a:cubicBezTo>
                  <a:cubicBezTo>
                    <a:pt x="28" y="3"/>
                    <a:pt x="28" y="5"/>
                    <a:pt x="27" y="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8"/>
                    <a:pt x="5" y="28"/>
                    <a:pt x="4" y="28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33"/>
            <p:cNvSpPr/>
            <p:nvPr/>
          </p:nvSpPr>
          <p:spPr bwMode="auto">
            <a:xfrm>
              <a:off x="10071101" y="2787651"/>
              <a:ext cx="104775" cy="104775"/>
            </a:xfrm>
            <a:custGeom>
              <a:avLst/>
              <a:gdLst>
                <a:gd name="T0" fmla="*/ 24 w 28"/>
                <a:gd name="T1" fmla="*/ 28 h 28"/>
                <a:gd name="T2" fmla="*/ 21 w 28"/>
                <a:gd name="T3" fmla="*/ 27 h 28"/>
                <a:gd name="T4" fmla="*/ 1 w 28"/>
                <a:gd name="T5" fmla="*/ 7 h 28"/>
                <a:gd name="T6" fmla="*/ 1 w 28"/>
                <a:gd name="T7" fmla="*/ 1 h 28"/>
                <a:gd name="T8" fmla="*/ 7 w 28"/>
                <a:gd name="T9" fmla="*/ 1 h 28"/>
                <a:gd name="T10" fmla="*/ 27 w 28"/>
                <a:gd name="T11" fmla="*/ 21 h 28"/>
                <a:gd name="T12" fmla="*/ 27 w 28"/>
                <a:gd name="T13" fmla="*/ 27 h 28"/>
                <a:gd name="T14" fmla="*/ 24 w 28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8">
                  <a:moveTo>
                    <a:pt x="24" y="28"/>
                  </a:moveTo>
                  <a:cubicBezTo>
                    <a:pt x="23" y="28"/>
                    <a:pt x="22" y="28"/>
                    <a:pt x="21" y="2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3"/>
                    <a:pt x="28" y="25"/>
                    <a:pt x="27" y="27"/>
                  </a:cubicBezTo>
                  <a:cubicBezTo>
                    <a:pt x="26" y="28"/>
                    <a:pt x="25" y="28"/>
                    <a:pt x="24" y="28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34"/>
            <p:cNvSpPr/>
            <p:nvPr/>
          </p:nvSpPr>
          <p:spPr bwMode="auto">
            <a:xfrm>
              <a:off x="10071101" y="2713038"/>
              <a:ext cx="104775" cy="104775"/>
            </a:xfrm>
            <a:custGeom>
              <a:avLst/>
              <a:gdLst>
                <a:gd name="T0" fmla="*/ 4 w 28"/>
                <a:gd name="T1" fmla="*/ 28 h 28"/>
                <a:gd name="T2" fmla="*/ 1 w 28"/>
                <a:gd name="T3" fmla="*/ 27 h 28"/>
                <a:gd name="T4" fmla="*/ 1 w 28"/>
                <a:gd name="T5" fmla="*/ 21 h 28"/>
                <a:gd name="T6" fmla="*/ 21 w 28"/>
                <a:gd name="T7" fmla="*/ 1 h 28"/>
                <a:gd name="T8" fmla="*/ 27 w 28"/>
                <a:gd name="T9" fmla="*/ 1 h 28"/>
                <a:gd name="T10" fmla="*/ 27 w 28"/>
                <a:gd name="T11" fmla="*/ 7 h 28"/>
                <a:gd name="T12" fmla="*/ 7 w 28"/>
                <a:gd name="T13" fmla="*/ 27 h 28"/>
                <a:gd name="T14" fmla="*/ 4 w 28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8">
                  <a:moveTo>
                    <a:pt x="4" y="28"/>
                  </a:moveTo>
                  <a:cubicBezTo>
                    <a:pt x="3" y="28"/>
                    <a:pt x="2" y="28"/>
                    <a:pt x="1" y="27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3" y="0"/>
                    <a:pt x="25" y="0"/>
                    <a:pt x="27" y="1"/>
                  </a:cubicBezTo>
                  <a:cubicBezTo>
                    <a:pt x="28" y="3"/>
                    <a:pt x="28" y="5"/>
                    <a:pt x="27" y="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8"/>
                    <a:pt x="5" y="28"/>
                    <a:pt x="4" y="28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4" name="组合 253"/>
          <p:cNvGrpSpPr/>
          <p:nvPr/>
        </p:nvGrpSpPr>
        <p:grpSpPr>
          <a:xfrm>
            <a:off x="1628374" y="957799"/>
            <a:ext cx="901701" cy="752476"/>
            <a:chOff x="8221663" y="954088"/>
            <a:chExt cx="901701" cy="752476"/>
          </a:xfrm>
        </p:grpSpPr>
        <p:sp>
          <p:nvSpPr>
            <p:cNvPr id="255" name="Oval 63"/>
            <p:cNvSpPr>
              <a:spLocks noChangeArrowheads="1"/>
            </p:cNvSpPr>
            <p:nvPr/>
          </p:nvSpPr>
          <p:spPr bwMode="auto">
            <a:xfrm>
              <a:off x="9004301" y="1585913"/>
              <a:ext cx="119063" cy="120650"/>
            </a:xfrm>
            <a:prstGeom prst="ellipse">
              <a:avLst/>
            </a:pr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64"/>
            <p:cNvSpPr>
              <a:spLocks noChangeArrowheads="1"/>
            </p:cNvSpPr>
            <p:nvPr/>
          </p:nvSpPr>
          <p:spPr bwMode="auto">
            <a:xfrm>
              <a:off x="8221663" y="1014413"/>
              <a:ext cx="827088" cy="661988"/>
            </a:xfrm>
            <a:prstGeom prst="rect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65"/>
            <p:cNvSpPr/>
            <p:nvPr/>
          </p:nvSpPr>
          <p:spPr bwMode="auto">
            <a:xfrm>
              <a:off x="9004301" y="1014413"/>
              <a:ext cx="119063" cy="631825"/>
            </a:xfrm>
            <a:custGeom>
              <a:avLst/>
              <a:gdLst>
                <a:gd name="T0" fmla="*/ 75 w 75"/>
                <a:gd name="T1" fmla="*/ 398 h 398"/>
                <a:gd name="T2" fmla="*/ 28 w 75"/>
                <a:gd name="T3" fmla="*/ 398 h 398"/>
                <a:gd name="T4" fmla="*/ 28 w 75"/>
                <a:gd name="T5" fmla="*/ 379 h 398"/>
                <a:gd name="T6" fmla="*/ 0 w 75"/>
                <a:gd name="T7" fmla="*/ 379 h 398"/>
                <a:gd name="T8" fmla="*/ 0 w 75"/>
                <a:gd name="T9" fmla="*/ 0 h 398"/>
                <a:gd name="T10" fmla="*/ 75 w 75"/>
                <a:gd name="T11" fmla="*/ 0 h 398"/>
                <a:gd name="T12" fmla="*/ 75 w 75"/>
                <a:gd name="T13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98">
                  <a:moveTo>
                    <a:pt x="75" y="398"/>
                  </a:moveTo>
                  <a:lnTo>
                    <a:pt x="28" y="398"/>
                  </a:lnTo>
                  <a:lnTo>
                    <a:pt x="28" y="379"/>
                  </a:lnTo>
                  <a:lnTo>
                    <a:pt x="0" y="379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398"/>
                  </a:lnTo>
                  <a:close/>
                </a:path>
              </a:pathLst>
            </a:cu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Oval 66"/>
            <p:cNvSpPr>
              <a:spLocks noChangeArrowheads="1"/>
            </p:cNvSpPr>
            <p:nvPr/>
          </p:nvSpPr>
          <p:spPr bwMode="auto">
            <a:xfrm>
              <a:off x="9004301" y="1585913"/>
              <a:ext cx="88900" cy="90488"/>
            </a:xfrm>
            <a:prstGeom prst="ellipse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Oval 67"/>
            <p:cNvSpPr>
              <a:spLocks noChangeArrowheads="1"/>
            </p:cNvSpPr>
            <p:nvPr/>
          </p:nvSpPr>
          <p:spPr bwMode="auto">
            <a:xfrm>
              <a:off x="9004301" y="954088"/>
              <a:ext cx="119063" cy="120650"/>
            </a:xfrm>
            <a:prstGeom prst="ellipse">
              <a:avLst/>
            </a:pr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68"/>
            <p:cNvSpPr/>
            <p:nvPr/>
          </p:nvSpPr>
          <p:spPr bwMode="auto">
            <a:xfrm>
              <a:off x="8221663" y="1676401"/>
              <a:ext cx="841375" cy="30163"/>
            </a:xfrm>
            <a:custGeom>
              <a:avLst/>
              <a:gdLst>
                <a:gd name="T0" fmla="*/ 530 w 530"/>
                <a:gd name="T1" fmla="*/ 19 h 19"/>
                <a:gd name="T2" fmla="*/ 0 w 530"/>
                <a:gd name="T3" fmla="*/ 19 h 19"/>
                <a:gd name="T4" fmla="*/ 0 w 530"/>
                <a:gd name="T5" fmla="*/ 0 h 19"/>
                <a:gd name="T6" fmla="*/ 521 w 530"/>
                <a:gd name="T7" fmla="*/ 0 h 19"/>
                <a:gd name="T8" fmla="*/ 530 w 530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0" h="19">
                  <a:moveTo>
                    <a:pt x="530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521" y="0"/>
                  </a:lnTo>
                  <a:lnTo>
                    <a:pt x="530" y="19"/>
                  </a:lnTo>
                  <a:close/>
                </a:path>
              </a:pathLst>
            </a:cu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69"/>
            <p:cNvSpPr/>
            <p:nvPr/>
          </p:nvSpPr>
          <p:spPr bwMode="auto">
            <a:xfrm>
              <a:off x="8837613" y="1074738"/>
              <a:ext cx="106363" cy="30163"/>
            </a:xfrm>
            <a:custGeom>
              <a:avLst/>
              <a:gdLst>
                <a:gd name="T0" fmla="*/ 0 w 67"/>
                <a:gd name="T1" fmla="*/ 19 h 19"/>
                <a:gd name="T2" fmla="*/ 67 w 67"/>
                <a:gd name="T3" fmla="*/ 19 h 19"/>
                <a:gd name="T4" fmla="*/ 67 w 67"/>
                <a:gd name="T5" fmla="*/ 0 h 19"/>
                <a:gd name="T6" fmla="*/ 19 w 67"/>
                <a:gd name="T7" fmla="*/ 0 h 19"/>
                <a:gd name="T8" fmla="*/ 0 w 67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9">
                  <a:moveTo>
                    <a:pt x="0" y="19"/>
                  </a:moveTo>
                  <a:lnTo>
                    <a:pt x="67" y="19"/>
                  </a:lnTo>
                  <a:lnTo>
                    <a:pt x="67" y="0"/>
                  </a:lnTo>
                  <a:lnTo>
                    <a:pt x="19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70"/>
            <p:cNvSpPr/>
            <p:nvPr/>
          </p:nvSpPr>
          <p:spPr bwMode="auto">
            <a:xfrm>
              <a:off x="8328026" y="1585913"/>
              <a:ext cx="74613" cy="30163"/>
            </a:xfrm>
            <a:custGeom>
              <a:avLst/>
              <a:gdLst>
                <a:gd name="T0" fmla="*/ 0 w 47"/>
                <a:gd name="T1" fmla="*/ 19 h 19"/>
                <a:gd name="T2" fmla="*/ 47 w 47"/>
                <a:gd name="T3" fmla="*/ 19 h 19"/>
                <a:gd name="T4" fmla="*/ 47 w 47"/>
                <a:gd name="T5" fmla="*/ 0 h 19"/>
                <a:gd name="T6" fmla="*/ 19 w 47"/>
                <a:gd name="T7" fmla="*/ 0 h 19"/>
                <a:gd name="T8" fmla="*/ 0 w 47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9">
                  <a:moveTo>
                    <a:pt x="0" y="19"/>
                  </a:moveTo>
                  <a:lnTo>
                    <a:pt x="47" y="19"/>
                  </a:lnTo>
                  <a:lnTo>
                    <a:pt x="47" y="0"/>
                  </a:lnTo>
                  <a:lnTo>
                    <a:pt x="19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71"/>
            <p:cNvSpPr>
              <a:spLocks noChangeArrowheads="1"/>
            </p:cNvSpPr>
            <p:nvPr/>
          </p:nvSpPr>
          <p:spPr bwMode="auto">
            <a:xfrm>
              <a:off x="8432801" y="1585913"/>
              <a:ext cx="360363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72"/>
            <p:cNvSpPr>
              <a:spLocks noChangeArrowheads="1"/>
            </p:cNvSpPr>
            <p:nvPr/>
          </p:nvSpPr>
          <p:spPr bwMode="auto">
            <a:xfrm>
              <a:off x="8432801" y="1525588"/>
              <a:ext cx="360363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73"/>
            <p:cNvSpPr/>
            <p:nvPr/>
          </p:nvSpPr>
          <p:spPr bwMode="auto">
            <a:xfrm>
              <a:off x="8447088" y="1465263"/>
              <a:ext cx="346075" cy="30163"/>
            </a:xfrm>
            <a:custGeom>
              <a:avLst/>
              <a:gdLst>
                <a:gd name="T0" fmla="*/ 0 w 218"/>
                <a:gd name="T1" fmla="*/ 19 h 19"/>
                <a:gd name="T2" fmla="*/ 218 w 218"/>
                <a:gd name="T3" fmla="*/ 19 h 19"/>
                <a:gd name="T4" fmla="*/ 218 w 218"/>
                <a:gd name="T5" fmla="*/ 0 h 19"/>
                <a:gd name="T6" fmla="*/ 19 w 218"/>
                <a:gd name="T7" fmla="*/ 0 h 19"/>
                <a:gd name="T8" fmla="*/ 0 w 21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9">
                  <a:moveTo>
                    <a:pt x="0" y="19"/>
                  </a:moveTo>
                  <a:lnTo>
                    <a:pt x="218" y="19"/>
                  </a:lnTo>
                  <a:lnTo>
                    <a:pt x="218" y="0"/>
                  </a:lnTo>
                  <a:lnTo>
                    <a:pt x="19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74"/>
            <p:cNvSpPr>
              <a:spLocks noChangeArrowheads="1"/>
            </p:cNvSpPr>
            <p:nvPr/>
          </p:nvSpPr>
          <p:spPr bwMode="auto">
            <a:xfrm>
              <a:off x="8823326" y="1585913"/>
              <a:ext cx="120650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75"/>
            <p:cNvSpPr/>
            <p:nvPr/>
          </p:nvSpPr>
          <p:spPr bwMode="auto">
            <a:xfrm>
              <a:off x="8748713" y="1165226"/>
              <a:ext cx="195263" cy="30163"/>
            </a:xfrm>
            <a:custGeom>
              <a:avLst/>
              <a:gdLst>
                <a:gd name="T0" fmla="*/ 123 w 123"/>
                <a:gd name="T1" fmla="*/ 19 h 19"/>
                <a:gd name="T2" fmla="*/ 0 w 123"/>
                <a:gd name="T3" fmla="*/ 19 h 19"/>
                <a:gd name="T4" fmla="*/ 19 w 123"/>
                <a:gd name="T5" fmla="*/ 0 h 19"/>
                <a:gd name="T6" fmla="*/ 123 w 123"/>
                <a:gd name="T7" fmla="*/ 0 h 19"/>
                <a:gd name="T8" fmla="*/ 123 w 123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9">
                  <a:moveTo>
                    <a:pt x="123" y="19"/>
                  </a:moveTo>
                  <a:lnTo>
                    <a:pt x="0" y="19"/>
                  </a:lnTo>
                  <a:lnTo>
                    <a:pt x="19" y="0"/>
                  </a:lnTo>
                  <a:lnTo>
                    <a:pt x="123" y="0"/>
                  </a:lnTo>
                  <a:lnTo>
                    <a:pt x="123" y="19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76"/>
            <p:cNvSpPr>
              <a:spLocks noChangeArrowheads="1"/>
            </p:cNvSpPr>
            <p:nvPr/>
          </p:nvSpPr>
          <p:spPr bwMode="auto">
            <a:xfrm>
              <a:off x="8913813" y="1104901"/>
              <a:ext cx="30163" cy="6032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77"/>
            <p:cNvSpPr>
              <a:spLocks noChangeArrowheads="1"/>
            </p:cNvSpPr>
            <p:nvPr/>
          </p:nvSpPr>
          <p:spPr bwMode="auto">
            <a:xfrm>
              <a:off x="8823326" y="1225551"/>
              <a:ext cx="120650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78"/>
            <p:cNvSpPr>
              <a:spLocks noChangeArrowheads="1"/>
            </p:cNvSpPr>
            <p:nvPr/>
          </p:nvSpPr>
          <p:spPr bwMode="auto">
            <a:xfrm>
              <a:off x="8913813" y="1255713"/>
              <a:ext cx="30163" cy="33020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79"/>
            <p:cNvSpPr>
              <a:spLocks noChangeArrowheads="1"/>
            </p:cNvSpPr>
            <p:nvPr/>
          </p:nvSpPr>
          <p:spPr bwMode="auto">
            <a:xfrm>
              <a:off x="8823326" y="1255713"/>
              <a:ext cx="30163" cy="33020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80"/>
            <p:cNvSpPr/>
            <p:nvPr/>
          </p:nvSpPr>
          <p:spPr bwMode="auto">
            <a:xfrm>
              <a:off x="8372476" y="1539876"/>
              <a:ext cx="30163" cy="46038"/>
            </a:xfrm>
            <a:custGeom>
              <a:avLst/>
              <a:gdLst>
                <a:gd name="T0" fmla="*/ 0 w 19"/>
                <a:gd name="T1" fmla="*/ 29 h 29"/>
                <a:gd name="T2" fmla="*/ 19 w 19"/>
                <a:gd name="T3" fmla="*/ 29 h 29"/>
                <a:gd name="T4" fmla="*/ 19 w 19"/>
                <a:gd name="T5" fmla="*/ 0 h 29"/>
                <a:gd name="T6" fmla="*/ 0 w 19"/>
                <a:gd name="T7" fmla="*/ 19 h 29"/>
                <a:gd name="T8" fmla="*/ 0 w 19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lnTo>
                    <a:pt x="19" y="29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81"/>
            <p:cNvSpPr/>
            <p:nvPr/>
          </p:nvSpPr>
          <p:spPr bwMode="auto">
            <a:xfrm>
              <a:off x="8688388" y="1225551"/>
              <a:ext cx="104775" cy="30163"/>
            </a:xfrm>
            <a:custGeom>
              <a:avLst/>
              <a:gdLst>
                <a:gd name="T0" fmla="*/ 66 w 66"/>
                <a:gd name="T1" fmla="*/ 19 h 19"/>
                <a:gd name="T2" fmla="*/ 0 w 66"/>
                <a:gd name="T3" fmla="*/ 19 h 19"/>
                <a:gd name="T4" fmla="*/ 19 w 66"/>
                <a:gd name="T5" fmla="*/ 0 h 19"/>
                <a:gd name="T6" fmla="*/ 66 w 66"/>
                <a:gd name="T7" fmla="*/ 0 h 19"/>
                <a:gd name="T8" fmla="*/ 66 w 66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9">
                  <a:moveTo>
                    <a:pt x="66" y="19"/>
                  </a:moveTo>
                  <a:lnTo>
                    <a:pt x="0" y="19"/>
                  </a:lnTo>
                  <a:lnTo>
                    <a:pt x="19" y="0"/>
                  </a:lnTo>
                  <a:lnTo>
                    <a:pt x="66" y="0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82"/>
            <p:cNvSpPr>
              <a:spLocks noChangeArrowheads="1"/>
            </p:cNvSpPr>
            <p:nvPr/>
          </p:nvSpPr>
          <p:spPr bwMode="auto">
            <a:xfrm>
              <a:off x="8763001" y="1255713"/>
              <a:ext cx="30163" cy="14922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83"/>
            <p:cNvSpPr/>
            <p:nvPr/>
          </p:nvSpPr>
          <p:spPr bwMode="auto">
            <a:xfrm>
              <a:off x="8507413" y="1404938"/>
              <a:ext cx="285750" cy="30163"/>
            </a:xfrm>
            <a:custGeom>
              <a:avLst/>
              <a:gdLst>
                <a:gd name="T0" fmla="*/ 19 w 180"/>
                <a:gd name="T1" fmla="*/ 0 h 19"/>
                <a:gd name="T2" fmla="*/ 180 w 180"/>
                <a:gd name="T3" fmla="*/ 0 h 19"/>
                <a:gd name="T4" fmla="*/ 180 w 180"/>
                <a:gd name="T5" fmla="*/ 19 h 19"/>
                <a:gd name="T6" fmla="*/ 0 w 180"/>
                <a:gd name="T7" fmla="*/ 19 h 19"/>
                <a:gd name="T8" fmla="*/ 19 w 180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19">
                  <a:moveTo>
                    <a:pt x="19" y="0"/>
                  </a:moveTo>
                  <a:lnTo>
                    <a:pt x="180" y="0"/>
                  </a:lnTo>
                  <a:lnTo>
                    <a:pt x="180" y="19"/>
                  </a:lnTo>
                  <a:lnTo>
                    <a:pt x="0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84"/>
            <p:cNvSpPr/>
            <p:nvPr/>
          </p:nvSpPr>
          <p:spPr bwMode="auto">
            <a:xfrm>
              <a:off x="8628063" y="1284288"/>
              <a:ext cx="104775" cy="30163"/>
            </a:xfrm>
            <a:custGeom>
              <a:avLst/>
              <a:gdLst>
                <a:gd name="T0" fmla="*/ 66 w 66"/>
                <a:gd name="T1" fmla="*/ 19 h 19"/>
                <a:gd name="T2" fmla="*/ 0 w 66"/>
                <a:gd name="T3" fmla="*/ 19 h 19"/>
                <a:gd name="T4" fmla="*/ 19 w 66"/>
                <a:gd name="T5" fmla="*/ 0 h 19"/>
                <a:gd name="T6" fmla="*/ 66 w 66"/>
                <a:gd name="T7" fmla="*/ 0 h 19"/>
                <a:gd name="T8" fmla="*/ 66 w 66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9">
                  <a:moveTo>
                    <a:pt x="66" y="19"/>
                  </a:moveTo>
                  <a:lnTo>
                    <a:pt x="0" y="19"/>
                  </a:lnTo>
                  <a:lnTo>
                    <a:pt x="19" y="0"/>
                  </a:lnTo>
                  <a:lnTo>
                    <a:pt x="66" y="0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85"/>
            <p:cNvSpPr/>
            <p:nvPr/>
          </p:nvSpPr>
          <p:spPr bwMode="auto">
            <a:xfrm>
              <a:off x="8567738" y="1344613"/>
              <a:ext cx="165100" cy="30163"/>
            </a:xfrm>
            <a:custGeom>
              <a:avLst/>
              <a:gdLst>
                <a:gd name="T0" fmla="*/ 104 w 104"/>
                <a:gd name="T1" fmla="*/ 19 h 19"/>
                <a:gd name="T2" fmla="*/ 0 w 104"/>
                <a:gd name="T3" fmla="*/ 19 h 19"/>
                <a:gd name="T4" fmla="*/ 19 w 104"/>
                <a:gd name="T5" fmla="*/ 0 h 19"/>
                <a:gd name="T6" fmla="*/ 104 w 104"/>
                <a:gd name="T7" fmla="*/ 0 h 19"/>
                <a:gd name="T8" fmla="*/ 104 w 104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9">
                  <a:moveTo>
                    <a:pt x="104" y="19"/>
                  </a:moveTo>
                  <a:lnTo>
                    <a:pt x="0" y="19"/>
                  </a:lnTo>
                  <a:lnTo>
                    <a:pt x="19" y="0"/>
                  </a:lnTo>
                  <a:lnTo>
                    <a:pt x="104" y="0"/>
                  </a:lnTo>
                  <a:lnTo>
                    <a:pt x="104" y="19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86"/>
            <p:cNvSpPr>
              <a:spLocks noEditPoints="1"/>
            </p:cNvSpPr>
            <p:nvPr/>
          </p:nvSpPr>
          <p:spPr bwMode="auto">
            <a:xfrm>
              <a:off x="8281988" y="1074738"/>
              <a:ext cx="541338" cy="541338"/>
            </a:xfrm>
            <a:custGeom>
              <a:avLst/>
              <a:gdLst>
                <a:gd name="T0" fmla="*/ 0 w 341"/>
                <a:gd name="T1" fmla="*/ 0 h 341"/>
                <a:gd name="T2" fmla="*/ 0 w 341"/>
                <a:gd name="T3" fmla="*/ 341 h 341"/>
                <a:gd name="T4" fmla="*/ 341 w 341"/>
                <a:gd name="T5" fmla="*/ 0 h 341"/>
                <a:gd name="T6" fmla="*/ 0 w 341"/>
                <a:gd name="T7" fmla="*/ 0 h 341"/>
                <a:gd name="T8" fmla="*/ 57 w 341"/>
                <a:gd name="T9" fmla="*/ 57 h 341"/>
                <a:gd name="T10" fmla="*/ 199 w 341"/>
                <a:gd name="T11" fmla="*/ 57 h 341"/>
                <a:gd name="T12" fmla="*/ 57 w 341"/>
                <a:gd name="T13" fmla="*/ 199 h 341"/>
                <a:gd name="T14" fmla="*/ 57 w 341"/>
                <a:gd name="T15" fmla="*/ 57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1" h="341">
                  <a:moveTo>
                    <a:pt x="0" y="0"/>
                  </a:moveTo>
                  <a:lnTo>
                    <a:pt x="0" y="341"/>
                  </a:lnTo>
                  <a:lnTo>
                    <a:pt x="341" y="0"/>
                  </a:lnTo>
                  <a:lnTo>
                    <a:pt x="0" y="0"/>
                  </a:lnTo>
                  <a:close/>
                  <a:moveTo>
                    <a:pt x="57" y="57"/>
                  </a:moveTo>
                  <a:lnTo>
                    <a:pt x="199" y="57"/>
                  </a:lnTo>
                  <a:lnTo>
                    <a:pt x="57" y="199"/>
                  </a:lnTo>
                  <a:lnTo>
                    <a:pt x="57" y="57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79" name="组合 278"/>
          <p:cNvGrpSpPr/>
          <p:nvPr/>
        </p:nvGrpSpPr>
        <p:grpSpPr>
          <a:xfrm>
            <a:off x="3431774" y="837149"/>
            <a:ext cx="601663" cy="873125"/>
            <a:chOff x="10025063" y="833438"/>
            <a:chExt cx="601663" cy="873125"/>
          </a:xfrm>
        </p:grpSpPr>
        <p:sp>
          <p:nvSpPr>
            <p:cNvPr id="280" name="Freeform 96"/>
            <p:cNvSpPr/>
            <p:nvPr/>
          </p:nvSpPr>
          <p:spPr bwMode="auto">
            <a:xfrm>
              <a:off x="10025063" y="833438"/>
              <a:ext cx="601663" cy="873125"/>
            </a:xfrm>
            <a:custGeom>
              <a:avLst/>
              <a:gdLst>
                <a:gd name="T0" fmla="*/ 160 w 160"/>
                <a:gd name="T1" fmla="*/ 16 h 232"/>
                <a:gd name="T2" fmla="*/ 144 w 160"/>
                <a:gd name="T3" fmla="*/ 0 h 232"/>
                <a:gd name="T4" fmla="*/ 16 w 160"/>
                <a:gd name="T5" fmla="*/ 0 h 232"/>
                <a:gd name="T6" fmla="*/ 0 w 160"/>
                <a:gd name="T7" fmla="*/ 16 h 232"/>
                <a:gd name="T8" fmla="*/ 0 w 160"/>
                <a:gd name="T9" fmla="*/ 216 h 232"/>
                <a:gd name="T10" fmla="*/ 16 w 160"/>
                <a:gd name="T11" fmla="*/ 232 h 232"/>
                <a:gd name="T12" fmla="*/ 144 w 160"/>
                <a:gd name="T13" fmla="*/ 232 h 232"/>
                <a:gd name="T14" fmla="*/ 160 w 160"/>
                <a:gd name="T15" fmla="*/ 216 h 232"/>
                <a:gd name="T16" fmla="*/ 160 w 160"/>
                <a:gd name="T17" fmla="*/ 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232">
                  <a:moveTo>
                    <a:pt x="160" y="16"/>
                  </a:moveTo>
                  <a:cubicBezTo>
                    <a:pt x="160" y="7"/>
                    <a:pt x="153" y="0"/>
                    <a:pt x="14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25"/>
                    <a:pt x="7" y="232"/>
                    <a:pt x="16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53" y="232"/>
                    <a:pt x="160" y="225"/>
                    <a:pt x="160" y="216"/>
                  </a:cubicBezTo>
                  <a:lnTo>
                    <a:pt x="160" y="16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97"/>
            <p:cNvSpPr>
              <a:spLocks noChangeArrowheads="1"/>
            </p:cNvSpPr>
            <p:nvPr/>
          </p:nvSpPr>
          <p:spPr bwMode="auto">
            <a:xfrm>
              <a:off x="10055226" y="954088"/>
              <a:ext cx="541338" cy="63182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Oval 98"/>
            <p:cNvSpPr>
              <a:spLocks noChangeArrowheads="1"/>
            </p:cNvSpPr>
            <p:nvPr/>
          </p:nvSpPr>
          <p:spPr bwMode="auto">
            <a:xfrm>
              <a:off x="10296526" y="1616076"/>
              <a:ext cx="58738" cy="6032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99"/>
            <p:cNvSpPr>
              <a:spLocks noChangeArrowheads="1"/>
            </p:cNvSpPr>
            <p:nvPr/>
          </p:nvSpPr>
          <p:spPr bwMode="auto">
            <a:xfrm>
              <a:off x="10206038" y="879476"/>
              <a:ext cx="239713" cy="30163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100"/>
            <p:cNvSpPr>
              <a:spLocks noChangeArrowheads="1"/>
            </p:cNvSpPr>
            <p:nvPr/>
          </p:nvSpPr>
          <p:spPr bwMode="auto">
            <a:xfrm>
              <a:off x="10340976" y="984251"/>
              <a:ext cx="225425" cy="90488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101"/>
            <p:cNvSpPr>
              <a:spLocks noChangeArrowheads="1"/>
            </p:cNvSpPr>
            <p:nvPr/>
          </p:nvSpPr>
          <p:spPr bwMode="auto">
            <a:xfrm>
              <a:off x="10085388" y="984251"/>
              <a:ext cx="225425" cy="211138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102"/>
            <p:cNvSpPr>
              <a:spLocks noChangeArrowheads="1"/>
            </p:cNvSpPr>
            <p:nvPr/>
          </p:nvSpPr>
          <p:spPr bwMode="auto">
            <a:xfrm>
              <a:off x="10340976" y="1104901"/>
              <a:ext cx="225425" cy="90488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103"/>
            <p:cNvSpPr>
              <a:spLocks noChangeArrowheads="1"/>
            </p:cNvSpPr>
            <p:nvPr/>
          </p:nvSpPr>
          <p:spPr bwMode="auto">
            <a:xfrm>
              <a:off x="10085388" y="1225551"/>
              <a:ext cx="481013" cy="8890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104"/>
            <p:cNvSpPr>
              <a:spLocks noChangeArrowheads="1"/>
            </p:cNvSpPr>
            <p:nvPr/>
          </p:nvSpPr>
          <p:spPr bwMode="auto">
            <a:xfrm>
              <a:off x="10085388" y="1344613"/>
              <a:ext cx="225425" cy="9048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105"/>
            <p:cNvSpPr>
              <a:spLocks noChangeArrowheads="1"/>
            </p:cNvSpPr>
            <p:nvPr/>
          </p:nvSpPr>
          <p:spPr bwMode="auto">
            <a:xfrm>
              <a:off x="10340976" y="1344613"/>
              <a:ext cx="225425" cy="904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106"/>
            <p:cNvSpPr>
              <a:spLocks noChangeArrowheads="1"/>
            </p:cNvSpPr>
            <p:nvPr/>
          </p:nvSpPr>
          <p:spPr bwMode="auto">
            <a:xfrm>
              <a:off x="10085388" y="1465263"/>
              <a:ext cx="481013" cy="9048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1" name="组合 290"/>
          <p:cNvGrpSpPr/>
          <p:nvPr/>
        </p:nvGrpSpPr>
        <p:grpSpPr>
          <a:xfrm>
            <a:off x="1614087" y="2491324"/>
            <a:ext cx="931863" cy="720726"/>
            <a:chOff x="8207376" y="2487613"/>
            <a:chExt cx="931863" cy="720726"/>
          </a:xfrm>
        </p:grpSpPr>
        <p:sp>
          <p:nvSpPr>
            <p:cNvPr id="292" name="Freeform 119"/>
            <p:cNvSpPr/>
            <p:nvPr/>
          </p:nvSpPr>
          <p:spPr bwMode="auto">
            <a:xfrm>
              <a:off x="8928101" y="2547938"/>
              <a:ext cx="211138" cy="660400"/>
            </a:xfrm>
            <a:custGeom>
              <a:avLst/>
              <a:gdLst>
                <a:gd name="T0" fmla="*/ 56 w 56"/>
                <a:gd name="T1" fmla="*/ 168 h 176"/>
                <a:gd name="T2" fmla="*/ 48 w 56"/>
                <a:gd name="T3" fmla="*/ 176 h 176"/>
                <a:gd name="T4" fmla="*/ 8 w 56"/>
                <a:gd name="T5" fmla="*/ 176 h 176"/>
                <a:gd name="T6" fmla="*/ 0 w 56"/>
                <a:gd name="T7" fmla="*/ 168 h 176"/>
                <a:gd name="T8" fmla="*/ 0 w 56"/>
                <a:gd name="T9" fmla="*/ 8 h 176"/>
                <a:gd name="T10" fmla="*/ 8 w 56"/>
                <a:gd name="T11" fmla="*/ 0 h 176"/>
                <a:gd name="T12" fmla="*/ 48 w 56"/>
                <a:gd name="T13" fmla="*/ 0 h 176"/>
                <a:gd name="T14" fmla="*/ 56 w 56"/>
                <a:gd name="T15" fmla="*/ 8 h 176"/>
                <a:gd name="T16" fmla="*/ 56 w 56"/>
                <a:gd name="T17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76">
                  <a:moveTo>
                    <a:pt x="56" y="168"/>
                  </a:moveTo>
                  <a:cubicBezTo>
                    <a:pt x="56" y="172"/>
                    <a:pt x="52" y="176"/>
                    <a:pt x="48" y="176"/>
                  </a:cubicBezTo>
                  <a:cubicBezTo>
                    <a:pt x="8" y="176"/>
                    <a:pt x="8" y="176"/>
                    <a:pt x="8" y="176"/>
                  </a:cubicBezTo>
                  <a:cubicBezTo>
                    <a:pt x="4" y="176"/>
                    <a:pt x="0" y="172"/>
                    <a:pt x="0" y="16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8"/>
                  </a:cubicBezTo>
                  <a:lnTo>
                    <a:pt x="56" y="168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120"/>
            <p:cNvSpPr/>
            <p:nvPr/>
          </p:nvSpPr>
          <p:spPr bwMode="auto">
            <a:xfrm>
              <a:off x="8928101" y="2487613"/>
              <a:ext cx="211138" cy="660400"/>
            </a:xfrm>
            <a:custGeom>
              <a:avLst/>
              <a:gdLst>
                <a:gd name="T0" fmla="*/ 56 w 56"/>
                <a:gd name="T1" fmla="*/ 168 h 176"/>
                <a:gd name="T2" fmla="*/ 48 w 56"/>
                <a:gd name="T3" fmla="*/ 176 h 176"/>
                <a:gd name="T4" fmla="*/ 8 w 56"/>
                <a:gd name="T5" fmla="*/ 176 h 176"/>
                <a:gd name="T6" fmla="*/ 0 w 56"/>
                <a:gd name="T7" fmla="*/ 168 h 176"/>
                <a:gd name="T8" fmla="*/ 0 w 56"/>
                <a:gd name="T9" fmla="*/ 8 h 176"/>
                <a:gd name="T10" fmla="*/ 8 w 56"/>
                <a:gd name="T11" fmla="*/ 0 h 176"/>
                <a:gd name="T12" fmla="*/ 48 w 56"/>
                <a:gd name="T13" fmla="*/ 0 h 176"/>
                <a:gd name="T14" fmla="*/ 56 w 56"/>
                <a:gd name="T15" fmla="*/ 8 h 176"/>
                <a:gd name="T16" fmla="*/ 56 w 56"/>
                <a:gd name="T17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76">
                  <a:moveTo>
                    <a:pt x="56" y="168"/>
                  </a:moveTo>
                  <a:cubicBezTo>
                    <a:pt x="56" y="172"/>
                    <a:pt x="52" y="176"/>
                    <a:pt x="48" y="176"/>
                  </a:cubicBezTo>
                  <a:cubicBezTo>
                    <a:pt x="8" y="176"/>
                    <a:pt x="8" y="176"/>
                    <a:pt x="8" y="176"/>
                  </a:cubicBezTo>
                  <a:cubicBezTo>
                    <a:pt x="4" y="176"/>
                    <a:pt x="0" y="172"/>
                    <a:pt x="0" y="16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8"/>
                  </a:cubicBezTo>
                  <a:lnTo>
                    <a:pt x="56" y="168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121"/>
            <p:cNvSpPr/>
            <p:nvPr/>
          </p:nvSpPr>
          <p:spPr bwMode="auto">
            <a:xfrm>
              <a:off x="8688388" y="2803526"/>
              <a:ext cx="209550" cy="404813"/>
            </a:xfrm>
            <a:custGeom>
              <a:avLst/>
              <a:gdLst>
                <a:gd name="T0" fmla="*/ 56 w 56"/>
                <a:gd name="T1" fmla="*/ 100 h 108"/>
                <a:gd name="T2" fmla="*/ 48 w 56"/>
                <a:gd name="T3" fmla="*/ 108 h 108"/>
                <a:gd name="T4" fmla="*/ 8 w 56"/>
                <a:gd name="T5" fmla="*/ 108 h 108"/>
                <a:gd name="T6" fmla="*/ 0 w 56"/>
                <a:gd name="T7" fmla="*/ 100 h 108"/>
                <a:gd name="T8" fmla="*/ 0 w 56"/>
                <a:gd name="T9" fmla="*/ 8 h 108"/>
                <a:gd name="T10" fmla="*/ 8 w 56"/>
                <a:gd name="T11" fmla="*/ 0 h 108"/>
                <a:gd name="T12" fmla="*/ 48 w 56"/>
                <a:gd name="T13" fmla="*/ 0 h 108"/>
                <a:gd name="T14" fmla="*/ 56 w 56"/>
                <a:gd name="T15" fmla="*/ 8 h 108"/>
                <a:gd name="T16" fmla="*/ 56 w 56"/>
                <a:gd name="T1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08">
                  <a:moveTo>
                    <a:pt x="56" y="100"/>
                  </a:moveTo>
                  <a:cubicBezTo>
                    <a:pt x="56" y="104"/>
                    <a:pt x="52" y="108"/>
                    <a:pt x="48" y="108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8"/>
                  </a:cubicBezTo>
                  <a:lnTo>
                    <a:pt x="56" y="100"/>
                  </a:ln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122"/>
            <p:cNvSpPr/>
            <p:nvPr/>
          </p:nvSpPr>
          <p:spPr bwMode="auto">
            <a:xfrm>
              <a:off x="8688388" y="2743201"/>
              <a:ext cx="209550" cy="404813"/>
            </a:xfrm>
            <a:custGeom>
              <a:avLst/>
              <a:gdLst>
                <a:gd name="T0" fmla="*/ 56 w 56"/>
                <a:gd name="T1" fmla="*/ 100 h 108"/>
                <a:gd name="T2" fmla="*/ 48 w 56"/>
                <a:gd name="T3" fmla="*/ 108 h 108"/>
                <a:gd name="T4" fmla="*/ 8 w 56"/>
                <a:gd name="T5" fmla="*/ 108 h 108"/>
                <a:gd name="T6" fmla="*/ 0 w 56"/>
                <a:gd name="T7" fmla="*/ 100 h 108"/>
                <a:gd name="T8" fmla="*/ 0 w 56"/>
                <a:gd name="T9" fmla="*/ 8 h 108"/>
                <a:gd name="T10" fmla="*/ 8 w 56"/>
                <a:gd name="T11" fmla="*/ 0 h 108"/>
                <a:gd name="T12" fmla="*/ 48 w 56"/>
                <a:gd name="T13" fmla="*/ 0 h 108"/>
                <a:gd name="T14" fmla="*/ 56 w 56"/>
                <a:gd name="T15" fmla="*/ 8 h 108"/>
                <a:gd name="T16" fmla="*/ 56 w 56"/>
                <a:gd name="T1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08">
                  <a:moveTo>
                    <a:pt x="56" y="100"/>
                  </a:moveTo>
                  <a:cubicBezTo>
                    <a:pt x="56" y="104"/>
                    <a:pt x="52" y="108"/>
                    <a:pt x="48" y="108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8"/>
                  </a:cubicBezTo>
                  <a:lnTo>
                    <a:pt x="56" y="10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123"/>
            <p:cNvSpPr/>
            <p:nvPr/>
          </p:nvSpPr>
          <p:spPr bwMode="auto">
            <a:xfrm>
              <a:off x="8447088" y="2682876"/>
              <a:ext cx="211138" cy="525463"/>
            </a:xfrm>
            <a:custGeom>
              <a:avLst/>
              <a:gdLst>
                <a:gd name="T0" fmla="*/ 56 w 56"/>
                <a:gd name="T1" fmla="*/ 132 h 140"/>
                <a:gd name="T2" fmla="*/ 48 w 56"/>
                <a:gd name="T3" fmla="*/ 140 h 140"/>
                <a:gd name="T4" fmla="*/ 8 w 56"/>
                <a:gd name="T5" fmla="*/ 140 h 140"/>
                <a:gd name="T6" fmla="*/ 0 w 56"/>
                <a:gd name="T7" fmla="*/ 132 h 140"/>
                <a:gd name="T8" fmla="*/ 0 w 56"/>
                <a:gd name="T9" fmla="*/ 8 h 140"/>
                <a:gd name="T10" fmla="*/ 8 w 56"/>
                <a:gd name="T11" fmla="*/ 0 h 140"/>
                <a:gd name="T12" fmla="*/ 48 w 56"/>
                <a:gd name="T13" fmla="*/ 0 h 140"/>
                <a:gd name="T14" fmla="*/ 56 w 56"/>
                <a:gd name="T15" fmla="*/ 8 h 140"/>
                <a:gd name="T16" fmla="*/ 56 w 56"/>
                <a:gd name="T17" fmla="*/ 13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40">
                  <a:moveTo>
                    <a:pt x="56" y="132"/>
                  </a:moveTo>
                  <a:cubicBezTo>
                    <a:pt x="56" y="136"/>
                    <a:pt x="52" y="140"/>
                    <a:pt x="48" y="140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4" y="140"/>
                    <a:pt x="0" y="136"/>
                    <a:pt x="0" y="1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8"/>
                  </a:cubicBezTo>
                  <a:lnTo>
                    <a:pt x="56" y="132"/>
                  </a:lnTo>
                  <a:close/>
                </a:path>
              </a:pathLst>
            </a:cu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124"/>
            <p:cNvSpPr/>
            <p:nvPr/>
          </p:nvSpPr>
          <p:spPr bwMode="auto">
            <a:xfrm>
              <a:off x="8447088" y="2622551"/>
              <a:ext cx="211138" cy="525463"/>
            </a:xfrm>
            <a:custGeom>
              <a:avLst/>
              <a:gdLst>
                <a:gd name="T0" fmla="*/ 56 w 56"/>
                <a:gd name="T1" fmla="*/ 132 h 140"/>
                <a:gd name="T2" fmla="*/ 48 w 56"/>
                <a:gd name="T3" fmla="*/ 140 h 140"/>
                <a:gd name="T4" fmla="*/ 8 w 56"/>
                <a:gd name="T5" fmla="*/ 140 h 140"/>
                <a:gd name="T6" fmla="*/ 0 w 56"/>
                <a:gd name="T7" fmla="*/ 132 h 140"/>
                <a:gd name="T8" fmla="*/ 0 w 56"/>
                <a:gd name="T9" fmla="*/ 8 h 140"/>
                <a:gd name="T10" fmla="*/ 8 w 56"/>
                <a:gd name="T11" fmla="*/ 0 h 140"/>
                <a:gd name="T12" fmla="*/ 48 w 56"/>
                <a:gd name="T13" fmla="*/ 0 h 140"/>
                <a:gd name="T14" fmla="*/ 56 w 56"/>
                <a:gd name="T15" fmla="*/ 8 h 140"/>
                <a:gd name="T16" fmla="*/ 56 w 56"/>
                <a:gd name="T17" fmla="*/ 13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40">
                  <a:moveTo>
                    <a:pt x="56" y="132"/>
                  </a:moveTo>
                  <a:cubicBezTo>
                    <a:pt x="56" y="136"/>
                    <a:pt x="52" y="140"/>
                    <a:pt x="48" y="140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4" y="140"/>
                    <a:pt x="0" y="136"/>
                    <a:pt x="0" y="1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8"/>
                  </a:cubicBezTo>
                  <a:lnTo>
                    <a:pt x="56" y="132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125"/>
            <p:cNvSpPr/>
            <p:nvPr/>
          </p:nvSpPr>
          <p:spPr bwMode="auto">
            <a:xfrm>
              <a:off x="8207376" y="2862263"/>
              <a:ext cx="209550" cy="346075"/>
            </a:xfrm>
            <a:custGeom>
              <a:avLst/>
              <a:gdLst>
                <a:gd name="T0" fmla="*/ 56 w 56"/>
                <a:gd name="T1" fmla="*/ 84 h 92"/>
                <a:gd name="T2" fmla="*/ 48 w 56"/>
                <a:gd name="T3" fmla="*/ 92 h 92"/>
                <a:gd name="T4" fmla="*/ 8 w 56"/>
                <a:gd name="T5" fmla="*/ 92 h 92"/>
                <a:gd name="T6" fmla="*/ 0 w 56"/>
                <a:gd name="T7" fmla="*/ 84 h 92"/>
                <a:gd name="T8" fmla="*/ 0 w 56"/>
                <a:gd name="T9" fmla="*/ 8 h 92"/>
                <a:gd name="T10" fmla="*/ 8 w 56"/>
                <a:gd name="T11" fmla="*/ 0 h 92"/>
                <a:gd name="T12" fmla="*/ 48 w 56"/>
                <a:gd name="T13" fmla="*/ 0 h 92"/>
                <a:gd name="T14" fmla="*/ 56 w 56"/>
                <a:gd name="T15" fmla="*/ 8 h 92"/>
                <a:gd name="T16" fmla="*/ 56 w 56"/>
                <a:gd name="T17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92">
                  <a:moveTo>
                    <a:pt x="56" y="84"/>
                  </a:moveTo>
                  <a:cubicBezTo>
                    <a:pt x="56" y="88"/>
                    <a:pt x="52" y="92"/>
                    <a:pt x="48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4" y="92"/>
                    <a:pt x="0" y="88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8"/>
                  </a:cubicBezTo>
                  <a:lnTo>
                    <a:pt x="56" y="84"/>
                  </a:lnTo>
                  <a:close/>
                </a:path>
              </a:pathLst>
            </a:cu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126"/>
            <p:cNvSpPr/>
            <p:nvPr/>
          </p:nvSpPr>
          <p:spPr bwMode="auto">
            <a:xfrm>
              <a:off x="8207376" y="2803526"/>
              <a:ext cx="209550" cy="344488"/>
            </a:xfrm>
            <a:custGeom>
              <a:avLst/>
              <a:gdLst>
                <a:gd name="T0" fmla="*/ 56 w 56"/>
                <a:gd name="T1" fmla="*/ 84 h 92"/>
                <a:gd name="T2" fmla="*/ 48 w 56"/>
                <a:gd name="T3" fmla="*/ 92 h 92"/>
                <a:gd name="T4" fmla="*/ 8 w 56"/>
                <a:gd name="T5" fmla="*/ 92 h 92"/>
                <a:gd name="T6" fmla="*/ 0 w 56"/>
                <a:gd name="T7" fmla="*/ 84 h 92"/>
                <a:gd name="T8" fmla="*/ 0 w 56"/>
                <a:gd name="T9" fmla="*/ 8 h 92"/>
                <a:gd name="T10" fmla="*/ 8 w 56"/>
                <a:gd name="T11" fmla="*/ 0 h 92"/>
                <a:gd name="T12" fmla="*/ 48 w 56"/>
                <a:gd name="T13" fmla="*/ 0 h 92"/>
                <a:gd name="T14" fmla="*/ 56 w 56"/>
                <a:gd name="T15" fmla="*/ 8 h 92"/>
                <a:gd name="T16" fmla="*/ 56 w 56"/>
                <a:gd name="T17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92">
                  <a:moveTo>
                    <a:pt x="56" y="84"/>
                  </a:moveTo>
                  <a:cubicBezTo>
                    <a:pt x="56" y="88"/>
                    <a:pt x="52" y="92"/>
                    <a:pt x="48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4" y="92"/>
                    <a:pt x="0" y="88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8"/>
                  </a:cubicBezTo>
                  <a:lnTo>
                    <a:pt x="56" y="84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0" name="组合 299"/>
          <p:cNvGrpSpPr/>
          <p:nvPr/>
        </p:nvGrpSpPr>
        <p:grpSpPr>
          <a:xfrm>
            <a:off x="1734737" y="3783549"/>
            <a:ext cx="690563" cy="931863"/>
            <a:chOff x="8328026" y="3779838"/>
            <a:chExt cx="690563" cy="931863"/>
          </a:xfrm>
        </p:grpSpPr>
        <p:sp>
          <p:nvSpPr>
            <p:cNvPr id="301" name="Freeform 127"/>
            <p:cNvSpPr/>
            <p:nvPr/>
          </p:nvSpPr>
          <p:spPr bwMode="auto">
            <a:xfrm>
              <a:off x="8328026" y="4651376"/>
              <a:ext cx="690563" cy="60325"/>
            </a:xfrm>
            <a:custGeom>
              <a:avLst/>
              <a:gdLst>
                <a:gd name="T0" fmla="*/ 184 w 184"/>
                <a:gd name="T1" fmla="*/ 0 h 16"/>
                <a:gd name="T2" fmla="*/ 168 w 184"/>
                <a:gd name="T3" fmla="*/ 16 h 16"/>
                <a:gd name="T4" fmla="*/ 16 w 184"/>
                <a:gd name="T5" fmla="*/ 16 h 16"/>
                <a:gd name="T6" fmla="*/ 0 w 184"/>
                <a:gd name="T7" fmla="*/ 0 h 16"/>
                <a:gd name="T8" fmla="*/ 184 w 184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6">
                  <a:moveTo>
                    <a:pt x="184" y="0"/>
                  </a:moveTo>
                  <a:cubicBezTo>
                    <a:pt x="184" y="9"/>
                    <a:pt x="177" y="16"/>
                    <a:pt x="168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9"/>
                    <a:pt x="0" y="0"/>
                  </a:cubicBezTo>
                  <a:lnTo>
                    <a:pt x="184" y="0"/>
                  </a:lnTo>
                  <a:close/>
                </a:path>
              </a:pathLst>
            </a:cu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128"/>
            <p:cNvSpPr/>
            <p:nvPr/>
          </p:nvSpPr>
          <p:spPr bwMode="auto">
            <a:xfrm>
              <a:off x="8328026" y="4140201"/>
              <a:ext cx="690563" cy="511175"/>
            </a:xfrm>
            <a:custGeom>
              <a:avLst/>
              <a:gdLst>
                <a:gd name="T0" fmla="*/ 184 w 184"/>
                <a:gd name="T1" fmla="*/ 136 h 136"/>
                <a:gd name="T2" fmla="*/ 0 w 184"/>
                <a:gd name="T3" fmla="*/ 136 h 136"/>
                <a:gd name="T4" fmla="*/ 0 w 184"/>
                <a:gd name="T5" fmla="*/ 16 h 136"/>
                <a:gd name="T6" fmla="*/ 16 w 184"/>
                <a:gd name="T7" fmla="*/ 0 h 136"/>
                <a:gd name="T8" fmla="*/ 168 w 184"/>
                <a:gd name="T9" fmla="*/ 0 h 136"/>
                <a:gd name="T10" fmla="*/ 184 w 184"/>
                <a:gd name="T11" fmla="*/ 16 h 136"/>
                <a:gd name="T12" fmla="*/ 184 w 184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36">
                  <a:moveTo>
                    <a:pt x="184" y="136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7" y="0"/>
                    <a:pt x="184" y="7"/>
                    <a:pt x="184" y="16"/>
                  </a:cubicBezTo>
                  <a:lnTo>
                    <a:pt x="184" y="136"/>
                  </a:ln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129"/>
            <p:cNvSpPr>
              <a:spLocks noChangeArrowheads="1"/>
            </p:cNvSpPr>
            <p:nvPr/>
          </p:nvSpPr>
          <p:spPr bwMode="auto">
            <a:xfrm>
              <a:off x="8447088" y="4140201"/>
              <a:ext cx="450850" cy="511175"/>
            </a:xfrm>
            <a:prstGeom prst="rect">
              <a:avLst/>
            </a:prstGeom>
            <a:solidFill>
              <a:srgbClr val="45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130"/>
            <p:cNvSpPr/>
            <p:nvPr/>
          </p:nvSpPr>
          <p:spPr bwMode="auto">
            <a:xfrm>
              <a:off x="8372476" y="3779838"/>
              <a:ext cx="601663" cy="330200"/>
            </a:xfrm>
            <a:custGeom>
              <a:avLst/>
              <a:gdLst>
                <a:gd name="T0" fmla="*/ 152 w 160"/>
                <a:gd name="T1" fmla="*/ 88 h 88"/>
                <a:gd name="T2" fmla="*/ 144 w 160"/>
                <a:gd name="T3" fmla="*/ 80 h 88"/>
                <a:gd name="T4" fmla="*/ 80 w 160"/>
                <a:gd name="T5" fmla="*/ 16 h 88"/>
                <a:gd name="T6" fmla="*/ 16 w 160"/>
                <a:gd name="T7" fmla="*/ 80 h 88"/>
                <a:gd name="T8" fmla="*/ 8 w 160"/>
                <a:gd name="T9" fmla="*/ 88 h 88"/>
                <a:gd name="T10" fmla="*/ 0 w 160"/>
                <a:gd name="T11" fmla="*/ 80 h 88"/>
                <a:gd name="T12" fmla="*/ 80 w 160"/>
                <a:gd name="T13" fmla="*/ 0 h 88"/>
                <a:gd name="T14" fmla="*/ 160 w 160"/>
                <a:gd name="T15" fmla="*/ 80 h 88"/>
                <a:gd name="T16" fmla="*/ 152 w 160"/>
                <a:gd name="T1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88">
                  <a:moveTo>
                    <a:pt x="152" y="88"/>
                  </a:moveTo>
                  <a:cubicBezTo>
                    <a:pt x="148" y="88"/>
                    <a:pt x="144" y="84"/>
                    <a:pt x="144" y="80"/>
                  </a:cubicBezTo>
                  <a:cubicBezTo>
                    <a:pt x="144" y="45"/>
                    <a:pt x="115" y="16"/>
                    <a:pt x="80" y="16"/>
                  </a:cubicBezTo>
                  <a:cubicBezTo>
                    <a:pt x="45" y="16"/>
                    <a:pt x="16" y="45"/>
                    <a:pt x="16" y="80"/>
                  </a:cubicBezTo>
                  <a:cubicBezTo>
                    <a:pt x="16" y="84"/>
                    <a:pt x="12" y="88"/>
                    <a:pt x="8" y="88"/>
                  </a:cubicBezTo>
                  <a:cubicBezTo>
                    <a:pt x="4" y="88"/>
                    <a:pt x="0" y="8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84"/>
                    <a:pt x="156" y="88"/>
                    <a:pt x="152" y="88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Oval 131"/>
            <p:cNvSpPr>
              <a:spLocks noChangeArrowheads="1"/>
            </p:cNvSpPr>
            <p:nvPr/>
          </p:nvSpPr>
          <p:spPr bwMode="auto">
            <a:xfrm>
              <a:off x="8613776" y="4275138"/>
              <a:ext cx="119063" cy="120650"/>
            </a:xfrm>
            <a:prstGeom prst="ellipse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132"/>
            <p:cNvSpPr/>
            <p:nvPr/>
          </p:nvSpPr>
          <p:spPr bwMode="auto">
            <a:xfrm>
              <a:off x="8613776" y="4365626"/>
              <a:ext cx="119063" cy="150813"/>
            </a:xfrm>
            <a:custGeom>
              <a:avLst/>
              <a:gdLst>
                <a:gd name="T0" fmla="*/ 75 w 75"/>
                <a:gd name="T1" fmla="*/ 95 h 95"/>
                <a:gd name="T2" fmla="*/ 0 w 75"/>
                <a:gd name="T3" fmla="*/ 95 h 95"/>
                <a:gd name="T4" fmla="*/ 18 w 75"/>
                <a:gd name="T5" fmla="*/ 0 h 95"/>
                <a:gd name="T6" fmla="*/ 56 w 75"/>
                <a:gd name="T7" fmla="*/ 0 h 95"/>
                <a:gd name="T8" fmla="*/ 75 w 75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95">
                  <a:moveTo>
                    <a:pt x="75" y="95"/>
                  </a:moveTo>
                  <a:lnTo>
                    <a:pt x="0" y="95"/>
                  </a:lnTo>
                  <a:lnTo>
                    <a:pt x="18" y="0"/>
                  </a:lnTo>
                  <a:lnTo>
                    <a:pt x="56" y="0"/>
                  </a:lnTo>
                  <a:lnTo>
                    <a:pt x="75" y="95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7" name="组合 306"/>
          <p:cNvGrpSpPr/>
          <p:nvPr/>
        </p:nvGrpSpPr>
        <p:grpSpPr>
          <a:xfrm>
            <a:off x="3296837" y="3843874"/>
            <a:ext cx="871537" cy="871538"/>
            <a:chOff x="9890126" y="3840163"/>
            <a:chExt cx="871537" cy="871538"/>
          </a:xfrm>
        </p:grpSpPr>
        <p:sp>
          <p:nvSpPr>
            <p:cNvPr id="308" name="Freeform 151"/>
            <p:cNvSpPr/>
            <p:nvPr/>
          </p:nvSpPr>
          <p:spPr bwMode="auto">
            <a:xfrm>
              <a:off x="10190163" y="4019551"/>
              <a:ext cx="271463" cy="120650"/>
            </a:xfrm>
            <a:custGeom>
              <a:avLst/>
              <a:gdLst>
                <a:gd name="T0" fmla="*/ 56 w 72"/>
                <a:gd name="T1" fmla="*/ 16 h 32"/>
                <a:gd name="T2" fmla="*/ 16 w 72"/>
                <a:gd name="T3" fmla="*/ 16 h 32"/>
                <a:gd name="T4" fmla="*/ 0 w 72"/>
                <a:gd name="T5" fmla="*/ 0 h 32"/>
                <a:gd name="T6" fmla="*/ 0 w 72"/>
                <a:gd name="T7" fmla="*/ 16 h 32"/>
                <a:gd name="T8" fmla="*/ 16 w 72"/>
                <a:gd name="T9" fmla="*/ 32 h 32"/>
                <a:gd name="T10" fmla="*/ 56 w 72"/>
                <a:gd name="T11" fmla="*/ 32 h 32"/>
                <a:gd name="T12" fmla="*/ 72 w 72"/>
                <a:gd name="T13" fmla="*/ 16 h 32"/>
                <a:gd name="T14" fmla="*/ 72 w 72"/>
                <a:gd name="T15" fmla="*/ 0 h 32"/>
                <a:gd name="T16" fmla="*/ 56 w 72"/>
                <a:gd name="T1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32">
                  <a:moveTo>
                    <a:pt x="5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9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65" y="32"/>
                    <a:pt x="72" y="25"/>
                    <a:pt x="72" y="16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9"/>
                    <a:pt x="65" y="16"/>
                    <a:pt x="56" y="16"/>
                  </a:cubicBez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152"/>
            <p:cNvSpPr/>
            <p:nvPr/>
          </p:nvSpPr>
          <p:spPr bwMode="auto">
            <a:xfrm>
              <a:off x="10190163" y="3840163"/>
              <a:ext cx="271463" cy="239713"/>
            </a:xfrm>
            <a:custGeom>
              <a:avLst/>
              <a:gdLst>
                <a:gd name="T0" fmla="*/ 56 w 72"/>
                <a:gd name="T1" fmla="*/ 0 h 64"/>
                <a:gd name="T2" fmla="*/ 16 w 72"/>
                <a:gd name="T3" fmla="*/ 0 h 64"/>
                <a:gd name="T4" fmla="*/ 0 w 72"/>
                <a:gd name="T5" fmla="*/ 16 h 64"/>
                <a:gd name="T6" fmla="*/ 0 w 72"/>
                <a:gd name="T7" fmla="*/ 48 h 64"/>
                <a:gd name="T8" fmla="*/ 16 w 72"/>
                <a:gd name="T9" fmla="*/ 64 h 64"/>
                <a:gd name="T10" fmla="*/ 56 w 72"/>
                <a:gd name="T11" fmla="*/ 64 h 64"/>
                <a:gd name="T12" fmla="*/ 72 w 72"/>
                <a:gd name="T13" fmla="*/ 48 h 64"/>
                <a:gd name="T14" fmla="*/ 72 w 72"/>
                <a:gd name="T15" fmla="*/ 16 h 64"/>
                <a:gd name="T16" fmla="*/ 56 w 72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64">
                  <a:moveTo>
                    <a:pt x="5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7"/>
                    <a:pt x="7" y="64"/>
                    <a:pt x="16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5" y="64"/>
                    <a:pt x="72" y="57"/>
                    <a:pt x="72" y="48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7"/>
                    <a:pt x="65" y="0"/>
                    <a:pt x="56" y="0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153"/>
            <p:cNvSpPr/>
            <p:nvPr/>
          </p:nvSpPr>
          <p:spPr bwMode="auto">
            <a:xfrm>
              <a:off x="10190163" y="4591051"/>
              <a:ext cx="271463" cy="120650"/>
            </a:xfrm>
            <a:custGeom>
              <a:avLst/>
              <a:gdLst>
                <a:gd name="T0" fmla="*/ 56 w 72"/>
                <a:gd name="T1" fmla="*/ 16 h 32"/>
                <a:gd name="T2" fmla="*/ 16 w 72"/>
                <a:gd name="T3" fmla="*/ 16 h 32"/>
                <a:gd name="T4" fmla="*/ 0 w 72"/>
                <a:gd name="T5" fmla="*/ 0 h 32"/>
                <a:gd name="T6" fmla="*/ 0 w 72"/>
                <a:gd name="T7" fmla="*/ 16 h 32"/>
                <a:gd name="T8" fmla="*/ 16 w 72"/>
                <a:gd name="T9" fmla="*/ 32 h 32"/>
                <a:gd name="T10" fmla="*/ 56 w 72"/>
                <a:gd name="T11" fmla="*/ 32 h 32"/>
                <a:gd name="T12" fmla="*/ 72 w 72"/>
                <a:gd name="T13" fmla="*/ 16 h 32"/>
                <a:gd name="T14" fmla="*/ 72 w 72"/>
                <a:gd name="T15" fmla="*/ 0 h 32"/>
                <a:gd name="T16" fmla="*/ 56 w 72"/>
                <a:gd name="T1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32">
                  <a:moveTo>
                    <a:pt x="5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9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65" y="32"/>
                    <a:pt x="72" y="25"/>
                    <a:pt x="72" y="16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9"/>
                    <a:pt x="65" y="16"/>
                    <a:pt x="56" y="16"/>
                  </a:cubicBez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154"/>
            <p:cNvSpPr/>
            <p:nvPr/>
          </p:nvSpPr>
          <p:spPr bwMode="auto">
            <a:xfrm>
              <a:off x="9890126" y="4591051"/>
              <a:ext cx="269875" cy="120650"/>
            </a:xfrm>
            <a:custGeom>
              <a:avLst/>
              <a:gdLst>
                <a:gd name="T0" fmla="*/ 56 w 72"/>
                <a:gd name="T1" fmla="*/ 16 h 32"/>
                <a:gd name="T2" fmla="*/ 16 w 72"/>
                <a:gd name="T3" fmla="*/ 16 h 32"/>
                <a:gd name="T4" fmla="*/ 0 w 72"/>
                <a:gd name="T5" fmla="*/ 0 h 32"/>
                <a:gd name="T6" fmla="*/ 0 w 72"/>
                <a:gd name="T7" fmla="*/ 16 h 32"/>
                <a:gd name="T8" fmla="*/ 16 w 72"/>
                <a:gd name="T9" fmla="*/ 32 h 32"/>
                <a:gd name="T10" fmla="*/ 56 w 72"/>
                <a:gd name="T11" fmla="*/ 32 h 32"/>
                <a:gd name="T12" fmla="*/ 72 w 72"/>
                <a:gd name="T13" fmla="*/ 16 h 32"/>
                <a:gd name="T14" fmla="*/ 72 w 72"/>
                <a:gd name="T15" fmla="*/ 0 h 32"/>
                <a:gd name="T16" fmla="*/ 56 w 72"/>
                <a:gd name="T1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32">
                  <a:moveTo>
                    <a:pt x="5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9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65" y="32"/>
                    <a:pt x="72" y="25"/>
                    <a:pt x="72" y="16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9"/>
                    <a:pt x="65" y="16"/>
                    <a:pt x="56" y="16"/>
                  </a:cubicBez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155"/>
            <p:cNvSpPr/>
            <p:nvPr/>
          </p:nvSpPr>
          <p:spPr bwMode="auto">
            <a:xfrm>
              <a:off x="10491788" y="4591051"/>
              <a:ext cx="269875" cy="120650"/>
            </a:xfrm>
            <a:custGeom>
              <a:avLst/>
              <a:gdLst>
                <a:gd name="T0" fmla="*/ 56 w 72"/>
                <a:gd name="T1" fmla="*/ 16 h 32"/>
                <a:gd name="T2" fmla="*/ 16 w 72"/>
                <a:gd name="T3" fmla="*/ 16 h 32"/>
                <a:gd name="T4" fmla="*/ 0 w 72"/>
                <a:gd name="T5" fmla="*/ 0 h 32"/>
                <a:gd name="T6" fmla="*/ 0 w 72"/>
                <a:gd name="T7" fmla="*/ 16 h 32"/>
                <a:gd name="T8" fmla="*/ 16 w 72"/>
                <a:gd name="T9" fmla="*/ 32 h 32"/>
                <a:gd name="T10" fmla="*/ 56 w 72"/>
                <a:gd name="T11" fmla="*/ 32 h 32"/>
                <a:gd name="T12" fmla="*/ 72 w 72"/>
                <a:gd name="T13" fmla="*/ 16 h 32"/>
                <a:gd name="T14" fmla="*/ 72 w 72"/>
                <a:gd name="T15" fmla="*/ 0 h 32"/>
                <a:gd name="T16" fmla="*/ 56 w 72"/>
                <a:gd name="T1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32">
                  <a:moveTo>
                    <a:pt x="5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9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65" y="32"/>
                    <a:pt x="72" y="25"/>
                    <a:pt x="72" y="16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9"/>
                    <a:pt x="65" y="16"/>
                    <a:pt x="56" y="16"/>
                  </a:cubicBez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156"/>
            <p:cNvSpPr/>
            <p:nvPr/>
          </p:nvSpPr>
          <p:spPr bwMode="auto">
            <a:xfrm>
              <a:off x="10190163" y="4411663"/>
              <a:ext cx="271463" cy="239713"/>
            </a:xfrm>
            <a:custGeom>
              <a:avLst/>
              <a:gdLst>
                <a:gd name="T0" fmla="*/ 56 w 72"/>
                <a:gd name="T1" fmla="*/ 0 h 64"/>
                <a:gd name="T2" fmla="*/ 16 w 72"/>
                <a:gd name="T3" fmla="*/ 0 h 64"/>
                <a:gd name="T4" fmla="*/ 0 w 72"/>
                <a:gd name="T5" fmla="*/ 16 h 64"/>
                <a:gd name="T6" fmla="*/ 0 w 72"/>
                <a:gd name="T7" fmla="*/ 48 h 64"/>
                <a:gd name="T8" fmla="*/ 16 w 72"/>
                <a:gd name="T9" fmla="*/ 64 h 64"/>
                <a:gd name="T10" fmla="*/ 56 w 72"/>
                <a:gd name="T11" fmla="*/ 64 h 64"/>
                <a:gd name="T12" fmla="*/ 72 w 72"/>
                <a:gd name="T13" fmla="*/ 48 h 64"/>
                <a:gd name="T14" fmla="*/ 72 w 72"/>
                <a:gd name="T15" fmla="*/ 16 h 64"/>
                <a:gd name="T16" fmla="*/ 56 w 72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64">
                  <a:moveTo>
                    <a:pt x="5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7"/>
                    <a:pt x="7" y="64"/>
                    <a:pt x="16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5" y="64"/>
                    <a:pt x="72" y="57"/>
                    <a:pt x="72" y="48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7"/>
                    <a:pt x="65" y="0"/>
                    <a:pt x="56" y="0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157"/>
            <p:cNvSpPr/>
            <p:nvPr/>
          </p:nvSpPr>
          <p:spPr bwMode="auto">
            <a:xfrm>
              <a:off x="9890126" y="4411663"/>
              <a:ext cx="269875" cy="239713"/>
            </a:xfrm>
            <a:custGeom>
              <a:avLst/>
              <a:gdLst>
                <a:gd name="T0" fmla="*/ 56 w 72"/>
                <a:gd name="T1" fmla="*/ 0 h 64"/>
                <a:gd name="T2" fmla="*/ 16 w 72"/>
                <a:gd name="T3" fmla="*/ 0 h 64"/>
                <a:gd name="T4" fmla="*/ 0 w 72"/>
                <a:gd name="T5" fmla="*/ 16 h 64"/>
                <a:gd name="T6" fmla="*/ 0 w 72"/>
                <a:gd name="T7" fmla="*/ 48 h 64"/>
                <a:gd name="T8" fmla="*/ 16 w 72"/>
                <a:gd name="T9" fmla="*/ 64 h 64"/>
                <a:gd name="T10" fmla="*/ 56 w 72"/>
                <a:gd name="T11" fmla="*/ 64 h 64"/>
                <a:gd name="T12" fmla="*/ 72 w 72"/>
                <a:gd name="T13" fmla="*/ 48 h 64"/>
                <a:gd name="T14" fmla="*/ 72 w 72"/>
                <a:gd name="T15" fmla="*/ 16 h 64"/>
                <a:gd name="T16" fmla="*/ 56 w 72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64">
                  <a:moveTo>
                    <a:pt x="5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7"/>
                    <a:pt x="7" y="64"/>
                    <a:pt x="16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5" y="64"/>
                    <a:pt x="72" y="57"/>
                    <a:pt x="72" y="48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7"/>
                    <a:pt x="65" y="0"/>
                    <a:pt x="56" y="0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158"/>
            <p:cNvSpPr/>
            <p:nvPr/>
          </p:nvSpPr>
          <p:spPr bwMode="auto">
            <a:xfrm>
              <a:off x="10491788" y="4411663"/>
              <a:ext cx="269875" cy="239713"/>
            </a:xfrm>
            <a:custGeom>
              <a:avLst/>
              <a:gdLst>
                <a:gd name="T0" fmla="*/ 56 w 72"/>
                <a:gd name="T1" fmla="*/ 0 h 64"/>
                <a:gd name="T2" fmla="*/ 16 w 72"/>
                <a:gd name="T3" fmla="*/ 0 h 64"/>
                <a:gd name="T4" fmla="*/ 0 w 72"/>
                <a:gd name="T5" fmla="*/ 16 h 64"/>
                <a:gd name="T6" fmla="*/ 0 w 72"/>
                <a:gd name="T7" fmla="*/ 48 h 64"/>
                <a:gd name="T8" fmla="*/ 16 w 72"/>
                <a:gd name="T9" fmla="*/ 64 h 64"/>
                <a:gd name="T10" fmla="*/ 56 w 72"/>
                <a:gd name="T11" fmla="*/ 64 h 64"/>
                <a:gd name="T12" fmla="*/ 72 w 72"/>
                <a:gd name="T13" fmla="*/ 48 h 64"/>
                <a:gd name="T14" fmla="*/ 72 w 72"/>
                <a:gd name="T15" fmla="*/ 16 h 64"/>
                <a:gd name="T16" fmla="*/ 56 w 72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64">
                  <a:moveTo>
                    <a:pt x="5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7"/>
                    <a:pt x="7" y="64"/>
                    <a:pt x="16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5" y="64"/>
                    <a:pt x="72" y="57"/>
                    <a:pt x="72" y="48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7"/>
                    <a:pt x="65" y="0"/>
                    <a:pt x="56" y="0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159"/>
            <p:cNvSpPr>
              <a:spLocks noChangeArrowheads="1"/>
            </p:cNvSpPr>
            <p:nvPr/>
          </p:nvSpPr>
          <p:spPr bwMode="auto">
            <a:xfrm>
              <a:off x="10310813" y="4170363"/>
              <a:ext cx="30163" cy="90488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160"/>
            <p:cNvSpPr>
              <a:spLocks noChangeArrowheads="1"/>
            </p:cNvSpPr>
            <p:nvPr/>
          </p:nvSpPr>
          <p:spPr bwMode="auto">
            <a:xfrm>
              <a:off x="10310813" y="4291013"/>
              <a:ext cx="30163" cy="90488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161"/>
            <p:cNvSpPr>
              <a:spLocks noChangeArrowheads="1"/>
            </p:cNvSpPr>
            <p:nvPr/>
          </p:nvSpPr>
          <p:spPr bwMode="auto">
            <a:xfrm>
              <a:off x="10071101" y="4260851"/>
              <a:ext cx="509588" cy="30163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162"/>
            <p:cNvSpPr>
              <a:spLocks noChangeArrowheads="1"/>
            </p:cNvSpPr>
            <p:nvPr/>
          </p:nvSpPr>
          <p:spPr bwMode="auto">
            <a:xfrm>
              <a:off x="10010776" y="4321176"/>
              <a:ext cx="30163" cy="60325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163"/>
            <p:cNvSpPr>
              <a:spLocks noChangeArrowheads="1"/>
            </p:cNvSpPr>
            <p:nvPr/>
          </p:nvSpPr>
          <p:spPr bwMode="auto">
            <a:xfrm>
              <a:off x="10610851" y="4321176"/>
              <a:ext cx="30163" cy="60325"/>
            </a:xfrm>
            <a:prstGeom prst="rect">
              <a:avLst/>
            </a:pr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Freeform 164"/>
            <p:cNvSpPr/>
            <p:nvPr/>
          </p:nvSpPr>
          <p:spPr bwMode="auto">
            <a:xfrm>
              <a:off x="10010776" y="4260851"/>
              <a:ext cx="60325" cy="60325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16 h 16"/>
                <a:gd name="T4" fmla="*/ 16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2" y="8"/>
                    <a:pt x="8" y="12"/>
                    <a:pt x="8" y="16"/>
                  </a:cubicBez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Freeform 165"/>
            <p:cNvSpPr/>
            <p:nvPr/>
          </p:nvSpPr>
          <p:spPr bwMode="auto">
            <a:xfrm>
              <a:off x="10580688" y="4260851"/>
              <a:ext cx="60325" cy="60325"/>
            </a:xfrm>
            <a:custGeom>
              <a:avLst/>
              <a:gdLst>
                <a:gd name="T0" fmla="*/ 16 w 16"/>
                <a:gd name="T1" fmla="*/ 16 h 16"/>
                <a:gd name="T2" fmla="*/ 8 w 16"/>
                <a:gd name="T3" fmla="*/ 16 h 16"/>
                <a:gd name="T4" fmla="*/ 0 w 16"/>
                <a:gd name="T5" fmla="*/ 8 h 16"/>
                <a:gd name="T6" fmla="*/ 0 w 16"/>
                <a:gd name="T7" fmla="*/ 0 h 16"/>
                <a:gd name="T8" fmla="*/ 16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4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6" y="7"/>
                    <a:pt x="16" y="16"/>
                  </a:cubicBez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23" name="组合 322"/>
          <p:cNvGrpSpPr/>
          <p:nvPr/>
        </p:nvGrpSpPr>
        <p:grpSpPr>
          <a:xfrm>
            <a:off x="1598212" y="5496462"/>
            <a:ext cx="962025" cy="722313"/>
            <a:chOff x="8191501" y="5492751"/>
            <a:chExt cx="962025" cy="722313"/>
          </a:xfrm>
        </p:grpSpPr>
        <p:sp>
          <p:nvSpPr>
            <p:cNvPr id="324" name="Freeform 167"/>
            <p:cNvSpPr/>
            <p:nvPr/>
          </p:nvSpPr>
          <p:spPr bwMode="auto">
            <a:xfrm>
              <a:off x="8402638" y="5492751"/>
              <a:ext cx="750888" cy="255588"/>
            </a:xfrm>
            <a:custGeom>
              <a:avLst/>
              <a:gdLst>
                <a:gd name="T0" fmla="*/ 200 w 200"/>
                <a:gd name="T1" fmla="*/ 36 h 68"/>
                <a:gd name="T2" fmla="*/ 164 w 200"/>
                <a:gd name="T3" fmla="*/ 0 h 68"/>
                <a:gd name="T4" fmla="*/ 36 w 200"/>
                <a:gd name="T5" fmla="*/ 0 h 68"/>
                <a:gd name="T6" fmla="*/ 0 w 200"/>
                <a:gd name="T7" fmla="*/ 36 h 68"/>
                <a:gd name="T8" fmla="*/ 0 w 200"/>
                <a:gd name="T9" fmla="*/ 48 h 68"/>
                <a:gd name="T10" fmla="*/ 24 w 200"/>
                <a:gd name="T11" fmla="*/ 48 h 68"/>
                <a:gd name="T12" fmla="*/ 24 w 200"/>
                <a:gd name="T13" fmla="*/ 36 h 68"/>
                <a:gd name="T14" fmla="*/ 36 w 200"/>
                <a:gd name="T15" fmla="*/ 24 h 68"/>
                <a:gd name="T16" fmla="*/ 164 w 200"/>
                <a:gd name="T17" fmla="*/ 24 h 68"/>
                <a:gd name="T18" fmla="*/ 176 w 200"/>
                <a:gd name="T19" fmla="*/ 36 h 68"/>
                <a:gd name="T20" fmla="*/ 176 w 200"/>
                <a:gd name="T21" fmla="*/ 68 h 68"/>
                <a:gd name="T22" fmla="*/ 200 w 200"/>
                <a:gd name="T23" fmla="*/ 68 h 68"/>
                <a:gd name="T24" fmla="*/ 200 w 200"/>
                <a:gd name="T25" fmla="*/ 3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68">
                  <a:moveTo>
                    <a:pt x="200" y="36"/>
                  </a:moveTo>
                  <a:cubicBezTo>
                    <a:pt x="200" y="16"/>
                    <a:pt x="184" y="0"/>
                    <a:pt x="16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9"/>
                    <a:pt x="29" y="24"/>
                    <a:pt x="36" y="24"/>
                  </a:cubicBezTo>
                  <a:cubicBezTo>
                    <a:pt x="164" y="24"/>
                    <a:pt x="164" y="24"/>
                    <a:pt x="164" y="24"/>
                  </a:cubicBezTo>
                  <a:cubicBezTo>
                    <a:pt x="171" y="24"/>
                    <a:pt x="176" y="29"/>
                    <a:pt x="176" y="36"/>
                  </a:cubicBezTo>
                  <a:cubicBezTo>
                    <a:pt x="176" y="68"/>
                    <a:pt x="176" y="68"/>
                    <a:pt x="176" y="68"/>
                  </a:cubicBezTo>
                  <a:cubicBezTo>
                    <a:pt x="200" y="68"/>
                    <a:pt x="200" y="68"/>
                    <a:pt x="200" y="68"/>
                  </a:cubicBezTo>
                  <a:lnTo>
                    <a:pt x="200" y="36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Freeform 168"/>
            <p:cNvSpPr/>
            <p:nvPr/>
          </p:nvSpPr>
          <p:spPr bwMode="auto">
            <a:xfrm>
              <a:off x="8402638" y="5748338"/>
              <a:ext cx="750888" cy="255588"/>
            </a:xfrm>
            <a:custGeom>
              <a:avLst/>
              <a:gdLst>
                <a:gd name="T0" fmla="*/ 164 w 200"/>
                <a:gd name="T1" fmla="*/ 44 h 68"/>
                <a:gd name="T2" fmla="*/ 36 w 200"/>
                <a:gd name="T3" fmla="*/ 44 h 68"/>
                <a:gd name="T4" fmla="*/ 24 w 200"/>
                <a:gd name="T5" fmla="*/ 32 h 68"/>
                <a:gd name="T6" fmla="*/ 24 w 200"/>
                <a:gd name="T7" fmla="*/ 20 h 68"/>
                <a:gd name="T8" fmla="*/ 0 w 200"/>
                <a:gd name="T9" fmla="*/ 20 h 68"/>
                <a:gd name="T10" fmla="*/ 0 w 200"/>
                <a:gd name="T11" fmla="*/ 32 h 68"/>
                <a:gd name="T12" fmla="*/ 36 w 200"/>
                <a:gd name="T13" fmla="*/ 68 h 68"/>
                <a:gd name="T14" fmla="*/ 164 w 200"/>
                <a:gd name="T15" fmla="*/ 68 h 68"/>
                <a:gd name="T16" fmla="*/ 200 w 200"/>
                <a:gd name="T17" fmla="*/ 32 h 68"/>
                <a:gd name="T18" fmla="*/ 200 w 200"/>
                <a:gd name="T19" fmla="*/ 0 h 68"/>
                <a:gd name="T20" fmla="*/ 176 w 200"/>
                <a:gd name="T21" fmla="*/ 0 h 68"/>
                <a:gd name="T22" fmla="*/ 176 w 200"/>
                <a:gd name="T23" fmla="*/ 32 h 68"/>
                <a:gd name="T24" fmla="*/ 164 w 200"/>
                <a:gd name="T25" fmla="*/ 4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68">
                  <a:moveTo>
                    <a:pt x="164" y="44"/>
                  </a:moveTo>
                  <a:cubicBezTo>
                    <a:pt x="36" y="44"/>
                    <a:pt x="36" y="44"/>
                    <a:pt x="36" y="44"/>
                  </a:cubicBezTo>
                  <a:cubicBezTo>
                    <a:pt x="29" y="44"/>
                    <a:pt x="24" y="39"/>
                    <a:pt x="24" y="3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52"/>
                    <a:pt x="16" y="68"/>
                    <a:pt x="36" y="68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84" y="68"/>
                    <a:pt x="200" y="52"/>
                    <a:pt x="200" y="32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39"/>
                    <a:pt x="171" y="44"/>
                    <a:pt x="164" y="44"/>
                  </a:cubicBezTo>
                  <a:close/>
                </a:path>
              </a:pathLst>
            </a:cu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Freeform 169"/>
            <p:cNvSpPr/>
            <p:nvPr/>
          </p:nvSpPr>
          <p:spPr bwMode="auto">
            <a:xfrm>
              <a:off x="8191501" y="5959476"/>
              <a:ext cx="752475" cy="255588"/>
            </a:xfrm>
            <a:custGeom>
              <a:avLst/>
              <a:gdLst>
                <a:gd name="T0" fmla="*/ 164 w 200"/>
                <a:gd name="T1" fmla="*/ 44 h 68"/>
                <a:gd name="T2" fmla="*/ 36 w 200"/>
                <a:gd name="T3" fmla="*/ 44 h 68"/>
                <a:gd name="T4" fmla="*/ 24 w 200"/>
                <a:gd name="T5" fmla="*/ 32 h 68"/>
                <a:gd name="T6" fmla="*/ 24 w 200"/>
                <a:gd name="T7" fmla="*/ 0 h 68"/>
                <a:gd name="T8" fmla="*/ 0 w 200"/>
                <a:gd name="T9" fmla="*/ 0 h 68"/>
                <a:gd name="T10" fmla="*/ 0 w 200"/>
                <a:gd name="T11" fmla="*/ 32 h 68"/>
                <a:gd name="T12" fmla="*/ 36 w 200"/>
                <a:gd name="T13" fmla="*/ 68 h 68"/>
                <a:gd name="T14" fmla="*/ 164 w 200"/>
                <a:gd name="T15" fmla="*/ 68 h 68"/>
                <a:gd name="T16" fmla="*/ 200 w 200"/>
                <a:gd name="T17" fmla="*/ 32 h 68"/>
                <a:gd name="T18" fmla="*/ 200 w 200"/>
                <a:gd name="T19" fmla="*/ 20 h 68"/>
                <a:gd name="T20" fmla="*/ 176 w 200"/>
                <a:gd name="T21" fmla="*/ 20 h 68"/>
                <a:gd name="T22" fmla="*/ 176 w 200"/>
                <a:gd name="T23" fmla="*/ 32 h 68"/>
                <a:gd name="T24" fmla="*/ 164 w 200"/>
                <a:gd name="T25" fmla="*/ 4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68">
                  <a:moveTo>
                    <a:pt x="164" y="44"/>
                  </a:moveTo>
                  <a:cubicBezTo>
                    <a:pt x="36" y="44"/>
                    <a:pt x="36" y="44"/>
                    <a:pt x="36" y="44"/>
                  </a:cubicBezTo>
                  <a:cubicBezTo>
                    <a:pt x="29" y="44"/>
                    <a:pt x="24" y="39"/>
                    <a:pt x="24" y="3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52"/>
                    <a:pt x="16" y="68"/>
                    <a:pt x="36" y="68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84" y="68"/>
                    <a:pt x="200" y="52"/>
                    <a:pt x="200" y="32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176" y="20"/>
                    <a:pt x="176" y="20"/>
                    <a:pt x="176" y="20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39"/>
                    <a:pt x="171" y="44"/>
                    <a:pt x="164" y="44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Freeform 170"/>
            <p:cNvSpPr/>
            <p:nvPr/>
          </p:nvSpPr>
          <p:spPr bwMode="auto">
            <a:xfrm>
              <a:off x="8191501" y="5703888"/>
              <a:ext cx="752475" cy="255588"/>
            </a:xfrm>
            <a:custGeom>
              <a:avLst/>
              <a:gdLst>
                <a:gd name="T0" fmla="*/ 24 w 200"/>
                <a:gd name="T1" fmla="*/ 36 h 68"/>
                <a:gd name="T2" fmla="*/ 36 w 200"/>
                <a:gd name="T3" fmla="*/ 24 h 68"/>
                <a:gd name="T4" fmla="*/ 164 w 200"/>
                <a:gd name="T5" fmla="*/ 24 h 68"/>
                <a:gd name="T6" fmla="*/ 176 w 200"/>
                <a:gd name="T7" fmla="*/ 36 h 68"/>
                <a:gd name="T8" fmla="*/ 176 w 200"/>
                <a:gd name="T9" fmla="*/ 48 h 68"/>
                <a:gd name="T10" fmla="*/ 200 w 200"/>
                <a:gd name="T11" fmla="*/ 48 h 68"/>
                <a:gd name="T12" fmla="*/ 200 w 200"/>
                <a:gd name="T13" fmla="*/ 36 h 68"/>
                <a:gd name="T14" fmla="*/ 164 w 200"/>
                <a:gd name="T15" fmla="*/ 0 h 68"/>
                <a:gd name="T16" fmla="*/ 36 w 200"/>
                <a:gd name="T17" fmla="*/ 0 h 68"/>
                <a:gd name="T18" fmla="*/ 0 w 200"/>
                <a:gd name="T19" fmla="*/ 36 h 68"/>
                <a:gd name="T20" fmla="*/ 0 w 200"/>
                <a:gd name="T21" fmla="*/ 68 h 68"/>
                <a:gd name="T22" fmla="*/ 24 w 200"/>
                <a:gd name="T23" fmla="*/ 68 h 68"/>
                <a:gd name="T24" fmla="*/ 24 w 200"/>
                <a:gd name="T25" fmla="*/ 3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68">
                  <a:moveTo>
                    <a:pt x="24" y="36"/>
                  </a:moveTo>
                  <a:cubicBezTo>
                    <a:pt x="24" y="29"/>
                    <a:pt x="29" y="24"/>
                    <a:pt x="36" y="24"/>
                  </a:cubicBezTo>
                  <a:cubicBezTo>
                    <a:pt x="164" y="24"/>
                    <a:pt x="164" y="24"/>
                    <a:pt x="164" y="24"/>
                  </a:cubicBezTo>
                  <a:cubicBezTo>
                    <a:pt x="171" y="24"/>
                    <a:pt x="176" y="29"/>
                    <a:pt x="176" y="36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200" y="48"/>
                    <a:pt x="200" y="48"/>
                    <a:pt x="200" y="48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0" y="16"/>
                    <a:pt x="184" y="0"/>
                    <a:pt x="16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4" y="68"/>
                    <a:pt x="24" y="68"/>
                    <a:pt x="24" y="68"/>
                  </a:cubicBezTo>
                  <a:lnTo>
                    <a:pt x="24" y="36"/>
                  </a:ln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28" name="组合 327"/>
          <p:cNvGrpSpPr/>
          <p:nvPr/>
        </p:nvGrpSpPr>
        <p:grpSpPr>
          <a:xfrm>
            <a:off x="3326999" y="5347237"/>
            <a:ext cx="811213" cy="871537"/>
            <a:chOff x="9920288" y="5343526"/>
            <a:chExt cx="811213" cy="871537"/>
          </a:xfrm>
        </p:grpSpPr>
        <p:sp>
          <p:nvSpPr>
            <p:cNvPr id="329" name="Rectangle 190"/>
            <p:cNvSpPr>
              <a:spLocks noChangeArrowheads="1"/>
            </p:cNvSpPr>
            <p:nvPr/>
          </p:nvSpPr>
          <p:spPr bwMode="auto">
            <a:xfrm>
              <a:off x="9920288" y="5462588"/>
              <a:ext cx="811213" cy="692150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191"/>
            <p:cNvSpPr>
              <a:spLocks noChangeArrowheads="1"/>
            </p:cNvSpPr>
            <p:nvPr/>
          </p:nvSpPr>
          <p:spPr bwMode="auto">
            <a:xfrm>
              <a:off x="9980613" y="5522913"/>
              <a:ext cx="690563" cy="57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Freeform 192"/>
            <p:cNvSpPr/>
            <p:nvPr/>
          </p:nvSpPr>
          <p:spPr bwMode="auto">
            <a:xfrm>
              <a:off x="9920288" y="5343526"/>
              <a:ext cx="811213" cy="119063"/>
            </a:xfrm>
            <a:custGeom>
              <a:avLst/>
              <a:gdLst>
                <a:gd name="T0" fmla="*/ 216 w 216"/>
                <a:gd name="T1" fmla="*/ 8 h 32"/>
                <a:gd name="T2" fmla="*/ 208 w 216"/>
                <a:gd name="T3" fmla="*/ 0 h 32"/>
                <a:gd name="T4" fmla="*/ 8 w 216"/>
                <a:gd name="T5" fmla="*/ 0 h 32"/>
                <a:gd name="T6" fmla="*/ 0 w 216"/>
                <a:gd name="T7" fmla="*/ 8 h 32"/>
                <a:gd name="T8" fmla="*/ 0 w 216"/>
                <a:gd name="T9" fmla="*/ 32 h 32"/>
                <a:gd name="T10" fmla="*/ 216 w 216"/>
                <a:gd name="T11" fmla="*/ 32 h 32"/>
                <a:gd name="T12" fmla="*/ 216 w 216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2">
                  <a:moveTo>
                    <a:pt x="216" y="8"/>
                  </a:moveTo>
                  <a:cubicBezTo>
                    <a:pt x="216" y="4"/>
                    <a:pt x="212" y="0"/>
                    <a:pt x="2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6" y="32"/>
                    <a:pt x="216" y="32"/>
                    <a:pt x="216" y="32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Freeform 193"/>
            <p:cNvSpPr/>
            <p:nvPr/>
          </p:nvSpPr>
          <p:spPr bwMode="auto">
            <a:xfrm>
              <a:off x="9920288" y="6154738"/>
              <a:ext cx="811213" cy="60325"/>
            </a:xfrm>
            <a:custGeom>
              <a:avLst/>
              <a:gdLst>
                <a:gd name="T0" fmla="*/ 0 w 216"/>
                <a:gd name="T1" fmla="*/ 8 h 16"/>
                <a:gd name="T2" fmla="*/ 8 w 216"/>
                <a:gd name="T3" fmla="*/ 16 h 16"/>
                <a:gd name="T4" fmla="*/ 208 w 216"/>
                <a:gd name="T5" fmla="*/ 16 h 16"/>
                <a:gd name="T6" fmla="*/ 216 w 216"/>
                <a:gd name="T7" fmla="*/ 8 h 16"/>
                <a:gd name="T8" fmla="*/ 216 w 216"/>
                <a:gd name="T9" fmla="*/ 0 h 16"/>
                <a:gd name="T10" fmla="*/ 0 w 216"/>
                <a:gd name="T11" fmla="*/ 0 h 16"/>
                <a:gd name="T12" fmla="*/ 0 w 2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12" y="16"/>
                    <a:pt x="216" y="12"/>
                    <a:pt x="216" y="8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Oval 194"/>
            <p:cNvSpPr>
              <a:spLocks noChangeArrowheads="1"/>
            </p:cNvSpPr>
            <p:nvPr/>
          </p:nvSpPr>
          <p:spPr bwMode="auto">
            <a:xfrm>
              <a:off x="9980613" y="5372101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Oval 195"/>
            <p:cNvSpPr>
              <a:spLocks noChangeArrowheads="1"/>
            </p:cNvSpPr>
            <p:nvPr/>
          </p:nvSpPr>
          <p:spPr bwMode="auto">
            <a:xfrm>
              <a:off x="10071101" y="5372101"/>
              <a:ext cx="58738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Oval 196"/>
            <p:cNvSpPr>
              <a:spLocks noChangeArrowheads="1"/>
            </p:cNvSpPr>
            <p:nvPr/>
          </p:nvSpPr>
          <p:spPr bwMode="auto">
            <a:xfrm>
              <a:off x="10160001" y="5372101"/>
              <a:ext cx="60325" cy="6032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197"/>
            <p:cNvSpPr>
              <a:spLocks noChangeArrowheads="1"/>
            </p:cNvSpPr>
            <p:nvPr/>
          </p:nvSpPr>
          <p:spPr bwMode="auto">
            <a:xfrm>
              <a:off x="10401301" y="5822951"/>
              <a:ext cx="209550" cy="211138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Freeform 198"/>
            <p:cNvSpPr/>
            <p:nvPr/>
          </p:nvSpPr>
          <p:spPr bwMode="auto">
            <a:xfrm>
              <a:off x="10431463" y="5913438"/>
              <a:ext cx="74613" cy="76200"/>
            </a:xfrm>
            <a:custGeom>
              <a:avLst/>
              <a:gdLst>
                <a:gd name="T0" fmla="*/ 16 w 20"/>
                <a:gd name="T1" fmla="*/ 20 h 20"/>
                <a:gd name="T2" fmla="*/ 13 w 20"/>
                <a:gd name="T3" fmla="*/ 19 h 20"/>
                <a:gd name="T4" fmla="*/ 1 w 20"/>
                <a:gd name="T5" fmla="*/ 7 h 20"/>
                <a:gd name="T6" fmla="*/ 1 w 20"/>
                <a:gd name="T7" fmla="*/ 1 h 20"/>
                <a:gd name="T8" fmla="*/ 7 w 20"/>
                <a:gd name="T9" fmla="*/ 1 h 20"/>
                <a:gd name="T10" fmla="*/ 19 w 20"/>
                <a:gd name="T11" fmla="*/ 13 h 20"/>
                <a:gd name="T12" fmla="*/ 19 w 20"/>
                <a:gd name="T13" fmla="*/ 19 h 20"/>
                <a:gd name="T14" fmla="*/ 16 w 20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16" y="20"/>
                  </a:moveTo>
                  <a:cubicBezTo>
                    <a:pt x="15" y="20"/>
                    <a:pt x="14" y="20"/>
                    <a:pt x="13" y="1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5"/>
                    <a:pt x="20" y="17"/>
                    <a:pt x="19" y="19"/>
                  </a:cubicBezTo>
                  <a:cubicBezTo>
                    <a:pt x="18" y="20"/>
                    <a:pt x="17" y="20"/>
                    <a:pt x="16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Freeform 199"/>
            <p:cNvSpPr/>
            <p:nvPr/>
          </p:nvSpPr>
          <p:spPr bwMode="auto">
            <a:xfrm>
              <a:off x="10475913" y="5883276"/>
              <a:ext cx="104775" cy="106363"/>
            </a:xfrm>
            <a:custGeom>
              <a:avLst/>
              <a:gdLst>
                <a:gd name="T0" fmla="*/ 4 w 28"/>
                <a:gd name="T1" fmla="*/ 28 h 28"/>
                <a:gd name="T2" fmla="*/ 1 w 28"/>
                <a:gd name="T3" fmla="*/ 27 h 28"/>
                <a:gd name="T4" fmla="*/ 1 w 28"/>
                <a:gd name="T5" fmla="*/ 21 h 28"/>
                <a:gd name="T6" fmla="*/ 21 w 28"/>
                <a:gd name="T7" fmla="*/ 1 h 28"/>
                <a:gd name="T8" fmla="*/ 27 w 28"/>
                <a:gd name="T9" fmla="*/ 1 h 28"/>
                <a:gd name="T10" fmla="*/ 27 w 28"/>
                <a:gd name="T11" fmla="*/ 7 h 28"/>
                <a:gd name="T12" fmla="*/ 7 w 28"/>
                <a:gd name="T13" fmla="*/ 27 h 28"/>
                <a:gd name="T14" fmla="*/ 4 w 28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8">
                  <a:moveTo>
                    <a:pt x="4" y="28"/>
                  </a:moveTo>
                  <a:cubicBezTo>
                    <a:pt x="3" y="28"/>
                    <a:pt x="2" y="28"/>
                    <a:pt x="1" y="27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3" y="0"/>
                    <a:pt x="25" y="0"/>
                    <a:pt x="27" y="1"/>
                  </a:cubicBezTo>
                  <a:cubicBezTo>
                    <a:pt x="28" y="3"/>
                    <a:pt x="28" y="5"/>
                    <a:pt x="27" y="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8"/>
                    <a:pt x="5" y="28"/>
                    <a:pt x="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200"/>
            <p:cNvSpPr>
              <a:spLocks noChangeArrowheads="1"/>
            </p:cNvSpPr>
            <p:nvPr/>
          </p:nvSpPr>
          <p:spPr bwMode="auto">
            <a:xfrm>
              <a:off x="10280651" y="5583238"/>
              <a:ext cx="330200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201"/>
            <p:cNvSpPr>
              <a:spLocks noChangeArrowheads="1"/>
            </p:cNvSpPr>
            <p:nvPr/>
          </p:nvSpPr>
          <p:spPr bwMode="auto">
            <a:xfrm>
              <a:off x="10280651" y="5643563"/>
              <a:ext cx="330200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202"/>
            <p:cNvSpPr>
              <a:spLocks noChangeArrowheads="1"/>
            </p:cNvSpPr>
            <p:nvPr/>
          </p:nvSpPr>
          <p:spPr bwMode="auto">
            <a:xfrm>
              <a:off x="10280651" y="5703888"/>
              <a:ext cx="330200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203"/>
            <p:cNvSpPr>
              <a:spLocks noChangeArrowheads="1"/>
            </p:cNvSpPr>
            <p:nvPr/>
          </p:nvSpPr>
          <p:spPr bwMode="auto">
            <a:xfrm>
              <a:off x="10280651" y="5764213"/>
              <a:ext cx="330200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204"/>
            <p:cNvSpPr>
              <a:spLocks noChangeArrowheads="1"/>
            </p:cNvSpPr>
            <p:nvPr/>
          </p:nvSpPr>
          <p:spPr bwMode="auto">
            <a:xfrm>
              <a:off x="10040938" y="5822951"/>
              <a:ext cx="330200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206"/>
            <p:cNvSpPr>
              <a:spLocks noChangeArrowheads="1"/>
            </p:cNvSpPr>
            <p:nvPr/>
          </p:nvSpPr>
          <p:spPr bwMode="auto">
            <a:xfrm>
              <a:off x="10040938" y="5883276"/>
              <a:ext cx="330200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207"/>
            <p:cNvSpPr>
              <a:spLocks noChangeArrowheads="1"/>
            </p:cNvSpPr>
            <p:nvPr/>
          </p:nvSpPr>
          <p:spPr bwMode="auto">
            <a:xfrm>
              <a:off x="10040938" y="5943601"/>
              <a:ext cx="330200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208"/>
            <p:cNvSpPr>
              <a:spLocks noChangeArrowheads="1"/>
            </p:cNvSpPr>
            <p:nvPr/>
          </p:nvSpPr>
          <p:spPr bwMode="auto">
            <a:xfrm>
              <a:off x="10040938" y="6003926"/>
              <a:ext cx="330200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209"/>
            <p:cNvSpPr>
              <a:spLocks noChangeArrowheads="1"/>
            </p:cNvSpPr>
            <p:nvPr/>
          </p:nvSpPr>
          <p:spPr bwMode="auto">
            <a:xfrm>
              <a:off x="10040938" y="5583238"/>
              <a:ext cx="209550" cy="21113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组合 238"/>
          <p:cNvGrpSpPr/>
          <p:nvPr/>
        </p:nvGrpSpPr>
        <p:grpSpPr>
          <a:xfrm>
            <a:off x="6352438" y="5353050"/>
            <a:ext cx="841375" cy="812801"/>
            <a:chOff x="6519863" y="5353050"/>
            <a:chExt cx="841375" cy="812801"/>
          </a:xfrm>
        </p:grpSpPr>
        <p:sp>
          <p:nvSpPr>
            <p:cNvPr id="26" name="Freeform 5"/>
            <p:cNvSpPr/>
            <p:nvPr/>
          </p:nvSpPr>
          <p:spPr bwMode="auto">
            <a:xfrm>
              <a:off x="6940550" y="5564188"/>
              <a:ext cx="420688" cy="601663"/>
            </a:xfrm>
            <a:custGeom>
              <a:avLst/>
              <a:gdLst>
                <a:gd name="T0" fmla="*/ 112 w 112"/>
                <a:gd name="T1" fmla="*/ 8 h 160"/>
                <a:gd name="T2" fmla="*/ 112 w 112"/>
                <a:gd name="T3" fmla="*/ 0 h 160"/>
                <a:gd name="T4" fmla="*/ 0 w 112"/>
                <a:gd name="T5" fmla="*/ 0 h 160"/>
                <a:gd name="T6" fmla="*/ 0 w 112"/>
                <a:gd name="T7" fmla="*/ 160 h 160"/>
                <a:gd name="T8" fmla="*/ 96 w 112"/>
                <a:gd name="T9" fmla="*/ 64 h 160"/>
                <a:gd name="T10" fmla="*/ 112 w 112"/>
                <a:gd name="T11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60">
                  <a:moveTo>
                    <a:pt x="112" y="8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2" y="48"/>
                    <a:pt x="112" y="32"/>
                    <a:pt x="112" y="8"/>
                  </a:cubicBez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6"/>
            <p:cNvSpPr/>
            <p:nvPr/>
          </p:nvSpPr>
          <p:spPr bwMode="auto">
            <a:xfrm>
              <a:off x="6940550" y="5353050"/>
              <a:ext cx="420688" cy="722313"/>
            </a:xfrm>
            <a:custGeom>
              <a:avLst/>
              <a:gdLst>
                <a:gd name="T0" fmla="*/ 112 w 112"/>
                <a:gd name="T1" fmla="*/ 56 h 192"/>
                <a:gd name="T2" fmla="*/ 56 w 112"/>
                <a:gd name="T3" fmla="*/ 0 h 192"/>
                <a:gd name="T4" fmla="*/ 0 w 112"/>
                <a:gd name="T5" fmla="*/ 32 h 192"/>
                <a:gd name="T6" fmla="*/ 0 w 112"/>
                <a:gd name="T7" fmla="*/ 192 h 192"/>
                <a:gd name="T8" fmla="*/ 96 w 112"/>
                <a:gd name="T9" fmla="*/ 96 h 192"/>
                <a:gd name="T10" fmla="*/ 112 w 112"/>
                <a:gd name="T11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92">
                  <a:moveTo>
                    <a:pt x="112" y="56"/>
                  </a:moveTo>
                  <a:cubicBezTo>
                    <a:pt x="112" y="28"/>
                    <a:pt x="88" y="0"/>
                    <a:pt x="56" y="0"/>
                  </a:cubicBezTo>
                  <a:cubicBezTo>
                    <a:pt x="24" y="0"/>
                    <a:pt x="0" y="32"/>
                    <a:pt x="0" y="3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112" y="80"/>
                    <a:pt x="112" y="56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7"/>
            <p:cNvSpPr/>
            <p:nvPr/>
          </p:nvSpPr>
          <p:spPr bwMode="auto">
            <a:xfrm>
              <a:off x="6519863" y="5564188"/>
              <a:ext cx="420688" cy="601663"/>
            </a:xfrm>
            <a:custGeom>
              <a:avLst/>
              <a:gdLst>
                <a:gd name="T0" fmla="*/ 0 w 112"/>
                <a:gd name="T1" fmla="*/ 8 h 160"/>
                <a:gd name="T2" fmla="*/ 0 w 112"/>
                <a:gd name="T3" fmla="*/ 0 h 160"/>
                <a:gd name="T4" fmla="*/ 112 w 112"/>
                <a:gd name="T5" fmla="*/ 0 h 160"/>
                <a:gd name="T6" fmla="*/ 112 w 112"/>
                <a:gd name="T7" fmla="*/ 160 h 160"/>
                <a:gd name="T8" fmla="*/ 16 w 112"/>
                <a:gd name="T9" fmla="*/ 64 h 160"/>
                <a:gd name="T10" fmla="*/ 0 w 112"/>
                <a:gd name="T11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60">
                  <a:moveTo>
                    <a:pt x="0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60"/>
                    <a:pt x="112" y="160"/>
                    <a:pt x="112" y="16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0" y="48"/>
                    <a:pt x="0" y="32"/>
                    <a:pt x="0" y="8"/>
                  </a:cubicBez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8"/>
            <p:cNvSpPr/>
            <p:nvPr/>
          </p:nvSpPr>
          <p:spPr bwMode="auto">
            <a:xfrm>
              <a:off x="6519863" y="5353050"/>
              <a:ext cx="420688" cy="722313"/>
            </a:xfrm>
            <a:custGeom>
              <a:avLst/>
              <a:gdLst>
                <a:gd name="T0" fmla="*/ 0 w 112"/>
                <a:gd name="T1" fmla="*/ 56 h 192"/>
                <a:gd name="T2" fmla="*/ 56 w 112"/>
                <a:gd name="T3" fmla="*/ 0 h 192"/>
                <a:gd name="T4" fmla="*/ 112 w 112"/>
                <a:gd name="T5" fmla="*/ 32 h 192"/>
                <a:gd name="T6" fmla="*/ 112 w 112"/>
                <a:gd name="T7" fmla="*/ 192 h 192"/>
                <a:gd name="T8" fmla="*/ 16 w 112"/>
                <a:gd name="T9" fmla="*/ 96 h 192"/>
                <a:gd name="T10" fmla="*/ 0 w 112"/>
                <a:gd name="T11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92">
                  <a:moveTo>
                    <a:pt x="0" y="56"/>
                  </a:moveTo>
                  <a:cubicBezTo>
                    <a:pt x="0" y="28"/>
                    <a:pt x="24" y="0"/>
                    <a:pt x="56" y="0"/>
                  </a:cubicBezTo>
                  <a:cubicBezTo>
                    <a:pt x="88" y="0"/>
                    <a:pt x="112" y="32"/>
                    <a:pt x="112" y="32"/>
                  </a:cubicBezTo>
                  <a:cubicBezTo>
                    <a:pt x="112" y="192"/>
                    <a:pt x="112" y="192"/>
                    <a:pt x="112" y="192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96"/>
                    <a:pt x="0" y="80"/>
                    <a:pt x="0" y="56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9613163" y="2436813"/>
            <a:ext cx="931863" cy="722312"/>
            <a:chOff x="9780588" y="2436813"/>
            <a:chExt cx="931863" cy="722312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9780588" y="2466975"/>
              <a:ext cx="931863" cy="6921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9780588" y="2436813"/>
              <a:ext cx="931863" cy="6921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9840913" y="2497138"/>
              <a:ext cx="58738" cy="57150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10471150" y="2497138"/>
              <a:ext cx="30163" cy="57150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10171113" y="2497138"/>
              <a:ext cx="60325" cy="57150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9929813" y="2497138"/>
              <a:ext cx="30163" cy="57150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9990138" y="2497138"/>
              <a:ext cx="60325" cy="57150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10080625" y="2497138"/>
              <a:ext cx="30163" cy="57150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10261600" y="2497138"/>
              <a:ext cx="30163" cy="57150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18"/>
            <p:cNvSpPr>
              <a:spLocks noChangeArrowheads="1"/>
            </p:cNvSpPr>
            <p:nvPr/>
          </p:nvSpPr>
          <p:spPr bwMode="auto">
            <a:xfrm>
              <a:off x="10350500" y="2497138"/>
              <a:ext cx="60325" cy="57150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19"/>
            <p:cNvSpPr>
              <a:spLocks noChangeArrowheads="1"/>
            </p:cNvSpPr>
            <p:nvPr/>
          </p:nvSpPr>
          <p:spPr bwMode="auto">
            <a:xfrm>
              <a:off x="10531475" y="2497138"/>
              <a:ext cx="30163" cy="57150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Rectangle 20"/>
            <p:cNvSpPr>
              <a:spLocks noChangeArrowheads="1"/>
            </p:cNvSpPr>
            <p:nvPr/>
          </p:nvSpPr>
          <p:spPr bwMode="auto">
            <a:xfrm>
              <a:off x="10591800" y="2497138"/>
              <a:ext cx="60325" cy="57150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21"/>
            <p:cNvSpPr>
              <a:spLocks noChangeArrowheads="1"/>
            </p:cNvSpPr>
            <p:nvPr/>
          </p:nvSpPr>
          <p:spPr bwMode="auto">
            <a:xfrm>
              <a:off x="9780588" y="2722563"/>
              <a:ext cx="931863" cy="30163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41" name="组合 240"/>
          <p:cNvGrpSpPr/>
          <p:nvPr/>
        </p:nvGrpSpPr>
        <p:grpSpPr>
          <a:xfrm>
            <a:off x="9657613" y="5383213"/>
            <a:ext cx="841375" cy="782638"/>
            <a:chOff x="9825038" y="5383213"/>
            <a:chExt cx="841375" cy="782638"/>
          </a:xfrm>
        </p:grpSpPr>
        <p:sp>
          <p:nvSpPr>
            <p:cNvPr id="43" name="Freeform 22"/>
            <p:cNvSpPr/>
            <p:nvPr/>
          </p:nvSpPr>
          <p:spPr bwMode="auto">
            <a:xfrm>
              <a:off x="9825038" y="5383213"/>
              <a:ext cx="841375" cy="782638"/>
            </a:xfrm>
            <a:custGeom>
              <a:avLst/>
              <a:gdLst>
                <a:gd name="T0" fmla="*/ 224 w 224"/>
                <a:gd name="T1" fmla="*/ 200 h 208"/>
                <a:gd name="T2" fmla="*/ 216 w 224"/>
                <a:gd name="T3" fmla="*/ 208 h 208"/>
                <a:gd name="T4" fmla="*/ 8 w 224"/>
                <a:gd name="T5" fmla="*/ 208 h 208"/>
                <a:gd name="T6" fmla="*/ 0 w 224"/>
                <a:gd name="T7" fmla="*/ 200 h 208"/>
                <a:gd name="T8" fmla="*/ 0 w 224"/>
                <a:gd name="T9" fmla="*/ 8 h 208"/>
                <a:gd name="T10" fmla="*/ 8 w 224"/>
                <a:gd name="T11" fmla="*/ 0 h 208"/>
                <a:gd name="T12" fmla="*/ 216 w 224"/>
                <a:gd name="T13" fmla="*/ 0 h 208"/>
                <a:gd name="T14" fmla="*/ 224 w 224"/>
                <a:gd name="T15" fmla="*/ 8 h 208"/>
                <a:gd name="T16" fmla="*/ 224 w 224"/>
                <a:gd name="T17" fmla="*/ 20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08">
                  <a:moveTo>
                    <a:pt x="224" y="200"/>
                  </a:moveTo>
                  <a:cubicBezTo>
                    <a:pt x="224" y="204"/>
                    <a:pt x="220" y="208"/>
                    <a:pt x="216" y="208"/>
                  </a:cubicBez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0" y="0"/>
                    <a:pt x="224" y="4"/>
                    <a:pt x="224" y="8"/>
                  </a:cubicBezTo>
                  <a:lnTo>
                    <a:pt x="224" y="200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3"/>
            <p:cNvSpPr/>
            <p:nvPr/>
          </p:nvSpPr>
          <p:spPr bwMode="auto">
            <a:xfrm>
              <a:off x="9825038" y="5383213"/>
              <a:ext cx="841375" cy="722313"/>
            </a:xfrm>
            <a:custGeom>
              <a:avLst/>
              <a:gdLst>
                <a:gd name="T0" fmla="*/ 224 w 224"/>
                <a:gd name="T1" fmla="*/ 184 h 192"/>
                <a:gd name="T2" fmla="*/ 216 w 224"/>
                <a:gd name="T3" fmla="*/ 192 h 192"/>
                <a:gd name="T4" fmla="*/ 8 w 224"/>
                <a:gd name="T5" fmla="*/ 192 h 192"/>
                <a:gd name="T6" fmla="*/ 0 w 224"/>
                <a:gd name="T7" fmla="*/ 184 h 192"/>
                <a:gd name="T8" fmla="*/ 0 w 224"/>
                <a:gd name="T9" fmla="*/ 8 h 192"/>
                <a:gd name="T10" fmla="*/ 8 w 224"/>
                <a:gd name="T11" fmla="*/ 0 h 192"/>
                <a:gd name="T12" fmla="*/ 216 w 224"/>
                <a:gd name="T13" fmla="*/ 0 h 192"/>
                <a:gd name="T14" fmla="*/ 224 w 224"/>
                <a:gd name="T15" fmla="*/ 8 h 192"/>
                <a:gd name="T16" fmla="*/ 224 w 224"/>
                <a:gd name="T17" fmla="*/ 18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192">
                  <a:moveTo>
                    <a:pt x="224" y="184"/>
                  </a:moveTo>
                  <a:cubicBezTo>
                    <a:pt x="224" y="188"/>
                    <a:pt x="220" y="192"/>
                    <a:pt x="216" y="192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0" y="0"/>
                    <a:pt x="224" y="4"/>
                    <a:pt x="224" y="8"/>
                  </a:cubicBezTo>
                  <a:lnTo>
                    <a:pt x="224" y="184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4"/>
            <p:cNvSpPr/>
            <p:nvPr/>
          </p:nvSpPr>
          <p:spPr bwMode="auto">
            <a:xfrm>
              <a:off x="10155238" y="5383213"/>
              <a:ext cx="180975" cy="301625"/>
            </a:xfrm>
            <a:custGeom>
              <a:avLst/>
              <a:gdLst>
                <a:gd name="T0" fmla="*/ 0 w 114"/>
                <a:gd name="T1" fmla="*/ 0 h 190"/>
                <a:gd name="T2" fmla="*/ 114 w 114"/>
                <a:gd name="T3" fmla="*/ 0 h 190"/>
                <a:gd name="T4" fmla="*/ 114 w 114"/>
                <a:gd name="T5" fmla="*/ 190 h 190"/>
                <a:gd name="T6" fmla="*/ 95 w 114"/>
                <a:gd name="T7" fmla="*/ 171 h 190"/>
                <a:gd name="T8" fmla="*/ 76 w 114"/>
                <a:gd name="T9" fmla="*/ 190 h 190"/>
                <a:gd name="T10" fmla="*/ 57 w 114"/>
                <a:gd name="T11" fmla="*/ 171 h 190"/>
                <a:gd name="T12" fmla="*/ 38 w 114"/>
                <a:gd name="T13" fmla="*/ 190 h 190"/>
                <a:gd name="T14" fmla="*/ 19 w 114"/>
                <a:gd name="T15" fmla="*/ 171 h 190"/>
                <a:gd name="T16" fmla="*/ 0 w 114"/>
                <a:gd name="T17" fmla="*/ 190 h 190"/>
                <a:gd name="T18" fmla="*/ 0 w 114"/>
                <a:gd name="T1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90">
                  <a:moveTo>
                    <a:pt x="0" y="0"/>
                  </a:moveTo>
                  <a:lnTo>
                    <a:pt x="114" y="0"/>
                  </a:lnTo>
                  <a:lnTo>
                    <a:pt x="114" y="190"/>
                  </a:lnTo>
                  <a:lnTo>
                    <a:pt x="95" y="171"/>
                  </a:lnTo>
                  <a:lnTo>
                    <a:pt x="76" y="190"/>
                  </a:lnTo>
                  <a:lnTo>
                    <a:pt x="57" y="171"/>
                  </a:lnTo>
                  <a:lnTo>
                    <a:pt x="38" y="190"/>
                  </a:lnTo>
                  <a:lnTo>
                    <a:pt x="19" y="171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9885363" y="5924550"/>
              <a:ext cx="211138" cy="1206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9915525" y="5954713"/>
              <a:ext cx="150813" cy="603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27"/>
            <p:cNvSpPr>
              <a:spLocks noChangeArrowheads="1"/>
            </p:cNvSpPr>
            <p:nvPr/>
          </p:nvSpPr>
          <p:spPr bwMode="auto">
            <a:xfrm>
              <a:off x="10456863" y="5924550"/>
              <a:ext cx="149225" cy="120650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28"/>
            <p:cNvSpPr>
              <a:spLocks noChangeArrowheads="1"/>
            </p:cNvSpPr>
            <p:nvPr/>
          </p:nvSpPr>
          <p:spPr bwMode="auto">
            <a:xfrm>
              <a:off x="10456863" y="5773738"/>
              <a:ext cx="149225" cy="120650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4639525" y="5443538"/>
            <a:ext cx="960438" cy="722313"/>
            <a:chOff x="4806950" y="5443538"/>
            <a:chExt cx="960438" cy="722313"/>
          </a:xfrm>
        </p:grpSpPr>
        <p:sp>
          <p:nvSpPr>
            <p:cNvPr id="50" name="Rectangle 29"/>
            <p:cNvSpPr>
              <a:spLocks noChangeArrowheads="1"/>
            </p:cNvSpPr>
            <p:nvPr/>
          </p:nvSpPr>
          <p:spPr bwMode="auto">
            <a:xfrm>
              <a:off x="4881563" y="5503863"/>
              <a:ext cx="811213" cy="631825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30"/>
            <p:cNvSpPr>
              <a:spLocks noChangeArrowheads="1"/>
            </p:cNvSpPr>
            <p:nvPr/>
          </p:nvSpPr>
          <p:spPr bwMode="auto">
            <a:xfrm>
              <a:off x="4972050" y="5743575"/>
              <a:ext cx="330200" cy="22542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31"/>
            <p:cNvSpPr>
              <a:spLocks noChangeArrowheads="1"/>
            </p:cNvSpPr>
            <p:nvPr/>
          </p:nvSpPr>
          <p:spPr bwMode="auto">
            <a:xfrm>
              <a:off x="4972050" y="5743575"/>
              <a:ext cx="30163" cy="2254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32"/>
            <p:cNvSpPr>
              <a:spLocks noChangeArrowheads="1"/>
            </p:cNvSpPr>
            <p:nvPr/>
          </p:nvSpPr>
          <p:spPr bwMode="auto">
            <a:xfrm>
              <a:off x="5121275" y="5743575"/>
              <a:ext cx="30163" cy="2254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33"/>
            <p:cNvSpPr>
              <a:spLocks noChangeArrowheads="1"/>
            </p:cNvSpPr>
            <p:nvPr/>
          </p:nvSpPr>
          <p:spPr bwMode="auto">
            <a:xfrm>
              <a:off x="5272088" y="5743575"/>
              <a:ext cx="30163" cy="2254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4972050" y="5940425"/>
              <a:ext cx="330200" cy="2857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4972050" y="5743575"/>
              <a:ext cx="330200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Rectangle 36"/>
            <p:cNvSpPr>
              <a:spLocks noChangeArrowheads="1"/>
            </p:cNvSpPr>
            <p:nvPr/>
          </p:nvSpPr>
          <p:spPr bwMode="auto">
            <a:xfrm>
              <a:off x="4837113" y="5503863"/>
              <a:ext cx="8890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37"/>
            <p:cNvSpPr>
              <a:spLocks noChangeArrowheads="1"/>
            </p:cNvSpPr>
            <p:nvPr/>
          </p:nvSpPr>
          <p:spPr bwMode="auto">
            <a:xfrm>
              <a:off x="4926013" y="5503863"/>
              <a:ext cx="90488" cy="1206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38"/>
            <p:cNvSpPr>
              <a:spLocks noChangeArrowheads="1"/>
            </p:cNvSpPr>
            <p:nvPr/>
          </p:nvSpPr>
          <p:spPr bwMode="auto">
            <a:xfrm>
              <a:off x="5016500" y="5503863"/>
              <a:ext cx="90488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5106988" y="5503863"/>
              <a:ext cx="90488" cy="1206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40"/>
            <p:cNvSpPr>
              <a:spLocks noChangeArrowheads="1"/>
            </p:cNvSpPr>
            <p:nvPr/>
          </p:nvSpPr>
          <p:spPr bwMode="auto">
            <a:xfrm>
              <a:off x="5197475" y="5503863"/>
              <a:ext cx="8890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41"/>
            <p:cNvSpPr>
              <a:spLocks noChangeArrowheads="1"/>
            </p:cNvSpPr>
            <p:nvPr/>
          </p:nvSpPr>
          <p:spPr bwMode="auto">
            <a:xfrm>
              <a:off x="5286375" y="5503863"/>
              <a:ext cx="90488" cy="1206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42"/>
            <p:cNvSpPr>
              <a:spLocks noChangeArrowheads="1"/>
            </p:cNvSpPr>
            <p:nvPr/>
          </p:nvSpPr>
          <p:spPr bwMode="auto">
            <a:xfrm>
              <a:off x="5376863" y="5503863"/>
              <a:ext cx="90488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43"/>
            <p:cNvSpPr>
              <a:spLocks noChangeArrowheads="1"/>
            </p:cNvSpPr>
            <p:nvPr/>
          </p:nvSpPr>
          <p:spPr bwMode="auto">
            <a:xfrm>
              <a:off x="5557838" y="5503863"/>
              <a:ext cx="90488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4"/>
            <p:cNvSpPr/>
            <p:nvPr/>
          </p:nvSpPr>
          <p:spPr bwMode="auto">
            <a:xfrm>
              <a:off x="5557838" y="5624513"/>
              <a:ext cx="90488" cy="44450"/>
            </a:xfrm>
            <a:custGeom>
              <a:avLst/>
              <a:gdLst>
                <a:gd name="T0" fmla="*/ 24 w 24"/>
                <a:gd name="T1" fmla="*/ 0 h 12"/>
                <a:gd name="T2" fmla="*/ 12 w 24"/>
                <a:gd name="T3" fmla="*/ 12 h 12"/>
                <a:gd name="T4" fmla="*/ 0 w 24"/>
                <a:gd name="T5" fmla="*/ 0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24" y="0"/>
                  </a:moveTo>
                  <a:cubicBezTo>
                    <a:pt x="24" y="7"/>
                    <a:pt x="19" y="12"/>
                    <a:pt x="12" y="12"/>
                  </a:cubicBezTo>
                  <a:cubicBezTo>
                    <a:pt x="5" y="12"/>
                    <a:pt x="0" y="7"/>
                    <a:pt x="0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45"/>
            <p:cNvSpPr>
              <a:spLocks noChangeArrowheads="1"/>
            </p:cNvSpPr>
            <p:nvPr/>
          </p:nvSpPr>
          <p:spPr bwMode="auto">
            <a:xfrm>
              <a:off x="5467350" y="5503863"/>
              <a:ext cx="90488" cy="1206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6"/>
            <p:cNvSpPr/>
            <p:nvPr/>
          </p:nvSpPr>
          <p:spPr bwMode="auto">
            <a:xfrm>
              <a:off x="5467350" y="5624513"/>
              <a:ext cx="90488" cy="44450"/>
            </a:xfrm>
            <a:custGeom>
              <a:avLst/>
              <a:gdLst>
                <a:gd name="T0" fmla="*/ 24 w 24"/>
                <a:gd name="T1" fmla="*/ 0 h 12"/>
                <a:gd name="T2" fmla="*/ 12 w 24"/>
                <a:gd name="T3" fmla="*/ 12 h 12"/>
                <a:gd name="T4" fmla="*/ 0 w 24"/>
                <a:gd name="T5" fmla="*/ 0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24" y="0"/>
                  </a:moveTo>
                  <a:cubicBezTo>
                    <a:pt x="24" y="7"/>
                    <a:pt x="19" y="12"/>
                    <a:pt x="12" y="12"/>
                  </a:cubicBezTo>
                  <a:cubicBezTo>
                    <a:pt x="5" y="12"/>
                    <a:pt x="0" y="7"/>
                    <a:pt x="0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47"/>
            <p:cNvSpPr>
              <a:spLocks noChangeArrowheads="1"/>
            </p:cNvSpPr>
            <p:nvPr/>
          </p:nvSpPr>
          <p:spPr bwMode="auto">
            <a:xfrm>
              <a:off x="5648325" y="5503863"/>
              <a:ext cx="88900" cy="1206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8"/>
            <p:cNvSpPr/>
            <p:nvPr/>
          </p:nvSpPr>
          <p:spPr bwMode="auto">
            <a:xfrm>
              <a:off x="5648325" y="5624513"/>
              <a:ext cx="88900" cy="44450"/>
            </a:xfrm>
            <a:custGeom>
              <a:avLst/>
              <a:gdLst>
                <a:gd name="T0" fmla="*/ 24 w 24"/>
                <a:gd name="T1" fmla="*/ 0 h 12"/>
                <a:gd name="T2" fmla="*/ 12 w 24"/>
                <a:gd name="T3" fmla="*/ 12 h 12"/>
                <a:gd name="T4" fmla="*/ 0 w 24"/>
                <a:gd name="T5" fmla="*/ 0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24" y="0"/>
                  </a:moveTo>
                  <a:cubicBezTo>
                    <a:pt x="24" y="7"/>
                    <a:pt x="19" y="12"/>
                    <a:pt x="12" y="12"/>
                  </a:cubicBezTo>
                  <a:cubicBezTo>
                    <a:pt x="5" y="12"/>
                    <a:pt x="0" y="7"/>
                    <a:pt x="0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9"/>
            <p:cNvSpPr/>
            <p:nvPr/>
          </p:nvSpPr>
          <p:spPr bwMode="auto">
            <a:xfrm>
              <a:off x="5376863" y="5624513"/>
              <a:ext cx="90488" cy="44450"/>
            </a:xfrm>
            <a:custGeom>
              <a:avLst/>
              <a:gdLst>
                <a:gd name="T0" fmla="*/ 24 w 24"/>
                <a:gd name="T1" fmla="*/ 0 h 12"/>
                <a:gd name="T2" fmla="*/ 12 w 24"/>
                <a:gd name="T3" fmla="*/ 12 h 12"/>
                <a:gd name="T4" fmla="*/ 0 w 24"/>
                <a:gd name="T5" fmla="*/ 0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24" y="0"/>
                  </a:moveTo>
                  <a:cubicBezTo>
                    <a:pt x="24" y="7"/>
                    <a:pt x="19" y="12"/>
                    <a:pt x="12" y="12"/>
                  </a:cubicBezTo>
                  <a:cubicBezTo>
                    <a:pt x="5" y="12"/>
                    <a:pt x="0" y="7"/>
                    <a:pt x="0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50"/>
            <p:cNvSpPr/>
            <p:nvPr/>
          </p:nvSpPr>
          <p:spPr bwMode="auto">
            <a:xfrm>
              <a:off x="5286375" y="5624513"/>
              <a:ext cx="90488" cy="44450"/>
            </a:xfrm>
            <a:custGeom>
              <a:avLst/>
              <a:gdLst>
                <a:gd name="T0" fmla="*/ 24 w 24"/>
                <a:gd name="T1" fmla="*/ 0 h 12"/>
                <a:gd name="T2" fmla="*/ 12 w 24"/>
                <a:gd name="T3" fmla="*/ 12 h 12"/>
                <a:gd name="T4" fmla="*/ 0 w 24"/>
                <a:gd name="T5" fmla="*/ 0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24" y="0"/>
                  </a:moveTo>
                  <a:cubicBezTo>
                    <a:pt x="24" y="7"/>
                    <a:pt x="19" y="12"/>
                    <a:pt x="12" y="12"/>
                  </a:cubicBezTo>
                  <a:cubicBezTo>
                    <a:pt x="5" y="12"/>
                    <a:pt x="0" y="7"/>
                    <a:pt x="0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51"/>
            <p:cNvSpPr/>
            <p:nvPr/>
          </p:nvSpPr>
          <p:spPr bwMode="auto">
            <a:xfrm>
              <a:off x="5197475" y="5624513"/>
              <a:ext cx="88900" cy="44450"/>
            </a:xfrm>
            <a:custGeom>
              <a:avLst/>
              <a:gdLst>
                <a:gd name="T0" fmla="*/ 24 w 24"/>
                <a:gd name="T1" fmla="*/ 0 h 12"/>
                <a:gd name="T2" fmla="*/ 12 w 24"/>
                <a:gd name="T3" fmla="*/ 12 h 12"/>
                <a:gd name="T4" fmla="*/ 0 w 24"/>
                <a:gd name="T5" fmla="*/ 0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24" y="0"/>
                  </a:moveTo>
                  <a:cubicBezTo>
                    <a:pt x="24" y="7"/>
                    <a:pt x="19" y="12"/>
                    <a:pt x="12" y="12"/>
                  </a:cubicBezTo>
                  <a:cubicBezTo>
                    <a:pt x="5" y="12"/>
                    <a:pt x="0" y="7"/>
                    <a:pt x="0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52"/>
            <p:cNvSpPr/>
            <p:nvPr/>
          </p:nvSpPr>
          <p:spPr bwMode="auto">
            <a:xfrm>
              <a:off x="5106988" y="5624513"/>
              <a:ext cx="90488" cy="44450"/>
            </a:xfrm>
            <a:custGeom>
              <a:avLst/>
              <a:gdLst>
                <a:gd name="T0" fmla="*/ 24 w 24"/>
                <a:gd name="T1" fmla="*/ 0 h 12"/>
                <a:gd name="T2" fmla="*/ 12 w 24"/>
                <a:gd name="T3" fmla="*/ 12 h 12"/>
                <a:gd name="T4" fmla="*/ 0 w 24"/>
                <a:gd name="T5" fmla="*/ 0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24" y="0"/>
                  </a:moveTo>
                  <a:cubicBezTo>
                    <a:pt x="24" y="7"/>
                    <a:pt x="19" y="12"/>
                    <a:pt x="12" y="12"/>
                  </a:cubicBezTo>
                  <a:cubicBezTo>
                    <a:pt x="5" y="12"/>
                    <a:pt x="0" y="7"/>
                    <a:pt x="0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53"/>
            <p:cNvSpPr/>
            <p:nvPr/>
          </p:nvSpPr>
          <p:spPr bwMode="auto">
            <a:xfrm>
              <a:off x="5016500" y="5624513"/>
              <a:ext cx="90488" cy="44450"/>
            </a:xfrm>
            <a:custGeom>
              <a:avLst/>
              <a:gdLst>
                <a:gd name="T0" fmla="*/ 24 w 24"/>
                <a:gd name="T1" fmla="*/ 0 h 12"/>
                <a:gd name="T2" fmla="*/ 12 w 24"/>
                <a:gd name="T3" fmla="*/ 12 h 12"/>
                <a:gd name="T4" fmla="*/ 0 w 24"/>
                <a:gd name="T5" fmla="*/ 0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24" y="0"/>
                  </a:moveTo>
                  <a:cubicBezTo>
                    <a:pt x="24" y="7"/>
                    <a:pt x="19" y="12"/>
                    <a:pt x="12" y="12"/>
                  </a:cubicBezTo>
                  <a:cubicBezTo>
                    <a:pt x="5" y="12"/>
                    <a:pt x="0" y="7"/>
                    <a:pt x="0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54"/>
            <p:cNvSpPr/>
            <p:nvPr/>
          </p:nvSpPr>
          <p:spPr bwMode="auto">
            <a:xfrm>
              <a:off x="4837113" y="5624513"/>
              <a:ext cx="88900" cy="44450"/>
            </a:xfrm>
            <a:custGeom>
              <a:avLst/>
              <a:gdLst>
                <a:gd name="T0" fmla="*/ 24 w 24"/>
                <a:gd name="T1" fmla="*/ 0 h 12"/>
                <a:gd name="T2" fmla="*/ 12 w 24"/>
                <a:gd name="T3" fmla="*/ 12 h 12"/>
                <a:gd name="T4" fmla="*/ 0 w 24"/>
                <a:gd name="T5" fmla="*/ 0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24" y="0"/>
                  </a:moveTo>
                  <a:cubicBezTo>
                    <a:pt x="24" y="7"/>
                    <a:pt x="19" y="12"/>
                    <a:pt x="12" y="12"/>
                  </a:cubicBezTo>
                  <a:cubicBezTo>
                    <a:pt x="5" y="12"/>
                    <a:pt x="0" y="7"/>
                    <a:pt x="0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55"/>
            <p:cNvSpPr/>
            <p:nvPr/>
          </p:nvSpPr>
          <p:spPr bwMode="auto">
            <a:xfrm>
              <a:off x="4926013" y="5624513"/>
              <a:ext cx="90488" cy="44450"/>
            </a:xfrm>
            <a:custGeom>
              <a:avLst/>
              <a:gdLst>
                <a:gd name="T0" fmla="*/ 24 w 24"/>
                <a:gd name="T1" fmla="*/ 0 h 12"/>
                <a:gd name="T2" fmla="*/ 12 w 24"/>
                <a:gd name="T3" fmla="*/ 12 h 12"/>
                <a:gd name="T4" fmla="*/ 0 w 24"/>
                <a:gd name="T5" fmla="*/ 0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24" y="0"/>
                  </a:moveTo>
                  <a:cubicBezTo>
                    <a:pt x="24" y="7"/>
                    <a:pt x="19" y="12"/>
                    <a:pt x="12" y="12"/>
                  </a:cubicBezTo>
                  <a:cubicBezTo>
                    <a:pt x="5" y="12"/>
                    <a:pt x="0" y="7"/>
                    <a:pt x="0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Rectangle 56"/>
            <p:cNvSpPr>
              <a:spLocks noChangeArrowheads="1"/>
            </p:cNvSpPr>
            <p:nvPr/>
          </p:nvSpPr>
          <p:spPr bwMode="auto">
            <a:xfrm>
              <a:off x="5392738" y="5743575"/>
              <a:ext cx="209550" cy="39211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Rectangle 57"/>
            <p:cNvSpPr>
              <a:spLocks noChangeArrowheads="1"/>
            </p:cNvSpPr>
            <p:nvPr/>
          </p:nvSpPr>
          <p:spPr bwMode="auto">
            <a:xfrm>
              <a:off x="5392738" y="5743575"/>
              <a:ext cx="209550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Rectangle 58"/>
            <p:cNvSpPr>
              <a:spLocks noChangeArrowheads="1"/>
            </p:cNvSpPr>
            <p:nvPr/>
          </p:nvSpPr>
          <p:spPr bwMode="auto">
            <a:xfrm>
              <a:off x="5392738" y="5773738"/>
              <a:ext cx="30163" cy="361950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Rectangle 59"/>
            <p:cNvSpPr>
              <a:spLocks noChangeArrowheads="1"/>
            </p:cNvSpPr>
            <p:nvPr/>
          </p:nvSpPr>
          <p:spPr bwMode="auto">
            <a:xfrm>
              <a:off x="5572125" y="5773738"/>
              <a:ext cx="30163" cy="361950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Rectangle 60"/>
            <p:cNvSpPr>
              <a:spLocks noChangeArrowheads="1"/>
            </p:cNvSpPr>
            <p:nvPr/>
          </p:nvSpPr>
          <p:spPr bwMode="auto">
            <a:xfrm>
              <a:off x="4881563" y="6135688"/>
              <a:ext cx="811213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61"/>
            <p:cNvSpPr>
              <a:spLocks noChangeArrowheads="1"/>
            </p:cNvSpPr>
            <p:nvPr/>
          </p:nvSpPr>
          <p:spPr bwMode="auto">
            <a:xfrm>
              <a:off x="5422900" y="5940425"/>
              <a:ext cx="149225" cy="2857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62"/>
            <p:cNvSpPr/>
            <p:nvPr/>
          </p:nvSpPr>
          <p:spPr bwMode="auto">
            <a:xfrm>
              <a:off x="4806950" y="5443538"/>
              <a:ext cx="960438" cy="60325"/>
            </a:xfrm>
            <a:custGeom>
              <a:avLst/>
              <a:gdLst>
                <a:gd name="T0" fmla="*/ 248 w 256"/>
                <a:gd name="T1" fmla="*/ 0 h 16"/>
                <a:gd name="T2" fmla="*/ 8 w 256"/>
                <a:gd name="T3" fmla="*/ 0 h 16"/>
                <a:gd name="T4" fmla="*/ 0 w 256"/>
                <a:gd name="T5" fmla="*/ 8 h 16"/>
                <a:gd name="T6" fmla="*/ 8 w 256"/>
                <a:gd name="T7" fmla="*/ 16 h 16"/>
                <a:gd name="T8" fmla="*/ 248 w 256"/>
                <a:gd name="T9" fmla="*/ 16 h 16"/>
                <a:gd name="T10" fmla="*/ 256 w 256"/>
                <a:gd name="T11" fmla="*/ 8 h 16"/>
                <a:gd name="T12" fmla="*/ 248 w 256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6">
                  <a:moveTo>
                    <a:pt x="24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248" y="16"/>
                    <a:pt x="248" y="16"/>
                    <a:pt x="248" y="16"/>
                  </a:cubicBezTo>
                  <a:cubicBezTo>
                    <a:pt x="252" y="16"/>
                    <a:pt x="256" y="12"/>
                    <a:pt x="256" y="8"/>
                  </a:cubicBezTo>
                  <a:cubicBezTo>
                    <a:pt x="256" y="4"/>
                    <a:pt x="252" y="0"/>
                    <a:pt x="248" y="0"/>
                  </a:cubicBez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4669688" y="903288"/>
            <a:ext cx="900112" cy="752475"/>
            <a:chOff x="4837113" y="903288"/>
            <a:chExt cx="900112" cy="752475"/>
          </a:xfrm>
        </p:grpSpPr>
        <p:sp>
          <p:nvSpPr>
            <p:cNvPr id="84" name="Freeform 63"/>
            <p:cNvSpPr/>
            <p:nvPr/>
          </p:nvSpPr>
          <p:spPr bwMode="auto">
            <a:xfrm>
              <a:off x="4881563" y="1173163"/>
              <a:ext cx="811213" cy="482600"/>
            </a:xfrm>
            <a:custGeom>
              <a:avLst/>
              <a:gdLst>
                <a:gd name="T0" fmla="*/ 216 w 216"/>
                <a:gd name="T1" fmla="*/ 112 h 128"/>
                <a:gd name="T2" fmla="*/ 200 w 216"/>
                <a:gd name="T3" fmla="*/ 128 h 128"/>
                <a:gd name="T4" fmla="*/ 16 w 216"/>
                <a:gd name="T5" fmla="*/ 128 h 128"/>
                <a:gd name="T6" fmla="*/ 0 w 216"/>
                <a:gd name="T7" fmla="*/ 112 h 128"/>
                <a:gd name="T8" fmla="*/ 0 w 216"/>
                <a:gd name="T9" fmla="*/ 0 h 128"/>
                <a:gd name="T10" fmla="*/ 216 w 216"/>
                <a:gd name="T11" fmla="*/ 0 h 128"/>
                <a:gd name="T12" fmla="*/ 216 w 216"/>
                <a:gd name="T13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28">
                  <a:moveTo>
                    <a:pt x="216" y="112"/>
                  </a:moveTo>
                  <a:cubicBezTo>
                    <a:pt x="216" y="121"/>
                    <a:pt x="209" y="128"/>
                    <a:pt x="200" y="128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7" y="128"/>
                    <a:pt x="0" y="121"/>
                    <a:pt x="0" y="1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" y="0"/>
                    <a:pt x="216" y="0"/>
                    <a:pt x="216" y="0"/>
                  </a:cubicBezTo>
                  <a:lnTo>
                    <a:pt x="216" y="112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64"/>
            <p:cNvSpPr/>
            <p:nvPr/>
          </p:nvSpPr>
          <p:spPr bwMode="auto">
            <a:xfrm>
              <a:off x="4881563" y="1173163"/>
              <a:ext cx="811213" cy="422275"/>
            </a:xfrm>
            <a:custGeom>
              <a:avLst/>
              <a:gdLst>
                <a:gd name="T0" fmla="*/ 216 w 216"/>
                <a:gd name="T1" fmla="*/ 96 h 112"/>
                <a:gd name="T2" fmla="*/ 200 w 216"/>
                <a:gd name="T3" fmla="*/ 112 h 112"/>
                <a:gd name="T4" fmla="*/ 16 w 216"/>
                <a:gd name="T5" fmla="*/ 112 h 112"/>
                <a:gd name="T6" fmla="*/ 0 w 216"/>
                <a:gd name="T7" fmla="*/ 96 h 112"/>
                <a:gd name="T8" fmla="*/ 0 w 216"/>
                <a:gd name="T9" fmla="*/ 0 h 112"/>
                <a:gd name="T10" fmla="*/ 216 w 216"/>
                <a:gd name="T11" fmla="*/ 0 h 112"/>
                <a:gd name="T12" fmla="*/ 216 w 216"/>
                <a:gd name="T13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12">
                  <a:moveTo>
                    <a:pt x="216" y="96"/>
                  </a:moveTo>
                  <a:cubicBezTo>
                    <a:pt x="216" y="105"/>
                    <a:pt x="209" y="112"/>
                    <a:pt x="200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7" y="112"/>
                    <a:pt x="0" y="105"/>
                    <a:pt x="0" y="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" y="0"/>
                    <a:pt x="216" y="0"/>
                    <a:pt x="216" y="0"/>
                  </a:cubicBezTo>
                  <a:lnTo>
                    <a:pt x="216" y="96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Oval 65"/>
            <p:cNvSpPr>
              <a:spLocks noChangeArrowheads="1"/>
            </p:cNvSpPr>
            <p:nvPr/>
          </p:nvSpPr>
          <p:spPr bwMode="auto">
            <a:xfrm>
              <a:off x="4956175" y="1279525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Oval 66"/>
            <p:cNvSpPr>
              <a:spLocks noChangeArrowheads="1"/>
            </p:cNvSpPr>
            <p:nvPr/>
          </p:nvSpPr>
          <p:spPr bwMode="auto">
            <a:xfrm>
              <a:off x="5076825" y="1279525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Oval 67"/>
            <p:cNvSpPr>
              <a:spLocks noChangeArrowheads="1"/>
            </p:cNvSpPr>
            <p:nvPr/>
          </p:nvSpPr>
          <p:spPr bwMode="auto">
            <a:xfrm>
              <a:off x="5197475" y="1279525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Oval 68"/>
            <p:cNvSpPr>
              <a:spLocks noChangeArrowheads="1"/>
            </p:cNvSpPr>
            <p:nvPr/>
          </p:nvSpPr>
          <p:spPr bwMode="auto">
            <a:xfrm>
              <a:off x="5316538" y="1279525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Oval 69"/>
            <p:cNvSpPr>
              <a:spLocks noChangeArrowheads="1"/>
            </p:cNvSpPr>
            <p:nvPr/>
          </p:nvSpPr>
          <p:spPr bwMode="auto">
            <a:xfrm>
              <a:off x="5437188" y="1279525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Oval 70"/>
            <p:cNvSpPr>
              <a:spLocks noChangeArrowheads="1"/>
            </p:cNvSpPr>
            <p:nvPr/>
          </p:nvSpPr>
          <p:spPr bwMode="auto">
            <a:xfrm>
              <a:off x="5557838" y="1279525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Oval 71"/>
            <p:cNvSpPr>
              <a:spLocks noChangeArrowheads="1"/>
            </p:cNvSpPr>
            <p:nvPr/>
          </p:nvSpPr>
          <p:spPr bwMode="auto">
            <a:xfrm>
              <a:off x="4956175" y="1370013"/>
              <a:ext cx="60325" cy="5873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Oval 72"/>
            <p:cNvSpPr>
              <a:spLocks noChangeArrowheads="1"/>
            </p:cNvSpPr>
            <p:nvPr/>
          </p:nvSpPr>
          <p:spPr bwMode="auto">
            <a:xfrm>
              <a:off x="5076825" y="1370013"/>
              <a:ext cx="60325" cy="5873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Oval 73"/>
            <p:cNvSpPr>
              <a:spLocks noChangeArrowheads="1"/>
            </p:cNvSpPr>
            <p:nvPr/>
          </p:nvSpPr>
          <p:spPr bwMode="auto">
            <a:xfrm>
              <a:off x="5197475" y="1370013"/>
              <a:ext cx="60325" cy="5873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Oval 74"/>
            <p:cNvSpPr>
              <a:spLocks noChangeArrowheads="1"/>
            </p:cNvSpPr>
            <p:nvPr/>
          </p:nvSpPr>
          <p:spPr bwMode="auto">
            <a:xfrm>
              <a:off x="5316538" y="1370013"/>
              <a:ext cx="60325" cy="5873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Oval 75"/>
            <p:cNvSpPr>
              <a:spLocks noChangeArrowheads="1"/>
            </p:cNvSpPr>
            <p:nvPr/>
          </p:nvSpPr>
          <p:spPr bwMode="auto">
            <a:xfrm>
              <a:off x="5437188" y="1370013"/>
              <a:ext cx="60325" cy="5873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Oval 76"/>
            <p:cNvSpPr>
              <a:spLocks noChangeArrowheads="1"/>
            </p:cNvSpPr>
            <p:nvPr/>
          </p:nvSpPr>
          <p:spPr bwMode="auto">
            <a:xfrm>
              <a:off x="5557838" y="1370013"/>
              <a:ext cx="60325" cy="5873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Oval 77"/>
            <p:cNvSpPr>
              <a:spLocks noChangeArrowheads="1"/>
            </p:cNvSpPr>
            <p:nvPr/>
          </p:nvSpPr>
          <p:spPr bwMode="auto">
            <a:xfrm>
              <a:off x="4956175" y="1458913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Oval 78"/>
            <p:cNvSpPr>
              <a:spLocks noChangeArrowheads="1"/>
            </p:cNvSpPr>
            <p:nvPr/>
          </p:nvSpPr>
          <p:spPr bwMode="auto">
            <a:xfrm>
              <a:off x="5076825" y="1458913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Oval 79"/>
            <p:cNvSpPr>
              <a:spLocks noChangeArrowheads="1"/>
            </p:cNvSpPr>
            <p:nvPr/>
          </p:nvSpPr>
          <p:spPr bwMode="auto">
            <a:xfrm>
              <a:off x="5197475" y="1458913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Oval 80"/>
            <p:cNvSpPr>
              <a:spLocks noChangeArrowheads="1"/>
            </p:cNvSpPr>
            <p:nvPr/>
          </p:nvSpPr>
          <p:spPr bwMode="auto">
            <a:xfrm>
              <a:off x="5316538" y="1458913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Oval 81"/>
            <p:cNvSpPr>
              <a:spLocks noChangeArrowheads="1"/>
            </p:cNvSpPr>
            <p:nvPr/>
          </p:nvSpPr>
          <p:spPr bwMode="auto">
            <a:xfrm>
              <a:off x="5437188" y="1458913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Oval 82"/>
            <p:cNvSpPr>
              <a:spLocks noChangeArrowheads="1"/>
            </p:cNvSpPr>
            <p:nvPr/>
          </p:nvSpPr>
          <p:spPr bwMode="auto">
            <a:xfrm>
              <a:off x="5557838" y="1458913"/>
              <a:ext cx="60325" cy="60325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83"/>
            <p:cNvSpPr>
              <a:spLocks noChangeArrowheads="1"/>
            </p:cNvSpPr>
            <p:nvPr/>
          </p:nvSpPr>
          <p:spPr bwMode="auto">
            <a:xfrm>
              <a:off x="4881563" y="1173163"/>
              <a:ext cx="81121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Rectangle 84"/>
            <p:cNvSpPr>
              <a:spLocks noChangeArrowheads="1"/>
            </p:cNvSpPr>
            <p:nvPr/>
          </p:nvSpPr>
          <p:spPr bwMode="auto">
            <a:xfrm>
              <a:off x="4881563" y="1084263"/>
              <a:ext cx="811213" cy="8890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85"/>
            <p:cNvSpPr/>
            <p:nvPr/>
          </p:nvSpPr>
          <p:spPr bwMode="auto">
            <a:xfrm>
              <a:off x="5692775" y="1084263"/>
              <a:ext cx="44450" cy="88900"/>
            </a:xfrm>
            <a:custGeom>
              <a:avLst/>
              <a:gdLst>
                <a:gd name="T0" fmla="*/ 0 w 12"/>
                <a:gd name="T1" fmla="*/ 0 h 24"/>
                <a:gd name="T2" fmla="*/ 12 w 12"/>
                <a:gd name="T3" fmla="*/ 12 h 24"/>
                <a:gd name="T4" fmla="*/ 0 w 12"/>
                <a:gd name="T5" fmla="*/ 24 h 24"/>
                <a:gd name="T6" fmla="*/ 0 w 1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4">
                  <a:moveTo>
                    <a:pt x="0" y="0"/>
                  </a:moveTo>
                  <a:cubicBezTo>
                    <a:pt x="7" y="0"/>
                    <a:pt x="12" y="5"/>
                    <a:pt x="12" y="12"/>
                  </a:cubicBezTo>
                  <a:cubicBezTo>
                    <a:pt x="12" y="19"/>
                    <a:pt x="7" y="24"/>
                    <a:pt x="0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86"/>
            <p:cNvSpPr/>
            <p:nvPr/>
          </p:nvSpPr>
          <p:spPr bwMode="auto">
            <a:xfrm>
              <a:off x="4837113" y="1084263"/>
              <a:ext cx="44450" cy="88900"/>
            </a:xfrm>
            <a:custGeom>
              <a:avLst/>
              <a:gdLst>
                <a:gd name="T0" fmla="*/ 12 w 12"/>
                <a:gd name="T1" fmla="*/ 0 h 24"/>
                <a:gd name="T2" fmla="*/ 0 w 12"/>
                <a:gd name="T3" fmla="*/ 12 h 24"/>
                <a:gd name="T4" fmla="*/ 12 w 12"/>
                <a:gd name="T5" fmla="*/ 24 h 24"/>
                <a:gd name="T6" fmla="*/ 12 w 1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7"/>
            <p:cNvSpPr/>
            <p:nvPr/>
          </p:nvSpPr>
          <p:spPr bwMode="auto">
            <a:xfrm>
              <a:off x="5257800" y="903288"/>
              <a:ext cx="254000" cy="255588"/>
            </a:xfrm>
            <a:custGeom>
              <a:avLst/>
              <a:gdLst>
                <a:gd name="T0" fmla="*/ 68 w 68"/>
                <a:gd name="T1" fmla="*/ 8 h 68"/>
                <a:gd name="T2" fmla="*/ 60 w 68"/>
                <a:gd name="T3" fmla="*/ 0 h 68"/>
                <a:gd name="T4" fmla="*/ 52 w 68"/>
                <a:gd name="T5" fmla="*/ 4 h 68"/>
                <a:gd name="T6" fmla="*/ 4 w 68"/>
                <a:gd name="T7" fmla="*/ 52 h 68"/>
                <a:gd name="T8" fmla="*/ 0 w 68"/>
                <a:gd name="T9" fmla="*/ 60 h 68"/>
                <a:gd name="T10" fmla="*/ 8 w 68"/>
                <a:gd name="T11" fmla="*/ 68 h 68"/>
                <a:gd name="T12" fmla="*/ 16 w 68"/>
                <a:gd name="T13" fmla="*/ 64 h 68"/>
                <a:gd name="T14" fmla="*/ 64 w 68"/>
                <a:gd name="T15" fmla="*/ 16 h 68"/>
                <a:gd name="T16" fmla="*/ 68 w 68"/>
                <a:gd name="T17" fmla="*/ 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68" y="8"/>
                  </a:moveTo>
                  <a:cubicBezTo>
                    <a:pt x="68" y="4"/>
                    <a:pt x="64" y="0"/>
                    <a:pt x="60" y="0"/>
                  </a:cubicBezTo>
                  <a:cubicBezTo>
                    <a:pt x="57" y="0"/>
                    <a:pt x="52" y="4"/>
                    <a:pt x="52" y="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0" y="57"/>
                    <a:pt x="0" y="60"/>
                  </a:cubicBezTo>
                  <a:cubicBezTo>
                    <a:pt x="0" y="64"/>
                    <a:pt x="4" y="68"/>
                    <a:pt x="8" y="68"/>
                  </a:cubicBezTo>
                  <a:cubicBezTo>
                    <a:pt x="11" y="68"/>
                    <a:pt x="16" y="64"/>
                    <a:pt x="16" y="64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6"/>
                    <a:pt x="68" y="11"/>
                    <a:pt x="68" y="8"/>
                  </a:cubicBez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7" name="组合 226"/>
          <p:cNvGrpSpPr/>
          <p:nvPr/>
        </p:nvGrpSpPr>
        <p:grpSpPr>
          <a:xfrm>
            <a:off x="6322275" y="812800"/>
            <a:ext cx="901700" cy="842963"/>
            <a:chOff x="6489700" y="812800"/>
            <a:chExt cx="901700" cy="842963"/>
          </a:xfrm>
        </p:grpSpPr>
        <p:sp>
          <p:nvSpPr>
            <p:cNvPr id="109" name="Freeform 88"/>
            <p:cNvSpPr/>
            <p:nvPr/>
          </p:nvSpPr>
          <p:spPr bwMode="auto">
            <a:xfrm>
              <a:off x="6580188" y="839788"/>
              <a:ext cx="390525" cy="393700"/>
            </a:xfrm>
            <a:custGeom>
              <a:avLst/>
              <a:gdLst>
                <a:gd name="T0" fmla="*/ 8 w 104"/>
                <a:gd name="T1" fmla="*/ 105 h 105"/>
                <a:gd name="T2" fmla="*/ 2 w 104"/>
                <a:gd name="T3" fmla="*/ 103 h 105"/>
                <a:gd name="T4" fmla="*/ 0 w 104"/>
                <a:gd name="T5" fmla="*/ 97 h 105"/>
                <a:gd name="T6" fmla="*/ 2 w 104"/>
                <a:gd name="T7" fmla="*/ 91 h 105"/>
                <a:gd name="T8" fmla="*/ 90 w 104"/>
                <a:gd name="T9" fmla="*/ 3 h 105"/>
                <a:gd name="T10" fmla="*/ 102 w 104"/>
                <a:gd name="T11" fmla="*/ 3 h 105"/>
                <a:gd name="T12" fmla="*/ 104 w 104"/>
                <a:gd name="T13" fmla="*/ 9 h 105"/>
                <a:gd name="T14" fmla="*/ 102 w 104"/>
                <a:gd name="T15" fmla="*/ 15 h 105"/>
                <a:gd name="T16" fmla="*/ 14 w 104"/>
                <a:gd name="T17" fmla="*/ 103 h 105"/>
                <a:gd name="T18" fmla="*/ 8 w 104"/>
                <a:gd name="T1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5">
                  <a:moveTo>
                    <a:pt x="8" y="105"/>
                  </a:moveTo>
                  <a:cubicBezTo>
                    <a:pt x="6" y="105"/>
                    <a:pt x="4" y="104"/>
                    <a:pt x="2" y="103"/>
                  </a:cubicBezTo>
                  <a:cubicBezTo>
                    <a:pt x="1" y="101"/>
                    <a:pt x="0" y="99"/>
                    <a:pt x="0" y="97"/>
                  </a:cubicBezTo>
                  <a:cubicBezTo>
                    <a:pt x="0" y="95"/>
                    <a:pt x="1" y="93"/>
                    <a:pt x="2" y="91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93" y="0"/>
                    <a:pt x="99" y="0"/>
                    <a:pt x="102" y="3"/>
                  </a:cubicBezTo>
                  <a:cubicBezTo>
                    <a:pt x="103" y="5"/>
                    <a:pt x="104" y="7"/>
                    <a:pt x="104" y="9"/>
                  </a:cubicBezTo>
                  <a:cubicBezTo>
                    <a:pt x="104" y="11"/>
                    <a:pt x="103" y="13"/>
                    <a:pt x="102" y="15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2" y="104"/>
                    <a:pt x="10" y="105"/>
                    <a:pt x="8" y="105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89"/>
            <p:cNvSpPr/>
            <p:nvPr/>
          </p:nvSpPr>
          <p:spPr bwMode="auto">
            <a:xfrm>
              <a:off x="6910388" y="839788"/>
              <a:ext cx="390525" cy="393700"/>
            </a:xfrm>
            <a:custGeom>
              <a:avLst/>
              <a:gdLst>
                <a:gd name="T0" fmla="*/ 96 w 104"/>
                <a:gd name="T1" fmla="*/ 105 h 105"/>
                <a:gd name="T2" fmla="*/ 90 w 104"/>
                <a:gd name="T3" fmla="*/ 103 h 105"/>
                <a:gd name="T4" fmla="*/ 2 w 104"/>
                <a:gd name="T5" fmla="*/ 15 h 105"/>
                <a:gd name="T6" fmla="*/ 0 w 104"/>
                <a:gd name="T7" fmla="*/ 9 h 105"/>
                <a:gd name="T8" fmla="*/ 2 w 104"/>
                <a:gd name="T9" fmla="*/ 3 h 105"/>
                <a:gd name="T10" fmla="*/ 14 w 104"/>
                <a:gd name="T11" fmla="*/ 3 h 105"/>
                <a:gd name="T12" fmla="*/ 102 w 104"/>
                <a:gd name="T13" fmla="*/ 91 h 105"/>
                <a:gd name="T14" fmla="*/ 104 w 104"/>
                <a:gd name="T15" fmla="*/ 97 h 105"/>
                <a:gd name="T16" fmla="*/ 102 w 104"/>
                <a:gd name="T17" fmla="*/ 103 h 105"/>
                <a:gd name="T18" fmla="*/ 96 w 104"/>
                <a:gd name="T1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5">
                  <a:moveTo>
                    <a:pt x="96" y="105"/>
                  </a:moveTo>
                  <a:cubicBezTo>
                    <a:pt x="94" y="105"/>
                    <a:pt x="92" y="104"/>
                    <a:pt x="90" y="103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3"/>
                    <a:pt x="0" y="11"/>
                    <a:pt x="0" y="9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5" y="0"/>
                    <a:pt x="11" y="0"/>
                    <a:pt x="14" y="3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3" y="93"/>
                    <a:pt x="104" y="95"/>
                    <a:pt x="104" y="97"/>
                  </a:cubicBezTo>
                  <a:cubicBezTo>
                    <a:pt x="104" y="99"/>
                    <a:pt x="103" y="101"/>
                    <a:pt x="102" y="103"/>
                  </a:cubicBezTo>
                  <a:cubicBezTo>
                    <a:pt x="100" y="104"/>
                    <a:pt x="98" y="105"/>
                    <a:pt x="96" y="105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90"/>
            <p:cNvSpPr/>
            <p:nvPr/>
          </p:nvSpPr>
          <p:spPr bwMode="auto">
            <a:xfrm>
              <a:off x="6489700" y="1173163"/>
              <a:ext cx="901700" cy="482600"/>
            </a:xfrm>
            <a:custGeom>
              <a:avLst/>
              <a:gdLst>
                <a:gd name="T0" fmla="*/ 240 w 240"/>
                <a:gd name="T1" fmla="*/ 112 h 128"/>
                <a:gd name="T2" fmla="*/ 224 w 240"/>
                <a:gd name="T3" fmla="*/ 128 h 128"/>
                <a:gd name="T4" fmla="*/ 16 w 240"/>
                <a:gd name="T5" fmla="*/ 128 h 128"/>
                <a:gd name="T6" fmla="*/ 0 w 240"/>
                <a:gd name="T7" fmla="*/ 112 h 128"/>
                <a:gd name="T8" fmla="*/ 0 w 240"/>
                <a:gd name="T9" fmla="*/ 16 h 128"/>
                <a:gd name="T10" fmla="*/ 16 w 240"/>
                <a:gd name="T11" fmla="*/ 0 h 128"/>
                <a:gd name="T12" fmla="*/ 224 w 240"/>
                <a:gd name="T13" fmla="*/ 0 h 128"/>
                <a:gd name="T14" fmla="*/ 240 w 240"/>
                <a:gd name="T15" fmla="*/ 16 h 128"/>
                <a:gd name="T16" fmla="*/ 240 w 240"/>
                <a:gd name="T17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128">
                  <a:moveTo>
                    <a:pt x="240" y="112"/>
                  </a:moveTo>
                  <a:cubicBezTo>
                    <a:pt x="240" y="121"/>
                    <a:pt x="233" y="128"/>
                    <a:pt x="224" y="128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7" y="128"/>
                    <a:pt x="0" y="121"/>
                    <a:pt x="0" y="1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3" y="0"/>
                    <a:pt x="240" y="7"/>
                    <a:pt x="240" y="16"/>
                  </a:cubicBezTo>
                  <a:cubicBezTo>
                    <a:pt x="240" y="112"/>
                    <a:pt x="240" y="112"/>
                    <a:pt x="240" y="112"/>
                  </a:cubicBezTo>
                </a:path>
              </a:pathLst>
            </a:cu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Rectangle 91"/>
            <p:cNvSpPr>
              <a:spLocks noChangeArrowheads="1"/>
            </p:cNvSpPr>
            <p:nvPr/>
          </p:nvSpPr>
          <p:spPr bwMode="auto">
            <a:xfrm>
              <a:off x="6550025" y="1233488"/>
              <a:ext cx="781050" cy="361950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Rectangle 92"/>
            <p:cNvSpPr>
              <a:spLocks noChangeArrowheads="1"/>
            </p:cNvSpPr>
            <p:nvPr/>
          </p:nvSpPr>
          <p:spPr bwMode="auto">
            <a:xfrm>
              <a:off x="6550025" y="1233488"/>
              <a:ext cx="78105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93"/>
            <p:cNvSpPr/>
            <p:nvPr/>
          </p:nvSpPr>
          <p:spPr bwMode="auto">
            <a:xfrm>
              <a:off x="6550025" y="1233488"/>
              <a:ext cx="539750" cy="361950"/>
            </a:xfrm>
            <a:custGeom>
              <a:avLst/>
              <a:gdLst>
                <a:gd name="T0" fmla="*/ 340 w 340"/>
                <a:gd name="T1" fmla="*/ 0 h 228"/>
                <a:gd name="T2" fmla="*/ 0 w 340"/>
                <a:gd name="T3" fmla="*/ 0 h 228"/>
                <a:gd name="T4" fmla="*/ 0 w 340"/>
                <a:gd name="T5" fmla="*/ 228 h 228"/>
                <a:gd name="T6" fmla="*/ 113 w 340"/>
                <a:gd name="T7" fmla="*/ 228 h 228"/>
                <a:gd name="T8" fmla="*/ 340 w 340"/>
                <a:gd name="T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228">
                  <a:moveTo>
                    <a:pt x="340" y="0"/>
                  </a:moveTo>
                  <a:lnTo>
                    <a:pt x="0" y="0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67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94"/>
            <p:cNvSpPr/>
            <p:nvPr/>
          </p:nvSpPr>
          <p:spPr bwMode="auto">
            <a:xfrm>
              <a:off x="6550025" y="1233488"/>
              <a:ext cx="539750" cy="361950"/>
            </a:xfrm>
            <a:custGeom>
              <a:avLst/>
              <a:gdLst>
                <a:gd name="T0" fmla="*/ 340 w 340"/>
                <a:gd name="T1" fmla="*/ 0 h 228"/>
                <a:gd name="T2" fmla="*/ 0 w 340"/>
                <a:gd name="T3" fmla="*/ 0 h 228"/>
                <a:gd name="T4" fmla="*/ 0 w 340"/>
                <a:gd name="T5" fmla="*/ 228 h 228"/>
                <a:gd name="T6" fmla="*/ 113 w 340"/>
                <a:gd name="T7" fmla="*/ 228 h 228"/>
                <a:gd name="T8" fmla="*/ 340 w 340"/>
                <a:gd name="T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228">
                  <a:moveTo>
                    <a:pt x="340" y="0"/>
                  </a:moveTo>
                  <a:lnTo>
                    <a:pt x="0" y="0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3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95"/>
            <p:cNvSpPr>
              <a:spLocks noEditPoints="1"/>
            </p:cNvSpPr>
            <p:nvPr/>
          </p:nvSpPr>
          <p:spPr bwMode="auto">
            <a:xfrm>
              <a:off x="6654800" y="1309688"/>
              <a:ext cx="120650" cy="209550"/>
            </a:xfrm>
            <a:custGeom>
              <a:avLst/>
              <a:gdLst>
                <a:gd name="T0" fmla="*/ 20 w 32"/>
                <a:gd name="T1" fmla="*/ 56 h 56"/>
                <a:gd name="T2" fmla="*/ 12 w 32"/>
                <a:gd name="T3" fmla="*/ 56 h 56"/>
                <a:gd name="T4" fmla="*/ 0 w 32"/>
                <a:gd name="T5" fmla="*/ 44 h 56"/>
                <a:gd name="T6" fmla="*/ 0 w 32"/>
                <a:gd name="T7" fmla="*/ 12 h 56"/>
                <a:gd name="T8" fmla="*/ 12 w 32"/>
                <a:gd name="T9" fmla="*/ 0 h 56"/>
                <a:gd name="T10" fmla="*/ 20 w 32"/>
                <a:gd name="T11" fmla="*/ 0 h 56"/>
                <a:gd name="T12" fmla="*/ 32 w 32"/>
                <a:gd name="T13" fmla="*/ 12 h 56"/>
                <a:gd name="T14" fmla="*/ 32 w 32"/>
                <a:gd name="T15" fmla="*/ 44 h 56"/>
                <a:gd name="T16" fmla="*/ 20 w 32"/>
                <a:gd name="T17" fmla="*/ 56 h 56"/>
                <a:gd name="T18" fmla="*/ 12 w 32"/>
                <a:gd name="T19" fmla="*/ 8 h 56"/>
                <a:gd name="T20" fmla="*/ 8 w 32"/>
                <a:gd name="T21" fmla="*/ 12 h 56"/>
                <a:gd name="T22" fmla="*/ 8 w 32"/>
                <a:gd name="T23" fmla="*/ 44 h 56"/>
                <a:gd name="T24" fmla="*/ 12 w 32"/>
                <a:gd name="T25" fmla="*/ 48 h 56"/>
                <a:gd name="T26" fmla="*/ 20 w 32"/>
                <a:gd name="T27" fmla="*/ 48 h 56"/>
                <a:gd name="T28" fmla="*/ 24 w 32"/>
                <a:gd name="T29" fmla="*/ 44 h 56"/>
                <a:gd name="T30" fmla="*/ 24 w 32"/>
                <a:gd name="T31" fmla="*/ 12 h 56"/>
                <a:gd name="T32" fmla="*/ 20 w 32"/>
                <a:gd name="T33" fmla="*/ 8 h 56"/>
                <a:gd name="T34" fmla="*/ 12 w 32"/>
                <a:gd name="T35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56">
                  <a:moveTo>
                    <a:pt x="20" y="56"/>
                  </a:moveTo>
                  <a:cubicBezTo>
                    <a:pt x="12" y="56"/>
                    <a:pt x="12" y="56"/>
                    <a:pt x="12" y="56"/>
                  </a:cubicBezTo>
                  <a:cubicBezTo>
                    <a:pt x="5" y="56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0"/>
                    <a:pt x="32" y="5"/>
                    <a:pt x="32" y="12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51"/>
                    <a:pt x="27" y="56"/>
                    <a:pt x="20" y="5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10" y="48"/>
                    <a:pt x="12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2" y="48"/>
                    <a:pt x="24" y="46"/>
                    <a:pt x="24" y="44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0"/>
                    <a:pt x="22" y="8"/>
                    <a:pt x="20" y="8"/>
                  </a:cubicBezTo>
                  <a:lnTo>
                    <a:pt x="12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Rectangle 96"/>
            <p:cNvSpPr>
              <a:spLocks noChangeArrowheads="1"/>
            </p:cNvSpPr>
            <p:nvPr/>
          </p:nvSpPr>
          <p:spPr bwMode="auto">
            <a:xfrm>
              <a:off x="6805613" y="1354138"/>
              <a:ext cx="28575" cy="165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97"/>
            <p:cNvSpPr/>
            <p:nvPr/>
          </p:nvSpPr>
          <p:spPr bwMode="auto">
            <a:xfrm>
              <a:off x="6954838" y="1309688"/>
              <a:ext cx="120650" cy="209550"/>
            </a:xfrm>
            <a:custGeom>
              <a:avLst/>
              <a:gdLst>
                <a:gd name="T0" fmla="*/ 32 w 32"/>
                <a:gd name="T1" fmla="*/ 56 h 56"/>
                <a:gd name="T2" fmla="*/ 12 w 32"/>
                <a:gd name="T3" fmla="*/ 56 h 56"/>
                <a:gd name="T4" fmla="*/ 0 w 32"/>
                <a:gd name="T5" fmla="*/ 44 h 56"/>
                <a:gd name="T6" fmla="*/ 0 w 32"/>
                <a:gd name="T7" fmla="*/ 12 h 56"/>
                <a:gd name="T8" fmla="*/ 12 w 32"/>
                <a:gd name="T9" fmla="*/ 0 h 56"/>
                <a:gd name="T10" fmla="*/ 32 w 32"/>
                <a:gd name="T11" fmla="*/ 0 h 56"/>
                <a:gd name="T12" fmla="*/ 32 w 32"/>
                <a:gd name="T13" fmla="*/ 8 h 56"/>
                <a:gd name="T14" fmla="*/ 12 w 32"/>
                <a:gd name="T15" fmla="*/ 8 h 56"/>
                <a:gd name="T16" fmla="*/ 8 w 32"/>
                <a:gd name="T17" fmla="*/ 12 h 56"/>
                <a:gd name="T18" fmla="*/ 8 w 32"/>
                <a:gd name="T19" fmla="*/ 44 h 56"/>
                <a:gd name="T20" fmla="*/ 12 w 32"/>
                <a:gd name="T21" fmla="*/ 48 h 56"/>
                <a:gd name="T22" fmla="*/ 32 w 32"/>
                <a:gd name="T23" fmla="*/ 48 h 56"/>
                <a:gd name="T24" fmla="*/ 32 w 32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56">
                  <a:moveTo>
                    <a:pt x="32" y="56"/>
                  </a:moveTo>
                  <a:cubicBezTo>
                    <a:pt x="12" y="56"/>
                    <a:pt x="12" y="56"/>
                    <a:pt x="12" y="56"/>
                  </a:cubicBezTo>
                  <a:cubicBezTo>
                    <a:pt x="5" y="56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10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Rectangle 98"/>
            <p:cNvSpPr>
              <a:spLocks noChangeArrowheads="1"/>
            </p:cNvSpPr>
            <p:nvPr/>
          </p:nvSpPr>
          <p:spPr bwMode="auto">
            <a:xfrm>
              <a:off x="6985000" y="1400175"/>
              <a:ext cx="90488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Rectangle 99"/>
            <p:cNvSpPr>
              <a:spLocks noChangeArrowheads="1"/>
            </p:cNvSpPr>
            <p:nvPr/>
          </p:nvSpPr>
          <p:spPr bwMode="auto">
            <a:xfrm>
              <a:off x="7105650" y="1309688"/>
              <a:ext cx="30163" cy="209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Rectangle 100"/>
            <p:cNvSpPr>
              <a:spLocks noChangeArrowheads="1"/>
            </p:cNvSpPr>
            <p:nvPr/>
          </p:nvSpPr>
          <p:spPr bwMode="auto">
            <a:xfrm>
              <a:off x="7196138" y="1309688"/>
              <a:ext cx="30163" cy="209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01"/>
            <p:cNvSpPr/>
            <p:nvPr/>
          </p:nvSpPr>
          <p:spPr bwMode="auto">
            <a:xfrm>
              <a:off x="7105650" y="1309688"/>
              <a:ext cx="120650" cy="209550"/>
            </a:xfrm>
            <a:custGeom>
              <a:avLst/>
              <a:gdLst>
                <a:gd name="T0" fmla="*/ 76 w 76"/>
                <a:gd name="T1" fmla="*/ 132 h 132"/>
                <a:gd name="T2" fmla="*/ 57 w 76"/>
                <a:gd name="T3" fmla="*/ 132 h 132"/>
                <a:gd name="T4" fmla="*/ 0 w 76"/>
                <a:gd name="T5" fmla="*/ 9 h 132"/>
                <a:gd name="T6" fmla="*/ 0 w 76"/>
                <a:gd name="T7" fmla="*/ 0 h 132"/>
                <a:gd name="T8" fmla="*/ 19 w 76"/>
                <a:gd name="T9" fmla="*/ 0 h 132"/>
                <a:gd name="T10" fmla="*/ 76 w 76"/>
                <a:gd name="T11" fmla="*/ 123 h 132"/>
                <a:gd name="T12" fmla="*/ 76 w 76"/>
                <a:gd name="T13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32">
                  <a:moveTo>
                    <a:pt x="76" y="132"/>
                  </a:moveTo>
                  <a:lnTo>
                    <a:pt x="57" y="13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9" y="0"/>
                  </a:lnTo>
                  <a:lnTo>
                    <a:pt x="76" y="123"/>
                  </a:lnTo>
                  <a:lnTo>
                    <a:pt x="76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02"/>
            <p:cNvSpPr/>
            <p:nvPr/>
          </p:nvSpPr>
          <p:spPr bwMode="auto">
            <a:xfrm>
              <a:off x="6805613" y="1309688"/>
              <a:ext cx="119063" cy="119063"/>
            </a:xfrm>
            <a:custGeom>
              <a:avLst/>
              <a:gdLst>
                <a:gd name="T0" fmla="*/ 20 w 32"/>
                <a:gd name="T1" fmla="*/ 0 h 32"/>
                <a:gd name="T2" fmla="*/ 12 w 32"/>
                <a:gd name="T3" fmla="*/ 0 h 32"/>
                <a:gd name="T4" fmla="*/ 0 w 32"/>
                <a:gd name="T5" fmla="*/ 12 h 32"/>
                <a:gd name="T6" fmla="*/ 8 w 32"/>
                <a:gd name="T7" fmla="*/ 12 h 32"/>
                <a:gd name="T8" fmla="*/ 12 w 32"/>
                <a:gd name="T9" fmla="*/ 8 h 32"/>
                <a:gd name="T10" fmla="*/ 20 w 32"/>
                <a:gd name="T11" fmla="*/ 8 h 32"/>
                <a:gd name="T12" fmla="*/ 24 w 32"/>
                <a:gd name="T13" fmla="*/ 12 h 32"/>
                <a:gd name="T14" fmla="*/ 24 w 32"/>
                <a:gd name="T15" fmla="*/ 20 h 32"/>
                <a:gd name="T16" fmla="*/ 20 w 32"/>
                <a:gd name="T17" fmla="*/ 24 h 32"/>
                <a:gd name="T18" fmla="*/ 8 w 32"/>
                <a:gd name="T19" fmla="*/ 24 h 32"/>
                <a:gd name="T20" fmla="*/ 8 w 32"/>
                <a:gd name="T21" fmla="*/ 32 h 32"/>
                <a:gd name="T22" fmla="*/ 20 w 32"/>
                <a:gd name="T23" fmla="*/ 32 h 32"/>
                <a:gd name="T24" fmla="*/ 32 w 32"/>
                <a:gd name="T25" fmla="*/ 20 h 32"/>
                <a:gd name="T26" fmla="*/ 32 w 32"/>
                <a:gd name="T27" fmla="*/ 12 h 32"/>
                <a:gd name="T28" fmla="*/ 20 w 32"/>
                <a:gd name="T2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2">
                  <a:moveTo>
                    <a:pt x="2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Oval 103"/>
            <p:cNvSpPr>
              <a:spLocks noChangeArrowheads="1"/>
            </p:cNvSpPr>
            <p:nvPr/>
          </p:nvSpPr>
          <p:spPr bwMode="auto">
            <a:xfrm>
              <a:off x="6880225" y="812800"/>
              <a:ext cx="120650" cy="120650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9778263" y="692150"/>
            <a:ext cx="600075" cy="963613"/>
            <a:chOff x="9945688" y="692150"/>
            <a:chExt cx="600075" cy="963613"/>
          </a:xfrm>
        </p:grpSpPr>
        <p:sp>
          <p:nvSpPr>
            <p:cNvPr id="125" name="Freeform 104"/>
            <p:cNvSpPr/>
            <p:nvPr/>
          </p:nvSpPr>
          <p:spPr bwMode="auto">
            <a:xfrm>
              <a:off x="9945688" y="692150"/>
              <a:ext cx="300038" cy="963613"/>
            </a:xfrm>
            <a:custGeom>
              <a:avLst/>
              <a:gdLst>
                <a:gd name="T0" fmla="*/ 0 w 80"/>
                <a:gd name="T1" fmla="*/ 80 h 256"/>
                <a:gd name="T2" fmla="*/ 8 w 80"/>
                <a:gd name="T3" fmla="*/ 116 h 256"/>
                <a:gd name="T4" fmla="*/ 80 w 80"/>
                <a:gd name="T5" fmla="*/ 256 h 256"/>
                <a:gd name="T6" fmla="*/ 80 w 80"/>
                <a:gd name="T7" fmla="*/ 0 h 256"/>
                <a:gd name="T8" fmla="*/ 0 w 80"/>
                <a:gd name="T9" fmla="*/ 8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56">
                  <a:moveTo>
                    <a:pt x="0" y="80"/>
                  </a:moveTo>
                  <a:cubicBezTo>
                    <a:pt x="0" y="93"/>
                    <a:pt x="3" y="105"/>
                    <a:pt x="8" y="116"/>
                  </a:cubicBezTo>
                  <a:cubicBezTo>
                    <a:pt x="80" y="256"/>
                    <a:pt x="80" y="256"/>
                    <a:pt x="80" y="25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05"/>
            <p:cNvSpPr/>
            <p:nvPr/>
          </p:nvSpPr>
          <p:spPr bwMode="auto">
            <a:xfrm>
              <a:off x="10245725" y="692150"/>
              <a:ext cx="300038" cy="963613"/>
            </a:xfrm>
            <a:custGeom>
              <a:avLst/>
              <a:gdLst>
                <a:gd name="T0" fmla="*/ 80 w 80"/>
                <a:gd name="T1" fmla="*/ 80 h 256"/>
                <a:gd name="T2" fmla="*/ 0 w 80"/>
                <a:gd name="T3" fmla="*/ 0 h 256"/>
                <a:gd name="T4" fmla="*/ 0 w 80"/>
                <a:gd name="T5" fmla="*/ 256 h 256"/>
                <a:gd name="T6" fmla="*/ 72 w 80"/>
                <a:gd name="T7" fmla="*/ 116 h 256"/>
                <a:gd name="T8" fmla="*/ 80 w 80"/>
                <a:gd name="T9" fmla="*/ 8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56">
                  <a:moveTo>
                    <a:pt x="80" y="80"/>
                  </a:moveTo>
                  <a:cubicBezTo>
                    <a:pt x="80" y="36"/>
                    <a:pt x="44" y="0"/>
                    <a:pt x="0" y="0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72" y="116"/>
                    <a:pt x="72" y="116"/>
                    <a:pt x="72" y="116"/>
                  </a:cubicBezTo>
                  <a:cubicBezTo>
                    <a:pt x="77" y="105"/>
                    <a:pt x="80" y="93"/>
                    <a:pt x="80" y="80"/>
                  </a:cubicBez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Oval 106"/>
            <p:cNvSpPr>
              <a:spLocks noChangeArrowheads="1"/>
            </p:cNvSpPr>
            <p:nvPr/>
          </p:nvSpPr>
          <p:spPr bwMode="auto">
            <a:xfrm>
              <a:off x="10050463" y="798513"/>
              <a:ext cx="390525" cy="390525"/>
            </a:xfrm>
            <a:prstGeom prst="ellipse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Oval 107"/>
            <p:cNvSpPr>
              <a:spLocks noChangeArrowheads="1"/>
            </p:cNvSpPr>
            <p:nvPr/>
          </p:nvSpPr>
          <p:spPr bwMode="auto">
            <a:xfrm>
              <a:off x="10080625" y="828675"/>
              <a:ext cx="330200" cy="330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40" name="组合 239"/>
          <p:cNvGrpSpPr/>
          <p:nvPr/>
        </p:nvGrpSpPr>
        <p:grpSpPr>
          <a:xfrm>
            <a:off x="8005025" y="5338763"/>
            <a:ext cx="827088" cy="827088"/>
            <a:chOff x="8172450" y="5338763"/>
            <a:chExt cx="827088" cy="827088"/>
          </a:xfrm>
        </p:grpSpPr>
        <p:sp>
          <p:nvSpPr>
            <p:cNvPr id="129" name="Freeform 108"/>
            <p:cNvSpPr/>
            <p:nvPr/>
          </p:nvSpPr>
          <p:spPr bwMode="auto">
            <a:xfrm>
              <a:off x="8172450" y="5338763"/>
              <a:ext cx="827088" cy="827088"/>
            </a:xfrm>
            <a:custGeom>
              <a:avLst/>
              <a:gdLst>
                <a:gd name="T0" fmla="*/ 322 w 521"/>
                <a:gd name="T1" fmla="*/ 0 h 521"/>
                <a:gd name="T2" fmla="*/ 0 w 521"/>
                <a:gd name="T3" fmla="*/ 322 h 521"/>
                <a:gd name="T4" fmla="*/ 0 w 521"/>
                <a:gd name="T5" fmla="*/ 341 h 521"/>
                <a:gd name="T6" fmla="*/ 180 w 521"/>
                <a:gd name="T7" fmla="*/ 521 h 521"/>
                <a:gd name="T8" fmla="*/ 199 w 521"/>
                <a:gd name="T9" fmla="*/ 521 h 521"/>
                <a:gd name="T10" fmla="*/ 521 w 521"/>
                <a:gd name="T11" fmla="*/ 199 h 521"/>
                <a:gd name="T12" fmla="*/ 521 w 521"/>
                <a:gd name="T13" fmla="*/ 38 h 521"/>
                <a:gd name="T14" fmla="*/ 483 w 521"/>
                <a:gd name="T15" fmla="*/ 0 h 521"/>
                <a:gd name="T16" fmla="*/ 322 w 521"/>
                <a:gd name="T1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1" h="521">
                  <a:moveTo>
                    <a:pt x="322" y="0"/>
                  </a:moveTo>
                  <a:lnTo>
                    <a:pt x="0" y="322"/>
                  </a:lnTo>
                  <a:lnTo>
                    <a:pt x="0" y="341"/>
                  </a:lnTo>
                  <a:lnTo>
                    <a:pt x="180" y="521"/>
                  </a:lnTo>
                  <a:lnTo>
                    <a:pt x="199" y="521"/>
                  </a:lnTo>
                  <a:lnTo>
                    <a:pt x="521" y="199"/>
                  </a:lnTo>
                  <a:lnTo>
                    <a:pt x="521" y="38"/>
                  </a:lnTo>
                  <a:lnTo>
                    <a:pt x="483" y="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09"/>
            <p:cNvSpPr/>
            <p:nvPr/>
          </p:nvSpPr>
          <p:spPr bwMode="auto">
            <a:xfrm>
              <a:off x="8247063" y="5443538"/>
              <a:ext cx="646113" cy="646113"/>
            </a:xfrm>
            <a:custGeom>
              <a:avLst/>
              <a:gdLst>
                <a:gd name="T0" fmla="*/ 407 w 407"/>
                <a:gd name="T1" fmla="*/ 133 h 407"/>
                <a:gd name="T2" fmla="*/ 407 w 407"/>
                <a:gd name="T3" fmla="*/ 152 h 407"/>
                <a:gd name="T4" fmla="*/ 152 w 407"/>
                <a:gd name="T5" fmla="*/ 407 h 407"/>
                <a:gd name="T6" fmla="*/ 133 w 407"/>
                <a:gd name="T7" fmla="*/ 407 h 407"/>
                <a:gd name="T8" fmla="*/ 0 w 407"/>
                <a:gd name="T9" fmla="*/ 275 h 407"/>
                <a:gd name="T10" fmla="*/ 0 w 407"/>
                <a:gd name="T11" fmla="*/ 256 h 407"/>
                <a:gd name="T12" fmla="*/ 256 w 407"/>
                <a:gd name="T13" fmla="*/ 0 h 407"/>
                <a:gd name="T14" fmla="*/ 275 w 407"/>
                <a:gd name="T15" fmla="*/ 0 h 407"/>
                <a:gd name="T16" fmla="*/ 407 w 407"/>
                <a:gd name="T17" fmla="*/ 13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07">
                  <a:moveTo>
                    <a:pt x="407" y="133"/>
                  </a:moveTo>
                  <a:lnTo>
                    <a:pt x="407" y="152"/>
                  </a:lnTo>
                  <a:lnTo>
                    <a:pt x="152" y="407"/>
                  </a:lnTo>
                  <a:lnTo>
                    <a:pt x="133" y="407"/>
                  </a:lnTo>
                  <a:lnTo>
                    <a:pt x="0" y="275"/>
                  </a:lnTo>
                  <a:lnTo>
                    <a:pt x="0" y="256"/>
                  </a:lnTo>
                  <a:lnTo>
                    <a:pt x="256" y="0"/>
                  </a:lnTo>
                  <a:lnTo>
                    <a:pt x="275" y="0"/>
                  </a:lnTo>
                  <a:lnTo>
                    <a:pt x="407" y="133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10"/>
            <p:cNvSpPr/>
            <p:nvPr/>
          </p:nvSpPr>
          <p:spPr bwMode="auto">
            <a:xfrm>
              <a:off x="8323263" y="5518150"/>
              <a:ext cx="374650" cy="376238"/>
            </a:xfrm>
            <a:custGeom>
              <a:avLst/>
              <a:gdLst>
                <a:gd name="T0" fmla="*/ 236 w 236"/>
                <a:gd name="T1" fmla="*/ 19 h 237"/>
                <a:gd name="T2" fmla="*/ 18 w 236"/>
                <a:gd name="T3" fmla="*/ 237 h 237"/>
                <a:gd name="T4" fmla="*/ 0 w 236"/>
                <a:gd name="T5" fmla="*/ 218 h 237"/>
                <a:gd name="T6" fmla="*/ 217 w 236"/>
                <a:gd name="T7" fmla="*/ 0 h 237"/>
                <a:gd name="T8" fmla="*/ 236 w 236"/>
                <a:gd name="T9" fmla="*/ 1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7">
                  <a:moveTo>
                    <a:pt x="236" y="19"/>
                  </a:moveTo>
                  <a:lnTo>
                    <a:pt x="18" y="237"/>
                  </a:lnTo>
                  <a:lnTo>
                    <a:pt x="0" y="218"/>
                  </a:lnTo>
                  <a:lnTo>
                    <a:pt x="217" y="0"/>
                  </a:lnTo>
                  <a:lnTo>
                    <a:pt x="236" y="19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11"/>
            <p:cNvSpPr/>
            <p:nvPr/>
          </p:nvSpPr>
          <p:spPr bwMode="auto">
            <a:xfrm>
              <a:off x="8382000" y="5578475"/>
              <a:ext cx="376238" cy="376238"/>
            </a:xfrm>
            <a:custGeom>
              <a:avLst/>
              <a:gdLst>
                <a:gd name="T0" fmla="*/ 237 w 237"/>
                <a:gd name="T1" fmla="*/ 19 h 237"/>
                <a:gd name="T2" fmla="*/ 19 w 237"/>
                <a:gd name="T3" fmla="*/ 237 h 237"/>
                <a:gd name="T4" fmla="*/ 0 w 237"/>
                <a:gd name="T5" fmla="*/ 218 h 237"/>
                <a:gd name="T6" fmla="*/ 218 w 237"/>
                <a:gd name="T7" fmla="*/ 0 h 237"/>
                <a:gd name="T8" fmla="*/ 237 w 237"/>
                <a:gd name="T9" fmla="*/ 1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237">
                  <a:moveTo>
                    <a:pt x="237" y="19"/>
                  </a:moveTo>
                  <a:lnTo>
                    <a:pt x="19" y="237"/>
                  </a:lnTo>
                  <a:lnTo>
                    <a:pt x="0" y="218"/>
                  </a:lnTo>
                  <a:lnTo>
                    <a:pt x="218" y="0"/>
                  </a:lnTo>
                  <a:lnTo>
                    <a:pt x="237" y="19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12"/>
            <p:cNvSpPr/>
            <p:nvPr/>
          </p:nvSpPr>
          <p:spPr bwMode="auto">
            <a:xfrm>
              <a:off x="8442325" y="5638800"/>
              <a:ext cx="376238" cy="376238"/>
            </a:xfrm>
            <a:custGeom>
              <a:avLst/>
              <a:gdLst>
                <a:gd name="T0" fmla="*/ 237 w 237"/>
                <a:gd name="T1" fmla="*/ 19 h 237"/>
                <a:gd name="T2" fmla="*/ 19 w 237"/>
                <a:gd name="T3" fmla="*/ 237 h 237"/>
                <a:gd name="T4" fmla="*/ 0 w 237"/>
                <a:gd name="T5" fmla="*/ 218 h 237"/>
                <a:gd name="T6" fmla="*/ 218 w 237"/>
                <a:gd name="T7" fmla="*/ 0 h 237"/>
                <a:gd name="T8" fmla="*/ 237 w 237"/>
                <a:gd name="T9" fmla="*/ 1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237">
                  <a:moveTo>
                    <a:pt x="237" y="19"/>
                  </a:moveTo>
                  <a:lnTo>
                    <a:pt x="19" y="237"/>
                  </a:lnTo>
                  <a:lnTo>
                    <a:pt x="0" y="218"/>
                  </a:lnTo>
                  <a:lnTo>
                    <a:pt x="218" y="0"/>
                  </a:lnTo>
                  <a:lnTo>
                    <a:pt x="237" y="19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Oval 113"/>
            <p:cNvSpPr>
              <a:spLocks noChangeArrowheads="1"/>
            </p:cNvSpPr>
            <p:nvPr/>
          </p:nvSpPr>
          <p:spPr bwMode="auto">
            <a:xfrm>
              <a:off x="8878888" y="5338763"/>
              <a:ext cx="120650" cy="119063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Oval 114"/>
            <p:cNvSpPr>
              <a:spLocks noChangeArrowheads="1"/>
            </p:cNvSpPr>
            <p:nvPr/>
          </p:nvSpPr>
          <p:spPr bwMode="auto">
            <a:xfrm>
              <a:off x="8848725" y="5399088"/>
              <a:ext cx="90488" cy="8890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1" name="组合 230"/>
          <p:cNvGrpSpPr/>
          <p:nvPr/>
        </p:nvGrpSpPr>
        <p:grpSpPr>
          <a:xfrm>
            <a:off x="6322275" y="2346325"/>
            <a:ext cx="901701" cy="812801"/>
            <a:chOff x="6489700" y="2346325"/>
            <a:chExt cx="901701" cy="812801"/>
          </a:xfrm>
        </p:grpSpPr>
        <p:sp>
          <p:nvSpPr>
            <p:cNvPr id="136" name="Rectangle 115"/>
            <p:cNvSpPr>
              <a:spLocks noChangeArrowheads="1"/>
            </p:cNvSpPr>
            <p:nvPr/>
          </p:nvSpPr>
          <p:spPr bwMode="auto">
            <a:xfrm>
              <a:off x="6519863" y="2346325"/>
              <a:ext cx="841375" cy="150813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116"/>
            <p:cNvSpPr/>
            <p:nvPr/>
          </p:nvSpPr>
          <p:spPr bwMode="auto">
            <a:xfrm>
              <a:off x="6519863" y="2346325"/>
              <a:ext cx="60325" cy="150813"/>
            </a:xfrm>
            <a:custGeom>
              <a:avLst/>
              <a:gdLst>
                <a:gd name="T0" fmla="*/ 38 w 38"/>
                <a:gd name="T1" fmla="*/ 95 h 95"/>
                <a:gd name="T2" fmla="*/ 0 w 38"/>
                <a:gd name="T3" fmla="*/ 95 h 95"/>
                <a:gd name="T4" fmla="*/ 0 w 38"/>
                <a:gd name="T5" fmla="*/ 0 h 95"/>
                <a:gd name="T6" fmla="*/ 38 w 38"/>
                <a:gd name="T7" fmla="*/ 38 h 95"/>
                <a:gd name="T8" fmla="*/ 38 w 38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5">
                  <a:moveTo>
                    <a:pt x="38" y="95"/>
                  </a:moveTo>
                  <a:lnTo>
                    <a:pt x="0" y="95"/>
                  </a:lnTo>
                  <a:lnTo>
                    <a:pt x="0" y="0"/>
                  </a:lnTo>
                  <a:lnTo>
                    <a:pt x="38" y="38"/>
                  </a:lnTo>
                  <a:lnTo>
                    <a:pt x="38" y="95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17"/>
            <p:cNvSpPr/>
            <p:nvPr/>
          </p:nvSpPr>
          <p:spPr bwMode="auto">
            <a:xfrm>
              <a:off x="7300913" y="2346325"/>
              <a:ext cx="60325" cy="150813"/>
            </a:xfrm>
            <a:custGeom>
              <a:avLst/>
              <a:gdLst>
                <a:gd name="T0" fmla="*/ 0 w 38"/>
                <a:gd name="T1" fmla="*/ 95 h 95"/>
                <a:gd name="T2" fmla="*/ 38 w 38"/>
                <a:gd name="T3" fmla="*/ 95 h 95"/>
                <a:gd name="T4" fmla="*/ 38 w 38"/>
                <a:gd name="T5" fmla="*/ 0 h 95"/>
                <a:gd name="T6" fmla="*/ 0 w 38"/>
                <a:gd name="T7" fmla="*/ 38 h 95"/>
                <a:gd name="T8" fmla="*/ 0 w 38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5">
                  <a:moveTo>
                    <a:pt x="0" y="95"/>
                  </a:moveTo>
                  <a:lnTo>
                    <a:pt x="38" y="95"/>
                  </a:lnTo>
                  <a:lnTo>
                    <a:pt x="38" y="0"/>
                  </a:lnTo>
                  <a:lnTo>
                    <a:pt x="0" y="38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118"/>
            <p:cNvSpPr/>
            <p:nvPr/>
          </p:nvSpPr>
          <p:spPr bwMode="auto">
            <a:xfrm>
              <a:off x="6489700" y="2557463"/>
              <a:ext cx="901700" cy="601663"/>
            </a:xfrm>
            <a:custGeom>
              <a:avLst/>
              <a:gdLst>
                <a:gd name="T0" fmla="*/ 240 w 240"/>
                <a:gd name="T1" fmla="*/ 136 h 160"/>
                <a:gd name="T2" fmla="*/ 216 w 240"/>
                <a:gd name="T3" fmla="*/ 160 h 160"/>
                <a:gd name="T4" fmla="*/ 24 w 240"/>
                <a:gd name="T5" fmla="*/ 160 h 160"/>
                <a:gd name="T6" fmla="*/ 0 w 240"/>
                <a:gd name="T7" fmla="*/ 136 h 160"/>
                <a:gd name="T8" fmla="*/ 0 w 240"/>
                <a:gd name="T9" fmla="*/ 0 h 160"/>
                <a:gd name="T10" fmla="*/ 240 w 240"/>
                <a:gd name="T11" fmla="*/ 0 h 160"/>
                <a:gd name="T12" fmla="*/ 240 w 240"/>
                <a:gd name="T13" fmla="*/ 13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0">
                  <a:moveTo>
                    <a:pt x="240" y="136"/>
                  </a:moveTo>
                  <a:cubicBezTo>
                    <a:pt x="240" y="149"/>
                    <a:pt x="229" y="160"/>
                    <a:pt x="216" y="160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11" y="160"/>
                    <a:pt x="0" y="149"/>
                    <a:pt x="0" y="1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0" y="0"/>
                    <a:pt x="240" y="0"/>
                    <a:pt x="240" y="0"/>
                  </a:cubicBezTo>
                  <a:lnTo>
                    <a:pt x="240" y="136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19"/>
            <p:cNvSpPr/>
            <p:nvPr/>
          </p:nvSpPr>
          <p:spPr bwMode="auto">
            <a:xfrm>
              <a:off x="6489700" y="2497138"/>
              <a:ext cx="901700" cy="601663"/>
            </a:xfrm>
            <a:custGeom>
              <a:avLst/>
              <a:gdLst>
                <a:gd name="T0" fmla="*/ 240 w 240"/>
                <a:gd name="T1" fmla="*/ 136 h 160"/>
                <a:gd name="T2" fmla="*/ 216 w 240"/>
                <a:gd name="T3" fmla="*/ 160 h 160"/>
                <a:gd name="T4" fmla="*/ 24 w 240"/>
                <a:gd name="T5" fmla="*/ 160 h 160"/>
                <a:gd name="T6" fmla="*/ 0 w 240"/>
                <a:gd name="T7" fmla="*/ 136 h 160"/>
                <a:gd name="T8" fmla="*/ 0 w 240"/>
                <a:gd name="T9" fmla="*/ 0 h 160"/>
                <a:gd name="T10" fmla="*/ 240 w 240"/>
                <a:gd name="T11" fmla="*/ 0 h 160"/>
                <a:gd name="T12" fmla="*/ 240 w 240"/>
                <a:gd name="T13" fmla="*/ 13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0">
                  <a:moveTo>
                    <a:pt x="240" y="136"/>
                  </a:moveTo>
                  <a:cubicBezTo>
                    <a:pt x="240" y="149"/>
                    <a:pt x="229" y="160"/>
                    <a:pt x="216" y="160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11" y="160"/>
                    <a:pt x="0" y="149"/>
                    <a:pt x="0" y="1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0" y="0"/>
                    <a:pt x="240" y="0"/>
                    <a:pt x="240" y="0"/>
                  </a:cubicBezTo>
                  <a:lnTo>
                    <a:pt x="240" y="136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20"/>
            <p:cNvSpPr/>
            <p:nvPr/>
          </p:nvSpPr>
          <p:spPr bwMode="auto">
            <a:xfrm>
              <a:off x="6489700" y="2406650"/>
              <a:ext cx="90488" cy="90488"/>
            </a:xfrm>
            <a:custGeom>
              <a:avLst/>
              <a:gdLst>
                <a:gd name="T0" fmla="*/ 57 w 57"/>
                <a:gd name="T1" fmla="*/ 0 h 57"/>
                <a:gd name="T2" fmla="*/ 0 w 57"/>
                <a:gd name="T3" fmla="*/ 57 h 57"/>
                <a:gd name="T4" fmla="*/ 57 w 57"/>
                <a:gd name="T5" fmla="*/ 57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0" y="57"/>
                  </a:lnTo>
                  <a:lnTo>
                    <a:pt x="57" y="5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21"/>
            <p:cNvSpPr/>
            <p:nvPr/>
          </p:nvSpPr>
          <p:spPr bwMode="auto">
            <a:xfrm>
              <a:off x="7300913" y="2406650"/>
              <a:ext cx="90488" cy="90488"/>
            </a:xfrm>
            <a:custGeom>
              <a:avLst/>
              <a:gdLst>
                <a:gd name="T0" fmla="*/ 57 w 57"/>
                <a:gd name="T1" fmla="*/ 57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57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57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Oval 122"/>
            <p:cNvSpPr>
              <a:spLocks noChangeArrowheads="1"/>
            </p:cNvSpPr>
            <p:nvPr/>
          </p:nvSpPr>
          <p:spPr bwMode="auto">
            <a:xfrm>
              <a:off x="6669088" y="2601913"/>
              <a:ext cx="60325" cy="60325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Oval 123"/>
            <p:cNvSpPr>
              <a:spLocks noChangeArrowheads="1"/>
            </p:cNvSpPr>
            <p:nvPr/>
          </p:nvSpPr>
          <p:spPr bwMode="auto">
            <a:xfrm>
              <a:off x="7150100" y="2601913"/>
              <a:ext cx="60325" cy="60325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24"/>
            <p:cNvSpPr/>
            <p:nvPr/>
          </p:nvSpPr>
          <p:spPr bwMode="auto">
            <a:xfrm>
              <a:off x="6684963" y="2617788"/>
              <a:ext cx="511175" cy="330200"/>
            </a:xfrm>
            <a:custGeom>
              <a:avLst/>
              <a:gdLst>
                <a:gd name="T0" fmla="*/ 68 w 136"/>
                <a:gd name="T1" fmla="*/ 88 h 88"/>
                <a:gd name="T2" fmla="*/ 0 w 136"/>
                <a:gd name="T3" fmla="*/ 4 h 88"/>
                <a:gd name="T4" fmla="*/ 4 w 136"/>
                <a:gd name="T5" fmla="*/ 0 h 88"/>
                <a:gd name="T6" fmla="*/ 8 w 136"/>
                <a:gd name="T7" fmla="*/ 4 h 88"/>
                <a:gd name="T8" fmla="*/ 68 w 136"/>
                <a:gd name="T9" fmla="*/ 80 h 88"/>
                <a:gd name="T10" fmla="*/ 128 w 136"/>
                <a:gd name="T11" fmla="*/ 4 h 88"/>
                <a:gd name="T12" fmla="*/ 132 w 136"/>
                <a:gd name="T13" fmla="*/ 0 h 88"/>
                <a:gd name="T14" fmla="*/ 136 w 136"/>
                <a:gd name="T15" fmla="*/ 4 h 88"/>
                <a:gd name="T16" fmla="*/ 68 w 136"/>
                <a:gd name="T1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88">
                  <a:moveTo>
                    <a:pt x="68" y="88"/>
                  </a:moveTo>
                  <a:cubicBezTo>
                    <a:pt x="24" y="88"/>
                    <a:pt x="0" y="4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24" y="80"/>
                    <a:pt x="68" y="80"/>
                  </a:cubicBezTo>
                  <a:cubicBezTo>
                    <a:pt x="112" y="80"/>
                    <a:pt x="128" y="33"/>
                    <a:pt x="128" y="4"/>
                  </a:cubicBezTo>
                  <a:cubicBezTo>
                    <a:pt x="128" y="2"/>
                    <a:pt x="130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45"/>
                    <a:pt x="112" y="88"/>
                    <a:pt x="68" y="88"/>
                  </a:cubicBez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25"/>
            <p:cNvSpPr/>
            <p:nvPr/>
          </p:nvSpPr>
          <p:spPr bwMode="auto">
            <a:xfrm>
              <a:off x="6684963" y="2617788"/>
              <a:ext cx="511175" cy="269875"/>
            </a:xfrm>
            <a:custGeom>
              <a:avLst/>
              <a:gdLst>
                <a:gd name="T0" fmla="*/ 68 w 136"/>
                <a:gd name="T1" fmla="*/ 72 h 72"/>
                <a:gd name="T2" fmla="*/ 0 w 136"/>
                <a:gd name="T3" fmla="*/ 4 h 72"/>
                <a:gd name="T4" fmla="*/ 4 w 136"/>
                <a:gd name="T5" fmla="*/ 0 h 72"/>
                <a:gd name="T6" fmla="*/ 8 w 136"/>
                <a:gd name="T7" fmla="*/ 4 h 72"/>
                <a:gd name="T8" fmla="*/ 68 w 136"/>
                <a:gd name="T9" fmla="*/ 64 h 72"/>
                <a:gd name="T10" fmla="*/ 128 w 136"/>
                <a:gd name="T11" fmla="*/ 4 h 72"/>
                <a:gd name="T12" fmla="*/ 132 w 136"/>
                <a:gd name="T13" fmla="*/ 0 h 72"/>
                <a:gd name="T14" fmla="*/ 136 w 136"/>
                <a:gd name="T15" fmla="*/ 4 h 72"/>
                <a:gd name="T16" fmla="*/ 68 w 136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72">
                  <a:moveTo>
                    <a:pt x="68" y="72"/>
                  </a:moveTo>
                  <a:cubicBezTo>
                    <a:pt x="31" y="72"/>
                    <a:pt x="0" y="4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7"/>
                    <a:pt x="35" y="64"/>
                    <a:pt x="68" y="64"/>
                  </a:cubicBezTo>
                  <a:cubicBezTo>
                    <a:pt x="101" y="64"/>
                    <a:pt x="128" y="37"/>
                    <a:pt x="128" y="4"/>
                  </a:cubicBezTo>
                  <a:cubicBezTo>
                    <a:pt x="128" y="2"/>
                    <a:pt x="130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41"/>
                    <a:pt x="105" y="72"/>
                    <a:pt x="68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9673488" y="3729038"/>
            <a:ext cx="811213" cy="933450"/>
            <a:chOff x="9840913" y="3729038"/>
            <a:chExt cx="811213" cy="933450"/>
          </a:xfrm>
        </p:grpSpPr>
        <p:sp>
          <p:nvSpPr>
            <p:cNvPr id="147" name="Rectangle 126"/>
            <p:cNvSpPr>
              <a:spLocks noChangeArrowheads="1"/>
            </p:cNvSpPr>
            <p:nvPr/>
          </p:nvSpPr>
          <p:spPr bwMode="auto">
            <a:xfrm>
              <a:off x="9899650" y="4090988"/>
              <a:ext cx="692150" cy="57150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27"/>
            <p:cNvSpPr/>
            <p:nvPr/>
          </p:nvSpPr>
          <p:spPr bwMode="auto">
            <a:xfrm>
              <a:off x="9840913" y="3940175"/>
              <a:ext cx="811213" cy="150813"/>
            </a:xfrm>
            <a:custGeom>
              <a:avLst/>
              <a:gdLst>
                <a:gd name="T0" fmla="*/ 216 w 216"/>
                <a:gd name="T1" fmla="*/ 8 h 40"/>
                <a:gd name="T2" fmla="*/ 208 w 216"/>
                <a:gd name="T3" fmla="*/ 0 h 40"/>
                <a:gd name="T4" fmla="*/ 8 w 216"/>
                <a:gd name="T5" fmla="*/ 0 h 40"/>
                <a:gd name="T6" fmla="*/ 0 w 216"/>
                <a:gd name="T7" fmla="*/ 8 h 40"/>
                <a:gd name="T8" fmla="*/ 0 w 216"/>
                <a:gd name="T9" fmla="*/ 32 h 40"/>
                <a:gd name="T10" fmla="*/ 8 w 216"/>
                <a:gd name="T11" fmla="*/ 40 h 40"/>
                <a:gd name="T12" fmla="*/ 208 w 216"/>
                <a:gd name="T13" fmla="*/ 40 h 40"/>
                <a:gd name="T14" fmla="*/ 216 w 216"/>
                <a:gd name="T15" fmla="*/ 32 h 40"/>
                <a:gd name="T16" fmla="*/ 216 w 216"/>
                <a:gd name="T17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40">
                  <a:moveTo>
                    <a:pt x="216" y="8"/>
                  </a:moveTo>
                  <a:cubicBezTo>
                    <a:pt x="216" y="4"/>
                    <a:pt x="212" y="0"/>
                    <a:pt x="2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4" y="40"/>
                    <a:pt x="8" y="40"/>
                  </a:cubicBezTo>
                  <a:cubicBezTo>
                    <a:pt x="208" y="40"/>
                    <a:pt x="208" y="40"/>
                    <a:pt x="208" y="40"/>
                  </a:cubicBezTo>
                  <a:cubicBezTo>
                    <a:pt x="212" y="40"/>
                    <a:pt x="216" y="36"/>
                    <a:pt x="216" y="32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Rectangle 128"/>
            <p:cNvSpPr>
              <a:spLocks noChangeArrowheads="1"/>
            </p:cNvSpPr>
            <p:nvPr/>
          </p:nvSpPr>
          <p:spPr bwMode="auto">
            <a:xfrm>
              <a:off x="9899650" y="4090988"/>
              <a:ext cx="692150" cy="60325"/>
            </a:xfrm>
            <a:prstGeom prst="rect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Rectangle 129"/>
            <p:cNvSpPr>
              <a:spLocks noChangeArrowheads="1"/>
            </p:cNvSpPr>
            <p:nvPr/>
          </p:nvSpPr>
          <p:spPr bwMode="auto">
            <a:xfrm>
              <a:off x="10185400" y="4151313"/>
              <a:ext cx="120650" cy="511175"/>
            </a:xfrm>
            <a:prstGeom prst="rect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Rectangle 130"/>
            <p:cNvSpPr>
              <a:spLocks noChangeArrowheads="1"/>
            </p:cNvSpPr>
            <p:nvPr/>
          </p:nvSpPr>
          <p:spPr bwMode="auto">
            <a:xfrm>
              <a:off x="10185400" y="3940175"/>
              <a:ext cx="120650" cy="150813"/>
            </a:xfrm>
            <a:prstGeom prst="rect">
              <a:avLst/>
            </a:pr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Rectangle 131"/>
            <p:cNvSpPr>
              <a:spLocks noChangeArrowheads="1"/>
            </p:cNvSpPr>
            <p:nvPr/>
          </p:nvSpPr>
          <p:spPr bwMode="auto">
            <a:xfrm>
              <a:off x="10185400" y="4090988"/>
              <a:ext cx="120650" cy="60325"/>
            </a:xfrm>
            <a:prstGeom prst="rect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132"/>
            <p:cNvSpPr/>
            <p:nvPr/>
          </p:nvSpPr>
          <p:spPr bwMode="auto">
            <a:xfrm>
              <a:off x="10110788" y="3729038"/>
              <a:ext cx="269875" cy="211138"/>
            </a:xfrm>
            <a:custGeom>
              <a:avLst/>
              <a:gdLst>
                <a:gd name="T0" fmla="*/ 36 w 72"/>
                <a:gd name="T1" fmla="*/ 28 h 56"/>
                <a:gd name="T2" fmla="*/ 64 w 72"/>
                <a:gd name="T3" fmla="*/ 56 h 56"/>
                <a:gd name="T4" fmla="*/ 72 w 72"/>
                <a:gd name="T5" fmla="*/ 36 h 56"/>
                <a:gd name="T6" fmla="*/ 36 w 72"/>
                <a:gd name="T7" fmla="*/ 0 h 56"/>
                <a:gd name="T8" fmla="*/ 0 w 72"/>
                <a:gd name="T9" fmla="*/ 36 h 56"/>
                <a:gd name="T10" fmla="*/ 8 w 72"/>
                <a:gd name="T11" fmla="*/ 56 h 56"/>
                <a:gd name="T12" fmla="*/ 36 w 72"/>
                <a:gd name="T13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56">
                  <a:moveTo>
                    <a:pt x="36" y="28"/>
                  </a:moveTo>
                  <a:cubicBezTo>
                    <a:pt x="51" y="28"/>
                    <a:pt x="64" y="41"/>
                    <a:pt x="64" y="56"/>
                  </a:cubicBezTo>
                  <a:cubicBezTo>
                    <a:pt x="64" y="56"/>
                    <a:pt x="72" y="52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2"/>
                    <a:pt x="8" y="56"/>
                    <a:pt x="8" y="56"/>
                  </a:cubicBezTo>
                  <a:cubicBezTo>
                    <a:pt x="8" y="41"/>
                    <a:pt x="21" y="28"/>
                    <a:pt x="36" y="28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0" name="组合 229"/>
          <p:cNvGrpSpPr/>
          <p:nvPr/>
        </p:nvGrpSpPr>
        <p:grpSpPr>
          <a:xfrm>
            <a:off x="4683975" y="2286000"/>
            <a:ext cx="871538" cy="873125"/>
            <a:chOff x="4851400" y="2286000"/>
            <a:chExt cx="871538" cy="873125"/>
          </a:xfrm>
        </p:grpSpPr>
        <p:sp>
          <p:nvSpPr>
            <p:cNvPr id="154" name="Freeform 133"/>
            <p:cNvSpPr/>
            <p:nvPr/>
          </p:nvSpPr>
          <p:spPr bwMode="auto">
            <a:xfrm>
              <a:off x="4851400" y="2286000"/>
              <a:ext cx="871538" cy="873125"/>
            </a:xfrm>
            <a:custGeom>
              <a:avLst/>
              <a:gdLst>
                <a:gd name="T0" fmla="*/ 274 w 549"/>
                <a:gd name="T1" fmla="*/ 0 h 550"/>
                <a:gd name="T2" fmla="*/ 315 w 549"/>
                <a:gd name="T3" fmla="*/ 74 h 550"/>
                <a:gd name="T4" fmla="*/ 379 w 549"/>
                <a:gd name="T5" fmla="*/ 19 h 550"/>
                <a:gd name="T6" fmla="*/ 388 w 549"/>
                <a:gd name="T7" fmla="*/ 104 h 550"/>
                <a:gd name="T8" fmla="*/ 473 w 549"/>
                <a:gd name="T9" fmla="*/ 76 h 550"/>
                <a:gd name="T10" fmla="*/ 445 w 549"/>
                <a:gd name="T11" fmla="*/ 161 h 550"/>
                <a:gd name="T12" fmla="*/ 530 w 549"/>
                <a:gd name="T13" fmla="*/ 171 h 550"/>
                <a:gd name="T14" fmla="*/ 476 w 549"/>
                <a:gd name="T15" fmla="*/ 235 h 550"/>
                <a:gd name="T16" fmla="*/ 549 w 549"/>
                <a:gd name="T17" fmla="*/ 275 h 550"/>
                <a:gd name="T18" fmla="*/ 476 w 549"/>
                <a:gd name="T19" fmla="*/ 315 h 550"/>
                <a:gd name="T20" fmla="*/ 530 w 549"/>
                <a:gd name="T21" fmla="*/ 379 h 550"/>
                <a:gd name="T22" fmla="*/ 445 w 549"/>
                <a:gd name="T23" fmla="*/ 389 h 550"/>
                <a:gd name="T24" fmla="*/ 473 w 549"/>
                <a:gd name="T25" fmla="*/ 474 h 550"/>
                <a:gd name="T26" fmla="*/ 388 w 549"/>
                <a:gd name="T27" fmla="*/ 445 h 550"/>
                <a:gd name="T28" fmla="*/ 379 w 549"/>
                <a:gd name="T29" fmla="*/ 531 h 550"/>
                <a:gd name="T30" fmla="*/ 315 w 549"/>
                <a:gd name="T31" fmla="*/ 476 h 550"/>
                <a:gd name="T32" fmla="*/ 274 w 549"/>
                <a:gd name="T33" fmla="*/ 550 h 550"/>
                <a:gd name="T34" fmla="*/ 234 w 549"/>
                <a:gd name="T35" fmla="*/ 476 h 550"/>
                <a:gd name="T36" fmla="*/ 170 w 549"/>
                <a:gd name="T37" fmla="*/ 531 h 550"/>
                <a:gd name="T38" fmla="*/ 161 w 549"/>
                <a:gd name="T39" fmla="*/ 445 h 550"/>
                <a:gd name="T40" fmla="*/ 76 w 549"/>
                <a:gd name="T41" fmla="*/ 474 h 550"/>
                <a:gd name="T42" fmla="*/ 104 w 549"/>
                <a:gd name="T43" fmla="*/ 389 h 550"/>
                <a:gd name="T44" fmla="*/ 19 w 549"/>
                <a:gd name="T45" fmla="*/ 379 h 550"/>
                <a:gd name="T46" fmla="*/ 73 w 549"/>
                <a:gd name="T47" fmla="*/ 315 h 550"/>
                <a:gd name="T48" fmla="*/ 0 w 549"/>
                <a:gd name="T49" fmla="*/ 275 h 550"/>
                <a:gd name="T50" fmla="*/ 73 w 549"/>
                <a:gd name="T51" fmla="*/ 235 h 550"/>
                <a:gd name="T52" fmla="*/ 19 w 549"/>
                <a:gd name="T53" fmla="*/ 171 h 550"/>
                <a:gd name="T54" fmla="*/ 104 w 549"/>
                <a:gd name="T55" fmla="*/ 161 h 550"/>
                <a:gd name="T56" fmla="*/ 76 w 549"/>
                <a:gd name="T57" fmla="*/ 76 h 550"/>
                <a:gd name="T58" fmla="*/ 161 w 549"/>
                <a:gd name="T59" fmla="*/ 104 h 550"/>
                <a:gd name="T60" fmla="*/ 170 w 549"/>
                <a:gd name="T61" fmla="*/ 19 h 550"/>
                <a:gd name="T62" fmla="*/ 234 w 549"/>
                <a:gd name="T63" fmla="*/ 74 h 550"/>
                <a:gd name="T64" fmla="*/ 274 w 549"/>
                <a:gd name="T6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9" h="550">
                  <a:moveTo>
                    <a:pt x="274" y="0"/>
                  </a:moveTo>
                  <a:lnTo>
                    <a:pt x="315" y="74"/>
                  </a:lnTo>
                  <a:lnTo>
                    <a:pt x="379" y="19"/>
                  </a:lnTo>
                  <a:lnTo>
                    <a:pt x="388" y="104"/>
                  </a:lnTo>
                  <a:lnTo>
                    <a:pt x="473" y="76"/>
                  </a:lnTo>
                  <a:lnTo>
                    <a:pt x="445" y="161"/>
                  </a:lnTo>
                  <a:lnTo>
                    <a:pt x="530" y="171"/>
                  </a:lnTo>
                  <a:lnTo>
                    <a:pt x="476" y="235"/>
                  </a:lnTo>
                  <a:lnTo>
                    <a:pt x="549" y="275"/>
                  </a:lnTo>
                  <a:lnTo>
                    <a:pt x="476" y="315"/>
                  </a:lnTo>
                  <a:lnTo>
                    <a:pt x="530" y="379"/>
                  </a:lnTo>
                  <a:lnTo>
                    <a:pt x="445" y="389"/>
                  </a:lnTo>
                  <a:lnTo>
                    <a:pt x="473" y="474"/>
                  </a:lnTo>
                  <a:lnTo>
                    <a:pt x="388" y="445"/>
                  </a:lnTo>
                  <a:lnTo>
                    <a:pt x="379" y="531"/>
                  </a:lnTo>
                  <a:lnTo>
                    <a:pt x="315" y="476"/>
                  </a:lnTo>
                  <a:lnTo>
                    <a:pt x="274" y="550"/>
                  </a:lnTo>
                  <a:lnTo>
                    <a:pt x="234" y="476"/>
                  </a:lnTo>
                  <a:lnTo>
                    <a:pt x="170" y="531"/>
                  </a:lnTo>
                  <a:lnTo>
                    <a:pt x="161" y="445"/>
                  </a:lnTo>
                  <a:lnTo>
                    <a:pt x="76" y="474"/>
                  </a:lnTo>
                  <a:lnTo>
                    <a:pt x="104" y="389"/>
                  </a:lnTo>
                  <a:lnTo>
                    <a:pt x="19" y="379"/>
                  </a:lnTo>
                  <a:lnTo>
                    <a:pt x="73" y="315"/>
                  </a:lnTo>
                  <a:lnTo>
                    <a:pt x="0" y="275"/>
                  </a:lnTo>
                  <a:lnTo>
                    <a:pt x="73" y="235"/>
                  </a:lnTo>
                  <a:lnTo>
                    <a:pt x="19" y="171"/>
                  </a:lnTo>
                  <a:lnTo>
                    <a:pt x="104" y="161"/>
                  </a:lnTo>
                  <a:lnTo>
                    <a:pt x="76" y="76"/>
                  </a:lnTo>
                  <a:lnTo>
                    <a:pt x="161" y="104"/>
                  </a:lnTo>
                  <a:lnTo>
                    <a:pt x="170" y="19"/>
                  </a:lnTo>
                  <a:lnTo>
                    <a:pt x="234" y="74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34"/>
            <p:cNvSpPr/>
            <p:nvPr/>
          </p:nvSpPr>
          <p:spPr bwMode="auto">
            <a:xfrm>
              <a:off x="4851400" y="2286000"/>
              <a:ext cx="871538" cy="873125"/>
            </a:xfrm>
            <a:custGeom>
              <a:avLst/>
              <a:gdLst>
                <a:gd name="T0" fmla="*/ 274 w 549"/>
                <a:gd name="T1" fmla="*/ 0 h 550"/>
                <a:gd name="T2" fmla="*/ 315 w 549"/>
                <a:gd name="T3" fmla="*/ 74 h 550"/>
                <a:gd name="T4" fmla="*/ 379 w 549"/>
                <a:gd name="T5" fmla="*/ 19 h 550"/>
                <a:gd name="T6" fmla="*/ 388 w 549"/>
                <a:gd name="T7" fmla="*/ 104 h 550"/>
                <a:gd name="T8" fmla="*/ 473 w 549"/>
                <a:gd name="T9" fmla="*/ 76 h 550"/>
                <a:gd name="T10" fmla="*/ 445 w 549"/>
                <a:gd name="T11" fmla="*/ 161 h 550"/>
                <a:gd name="T12" fmla="*/ 530 w 549"/>
                <a:gd name="T13" fmla="*/ 171 h 550"/>
                <a:gd name="T14" fmla="*/ 476 w 549"/>
                <a:gd name="T15" fmla="*/ 235 h 550"/>
                <a:gd name="T16" fmla="*/ 549 w 549"/>
                <a:gd name="T17" fmla="*/ 275 h 550"/>
                <a:gd name="T18" fmla="*/ 476 w 549"/>
                <a:gd name="T19" fmla="*/ 315 h 550"/>
                <a:gd name="T20" fmla="*/ 530 w 549"/>
                <a:gd name="T21" fmla="*/ 379 h 550"/>
                <a:gd name="T22" fmla="*/ 445 w 549"/>
                <a:gd name="T23" fmla="*/ 389 h 550"/>
                <a:gd name="T24" fmla="*/ 473 w 549"/>
                <a:gd name="T25" fmla="*/ 474 h 550"/>
                <a:gd name="T26" fmla="*/ 388 w 549"/>
                <a:gd name="T27" fmla="*/ 445 h 550"/>
                <a:gd name="T28" fmla="*/ 379 w 549"/>
                <a:gd name="T29" fmla="*/ 531 h 550"/>
                <a:gd name="T30" fmla="*/ 315 w 549"/>
                <a:gd name="T31" fmla="*/ 476 h 550"/>
                <a:gd name="T32" fmla="*/ 274 w 549"/>
                <a:gd name="T33" fmla="*/ 550 h 550"/>
                <a:gd name="T34" fmla="*/ 234 w 549"/>
                <a:gd name="T35" fmla="*/ 476 h 550"/>
                <a:gd name="T36" fmla="*/ 170 w 549"/>
                <a:gd name="T37" fmla="*/ 531 h 550"/>
                <a:gd name="T38" fmla="*/ 161 w 549"/>
                <a:gd name="T39" fmla="*/ 445 h 550"/>
                <a:gd name="T40" fmla="*/ 76 w 549"/>
                <a:gd name="T41" fmla="*/ 474 h 550"/>
                <a:gd name="T42" fmla="*/ 104 w 549"/>
                <a:gd name="T43" fmla="*/ 389 h 550"/>
                <a:gd name="T44" fmla="*/ 19 w 549"/>
                <a:gd name="T45" fmla="*/ 379 h 550"/>
                <a:gd name="T46" fmla="*/ 73 w 549"/>
                <a:gd name="T47" fmla="*/ 315 h 550"/>
                <a:gd name="T48" fmla="*/ 0 w 549"/>
                <a:gd name="T49" fmla="*/ 275 h 550"/>
                <a:gd name="T50" fmla="*/ 73 w 549"/>
                <a:gd name="T51" fmla="*/ 235 h 550"/>
                <a:gd name="T52" fmla="*/ 19 w 549"/>
                <a:gd name="T53" fmla="*/ 171 h 550"/>
                <a:gd name="T54" fmla="*/ 104 w 549"/>
                <a:gd name="T55" fmla="*/ 161 h 550"/>
                <a:gd name="T56" fmla="*/ 76 w 549"/>
                <a:gd name="T57" fmla="*/ 76 h 550"/>
                <a:gd name="T58" fmla="*/ 161 w 549"/>
                <a:gd name="T59" fmla="*/ 104 h 550"/>
                <a:gd name="T60" fmla="*/ 170 w 549"/>
                <a:gd name="T61" fmla="*/ 19 h 550"/>
                <a:gd name="T62" fmla="*/ 234 w 549"/>
                <a:gd name="T63" fmla="*/ 74 h 550"/>
                <a:gd name="T64" fmla="*/ 274 w 549"/>
                <a:gd name="T6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9" h="550">
                  <a:moveTo>
                    <a:pt x="274" y="0"/>
                  </a:moveTo>
                  <a:lnTo>
                    <a:pt x="315" y="74"/>
                  </a:lnTo>
                  <a:lnTo>
                    <a:pt x="379" y="19"/>
                  </a:lnTo>
                  <a:lnTo>
                    <a:pt x="388" y="104"/>
                  </a:lnTo>
                  <a:lnTo>
                    <a:pt x="473" y="76"/>
                  </a:lnTo>
                  <a:lnTo>
                    <a:pt x="445" y="161"/>
                  </a:lnTo>
                  <a:lnTo>
                    <a:pt x="530" y="171"/>
                  </a:lnTo>
                  <a:lnTo>
                    <a:pt x="476" y="235"/>
                  </a:lnTo>
                  <a:lnTo>
                    <a:pt x="549" y="275"/>
                  </a:lnTo>
                  <a:lnTo>
                    <a:pt x="476" y="315"/>
                  </a:lnTo>
                  <a:lnTo>
                    <a:pt x="530" y="379"/>
                  </a:lnTo>
                  <a:lnTo>
                    <a:pt x="445" y="389"/>
                  </a:lnTo>
                  <a:lnTo>
                    <a:pt x="473" y="474"/>
                  </a:lnTo>
                  <a:lnTo>
                    <a:pt x="388" y="445"/>
                  </a:lnTo>
                  <a:lnTo>
                    <a:pt x="379" y="531"/>
                  </a:lnTo>
                  <a:lnTo>
                    <a:pt x="315" y="476"/>
                  </a:lnTo>
                  <a:lnTo>
                    <a:pt x="274" y="550"/>
                  </a:lnTo>
                  <a:lnTo>
                    <a:pt x="234" y="476"/>
                  </a:lnTo>
                  <a:lnTo>
                    <a:pt x="170" y="531"/>
                  </a:lnTo>
                  <a:lnTo>
                    <a:pt x="161" y="445"/>
                  </a:lnTo>
                  <a:lnTo>
                    <a:pt x="76" y="474"/>
                  </a:lnTo>
                  <a:lnTo>
                    <a:pt x="104" y="389"/>
                  </a:lnTo>
                  <a:lnTo>
                    <a:pt x="19" y="379"/>
                  </a:lnTo>
                  <a:lnTo>
                    <a:pt x="73" y="315"/>
                  </a:lnTo>
                  <a:lnTo>
                    <a:pt x="0" y="275"/>
                  </a:lnTo>
                  <a:lnTo>
                    <a:pt x="73" y="235"/>
                  </a:lnTo>
                  <a:lnTo>
                    <a:pt x="19" y="171"/>
                  </a:lnTo>
                  <a:lnTo>
                    <a:pt x="104" y="161"/>
                  </a:lnTo>
                  <a:lnTo>
                    <a:pt x="76" y="76"/>
                  </a:lnTo>
                  <a:lnTo>
                    <a:pt x="161" y="104"/>
                  </a:lnTo>
                  <a:lnTo>
                    <a:pt x="170" y="19"/>
                  </a:lnTo>
                  <a:lnTo>
                    <a:pt x="234" y="74"/>
                  </a:lnTo>
                  <a:lnTo>
                    <a:pt x="2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35"/>
            <p:cNvSpPr/>
            <p:nvPr/>
          </p:nvSpPr>
          <p:spPr bwMode="auto">
            <a:xfrm>
              <a:off x="5121275" y="2557463"/>
              <a:ext cx="331788" cy="330200"/>
            </a:xfrm>
            <a:custGeom>
              <a:avLst/>
              <a:gdLst>
                <a:gd name="T0" fmla="*/ 19 w 209"/>
                <a:gd name="T1" fmla="*/ 208 h 208"/>
                <a:gd name="T2" fmla="*/ 0 w 209"/>
                <a:gd name="T3" fmla="*/ 208 h 208"/>
                <a:gd name="T4" fmla="*/ 0 w 209"/>
                <a:gd name="T5" fmla="*/ 189 h 208"/>
                <a:gd name="T6" fmla="*/ 190 w 209"/>
                <a:gd name="T7" fmla="*/ 0 h 208"/>
                <a:gd name="T8" fmla="*/ 209 w 209"/>
                <a:gd name="T9" fmla="*/ 0 h 208"/>
                <a:gd name="T10" fmla="*/ 209 w 209"/>
                <a:gd name="T11" fmla="*/ 19 h 208"/>
                <a:gd name="T12" fmla="*/ 19 w 209"/>
                <a:gd name="T1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208">
                  <a:moveTo>
                    <a:pt x="19" y="208"/>
                  </a:moveTo>
                  <a:lnTo>
                    <a:pt x="0" y="20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209" y="0"/>
                  </a:lnTo>
                  <a:lnTo>
                    <a:pt x="209" y="19"/>
                  </a:lnTo>
                  <a:lnTo>
                    <a:pt x="19" y="2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136"/>
            <p:cNvSpPr/>
            <p:nvPr/>
          </p:nvSpPr>
          <p:spPr bwMode="auto">
            <a:xfrm>
              <a:off x="5121275" y="2557463"/>
              <a:ext cx="331788" cy="330200"/>
            </a:xfrm>
            <a:custGeom>
              <a:avLst/>
              <a:gdLst>
                <a:gd name="T0" fmla="*/ 19 w 209"/>
                <a:gd name="T1" fmla="*/ 208 h 208"/>
                <a:gd name="T2" fmla="*/ 0 w 209"/>
                <a:gd name="T3" fmla="*/ 208 h 208"/>
                <a:gd name="T4" fmla="*/ 0 w 209"/>
                <a:gd name="T5" fmla="*/ 189 h 208"/>
                <a:gd name="T6" fmla="*/ 190 w 209"/>
                <a:gd name="T7" fmla="*/ 0 h 208"/>
                <a:gd name="T8" fmla="*/ 209 w 209"/>
                <a:gd name="T9" fmla="*/ 0 h 208"/>
                <a:gd name="T10" fmla="*/ 209 w 209"/>
                <a:gd name="T11" fmla="*/ 19 h 208"/>
                <a:gd name="T12" fmla="*/ 19 w 209"/>
                <a:gd name="T1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208">
                  <a:moveTo>
                    <a:pt x="19" y="208"/>
                  </a:moveTo>
                  <a:lnTo>
                    <a:pt x="0" y="20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209" y="0"/>
                  </a:lnTo>
                  <a:lnTo>
                    <a:pt x="209" y="19"/>
                  </a:lnTo>
                  <a:lnTo>
                    <a:pt x="19" y="2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137"/>
            <p:cNvSpPr>
              <a:spLocks noEditPoints="1"/>
            </p:cNvSpPr>
            <p:nvPr/>
          </p:nvSpPr>
          <p:spPr bwMode="auto">
            <a:xfrm>
              <a:off x="5332413" y="2767013"/>
              <a:ext cx="120650" cy="12065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138"/>
            <p:cNvSpPr>
              <a:spLocks noEditPoints="1"/>
            </p:cNvSpPr>
            <p:nvPr/>
          </p:nvSpPr>
          <p:spPr bwMode="auto">
            <a:xfrm>
              <a:off x="5121275" y="2557463"/>
              <a:ext cx="120650" cy="12065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139"/>
            <p:cNvSpPr>
              <a:spLocks noEditPoints="1"/>
            </p:cNvSpPr>
            <p:nvPr/>
          </p:nvSpPr>
          <p:spPr bwMode="auto">
            <a:xfrm>
              <a:off x="4851400" y="2286000"/>
              <a:ext cx="750888" cy="752475"/>
            </a:xfrm>
            <a:custGeom>
              <a:avLst/>
              <a:gdLst>
                <a:gd name="T0" fmla="*/ 88 w 200"/>
                <a:gd name="T1" fmla="*/ 104 h 200"/>
                <a:gd name="T2" fmla="*/ 72 w 200"/>
                <a:gd name="T3" fmla="*/ 88 h 200"/>
                <a:gd name="T4" fmla="*/ 88 w 200"/>
                <a:gd name="T5" fmla="*/ 72 h 200"/>
                <a:gd name="T6" fmla="*/ 104 w 200"/>
                <a:gd name="T7" fmla="*/ 88 h 200"/>
                <a:gd name="T8" fmla="*/ 88 w 200"/>
                <a:gd name="T9" fmla="*/ 104 h 200"/>
                <a:gd name="T10" fmla="*/ 116 w 200"/>
                <a:gd name="T11" fmla="*/ 0 h 200"/>
                <a:gd name="T12" fmla="*/ 99 w 200"/>
                <a:gd name="T13" fmla="*/ 31 h 200"/>
                <a:gd name="T14" fmla="*/ 72 w 200"/>
                <a:gd name="T15" fmla="*/ 8 h 200"/>
                <a:gd name="T16" fmla="*/ 68 w 200"/>
                <a:gd name="T17" fmla="*/ 44 h 200"/>
                <a:gd name="T18" fmla="*/ 32 w 200"/>
                <a:gd name="T19" fmla="*/ 32 h 200"/>
                <a:gd name="T20" fmla="*/ 44 w 200"/>
                <a:gd name="T21" fmla="*/ 68 h 200"/>
                <a:gd name="T22" fmla="*/ 8 w 200"/>
                <a:gd name="T23" fmla="*/ 72 h 200"/>
                <a:gd name="T24" fmla="*/ 31 w 200"/>
                <a:gd name="T25" fmla="*/ 99 h 200"/>
                <a:gd name="T26" fmla="*/ 0 w 200"/>
                <a:gd name="T27" fmla="*/ 116 h 200"/>
                <a:gd name="T28" fmla="*/ 31 w 200"/>
                <a:gd name="T29" fmla="*/ 133 h 200"/>
                <a:gd name="T30" fmla="*/ 8 w 200"/>
                <a:gd name="T31" fmla="*/ 160 h 200"/>
                <a:gd name="T32" fmla="*/ 44 w 200"/>
                <a:gd name="T33" fmla="*/ 164 h 200"/>
                <a:gd name="T34" fmla="*/ 32 w 200"/>
                <a:gd name="T35" fmla="*/ 200 h 200"/>
                <a:gd name="T36" fmla="*/ 72 w 200"/>
                <a:gd name="T37" fmla="*/ 160 h 200"/>
                <a:gd name="T38" fmla="*/ 72 w 200"/>
                <a:gd name="T39" fmla="*/ 152 h 200"/>
                <a:gd name="T40" fmla="*/ 152 w 200"/>
                <a:gd name="T41" fmla="*/ 72 h 200"/>
                <a:gd name="T42" fmla="*/ 160 w 200"/>
                <a:gd name="T43" fmla="*/ 72 h 200"/>
                <a:gd name="T44" fmla="*/ 160 w 200"/>
                <a:gd name="T45" fmla="*/ 72 h 200"/>
                <a:gd name="T46" fmla="*/ 200 w 200"/>
                <a:gd name="T47" fmla="*/ 32 h 200"/>
                <a:gd name="T48" fmla="*/ 164 w 200"/>
                <a:gd name="T49" fmla="*/ 44 h 200"/>
                <a:gd name="T50" fmla="*/ 160 w 200"/>
                <a:gd name="T51" fmla="*/ 8 h 200"/>
                <a:gd name="T52" fmla="*/ 133 w 200"/>
                <a:gd name="T53" fmla="*/ 31 h 200"/>
                <a:gd name="T54" fmla="*/ 116 w 200"/>
                <a:gd name="T5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0" h="200">
                  <a:moveTo>
                    <a:pt x="88" y="104"/>
                  </a:moveTo>
                  <a:cubicBezTo>
                    <a:pt x="79" y="104"/>
                    <a:pt x="72" y="97"/>
                    <a:pt x="72" y="88"/>
                  </a:cubicBezTo>
                  <a:cubicBezTo>
                    <a:pt x="72" y="79"/>
                    <a:pt x="79" y="72"/>
                    <a:pt x="88" y="72"/>
                  </a:cubicBezTo>
                  <a:cubicBezTo>
                    <a:pt x="97" y="72"/>
                    <a:pt x="104" y="79"/>
                    <a:pt x="104" y="88"/>
                  </a:cubicBezTo>
                  <a:cubicBezTo>
                    <a:pt x="104" y="97"/>
                    <a:pt x="97" y="104"/>
                    <a:pt x="88" y="104"/>
                  </a:cubicBezTo>
                  <a:moveTo>
                    <a:pt x="116" y="0"/>
                  </a:moveTo>
                  <a:cubicBezTo>
                    <a:pt x="99" y="31"/>
                    <a:pt x="99" y="31"/>
                    <a:pt x="99" y="31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44" y="164"/>
                    <a:pt x="44" y="164"/>
                    <a:pt x="44" y="164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72" y="160"/>
                    <a:pt x="72" y="160"/>
                    <a:pt x="72" y="160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60" y="72"/>
                    <a:pt x="160" y="72"/>
                    <a:pt x="160" y="72"/>
                  </a:cubicBezTo>
                  <a:cubicBezTo>
                    <a:pt x="160" y="72"/>
                    <a:pt x="160" y="72"/>
                    <a:pt x="160" y="72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164" y="44"/>
                    <a:pt x="164" y="44"/>
                    <a:pt x="164" y="4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F37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Oval 140"/>
            <p:cNvSpPr>
              <a:spLocks noChangeArrowheads="1"/>
            </p:cNvSpPr>
            <p:nvPr/>
          </p:nvSpPr>
          <p:spPr bwMode="auto">
            <a:xfrm>
              <a:off x="5151438" y="2587625"/>
              <a:ext cx="60325" cy="60325"/>
            </a:xfrm>
            <a:prstGeom prst="ellipse">
              <a:avLst/>
            </a:prstGeom>
            <a:solidFill>
              <a:srgbClr val="F37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141"/>
            <p:cNvSpPr/>
            <p:nvPr/>
          </p:nvSpPr>
          <p:spPr bwMode="auto">
            <a:xfrm>
              <a:off x="5121275" y="2557463"/>
              <a:ext cx="331788" cy="330200"/>
            </a:xfrm>
            <a:custGeom>
              <a:avLst/>
              <a:gdLst>
                <a:gd name="T0" fmla="*/ 209 w 209"/>
                <a:gd name="T1" fmla="*/ 0 h 208"/>
                <a:gd name="T2" fmla="*/ 190 w 209"/>
                <a:gd name="T3" fmla="*/ 0 h 208"/>
                <a:gd name="T4" fmla="*/ 0 w 209"/>
                <a:gd name="T5" fmla="*/ 189 h 208"/>
                <a:gd name="T6" fmla="*/ 0 w 209"/>
                <a:gd name="T7" fmla="*/ 208 h 208"/>
                <a:gd name="T8" fmla="*/ 209 w 209"/>
                <a:gd name="T9" fmla="*/ 0 h 208"/>
                <a:gd name="T10" fmla="*/ 209 w 209"/>
                <a:gd name="T1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208">
                  <a:moveTo>
                    <a:pt x="209" y="0"/>
                  </a:moveTo>
                  <a:lnTo>
                    <a:pt x="190" y="0"/>
                  </a:lnTo>
                  <a:lnTo>
                    <a:pt x="0" y="189"/>
                  </a:lnTo>
                  <a:lnTo>
                    <a:pt x="0" y="208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42"/>
            <p:cNvSpPr/>
            <p:nvPr/>
          </p:nvSpPr>
          <p:spPr bwMode="auto">
            <a:xfrm>
              <a:off x="5121275" y="2557463"/>
              <a:ext cx="331788" cy="330200"/>
            </a:xfrm>
            <a:custGeom>
              <a:avLst/>
              <a:gdLst>
                <a:gd name="T0" fmla="*/ 209 w 209"/>
                <a:gd name="T1" fmla="*/ 0 h 208"/>
                <a:gd name="T2" fmla="*/ 190 w 209"/>
                <a:gd name="T3" fmla="*/ 0 h 208"/>
                <a:gd name="T4" fmla="*/ 0 w 209"/>
                <a:gd name="T5" fmla="*/ 189 h 208"/>
                <a:gd name="T6" fmla="*/ 0 w 209"/>
                <a:gd name="T7" fmla="*/ 208 h 208"/>
                <a:gd name="T8" fmla="*/ 209 w 209"/>
                <a:gd name="T9" fmla="*/ 0 h 208"/>
                <a:gd name="T10" fmla="*/ 209 w 209"/>
                <a:gd name="T1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208">
                  <a:moveTo>
                    <a:pt x="209" y="0"/>
                  </a:moveTo>
                  <a:lnTo>
                    <a:pt x="190" y="0"/>
                  </a:lnTo>
                  <a:lnTo>
                    <a:pt x="0" y="189"/>
                  </a:lnTo>
                  <a:lnTo>
                    <a:pt x="0" y="208"/>
                  </a:lnTo>
                  <a:lnTo>
                    <a:pt x="209" y="0"/>
                  </a:lnTo>
                  <a:lnTo>
                    <a:pt x="2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43"/>
            <p:cNvSpPr>
              <a:spLocks noEditPoints="1"/>
            </p:cNvSpPr>
            <p:nvPr/>
          </p:nvSpPr>
          <p:spPr bwMode="auto">
            <a:xfrm>
              <a:off x="5121275" y="2557463"/>
              <a:ext cx="120650" cy="120650"/>
            </a:xfrm>
            <a:custGeom>
              <a:avLst/>
              <a:gdLst>
                <a:gd name="T0" fmla="*/ 16 w 32"/>
                <a:gd name="T1" fmla="*/ 24 h 32"/>
                <a:gd name="T2" fmla="*/ 8 w 32"/>
                <a:gd name="T3" fmla="*/ 16 h 32"/>
                <a:gd name="T4" fmla="*/ 16 w 32"/>
                <a:gd name="T5" fmla="*/ 8 h 32"/>
                <a:gd name="T6" fmla="*/ 24 w 32"/>
                <a:gd name="T7" fmla="*/ 16 h 32"/>
                <a:gd name="T8" fmla="*/ 16 w 32"/>
                <a:gd name="T9" fmla="*/ 24 h 32"/>
                <a:gd name="T10" fmla="*/ 16 w 32"/>
                <a:gd name="T11" fmla="*/ 0 h 32"/>
                <a:gd name="T12" fmla="*/ 0 w 32"/>
                <a:gd name="T13" fmla="*/ 16 h 32"/>
                <a:gd name="T14" fmla="*/ 16 w 32"/>
                <a:gd name="T15" fmla="*/ 32 h 32"/>
                <a:gd name="T16" fmla="*/ 32 w 32"/>
                <a:gd name="T17" fmla="*/ 16 h 32"/>
                <a:gd name="T18" fmla="*/ 16 w 32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24"/>
                  </a:moveTo>
                  <a:cubicBezTo>
                    <a:pt x="12" y="24"/>
                    <a:pt x="8" y="20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20" y="8"/>
                    <a:pt x="24" y="12"/>
                    <a:pt x="24" y="16"/>
                  </a:cubicBezTo>
                  <a:cubicBezTo>
                    <a:pt x="24" y="20"/>
                    <a:pt x="20" y="24"/>
                    <a:pt x="16" y="24"/>
                  </a:cubicBezTo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4" name="组合 233"/>
          <p:cNvGrpSpPr/>
          <p:nvPr/>
        </p:nvGrpSpPr>
        <p:grpSpPr>
          <a:xfrm>
            <a:off x="4653813" y="4030663"/>
            <a:ext cx="931862" cy="631825"/>
            <a:chOff x="4821238" y="4030663"/>
            <a:chExt cx="931862" cy="631825"/>
          </a:xfrm>
        </p:grpSpPr>
        <p:sp>
          <p:nvSpPr>
            <p:cNvPr id="165" name="Freeform 144"/>
            <p:cNvSpPr/>
            <p:nvPr/>
          </p:nvSpPr>
          <p:spPr bwMode="auto">
            <a:xfrm>
              <a:off x="4911725" y="4060825"/>
              <a:ext cx="841375" cy="511175"/>
            </a:xfrm>
            <a:custGeom>
              <a:avLst/>
              <a:gdLst>
                <a:gd name="T0" fmla="*/ 224 w 224"/>
                <a:gd name="T1" fmla="*/ 8 h 136"/>
                <a:gd name="T2" fmla="*/ 216 w 224"/>
                <a:gd name="T3" fmla="*/ 0 h 136"/>
                <a:gd name="T4" fmla="*/ 8 w 224"/>
                <a:gd name="T5" fmla="*/ 0 h 136"/>
                <a:gd name="T6" fmla="*/ 0 w 224"/>
                <a:gd name="T7" fmla="*/ 8 h 136"/>
                <a:gd name="T8" fmla="*/ 0 w 224"/>
                <a:gd name="T9" fmla="*/ 128 h 136"/>
                <a:gd name="T10" fmla="*/ 8 w 224"/>
                <a:gd name="T11" fmla="*/ 136 h 136"/>
                <a:gd name="T12" fmla="*/ 216 w 224"/>
                <a:gd name="T13" fmla="*/ 136 h 136"/>
                <a:gd name="T14" fmla="*/ 224 w 224"/>
                <a:gd name="T15" fmla="*/ 128 h 136"/>
                <a:gd name="T16" fmla="*/ 224 w 224"/>
                <a:gd name="T17" fmla="*/ 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136">
                  <a:moveTo>
                    <a:pt x="224" y="8"/>
                  </a:moveTo>
                  <a:cubicBezTo>
                    <a:pt x="224" y="4"/>
                    <a:pt x="220" y="0"/>
                    <a:pt x="2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2"/>
                    <a:pt x="4" y="136"/>
                    <a:pt x="8" y="136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20" y="136"/>
                    <a:pt x="224" y="132"/>
                    <a:pt x="224" y="128"/>
                  </a:cubicBezTo>
                  <a:lnTo>
                    <a:pt x="224" y="8"/>
                  </a:lnTo>
                  <a:close/>
                </a:path>
              </a:pathLst>
            </a:cu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45"/>
            <p:cNvSpPr/>
            <p:nvPr/>
          </p:nvSpPr>
          <p:spPr bwMode="auto">
            <a:xfrm>
              <a:off x="4911725" y="4030663"/>
              <a:ext cx="841375" cy="511175"/>
            </a:xfrm>
            <a:custGeom>
              <a:avLst/>
              <a:gdLst>
                <a:gd name="T0" fmla="*/ 224 w 224"/>
                <a:gd name="T1" fmla="*/ 8 h 136"/>
                <a:gd name="T2" fmla="*/ 216 w 224"/>
                <a:gd name="T3" fmla="*/ 0 h 136"/>
                <a:gd name="T4" fmla="*/ 8 w 224"/>
                <a:gd name="T5" fmla="*/ 0 h 136"/>
                <a:gd name="T6" fmla="*/ 0 w 224"/>
                <a:gd name="T7" fmla="*/ 8 h 136"/>
                <a:gd name="T8" fmla="*/ 0 w 224"/>
                <a:gd name="T9" fmla="*/ 128 h 136"/>
                <a:gd name="T10" fmla="*/ 8 w 224"/>
                <a:gd name="T11" fmla="*/ 136 h 136"/>
                <a:gd name="T12" fmla="*/ 216 w 224"/>
                <a:gd name="T13" fmla="*/ 136 h 136"/>
                <a:gd name="T14" fmla="*/ 224 w 224"/>
                <a:gd name="T15" fmla="*/ 128 h 136"/>
                <a:gd name="T16" fmla="*/ 224 w 224"/>
                <a:gd name="T17" fmla="*/ 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136">
                  <a:moveTo>
                    <a:pt x="224" y="8"/>
                  </a:moveTo>
                  <a:cubicBezTo>
                    <a:pt x="224" y="4"/>
                    <a:pt x="220" y="0"/>
                    <a:pt x="2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2"/>
                    <a:pt x="4" y="136"/>
                    <a:pt x="8" y="136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20" y="136"/>
                    <a:pt x="224" y="132"/>
                    <a:pt x="224" y="128"/>
                  </a:cubicBezTo>
                  <a:lnTo>
                    <a:pt x="224" y="8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146"/>
            <p:cNvSpPr/>
            <p:nvPr/>
          </p:nvSpPr>
          <p:spPr bwMode="auto">
            <a:xfrm>
              <a:off x="4821238" y="4151313"/>
              <a:ext cx="841375" cy="511175"/>
            </a:xfrm>
            <a:custGeom>
              <a:avLst/>
              <a:gdLst>
                <a:gd name="T0" fmla="*/ 224 w 224"/>
                <a:gd name="T1" fmla="*/ 8 h 136"/>
                <a:gd name="T2" fmla="*/ 216 w 224"/>
                <a:gd name="T3" fmla="*/ 0 h 136"/>
                <a:gd name="T4" fmla="*/ 8 w 224"/>
                <a:gd name="T5" fmla="*/ 0 h 136"/>
                <a:gd name="T6" fmla="*/ 0 w 224"/>
                <a:gd name="T7" fmla="*/ 8 h 136"/>
                <a:gd name="T8" fmla="*/ 0 w 224"/>
                <a:gd name="T9" fmla="*/ 128 h 136"/>
                <a:gd name="T10" fmla="*/ 8 w 224"/>
                <a:gd name="T11" fmla="*/ 136 h 136"/>
                <a:gd name="T12" fmla="*/ 216 w 224"/>
                <a:gd name="T13" fmla="*/ 136 h 136"/>
                <a:gd name="T14" fmla="*/ 224 w 224"/>
                <a:gd name="T15" fmla="*/ 128 h 136"/>
                <a:gd name="T16" fmla="*/ 224 w 224"/>
                <a:gd name="T17" fmla="*/ 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136">
                  <a:moveTo>
                    <a:pt x="224" y="8"/>
                  </a:moveTo>
                  <a:cubicBezTo>
                    <a:pt x="224" y="4"/>
                    <a:pt x="220" y="0"/>
                    <a:pt x="2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2"/>
                    <a:pt x="4" y="136"/>
                    <a:pt x="8" y="136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20" y="136"/>
                    <a:pt x="224" y="132"/>
                    <a:pt x="224" y="128"/>
                  </a:cubicBezTo>
                  <a:lnTo>
                    <a:pt x="224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47"/>
            <p:cNvSpPr/>
            <p:nvPr/>
          </p:nvSpPr>
          <p:spPr bwMode="auto">
            <a:xfrm>
              <a:off x="4821238" y="4121150"/>
              <a:ext cx="841375" cy="511175"/>
            </a:xfrm>
            <a:custGeom>
              <a:avLst/>
              <a:gdLst>
                <a:gd name="T0" fmla="*/ 224 w 224"/>
                <a:gd name="T1" fmla="*/ 8 h 136"/>
                <a:gd name="T2" fmla="*/ 216 w 224"/>
                <a:gd name="T3" fmla="*/ 0 h 136"/>
                <a:gd name="T4" fmla="*/ 8 w 224"/>
                <a:gd name="T5" fmla="*/ 0 h 136"/>
                <a:gd name="T6" fmla="*/ 0 w 224"/>
                <a:gd name="T7" fmla="*/ 8 h 136"/>
                <a:gd name="T8" fmla="*/ 0 w 224"/>
                <a:gd name="T9" fmla="*/ 128 h 136"/>
                <a:gd name="T10" fmla="*/ 8 w 224"/>
                <a:gd name="T11" fmla="*/ 136 h 136"/>
                <a:gd name="T12" fmla="*/ 216 w 224"/>
                <a:gd name="T13" fmla="*/ 136 h 136"/>
                <a:gd name="T14" fmla="*/ 224 w 224"/>
                <a:gd name="T15" fmla="*/ 128 h 136"/>
                <a:gd name="T16" fmla="*/ 224 w 224"/>
                <a:gd name="T17" fmla="*/ 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136">
                  <a:moveTo>
                    <a:pt x="224" y="8"/>
                  </a:moveTo>
                  <a:cubicBezTo>
                    <a:pt x="224" y="4"/>
                    <a:pt x="220" y="0"/>
                    <a:pt x="2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2"/>
                    <a:pt x="4" y="136"/>
                    <a:pt x="8" y="136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20" y="136"/>
                    <a:pt x="224" y="132"/>
                    <a:pt x="224" y="128"/>
                  </a:cubicBezTo>
                  <a:lnTo>
                    <a:pt x="224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Rectangle 148"/>
            <p:cNvSpPr>
              <a:spLocks noChangeArrowheads="1"/>
            </p:cNvSpPr>
            <p:nvPr/>
          </p:nvSpPr>
          <p:spPr bwMode="auto">
            <a:xfrm>
              <a:off x="4821238" y="4210050"/>
              <a:ext cx="841375" cy="12065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Rectangle 149"/>
            <p:cNvSpPr>
              <a:spLocks noChangeArrowheads="1"/>
            </p:cNvSpPr>
            <p:nvPr/>
          </p:nvSpPr>
          <p:spPr bwMode="auto">
            <a:xfrm>
              <a:off x="4911725" y="4391025"/>
              <a:ext cx="481013" cy="603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Rectangle 150"/>
            <p:cNvSpPr>
              <a:spLocks noChangeArrowheads="1"/>
            </p:cNvSpPr>
            <p:nvPr/>
          </p:nvSpPr>
          <p:spPr bwMode="auto">
            <a:xfrm>
              <a:off x="5422900" y="4391025"/>
              <a:ext cx="149225" cy="603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Rectangle 151"/>
            <p:cNvSpPr>
              <a:spLocks noChangeArrowheads="1"/>
            </p:cNvSpPr>
            <p:nvPr/>
          </p:nvSpPr>
          <p:spPr bwMode="auto">
            <a:xfrm>
              <a:off x="4911725" y="4481513"/>
              <a:ext cx="315913" cy="603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8065350" y="3729038"/>
            <a:ext cx="720725" cy="963612"/>
            <a:chOff x="8232775" y="3729038"/>
            <a:chExt cx="720725" cy="963612"/>
          </a:xfrm>
        </p:grpSpPr>
        <p:sp>
          <p:nvSpPr>
            <p:cNvPr id="173" name="Freeform 152"/>
            <p:cNvSpPr/>
            <p:nvPr/>
          </p:nvSpPr>
          <p:spPr bwMode="auto">
            <a:xfrm>
              <a:off x="8232775" y="3819525"/>
              <a:ext cx="720725" cy="873125"/>
            </a:xfrm>
            <a:custGeom>
              <a:avLst/>
              <a:gdLst>
                <a:gd name="T0" fmla="*/ 0 w 454"/>
                <a:gd name="T1" fmla="*/ 0 h 550"/>
                <a:gd name="T2" fmla="*/ 0 w 454"/>
                <a:gd name="T3" fmla="*/ 550 h 550"/>
                <a:gd name="T4" fmla="*/ 38 w 454"/>
                <a:gd name="T5" fmla="*/ 512 h 550"/>
                <a:gd name="T6" fmla="*/ 75 w 454"/>
                <a:gd name="T7" fmla="*/ 550 h 550"/>
                <a:gd name="T8" fmla="*/ 113 w 454"/>
                <a:gd name="T9" fmla="*/ 512 h 550"/>
                <a:gd name="T10" fmla="*/ 151 w 454"/>
                <a:gd name="T11" fmla="*/ 550 h 550"/>
                <a:gd name="T12" fmla="*/ 189 w 454"/>
                <a:gd name="T13" fmla="*/ 512 h 550"/>
                <a:gd name="T14" fmla="*/ 227 w 454"/>
                <a:gd name="T15" fmla="*/ 550 h 550"/>
                <a:gd name="T16" fmla="*/ 265 w 454"/>
                <a:gd name="T17" fmla="*/ 512 h 550"/>
                <a:gd name="T18" fmla="*/ 303 w 454"/>
                <a:gd name="T19" fmla="*/ 550 h 550"/>
                <a:gd name="T20" fmla="*/ 341 w 454"/>
                <a:gd name="T21" fmla="*/ 512 h 550"/>
                <a:gd name="T22" fmla="*/ 378 w 454"/>
                <a:gd name="T23" fmla="*/ 550 h 550"/>
                <a:gd name="T24" fmla="*/ 416 w 454"/>
                <a:gd name="T25" fmla="*/ 512 h 550"/>
                <a:gd name="T26" fmla="*/ 454 w 454"/>
                <a:gd name="T27" fmla="*/ 550 h 550"/>
                <a:gd name="T28" fmla="*/ 454 w 454"/>
                <a:gd name="T29" fmla="*/ 0 h 550"/>
                <a:gd name="T30" fmla="*/ 0 w 454"/>
                <a:gd name="T3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4" h="550">
                  <a:moveTo>
                    <a:pt x="0" y="0"/>
                  </a:moveTo>
                  <a:lnTo>
                    <a:pt x="0" y="550"/>
                  </a:lnTo>
                  <a:lnTo>
                    <a:pt x="38" y="512"/>
                  </a:lnTo>
                  <a:lnTo>
                    <a:pt x="75" y="550"/>
                  </a:lnTo>
                  <a:lnTo>
                    <a:pt x="113" y="512"/>
                  </a:lnTo>
                  <a:lnTo>
                    <a:pt x="151" y="550"/>
                  </a:lnTo>
                  <a:lnTo>
                    <a:pt x="189" y="512"/>
                  </a:lnTo>
                  <a:lnTo>
                    <a:pt x="227" y="550"/>
                  </a:lnTo>
                  <a:lnTo>
                    <a:pt x="265" y="512"/>
                  </a:lnTo>
                  <a:lnTo>
                    <a:pt x="303" y="550"/>
                  </a:lnTo>
                  <a:lnTo>
                    <a:pt x="341" y="512"/>
                  </a:lnTo>
                  <a:lnTo>
                    <a:pt x="378" y="550"/>
                  </a:lnTo>
                  <a:lnTo>
                    <a:pt x="416" y="512"/>
                  </a:lnTo>
                  <a:lnTo>
                    <a:pt x="454" y="550"/>
                  </a:lnTo>
                  <a:lnTo>
                    <a:pt x="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53"/>
            <p:cNvSpPr/>
            <p:nvPr/>
          </p:nvSpPr>
          <p:spPr bwMode="auto">
            <a:xfrm>
              <a:off x="8232775" y="3729038"/>
              <a:ext cx="720725" cy="933450"/>
            </a:xfrm>
            <a:custGeom>
              <a:avLst/>
              <a:gdLst>
                <a:gd name="T0" fmla="*/ 416 w 454"/>
                <a:gd name="T1" fmla="*/ 0 h 588"/>
                <a:gd name="T2" fmla="*/ 378 w 454"/>
                <a:gd name="T3" fmla="*/ 38 h 588"/>
                <a:gd name="T4" fmla="*/ 341 w 454"/>
                <a:gd name="T5" fmla="*/ 0 h 588"/>
                <a:gd name="T6" fmla="*/ 303 w 454"/>
                <a:gd name="T7" fmla="*/ 38 h 588"/>
                <a:gd name="T8" fmla="*/ 265 w 454"/>
                <a:gd name="T9" fmla="*/ 0 h 588"/>
                <a:gd name="T10" fmla="*/ 227 w 454"/>
                <a:gd name="T11" fmla="*/ 38 h 588"/>
                <a:gd name="T12" fmla="*/ 189 w 454"/>
                <a:gd name="T13" fmla="*/ 0 h 588"/>
                <a:gd name="T14" fmla="*/ 151 w 454"/>
                <a:gd name="T15" fmla="*/ 38 h 588"/>
                <a:gd name="T16" fmla="*/ 113 w 454"/>
                <a:gd name="T17" fmla="*/ 0 h 588"/>
                <a:gd name="T18" fmla="*/ 75 w 454"/>
                <a:gd name="T19" fmla="*/ 38 h 588"/>
                <a:gd name="T20" fmla="*/ 38 w 454"/>
                <a:gd name="T21" fmla="*/ 0 h 588"/>
                <a:gd name="T22" fmla="*/ 0 w 454"/>
                <a:gd name="T23" fmla="*/ 38 h 588"/>
                <a:gd name="T24" fmla="*/ 0 w 454"/>
                <a:gd name="T25" fmla="*/ 588 h 588"/>
                <a:gd name="T26" fmla="*/ 38 w 454"/>
                <a:gd name="T27" fmla="*/ 550 h 588"/>
                <a:gd name="T28" fmla="*/ 75 w 454"/>
                <a:gd name="T29" fmla="*/ 588 h 588"/>
                <a:gd name="T30" fmla="*/ 113 w 454"/>
                <a:gd name="T31" fmla="*/ 550 h 588"/>
                <a:gd name="T32" fmla="*/ 151 w 454"/>
                <a:gd name="T33" fmla="*/ 588 h 588"/>
                <a:gd name="T34" fmla="*/ 189 w 454"/>
                <a:gd name="T35" fmla="*/ 550 h 588"/>
                <a:gd name="T36" fmla="*/ 227 w 454"/>
                <a:gd name="T37" fmla="*/ 588 h 588"/>
                <a:gd name="T38" fmla="*/ 265 w 454"/>
                <a:gd name="T39" fmla="*/ 550 h 588"/>
                <a:gd name="T40" fmla="*/ 303 w 454"/>
                <a:gd name="T41" fmla="*/ 588 h 588"/>
                <a:gd name="T42" fmla="*/ 341 w 454"/>
                <a:gd name="T43" fmla="*/ 550 h 588"/>
                <a:gd name="T44" fmla="*/ 378 w 454"/>
                <a:gd name="T45" fmla="*/ 588 h 588"/>
                <a:gd name="T46" fmla="*/ 416 w 454"/>
                <a:gd name="T47" fmla="*/ 550 h 588"/>
                <a:gd name="T48" fmla="*/ 454 w 454"/>
                <a:gd name="T49" fmla="*/ 588 h 588"/>
                <a:gd name="T50" fmla="*/ 454 w 454"/>
                <a:gd name="T51" fmla="*/ 38 h 588"/>
                <a:gd name="T52" fmla="*/ 416 w 454"/>
                <a:gd name="T53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4" h="588">
                  <a:moveTo>
                    <a:pt x="416" y="0"/>
                  </a:moveTo>
                  <a:lnTo>
                    <a:pt x="378" y="38"/>
                  </a:lnTo>
                  <a:lnTo>
                    <a:pt x="341" y="0"/>
                  </a:lnTo>
                  <a:lnTo>
                    <a:pt x="303" y="38"/>
                  </a:lnTo>
                  <a:lnTo>
                    <a:pt x="265" y="0"/>
                  </a:lnTo>
                  <a:lnTo>
                    <a:pt x="227" y="38"/>
                  </a:lnTo>
                  <a:lnTo>
                    <a:pt x="189" y="0"/>
                  </a:lnTo>
                  <a:lnTo>
                    <a:pt x="151" y="38"/>
                  </a:lnTo>
                  <a:lnTo>
                    <a:pt x="113" y="0"/>
                  </a:lnTo>
                  <a:lnTo>
                    <a:pt x="75" y="38"/>
                  </a:lnTo>
                  <a:lnTo>
                    <a:pt x="38" y="0"/>
                  </a:lnTo>
                  <a:lnTo>
                    <a:pt x="0" y="38"/>
                  </a:lnTo>
                  <a:lnTo>
                    <a:pt x="0" y="588"/>
                  </a:lnTo>
                  <a:lnTo>
                    <a:pt x="38" y="550"/>
                  </a:lnTo>
                  <a:lnTo>
                    <a:pt x="75" y="588"/>
                  </a:lnTo>
                  <a:lnTo>
                    <a:pt x="113" y="550"/>
                  </a:lnTo>
                  <a:lnTo>
                    <a:pt x="151" y="588"/>
                  </a:lnTo>
                  <a:lnTo>
                    <a:pt x="189" y="550"/>
                  </a:lnTo>
                  <a:lnTo>
                    <a:pt x="227" y="588"/>
                  </a:lnTo>
                  <a:lnTo>
                    <a:pt x="265" y="550"/>
                  </a:lnTo>
                  <a:lnTo>
                    <a:pt x="303" y="588"/>
                  </a:lnTo>
                  <a:lnTo>
                    <a:pt x="341" y="550"/>
                  </a:lnTo>
                  <a:lnTo>
                    <a:pt x="378" y="588"/>
                  </a:lnTo>
                  <a:lnTo>
                    <a:pt x="416" y="550"/>
                  </a:lnTo>
                  <a:lnTo>
                    <a:pt x="454" y="588"/>
                  </a:lnTo>
                  <a:lnTo>
                    <a:pt x="454" y="38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Oval 154"/>
            <p:cNvSpPr>
              <a:spLocks noChangeArrowheads="1"/>
            </p:cNvSpPr>
            <p:nvPr/>
          </p:nvSpPr>
          <p:spPr bwMode="auto">
            <a:xfrm>
              <a:off x="8323263" y="3879850"/>
              <a:ext cx="179388" cy="180975"/>
            </a:xfrm>
            <a:prstGeom prst="ellipse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Rectangle 155"/>
            <p:cNvSpPr>
              <a:spLocks noChangeArrowheads="1"/>
            </p:cNvSpPr>
            <p:nvPr/>
          </p:nvSpPr>
          <p:spPr bwMode="auto">
            <a:xfrm>
              <a:off x="8743950" y="4121150"/>
              <a:ext cx="1190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Rectangle 156"/>
            <p:cNvSpPr>
              <a:spLocks noChangeArrowheads="1"/>
            </p:cNvSpPr>
            <p:nvPr/>
          </p:nvSpPr>
          <p:spPr bwMode="auto">
            <a:xfrm>
              <a:off x="8743950" y="4181475"/>
              <a:ext cx="119063" cy="285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Rectangle 157"/>
            <p:cNvSpPr>
              <a:spLocks noChangeArrowheads="1"/>
            </p:cNvSpPr>
            <p:nvPr/>
          </p:nvSpPr>
          <p:spPr bwMode="auto">
            <a:xfrm>
              <a:off x="8743950" y="4240213"/>
              <a:ext cx="1190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Rectangle 158"/>
            <p:cNvSpPr>
              <a:spLocks noChangeArrowheads="1"/>
            </p:cNvSpPr>
            <p:nvPr/>
          </p:nvSpPr>
          <p:spPr bwMode="auto">
            <a:xfrm>
              <a:off x="8323263" y="4121150"/>
              <a:ext cx="3603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Rectangle 159"/>
            <p:cNvSpPr>
              <a:spLocks noChangeArrowheads="1"/>
            </p:cNvSpPr>
            <p:nvPr/>
          </p:nvSpPr>
          <p:spPr bwMode="auto">
            <a:xfrm>
              <a:off x="8323263" y="4181475"/>
              <a:ext cx="360363" cy="285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Rectangle 160"/>
            <p:cNvSpPr>
              <a:spLocks noChangeArrowheads="1"/>
            </p:cNvSpPr>
            <p:nvPr/>
          </p:nvSpPr>
          <p:spPr bwMode="auto">
            <a:xfrm>
              <a:off x="8323263" y="4240213"/>
              <a:ext cx="3603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Rectangle 161"/>
            <p:cNvSpPr>
              <a:spLocks noChangeArrowheads="1"/>
            </p:cNvSpPr>
            <p:nvPr/>
          </p:nvSpPr>
          <p:spPr bwMode="auto">
            <a:xfrm>
              <a:off x="8323263" y="4300538"/>
              <a:ext cx="3603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Rectangle 162"/>
            <p:cNvSpPr>
              <a:spLocks noChangeArrowheads="1"/>
            </p:cNvSpPr>
            <p:nvPr/>
          </p:nvSpPr>
          <p:spPr bwMode="auto">
            <a:xfrm>
              <a:off x="8743950" y="4300538"/>
              <a:ext cx="1190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Rectangle 163"/>
            <p:cNvSpPr>
              <a:spLocks noChangeArrowheads="1"/>
            </p:cNvSpPr>
            <p:nvPr/>
          </p:nvSpPr>
          <p:spPr bwMode="auto">
            <a:xfrm>
              <a:off x="8442325" y="4421188"/>
              <a:ext cx="30162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Rectangle 164"/>
            <p:cNvSpPr>
              <a:spLocks noChangeArrowheads="1"/>
            </p:cNvSpPr>
            <p:nvPr/>
          </p:nvSpPr>
          <p:spPr bwMode="auto">
            <a:xfrm>
              <a:off x="8518525" y="4481513"/>
              <a:ext cx="14922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Rectangle 165"/>
            <p:cNvSpPr>
              <a:spLocks noChangeArrowheads="1"/>
            </p:cNvSpPr>
            <p:nvPr/>
          </p:nvSpPr>
          <p:spPr bwMode="auto">
            <a:xfrm>
              <a:off x="8562975" y="3925888"/>
              <a:ext cx="300038" cy="285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Rectangle 166"/>
            <p:cNvSpPr>
              <a:spLocks noChangeArrowheads="1"/>
            </p:cNvSpPr>
            <p:nvPr/>
          </p:nvSpPr>
          <p:spPr bwMode="auto">
            <a:xfrm>
              <a:off x="8562975" y="3984625"/>
              <a:ext cx="18097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8" name="组合 227"/>
          <p:cNvGrpSpPr/>
          <p:nvPr/>
        </p:nvGrpSpPr>
        <p:grpSpPr>
          <a:xfrm>
            <a:off x="7974863" y="903288"/>
            <a:ext cx="901700" cy="752475"/>
            <a:chOff x="8142288" y="903288"/>
            <a:chExt cx="901700" cy="752475"/>
          </a:xfrm>
        </p:grpSpPr>
        <p:sp>
          <p:nvSpPr>
            <p:cNvPr id="188" name="Freeform 167"/>
            <p:cNvSpPr/>
            <p:nvPr/>
          </p:nvSpPr>
          <p:spPr bwMode="auto">
            <a:xfrm>
              <a:off x="8142288" y="1414463"/>
              <a:ext cx="901700" cy="241300"/>
            </a:xfrm>
            <a:custGeom>
              <a:avLst/>
              <a:gdLst>
                <a:gd name="T0" fmla="*/ 240 w 240"/>
                <a:gd name="T1" fmla="*/ 16 h 64"/>
                <a:gd name="T2" fmla="*/ 224 w 240"/>
                <a:gd name="T3" fmla="*/ 0 h 64"/>
                <a:gd name="T4" fmla="*/ 16 w 240"/>
                <a:gd name="T5" fmla="*/ 0 h 64"/>
                <a:gd name="T6" fmla="*/ 0 w 240"/>
                <a:gd name="T7" fmla="*/ 16 h 64"/>
                <a:gd name="T8" fmla="*/ 0 w 240"/>
                <a:gd name="T9" fmla="*/ 48 h 64"/>
                <a:gd name="T10" fmla="*/ 16 w 240"/>
                <a:gd name="T11" fmla="*/ 64 h 64"/>
                <a:gd name="T12" fmla="*/ 224 w 240"/>
                <a:gd name="T13" fmla="*/ 64 h 64"/>
                <a:gd name="T14" fmla="*/ 240 w 240"/>
                <a:gd name="T15" fmla="*/ 48 h 64"/>
                <a:gd name="T16" fmla="*/ 240 w 240"/>
                <a:gd name="T1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64">
                  <a:moveTo>
                    <a:pt x="240" y="16"/>
                  </a:moveTo>
                  <a:cubicBezTo>
                    <a:pt x="240" y="7"/>
                    <a:pt x="233" y="0"/>
                    <a:pt x="2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7"/>
                    <a:pt x="7" y="64"/>
                    <a:pt x="16" y="64"/>
                  </a:cubicBezTo>
                  <a:cubicBezTo>
                    <a:pt x="224" y="64"/>
                    <a:pt x="224" y="64"/>
                    <a:pt x="224" y="64"/>
                  </a:cubicBezTo>
                  <a:cubicBezTo>
                    <a:pt x="233" y="64"/>
                    <a:pt x="240" y="57"/>
                    <a:pt x="240" y="48"/>
                  </a:cubicBezTo>
                  <a:lnTo>
                    <a:pt x="240" y="16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168"/>
            <p:cNvSpPr/>
            <p:nvPr/>
          </p:nvSpPr>
          <p:spPr bwMode="auto">
            <a:xfrm>
              <a:off x="8142288" y="1384300"/>
              <a:ext cx="901700" cy="241300"/>
            </a:xfrm>
            <a:custGeom>
              <a:avLst/>
              <a:gdLst>
                <a:gd name="T0" fmla="*/ 240 w 240"/>
                <a:gd name="T1" fmla="*/ 16 h 64"/>
                <a:gd name="T2" fmla="*/ 224 w 240"/>
                <a:gd name="T3" fmla="*/ 0 h 64"/>
                <a:gd name="T4" fmla="*/ 16 w 240"/>
                <a:gd name="T5" fmla="*/ 0 h 64"/>
                <a:gd name="T6" fmla="*/ 0 w 240"/>
                <a:gd name="T7" fmla="*/ 16 h 64"/>
                <a:gd name="T8" fmla="*/ 0 w 240"/>
                <a:gd name="T9" fmla="*/ 48 h 64"/>
                <a:gd name="T10" fmla="*/ 16 w 240"/>
                <a:gd name="T11" fmla="*/ 64 h 64"/>
                <a:gd name="T12" fmla="*/ 224 w 240"/>
                <a:gd name="T13" fmla="*/ 64 h 64"/>
                <a:gd name="T14" fmla="*/ 240 w 240"/>
                <a:gd name="T15" fmla="*/ 48 h 64"/>
                <a:gd name="T16" fmla="*/ 240 w 240"/>
                <a:gd name="T1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64">
                  <a:moveTo>
                    <a:pt x="240" y="16"/>
                  </a:moveTo>
                  <a:cubicBezTo>
                    <a:pt x="240" y="7"/>
                    <a:pt x="233" y="0"/>
                    <a:pt x="2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7"/>
                    <a:pt x="7" y="64"/>
                    <a:pt x="16" y="64"/>
                  </a:cubicBezTo>
                  <a:cubicBezTo>
                    <a:pt x="224" y="64"/>
                    <a:pt x="224" y="64"/>
                    <a:pt x="224" y="64"/>
                  </a:cubicBezTo>
                  <a:cubicBezTo>
                    <a:pt x="233" y="64"/>
                    <a:pt x="240" y="57"/>
                    <a:pt x="240" y="48"/>
                  </a:cubicBezTo>
                  <a:lnTo>
                    <a:pt x="240" y="16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Oval 169"/>
            <p:cNvSpPr>
              <a:spLocks noChangeArrowheads="1"/>
            </p:cNvSpPr>
            <p:nvPr/>
          </p:nvSpPr>
          <p:spPr bwMode="auto">
            <a:xfrm>
              <a:off x="8548688" y="1458913"/>
              <a:ext cx="88900" cy="90488"/>
            </a:xfrm>
            <a:prstGeom prst="ellipse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70"/>
            <p:cNvSpPr/>
            <p:nvPr/>
          </p:nvSpPr>
          <p:spPr bwMode="auto">
            <a:xfrm>
              <a:off x="8202613" y="903288"/>
              <a:ext cx="781050" cy="450850"/>
            </a:xfrm>
            <a:custGeom>
              <a:avLst/>
              <a:gdLst>
                <a:gd name="T0" fmla="*/ 208 w 208"/>
                <a:gd name="T1" fmla="*/ 16 h 120"/>
                <a:gd name="T2" fmla="*/ 192 w 208"/>
                <a:gd name="T3" fmla="*/ 0 h 120"/>
                <a:gd name="T4" fmla="*/ 16 w 208"/>
                <a:gd name="T5" fmla="*/ 0 h 120"/>
                <a:gd name="T6" fmla="*/ 0 w 208"/>
                <a:gd name="T7" fmla="*/ 16 h 120"/>
                <a:gd name="T8" fmla="*/ 0 w 208"/>
                <a:gd name="T9" fmla="*/ 120 h 120"/>
                <a:gd name="T10" fmla="*/ 208 w 208"/>
                <a:gd name="T11" fmla="*/ 120 h 120"/>
                <a:gd name="T12" fmla="*/ 208 w 208"/>
                <a:gd name="T13" fmla="*/ 1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20">
                  <a:moveTo>
                    <a:pt x="208" y="16"/>
                  </a:moveTo>
                  <a:cubicBezTo>
                    <a:pt x="208" y="7"/>
                    <a:pt x="201" y="0"/>
                    <a:pt x="19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08" y="120"/>
                    <a:pt x="208" y="120"/>
                    <a:pt x="208" y="120"/>
                  </a:cubicBezTo>
                  <a:lnTo>
                    <a:pt x="208" y="16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Rectangle 171"/>
            <p:cNvSpPr>
              <a:spLocks noChangeArrowheads="1"/>
            </p:cNvSpPr>
            <p:nvPr/>
          </p:nvSpPr>
          <p:spPr bwMode="auto">
            <a:xfrm>
              <a:off x="8593138" y="963613"/>
              <a:ext cx="330200" cy="15081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72"/>
            <p:cNvSpPr/>
            <p:nvPr/>
          </p:nvSpPr>
          <p:spPr bwMode="auto">
            <a:xfrm>
              <a:off x="8623300" y="993775"/>
              <a:ext cx="269875" cy="90488"/>
            </a:xfrm>
            <a:custGeom>
              <a:avLst/>
              <a:gdLst>
                <a:gd name="T0" fmla="*/ 0 w 72"/>
                <a:gd name="T1" fmla="*/ 16 h 24"/>
                <a:gd name="T2" fmla="*/ 8 w 72"/>
                <a:gd name="T3" fmla="*/ 24 h 24"/>
                <a:gd name="T4" fmla="*/ 64 w 72"/>
                <a:gd name="T5" fmla="*/ 24 h 24"/>
                <a:gd name="T6" fmla="*/ 72 w 72"/>
                <a:gd name="T7" fmla="*/ 16 h 24"/>
                <a:gd name="T8" fmla="*/ 72 w 72"/>
                <a:gd name="T9" fmla="*/ 8 h 24"/>
                <a:gd name="T10" fmla="*/ 64 w 72"/>
                <a:gd name="T11" fmla="*/ 0 h 24"/>
                <a:gd name="T12" fmla="*/ 8 w 72"/>
                <a:gd name="T13" fmla="*/ 0 h 24"/>
                <a:gd name="T14" fmla="*/ 0 w 72"/>
                <a:gd name="T15" fmla="*/ 8 h 24"/>
                <a:gd name="T16" fmla="*/ 0 w 72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4">
                  <a:moveTo>
                    <a:pt x="0" y="16"/>
                  </a:moveTo>
                  <a:cubicBezTo>
                    <a:pt x="0" y="20"/>
                    <a:pt x="4" y="24"/>
                    <a:pt x="8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8" y="24"/>
                    <a:pt x="72" y="20"/>
                    <a:pt x="72" y="16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2" y="4"/>
                    <a:pt x="68" y="0"/>
                    <a:pt x="6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Rectangle 173"/>
            <p:cNvSpPr>
              <a:spLocks noChangeArrowheads="1"/>
            </p:cNvSpPr>
            <p:nvPr/>
          </p:nvSpPr>
          <p:spPr bwMode="auto">
            <a:xfrm>
              <a:off x="8863013" y="1144588"/>
              <a:ext cx="60325" cy="285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Rectangle 174"/>
            <p:cNvSpPr>
              <a:spLocks noChangeArrowheads="1"/>
            </p:cNvSpPr>
            <p:nvPr/>
          </p:nvSpPr>
          <p:spPr bwMode="auto">
            <a:xfrm>
              <a:off x="8863013" y="1203325"/>
              <a:ext cx="6032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Rectangle 175"/>
            <p:cNvSpPr>
              <a:spLocks noChangeArrowheads="1"/>
            </p:cNvSpPr>
            <p:nvPr/>
          </p:nvSpPr>
          <p:spPr bwMode="auto">
            <a:xfrm>
              <a:off x="8863013" y="1263650"/>
              <a:ext cx="60325" cy="30163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Rectangle 176"/>
            <p:cNvSpPr>
              <a:spLocks noChangeArrowheads="1"/>
            </p:cNvSpPr>
            <p:nvPr/>
          </p:nvSpPr>
          <p:spPr bwMode="auto">
            <a:xfrm>
              <a:off x="8774113" y="1144588"/>
              <a:ext cx="58738" cy="285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Rectangle 177"/>
            <p:cNvSpPr>
              <a:spLocks noChangeArrowheads="1"/>
            </p:cNvSpPr>
            <p:nvPr/>
          </p:nvSpPr>
          <p:spPr bwMode="auto">
            <a:xfrm>
              <a:off x="8774113" y="1203325"/>
              <a:ext cx="58738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Rectangle 178"/>
            <p:cNvSpPr>
              <a:spLocks noChangeArrowheads="1"/>
            </p:cNvSpPr>
            <p:nvPr/>
          </p:nvSpPr>
          <p:spPr bwMode="auto">
            <a:xfrm>
              <a:off x="8774113" y="1263650"/>
              <a:ext cx="58738" cy="30163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Rectangle 179"/>
            <p:cNvSpPr>
              <a:spLocks noChangeArrowheads="1"/>
            </p:cNvSpPr>
            <p:nvPr/>
          </p:nvSpPr>
          <p:spPr bwMode="auto">
            <a:xfrm>
              <a:off x="8683625" y="1144588"/>
              <a:ext cx="60325" cy="285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Rectangle 180"/>
            <p:cNvSpPr>
              <a:spLocks noChangeArrowheads="1"/>
            </p:cNvSpPr>
            <p:nvPr/>
          </p:nvSpPr>
          <p:spPr bwMode="auto">
            <a:xfrm>
              <a:off x="8683625" y="1203325"/>
              <a:ext cx="6032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Rectangle 181"/>
            <p:cNvSpPr>
              <a:spLocks noChangeArrowheads="1"/>
            </p:cNvSpPr>
            <p:nvPr/>
          </p:nvSpPr>
          <p:spPr bwMode="auto">
            <a:xfrm>
              <a:off x="8683625" y="1263650"/>
              <a:ext cx="6032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182"/>
            <p:cNvSpPr>
              <a:spLocks noChangeArrowheads="1"/>
            </p:cNvSpPr>
            <p:nvPr/>
          </p:nvSpPr>
          <p:spPr bwMode="auto">
            <a:xfrm>
              <a:off x="8593138" y="1144588"/>
              <a:ext cx="60325" cy="2857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183"/>
            <p:cNvSpPr>
              <a:spLocks noChangeArrowheads="1"/>
            </p:cNvSpPr>
            <p:nvPr/>
          </p:nvSpPr>
          <p:spPr bwMode="auto">
            <a:xfrm>
              <a:off x="8593138" y="1203325"/>
              <a:ext cx="6032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184"/>
            <p:cNvSpPr>
              <a:spLocks noChangeArrowheads="1"/>
            </p:cNvSpPr>
            <p:nvPr/>
          </p:nvSpPr>
          <p:spPr bwMode="auto">
            <a:xfrm>
              <a:off x="8593138" y="1263650"/>
              <a:ext cx="6032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185"/>
            <p:cNvSpPr>
              <a:spLocks noChangeArrowheads="1"/>
            </p:cNvSpPr>
            <p:nvPr/>
          </p:nvSpPr>
          <p:spPr bwMode="auto">
            <a:xfrm>
              <a:off x="8774113" y="1023938"/>
              <a:ext cx="2857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Rectangle 186"/>
            <p:cNvSpPr>
              <a:spLocks noChangeArrowheads="1"/>
            </p:cNvSpPr>
            <p:nvPr/>
          </p:nvSpPr>
          <p:spPr bwMode="auto">
            <a:xfrm>
              <a:off x="8832850" y="1023938"/>
              <a:ext cx="30163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Rectangle 187"/>
            <p:cNvSpPr>
              <a:spLocks noChangeArrowheads="1"/>
            </p:cNvSpPr>
            <p:nvPr/>
          </p:nvSpPr>
          <p:spPr bwMode="auto">
            <a:xfrm>
              <a:off x="8713788" y="1023938"/>
              <a:ext cx="30163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188"/>
            <p:cNvSpPr>
              <a:spLocks noChangeArrowheads="1"/>
            </p:cNvSpPr>
            <p:nvPr/>
          </p:nvSpPr>
          <p:spPr bwMode="auto">
            <a:xfrm>
              <a:off x="8262938" y="1203325"/>
              <a:ext cx="26987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189"/>
            <p:cNvSpPr>
              <a:spLocks noChangeArrowheads="1"/>
            </p:cNvSpPr>
            <p:nvPr/>
          </p:nvSpPr>
          <p:spPr bwMode="auto">
            <a:xfrm>
              <a:off x="8293100" y="1173163"/>
              <a:ext cx="20955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90"/>
            <p:cNvSpPr/>
            <p:nvPr/>
          </p:nvSpPr>
          <p:spPr bwMode="auto">
            <a:xfrm>
              <a:off x="8293100" y="963613"/>
              <a:ext cx="209550" cy="209550"/>
            </a:xfrm>
            <a:custGeom>
              <a:avLst/>
              <a:gdLst>
                <a:gd name="T0" fmla="*/ 132 w 132"/>
                <a:gd name="T1" fmla="*/ 0 h 132"/>
                <a:gd name="T2" fmla="*/ 113 w 132"/>
                <a:gd name="T3" fmla="*/ 19 h 132"/>
                <a:gd name="T4" fmla="*/ 94 w 132"/>
                <a:gd name="T5" fmla="*/ 0 h 132"/>
                <a:gd name="T6" fmla="*/ 75 w 132"/>
                <a:gd name="T7" fmla="*/ 19 h 132"/>
                <a:gd name="T8" fmla="*/ 56 w 132"/>
                <a:gd name="T9" fmla="*/ 0 h 132"/>
                <a:gd name="T10" fmla="*/ 37 w 132"/>
                <a:gd name="T11" fmla="*/ 19 h 132"/>
                <a:gd name="T12" fmla="*/ 19 w 132"/>
                <a:gd name="T13" fmla="*/ 0 h 132"/>
                <a:gd name="T14" fmla="*/ 0 w 132"/>
                <a:gd name="T15" fmla="*/ 19 h 132"/>
                <a:gd name="T16" fmla="*/ 0 w 132"/>
                <a:gd name="T17" fmla="*/ 132 h 132"/>
                <a:gd name="T18" fmla="*/ 132 w 132"/>
                <a:gd name="T19" fmla="*/ 132 h 132"/>
                <a:gd name="T20" fmla="*/ 132 w 132"/>
                <a:gd name="T2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32">
                  <a:moveTo>
                    <a:pt x="132" y="0"/>
                  </a:moveTo>
                  <a:lnTo>
                    <a:pt x="113" y="19"/>
                  </a:lnTo>
                  <a:lnTo>
                    <a:pt x="94" y="0"/>
                  </a:lnTo>
                  <a:lnTo>
                    <a:pt x="75" y="19"/>
                  </a:lnTo>
                  <a:lnTo>
                    <a:pt x="56" y="0"/>
                  </a:lnTo>
                  <a:lnTo>
                    <a:pt x="37" y="19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132"/>
                  </a:lnTo>
                  <a:lnTo>
                    <a:pt x="132" y="13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191"/>
            <p:cNvSpPr>
              <a:spLocks noChangeArrowheads="1"/>
            </p:cNvSpPr>
            <p:nvPr/>
          </p:nvSpPr>
          <p:spPr bwMode="auto">
            <a:xfrm>
              <a:off x="8262938" y="1144588"/>
              <a:ext cx="30163" cy="5873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192"/>
            <p:cNvSpPr>
              <a:spLocks noChangeArrowheads="1"/>
            </p:cNvSpPr>
            <p:nvPr/>
          </p:nvSpPr>
          <p:spPr bwMode="auto">
            <a:xfrm>
              <a:off x="8502650" y="1144588"/>
              <a:ext cx="30163" cy="5873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193"/>
            <p:cNvSpPr>
              <a:spLocks noChangeArrowheads="1"/>
            </p:cNvSpPr>
            <p:nvPr/>
          </p:nvSpPr>
          <p:spPr bwMode="auto">
            <a:xfrm>
              <a:off x="8323263" y="1084263"/>
              <a:ext cx="14922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194"/>
            <p:cNvSpPr>
              <a:spLocks noChangeArrowheads="1"/>
            </p:cNvSpPr>
            <p:nvPr/>
          </p:nvSpPr>
          <p:spPr bwMode="auto">
            <a:xfrm>
              <a:off x="8323263" y="1023938"/>
              <a:ext cx="149225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6531825" y="3698875"/>
            <a:ext cx="481013" cy="963613"/>
            <a:chOff x="6699250" y="3698875"/>
            <a:chExt cx="481013" cy="963613"/>
          </a:xfrm>
        </p:grpSpPr>
        <p:sp>
          <p:nvSpPr>
            <p:cNvPr id="216" name="Freeform 195"/>
            <p:cNvSpPr/>
            <p:nvPr/>
          </p:nvSpPr>
          <p:spPr bwMode="auto">
            <a:xfrm>
              <a:off x="6699250" y="3819525"/>
              <a:ext cx="481013" cy="842963"/>
            </a:xfrm>
            <a:custGeom>
              <a:avLst/>
              <a:gdLst>
                <a:gd name="T0" fmla="*/ 128 w 128"/>
                <a:gd name="T1" fmla="*/ 40 h 224"/>
                <a:gd name="T2" fmla="*/ 80 w 128"/>
                <a:gd name="T3" fmla="*/ 8 h 224"/>
                <a:gd name="T4" fmla="*/ 76 w 128"/>
                <a:gd name="T5" fmla="*/ 0 h 224"/>
                <a:gd name="T6" fmla="*/ 52 w 128"/>
                <a:gd name="T7" fmla="*/ 0 h 224"/>
                <a:gd name="T8" fmla="*/ 48 w 128"/>
                <a:gd name="T9" fmla="*/ 8 h 224"/>
                <a:gd name="T10" fmla="*/ 0 w 128"/>
                <a:gd name="T11" fmla="*/ 40 h 224"/>
                <a:gd name="T12" fmla="*/ 20 w 128"/>
                <a:gd name="T13" fmla="*/ 116 h 224"/>
                <a:gd name="T14" fmla="*/ 0 w 128"/>
                <a:gd name="T15" fmla="*/ 168 h 224"/>
                <a:gd name="T16" fmla="*/ 0 w 128"/>
                <a:gd name="T17" fmla="*/ 208 h 224"/>
                <a:gd name="T18" fmla="*/ 16 w 128"/>
                <a:gd name="T19" fmla="*/ 224 h 224"/>
                <a:gd name="T20" fmla="*/ 112 w 128"/>
                <a:gd name="T21" fmla="*/ 224 h 224"/>
                <a:gd name="T22" fmla="*/ 128 w 128"/>
                <a:gd name="T23" fmla="*/ 208 h 224"/>
                <a:gd name="T24" fmla="*/ 128 w 128"/>
                <a:gd name="T25" fmla="*/ 168 h 224"/>
                <a:gd name="T26" fmla="*/ 108 w 128"/>
                <a:gd name="T27" fmla="*/ 116 h 224"/>
                <a:gd name="T28" fmla="*/ 128 w 128"/>
                <a:gd name="T29" fmla="*/ 4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224">
                  <a:moveTo>
                    <a:pt x="128" y="40"/>
                  </a:moveTo>
                  <a:cubicBezTo>
                    <a:pt x="128" y="28"/>
                    <a:pt x="80" y="16"/>
                    <a:pt x="80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6"/>
                    <a:pt x="0" y="28"/>
                    <a:pt x="0" y="40"/>
                  </a:cubicBezTo>
                  <a:cubicBezTo>
                    <a:pt x="0" y="48"/>
                    <a:pt x="20" y="108"/>
                    <a:pt x="20" y="116"/>
                  </a:cubicBezTo>
                  <a:cubicBezTo>
                    <a:pt x="20" y="124"/>
                    <a:pt x="0" y="144"/>
                    <a:pt x="0" y="168"/>
                  </a:cubicBezTo>
                  <a:cubicBezTo>
                    <a:pt x="0" y="192"/>
                    <a:pt x="0" y="208"/>
                    <a:pt x="0" y="208"/>
                  </a:cubicBezTo>
                  <a:cubicBezTo>
                    <a:pt x="0" y="208"/>
                    <a:pt x="0" y="224"/>
                    <a:pt x="16" y="224"/>
                  </a:cubicBezTo>
                  <a:cubicBezTo>
                    <a:pt x="24" y="224"/>
                    <a:pt x="104" y="224"/>
                    <a:pt x="112" y="224"/>
                  </a:cubicBezTo>
                  <a:cubicBezTo>
                    <a:pt x="128" y="224"/>
                    <a:pt x="128" y="208"/>
                    <a:pt x="128" y="208"/>
                  </a:cubicBezTo>
                  <a:cubicBezTo>
                    <a:pt x="128" y="208"/>
                    <a:pt x="128" y="192"/>
                    <a:pt x="128" y="168"/>
                  </a:cubicBezTo>
                  <a:cubicBezTo>
                    <a:pt x="128" y="144"/>
                    <a:pt x="108" y="124"/>
                    <a:pt x="108" y="116"/>
                  </a:cubicBezTo>
                  <a:cubicBezTo>
                    <a:pt x="108" y="108"/>
                    <a:pt x="128" y="48"/>
                    <a:pt x="128" y="40"/>
                  </a:cubicBez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96"/>
            <p:cNvSpPr/>
            <p:nvPr/>
          </p:nvSpPr>
          <p:spPr bwMode="auto">
            <a:xfrm>
              <a:off x="6699250" y="4541838"/>
              <a:ext cx="481013" cy="120650"/>
            </a:xfrm>
            <a:custGeom>
              <a:avLst/>
              <a:gdLst>
                <a:gd name="T0" fmla="*/ 112 w 128"/>
                <a:gd name="T1" fmla="*/ 16 h 32"/>
                <a:gd name="T2" fmla="*/ 16 w 128"/>
                <a:gd name="T3" fmla="*/ 16 h 32"/>
                <a:gd name="T4" fmla="*/ 0 w 128"/>
                <a:gd name="T5" fmla="*/ 0 h 32"/>
                <a:gd name="T6" fmla="*/ 0 w 128"/>
                <a:gd name="T7" fmla="*/ 16 h 32"/>
                <a:gd name="T8" fmla="*/ 16 w 128"/>
                <a:gd name="T9" fmla="*/ 32 h 32"/>
                <a:gd name="T10" fmla="*/ 112 w 128"/>
                <a:gd name="T11" fmla="*/ 32 h 32"/>
                <a:gd name="T12" fmla="*/ 128 w 128"/>
                <a:gd name="T13" fmla="*/ 16 h 32"/>
                <a:gd name="T14" fmla="*/ 128 w 128"/>
                <a:gd name="T15" fmla="*/ 0 h 32"/>
                <a:gd name="T16" fmla="*/ 112 w 128"/>
                <a:gd name="T1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32">
                  <a:moveTo>
                    <a:pt x="112" y="16"/>
                  </a:moveTo>
                  <a:cubicBezTo>
                    <a:pt x="104" y="16"/>
                    <a:pt x="24" y="16"/>
                    <a:pt x="16" y="16"/>
                  </a:cubicBezTo>
                  <a:cubicBezTo>
                    <a:pt x="0" y="16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32"/>
                    <a:pt x="16" y="32"/>
                  </a:cubicBezTo>
                  <a:cubicBezTo>
                    <a:pt x="24" y="32"/>
                    <a:pt x="104" y="32"/>
                    <a:pt x="112" y="32"/>
                  </a:cubicBezTo>
                  <a:cubicBezTo>
                    <a:pt x="128" y="32"/>
                    <a:pt x="128" y="16"/>
                    <a:pt x="128" y="16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8" y="16"/>
                    <a:pt x="112" y="16"/>
                  </a:cubicBez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Rectangle 197"/>
            <p:cNvSpPr>
              <a:spLocks noChangeArrowheads="1"/>
            </p:cNvSpPr>
            <p:nvPr/>
          </p:nvSpPr>
          <p:spPr bwMode="auto">
            <a:xfrm>
              <a:off x="6924675" y="3759200"/>
              <a:ext cx="30163" cy="603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Oval 198"/>
            <p:cNvSpPr>
              <a:spLocks noChangeArrowheads="1"/>
            </p:cNvSpPr>
            <p:nvPr/>
          </p:nvSpPr>
          <p:spPr bwMode="auto">
            <a:xfrm>
              <a:off x="6894513" y="3698875"/>
              <a:ext cx="90488" cy="904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99"/>
            <p:cNvSpPr/>
            <p:nvPr/>
          </p:nvSpPr>
          <p:spPr bwMode="auto">
            <a:xfrm>
              <a:off x="6789738" y="3879850"/>
              <a:ext cx="300038" cy="165100"/>
            </a:xfrm>
            <a:custGeom>
              <a:avLst/>
              <a:gdLst>
                <a:gd name="T0" fmla="*/ 40 w 80"/>
                <a:gd name="T1" fmla="*/ 44 h 44"/>
                <a:gd name="T2" fmla="*/ 0 w 80"/>
                <a:gd name="T3" fmla="*/ 4 h 44"/>
                <a:gd name="T4" fmla="*/ 8 w 80"/>
                <a:gd name="T5" fmla="*/ 0 h 44"/>
                <a:gd name="T6" fmla="*/ 8 w 80"/>
                <a:gd name="T7" fmla="*/ 4 h 44"/>
                <a:gd name="T8" fmla="*/ 40 w 80"/>
                <a:gd name="T9" fmla="*/ 36 h 44"/>
                <a:gd name="T10" fmla="*/ 72 w 80"/>
                <a:gd name="T11" fmla="*/ 4 h 44"/>
                <a:gd name="T12" fmla="*/ 72 w 80"/>
                <a:gd name="T13" fmla="*/ 0 h 44"/>
                <a:gd name="T14" fmla="*/ 80 w 80"/>
                <a:gd name="T15" fmla="*/ 4 h 44"/>
                <a:gd name="T16" fmla="*/ 40 w 80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44">
                  <a:moveTo>
                    <a:pt x="40" y="44"/>
                  </a:moveTo>
                  <a:cubicBezTo>
                    <a:pt x="18" y="44"/>
                    <a:pt x="0" y="26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2"/>
                    <a:pt x="22" y="36"/>
                    <a:pt x="40" y="36"/>
                  </a:cubicBezTo>
                  <a:cubicBezTo>
                    <a:pt x="58" y="36"/>
                    <a:pt x="72" y="22"/>
                    <a:pt x="72" y="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0" y="26"/>
                    <a:pt x="62" y="44"/>
                    <a:pt x="40" y="44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7960575" y="2346325"/>
            <a:ext cx="930275" cy="812801"/>
            <a:chOff x="8128000" y="2346325"/>
            <a:chExt cx="930275" cy="812801"/>
          </a:xfrm>
        </p:grpSpPr>
        <p:sp>
          <p:nvSpPr>
            <p:cNvPr id="221" name="Freeform 200"/>
            <p:cNvSpPr/>
            <p:nvPr/>
          </p:nvSpPr>
          <p:spPr bwMode="auto">
            <a:xfrm>
              <a:off x="8128000" y="2406650"/>
              <a:ext cx="930275" cy="481013"/>
            </a:xfrm>
            <a:custGeom>
              <a:avLst/>
              <a:gdLst>
                <a:gd name="T0" fmla="*/ 248 w 248"/>
                <a:gd name="T1" fmla="*/ 112 h 128"/>
                <a:gd name="T2" fmla="*/ 232 w 248"/>
                <a:gd name="T3" fmla="*/ 128 h 128"/>
                <a:gd name="T4" fmla="*/ 16 w 248"/>
                <a:gd name="T5" fmla="*/ 128 h 128"/>
                <a:gd name="T6" fmla="*/ 0 w 248"/>
                <a:gd name="T7" fmla="*/ 112 h 128"/>
                <a:gd name="T8" fmla="*/ 0 w 248"/>
                <a:gd name="T9" fmla="*/ 16 h 128"/>
                <a:gd name="T10" fmla="*/ 16 w 248"/>
                <a:gd name="T11" fmla="*/ 0 h 128"/>
                <a:gd name="T12" fmla="*/ 232 w 248"/>
                <a:gd name="T13" fmla="*/ 0 h 128"/>
                <a:gd name="T14" fmla="*/ 248 w 248"/>
                <a:gd name="T15" fmla="*/ 16 h 128"/>
                <a:gd name="T16" fmla="*/ 248 w 248"/>
                <a:gd name="T17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128">
                  <a:moveTo>
                    <a:pt x="248" y="112"/>
                  </a:moveTo>
                  <a:cubicBezTo>
                    <a:pt x="248" y="121"/>
                    <a:pt x="241" y="128"/>
                    <a:pt x="232" y="128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7" y="128"/>
                    <a:pt x="0" y="121"/>
                    <a:pt x="0" y="1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6"/>
                  </a:cubicBezTo>
                  <a:cubicBezTo>
                    <a:pt x="248" y="112"/>
                    <a:pt x="248" y="112"/>
                    <a:pt x="248" y="112"/>
                  </a:cubicBezTo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201"/>
            <p:cNvSpPr>
              <a:spLocks noChangeArrowheads="1"/>
            </p:cNvSpPr>
            <p:nvPr/>
          </p:nvSpPr>
          <p:spPr bwMode="auto">
            <a:xfrm>
              <a:off x="8186738" y="2466975"/>
              <a:ext cx="812800" cy="360363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202"/>
            <p:cNvSpPr>
              <a:spLocks noChangeArrowheads="1"/>
            </p:cNvSpPr>
            <p:nvPr/>
          </p:nvSpPr>
          <p:spPr bwMode="auto">
            <a:xfrm>
              <a:off x="8186738" y="2466975"/>
              <a:ext cx="8128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203"/>
            <p:cNvSpPr>
              <a:spLocks noChangeArrowheads="1"/>
            </p:cNvSpPr>
            <p:nvPr/>
          </p:nvSpPr>
          <p:spPr bwMode="auto">
            <a:xfrm>
              <a:off x="8532813" y="2887663"/>
              <a:ext cx="60325" cy="2714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204"/>
            <p:cNvSpPr>
              <a:spLocks noChangeArrowheads="1"/>
            </p:cNvSpPr>
            <p:nvPr/>
          </p:nvSpPr>
          <p:spPr bwMode="auto">
            <a:xfrm>
              <a:off x="8593138" y="2887663"/>
              <a:ext cx="60325" cy="2714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206"/>
            <p:cNvSpPr/>
            <p:nvPr/>
          </p:nvSpPr>
          <p:spPr bwMode="auto">
            <a:xfrm>
              <a:off x="8532813" y="2346325"/>
              <a:ext cx="120650" cy="60325"/>
            </a:xfrm>
            <a:custGeom>
              <a:avLst/>
              <a:gdLst>
                <a:gd name="T0" fmla="*/ 0 w 32"/>
                <a:gd name="T1" fmla="*/ 16 h 16"/>
                <a:gd name="T2" fmla="*/ 16 w 32"/>
                <a:gd name="T3" fmla="*/ 0 h 16"/>
                <a:gd name="T4" fmla="*/ 32 w 32"/>
                <a:gd name="T5" fmla="*/ 16 h 16"/>
                <a:gd name="T6" fmla="*/ 0 w 3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6">
                  <a:moveTo>
                    <a:pt x="0" y="16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207"/>
            <p:cNvSpPr/>
            <p:nvPr/>
          </p:nvSpPr>
          <p:spPr bwMode="auto">
            <a:xfrm>
              <a:off x="8307388" y="2541588"/>
              <a:ext cx="120650" cy="120650"/>
            </a:xfrm>
            <a:custGeom>
              <a:avLst/>
              <a:gdLst>
                <a:gd name="T0" fmla="*/ 16 w 32"/>
                <a:gd name="T1" fmla="*/ 24 h 32"/>
                <a:gd name="T2" fmla="*/ 12 w 32"/>
                <a:gd name="T3" fmla="*/ 24 h 32"/>
                <a:gd name="T4" fmla="*/ 8 w 32"/>
                <a:gd name="T5" fmla="*/ 20 h 32"/>
                <a:gd name="T6" fmla="*/ 8 w 32"/>
                <a:gd name="T7" fmla="*/ 12 h 32"/>
                <a:gd name="T8" fmla="*/ 12 w 32"/>
                <a:gd name="T9" fmla="*/ 8 h 32"/>
                <a:gd name="T10" fmla="*/ 20 w 32"/>
                <a:gd name="T11" fmla="*/ 8 h 32"/>
                <a:gd name="T12" fmla="*/ 24 w 32"/>
                <a:gd name="T13" fmla="*/ 12 h 32"/>
                <a:gd name="T14" fmla="*/ 24 w 32"/>
                <a:gd name="T15" fmla="*/ 16 h 32"/>
                <a:gd name="T16" fmla="*/ 32 w 32"/>
                <a:gd name="T17" fmla="*/ 16 h 32"/>
                <a:gd name="T18" fmla="*/ 32 w 32"/>
                <a:gd name="T19" fmla="*/ 12 h 32"/>
                <a:gd name="T20" fmla="*/ 20 w 32"/>
                <a:gd name="T21" fmla="*/ 0 h 32"/>
                <a:gd name="T22" fmla="*/ 12 w 32"/>
                <a:gd name="T23" fmla="*/ 0 h 32"/>
                <a:gd name="T24" fmla="*/ 0 w 32"/>
                <a:gd name="T25" fmla="*/ 12 h 32"/>
                <a:gd name="T26" fmla="*/ 0 w 32"/>
                <a:gd name="T27" fmla="*/ 20 h 32"/>
                <a:gd name="T28" fmla="*/ 12 w 32"/>
                <a:gd name="T29" fmla="*/ 32 h 32"/>
                <a:gd name="T30" fmla="*/ 16 w 32"/>
                <a:gd name="T31" fmla="*/ 32 h 32"/>
                <a:gd name="T32" fmla="*/ 16 w 32"/>
                <a:gd name="T33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32">
                  <a:moveTo>
                    <a:pt x="16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0" y="24"/>
                    <a:pt x="8" y="22"/>
                    <a:pt x="8" y="2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7"/>
                    <a:pt x="5" y="32"/>
                    <a:pt x="12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24"/>
                    <a:pt x="16" y="24"/>
                    <a:pt x="16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208"/>
            <p:cNvSpPr/>
            <p:nvPr/>
          </p:nvSpPr>
          <p:spPr bwMode="auto">
            <a:xfrm>
              <a:off x="8307388" y="2632075"/>
              <a:ext cx="120650" cy="120650"/>
            </a:xfrm>
            <a:custGeom>
              <a:avLst/>
              <a:gdLst>
                <a:gd name="T0" fmla="*/ 16 w 32"/>
                <a:gd name="T1" fmla="*/ 8 h 32"/>
                <a:gd name="T2" fmla="*/ 20 w 32"/>
                <a:gd name="T3" fmla="*/ 8 h 32"/>
                <a:gd name="T4" fmla="*/ 24 w 32"/>
                <a:gd name="T5" fmla="*/ 12 h 32"/>
                <a:gd name="T6" fmla="*/ 24 w 32"/>
                <a:gd name="T7" fmla="*/ 20 h 32"/>
                <a:gd name="T8" fmla="*/ 20 w 32"/>
                <a:gd name="T9" fmla="*/ 24 h 32"/>
                <a:gd name="T10" fmla="*/ 12 w 32"/>
                <a:gd name="T11" fmla="*/ 24 h 32"/>
                <a:gd name="T12" fmla="*/ 8 w 32"/>
                <a:gd name="T13" fmla="*/ 20 h 32"/>
                <a:gd name="T14" fmla="*/ 8 w 32"/>
                <a:gd name="T15" fmla="*/ 16 h 32"/>
                <a:gd name="T16" fmla="*/ 0 w 32"/>
                <a:gd name="T17" fmla="*/ 16 h 32"/>
                <a:gd name="T18" fmla="*/ 0 w 32"/>
                <a:gd name="T19" fmla="*/ 20 h 32"/>
                <a:gd name="T20" fmla="*/ 12 w 32"/>
                <a:gd name="T21" fmla="*/ 32 h 32"/>
                <a:gd name="T22" fmla="*/ 20 w 32"/>
                <a:gd name="T23" fmla="*/ 32 h 32"/>
                <a:gd name="T24" fmla="*/ 32 w 32"/>
                <a:gd name="T25" fmla="*/ 20 h 32"/>
                <a:gd name="T26" fmla="*/ 32 w 32"/>
                <a:gd name="T27" fmla="*/ 12 h 32"/>
                <a:gd name="T28" fmla="*/ 20 w 32"/>
                <a:gd name="T29" fmla="*/ 0 h 32"/>
                <a:gd name="T30" fmla="*/ 16 w 32"/>
                <a:gd name="T31" fmla="*/ 0 h 32"/>
                <a:gd name="T32" fmla="*/ 16 w 32"/>
                <a:gd name="T3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32">
                  <a:moveTo>
                    <a:pt x="16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4"/>
                    <a:pt x="8" y="22"/>
                    <a:pt x="8" y="2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7"/>
                    <a:pt x="5" y="32"/>
                    <a:pt x="1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8"/>
                    <a:pt x="16" y="8"/>
                    <a:pt x="16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209"/>
            <p:cNvSpPr/>
            <p:nvPr/>
          </p:nvSpPr>
          <p:spPr bwMode="auto">
            <a:xfrm>
              <a:off x="8458200" y="2541588"/>
              <a:ext cx="119063" cy="211138"/>
            </a:xfrm>
            <a:custGeom>
              <a:avLst/>
              <a:gdLst>
                <a:gd name="T0" fmla="*/ 20 w 32"/>
                <a:gd name="T1" fmla="*/ 0 h 56"/>
                <a:gd name="T2" fmla="*/ 12 w 32"/>
                <a:gd name="T3" fmla="*/ 0 h 56"/>
                <a:gd name="T4" fmla="*/ 0 w 32"/>
                <a:gd name="T5" fmla="*/ 12 h 56"/>
                <a:gd name="T6" fmla="*/ 0 w 32"/>
                <a:gd name="T7" fmla="*/ 56 h 56"/>
                <a:gd name="T8" fmla="*/ 8 w 32"/>
                <a:gd name="T9" fmla="*/ 56 h 56"/>
                <a:gd name="T10" fmla="*/ 8 w 32"/>
                <a:gd name="T11" fmla="*/ 12 h 56"/>
                <a:gd name="T12" fmla="*/ 12 w 32"/>
                <a:gd name="T13" fmla="*/ 8 h 56"/>
                <a:gd name="T14" fmla="*/ 20 w 32"/>
                <a:gd name="T15" fmla="*/ 8 h 56"/>
                <a:gd name="T16" fmla="*/ 24 w 32"/>
                <a:gd name="T17" fmla="*/ 12 h 56"/>
                <a:gd name="T18" fmla="*/ 24 w 32"/>
                <a:gd name="T19" fmla="*/ 56 h 56"/>
                <a:gd name="T20" fmla="*/ 32 w 32"/>
                <a:gd name="T21" fmla="*/ 56 h 56"/>
                <a:gd name="T22" fmla="*/ 32 w 32"/>
                <a:gd name="T23" fmla="*/ 12 h 56"/>
                <a:gd name="T24" fmla="*/ 20 w 32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56">
                  <a:moveTo>
                    <a:pt x="2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Rectangle 210"/>
            <p:cNvSpPr>
              <a:spLocks noChangeArrowheads="1"/>
            </p:cNvSpPr>
            <p:nvPr/>
          </p:nvSpPr>
          <p:spPr bwMode="auto">
            <a:xfrm>
              <a:off x="8488363" y="2632075"/>
              <a:ext cx="6032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Rectangle 211"/>
            <p:cNvSpPr>
              <a:spLocks noChangeArrowheads="1"/>
            </p:cNvSpPr>
            <p:nvPr/>
          </p:nvSpPr>
          <p:spPr bwMode="auto">
            <a:xfrm>
              <a:off x="8488363" y="2632075"/>
              <a:ext cx="60325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12"/>
            <p:cNvSpPr/>
            <p:nvPr/>
          </p:nvSpPr>
          <p:spPr bwMode="auto">
            <a:xfrm>
              <a:off x="8607425" y="2678113"/>
              <a:ext cx="60325" cy="74613"/>
            </a:xfrm>
            <a:custGeom>
              <a:avLst/>
              <a:gdLst>
                <a:gd name="T0" fmla="*/ 16 w 16"/>
                <a:gd name="T1" fmla="*/ 12 h 20"/>
                <a:gd name="T2" fmla="*/ 12 w 16"/>
                <a:gd name="T3" fmla="*/ 12 h 20"/>
                <a:gd name="T4" fmla="*/ 8 w 16"/>
                <a:gd name="T5" fmla="*/ 8 h 20"/>
                <a:gd name="T6" fmla="*/ 8 w 16"/>
                <a:gd name="T7" fmla="*/ 0 h 20"/>
                <a:gd name="T8" fmla="*/ 0 w 16"/>
                <a:gd name="T9" fmla="*/ 0 h 20"/>
                <a:gd name="T10" fmla="*/ 0 w 16"/>
                <a:gd name="T11" fmla="*/ 8 h 20"/>
                <a:gd name="T12" fmla="*/ 12 w 16"/>
                <a:gd name="T13" fmla="*/ 20 h 20"/>
                <a:gd name="T14" fmla="*/ 16 w 16"/>
                <a:gd name="T15" fmla="*/ 20 h 20"/>
                <a:gd name="T16" fmla="*/ 16 w 16"/>
                <a:gd name="T1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0">
                  <a:moveTo>
                    <a:pt x="16" y="12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0" y="12"/>
                    <a:pt x="8" y="10"/>
                    <a:pt x="8" y="8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5"/>
                    <a:pt x="5" y="20"/>
                    <a:pt x="12" y="20"/>
                  </a:cubicBezTo>
                  <a:cubicBezTo>
                    <a:pt x="16" y="20"/>
                    <a:pt x="16" y="20"/>
                    <a:pt x="16" y="20"/>
                  </a:cubicBezTo>
                  <a:lnTo>
                    <a:pt x="1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Rectangle 213"/>
            <p:cNvSpPr>
              <a:spLocks noChangeArrowheads="1"/>
            </p:cNvSpPr>
            <p:nvPr/>
          </p:nvSpPr>
          <p:spPr bwMode="auto">
            <a:xfrm>
              <a:off x="8607425" y="2541588"/>
              <a:ext cx="30163" cy="136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214"/>
            <p:cNvSpPr>
              <a:spLocks noChangeArrowheads="1"/>
            </p:cNvSpPr>
            <p:nvPr/>
          </p:nvSpPr>
          <p:spPr bwMode="auto">
            <a:xfrm>
              <a:off x="8607425" y="2541588"/>
              <a:ext cx="30163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215"/>
            <p:cNvSpPr>
              <a:spLocks noChangeArrowheads="1"/>
            </p:cNvSpPr>
            <p:nvPr/>
          </p:nvSpPr>
          <p:spPr bwMode="auto">
            <a:xfrm>
              <a:off x="8667750" y="2722563"/>
              <a:ext cx="6032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16"/>
            <p:cNvSpPr/>
            <p:nvPr/>
          </p:nvSpPr>
          <p:spPr bwMode="auto">
            <a:xfrm>
              <a:off x="8758238" y="2541588"/>
              <a:ext cx="120650" cy="211138"/>
            </a:xfrm>
            <a:custGeom>
              <a:avLst/>
              <a:gdLst>
                <a:gd name="T0" fmla="*/ 32 w 32"/>
                <a:gd name="T1" fmla="*/ 56 h 56"/>
                <a:gd name="T2" fmla="*/ 12 w 32"/>
                <a:gd name="T3" fmla="*/ 56 h 56"/>
                <a:gd name="T4" fmla="*/ 0 w 32"/>
                <a:gd name="T5" fmla="*/ 44 h 56"/>
                <a:gd name="T6" fmla="*/ 0 w 32"/>
                <a:gd name="T7" fmla="*/ 12 h 56"/>
                <a:gd name="T8" fmla="*/ 12 w 32"/>
                <a:gd name="T9" fmla="*/ 0 h 56"/>
                <a:gd name="T10" fmla="*/ 32 w 32"/>
                <a:gd name="T11" fmla="*/ 0 h 56"/>
                <a:gd name="T12" fmla="*/ 32 w 32"/>
                <a:gd name="T13" fmla="*/ 8 h 56"/>
                <a:gd name="T14" fmla="*/ 12 w 32"/>
                <a:gd name="T15" fmla="*/ 8 h 56"/>
                <a:gd name="T16" fmla="*/ 8 w 32"/>
                <a:gd name="T17" fmla="*/ 12 h 56"/>
                <a:gd name="T18" fmla="*/ 8 w 32"/>
                <a:gd name="T19" fmla="*/ 44 h 56"/>
                <a:gd name="T20" fmla="*/ 12 w 32"/>
                <a:gd name="T21" fmla="*/ 48 h 56"/>
                <a:gd name="T22" fmla="*/ 32 w 32"/>
                <a:gd name="T23" fmla="*/ 48 h 56"/>
                <a:gd name="T24" fmla="*/ 32 w 32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56">
                  <a:moveTo>
                    <a:pt x="32" y="56"/>
                  </a:moveTo>
                  <a:cubicBezTo>
                    <a:pt x="12" y="56"/>
                    <a:pt x="12" y="56"/>
                    <a:pt x="12" y="56"/>
                  </a:cubicBezTo>
                  <a:cubicBezTo>
                    <a:pt x="5" y="56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10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217"/>
            <p:cNvSpPr>
              <a:spLocks noChangeArrowheads="1"/>
            </p:cNvSpPr>
            <p:nvPr/>
          </p:nvSpPr>
          <p:spPr bwMode="auto">
            <a:xfrm>
              <a:off x="8788400" y="2632075"/>
              <a:ext cx="90488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18"/>
            <p:cNvSpPr>
              <a:spLocks noEditPoints="1"/>
            </p:cNvSpPr>
            <p:nvPr/>
          </p:nvSpPr>
          <p:spPr bwMode="auto">
            <a:xfrm>
              <a:off x="8186738" y="2466975"/>
              <a:ext cx="541338" cy="360363"/>
            </a:xfrm>
            <a:custGeom>
              <a:avLst/>
              <a:gdLst>
                <a:gd name="T0" fmla="*/ 92 w 144"/>
                <a:gd name="T1" fmla="*/ 28 h 96"/>
                <a:gd name="T2" fmla="*/ 84 w 144"/>
                <a:gd name="T3" fmla="*/ 28 h 96"/>
                <a:gd name="T4" fmla="*/ 80 w 144"/>
                <a:gd name="T5" fmla="*/ 32 h 96"/>
                <a:gd name="T6" fmla="*/ 80 w 144"/>
                <a:gd name="T7" fmla="*/ 64 h 96"/>
                <a:gd name="T8" fmla="*/ 92 w 144"/>
                <a:gd name="T9" fmla="*/ 52 h 96"/>
                <a:gd name="T10" fmla="*/ 80 w 144"/>
                <a:gd name="T11" fmla="*/ 52 h 96"/>
                <a:gd name="T12" fmla="*/ 80 w 144"/>
                <a:gd name="T13" fmla="*/ 44 h 96"/>
                <a:gd name="T14" fmla="*/ 96 w 144"/>
                <a:gd name="T15" fmla="*/ 44 h 96"/>
                <a:gd name="T16" fmla="*/ 96 w 144"/>
                <a:gd name="T17" fmla="*/ 32 h 96"/>
                <a:gd name="T18" fmla="*/ 92 w 144"/>
                <a:gd name="T19" fmla="*/ 28 h 96"/>
                <a:gd name="T20" fmla="*/ 48 w 144"/>
                <a:gd name="T21" fmla="*/ 52 h 96"/>
                <a:gd name="T22" fmla="*/ 48 w 144"/>
                <a:gd name="T23" fmla="*/ 44 h 96"/>
                <a:gd name="T24" fmla="*/ 52 w 144"/>
                <a:gd name="T25" fmla="*/ 44 h 96"/>
                <a:gd name="T26" fmla="*/ 64 w 144"/>
                <a:gd name="T27" fmla="*/ 56 h 96"/>
                <a:gd name="T28" fmla="*/ 64 w 144"/>
                <a:gd name="T29" fmla="*/ 64 h 96"/>
                <a:gd name="T30" fmla="*/ 52 w 144"/>
                <a:gd name="T31" fmla="*/ 76 h 96"/>
                <a:gd name="T32" fmla="*/ 44 w 144"/>
                <a:gd name="T33" fmla="*/ 76 h 96"/>
                <a:gd name="T34" fmla="*/ 32 w 144"/>
                <a:gd name="T35" fmla="*/ 64 h 96"/>
                <a:gd name="T36" fmla="*/ 32 w 144"/>
                <a:gd name="T37" fmla="*/ 60 h 96"/>
                <a:gd name="T38" fmla="*/ 40 w 144"/>
                <a:gd name="T39" fmla="*/ 60 h 96"/>
                <a:gd name="T40" fmla="*/ 40 w 144"/>
                <a:gd name="T41" fmla="*/ 64 h 96"/>
                <a:gd name="T42" fmla="*/ 44 w 144"/>
                <a:gd name="T43" fmla="*/ 68 h 96"/>
                <a:gd name="T44" fmla="*/ 52 w 144"/>
                <a:gd name="T45" fmla="*/ 68 h 96"/>
                <a:gd name="T46" fmla="*/ 56 w 144"/>
                <a:gd name="T47" fmla="*/ 64 h 96"/>
                <a:gd name="T48" fmla="*/ 56 w 144"/>
                <a:gd name="T49" fmla="*/ 56 h 96"/>
                <a:gd name="T50" fmla="*/ 52 w 144"/>
                <a:gd name="T51" fmla="*/ 52 h 96"/>
                <a:gd name="T52" fmla="*/ 48 w 144"/>
                <a:gd name="T53" fmla="*/ 52 h 96"/>
                <a:gd name="T54" fmla="*/ 44 w 144"/>
                <a:gd name="T55" fmla="*/ 52 h 96"/>
                <a:gd name="T56" fmla="*/ 32 w 144"/>
                <a:gd name="T57" fmla="*/ 40 h 96"/>
                <a:gd name="T58" fmla="*/ 32 w 144"/>
                <a:gd name="T59" fmla="*/ 32 h 96"/>
                <a:gd name="T60" fmla="*/ 44 w 144"/>
                <a:gd name="T61" fmla="*/ 20 h 96"/>
                <a:gd name="T62" fmla="*/ 52 w 144"/>
                <a:gd name="T63" fmla="*/ 20 h 96"/>
                <a:gd name="T64" fmla="*/ 64 w 144"/>
                <a:gd name="T65" fmla="*/ 32 h 96"/>
                <a:gd name="T66" fmla="*/ 64 w 144"/>
                <a:gd name="T67" fmla="*/ 36 h 96"/>
                <a:gd name="T68" fmla="*/ 56 w 144"/>
                <a:gd name="T69" fmla="*/ 36 h 96"/>
                <a:gd name="T70" fmla="*/ 56 w 144"/>
                <a:gd name="T71" fmla="*/ 32 h 96"/>
                <a:gd name="T72" fmla="*/ 52 w 144"/>
                <a:gd name="T73" fmla="*/ 28 h 96"/>
                <a:gd name="T74" fmla="*/ 44 w 144"/>
                <a:gd name="T75" fmla="*/ 28 h 96"/>
                <a:gd name="T76" fmla="*/ 40 w 144"/>
                <a:gd name="T77" fmla="*/ 32 h 96"/>
                <a:gd name="T78" fmla="*/ 40 w 144"/>
                <a:gd name="T79" fmla="*/ 40 h 96"/>
                <a:gd name="T80" fmla="*/ 44 w 144"/>
                <a:gd name="T81" fmla="*/ 44 h 96"/>
                <a:gd name="T82" fmla="*/ 48 w 144"/>
                <a:gd name="T83" fmla="*/ 44 h 96"/>
                <a:gd name="T84" fmla="*/ 48 w 144"/>
                <a:gd name="T85" fmla="*/ 52 h 96"/>
                <a:gd name="T86" fmla="*/ 44 w 144"/>
                <a:gd name="T87" fmla="*/ 52 h 96"/>
                <a:gd name="T88" fmla="*/ 144 w 144"/>
                <a:gd name="T89" fmla="*/ 0 h 96"/>
                <a:gd name="T90" fmla="*/ 0 w 144"/>
                <a:gd name="T91" fmla="*/ 0 h 96"/>
                <a:gd name="T92" fmla="*/ 0 w 144"/>
                <a:gd name="T93" fmla="*/ 96 h 96"/>
                <a:gd name="T94" fmla="*/ 48 w 144"/>
                <a:gd name="T95" fmla="*/ 96 h 96"/>
                <a:gd name="T96" fmla="*/ 72 w 144"/>
                <a:gd name="T97" fmla="*/ 72 h 96"/>
                <a:gd name="T98" fmla="*/ 72 w 144"/>
                <a:gd name="T99" fmla="*/ 32 h 96"/>
                <a:gd name="T100" fmla="*/ 84 w 144"/>
                <a:gd name="T101" fmla="*/ 20 h 96"/>
                <a:gd name="T102" fmla="*/ 92 w 144"/>
                <a:gd name="T103" fmla="*/ 20 h 96"/>
                <a:gd name="T104" fmla="*/ 104 w 144"/>
                <a:gd name="T105" fmla="*/ 32 h 96"/>
                <a:gd name="T106" fmla="*/ 104 w 144"/>
                <a:gd name="T107" fmla="*/ 40 h 96"/>
                <a:gd name="T108" fmla="*/ 112 w 144"/>
                <a:gd name="T109" fmla="*/ 32 h 96"/>
                <a:gd name="T110" fmla="*/ 112 w 144"/>
                <a:gd name="T111" fmla="*/ 20 h 96"/>
                <a:gd name="T112" fmla="*/ 120 w 144"/>
                <a:gd name="T113" fmla="*/ 20 h 96"/>
                <a:gd name="T114" fmla="*/ 120 w 144"/>
                <a:gd name="T115" fmla="*/ 24 h 96"/>
                <a:gd name="T116" fmla="*/ 144 w 144"/>
                <a:gd name="T11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" h="96">
                  <a:moveTo>
                    <a:pt x="92" y="28"/>
                  </a:moveTo>
                  <a:cubicBezTo>
                    <a:pt x="84" y="28"/>
                    <a:pt x="84" y="28"/>
                    <a:pt x="84" y="28"/>
                  </a:cubicBezTo>
                  <a:cubicBezTo>
                    <a:pt x="82" y="28"/>
                    <a:pt x="80" y="30"/>
                    <a:pt x="80" y="32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0"/>
                    <a:pt x="94" y="28"/>
                    <a:pt x="92" y="28"/>
                  </a:cubicBezTo>
                  <a:moveTo>
                    <a:pt x="48" y="52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9" y="44"/>
                    <a:pt x="64" y="49"/>
                    <a:pt x="64" y="56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71"/>
                    <a:pt x="59" y="76"/>
                    <a:pt x="52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37" y="76"/>
                    <a:pt x="32" y="71"/>
                    <a:pt x="32" y="64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66"/>
                    <a:pt x="42" y="68"/>
                    <a:pt x="4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4" y="68"/>
                    <a:pt x="56" y="66"/>
                    <a:pt x="56" y="64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54"/>
                    <a:pt x="54" y="52"/>
                    <a:pt x="52" y="52"/>
                  </a:cubicBezTo>
                  <a:cubicBezTo>
                    <a:pt x="48" y="52"/>
                    <a:pt x="48" y="52"/>
                    <a:pt x="48" y="52"/>
                  </a:cubicBezTo>
                  <a:moveTo>
                    <a:pt x="44" y="52"/>
                  </a:moveTo>
                  <a:cubicBezTo>
                    <a:pt x="37" y="52"/>
                    <a:pt x="32" y="47"/>
                    <a:pt x="32" y="40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25"/>
                    <a:pt x="37" y="20"/>
                    <a:pt x="44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9" y="20"/>
                    <a:pt x="64" y="25"/>
                    <a:pt x="64" y="32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0"/>
                    <a:pt x="54" y="28"/>
                    <a:pt x="52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2" y="28"/>
                    <a:pt x="40" y="30"/>
                    <a:pt x="40" y="32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2"/>
                    <a:pt x="42" y="44"/>
                    <a:pt x="44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4" y="52"/>
                    <a:pt x="44" y="52"/>
                    <a:pt x="44" y="52"/>
                  </a:cubicBezTo>
                  <a:moveTo>
                    <a:pt x="1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25"/>
                    <a:pt x="77" y="20"/>
                    <a:pt x="84" y="20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9" y="20"/>
                    <a:pt x="104" y="25"/>
                    <a:pt x="104" y="3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20" y="24"/>
                    <a:pt x="120" y="24"/>
                    <a:pt x="120" y="24"/>
                  </a:cubicBezTo>
                  <a:cubicBezTo>
                    <a:pt x="144" y="0"/>
                    <a:pt x="144" y="0"/>
                    <a:pt x="144" y="0"/>
                  </a:cubicBezTo>
                </a:path>
              </a:pathLst>
            </a:custGeom>
            <a:solidFill>
              <a:srgbClr val="F37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19"/>
            <p:cNvSpPr/>
            <p:nvPr/>
          </p:nvSpPr>
          <p:spPr bwMode="auto">
            <a:xfrm>
              <a:off x="8307388" y="2541588"/>
              <a:ext cx="120650" cy="120650"/>
            </a:xfrm>
            <a:custGeom>
              <a:avLst/>
              <a:gdLst>
                <a:gd name="T0" fmla="*/ 20 w 32"/>
                <a:gd name="T1" fmla="*/ 0 h 32"/>
                <a:gd name="T2" fmla="*/ 12 w 32"/>
                <a:gd name="T3" fmla="*/ 0 h 32"/>
                <a:gd name="T4" fmla="*/ 0 w 32"/>
                <a:gd name="T5" fmla="*/ 12 h 32"/>
                <a:gd name="T6" fmla="*/ 0 w 32"/>
                <a:gd name="T7" fmla="*/ 20 h 32"/>
                <a:gd name="T8" fmla="*/ 12 w 32"/>
                <a:gd name="T9" fmla="*/ 32 h 32"/>
                <a:gd name="T10" fmla="*/ 16 w 32"/>
                <a:gd name="T11" fmla="*/ 32 h 32"/>
                <a:gd name="T12" fmla="*/ 16 w 32"/>
                <a:gd name="T13" fmla="*/ 24 h 32"/>
                <a:gd name="T14" fmla="*/ 12 w 32"/>
                <a:gd name="T15" fmla="*/ 24 h 32"/>
                <a:gd name="T16" fmla="*/ 8 w 32"/>
                <a:gd name="T17" fmla="*/ 20 h 32"/>
                <a:gd name="T18" fmla="*/ 8 w 32"/>
                <a:gd name="T19" fmla="*/ 12 h 32"/>
                <a:gd name="T20" fmla="*/ 12 w 32"/>
                <a:gd name="T21" fmla="*/ 8 h 32"/>
                <a:gd name="T22" fmla="*/ 20 w 32"/>
                <a:gd name="T23" fmla="*/ 8 h 32"/>
                <a:gd name="T24" fmla="*/ 24 w 32"/>
                <a:gd name="T25" fmla="*/ 12 h 32"/>
                <a:gd name="T26" fmla="*/ 24 w 32"/>
                <a:gd name="T27" fmla="*/ 16 h 32"/>
                <a:gd name="T28" fmla="*/ 32 w 32"/>
                <a:gd name="T29" fmla="*/ 16 h 32"/>
                <a:gd name="T30" fmla="*/ 32 w 32"/>
                <a:gd name="T31" fmla="*/ 12 h 32"/>
                <a:gd name="T32" fmla="*/ 20 w 32"/>
                <a:gd name="T3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32">
                  <a:moveTo>
                    <a:pt x="2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7"/>
                    <a:pt x="5" y="32"/>
                    <a:pt x="12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4"/>
                    <a:pt x="8" y="22"/>
                    <a:pt x="8" y="2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20"/>
            <p:cNvSpPr/>
            <p:nvPr/>
          </p:nvSpPr>
          <p:spPr bwMode="auto">
            <a:xfrm>
              <a:off x="8307388" y="2632075"/>
              <a:ext cx="120650" cy="120650"/>
            </a:xfrm>
            <a:custGeom>
              <a:avLst/>
              <a:gdLst>
                <a:gd name="T0" fmla="*/ 20 w 32"/>
                <a:gd name="T1" fmla="*/ 0 h 32"/>
                <a:gd name="T2" fmla="*/ 16 w 32"/>
                <a:gd name="T3" fmla="*/ 0 h 32"/>
                <a:gd name="T4" fmla="*/ 16 w 32"/>
                <a:gd name="T5" fmla="*/ 8 h 32"/>
                <a:gd name="T6" fmla="*/ 20 w 32"/>
                <a:gd name="T7" fmla="*/ 8 h 32"/>
                <a:gd name="T8" fmla="*/ 24 w 32"/>
                <a:gd name="T9" fmla="*/ 12 h 32"/>
                <a:gd name="T10" fmla="*/ 24 w 32"/>
                <a:gd name="T11" fmla="*/ 20 h 32"/>
                <a:gd name="T12" fmla="*/ 20 w 32"/>
                <a:gd name="T13" fmla="*/ 24 h 32"/>
                <a:gd name="T14" fmla="*/ 12 w 32"/>
                <a:gd name="T15" fmla="*/ 24 h 32"/>
                <a:gd name="T16" fmla="*/ 8 w 32"/>
                <a:gd name="T17" fmla="*/ 20 h 32"/>
                <a:gd name="T18" fmla="*/ 8 w 32"/>
                <a:gd name="T19" fmla="*/ 16 h 32"/>
                <a:gd name="T20" fmla="*/ 0 w 32"/>
                <a:gd name="T21" fmla="*/ 16 h 32"/>
                <a:gd name="T22" fmla="*/ 0 w 32"/>
                <a:gd name="T23" fmla="*/ 20 h 32"/>
                <a:gd name="T24" fmla="*/ 12 w 32"/>
                <a:gd name="T25" fmla="*/ 32 h 32"/>
                <a:gd name="T26" fmla="*/ 20 w 32"/>
                <a:gd name="T27" fmla="*/ 32 h 32"/>
                <a:gd name="T28" fmla="*/ 32 w 32"/>
                <a:gd name="T29" fmla="*/ 20 h 32"/>
                <a:gd name="T30" fmla="*/ 32 w 32"/>
                <a:gd name="T31" fmla="*/ 12 h 32"/>
                <a:gd name="T32" fmla="*/ 20 w 32"/>
                <a:gd name="T3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32">
                  <a:moveTo>
                    <a:pt x="2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4"/>
                    <a:pt x="8" y="22"/>
                    <a:pt x="8" y="2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7"/>
                    <a:pt x="5" y="32"/>
                    <a:pt x="1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21"/>
            <p:cNvSpPr/>
            <p:nvPr/>
          </p:nvSpPr>
          <p:spPr bwMode="auto">
            <a:xfrm>
              <a:off x="8458200" y="2541588"/>
              <a:ext cx="119063" cy="195263"/>
            </a:xfrm>
            <a:custGeom>
              <a:avLst/>
              <a:gdLst>
                <a:gd name="T0" fmla="*/ 20 w 32"/>
                <a:gd name="T1" fmla="*/ 0 h 52"/>
                <a:gd name="T2" fmla="*/ 12 w 32"/>
                <a:gd name="T3" fmla="*/ 0 h 52"/>
                <a:gd name="T4" fmla="*/ 0 w 32"/>
                <a:gd name="T5" fmla="*/ 12 h 52"/>
                <a:gd name="T6" fmla="*/ 0 w 32"/>
                <a:gd name="T7" fmla="*/ 52 h 52"/>
                <a:gd name="T8" fmla="*/ 8 w 32"/>
                <a:gd name="T9" fmla="*/ 44 h 52"/>
                <a:gd name="T10" fmla="*/ 8 w 32"/>
                <a:gd name="T11" fmla="*/ 12 h 52"/>
                <a:gd name="T12" fmla="*/ 12 w 32"/>
                <a:gd name="T13" fmla="*/ 8 h 52"/>
                <a:gd name="T14" fmla="*/ 20 w 32"/>
                <a:gd name="T15" fmla="*/ 8 h 52"/>
                <a:gd name="T16" fmla="*/ 24 w 32"/>
                <a:gd name="T17" fmla="*/ 12 h 52"/>
                <a:gd name="T18" fmla="*/ 24 w 32"/>
                <a:gd name="T19" fmla="*/ 24 h 52"/>
                <a:gd name="T20" fmla="*/ 24 w 32"/>
                <a:gd name="T21" fmla="*/ 28 h 52"/>
                <a:gd name="T22" fmla="*/ 32 w 32"/>
                <a:gd name="T23" fmla="*/ 20 h 52"/>
                <a:gd name="T24" fmla="*/ 32 w 32"/>
                <a:gd name="T25" fmla="*/ 12 h 52"/>
                <a:gd name="T26" fmla="*/ 20 w 32"/>
                <a:gd name="T2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52">
                  <a:moveTo>
                    <a:pt x="2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2"/>
            <p:cNvSpPr/>
            <p:nvPr/>
          </p:nvSpPr>
          <p:spPr bwMode="auto">
            <a:xfrm>
              <a:off x="8488363" y="2632075"/>
              <a:ext cx="60325" cy="30163"/>
            </a:xfrm>
            <a:custGeom>
              <a:avLst/>
              <a:gdLst>
                <a:gd name="T0" fmla="*/ 38 w 38"/>
                <a:gd name="T1" fmla="*/ 0 h 19"/>
                <a:gd name="T2" fmla="*/ 38 w 38"/>
                <a:gd name="T3" fmla="*/ 0 h 19"/>
                <a:gd name="T4" fmla="*/ 0 w 38"/>
                <a:gd name="T5" fmla="*/ 0 h 19"/>
                <a:gd name="T6" fmla="*/ 0 w 38"/>
                <a:gd name="T7" fmla="*/ 19 h 19"/>
                <a:gd name="T8" fmla="*/ 28 w 38"/>
                <a:gd name="T9" fmla="*/ 19 h 19"/>
                <a:gd name="T10" fmla="*/ 38 w 38"/>
                <a:gd name="T11" fmla="*/ 10 h 19"/>
                <a:gd name="T12" fmla="*/ 38 w 38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9">
                  <a:moveTo>
                    <a:pt x="38" y="0"/>
                  </a:moveTo>
                  <a:lnTo>
                    <a:pt x="38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28" y="19"/>
                  </a:lnTo>
                  <a:lnTo>
                    <a:pt x="38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23"/>
            <p:cNvSpPr/>
            <p:nvPr/>
          </p:nvSpPr>
          <p:spPr bwMode="auto">
            <a:xfrm>
              <a:off x="8488363" y="2632075"/>
              <a:ext cx="60325" cy="30163"/>
            </a:xfrm>
            <a:custGeom>
              <a:avLst/>
              <a:gdLst>
                <a:gd name="T0" fmla="*/ 38 w 38"/>
                <a:gd name="T1" fmla="*/ 0 h 19"/>
                <a:gd name="T2" fmla="*/ 38 w 38"/>
                <a:gd name="T3" fmla="*/ 0 h 19"/>
                <a:gd name="T4" fmla="*/ 0 w 38"/>
                <a:gd name="T5" fmla="*/ 0 h 19"/>
                <a:gd name="T6" fmla="*/ 0 w 38"/>
                <a:gd name="T7" fmla="*/ 19 h 19"/>
                <a:gd name="T8" fmla="*/ 28 w 38"/>
                <a:gd name="T9" fmla="*/ 19 h 19"/>
                <a:gd name="T10" fmla="*/ 38 w 38"/>
                <a:gd name="T11" fmla="*/ 10 h 19"/>
                <a:gd name="T12" fmla="*/ 38 w 38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9">
                  <a:moveTo>
                    <a:pt x="38" y="0"/>
                  </a:moveTo>
                  <a:lnTo>
                    <a:pt x="38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28" y="19"/>
                  </a:lnTo>
                  <a:lnTo>
                    <a:pt x="38" y="10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4"/>
            <p:cNvSpPr/>
            <p:nvPr/>
          </p:nvSpPr>
          <p:spPr bwMode="auto">
            <a:xfrm>
              <a:off x="8607425" y="2541588"/>
              <a:ext cx="30163" cy="46038"/>
            </a:xfrm>
            <a:custGeom>
              <a:avLst/>
              <a:gdLst>
                <a:gd name="T0" fmla="*/ 19 w 19"/>
                <a:gd name="T1" fmla="*/ 0 h 29"/>
                <a:gd name="T2" fmla="*/ 0 w 19"/>
                <a:gd name="T3" fmla="*/ 0 h 29"/>
                <a:gd name="T4" fmla="*/ 0 w 19"/>
                <a:gd name="T5" fmla="*/ 29 h 29"/>
                <a:gd name="T6" fmla="*/ 19 w 19"/>
                <a:gd name="T7" fmla="*/ 10 h 29"/>
                <a:gd name="T8" fmla="*/ 19 w 19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9">
                  <a:moveTo>
                    <a:pt x="19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19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5"/>
            <p:cNvSpPr/>
            <p:nvPr/>
          </p:nvSpPr>
          <p:spPr bwMode="auto">
            <a:xfrm>
              <a:off x="8607425" y="2541588"/>
              <a:ext cx="30163" cy="46038"/>
            </a:xfrm>
            <a:custGeom>
              <a:avLst/>
              <a:gdLst>
                <a:gd name="T0" fmla="*/ 19 w 19"/>
                <a:gd name="T1" fmla="*/ 0 h 29"/>
                <a:gd name="T2" fmla="*/ 0 w 19"/>
                <a:gd name="T3" fmla="*/ 0 h 29"/>
                <a:gd name="T4" fmla="*/ 0 w 19"/>
                <a:gd name="T5" fmla="*/ 29 h 29"/>
                <a:gd name="T6" fmla="*/ 19 w 19"/>
                <a:gd name="T7" fmla="*/ 10 h 29"/>
                <a:gd name="T8" fmla="*/ 19 w 19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9">
                  <a:moveTo>
                    <a:pt x="19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19" y="1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43" name="组合 242"/>
          <p:cNvGrpSpPr/>
          <p:nvPr/>
        </p:nvGrpSpPr>
        <p:grpSpPr>
          <a:xfrm>
            <a:off x="3367624" y="2286000"/>
            <a:ext cx="541338" cy="963613"/>
            <a:chOff x="6561138" y="2195513"/>
            <a:chExt cx="541338" cy="963613"/>
          </a:xfrm>
        </p:grpSpPr>
        <p:sp>
          <p:nvSpPr>
            <p:cNvPr id="244" name="Freeform 5"/>
            <p:cNvSpPr/>
            <p:nvPr/>
          </p:nvSpPr>
          <p:spPr bwMode="auto">
            <a:xfrm>
              <a:off x="6681788" y="3008313"/>
              <a:ext cx="300038" cy="150813"/>
            </a:xfrm>
            <a:custGeom>
              <a:avLst/>
              <a:gdLst>
                <a:gd name="T0" fmla="*/ 80 w 80"/>
                <a:gd name="T1" fmla="*/ 24 h 40"/>
                <a:gd name="T2" fmla="*/ 64 w 80"/>
                <a:gd name="T3" fmla="*/ 40 h 40"/>
                <a:gd name="T4" fmla="*/ 16 w 80"/>
                <a:gd name="T5" fmla="*/ 40 h 40"/>
                <a:gd name="T6" fmla="*/ 0 w 80"/>
                <a:gd name="T7" fmla="*/ 24 h 40"/>
                <a:gd name="T8" fmla="*/ 0 w 80"/>
                <a:gd name="T9" fmla="*/ 0 h 40"/>
                <a:gd name="T10" fmla="*/ 80 w 80"/>
                <a:gd name="T11" fmla="*/ 0 h 40"/>
                <a:gd name="T12" fmla="*/ 80 w 80"/>
                <a:gd name="T13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0">
                  <a:moveTo>
                    <a:pt x="80" y="24"/>
                  </a:moveTo>
                  <a:cubicBezTo>
                    <a:pt x="80" y="33"/>
                    <a:pt x="73" y="40"/>
                    <a:pt x="64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7" y="40"/>
                    <a:pt x="0" y="33"/>
                    <a:pt x="0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0" y="0"/>
                    <a:pt x="80" y="0"/>
                    <a:pt x="80" y="0"/>
                  </a:cubicBezTo>
                  <a:lnTo>
                    <a:pt x="80" y="24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6"/>
            <p:cNvSpPr/>
            <p:nvPr/>
          </p:nvSpPr>
          <p:spPr bwMode="auto">
            <a:xfrm>
              <a:off x="6561138" y="2195513"/>
              <a:ext cx="269875" cy="722313"/>
            </a:xfrm>
            <a:custGeom>
              <a:avLst/>
              <a:gdLst>
                <a:gd name="T0" fmla="*/ 56 w 72"/>
                <a:gd name="T1" fmla="*/ 116 h 192"/>
                <a:gd name="T2" fmla="*/ 68 w 72"/>
                <a:gd name="T3" fmla="*/ 100 h 192"/>
                <a:gd name="T4" fmla="*/ 68 w 72"/>
                <a:gd name="T5" fmla="*/ 0 h 192"/>
                <a:gd name="T6" fmla="*/ 64 w 72"/>
                <a:gd name="T7" fmla="*/ 0 h 192"/>
                <a:gd name="T8" fmla="*/ 0 w 72"/>
                <a:gd name="T9" fmla="*/ 116 h 192"/>
                <a:gd name="T10" fmla="*/ 32 w 72"/>
                <a:gd name="T11" fmla="*/ 192 h 192"/>
                <a:gd name="T12" fmla="*/ 72 w 72"/>
                <a:gd name="T13" fmla="*/ 192 h 192"/>
                <a:gd name="T14" fmla="*/ 72 w 72"/>
                <a:gd name="T15" fmla="*/ 132 h 192"/>
                <a:gd name="T16" fmla="*/ 56 w 72"/>
                <a:gd name="T17" fmla="*/ 11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92">
                  <a:moveTo>
                    <a:pt x="56" y="116"/>
                  </a:moveTo>
                  <a:cubicBezTo>
                    <a:pt x="56" y="109"/>
                    <a:pt x="60" y="102"/>
                    <a:pt x="68" y="10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36"/>
                    <a:pt x="24" y="96"/>
                    <a:pt x="0" y="116"/>
                  </a:cubicBezTo>
                  <a:cubicBezTo>
                    <a:pt x="0" y="116"/>
                    <a:pt x="32" y="156"/>
                    <a:pt x="32" y="192"/>
                  </a:cubicBezTo>
                  <a:cubicBezTo>
                    <a:pt x="72" y="192"/>
                    <a:pt x="72" y="192"/>
                    <a:pt x="72" y="192"/>
                  </a:cubicBezTo>
                  <a:cubicBezTo>
                    <a:pt x="72" y="132"/>
                    <a:pt x="72" y="132"/>
                    <a:pt x="72" y="132"/>
                  </a:cubicBezTo>
                  <a:cubicBezTo>
                    <a:pt x="64" y="132"/>
                    <a:pt x="56" y="125"/>
                    <a:pt x="56" y="116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7"/>
            <p:cNvSpPr/>
            <p:nvPr/>
          </p:nvSpPr>
          <p:spPr bwMode="auto">
            <a:xfrm>
              <a:off x="6831013" y="2195513"/>
              <a:ext cx="271463" cy="722313"/>
            </a:xfrm>
            <a:custGeom>
              <a:avLst/>
              <a:gdLst>
                <a:gd name="T0" fmla="*/ 8 w 72"/>
                <a:gd name="T1" fmla="*/ 0 h 192"/>
                <a:gd name="T2" fmla="*/ 4 w 72"/>
                <a:gd name="T3" fmla="*/ 0 h 192"/>
                <a:gd name="T4" fmla="*/ 4 w 72"/>
                <a:gd name="T5" fmla="*/ 100 h 192"/>
                <a:gd name="T6" fmla="*/ 16 w 72"/>
                <a:gd name="T7" fmla="*/ 116 h 192"/>
                <a:gd name="T8" fmla="*/ 0 w 72"/>
                <a:gd name="T9" fmla="*/ 132 h 192"/>
                <a:gd name="T10" fmla="*/ 0 w 72"/>
                <a:gd name="T11" fmla="*/ 192 h 192"/>
                <a:gd name="T12" fmla="*/ 40 w 72"/>
                <a:gd name="T13" fmla="*/ 192 h 192"/>
                <a:gd name="T14" fmla="*/ 72 w 72"/>
                <a:gd name="T15" fmla="*/ 116 h 192"/>
                <a:gd name="T16" fmla="*/ 8 w 72"/>
                <a:gd name="T1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92">
                  <a:moveTo>
                    <a:pt x="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100"/>
                    <a:pt x="4" y="100"/>
                    <a:pt x="4" y="100"/>
                  </a:cubicBezTo>
                  <a:cubicBezTo>
                    <a:pt x="12" y="102"/>
                    <a:pt x="16" y="109"/>
                    <a:pt x="16" y="116"/>
                  </a:cubicBezTo>
                  <a:cubicBezTo>
                    <a:pt x="16" y="125"/>
                    <a:pt x="8" y="132"/>
                    <a:pt x="0" y="13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40" y="192"/>
                    <a:pt x="40" y="192"/>
                    <a:pt x="40" y="192"/>
                  </a:cubicBezTo>
                  <a:cubicBezTo>
                    <a:pt x="40" y="156"/>
                    <a:pt x="72" y="116"/>
                    <a:pt x="72" y="116"/>
                  </a:cubicBezTo>
                  <a:cubicBezTo>
                    <a:pt x="49" y="96"/>
                    <a:pt x="8" y="36"/>
                    <a:pt x="8" y="0"/>
                  </a:cubicBez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8"/>
            <p:cNvSpPr>
              <a:spLocks noChangeArrowheads="1"/>
            </p:cNvSpPr>
            <p:nvPr/>
          </p:nvSpPr>
          <p:spPr bwMode="auto">
            <a:xfrm>
              <a:off x="6681788" y="2947988"/>
              <a:ext cx="300038" cy="603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48" name="组合 247"/>
          <p:cNvGrpSpPr/>
          <p:nvPr/>
        </p:nvGrpSpPr>
        <p:grpSpPr>
          <a:xfrm>
            <a:off x="1684874" y="782637"/>
            <a:ext cx="600076" cy="963613"/>
            <a:chOff x="4878388" y="692150"/>
            <a:chExt cx="600076" cy="963613"/>
          </a:xfrm>
        </p:grpSpPr>
        <p:sp>
          <p:nvSpPr>
            <p:cNvPr id="249" name="Rectangle 19"/>
            <p:cNvSpPr>
              <a:spLocks noChangeArrowheads="1"/>
            </p:cNvSpPr>
            <p:nvPr/>
          </p:nvSpPr>
          <p:spPr bwMode="auto">
            <a:xfrm>
              <a:off x="4997451" y="1535113"/>
              <a:ext cx="361950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20"/>
            <p:cNvSpPr>
              <a:spLocks noChangeArrowheads="1"/>
            </p:cNvSpPr>
            <p:nvPr/>
          </p:nvSpPr>
          <p:spPr bwMode="auto">
            <a:xfrm>
              <a:off x="4997451" y="1595438"/>
              <a:ext cx="361950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21"/>
            <p:cNvSpPr>
              <a:spLocks noChangeArrowheads="1"/>
            </p:cNvSpPr>
            <p:nvPr/>
          </p:nvSpPr>
          <p:spPr bwMode="auto">
            <a:xfrm>
              <a:off x="4997451" y="1474788"/>
              <a:ext cx="361950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22"/>
            <p:cNvSpPr>
              <a:spLocks noChangeArrowheads="1"/>
            </p:cNvSpPr>
            <p:nvPr/>
          </p:nvSpPr>
          <p:spPr bwMode="auto">
            <a:xfrm>
              <a:off x="5013326" y="1444625"/>
              <a:ext cx="330200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23"/>
            <p:cNvSpPr>
              <a:spLocks noChangeArrowheads="1"/>
            </p:cNvSpPr>
            <p:nvPr/>
          </p:nvSpPr>
          <p:spPr bwMode="auto">
            <a:xfrm>
              <a:off x="5013326" y="1504950"/>
              <a:ext cx="330200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Rectangle 24"/>
            <p:cNvSpPr>
              <a:spLocks noChangeArrowheads="1"/>
            </p:cNvSpPr>
            <p:nvPr/>
          </p:nvSpPr>
          <p:spPr bwMode="auto">
            <a:xfrm>
              <a:off x="5013326" y="1565275"/>
              <a:ext cx="330200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25"/>
            <p:cNvSpPr/>
            <p:nvPr/>
          </p:nvSpPr>
          <p:spPr bwMode="auto">
            <a:xfrm>
              <a:off x="5103813" y="1625600"/>
              <a:ext cx="149225" cy="30163"/>
            </a:xfrm>
            <a:custGeom>
              <a:avLst/>
              <a:gdLst>
                <a:gd name="T0" fmla="*/ 85 w 94"/>
                <a:gd name="T1" fmla="*/ 19 h 19"/>
                <a:gd name="T2" fmla="*/ 9 w 94"/>
                <a:gd name="T3" fmla="*/ 19 h 19"/>
                <a:gd name="T4" fmla="*/ 0 w 94"/>
                <a:gd name="T5" fmla="*/ 0 h 19"/>
                <a:gd name="T6" fmla="*/ 94 w 94"/>
                <a:gd name="T7" fmla="*/ 0 h 19"/>
                <a:gd name="T8" fmla="*/ 85 w 94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9">
                  <a:moveTo>
                    <a:pt x="85" y="19"/>
                  </a:moveTo>
                  <a:lnTo>
                    <a:pt x="9" y="19"/>
                  </a:lnTo>
                  <a:lnTo>
                    <a:pt x="0" y="0"/>
                  </a:lnTo>
                  <a:lnTo>
                    <a:pt x="94" y="0"/>
                  </a:lnTo>
                  <a:lnTo>
                    <a:pt x="85" y="19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26"/>
            <p:cNvSpPr/>
            <p:nvPr/>
          </p:nvSpPr>
          <p:spPr bwMode="auto">
            <a:xfrm>
              <a:off x="4878388" y="692150"/>
              <a:ext cx="344488" cy="722313"/>
            </a:xfrm>
            <a:custGeom>
              <a:avLst/>
              <a:gdLst>
                <a:gd name="T0" fmla="*/ 92 w 92"/>
                <a:gd name="T1" fmla="*/ 1 h 192"/>
                <a:gd name="T2" fmla="*/ 80 w 92"/>
                <a:gd name="T3" fmla="*/ 0 h 192"/>
                <a:gd name="T4" fmla="*/ 0 w 92"/>
                <a:gd name="T5" fmla="*/ 80 h 192"/>
                <a:gd name="T6" fmla="*/ 36 w 92"/>
                <a:gd name="T7" fmla="*/ 192 h 192"/>
                <a:gd name="T8" fmla="*/ 60 w 92"/>
                <a:gd name="T9" fmla="*/ 192 h 192"/>
                <a:gd name="T10" fmla="*/ 24 w 92"/>
                <a:gd name="T11" fmla="*/ 80 h 192"/>
                <a:gd name="T12" fmla="*/ 92 w 92"/>
                <a:gd name="T13" fmla="*/ 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192">
                  <a:moveTo>
                    <a:pt x="92" y="1"/>
                  </a:moveTo>
                  <a:cubicBezTo>
                    <a:pt x="88" y="0"/>
                    <a:pt x="84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28"/>
                    <a:pt x="36" y="128"/>
                    <a:pt x="36" y="192"/>
                  </a:cubicBezTo>
                  <a:cubicBezTo>
                    <a:pt x="60" y="192"/>
                    <a:pt x="60" y="192"/>
                    <a:pt x="60" y="192"/>
                  </a:cubicBezTo>
                  <a:cubicBezTo>
                    <a:pt x="60" y="128"/>
                    <a:pt x="24" y="128"/>
                    <a:pt x="24" y="80"/>
                  </a:cubicBezTo>
                  <a:cubicBezTo>
                    <a:pt x="24" y="40"/>
                    <a:pt x="54" y="7"/>
                    <a:pt x="92" y="1"/>
                  </a:cubicBez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27"/>
            <p:cNvSpPr/>
            <p:nvPr/>
          </p:nvSpPr>
          <p:spPr bwMode="auto">
            <a:xfrm>
              <a:off x="4968876" y="696913"/>
              <a:ext cx="509588" cy="717550"/>
            </a:xfrm>
            <a:custGeom>
              <a:avLst/>
              <a:gdLst>
                <a:gd name="T0" fmla="*/ 68 w 136"/>
                <a:gd name="T1" fmla="*/ 0 h 191"/>
                <a:gd name="T2" fmla="*/ 0 w 136"/>
                <a:gd name="T3" fmla="*/ 79 h 191"/>
                <a:gd name="T4" fmla="*/ 36 w 136"/>
                <a:gd name="T5" fmla="*/ 191 h 191"/>
                <a:gd name="T6" fmla="*/ 100 w 136"/>
                <a:gd name="T7" fmla="*/ 191 h 191"/>
                <a:gd name="T8" fmla="*/ 136 w 136"/>
                <a:gd name="T9" fmla="*/ 79 h 191"/>
                <a:gd name="T10" fmla="*/ 68 w 136"/>
                <a:gd name="T1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91">
                  <a:moveTo>
                    <a:pt x="68" y="0"/>
                  </a:moveTo>
                  <a:cubicBezTo>
                    <a:pt x="30" y="6"/>
                    <a:pt x="0" y="39"/>
                    <a:pt x="0" y="79"/>
                  </a:cubicBezTo>
                  <a:cubicBezTo>
                    <a:pt x="0" y="127"/>
                    <a:pt x="36" y="127"/>
                    <a:pt x="36" y="191"/>
                  </a:cubicBezTo>
                  <a:cubicBezTo>
                    <a:pt x="100" y="191"/>
                    <a:pt x="100" y="191"/>
                    <a:pt x="100" y="191"/>
                  </a:cubicBezTo>
                  <a:cubicBezTo>
                    <a:pt x="100" y="127"/>
                    <a:pt x="136" y="127"/>
                    <a:pt x="136" y="79"/>
                  </a:cubicBezTo>
                  <a:cubicBezTo>
                    <a:pt x="136" y="39"/>
                    <a:pt x="106" y="6"/>
                    <a:pt x="68" y="0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8" name="组合 257"/>
          <p:cNvGrpSpPr/>
          <p:nvPr/>
        </p:nvGrpSpPr>
        <p:grpSpPr>
          <a:xfrm>
            <a:off x="1745199" y="3789362"/>
            <a:ext cx="479425" cy="963613"/>
            <a:chOff x="4938713" y="3698875"/>
            <a:chExt cx="479425" cy="963613"/>
          </a:xfrm>
        </p:grpSpPr>
        <p:sp>
          <p:nvSpPr>
            <p:cNvPr id="259" name="Freeform 65"/>
            <p:cNvSpPr/>
            <p:nvPr/>
          </p:nvSpPr>
          <p:spPr bwMode="auto">
            <a:xfrm>
              <a:off x="4938713" y="4121150"/>
              <a:ext cx="149225" cy="541338"/>
            </a:xfrm>
            <a:custGeom>
              <a:avLst/>
              <a:gdLst>
                <a:gd name="T0" fmla="*/ 20 w 40"/>
                <a:gd name="T1" fmla="*/ 12 h 144"/>
                <a:gd name="T2" fmla="*/ 0 w 40"/>
                <a:gd name="T3" fmla="*/ 0 h 144"/>
                <a:gd name="T4" fmla="*/ 0 w 40"/>
                <a:gd name="T5" fmla="*/ 136 h 144"/>
                <a:gd name="T6" fmla="*/ 8 w 40"/>
                <a:gd name="T7" fmla="*/ 144 h 144"/>
                <a:gd name="T8" fmla="*/ 40 w 40"/>
                <a:gd name="T9" fmla="*/ 144 h 144"/>
                <a:gd name="T10" fmla="*/ 40 w 40"/>
                <a:gd name="T11" fmla="*/ 0 h 144"/>
                <a:gd name="T12" fmla="*/ 20 w 40"/>
                <a:gd name="T1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44">
                  <a:moveTo>
                    <a:pt x="20" y="12"/>
                  </a:moveTo>
                  <a:cubicBezTo>
                    <a:pt x="12" y="12"/>
                    <a:pt x="4" y="8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0"/>
                    <a:pt x="4" y="144"/>
                    <a:pt x="8" y="144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8"/>
                    <a:pt x="28" y="12"/>
                    <a:pt x="20" y="12"/>
                  </a:cubicBezTo>
                  <a:close/>
                </a:path>
              </a:pathLst>
            </a:cu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66"/>
            <p:cNvSpPr/>
            <p:nvPr/>
          </p:nvSpPr>
          <p:spPr bwMode="auto">
            <a:xfrm>
              <a:off x="5268913" y="4121150"/>
              <a:ext cx="149225" cy="541338"/>
            </a:xfrm>
            <a:custGeom>
              <a:avLst/>
              <a:gdLst>
                <a:gd name="T0" fmla="*/ 20 w 40"/>
                <a:gd name="T1" fmla="*/ 12 h 144"/>
                <a:gd name="T2" fmla="*/ 0 w 40"/>
                <a:gd name="T3" fmla="*/ 0 h 144"/>
                <a:gd name="T4" fmla="*/ 0 w 40"/>
                <a:gd name="T5" fmla="*/ 144 h 144"/>
                <a:gd name="T6" fmla="*/ 32 w 40"/>
                <a:gd name="T7" fmla="*/ 144 h 144"/>
                <a:gd name="T8" fmla="*/ 40 w 40"/>
                <a:gd name="T9" fmla="*/ 136 h 144"/>
                <a:gd name="T10" fmla="*/ 40 w 40"/>
                <a:gd name="T11" fmla="*/ 0 h 144"/>
                <a:gd name="T12" fmla="*/ 20 w 40"/>
                <a:gd name="T1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44">
                  <a:moveTo>
                    <a:pt x="20" y="12"/>
                  </a:moveTo>
                  <a:cubicBezTo>
                    <a:pt x="12" y="12"/>
                    <a:pt x="4" y="8"/>
                    <a:pt x="0" y="0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36" y="144"/>
                    <a:pt x="40" y="140"/>
                    <a:pt x="40" y="13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8"/>
                    <a:pt x="28" y="12"/>
                    <a:pt x="20" y="12"/>
                  </a:cubicBez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67"/>
            <p:cNvSpPr/>
            <p:nvPr/>
          </p:nvSpPr>
          <p:spPr bwMode="auto">
            <a:xfrm>
              <a:off x="5087938" y="4121150"/>
              <a:ext cx="180975" cy="541338"/>
            </a:xfrm>
            <a:custGeom>
              <a:avLst/>
              <a:gdLst>
                <a:gd name="T0" fmla="*/ 24 w 48"/>
                <a:gd name="T1" fmla="*/ 12 h 144"/>
                <a:gd name="T2" fmla="*/ 0 w 48"/>
                <a:gd name="T3" fmla="*/ 0 h 144"/>
                <a:gd name="T4" fmla="*/ 0 w 48"/>
                <a:gd name="T5" fmla="*/ 144 h 144"/>
                <a:gd name="T6" fmla="*/ 48 w 48"/>
                <a:gd name="T7" fmla="*/ 144 h 144"/>
                <a:gd name="T8" fmla="*/ 48 w 48"/>
                <a:gd name="T9" fmla="*/ 0 h 144"/>
                <a:gd name="T10" fmla="*/ 24 w 48"/>
                <a:gd name="T11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44">
                  <a:moveTo>
                    <a:pt x="24" y="12"/>
                  </a:moveTo>
                  <a:cubicBezTo>
                    <a:pt x="12" y="12"/>
                    <a:pt x="4" y="8"/>
                    <a:pt x="0" y="0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4" y="8"/>
                    <a:pt x="36" y="12"/>
                    <a:pt x="24" y="12"/>
                  </a:cubicBezTo>
                  <a:close/>
                </a:path>
              </a:pathLst>
            </a:cu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68"/>
            <p:cNvSpPr/>
            <p:nvPr/>
          </p:nvSpPr>
          <p:spPr bwMode="auto">
            <a:xfrm>
              <a:off x="4938713" y="3865563"/>
              <a:ext cx="209550" cy="300038"/>
            </a:xfrm>
            <a:custGeom>
              <a:avLst/>
              <a:gdLst>
                <a:gd name="T0" fmla="*/ 40 w 56"/>
                <a:gd name="T1" fmla="*/ 0 h 80"/>
                <a:gd name="T2" fmla="*/ 0 w 56"/>
                <a:gd name="T3" fmla="*/ 68 h 80"/>
                <a:gd name="T4" fmla="*/ 20 w 56"/>
                <a:gd name="T5" fmla="*/ 80 h 80"/>
                <a:gd name="T6" fmla="*/ 40 w 56"/>
                <a:gd name="T7" fmla="*/ 68 h 80"/>
                <a:gd name="T8" fmla="*/ 56 w 56"/>
                <a:gd name="T9" fmla="*/ 0 h 80"/>
                <a:gd name="T10" fmla="*/ 40 w 56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80">
                  <a:moveTo>
                    <a:pt x="4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4" y="76"/>
                    <a:pt x="12" y="80"/>
                    <a:pt x="20" y="80"/>
                  </a:cubicBezTo>
                  <a:cubicBezTo>
                    <a:pt x="28" y="80"/>
                    <a:pt x="36" y="76"/>
                    <a:pt x="40" y="68"/>
                  </a:cubicBezTo>
                  <a:cubicBezTo>
                    <a:pt x="56" y="0"/>
                    <a:pt x="56" y="0"/>
                    <a:pt x="56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69"/>
            <p:cNvSpPr/>
            <p:nvPr/>
          </p:nvSpPr>
          <p:spPr bwMode="auto">
            <a:xfrm>
              <a:off x="5208588" y="3865563"/>
              <a:ext cx="209550" cy="300038"/>
            </a:xfrm>
            <a:custGeom>
              <a:avLst/>
              <a:gdLst>
                <a:gd name="T0" fmla="*/ 16 w 56"/>
                <a:gd name="T1" fmla="*/ 0 h 80"/>
                <a:gd name="T2" fmla="*/ 0 w 56"/>
                <a:gd name="T3" fmla="*/ 0 h 80"/>
                <a:gd name="T4" fmla="*/ 16 w 56"/>
                <a:gd name="T5" fmla="*/ 68 h 80"/>
                <a:gd name="T6" fmla="*/ 36 w 56"/>
                <a:gd name="T7" fmla="*/ 80 h 80"/>
                <a:gd name="T8" fmla="*/ 56 w 56"/>
                <a:gd name="T9" fmla="*/ 68 h 80"/>
                <a:gd name="T10" fmla="*/ 16 w 56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80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20" y="76"/>
                    <a:pt x="28" y="80"/>
                    <a:pt x="36" y="80"/>
                  </a:cubicBezTo>
                  <a:cubicBezTo>
                    <a:pt x="44" y="80"/>
                    <a:pt x="52" y="76"/>
                    <a:pt x="56" y="68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70"/>
            <p:cNvSpPr/>
            <p:nvPr/>
          </p:nvSpPr>
          <p:spPr bwMode="auto">
            <a:xfrm>
              <a:off x="5087938" y="3865563"/>
              <a:ext cx="180975" cy="300038"/>
            </a:xfrm>
            <a:custGeom>
              <a:avLst/>
              <a:gdLst>
                <a:gd name="T0" fmla="*/ 32 w 48"/>
                <a:gd name="T1" fmla="*/ 0 h 80"/>
                <a:gd name="T2" fmla="*/ 16 w 48"/>
                <a:gd name="T3" fmla="*/ 0 h 80"/>
                <a:gd name="T4" fmla="*/ 0 w 48"/>
                <a:gd name="T5" fmla="*/ 68 h 80"/>
                <a:gd name="T6" fmla="*/ 24 w 48"/>
                <a:gd name="T7" fmla="*/ 80 h 80"/>
                <a:gd name="T8" fmla="*/ 48 w 48"/>
                <a:gd name="T9" fmla="*/ 68 h 80"/>
                <a:gd name="T10" fmla="*/ 32 w 48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80">
                  <a:moveTo>
                    <a:pt x="3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4" y="76"/>
                    <a:pt x="12" y="80"/>
                    <a:pt x="24" y="80"/>
                  </a:cubicBezTo>
                  <a:cubicBezTo>
                    <a:pt x="36" y="80"/>
                    <a:pt x="44" y="76"/>
                    <a:pt x="48" y="68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71"/>
            <p:cNvSpPr/>
            <p:nvPr/>
          </p:nvSpPr>
          <p:spPr bwMode="auto">
            <a:xfrm>
              <a:off x="5087938" y="3698875"/>
              <a:ext cx="180975" cy="196850"/>
            </a:xfrm>
            <a:custGeom>
              <a:avLst/>
              <a:gdLst>
                <a:gd name="T0" fmla="*/ 48 w 48"/>
                <a:gd name="T1" fmla="*/ 44 h 52"/>
                <a:gd name="T2" fmla="*/ 24 w 48"/>
                <a:gd name="T3" fmla="*/ 0 h 52"/>
                <a:gd name="T4" fmla="*/ 0 w 48"/>
                <a:gd name="T5" fmla="*/ 44 h 52"/>
                <a:gd name="T6" fmla="*/ 24 w 48"/>
                <a:gd name="T7" fmla="*/ 52 h 52"/>
                <a:gd name="T8" fmla="*/ 48 w 48"/>
                <a:gd name="T9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2">
                  <a:moveTo>
                    <a:pt x="48" y="44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4" y="52"/>
                    <a:pt x="24" y="52"/>
                  </a:cubicBezTo>
                  <a:cubicBezTo>
                    <a:pt x="44" y="52"/>
                    <a:pt x="48" y="44"/>
                    <a:pt x="48" y="44"/>
                  </a:cubicBez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6" name="组合 265"/>
          <p:cNvGrpSpPr/>
          <p:nvPr/>
        </p:nvGrpSpPr>
        <p:grpSpPr>
          <a:xfrm>
            <a:off x="3216812" y="3849687"/>
            <a:ext cx="841375" cy="903288"/>
            <a:chOff x="6410326" y="3759200"/>
            <a:chExt cx="841375" cy="903288"/>
          </a:xfrm>
        </p:grpSpPr>
        <p:sp>
          <p:nvSpPr>
            <p:cNvPr id="267" name="Freeform 85"/>
            <p:cNvSpPr/>
            <p:nvPr/>
          </p:nvSpPr>
          <p:spPr bwMode="auto">
            <a:xfrm>
              <a:off x="6410326" y="4135438"/>
              <a:ext cx="841375" cy="527050"/>
            </a:xfrm>
            <a:custGeom>
              <a:avLst/>
              <a:gdLst>
                <a:gd name="T0" fmla="*/ 224 w 224"/>
                <a:gd name="T1" fmla="*/ 132 h 140"/>
                <a:gd name="T2" fmla="*/ 216 w 224"/>
                <a:gd name="T3" fmla="*/ 140 h 140"/>
                <a:gd name="T4" fmla="*/ 8 w 224"/>
                <a:gd name="T5" fmla="*/ 140 h 140"/>
                <a:gd name="T6" fmla="*/ 0 w 224"/>
                <a:gd name="T7" fmla="*/ 132 h 140"/>
                <a:gd name="T8" fmla="*/ 0 w 224"/>
                <a:gd name="T9" fmla="*/ 0 h 140"/>
                <a:gd name="T10" fmla="*/ 8 w 224"/>
                <a:gd name="T11" fmla="*/ 0 h 140"/>
                <a:gd name="T12" fmla="*/ 108 w 224"/>
                <a:gd name="T13" fmla="*/ 64 h 140"/>
                <a:gd name="T14" fmla="*/ 116 w 224"/>
                <a:gd name="T15" fmla="*/ 64 h 140"/>
                <a:gd name="T16" fmla="*/ 217 w 224"/>
                <a:gd name="T17" fmla="*/ 0 h 140"/>
                <a:gd name="T18" fmla="*/ 224 w 224"/>
                <a:gd name="T19" fmla="*/ 0 h 140"/>
                <a:gd name="T20" fmla="*/ 224 w 224"/>
                <a:gd name="T21" fmla="*/ 13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140">
                  <a:moveTo>
                    <a:pt x="224" y="132"/>
                  </a:moveTo>
                  <a:cubicBezTo>
                    <a:pt x="224" y="136"/>
                    <a:pt x="220" y="140"/>
                    <a:pt x="216" y="140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4" y="140"/>
                    <a:pt x="0" y="136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4" y="0"/>
                    <a:pt x="224" y="0"/>
                    <a:pt x="224" y="0"/>
                  </a:cubicBezTo>
                  <a:lnTo>
                    <a:pt x="224" y="132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86"/>
            <p:cNvSpPr/>
            <p:nvPr/>
          </p:nvSpPr>
          <p:spPr bwMode="auto">
            <a:xfrm>
              <a:off x="6410326" y="3759200"/>
              <a:ext cx="841375" cy="647700"/>
            </a:xfrm>
            <a:custGeom>
              <a:avLst/>
              <a:gdLst>
                <a:gd name="T0" fmla="*/ 256 w 530"/>
                <a:gd name="T1" fmla="*/ 0 h 408"/>
                <a:gd name="T2" fmla="*/ 0 w 530"/>
                <a:gd name="T3" fmla="*/ 237 h 408"/>
                <a:gd name="T4" fmla="*/ 265 w 530"/>
                <a:gd name="T5" fmla="*/ 408 h 408"/>
                <a:gd name="T6" fmla="*/ 530 w 530"/>
                <a:gd name="T7" fmla="*/ 237 h 408"/>
                <a:gd name="T8" fmla="*/ 275 w 530"/>
                <a:gd name="T9" fmla="*/ 0 h 408"/>
                <a:gd name="T10" fmla="*/ 256 w 530"/>
                <a:gd name="T1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0" h="408">
                  <a:moveTo>
                    <a:pt x="256" y="0"/>
                  </a:moveTo>
                  <a:lnTo>
                    <a:pt x="0" y="237"/>
                  </a:lnTo>
                  <a:lnTo>
                    <a:pt x="265" y="408"/>
                  </a:lnTo>
                  <a:lnTo>
                    <a:pt x="530" y="237"/>
                  </a:lnTo>
                  <a:lnTo>
                    <a:pt x="275" y="0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Oval 87"/>
            <p:cNvSpPr>
              <a:spLocks noChangeArrowheads="1"/>
            </p:cNvSpPr>
            <p:nvPr/>
          </p:nvSpPr>
          <p:spPr bwMode="auto">
            <a:xfrm>
              <a:off x="7162801" y="3865563"/>
              <a:ext cx="88900" cy="88900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88"/>
            <p:cNvSpPr>
              <a:spLocks noChangeArrowheads="1"/>
            </p:cNvSpPr>
            <p:nvPr/>
          </p:nvSpPr>
          <p:spPr bwMode="auto">
            <a:xfrm>
              <a:off x="6500813" y="3925888"/>
              <a:ext cx="661988" cy="51117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89"/>
            <p:cNvSpPr/>
            <p:nvPr/>
          </p:nvSpPr>
          <p:spPr bwMode="auto">
            <a:xfrm>
              <a:off x="6561138" y="3865563"/>
              <a:ext cx="646113" cy="60325"/>
            </a:xfrm>
            <a:custGeom>
              <a:avLst/>
              <a:gdLst>
                <a:gd name="T0" fmla="*/ 172 w 172"/>
                <a:gd name="T1" fmla="*/ 0 h 16"/>
                <a:gd name="T2" fmla="*/ 0 w 172"/>
                <a:gd name="T3" fmla="*/ 0 h 16"/>
                <a:gd name="T4" fmla="*/ 0 w 172"/>
                <a:gd name="T5" fmla="*/ 16 h 16"/>
                <a:gd name="T6" fmla="*/ 160 w 172"/>
                <a:gd name="T7" fmla="*/ 16 h 16"/>
                <a:gd name="T8" fmla="*/ 160 w 172"/>
                <a:gd name="T9" fmla="*/ 12 h 16"/>
                <a:gd name="T10" fmla="*/ 172 w 172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16">
                  <a:moveTo>
                    <a:pt x="17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60" y="12"/>
                    <a:pt x="160" y="12"/>
                    <a:pt x="160" y="12"/>
                  </a:cubicBezTo>
                  <a:cubicBezTo>
                    <a:pt x="160" y="5"/>
                    <a:pt x="166" y="0"/>
                    <a:pt x="172" y="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90"/>
            <p:cNvSpPr>
              <a:spLocks noChangeArrowheads="1"/>
            </p:cNvSpPr>
            <p:nvPr/>
          </p:nvSpPr>
          <p:spPr bwMode="auto">
            <a:xfrm>
              <a:off x="7162801" y="3910013"/>
              <a:ext cx="44450" cy="444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Oval 91"/>
            <p:cNvSpPr>
              <a:spLocks noChangeArrowheads="1"/>
            </p:cNvSpPr>
            <p:nvPr/>
          </p:nvSpPr>
          <p:spPr bwMode="auto">
            <a:xfrm>
              <a:off x="6500813" y="3865563"/>
              <a:ext cx="120650" cy="119063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92"/>
            <p:cNvSpPr>
              <a:spLocks noChangeArrowheads="1"/>
            </p:cNvSpPr>
            <p:nvPr/>
          </p:nvSpPr>
          <p:spPr bwMode="auto">
            <a:xfrm>
              <a:off x="6561138" y="3925888"/>
              <a:ext cx="541338" cy="450850"/>
            </a:xfrm>
            <a:prstGeom prst="rect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93"/>
            <p:cNvSpPr/>
            <p:nvPr/>
          </p:nvSpPr>
          <p:spPr bwMode="auto">
            <a:xfrm>
              <a:off x="6561138" y="4121150"/>
              <a:ext cx="300038" cy="255588"/>
            </a:xfrm>
            <a:custGeom>
              <a:avLst/>
              <a:gdLst>
                <a:gd name="T0" fmla="*/ 80 w 80"/>
                <a:gd name="T1" fmla="*/ 68 h 68"/>
                <a:gd name="T2" fmla="*/ 0 w 80"/>
                <a:gd name="T3" fmla="*/ 0 h 68"/>
                <a:gd name="T4" fmla="*/ 0 w 80"/>
                <a:gd name="T5" fmla="*/ 68 h 68"/>
                <a:gd name="T6" fmla="*/ 80 w 80"/>
                <a:gd name="T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68">
                  <a:moveTo>
                    <a:pt x="80" y="68"/>
                  </a:moveTo>
                  <a:cubicBezTo>
                    <a:pt x="80" y="28"/>
                    <a:pt x="4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lnTo>
                    <a:pt x="80" y="68"/>
                  </a:lnTo>
                  <a:close/>
                </a:path>
              </a:pathLst>
            </a:cu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94"/>
            <p:cNvSpPr/>
            <p:nvPr/>
          </p:nvSpPr>
          <p:spPr bwMode="auto">
            <a:xfrm>
              <a:off x="6770688" y="4090988"/>
              <a:ext cx="331788" cy="285750"/>
            </a:xfrm>
            <a:custGeom>
              <a:avLst/>
              <a:gdLst>
                <a:gd name="T0" fmla="*/ 0 w 88"/>
                <a:gd name="T1" fmla="*/ 76 h 76"/>
                <a:gd name="T2" fmla="*/ 88 w 88"/>
                <a:gd name="T3" fmla="*/ 0 h 76"/>
                <a:gd name="T4" fmla="*/ 88 w 88"/>
                <a:gd name="T5" fmla="*/ 76 h 76"/>
                <a:gd name="T6" fmla="*/ 0 w 88"/>
                <a:gd name="T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76">
                  <a:moveTo>
                    <a:pt x="0" y="76"/>
                  </a:moveTo>
                  <a:cubicBezTo>
                    <a:pt x="0" y="28"/>
                    <a:pt x="40" y="0"/>
                    <a:pt x="88" y="0"/>
                  </a:cubicBezTo>
                  <a:cubicBezTo>
                    <a:pt x="88" y="76"/>
                    <a:pt x="88" y="76"/>
                    <a:pt x="88" y="76"/>
                  </a:cubicBezTo>
                  <a:lnTo>
                    <a:pt x="0" y="76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Oval 95"/>
            <p:cNvSpPr>
              <a:spLocks noChangeArrowheads="1"/>
            </p:cNvSpPr>
            <p:nvPr/>
          </p:nvSpPr>
          <p:spPr bwMode="auto">
            <a:xfrm>
              <a:off x="6651626" y="3970338"/>
              <a:ext cx="119063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96"/>
            <p:cNvSpPr/>
            <p:nvPr/>
          </p:nvSpPr>
          <p:spPr bwMode="auto">
            <a:xfrm>
              <a:off x="6410326" y="4135438"/>
              <a:ext cx="841375" cy="466725"/>
            </a:xfrm>
            <a:custGeom>
              <a:avLst/>
              <a:gdLst>
                <a:gd name="T0" fmla="*/ 224 w 224"/>
                <a:gd name="T1" fmla="*/ 116 h 124"/>
                <a:gd name="T2" fmla="*/ 216 w 224"/>
                <a:gd name="T3" fmla="*/ 124 h 124"/>
                <a:gd name="T4" fmla="*/ 8 w 224"/>
                <a:gd name="T5" fmla="*/ 124 h 124"/>
                <a:gd name="T6" fmla="*/ 0 w 224"/>
                <a:gd name="T7" fmla="*/ 116 h 124"/>
                <a:gd name="T8" fmla="*/ 0 w 224"/>
                <a:gd name="T9" fmla="*/ 0 h 124"/>
                <a:gd name="T10" fmla="*/ 8 w 224"/>
                <a:gd name="T11" fmla="*/ 0 h 124"/>
                <a:gd name="T12" fmla="*/ 108 w 224"/>
                <a:gd name="T13" fmla="*/ 64 h 124"/>
                <a:gd name="T14" fmla="*/ 116 w 224"/>
                <a:gd name="T15" fmla="*/ 64 h 124"/>
                <a:gd name="T16" fmla="*/ 217 w 224"/>
                <a:gd name="T17" fmla="*/ 0 h 124"/>
                <a:gd name="T18" fmla="*/ 224 w 224"/>
                <a:gd name="T19" fmla="*/ 0 h 124"/>
                <a:gd name="T20" fmla="*/ 224 w 224"/>
                <a:gd name="T21" fmla="*/ 1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124">
                  <a:moveTo>
                    <a:pt x="224" y="116"/>
                  </a:moveTo>
                  <a:cubicBezTo>
                    <a:pt x="224" y="120"/>
                    <a:pt x="220" y="124"/>
                    <a:pt x="216" y="124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4" y="124"/>
                    <a:pt x="0" y="120"/>
                    <a:pt x="0" y="1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4" y="0"/>
                    <a:pt x="224" y="0"/>
                    <a:pt x="224" y="0"/>
                  </a:cubicBezTo>
                  <a:lnTo>
                    <a:pt x="224" y="116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79" name="组合 278"/>
          <p:cNvGrpSpPr/>
          <p:nvPr/>
        </p:nvGrpSpPr>
        <p:grpSpPr>
          <a:xfrm>
            <a:off x="1564224" y="2436812"/>
            <a:ext cx="841376" cy="812800"/>
            <a:chOff x="4757738" y="2346325"/>
            <a:chExt cx="841376" cy="812800"/>
          </a:xfrm>
        </p:grpSpPr>
        <p:sp>
          <p:nvSpPr>
            <p:cNvPr id="280" name="Freeform 97"/>
            <p:cNvSpPr/>
            <p:nvPr/>
          </p:nvSpPr>
          <p:spPr bwMode="auto">
            <a:xfrm>
              <a:off x="4908551" y="2346325"/>
              <a:ext cx="539750" cy="315913"/>
            </a:xfrm>
            <a:custGeom>
              <a:avLst/>
              <a:gdLst>
                <a:gd name="T0" fmla="*/ 72 w 144"/>
                <a:gd name="T1" fmla="*/ 84 h 84"/>
                <a:gd name="T2" fmla="*/ 112 w 144"/>
                <a:gd name="T3" fmla="*/ 72 h 84"/>
                <a:gd name="T4" fmla="*/ 144 w 144"/>
                <a:gd name="T5" fmla="*/ 80 h 84"/>
                <a:gd name="T6" fmla="*/ 144 w 144"/>
                <a:gd name="T7" fmla="*/ 72 h 84"/>
                <a:gd name="T8" fmla="*/ 72 w 144"/>
                <a:gd name="T9" fmla="*/ 0 h 84"/>
                <a:gd name="T10" fmla="*/ 0 w 144"/>
                <a:gd name="T11" fmla="*/ 72 h 84"/>
                <a:gd name="T12" fmla="*/ 0 w 144"/>
                <a:gd name="T13" fmla="*/ 80 h 84"/>
                <a:gd name="T14" fmla="*/ 32 w 144"/>
                <a:gd name="T15" fmla="*/ 72 h 84"/>
                <a:gd name="T16" fmla="*/ 72 w 144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84">
                  <a:moveTo>
                    <a:pt x="72" y="84"/>
                  </a:moveTo>
                  <a:cubicBezTo>
                    <a:pt x="83" y="76"/>
                    <a:pt x="97" y="72"/>
                    <a:pt x="112" y="72"/>
                  </a:cubicBezTo>
                  <a:cubicBezTo>
                    <a:pt x="123" y="72"/>
                    <a:pt x="134" y="75"/>
                    <a:pt x="144" y="80"/>
                  </a:cubicBezTo>
                  <a:cubicBezTo>
                    <a:pt x="144" y="80"/>
                    <a:pt x="144" y="74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74"/>
                    <a:pt x="0" y="80"/>
                    <a:pt x="0" y="80"/>
                  </a:cubicBezTo>
                  <a:cubicBezTo>
                    <a:pt x="10" y="75"/>
                    <a:pt x="21" y="72"/>
                    <a:pt x="32" y="72"/>
                  </a:cubicBezTo>
                  <a:cubicBezTo>
                    <a:pt x="47" y="72"/>
                    <a:pt x="61" y="76"/>
                    <a:pt x="72" y="84"/>
                  </a:cubicBez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98"/>
            <p:cNvSpPr/>
            <p:nvPr/>
          </p:nvSpPr>
          <p:spPr bwMode="auto">
            <a:xfrm>
              <a:off x="5178426" y="2647950"/>
              <a:ext cx="420688" cy="511175"/>
            </a:xfrm>
            <a:custGeom>
              <a:avLst/>
              <a:gdLst>
                <a:gd name="T0" fmla="*/ 72 w 112"/>
                <a:gd name="T1" fmla="*/ 0 h 136"/>
                <a:gd name="T2" fmla="*/ 32 w 112"/>
                <a:gd name="T3" fmla="*/ 56 h 136"/>
                <a:gd name="T4" fmla="*/ 32 w 112"/>
                <a:gd name="T5" fmla="*/ 64 h 136"/>
                <a:gd name="T6" fmla="*/ 0 w 112"/>
                <a:gd name="T7" fmla="*/ 124 h 136"/>
                <a:gd name="T8" fmla="*/ 40 w 112"/>
                <a:gd name="T9" fmla="*/ 136 h 136"/>
                <a:gd name="T10" fmla="*/ 112 w 112"/>
                <a:gd name="T11" fmla="*/ 64 h 136"/>
                <a:gd name="T12" fmla="*/ 72 w 112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36">
                  <a:moveTo>
                    <a:pt x="72" y="0"/>
                  </a:moveTo>
                  <a:cubicBezTo>
                    <a:pt x="69" y="25"/>
                    <a:pt x="54" y="45"/>
                    <a:pt x="32" y="56"/>
                  </a:cubicBezTo>
                  <a:cubicBezTo>
                    <a:pt x="32" y="56"/>
                    <a:pt x="32" y="62"/>
                    <a:pt x="32" y="64"/>
                  </a:cubicBezTo>
                  <a:cubicBezTo>
                    <a:pt x="32" y="89"/>
                    <a:pt x="19" y="111"/>
                    <a:pt x="0" y="124"/>
                  </a:cubicBezTo>
                  <a:cubicBezTo>
                    <a:pt x="11" y="132"/>
                    <a:pt x="25" y="136"/>
                    <a:pt x="40" y="136"/>
                  </a:cubicBezTo>
                  <a:cubicBezTo>
                    <a:pt x="80" y="136"/>
                    <a:pt x="112" y="104"/>
                    <a:pt x="112" y="64"/>
                  </a:cubicBezTo>
                  <a:cubicBezTo>
                    <a:pt x="112" y="36"/>
                    <a:pt x="96" y="12"/>
                    <a:pt x="72" y="0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99"/>
            <p:cNvSpPr/>
            <p:nvPr/>
          </p:nvSpPr>
          <p:spPr bwMode="auto">
            <a:xfrm>
              <a:off x="5178426" y="2617788"/>
              <a:ext cx="269875" cy="239713"/>
            </a:xfrm>
            <a:custGeom>
              <a:avLst/>
              <a:gdLst>
                <a:gd name="T0" fmla="*/ 0 w 72"/>
                <a:gd name="T1" fmla="*/ 12 h 64"/>
                <a:gd name="T2" fmla="*/ 32 w 72"/>
                <a:gd name="T3" fmla="*/ 64 h 64"/>
                <a:gd name="T4" fmla="*/ 72 w 72"/>
                <a:gd name="T5" fmla="*/ 8 h 64"/>
                <a:gd name="T6" fmla="*/ 40 w 72"/>
                <a:gd name="T7" fmla="*/ 0 h 64"/>
                <a:gd name="T8" fmla="*/ 0 w 72"/>
                <a:gd name="T9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64">
                  <a:moveTo>
                    <a:pt x="0" y="12"/>
                  </a:moveTo>
                  <a:cubicBezTo>
                    <a:pt x="17" y="24"/>
                    <a:pt x="30" y="42"/>
                    <a:pt x="32" y="64"/>
                  </a:cubicBezTo>
                  <a:cubicBezTo>
                    <a:pt x="54" y="53"/>
                    <a:pt x="69" y="33"/>
                    <a:pt x="72" y="8"/>
                  </a:cubicBezTo>
                  <a:cubicBezTo>
                    <a:pt x="62" y="3"/>
                    <a:pt x="51" y="0"/>
                    <a:pt x="40" y="0"/>
                  </a:cubicBezTo>
                  <a:cubicBezTo>
                    <a:pt x="25" y="0"/>
                    <a:pt x="11" y="4"/>
                    <a:pt x="0" y="12"/>
                  </a:cubicBez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100"/>
            <p:cNvSpPr/>
            <p:nvPr/>
          </p:nvSpPr>
          <p:spPr bwMode="auto">
            <a:xfrm>
              <a:off x="4757738" y="2647950"/>
              <a:ext cx="420688" cy="511175"/>
            </a:xfrm>
            <a:custGeom>
              <a:avLst/>
              <a:gdLst>
                <a:gd name="T0" fmla="*/ 80 w 112"/>
                <a:gd name="T1" fmla="*/ 64 h 136"/>
                <a:gd name="T2" fmla="*/ 80 w 112"/>
                <a:gd name="T3" fmla="*/ 56 h 136"/>
                <a:gd name="T4" fmla="*/ 40 w 112"/>
                <a:gd name="T5" fmla="*/ 0 h 136"/>
                <a:gd name="T6" fmla="*/ 0 w 112"/>
                <a:gd name="T7" fmla="*/ 64 h 136"/>
                <a:gd name="T8" fmla="*/ 72 w 112"/>
                <a:gd name="T9" fmla="*/ 136 h 136"/>
                <a:gd name="T10" fmla="*/ 112 w 112"/>
                <a:gd name="T11" fmla="*/ 124 h 136"/>
                <a:gd name="T12" fmla="*/ 80 w 112"/>
                <a:gd name="T13" fmla="*/ 6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36">
                  <a:moveTo>
                    <a:pt x="80" y="64"/>
                  </a:moveTo>
                  <a:cubicBezTo>
                    <a:pt x="80" y="62"/>
                    <a:pt x="80" y="56"/>
                    <a:pt x="80" y="56"/>
                  </a:cubicBezTo>
                  <a:cubicBezTo>
                    <a:pt x="58" y="45"/>
                    <a:pt x="43" y="25"/>
                    <a:pt x="40" y="0"/>
                  </a:cubicBezTo>
                  <a:cubicBezTo>
                    <a:pt x="16" y="12"/>
                    <a:pt x="0" y="36"/>
                    <a:pt x="0" y="64"/>
                  </a:cubicBezTo>
                  <a:cubicBezTo>
                    <a:pt x="0" y="104"/>
                    <a:pt x="32" y="136"/>
                    <a:pt x="72" y="136"/>
                  </a:cubicBezTo>
                  <a:cubicBezTo>
                    <a:pt x="87" y="136"/>
                    <a:pt x="101" y="132"/>
                    <a:pt x="112" y="124"/>
                  </a:cubicBezTo>
                  <a:cubicBezTo>
                    <a:pt x="93" y="111"/>
                    <a:pt x="80" y="89"/>
                    <a:pt x="80" y="64"/>
                  </a:cubicBez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101"/>
            <p:cNvSpPr/>
            <p:nvPr/>
          </p:nvSpPr>
          <p:spPr bwMode="auto">
            <a:xfrm>
              <a:off x="4908551" y="2617788"/>
              <a:ext cx="269875" cy="239713"/>
            </a:xfrm>
            <a:custGeom>
              <a:avLst/>
              <a:gdLst>
                <a:gd name="T0" fmla="*/ 40 w 72"/>
                <a:gd name="T1" fmla="*/ 64 h 64"/>
                <a:gd name="T2" fmla="*/ 72 w 72"/>
                <a:gd name="T3" fmla="*/ 12 h 64"/>
                <a:gd name="T4" fmla="*/ 32 w 72"/>
                <a:gd name="T5" fmla="*/ 0 h 64"/>
                <a:gd name="T6" fmla="*/ 0 w 72"/>
                <a:gd name="T7" fmla="*/ 8 h 64"/>
                <a:gd name="T8" fmla="*/ 40 w 72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64">
                  <a:moveTo>
                    <a:pt x="40" y="64"/>
                  </a:moveTo>
                  <a:cubicBezTo>
                    <a:pt x="42" y="42"/>
                    <a:pt x="55" y="24"/>
                    <a:pt x="72" y="12"/>
                  </a:cubicBezTo>
                  <a:cubicBezTo>
                    <a:pt x="61" y="4"/>
                    <a:pt x="47" y="0"/>
                    <a:pt x="32" y="0"/>
                  </a:cubicBezTo>
                  <a:cubicBezTo>
                    <a:pt x="21" y="0"/>
                    <a:pt x="10" y="3"/>
                    <a:pt x="0" y="8"/>
                  </a:cubicBezTo>
                  <a:cubicBezTo>
                    <a:pt x="3" y="33"/>
                    <a:pt x="18" y="53"/>
                    <a:pt x="40" y="64"/>
                  </a:cubicBezTo>
                  <a:close/>
                </a:path>
              </a:pathLst>
            </a:custGeom>
            <a:solidFill>
              <a:srgbClr val="F184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102"/>
            <p:cNvSpPr/>
            <p:nvPr/>
          </p:nvSpPr>
          <p:spPr bwMode="auto">
            <a:xfrm>
              <a:off x="5057776" y="2857500"/>
              <a:ext cx="241300" cy="255588"/>
            </a:xfrm>
            <a:custGeom>
              <a:avLst/>
              <a:gdLst>
                <a:gd name="T0" fmla="*/ 64 w 64"/>
                <a:gd name="T1" fmla="*/ 8 h 68"/>
                <a:gd name="T2" fmla="*/ 64 w 64"/>
                <a:gd name="T3" fmla="*/ 0 h 68"/>
                <a:gd name="T4" fmla="*/ 32 w 64"/>
                <a:gd name="T5" fmla="*/ 8 h 68"/>
                <a:gd name="T6" fmla="*/ 0 w 64"/>
                <a:gd name="T7" fmla="*/ 0 h 68"/>
                <a:gd name="T8" fmla="*/ 0 w 64"/>
                <a:gd name="T9" fmla="*/ 8 h 68"/>
                <a:gd name="T10" fmla="*/ 32 w 64"/>
                <a:gd name="T11" fmla="*/ 68 h 68"/>
                <a:gd name="T12" fmla="*/ 64 w 64"/>
                <a:gd name="T13" fmla="*/ 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8">
                  <a:moveTo>
                    <a:pt x="64" y="8"/>
                  </a:moveTo>
                  <a:cubicBezTo>
                    <a:pt x="64" y="6"/>
                    <a:pt x="64" y="0"/>
                    <a:pt x="64" y="0"/>
                  </a:cubicBezTo>
                  <a:cubicBezTo>
                    <a:pt x="54" y="5"/>
                    <a:pt x="43" y="8"/>
                    <a:pt x="32" y="8"/>
                  </a:cubicBezTo>
                  <a:cubicBezTo>
                    <a:pt x="21" y="8"/>
                    <a:pt x="10" y="5"/>
                    <a:pt x="0" y="0"/>
                  </a:cubicBezTo>
                  <a:cubicBezTo>
                    <a:pt x="0" y="0"/>
                    <a:pt x="0" y="6"/>
                    <a:pt x="0" y="8"/>
                  </a:cubicBezTo>
                  <a:cubicBezTo>
                    <a:pt x="0" y="33"/>
                    <a:pt x="13" y="55"/>
                    <a:pt x="32" y="68"/>
                  </a:cubicBezTo>
                  <a:cubicBezTo>
                    <a:pt x="51" y="55"/>
                    <a:pt x="64" y="33"/>
                    <a:pt x="64" y="8"/>
                  </a:cubicBezTo>
                  <a:close/>
                </a:path>
              </a:pathLst>
            </a:cu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103"/>
            <p:cNvSpPr/>
            <p:nvPr/>
          </p:nvSpPr>
          <p:spPr bwMode="auto">
            <a:xfrm>
              <a:off x="5057776" y="2662238"/>
              <a:ext cx="241300" cy="225425"/>
            </a:xfrm>
            <a:custGeom>
              <a:avLst/>
              <a:gdLst>
                <a:gd name="T0" fmla="*/ 32 w 64"/>
                <a:gd name="T1" fmla="*/ 0 h 60"/>
                <a:gd name="T2" fmla="*/ 0 w 64"/>
                <a:gd name="T3" fmla="*/ 52 h 60"/>
                <a:gd name="T4" fmla="*/ 32 w 64"/>
                <a:gd name="T5" fmla="*/ 60 h 60"/>
                <a:gd name="T6" fmla="*/ 64 w 64"/>
                <a:gd name="T7" fmla="*/ 52 h 60"/>
                <a:gd name="T8" fmla="*/ 32 w 6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0">
                  <a:moveTo>
                    <a:pt x="32" y="0"/>
                  </a:moveTo>
                  <a:cubicBezTo>
                    <a:pt x="15" y="12"/>
                    <a:pt x="2" y="30"/>
                    <a:pt x="0" y="52"/>
                  </a:cubicBezTo>
                  <a:cubicBezTo>
                    <a:pt x="10" y="57"/>
                    <a:pt x="21" y="60"/>
                    <a:pt x="32" y="60"/>
                  </a:cubicBezTo>
                  <a:cubicBezTo>
                    <a:pt x="43" y="60"/>
                    <a:pt x="54" y="57"/>
                    <a:pt x="64" y="52"/>
                  </a:cubicBezTo>
                  <a:cubicBezTo>
                    <a:pt x="62" y="30"/>
                    <a:pt x="49" y="12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87" name="组合 286"/>
          <p:cNvGrpSpPr/>
          <p:nvPr/>
        </p:nvGrpSpPr>
        <p:grpSpPr>
          <a:xfrm>
            <a:off x="3156487" y="1084262"/>
            <a:ext cx="962025" cy="661988"/>
            <a:chOff x="6350001" y="993775"/>
            <a:chExt cx="962025" cy="661988"/>
          </a:xfrm>
        </p:grpSpPr>
        <p:sp>
          <p:nvSpPr>
            <p:cNvPr id="288" name="Oval 104"/>
            <p:cNvSpPr>
              <a:spLocks noChangeArrowheads="1"/>
            </p:cNvSpPr>
            <p:nvPr/>
          </p:nvSpPr>
          <p:spPr bwMode="auto">
            <a:xfrm>
              <a:off x="6350001" y="993775"/>
              <a:ext cx="962025" cy="6619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Oval 105"/>
            <p:cNvSpPr>
              <a:spLocks noChangeArrowheads="1"/>
            </p:cNvSpPr>
            <p:nvPr/>
          </p:nvSpPr>
          <p:spPr bwMode="auto">
            <a:xfrm>
              <a:off x="6396038" y="1038225"/>
              <a:ext cx="871538" cy="57150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Oval 106"/>
            <p:cNvSpPr>
              <a:spLocks noChangeArrowheads="1"/>
            </p:cNvSpPr>
            <p:nvPr/>
          </p:nvSpPr>
          <p:spPr bwMode="auto">
            <a:xfrm>
              <a:off x="6605588" y="1098550"/>
              <a:ext cx="450850" cy="450850"/>
            </a:xfrm>
            <a:prstGeom prst="ellipse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Oval 107"/>
            <p:cNvSpPr>
              <a:spLocks noChangeArrowheads="1"/>
            </p:cNvSpPr>
            <p:nvPr/>
          </p:nvSpPr>
          <p:spPr bwMode="auto">
            <a:xfrm>
              <a:off x="6681788" y="1173163"/>
              <a:ext cx="300038" cy="301625"/>
            </a:xfrm>
            <a:prstGeom prst="ellipse">
              <a:avLst/>
            </a:pr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Oval 108"/>
            <p:cNvSpPr>
              <a:spLocks noChangeArrowheads="1"/>
            </p:cNvSpPr>
            <p:nvPr/>
          </p:nvSpPr>
          <p:spPr bwMode="auto">
            <a:xfrm>
              <a:off x="6877051" y="1189038"/>
              <a:ext cx="88900" cy="90488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3" name="组合 292"/>
          <p:cNvGrpSpPr/>
          <p:nvPr/>
        </p:nvGrpSpPr>
        <p:grpSpPr>
          <a:xfrm>
            <a:off x="3202524" y="5383212"/>
            <a:ext cx="871538" cy="873125"/>
            <a:chOff x="6396038" y="5292725"/>
            <a:chExt cx="871538" cy="873125"/>
          </a:xfrm>
        </p:grpSpPr>
        <p:sp>
          <p:nvSpPr>
            <p:cNvPr id="294" name="Oval 128"/>
            <p:cNvSpPr>
              <a:spLocks noChangeArrowheads="1"/>
            </p:cNvSpPr>
            <p:nvPr/>
          </p:nvSpPr>
          <p:spPr bwMode="auto">
            <a:xfrm>
              <a:off x="6440488" y="5849938"/>
              <a:ext cx="120650" cy="119063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Oval 129"/>
            <p:cNvSpPr>
              <a:spLocks noChangeArrowheads="1"/>
            </p:cNvSpPr>
            <p:nvPr/>
          </p:nvSpPr>
          <p:spPr bwMode="auto">
            <a:xfrm>
              <a:off x="6440488" y="5487988"/>
              <a:ext cx="120650" cy="120650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Oval 130"/>
            <p:cNvSpPr>
              <a:spLocks noChangeArrowheads="1"/>
            </p:cNvSpPr>
            <p:nvPr/>
          </p:nvSpPr>
          <p:spPr bwMode="auto">
            <a:xfrm>
              <a:off x="7102476" y="5849938"/>
              <a:ext cx="119063" cy="119063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Oval 131"/>
            <p:cNvSpPr>
              <a:spLocks noChangeArrowheads="1"/>
            </p:cNvSpPr>
            <p:nvPr/>
          </p:nvSpPr>
          <p:spPr bwMode="auto">
            <a:xfrm>
              <a:off x="7102476" y="5487988"/>
              <a:ext cx="119063" cy="120650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Oval 132"/>
            <p:cNvSpPr>
              <a:spLocks noChangeArrowheads="1"/>
            </p:cNvSpPr>
            <p:nvPr/>
          </p:nvSpPr>
          <p:spPr bwMode="auto">
            <a:xfrm>
              <a:off x="6575426" y="5984875"/>
              <a:ext cx="120650" cy="120650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Oval 133"/>
            <p:cNvSpPr>
              <a:spLocks noChangeArrowheads="1"/>
            </p:cNvSpPr>
            <p:nvPr/>
          </p:nvSpPr>
          <p:spPr bwMode="auto">
            <a:xfrm>
              <a:off x="6575426" y="5338763"/>
              <a:ext cx="120650" cy="119063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Oval 134"/>
            <p:cNvSpPr>
              <a:spLocks noChangeArrowheads="1"/>
            </p:cNvSpPr>
            <p:nvPr/>
          </p:nvSpPr>
          <p:spPr bwMode="auto">
            <a:xfrm>
              <a:off x="6965951" y="5984875"/>
              <a:ext cx="120650" cy="120650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Oval 135"/>
            <p:cNvSpPr>
              <a:spLocks noChangeArrowheads="1"/>
            </p:cNvSpPr>
            <p:nvPr/>
          </p:nvSpPr>
          <p:spPr bwMode="auto">
            <a:xfrm>
              <a:off x="6965951" y="5338763"/>
              <a:ext cx="120650" cy="119063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Oval 136"/>
            <p:cNvSpPr>
              <a:spLocks noChangeArrowheads="1"/>
            </p:cNvSpPr>
            <p:nvPr/>
          </p:nvSpPr>
          <p:spPr bwMode="auto">
            <a:xfrm>
              <a:off x="6770688" y="6045200"/>
              <a:ext cx="120650" cy="120650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Oval 137"/>
            <p:cNvSpPr>
              <a:spLocks noChangeArrowheads="1"/>
            </p:cNvSpPr>
            <p:nvPr/>
          </p:nvSpPr>
          <p:spPr bwMode="auto">
            <a:xfrm>
              <a:off x="6770688" y="5292725"/>
              <a:ext cx="120650" cy="120650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Oval 138"/>
            <p:cNvSpPr>
              <a:spLocks noChangeArrowheads="1"/>
            </p:cNvSpPr>
            <p:nvPr/>
          </p:nvSpPr>
          <p:spPr bwMode="auto">
            <a:xfrm>
              <a:off x="6396038" y="5668963"/>
              <a:ext cx="120650" cy="120650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Oval 139"/>
            <p:cNvSpPr>
              <a:spLocks noChangeArrowheads="1"/>
            </p:cNvSpPr>
            <p:nvPr/>
          </p:nvSpPr>
          <p:spPr bwMode="auto">
            <a:xfrm>
              <a:off x="7146926" y="5668963"/>
              <a:ext cx="120650" cy="120650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Oval 140"/>
            <p:cNvSpPr>
              <a:spLocks noChangeArrowheads="1"/>
            </p:cNvSpPr>
            <p:nvPr/>
          </p:nvSpPr>
          <p:spPr bwMode="auto">
            <a:xfrm>
              <a:off x="6456363" y="5353050"/>
              <a:ext cx="750888" cy="752475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Oval 141"/>
            <p:cNvSpPr>
              <a:spLocks noChangeArrowheads="1"/>
            </p:cNvSpPr>
            <p:nvPr/>
          </p:nvSpPr>
          <p:spPr bwMode="auto">
            <a:xfrm>
              <a:off x="6561138" y="5457825"/>
              <a:ext cx="541338" cy="5413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Oval 142"/>
            <p:cNvSpPr>
              <a:spLocks noChangeArrowheads="1"/>
            </p:cNvSpPr>
            <p:nvPr/>
          </p:nvSpPr>
          <p:spPr bwMode="auto">
            <a:xfrm>
              <a:off x="6651626" y="5548313"/>
              <a:ext cx="360363" cy="361950"/>
            </a:xfrm>
            <a:prstGeom prst="ellipse">
              <a:avLst/>
            </a:pr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Oval 143"/>
            <p:cNvSpPr>
              <a:spLocks noChangeArrowheads="1"/>
            </p:cNvSpPr>
            <p:nvPr/>
          </p:nvSpPr>
          <p:spPr bwMode="auto">
            <a:xfrm>
              <a:off x="6696076" y="5594350"/>
              <a:ext cx="269875" cy="26987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Oval 144"/>
            <p:cNvSpPr>
              <a:spLocks noChangeArrowheads="1"/>
            </p:cNvSpPr>
            <p:nvPr/>
          </p:nvSpPr>
          <p:spPr bwMode="auto">
            <a:xfrm>
              <a:off x="6786563" y="5684838"/>
              <a:ext cx="90488" cy="8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1" name="组合 310"/>
          <p:cNvGrpSpPr/>
          <p:nvPr/>
        </p:nvGrpSpPr>
        <p:grpSpPr>
          <a:xfrm>
            <a:off x="1564224" y="5383212"/>
            <a:ext cx="841375" cy="873125"/>
            <a:chOff x="4757738" y="5292725"/>
            <a:chExt cx="841375" cy="873125"/>
          </a:xfrm>
        </p:grpSpPr>
        <p:sp>
          <p:nvSpPr>
            <p:cNvPr id="312" name="Freeform 152"/>
            <p:cNvSpPr/>
            <p:nvPr/>
          </p:nvSpPr>
          <p:spPr bwMode="auto">
            <a:xfrm>
              <a:off x="4787901" y="5413375"/>
              <a:ext cx="781050" cy="571500"/>
            </a:xfrm>
            <a:custGeom>
              <a:avLst/>
              <a:gdLst>
                <a:gd name="T0" fmla="*/ 0 w 492"/>
                <a:gd name="T1" fmla="*/ 0 h 360"/>
                <a:gd name="T2" fmla="*/ 189 w 492"/>
                <a:gd name="T3" fmla="*/ 360 h 360"/>
                <a:gd name="T4" fmla="*/ 303 w 492"/>
                <a:gd name="T5" fmla="*/ 360 h 360"/>
                <a:gd name="T6" fmla="*/ 492 w 492"/>
                <a:gd name="T7" fmla="*/ 0 h 360"/>
                <a:gd name="T8" fmla="*/ 0 w 492"/>
                <a:gd name="T9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2" h="360">
                  <a:moveTo>
                    <a:pt x="0" y="0"/>
                  </a:moveTo>
                  <a:lnTo>
                    <a:pt x="189" y="360"/>
                  </a:lnTo>
                  <a:lnTo>
                    <a:pt x="303" y="360"/>
                  </a:lnTo>
                  <a:lnTo>
                    <a:pt x="4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4757738" y="5292725"/>
              <a:ext cx="841375" cy="60325"/>
            </a:xfrm>
            <a:prstGeom prst="rect">
              <a:avLst/>
            </a:pr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4787901" y="5353050"/>
              <a:ext cx="781050" cy="60325"/>
            </a:xfrm>
            <a:prstGeom prst="rect">
              <a:avLst/>
            </a:prstGeom>
            <a:solidFill>
              <a:srgbClr val="45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5087938" y="5984875"/>
              <a:ext cx="90488" cy="120650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5178426" y="5984875"/>
              <a:ext cx="90488" cy="1206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5087938" y="6105525"/>
              <a:ext cx="90488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5178426" y="6105525"/>
              <a:ext cx="90488" cy="60325"/>
            </a:xfrm>
            <a:prstGeom prst="rect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Oval 159"/>
            <p:cNvSpPr>
              <a:spLocks noChangeArrowheads="1"/>
            </p:cNvSpPr>
            <p:nvPr/>
          </p:nvSpPr>
          <p:spPr bwMode="auto">
            <a:xfrm>
              <a:off x="5148263" y="5864225"/>
              <a:ext cx="60325" cy="60325"/>
            </a:xfrm>
            <a:prstGeom prst="ellipse">
              <a:avLst/>
            </a:prstGeom>
            <a:solidFill>
              <a:srgbClr val="45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Oval 160"/>
            <p:cNvSpPr>
              <a:spLocks noChangeArrowheads="1"/>
            </p:cNvSpPr>
            <p:nvPr/>
          </p:nvSpPr>
          <p:spPr bwMode="auto">
            <a:xfrm>
              <a:off x="5148263" y="5773738"/>
              <a:ext cx="60325" cy="60325"/>
            </a:xfrm>
            <a:prstGeom prst="ellipse">
              <a:avLst/>
            </a:prstGeom>
            <a:solidFill>
              <a:srgbClr val="45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Oval 161"/>
            <p:cNvSpPr>
              <a:spLocks noChangeArrowheads="1"/>
            </p:cNvSpPr>
            <p:nvPr/>
          </p:nvSpPr>
          <p:spPr bwMode="auto">
            <a:xfrm>
              <a:off x="5148263" y="5684838"/>
              <a:ext cx="60325" cy="58738"/>
            </a:xfrm>
            <a:prstGeom prst="ellipse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Oval 162"/>
            <p:cNvSpPr>
              <a:spLocks noChangeArrowheads="1"/>
            </p:cNvSpPr>
            <p:nvPr/>
          </p:nvSpPr>
          <p:spPr bwMode="auto">
            <a:xfrm>
              <a:off x="5148263" y="5594350"/>
              <a:ext cx="60325" cy="60325"/>
            </a:xfrm>
            <a:prstGeom prst="ellipse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Oval 163"/>
            <p:cNvSpPr>
              <a:spLocks noChangeArrowheads="1"/>
            </p:cNvSpPr>
            <p:nvPr/>
          </p:nvSpPr>
          <p:spPr bwMode="auto">
            <a:xfrm>
              <a:off x="5148263" y="5503863"/>
              <a:ext cx="60325" cy="60325"/>
            </a:xfrm>
            <a:prstGeom prst="ellipse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组合 200"/>
          <p:cNvGrpSpPr/>
          <p:nvPr/>
        </p:nvGrpSpPr>
        <p:grpSpPr>
          <a:xfrm>
            <a:off x="6298305" y="936447"/>
            <a:ext cx="962025" cy="661988"/>
            <a:chOff x="6362700" y="949326"/>
            <a:chExt cx="962025" cy="661988"/>
          </a:xfrm>
        </p:grpSpPr>
        <p:sp>
          <p:nvSpPr>
            <p:cNvPr id="5" name="Freeform 5"/>
            <p:cNvSpPr/>
            <p:nvPr/>
          </p:nvSpPr>
          <p:spPr bwMode="auto">
            <a:xfrm>
              <a:off x="6423025" y="949326"/>
              <a:ext cx="841375" cy="571500"/>
            </a:xfrm>
            <a:custGeom>
              <a:avLst/>
              <a:gdLst>
                <a:gd name="T0" fmla="*/ 208 w 224"/>
                <a:gd name="T1" fmla="*/ 0 h 152"/>
                <a:gd name="T2" fmla="*/ 16 w 224"/>
                <a:gd name="T3" fmla="*/ 0 h 152"/>
                <a:gd name="T4" fmla="*/ 0 w 224"/>
                <a:gd name="T5" fmla="*/ 16 h 152"/>
                <a:gd name="T6" fmla="*/ 0 w 224"/>
                <a:gd name="T7" fmla="*/ 152 h 152"/>
                <a:gd name="T8" fmla="*/ 224 w 224"/>
                <a:gd name="T9" fmla="*/ 152 h 152"/>
                <a:gd name="T10" fmla="*/ 224 w 224"/>
                <a:gd name="T11" fmla="*/ 16 h 152"/>
                <a:gd name="T12" fmla="*/ 208 w 224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52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24" y="152"/>
                    <a:pt x="224" y="152"/>
                    <a:pt x="224" y="152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6481763" y="1009651"/>
              <a:ext cx="722313" cy="450850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6481763" y="1009651"/>
              <a:ext cx="722313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6362700" y="1520826"/>
              <a:ext cx="962025" cy="90488"/>
            </a:xfrm>
            <a:custGeom>
              <a:avLst/>
              <a:gdLst>
                <a:gd name="T0" fmla="*/ 0 w 256"/>
                <a:gd name="T1" fmla="*/ 0 h 24"/>
                <a:gd name="T2" fmla="*/ 24 w 256"/>
                <a:gd name="T3" fmla="*/ 24 h 24"/>
                <a:gd name="T4" fmla="*/ 232 w 256"/>
                <a:gd name="T5" fmla="*/ 24 h 24"/>
                <a:gd name="T6" fmla="*/ 256 w 256"/>
                <a:gd name="T7" fmla="*/ 0 h 24"/>
                <a:gd name="T8" fmla="*/ 0 w 25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4">
                  <a:moveTo>
                    <a:pt x="0" y="0"/>
                  </a:moveTo>
                  <a:cubicBezTo>
                    <a:pt x="0" y="16"/>
                    <a:pt x="8" y="24"/>
                    <a:pt x="24" y="24"/>
                  </a:cubicBezTo>
                  <a:cubicBezTo>
                    <a:pt x="232" y="24"/>
                    <a:pt x="232" y="24"/>
                    <a:pt x="232" y="24"/>
                  </a:cubicBezTo>
                  <a:cubicBezTo>
                    <a:pt x="248" y="24"/>
                    <a:pt x="256" y="16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6753225" y="1520826"/>
              <a:ext cx="179388" cy="30163"/>
            </a:xfrm>
            <a:custGeom>
              <a:avLst/>
              <a:gdLst>
                <a:gd name="T0" fmla="*/ 104 w 113"/>
                <a:gd name="T1" fmla="*/ 19 h 19"/>
                <a:gd name="T2" fmla="*/ 9 w 113"/>
                <a:gd name="T3" fmla="*/ 19 h 19"/>
                <a:gd name="T4" fmla="*/ 0 w 113"/>
                <a:gd name="T5" fmla="*/ 0 h 19"/>
                <a:gd name="T6" fmla="*/ 113 w 113"/>
                <a:gd name="T7" fmla="*/ 0 h 19"/>
                <a:gd name="T8" fmla="*/ 104 w 113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9">
                  <a:moveTo>
                    <a:pt x="104" y="19"/>
                  </a:moveTo>
                  <a:lnTo>
                    <a:pt x="9" y="19"/>
                  </a:lnTo>
                  <a:lnTo>
                    <a:pt x="0" y="0"/>
                  </a:lnTo>
                  <a:lnTo>
                    <a:pt x="113" y="0"/>
                  </a:lnTo>
                  <a:lnTo>
                    <a:pt x="104" y="19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6423025" y="949326"/>
              <a:ext cx="481013" cy="571500"/>
            </a:xfrm>
            <a:custGeom>
              <a:avLst/>
              <a:gdLst>
                <a:gd name="T0" fmla="*/ 128 w 128"/>
                <a:gd name="T1" fmla="*/ 0 h 152"/>
                <a:gd name="T2" fmla="*/ 16 w 128"/>
                <a:gd name="T3" fmla="*/ 0 h 152"/>
                <a:gd name="T4" fmla="*/ 0 w 128"/>
                <a:gd name="T5" fmla="*/ 16 h 152"/>
                <a:gd name="T6" fmla="*/ 0 w 128"/>
                <a:gd name="T7" fmla="*/ 152 h 152"/>
                <a:gd name="T8" fmla="*/ 80 w 128"/>
                <a:gd name="T9" fmla="*/ 152 h 152"/>
                <a:gd name="T10" fmla="*/ 85 w 128"/>
                <a:gd name="T11" fmla="*/ 136 h 152"/>
                <a:gd name="T12" fmla="*/ 16 w 128"/>
                <a:gd name="T13" fmla="*/ 136 h 152"/>
                <a:gd name="T14" fmla="*/ 16 w 128"/>
                <a:gd name="T15" fmla="*/ 16 h 152"/>
                <a:gd name="T16" fmla="*/ 123 w 128"/>
                <a:gd name="T17" fmla="*/ 16 h 152"/>
                <a:gd name="T18" fmla="*/ 128 w 128"/>
                <a:gd name="T1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52">
                  <a:moveTo>
                    <a:pt x="12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8" y="0"/>
                    <a:pt x="128" y="0"/>
                    <a:pt x="128" y="0"/>
                  </a:cubicBezTo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6481763" y="1009651"/>
              <a:ext cx="403225" cy="450850"/>
            </a:xfrm>
            <a:custGeom>
              <a:avLst/>
              <a:gdLst>
                <a:gd name="T0" fmla="*/ 254 w 254"/>
                <a:gd name="T1" fmla="*/ 0 h 284"/>
                <a:gd name="T2" fmla="*/ 0 w 254"/>
                <a:gd name="T3" fmla="*/ 0 h 284"/>
                <a:gd name="T4" fmla="*/ 0 w 254"/>
                <a:gd name="T5" fmla="*/ 284 h 284"/>
                <a:gd name="T6" fmla="*/ 164 w 254"/>
                <a:gd name="T7" fmla="*/ 284 h 284"/>
                <a:gd name="T8" fmla="*/ 254 w 254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84">
                  <a:moveTo>
                    <a:pt x="254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164" y="284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8D9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6481763" y="1009651"/>
              <a:ext cx="403225" cy="450850"/>
            </a:xfrm>
            <a:custGeom>
              <a:avLst/>
              <a:gdLst>
                <a:gd name="T0" fmla="*/ 254 w 254"/>
                <a:gd name="T1" fmla="*/ 0 h 284"/>
                <a:gd name="T2" fmla="*/ 0 w 254"/>
                <a:gd name="T3" fmla="*/ 0 h 284"/>
                <a:gd name="T4" fmla="*/ 0 w 254"/>
                <a:gd name="T5" fmla="*/ 284 h 284"/>
                <a:gd name="T6" fmla="*/ 164 w 254"/>
                <a:gd name="T7" fmla="*/ 284 h 284"/>
                <a:gd name="T8" fmla="*/ 254 w 254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84">
                  <a:moveTo>
                    <a:pt x="254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164" y="284"/>
                  </a:lnTo>
                  <a:lnTo>
                    <a:pt x="2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4660005" y="696734"/>
            <a:ext cx="962025" cy="901701"/>
            <a:chOff x="4724400" y="709613"/>
            <a:chExt cx="962025" cy="901701"/>
          </a:xfrm>
        </p:grpSpPr>
        <p:sp>
          <p:nvSpPr>
            <p:cNvPr id="13" name="Freeform 13"/>
            <p:cNvSpPr/>
            <p:nvPr/>
          </p:nvSpPr>
          <p:spPr bwMode="auto">
            <a:xfrm>
              <a:off x="5054600" y="1400176"/>
              <a:ext cx="301625" cy="180975"/>
            </a:xfrm>
            <a:custGeom>
              <a:avLst/>
              <a:gdLst>
                <a:gd name="T0" fmla="*/ 171 w 190"/>
                <a:gd name="T1" fmla="*/ 0 h 114"/>
                <a:gd name="T2" fmla="*/ 19 w 190"/>
                <a:gd name="T3" fmla="*/ 0 h 114"/>
                <a:gd name="T4" fmla="*/ 0 w 190"/>
                <a:gd name="T5" fmla="*/ 114 h 114"/>
                <a:gd name="T6" fmla="*/ 190 w 190"/>
                <a:gd name="T7" fmla="*/ 114 h 114"/>
                <a:gd name="T8" fmla="*/ 171 w 190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14">
                  <a:moveTo>
                    <a:pt x="171" y="0"/>
                  </a:moveTo>
                  <a:lnTo>
                    <a:pt x="19" y="0"/>
                  </a:lnTo>
                  <a:lnTo>
                    <a:pt x="0" y="114"/>
                  </a:lnTo>
                  <a:lnTo>
                    <a:pt x="190" y="11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4724400" y="1279526"/>
              <a:ext cx="962025" cy="120650"/>
            </a:xfrm>
            <a:custGeom>
              <a:avLst/>
              <a:gdLst>
                <a:gd name="T0" fmla="*/ 0 w 256"/>
                <a:gd name="T1" fmla="*/ 0 h 32"/>
                <a:gd name="T2" fmla="*/ 0 w 256"/>
                <a:gd name="T3" fmla="*/ 16 h 32"/>
                <a:gd name="T4" fmla="*/ 16 w 256"/>
                <a:gd name="T5" fmla="*/ 32 h 32"/>
                <a:gd name="T6" fmla="*/ 240 w 256"/>
                <a:gd name="T7" fmla="*/ 32 h 32"/>
                <a:gd name="T8" fmla="*/ 256 w 256"/>
                <a:gd name="T9" fmla="*/ 16 h 32"/>
                <a:gd name="T10" fmla="*/ 256 w 256"/>
                <a:gd name="T11" fmla="*/ 0 h 32"/>
                <a:gd name="T12" fmla="*/ 0 w 256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32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40" y="32"/>
                    <a:pt x="240" y="32"/>
                    <a:pt x="240" y="32"/>
                  </a:cubicBezTo>
                  <a:cubicBezTo>
                    <a:pt x="249" y="32"/>
                    <a:pt x="256" y="25"/>
                    <a:pt x="256" y="16"/>
                  </a:cubicBezTo>
                  <a:cubicBezTo>
                    <a:pt x="256" y="0"/>
                    <a:pt x="256" y="0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4724400" y="709613"/>
              <a:ext cx="962025" cy="569913"/>
            </a:xfrm>
            <a:custGeom>
              <a:avLst/>
              <a:gdLst>
                <a:gd name="T0" fmla="*/ 240 w 256"/>
                <a:gd name="T1" fmla="*/ 0 h 152"/>
                <a:gd name="T2" fmla="*/ 16 w 256"/>
                <a:gd name="T3" fmla="*/ 0 h 152"/>
                <a:gd name="T4" fmla="*/ 0 w 256"/>
                <a:gd name="T5" fmla="*/ 16 h 152"/>
                <a:gd name="T6" fmla="*/ 0 w 256"/>
                <a:gd name="T7" fmla="*/ 152 h 152"/>
                <a:gd name="T8" fmla="*/ 256 w 256"/>
                <a:gd name="T9" fmla="*/ 152 h 152"/>
                <a:gd name="T10" fmla="*/ 256 w 256"/>
                <a:gd name="T11" fmla="*/ 16 h 152"/>
                <a:gd name="T12" fmla="*/ 240 w 256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52">
                  <a:moveTo>
                    <a:pt x="24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784725" y="768351"/>
              <a:ext cx="841375" cy="450850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784725" y="768351"/>
              <a:ext cx="841375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5010150" y="1581151"/>
              <a:ext cx="390525" cy="30163"/>
            </a:xfrm>
            <a:custGeom>
              <a:avLst/>
              <a:gdLst>
                <a:gd name="T0" fmla="*/ 236 w 246"/>
                <a:gd name="T1" fmla="*/ 0 h 19"/>
                <a:gd name="T2" fmla="*/ 9 w 246"/>
                <a:gd name="T3" fmla="*/ 0 h 19"/>
                <a:gd name="T4" fmla="*/ 0 w 246"/>
                <a:gd name="T5" fmla="*/ 19 h 19"/>
                <a:gd name="T6" fmla="*/ 246 w 246"/>
                <a:gd name="T7" fmla="*/ 19 h 19"/>
                <a:gd name="T8" fmla="*/ 236 w 24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9">
                  <a:moveTo>
                    <a:pt x="236" y="0"/>
                  </a:moveTo>
                  <a:lnTo>
                    <a:pt x="9" y="0"/>
                  </a:lnTo>
                  <a:lnTo>
                    <a:pt x="0" y="19"/>
                  </a:lnTo>
                  <a:lnTo>
                    <a:pt x="246" y="19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4724400" y="709613"/>
              <a:ext cx="511175" cy="569913"/>
            </a:xfrm>
            <a:custGeom>
              <a:avLst/>
              <a:gdLst>
                <a:gd name="T0" fmla="*/ 136 w 136"/>
                <a:gd name="T1" fmla="*/ 0 h 152"/>
                <a:gd name="T2" fmla="*/ 16 w 136"/>
                <a:gd name="T3" fmla="*/ 0 h 152"/>
                <a:gd name="T4" fmla="*/ 0 w 136"/>
                <a:gd name="T5" fmla="*/ 16 h 152"/>
                <a:gd name="T6" fmla="*/ 0 w 136"/>
                <a:gd name="T7" fmla="*/ 152 h 152"/>
                <a:gd name="T8" fmla="*/ 84 w 136"/>
                <a:gd name="T9" fmla="*/ 152 h 152"/>
                <a:gd name="T10" fmla="*/ 89 w 136"/>
                <a:gd name="T11" fmla="*/ 136 h 152"/>
                <a:gd name="T12" fmla="*/ 16 w 136"/>
                <a:gd name="T13" fmla="*/ 136 h 152"/>
                <a:gd name="T14" fmla="*/ 16 w 136"/>
                <a:gd name="T15" fmla="*/ 16 h 152"/>
                <a:gd name="T16" fmla="*/ 131 w 136"/>
                <a:gd name="T17" fmla="*/ 16 h 152"/>
                <a:gd name="T18" fmla="*/ 136 w 136"/>
                <a:gd name="T1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52">
                  <a:moveTo>
                    <a:pt x="13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9" y="136"/>
                    <a:pt x="89" y="136"/>
                    <a:pt x="89" y="136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4784725" y="768351"/>
              <a:ext cx="431800" cy="450850"/>
            </a:xfrm>
            <a:custGeom>
              <a:avLst/>
              <a:gdLst>
                <a:gd name="T0" fmla="*/ 272 w 272"/>
                <a:gd name="T1" fmla="*/ 0 h 284"/>
                <a:gd name="T2" fmla="*/ 0 w 272"/>
                <a:gd name="T3" fmla="*/ 0 h 284"/>
                <a:gd name="T4" fmla="*/ 0 w 272"/>
                <a:gd name="T5" fmla="*/ 284 h 284"/>
                <a:gd name="T6" fmla="*/ 173 w 272"/>
                <a:gd name="T7" fmla="*/ 284 h 284"/>
                <a:gd name="T8" fmla="*/ 272 w 272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284">
                  <a:moveTo>
                    <a:pt x="272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173" y="284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8D9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784725" y="768351"/>
              <a:ext cx="431800" cy="450850"/>
            </a:xfrm>
            <a:custGeom>
              <a:avLst/>
              <a:gdLst>
                <a:gd name="T0" fmla="*/ 272 w 272"/>
                <a:gd name="T1" fmla="*/ 0 h 284"/>
                <a:gd name="T2" fmla="*/ 0 w 272"/>
                <a:gd name="T3" fmla="*/ 0 h 284"/>
                <a:gd name="T4" fmla="*/ 0 w 272"/>
                <a:gd name="T5" fmla="*/ 284 h 284"/>
                <a:gd name="T6" fmla="*/ 173 w 272"/>
                <a:gd name="T7" fmla="*/ 284 h 284"/>
                <a:gd name="T8" fmla="*/ 272 w 272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284">
                  <a:moveTo>
                    <a:pt x="272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173" y="284"/>
                  </a:lnTo>
                  <a:lnTo>
                    <a:pt x="2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6" name="组合 205"/>
          <p:cNvGrpSpPr/>
          <p:nvPr/>
        </p:nvGrpSpPr>
        <p:grpSpPr>
          <a:xfrm>
            <a:off x="7965180" y="2469972"/>
            <a:ext cx="962025" cy="630238"/>
            <a:chOff x="8029575" y="2482851"/>
            <a:chExt cx="962025" cy="630238"/>
          </a:xfrm>
        </p:grpSpPr>
        <p:sp>
          <p:nvSpPr>
            <p:cNvPr id="22" name="Freeform 22"/>
            <p:cNvSpPr/>
            <p:nvPr/>
          </p:nvSpPr>
          <p:spPr bwMode="auto">
            <a:xfrm>
              <a:off x="8029575" y="2543176"/>
              <a:ext cx="962025" cy="569913"/>
            </a:xfrm>
            <a:custGeom>
              <a:avLst/>
              <a:gdLst>
                <a:gd name="T0" fmla="*/ 256 w 256"/>
                <a:gd name="T1" fmla="*/ 8 h 152"/>
                <a:gd name="T2" fmla="*/ 248 w 256"/>
                <a:gd name="T3" fmla="*/ 0 h 152"/>
                <a:gd name="T4" fmla="*/ 8 w 256"/>
                <a:gd name="T5" fmla="*/ 0 h 152"/>
                <a:gd name="T6" fmla="*/ 0 w 256"/>
                <a:gd name="T7" fmla="*/ 8 h 152"/>
                <a:gd name="T8" fmla="*/ 0 w 256"/>
                <a:gd name="T9" fmla="*/ 144 h 152"/>
                <a:gd name="T10" fmla="*/ 8 w 256"/>
                <a:gd name="T11" fmla="*/ 152 h 152"/>
                <a:gd name="T12" fmla="*/ 248 w 256"/>
                <a:gd name="T13" fmla="*/ 152 h 152"/>
                <a:gd name="T14" fmla="*/ 256 w 256"/>
                <a:gd name="T15" fmla="*/ 144 h 152"/>
                <a:gd name="T16" fmla="*/ 256 w 256"/>
                <a:gd name="T17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152">
                  <a:moveTo>
                    <a:pt x="256" y="8"/>
                  </a:moveTo>
                  <a:cubicBezTo>
                    <a:pt x="256" y="4"/>
                    <a:pt x="252" y="0"/>
                    <a:pt x="24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8"/>
                    <a:pt x="4" y="152"/>
                    <a:pt x="8" y="152"/>
                  </a:cubicBezTo>
                  <a:cubicBezTo>
                    <a:pt x="248" y="152"/>
                    <a:pt x="248" y="152"/>
                    <a:pt x="248" y="152"/>
                  </a:cubicBezTo>
                  <a:cubicBezTo>
                    <a:pt x="252" y="152"/>
                    <a:pt x="256" y="148"/>
                    <a:pt x="256" y="144"/>
                  </a:cubicBezTo>
                  <a:lnTo>
                    <a:pt x="256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8029575" y="2482851"/>
              <a:ext cx="962025" cy="569913"/>
            </a:xfrm>
            <a:custGeom>
              <a:avLst/>
              <a:gdLst>
                <a:gd name="T0" fmla="*/ 256 w 256"/>
                <a:gd name="T1" fmla="*/ 8 h 152"/>
                <a:gd name="T2" fmla="*/ 248 w 256"/>
                <a:gd name="T3" fmla="*/ 0 h 152"/>
                <a:gd name="T4" fmla="*/ 8 w 256"/>
                <a:gd name="T5" fmla="*/ 0 h 152"/>
                <a:gd name="T6" fmla="*/ 0 w 256"/>
                <a:gd name="T7" fmla="*/ 8 h 152"/>
                <a:gd name="T8" fmla="*/ 0 w 256"/>
                <a:gd name="T9" fmla="*/ 144 h 152"/>
                <a:gd name="T10" fmla="*/ 8 w 256"/>
                <a:gd name="T11" fmla="*/ 152 h 152"/>
                <a:gd name="T12" fmla="*/ 248 w 256"/>
                <a:gd name="T13" fmla="*/ 152 h 152"/>
                <a:gd name="T14" fmla="*/ 256 w 256"/>
                <a:gd name="T15" fmla="*/ 144 h 152"/>
                <a:gd name="T16" fmla="*/ 256 w 256"/>
                <a:gd name="T17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152">
                  <a:moveTo>
                    <a:pt x="256" y="8"/>
                  </a:moveTo>
                  <a:cubicBezTo>
                    <a:pt x="256" y="4"/>
                    <a:pt x="252" y="0"/>
                    <a:pt x="24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8"/>
                    <a:pt x="4" y="152"/>
                    <a:pt x="8" y="152"/>
                  </a:cubicBezTo>
                  <a:cubicBezTo>
                    <a:pt x="248" y="152"/>
                    <a:pt x="248" y="152"/>
                    <a:pt x="248" y="152"/>
                  </a:cubicBezTo>
                  <a:cubicBezTo>
                    <a:pt x="252" y="152"/>
                    <a:pt x="256" y="148"/>
                    <a:pt x="256" y="144"/>
                  </a:cubicBezTo>
                  <a:lnTo>
                    <a:pt x="256" y="8"/>
                  </a:ln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8089900" y="2543176"/>
              <a:ext cx="120650" cy="8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8240713" y="2543176"/>
              <a:ext cx="90488" cy="8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8210550" y="2662238"/>
              <a:ext cx="90488" cy="90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8089900" y="2662238"/>
              <a:ext cx="90488" cy="90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8361363" y="2543176"/>
              <a:ext cx="88900" cy="8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8331200" y="2662238"/>
              <a:ext cx="90488" cy="90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8570913" y="2662238"/>
              <a:ext cx="90488" cy="90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8450263" y="2662238"/>
              <a:ext cx="90488" cy="90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8691563" y="2662238"/>
              <a:ext cx="90488" cy="90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8361363" y="2782888"/>
              <a:ext cx="88900" cy="90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8240713" y="2782888"/>
              <a:ext cx="90488" cy="90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8480425" y="2782888"/>
              <a:ext cx="90488" cy="90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8721725" y="2782888"/>
              <a:ext cx="90488" cy="90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8601075" y="2782888"/>
              <a:ext cx="90488" cy="90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8842375" y="2782888"/>
              <a:ext cx="88900" cy="90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8812213" y="2662238"/>
              <a:ext cx="119063" cy="90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8089900" y="2782888"/>
              <a:ext cx="120650" cy="904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8089900" y="2903538"/>
              <a:ext cx="150813" cy="8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8782050" y="2903538"/>
              <a:ext cx="149225" cy="8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8480425" y="2543176"/>
              <a:ext cx="90488" cy="8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8601075" y="2543176"/>
              <a:ext cx="90488" cy="8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721725" y="2543176"/>
              <a:ext cx="209550" cy="8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8270875" y="2903538"/>
              <a:ext cx="481013" cy="8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9738418" y="2319159"/>
            <a:ext cx="692150" cy="781050"/>
            <a:chOff x="9802813" y="2332038"/>
            <a:chExt cx="692150" cy="781050"/>
          </a:xfrm>
        </p:grpSpPr>
        <p:sp>
          <p:nvSpPr>
            <p:cNvPr id="47" name="Freeform 47"/>
            <p:cNvSpPr/>
            <p:nvPr/>
          </p:nvSpPr>
          <p:spPr bwMode="auto">
            <a:xfrm>
              <a:off x="9802813" y="2392363"/>
              <a:ext cx="692150" cy="720725"/>
            </a:xfrm>
            <a:custGeom>
              <a:avLst/>
              <a:gdLst>
                <a:gd name="T0" fmla="*/ 184 w 184"/>
                <a:gd name="T1" fmla="*/ 184 h 192"/>
                <a:gd name="T2" fmla="*/ 176 w 184"/>
                <a:gd name="T3" fmla="*/ 192 h 192"/>
                <a:gd name="T4" fmla="*/ 8 w 184"/>
                <a:gd name="T5" fmla="*/ 192 h 192"/>
                <a:gd name="T6" fmla="*/ 0 w 184"/>
                <a:gd name="T7" fmla="*/ 184 h 192"/>
                <a:gd name="T8" fmla="*/ 0 w 184"/>
                <a:gd name="T9" fmla="*/ 8 h 192"/>
                <a:gd name="T10" fmla="*/ 8 w 184"/>
                <a:gd name="T11" fmla="*/ 0 h 192"/>
                <a:gd name="T12" fmla="*/ 176 w 184"/>
                <a:gd name="T13" fmla="*/ 0 h 192"/>
                <a:gd name="T14" fmla="*/ 184 w 184"/>
                <a:gd name="T15" fmla="*/ 8 h 192"/>
                <a:gd name="T16" fmla="*/ 184 w 184"/>
                <a:gd name="T17" fmla="*/ 18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192">
                  <a:moveTo>
                    <a:pt x="184" y="184"/>
                  </a:moveTo>
                  <a:cubicBezTo>
                    <a:pt x="184" y="188"/>
                    <a:pt x="180" y="192"/>
                    <a:pt x="176" y="192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0" y="0"/>
                    <a:pt x="184" y="4"/>
                    <a:pt x="184" y="8"/>
                  </a:cubicBezTo>
                  <a:lnTo>
                    <a:pt x="184" y="184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8"/>
            <p:cNvSpPr/>
            <p:nvPr/>
          </p:nvSpPr>
          <p:spPr bwMode="auto">
            <a:xfrm>
              <a:off x="9802813" y="2332038"/>
              <a:ext cx="692150" cy="720725"/>
            </a:xfrm>
            <a:custGeom>
              <a:avLst/>
              <a:gdLst>
                <a:gd name="T0" fmla="*/ 184 w 184"/>
                <a:gd name="T1" fmla="*/ 184 h 192"/>
                <a:gd name="T2" fmla="*/ 176 w 184"/>
                <a:gd name="T3" fmla="*/ 192 h 192"/>
                <a:gd name="T4" fmla="*/ 8 w 184"/>
                <a:gd name="T5" fmla="*/ 192 h 192"/>
                <a:gd name="T6" fmla="*/ 0 w 184"/>
                <a:gd name="T7" fmla="*/ 184 h 192"/>
                <a:gd name="T8" fmla="*/ 0 w 184"/>
                <a:gd name="T9" fmla="*/ 8 h 192"/>
                <a:gd name="T10" fmla="*/ 8 w 184"/>
                <a:gd name="T11" fmla="*/ 0 h 192"/>
                <a:gd name="T12" fmla="*/ 176 w 184"/>
                <a:gd name="T13" fmla="*/ 0 h 192"/>
                <a:gd name="T14" fmla="*/ 184 w 184"/>
                <a:gd name="T15" fmla="*/ 8 h 192"/>
                <a:gd name="T16" fmla="*/ 184 w 184"/>
                <a:gd name="T17" fmla="*/ 18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192">
                  <a:moveTo>
                    <a:pt x="184" y="184"/>
                  </a:moveTo>
                  <a:cubicBezTo>
                    <a:pt x="184" y="188"/>
                    <a:pt x="180" y="192"/>
                    <a:pt x="176" y="192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0" y="0"/>
                    <a:pt x="184" y="4"/>
                    <a:pt x="184" y="8"/>
                  </a:cubicBezTo>
                  <a:lnTo>
                    <a:pt x="184" y="184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9"/>
            <p:cNvSpPr/>
            <p:nvPr/>
          </p:nvSpPr>
          <p:spPr bwMode="auto">
            <a:xfrm>
              <a:off x="9893300" y="2678113"/>
              <a:ext cx="511175" cy="374650"/>
            </a:xfrm>
            <a:custGeom>
              <a:avLst/>
              <a:gdLst>
                <a:gd name="T0" fmla="*/ 0 w 136"/>
                <a:gd name="T1" fmla="*/ 16 h 100"/>
                <a:gd name="T2" fmla="*/ 16 w 136"/>
                <a:gd name="T3" fmla="*/ 0 h 100"/>
                <a:gd name="T4" fmla="*/ 120 w 136"/>
                <a:gd name="T5" fmla="*/ 0 h 100"/>
                <a:gd name="T6" fmla="*/ 136 w 136"/>
                <a:gd name="T7" fmla="*/ 16 h 100"/>
                <a:gd name="T8" fmla="*/ 136 w 136"/>
                <a:gd name="T9" fmla="*/ 100 h 100"/>
                <a:gd name="T10" fmla="*/ 0 w 136"/>
                <a:gd name="T11" fmla="*/ 100 h 100"/>
                <a:gd name="T12" fmla="*/ 0 w 136"/>
                <a:gd name="T13" fmla="*/ 1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00">
                  <a:moveTo>
                    <a:pt x="0" y="16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9" y="0"/>
                    <a:pt x="136" y="7"/>
                    <a:pt x="136" y="16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50"/>
            <p:cNvSpPr/>
            <p:nvPr/>
          </p:nvSpPr>
          <p:spPr bwMode="auto">
            <a:xfrm>
              <a:off x="9893300" y="2332038"/>
              <a:ext cx="511175" cy="255588"/>
            </a:xfrm>
            <a:custGeom>
              <a:avLst/>
              <a:gdLst>
                <a:gd name="T0" fmla="*/ 0 w 136"/>
                <a:gd name="T1" fmla="*/ 0 h 68"/>
                <a:gd name="T2" fmla="*/ 0 w 136"/>
                <a:gd name="T3" fmla="*/ 62 h 68"/>
                <a:gd name="T4" fmla="*/ 7 w 136"/>
                <a:gd name="T5" fmla="*/ 68 h 68"/>
                <a:gd name="T6" fmla="*/ 127 w 136"/>
                <a:gd name="T7" fmla="*/ 68 h 68"/>
                <a:gd name="T8" fmla="*/ 136 w 136"/>
                <a:gd name="T9" fmla="*/ 62 h 68"/>
                <a:gd name="T10" fmla="*/ 136 w 136"/>
                <a:gd name="T11" fmla="*/ 0 h 68"/>
                <a:gd name="T12" fmla="*/ 0 w 136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68">
                  <a:moveTo>
                    <a:pt x="0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6"/>
                    <a:pt x="3" y="68"/>
                    <a:pt x="7" y="68"/>
                  </a:cubicBezTo>
                  <a:cubicBezTo>
                    <a:pt x="127" y="68"/>
                    <a:pt x="127" y="68"/>
                    <a:pt x="127" y="68"/>
                  </a:cubicBezTo>
                  <a:cubicBezTo>
                    <a:pt x="132" y="68"/>
                    <a:pt x="136" y="66"/>
                    <a:pt x="136" y="62"/>
                  </a:cubicBezTo>
                  <a:cubicBezTo>
                    <a:pt x="136" y="0"/>
                    <a:pt x="136" y="0"/>
                    <a:pt x="13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0013950" y="2332038"/>
              <a:ext cx="330200" cy="2254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0223500" y="2362201"/>
              <a:ext cx="60325" cy="165100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9969500" y="2903538"/>
              <a:ext cx="360363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9969500" y="2843213"/>
              <a:ext cx="360363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9969500" y="2963863"/>
              <a:ext cx="360363" cy="2857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9" name="组合 208"/>
          <p:cNvGrpSpPr/>
          <p:nvPr/>
        </p:nvGrpSpPr>
        <p:grpSpPr>
          <a:xfrm>
            <a:off x="6523730" y="3701872"/>
            <a:ext cx="511175" cy="901700"/>
            <a:chOff x="6588125" y="3714751"/>
            <a:chExt cx="511175" cy="901700"/>
          </a:xfrm>
        </p:grpSpPr>
        <p:sp>
          <p:nvSpPr>
            <p:cNvPr id="56" name="Freeform 56"/>
            <p:cNvSpPr/>
            <p:nvPr/>
          </p:nvSpPr>
          <p:spPr bwMode="auto">
            <a:xfrm>
              <a:off x="6588125" y="4495801"/>
              <a:ext cx="119063" cy="120650"/>
            </a:xfrm>
            <a:custGeom>
              <a:avLst/>
              <a:gdLst>
                <a:gd name="T0" fmla="*/ 0 w 32"/>
                <a:gd name="T1" fmla="*/ 0 h 32"/>
                <a:gd name="T2" fmla="*/ 32 w 32"/>
                <a:gd name="T3" fmla="*/ 32 h 32"/>
                <a:gd name="T4" fmla="*/ 32 w 32"/>
                <a:gd name="T5" fmla="*/ 0 h 32"/>
                <a:gd name="T6" fmla="*/ 0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cubicBezTo>
                    <a:pt x="0" y="18"/>
                    <a:pt x="14" y="32"/>
                    <a:pt x="32" y="32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7"/>
            <p:cNvSpPr/>
            <p:nvPr/>
          </p:nvSpPr>
          <p:spPr bwMode="auto">
            <a:xfrm>
              <a:off x="6978650" y="4495801"/>
              <a:ext cx="120650" cy="120650"/>
            </a:xfrm>
            <a:custGeom>
              <a:avLst/>
              <a:gdLst>
                <a:gd name="T0" fmla="*/ 32 w 32"/>
                <a:gd name="T1" fmla="*/ 0 h 32"/>
                <a:gd name="T2" fmla="*/ 0 w 32"/>
                <a:gd name="T3" fmla="*/ 32 h 32"/>
                <a:gd name="T4" fmla="*/ 0 w 32"/>
                <a:gd name="T5" fmla="*/ 0 h 32"/>
                <a:gd name="T6" fmla="*/ 32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cubicBezTo>
                    <a:pt x="32" y="18"/>
                    <a:pt x="18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6588125" y="4105276"/>
              <a:ext cx="511175" cy="3905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6707188" y="4495801"/>
              <a:ext cx="271463" cy="120650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6588125" y="3835401"/>
              <a:ext cx="511175" cy="2095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61"/>
            <p:cNvSpPr/>
            <p:nvPr/>
          </p:nvSpPr>
          <p:spPr bwMode="auto">
            <a:xfrm>
              <a:off x="6588125" y="3714751"/>
              <a:ext cx="119063" cy="120650"/>
            </a:xfrm>
            <a:custGeom>
              <a:avLst/>
              <a:gdLst>
                <a:gd name="T0" fmla="*/ 32 w 32"/>
                <a:gd name="T1" fmla="*/ 0 h 32"/>
                <a:gd name="T2" fmla="*/ 0 w 32"/>
                <a:gd name="T3" fmla="*/ 32 h 32"/>
                <a:gd name="T4" fmla="*/ 32 w 32"/>
                <a:gd name="T5" fmla="*/ 32 h 32"/>
                <a:gd name="T6" fmla="*/ 32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62"/>
            <p:cNvSpPr/>
            <p:nvPr/>
          </p:nvSpPr>
          <p:spPr bwMode="auto">
            <a:xfrm>
              <a:off x="6978650" y="3714751"/>
              <a:ext cx="120650" cy="120650"/>
            </a:xfrm>
            <a:custGeom>
              <a:avLst/>
              <a:gdLst>
                <a:gd name="T0" fmla="*/ 0 w 32"/>
                <a:gd name="T1" fmla="*/ 0 h 32"/>
                <a:gd name="T2" fmla="*/ 32 w 32"/>
                <a:gd name="T3" fmla="*/ 32 h 32"/>
                <a:gd name="T4" fmla="*/ 0 w 32"/>
                <a:gd name="T5" fmla="*/ 32 h 32"/>
                <a:gd name="T6" fmla="*/ 0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cubicBezTo>
                    <a:pt x="18" y="0"/>
                    <a:pt x="32" y="14"/>
                    <a:pt x="32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6707188" y="3714751"/>
              <a:ext cx="271463" cy="1206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4"/>
            <p:cNvSpPr/>
            <p:nvPr/>
          </p:nvSpPr>
          <p:spPr bwMode="auto">
            <a:xfrm>
              <a:off x="6588125" y="4435476"/>
              <a:ext cx="119063" cy="120650"/>
            </a:xfrm>
            <a:custGeom>
              <a:avLst/>
              <a:gdLst>
                <a:gd name="T0" fmla="*/ 0 w 32"/>
                <a:gd name="T1" fmla="*/ 0 h 32"/>
                <a:gd name="T2" fmla="*/ 32 w 32"/>
                <a:gd name="T3" fmla="*/ 32 h 32"/>
                <a:gd name="T4" fmla="*/ 32 w 32"/>
                <a:gd name="T5" fmla="*/ 0 h 32"/>
                <a:gd name="T6" fmla="*/ 0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cubicBezTo>
                    <a:pt x="0" y="18"/>
                    <a:pt x="14" y="32"/>
                    <a:pt x="32" y="32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5"/>
            <p:cNvSpPr/>
            <p:nvPr/>
          </p:nvSpPr>
          <p:spPr bwMode="auto">
            <a:xfrm>
              <a:off x="6978650" y="4435476"/>
              <a:ext cx="120650" cy="120650"/>
            </a:xfrm>
            <a:custGeom>
              <a:avLst/>
              <a:gdLst>
                <a:gd name="T0" fmla="*/ 32 w 32"/>
                <a:gd name="T1" fmla="*/ 0 h 32"/>
                <a:gd name="T2" fmla="*/ 0 w 32"/>
                <a:gd name="T3" fmla="*/ 32 h 32"/>
                <a:gd name="T4" fmla="*/ 0 w 32"/>
                <a:gd name="T5" fmla="*/ 0 h 32"/>
                <a:gd name="T6" fmla="*/ 32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cubicBezTo>
                    <a:pt x="32" y="18"/>
                    <a:pt x="18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6588125" y="4044951"/>
              <a:ext cx="511175" cy="390525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6707188" y="4435476"/>
              <a:ext cx="271463" cy="120650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6813550" y="3819526"/>
              <a:ext cx="60325" cy="120650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9"/>
            <p:cNvSpPr/>
            <p:nvPr/>
          </p:nvSpPr>
          <p:spPr bwMode="auto">
            <a:xfrm>
              <a:off x="6813550" y="3940176"/>
              <a:ext cx="60325" cy="30163"/>
            </a:xfrm>
            <a:custGeom>
              <a:avLst/>
              <a:gdLst>
                <a:gd name="T0" fmla="*/ 16 w 16"/>
                <a:gd name="T1" fmla="*/ 0 h 8"/>
                <a:gd name="T2" fmla="*/ 8 w 16"/>
                <a:gd name="T3" fmla="*/ 8 h 8"/>
                <a:gd name="T4" fmla="*/ 0 w 16"/>
                <a:gd name="T5" fmla="*/ 0 h 8"/>
                <a:gd name="T6" fmla="*/ 16 w 1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cubicBezTo>
                    <a:pt x="16" y="4"/>
                    <a:pt x="12" y="8"/>
                    <a:pt x="8" y="8"/>
                  </a:cubicBezTo>
                  <a:cubicBezTo>
                    <a:pt x="4" y="8"/>
                    <a:pt x="0" y="4"/>
                    <a:pt x="0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70"/>
            <p:cNvSpPr/>
            <p:nvPr/>
          </p:nvSpPr>
          <p:spPr bwMode="auto">
            <a:xfrm>
              <a:off x="6813550" y="3789363"/>
              <a:ext cx="60325" cy="30163"/>
            </a:xfrm>
            <a:custGeom>
              <a:avLst/>
              <a:gdLst>
                <a:gd name="T0" fmla="*/ 16 w 16"/>
                <a:gd name="T1" fmla="*/ 8 h 8"/>
                <a:gd name="T2" fmla="*/ 8 w 16"/>
                <a:gd name="T3" fmla="*/ 0 h 8"/>
                <a:gd name="T4" fmla="*/ 0 w 16"/>
                <a:gd name="T5" fmla="*/ 8 h 8"/>
                <a:gd name="T6" fmla="*/ 16 w 1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6" y="8"/>
                  </a:move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8206480" y="696734"/>
            <a:ext cx="481013" cy="901700"/>
            <a:chOff x="8270875" y="709613"/>
            <a:chExt cx="481013" cy="901700"/>
          </a:xfrm>
        </p:grpSpPr>
        <p:sp>
          <p:nvSpPr>
            <p:cNvPr id="71" name="Freeform 71"/>
            <p:cNvSpPr/>
            <p:nvPr/>
          </p:nvSpPr>
          <p:spPr bwMode="auto">
            <a:xfrm>
              <a:off x="8270875" y="709613"/>
              <a:ext cx="481013" cy="901700"/>
            </a:xfrm>
            <a:custGeom>
              <a:avLst/>
              <a:gdLst>
                <a:gd name="T0" fmla="*/ 128 w 128"/>
                <a:gd name="T1" fmla="*/ 16 h 240"/>
                <a:gd name="T2" fmla="*/ 112 w 128"/>
                <a:gd name="T3" fmla="*/ 0 h 240"/>
                <a:gd name="T4" fmla="*/ 16 w 128"/>
                <a:gd name="T5" fmla="*/ 0 h 240"/>
                <a:gd name="T6" fmla="*/ 0 w 128"/>
                <a:gd name="T7" fmla="*/ 16 h 240"/>
                <a:gd name="T8" fmla="*/ 0 w 128"/>
                <a:gd name="T9" fmla="*/ 224 h 240"/>
                <a:gd name="T10" fmla="*/ 16 w 128"/>
                <a:gd name="T11" fmla="*/ 240 h 240"/>
                <a:gd name="T12" fmla="*/ 112 w 128"/>
                <a:gd name="T13" fmla="*/ 240 h 240"/>
                <a:gd name="T14" fmla="*/ 128 w 128"/>
                <a:gd name="T15" fmla="*/ 224 h 240"/>
                <a:gd name="T16" fmla="*/ 128 w 128"/>
                <a:gd name="T17" fmla="*/ 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40">
                  <a:moveTo>
                    <a:pt x="128" y="16"/>
                  </a:moveTo>
                  <a:cubicBezTo>
                    <a:pt x="128" y="7"/>
                    <a:pt x="121" y="0"/>
                    <a:pt x="11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33"/>
                    <a:pt x="7" y="240"/>
                    <a:pt x="16" y="240"/>
                  </a:cubicBezTo>
                  <a:cubicBezTo>
                    <a:pt x="112" y="240"/>
                    <a:pt x="112" y="240"/>
                    <a:pt x="112" y="240"/>
                  </a:cubicBezTo>
                  <a:cubicBezTo>
                    <a:pt x="121" y="240"/>
                    <a:pt x="128" y="233"/>
                    <a:pt x="128" y="224"/>
                  </a:cubicBezTo>
                  <a:cubicBezTo>
                    <a:pt x="128" y="16"/>
                    <a:pt x="128" y="16"/>
                    <a:pt x="128" y="16"/>
                  </a:cubicBezTo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8301038" y="858838"/>
              <a:ext cx="420688" cy="6016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8301038" y="858838"/>
              <a:ext cx="420688" cy="60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Oval 74"/>
            <p:cNvSpPr>
              <a:spLocks noChangeArrowheads="1"/>
            </p:cNvSpPr>
            <p:nvPr/>
          </p:nvSpPr>
          <p:spPr bwMode="auto">
            <a:xfrm>
              <a:off x="8480425" y="1504951"/>
              <a:ext cx="60325" cy="6032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8435975" y="768351"/>
              <a:ext cx="150813" cy="30163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8435975" y="768351"/>
              <a:ext cx="150813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7"/>
            <p:cNvSpPr>
              <a:spLocks noEditPoints="1"/>
            </p:cNvSpPr>
            <p:nvPr/>
          </p:nvSpPr>
          <p:spPr bwMode="auto">
            <a:xfrm>
              <a:off x="8270875" y="709613"/>
              <a:ext cx="360363" cy="901700"/>
            </a:xfrm>
            <a:custGeom>
              <a:avLst/>
              <a:gdLst>
                <a:gd name="T0" fmla="*/ 44 w 96"/>
                <a:gd name="T1" fmla="*/ 24 h 240"/>
                <a:gd name="T2" fmla="*/ 44 w 96"/>
                <a:gd name="T3" fmla="*/ 16 h 240"/>
                <a:gd name="T4" fmla="*/ 84 w 96"/>
                <a:gd name="T5" fmla="*/ 16 h 240"/>
                <a:gd name="T6" fmla="*/ 84 w 96"/>
                <a:gd name="T7" fmla="*/ 24 h 240"/>
                <a:gd name="T8" fmla="*/ 44 w 96"/>
                <a:gd name="T9" fmla="*/ 24 h 240"/>
                <a:gd name="T10" fmla="*/ 96 w 96"/>
                <a:gd name="T11" fmla="*/ 0 h 240"/>
                <a:gd name="T12" fmla="*/ 16 w 96"/>
                <a:gd name="T13" fmla="*/ 0 h 240"/>
                <a:gd name="T14" fmla="*/ 0 w 96"/>
                <a:gd name="T15" fmla="*/ 16 h 240"/>
                <a:gd name="T16" fmla="*/ 0 w 96"/>
                <a:gd name="T17" fmla="*/ 224 h 240"/>
                <a:gd name="T18" fmla="*/ 16 w 96"/>
                <a:gd name="T19" fmla="*/ 240 h 240"/>
                <a:gd name="T20" fmla="*/ 36 w 96"/>
                <a:gd name="T21" fmla="*/ 240 h 240"/>
                <a:gd name="T22" fmla="*/ 46 w 96"/>
                <a:gd name="T23" fmla="*/ 200 h 240"/>
                <a:gd name="T24" fmla="*/ 8 w 96"/>
                <a:gd name="T25" fmla="*/ 200 h 240"/>
                <a:gd name="T26" fmla="*/ 8 w 96"/>
                <a:gd name="T27" fmla="*/ 40 h 240"/>
                <a:gd name="T28" fmla="*/ 86 w 96"/>
                <a:gd name="T29" fmla="*/ 40 h 240"/>
                <a:gd name="T30" fmla="*/ 96 w 96"/>
                <a:gd name="T3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" h="240">
                  <a:moveTo>
                    <a:pt x="44" y="24"/>
                  </a:moveTo>
                  <a:cubicBezTo>
                    <a:pt x="44" y="16"/>
                    <a:pt x="44" y="16"/>
                    <a:pt x="44" y="16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44" y="24"/>
                    <a:pt x="44" y="24"/>
                    <a:pt x="44" y="24"/>
                  </a:cubicBezTo>
                  <a:moveTo>
                    <a:pt x="9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33"/>
                    <a:pt x="7" y="240"/>
                    <a:pt x="16" y="240"/>
                  </a:cubicBezTo>
                  <a:cubicBezTo>
                    <a:pt x="36" y="240"/>
                    <a:pt x="36" y="240"/>
                    <a:pt x="36" y="240"/>
                  </a:cubicBezTo>
                  <a:cubicBezTo>
                    <a:pt x="46" y="200"/>
                    <a:pt x="46" y="200"/>
                    <a:pt x="46" y="200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8"/>
            <p:cNvSpPr/>
            <p:nvPr/>
          </p:nvSpPr>
          <p:spPr bwMode="auto">
            <a:xfrm>
              <a:off x="8301038" y="858838"/>
              <a:ext cx="292100" cy="601663"/>
            </a:xfrm>
            <a:custGeom>
              <a:avLst/>
              <a:gdLst>
                <a:gd name="T0" fmla="*/ 184 w 184"/>
                <a:gd name="T1" fmla="*/ 0 h 379"/>
                <a:gd name="T2" fmla="*/ 0 w 184"/>
                <a:gd name="T3" fmla="*/ 0 h 379"/>
                <a:gd name="T4" fmla="*/ 0 w 184"/>
                <a:gd name="T5" fmla="*/ 379 h 379"/>
                <a:gd name="T6" fmla="*/ 90 w 184"/>
                <a:gd name="T7" fmla="*/ 379 h 379"/>
                <a:gd name="T8" fmla="*/ 184 w 184"/>
                <a:gd name="T9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79">
                  <a:moveTo>
                    <a:pt x="184" y="0"/>
                  </a:moveTo>
                  <a:lnTo>
                    <a:pt x="0" y="0"/>
                  </a:lnTo>
                  <a:lnTo>
                    <a:pt x="0" y="379"/>
                  </a:lnTo>
                  <a:lnTo>
                    <a:pt x="90" y="379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8D9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9"/>
            <p:cNvSpPr/>
            <p:nvPr/>
          </p:nvSpPr>
          <p:spPr bwMode="auto">
            <a:xfrm>
              <a:off x="8301038" y="858838"/>
              <a:ext cx="292100" cy="601663"/>
            </a:xfrm>
            <a:custGeom>
              <a:avLst/>
              <a:gdLst>
                <a:gd name="T0" fmla="*/ 184 w 184"/>
                <a:gd name="T1" fmla="*/ 0 h 379"/>
                <a:gd name="T2" fmla="*/ 0 w 184"/>
                <a:gd name="T3" fmla="*/ 0 h 379"/>
                <a:gd name="T4" fmla="*/ 0 w 184"/>
                <a:gd name="T5" fmla="*/ 379 h 379"/>
                <a:gd name="T6" fmla="*/ 90 w 184"/>
                <a:gd name="T7" fmla="*/ 379 h 379"/>
                <a:gd name="T8" fmla="*/ 184 w 184"/>
                <a:gd name="T9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79">
                  <a:moveTo>
                    <a:pt x="184" y="0"/>
                  </a:moveTo>
                  <a:lnTo>
                    <a:pt x="0" y="0"/>
                  </a:lnTo>
                  <a:lnTo>
                    <a:pt x="0" y="379"/>
                  </a:lnTo>
                  <a:lnTo>
                    <a:pt x="90" y="379"/>
                  </a:lnTo>
                  <a:lnTo>
                    <a:pt x="1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8435975" y="768351"/>
              <a:ext cx="150813" cy="30163"/>
            </a:xfrm>
            <a:prstGeom prst="rect">
              <a:avLst/>
            </a:prstGeom>
            <a:solidFill>
              <a:srgbClr val="6B6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8435975" y="768351"/>
              <a:ext cx="150813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4720330" y="2288997"/>
            <a:ext cx="841375" cy="811213"/>
            <a:chOff x="4784725" y="2301876"/>
            <a:chExt cx="841375" cy="811213"/>
          </a:xfrm>
        </p:grpSpPr>
        <p:sp>
          <p:nvSpPr>
            <p:cNvPr id="82" name="Freeform 82"/>
            <p:cNvSpPr/>
            <p:nvPr/>
          </p:nvSpPr>
          <p:spPr bwMode="auto">
            <a:xfrm>
              <a:off x="4784725" y="2662238"/>
              <a:ext cx="841375" cy="360363"/>
            </a:xfrm>
            <a:custGeom>
              <a:avLst/>
              <a:gdLst>
                <a:gd name="T0" fmla="*/ 0 w 224"/>
                <a:gd name="T1" fmla="*/ 80 h 96"/>
                <a:gd name="T2" fmla="*/ 16 w 224"/>
                <a:gd name="T3" fmla="*/ 96 h 96"/>
                <a:gd name="T4" fmla="*/ 208 w 224"/>
                <a:gd name="T5" fmla="*/ 96 h 96"/>
                <a:gd name="T6" fmla="*/ 224 w 224"/>
                <a:gd name="T7" fmla="*/ 80 h 96"/>
                <a:gd name="T8" fmla="*/ 224 w 224"/>
                <a:gd name="T9" fmla="*/ 0 h 96"/>
                <a:gd name="T10" fmla="*/ 0 w 224"/>
                <a:gd name="T11" fmla="*/ 0 h 96"/>
                <a:gd name="T12" fmla="*/ 0 w 224"/>
                <a:gd name="T13" fmla="*/ 8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96">
                  <a:moveTo>
                    <a:pt x="0" y="80"/>
                  </a:moveTo>
                  <a:cubicBezTo>
                    <a:pt x="0" y="89"/>
                    <a:pt x="7" y="96"/>
                    <a:pt x="16" y="96"/>
                  </a:cubicBezTo>
                  <a:cubicBezTo>
                    <a:pt x="208" y="96"/>
                    <a:pt x="208" y="96"/>
                    <a:pt x="208" y="96"/>
                  </a:cubicBezTo>
                  <a:cubicBezTo>
                    <a:pt x="217" y="96"/>
                    <a:pt x="224" y="89"/>
                    <a:pt x="224" y="8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3"/>
            <p:cNvSpPr/>
            <p:nvPr/>
          </p:nvSpPr>
          <p:spPr bwMode="auto">
            <a:xfrm>
              <a:off x="4784725" y="2513013"/>
              <a:ext cx="841375" cy="149225"/>
            </a:xfrm>
            <a:custGeom>
              <a:avLst/>
              <a:gdLst>
                <a:gd name="T0" fmla="*/ 208 w 224"/>
                <a:gd name="T1" fmla="*/ 0 h 40"/>
                <a:gd name="T2" fmla="*/ 16 w 224"/>
                <a:gd name="T3" fmla="*/ 0 h 40"/>
                <a:gd name="T4" fmla="*/ 0 w 224"/>
                <a:gd name="T5" fmla="*/ 16 h 40"/>
                <a:gd name="T6" fmla="*/ 0 w 224"/>
                <a:gd name="T7" fmla="*/ 40 h 40"/>
                <a:gd name="T8" fmla="*/ 224 w 224"/>
                <a:gd name="T9" fmla="*/ 40 h 40"/>
                <a:gd name="T10" fmla="*/ 224 w 224"/>
                <a:gd name="T11" fmla="*/ 16 h 40"/>
                <a:gd name="T12" fmla="*/ 208 w 224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40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4"/>
            <p:cNvSpPr/>
            <p:nvPr/>
          </p:nvSpPr>
          <p:spPr bwMode="auto">
            <a:xfrm>
              <a:off x="4905375" y="2513013"/>
              <a:ext cx="600075" cy="300038"/>
            </a:xfrm>
            <a:custGeom>
              <a:avLst/>
              <a:gdLst>
                <a:gd name="T0" fmla="*/ 16 w 160"/>
                <a:gd name="T1" fmla="*/ 80 h 80"/>
                <a:gd name="T2" fmla="*/ 144 w 160"/>
                <a:gd name="T3" fmla="*/ 80 h 80"/>
                <a:gd name="T4" fmla="*/ 160 w 160"/>
                <a:gd name="T5" fmla="*/ 64 h 80"/>
                <a:gd name="T6" fmla="*/ 160 w 160"/>
                <a:gd name="T7" fmla="*/ 0 h 80"/>
                <a:gd name="T8" fmla="*/ 0 w 160"/>
                <a:gd name="T9" fmla="*/ 0 h 80"/>
                <a:gd name="T10" fmla="*/ 0 w 160"/>
                <a:gd name="T11" fmla="*/ 64 h 80"/>
                <a:gd name="T12" fmla="*/ 16 w 160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0">
                  <a:moveTo>
                    <a:pt x="16" y="80"/>
                  </a:moveTo>
                  <a:cubicBezTo>
                    <a:pt x="144" y="80"/>
                    <a:pt x="144" y="80"/>
                    <a:pt x="144" y="80"/>
                  </a:cubicBezTo>
                  <a:cubicBezTo>
                    <a:pt x="153" y="80"/>
                    <a:pt x="160" y="73"/>
                    <a:pt x="160" y="64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3"/>
                    <a:pt x="7" y="80"/>
                    <a:pt x="16" y="80"/>
                  </a:cubicBez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5"/>
            <p:cNvSpPr/>
            <p:nvPr/>
          </p:nvSpPr>
          <p:spPr bwMode="auto">
            <a:xfrm>
              <a:off x="4905375" y="2903538"/>
              <a:ext cx="600075" cy="119063"/>
            </a:xfrm>
            <a:custGeom>
              <a:avLst/>
              <a:gdLst>
                <a:gd name="T0" fmla="*/ 160 w 160"/>
                <a:gd name="T1" fmla="*/ 8 h 32"/>
                <a:gd name="T2" fmla="*/ 152 w 160"/>
                <a:gd name="T3" fmla="*/ 0 h 32"/>
                <a:gd name="T4" fmla="*/ 8 w 160"/>
                <a:gd name="T5" fmla="*/ 0 h 32"/>
                <a:gd name="T6" fmla="*/ 0 w 160"/>
                <a:gd name="T7" fmla="*/ 8 h 32"/>
                <a:gd name="T8" fmla="*/ 0 w 160"/>
                <a:gd name="T9" fmla="*/ 32 h 32"/>
                <a:gd name="T10" fmla="*/ 160 w 160"/>
                <a:gd name="T11" fmla="*/ 32 h 32"/>
                <a:gd name="T12" fmla="*/ 160 w 160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32">
                  <a:moveTo>
                    <a:pt x="160" y="8"/>
                  </a:moveTo>
                  <a:cubicBezTo>
                    <a:pt x="160" y="4"/>
                    <a:pt x="156" y="0"/>
                    <a:pt x="15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60" y="32"/>
                    <a:pt x="160" y="32"/>
                    <a:pt x="160" y="32"/>
                  </a:cubicBezTo>
                  <a:lnTo>
                    <a:pt x="160" y="8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5024438" y="2933701"/>
              <a:ext cx="360363" cy="149225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Rectangle 87"/>
            <p:cNvSpPr>
              <a:spLocks noChangeArrowheads="1"/>
            </p:cNvSpPr>
            <p:nvPr/>
          </p:nvSpPr>
          <p:spPr bwMode="auto">
            <a:xfrm>
              <a:off x="5024438" y="3082926"/>
              <a:ext cx="3603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4964113" y="2422526"/>
              <a:ext cx="481013" cy="9048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4964113" y="2571751"/>
              <a:ext cx="481013" cy="60325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90"/>
            <p:cNvSpPr>
              <a:spLocks noChangeArrowheads="1"/>
            </p:cNvSpPr>
            <p:nvPr/>
          </p:nvSpPr>
          <p:spPr bwMode="auto">
            <a:xfrm>
              <a:off x="5024438" y="2301876"/>
              <a:ext cx="360363" cy="30003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91"/>
            <p:cNvSpPr>
              <a:spLocks noChangeArrowheads="1"/>
            </p:cNvSpPr>
            <p:nvPr/>
          </p:nvSpPr>
          <p:spPr bwMode="auto">
            <a:xfrm>
              <a:off x="5024438" y="2571751"/>
              <a:ext cx="36036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Oval 92"/>
            <p:cNvSpPr>
              <a:spLocks noChangeArrowheads="1"/>
            </p:cNvSpPr>
            <p:nvPr/>
          </p:nvSpPr>
          <p:spPr bwMode="auto">
            <a:xfrm>
              <a:off x="5340350" y="2752726"/>
              <a:ext cx="30163" cy="30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Oval 93"/>
            <p:cNvSpPr>
              <a:spLocks noChangeArrowheads="1"/>
            </p:cNvSpPr>
            <p:nvPr/>
          </p:nvSpPr>
          <p:spPr bwMode="auto">
            <a:xfrm>
              <a:off x="5280025" y="2752726"/>
              <a:ext cx="30163" cy="30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Oval 94"/>
            <p:cNvSpPr>
              <a:spLocks noChangeArrowheads="1"/>
            </p:cNvSpPr>
            <p:nvPr/>
          </p:nvSpPr>
          <p:spPr bwMode="auto">
            <a:xfrm>
              <a:off x="5400675" y="2752726"/>
              <a:ext cx="30163" cy="30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9784455" y="726897"/>
            <a:ext cx="600075" cy="871538"/>
            <a:chOff x="9848850" y="739776"/>
            <a:chExt cx="600075" cy="871538"/>
          </a:xfrm>
        </p:grpSpPr>
        <p:sp>
          <p:nvSpPr>
            <p:cNvPr id="95" name="Freeform 95"/>
            <p:cNvSpPr/>
            <p:nvPr/>
          </p:nvSpPr>
          <p:spPr bwMode="auto">
            <a:xfrm>
              <a:off x="9848850" y="739776"/>
              <a:ext cx="600075" cy="871538"/>
            </a:xfrm>
            <a:custGeom>
              <a:avLst/>
              <a:gdLst>
                <a:gd name="T0" fmla="*/ 160 w 160"/>
                <a:gd name="T1" fmla="*/ 16 h 232"/>
                <a:gd name="T2" fmla="*/ 144 w 160"/>
                <a:gd name="T3" fmla="*/ 0 h 232"/>
                <a:gd name="T4" fmla="*/ 16 w 160"/>
                <a:gd name="T5" fmla="*/ 0 h 232"/>
                <a:gd name="T6" fmla="*/ 0 w 160"/>
                <a:gd name="T7" fmla="*/ 16 h 232"/>
                <a:gd name="T8" fmla="*/ 0 w 160"/>
                <a:gd name="T9" fmla="*/ 216 h 232"/>
                <a:gd name="T10" fmla="*/ 16 w 160"/>
                <a:gd name="T11" fmla="*/ 232 h 232"/>
                <a:gd name="T12" fmla="*/ 144 w 160"/>
                <a:gd name="T13" fmla="*/ 232 h 232"/>
                <a:gd name="T14" fmla="*/ 160 w 160"/>
                <a:gd name="T15" fmla="*/ 216 h 232"/>
                <a:gd name="T16" fmla="*/ 160 w 160"/>
                <a:gd name="T17" fmla="*/ 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232">
                  <a:moveTo>
                    <a:pt x="160" y="16"/>
                  </a:moveTo>
                  <a:cubicBezTo>
                    <a:pt x="160" y="7"/>
                    <a:pt x="153" y="0"/>
                    <a:pt x="14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25"/>
                    <a:pt x="7" y="232"/>
                    <a:pt x="16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53" y="232"/>
                    <a:pt x="160" y="225"/>
                    <a:pt x="160" y="216"/>
                  </a:cubicBezTo>
                  <a:cubicBezTo>
                    <a:pt x="160" y="16"/>
                    <a:pt x="160" y="16"/>
                    <a:pt x="160" y="16"/>
                  </a:cubicBezTo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Rectangle 96"/>
            <p:cNvSpPr>
              <a:spLocks noChangeArrowheads="1"/>
            </p:cNvSpPr>
            <p:nvPr/>
          </p:nvSpPr>
          <p:spPr bwMode="auto">
            <a:xfrm>
              <a:off x="9879013" y="858838"/>
              <a:ext cx="539750" cy="63182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Rectangle 97"/>
            <p:cNvSpPr>
              <a:spLocks noChangeArrowheads="1"/>
            </p:cNvSpPr>
            <p:nvPr/>
          </p:nvSpPr>
          <p:spPr bwMode="auto">
            <a:xfrm>
              <a:off x="9879013" y="858838"/>
              <a:ext cx="539750" cy="631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Oval 98"/>
            <p:cNvSpPr>
              <a:spLocks noChangeArrowheads="1"/>
            </p:cNvSpPr>
            <p:nvPr/>
          </p:nvSpPr>
          <p:spPr bwMode="auto">
            <a:xfrm>
              <a:off x="10118725" y="1520826"/>
              <a:ext cx="60325" cy="6032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Rectangle 99"/>
            <p:cNvSpPr>
              <a:spLocks noChangeArrowheads="1"/>
            </p:cNvSpPr>
            <p:nvPr/>
          </p:nvSpPr>
          <p:spPr bwMode="auto">
            <a:xfrm>
              <a:off x="10028238" y="784226"/>
              <a:ext cx="241300" cy="30163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>
              <a:off x="10028238" y="784226"/>
              <a:ext cx="241300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01"/>
            <p:cNvSpPr/>
            <p:nvPr/>
          </p:nvSpPr>
          <p:spPr bwMode="auto">
            <a:xfrm>
              <a:off x="9848850" y="739776"/>
              <a:ext cx="404813" cy="871538"/>
            </a:xfrm>
            <a:custGeom>
              <a:avLst/>
              <a:gdLst>
                <a:gd name="T0" fmla="*/ 108 w 108"/>
                <a:gd name="T1" fmla="*/ 0 h 232"/>
                <a:gd name="T2" fmla="*/ 16 w 108"/>
                <a:gd name="T3" fmla="*/ 0 h 232"/>
                <a:gd name="T4" fmla="*/ 0 w 108"/>
                <a:gd name="T5" fmla="*/ 16 h 232"/>
                <a:gd name="T6" fmla="*/ 0 w 108"/>
                <a:gd name="T7" fmla="*/ 216 h 232"/>
                <a:gd name="T8" fmla="*/ 16 w 108"/>
                <a:gd name="T9" fmla="*/ 232 h 232"/>
                <a:gd name="T10" fmla="*/ 56 w 108"/>
                <a:gd name="T11" fmla="*/ 232 h 232"/>
                <a:gd name="T12" fmla="*/ 63 w 108"/>
                <a:gd name="T13" fmla="*/ 200 h 232"/>
                <a:gd name="T14" fmla="*/ 8 w 108"/>
                <a:gd name="T15" fmla="*/ 200 h 232"/>
                <a:gd name="T16" fmla="*/ 8 w 108"/>
                <a:gd name="T17" fmla="*/ 32 h 232"/>
                <a:gd name="T18" fmla="*/ 101 w 108"/>
                <a:gd name="T19" fmla="*/ 32 h 232"/>
                <a:gd name="T20" fmla="*/ 104 w 108"/>
                <a:gd name="T21" fmla="*/ 20 h 232"/>
                <a:gd name="T22" fmla="*/ 48 w 108"/>
                <a:gd name="T23" fmla="*/ 20 h 232"/>
                <a:gd name="T24" fmla="*/ 48 w 108"/>
                <a:gd name="T25" fmla="*/ 12 h 232"/>
                <a:gd name="T26" fmla="*/ 105 w 108"/>
                <a:gd name="T27" fmla="*/ 12 h 232"/>
                <a:gd name="T28" fmla="*/ 108 w 108"/>
                <a:gd name="T2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232">
                  <a:moveTo>
                    <a:pt x="1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25"/>
                    <a:pt x="7" y="232"/>
                    <a:pt x="16" y="232"/>
                  </a:cubicBezTo>
                  <a:cubicBezTo>
                    <a:pt x="56" y="232"/>
                    <a:pt x="56" y="232"/>
                    <a:pt x="56" y="232"/>
                  </a:cubicBezTo>
                  <a:cubicBezTo>
                    <a:pt x="63" y="200"/>
                    <a:pt x="63" y="200"/>
                    <a:pt x="63" y="200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8" y="0"/>
                    <a:pt x="108" y="0"/>
                    <a:pt x="108" y="0"/>
                  </a:cubicBezTo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02"/>
            <p:cNvSpPr/>
            <p:nvPr/>
          </p:nvSpPr>
          <p:spPr bwMode="auto">
            <a:xfrm>
              <a:off x="9879013" y="858838"/>
              <a:ext cx="349250" cy="631825"/>
            </a:xfrm>
            <a:custGeom>
              <a:avLst/>
              <a:gdLst>
                <a:gd name="T0" fmla="*/ 220 w 220"/>
                <a:gd name="T1" fmla="*/ 0 h 398"/>
                <a:gd name="T2" fmla="*/ 0 w 220"/>
                <a:gd name="T3" fmla="*/ 0 h 398"/>
                <a:gd name="T4" fmla="*/ 0 w 220"/>
                <a:gd name="T5" fmla="*/ 398 h 398"/>
                <a:gd name="T6" fmla="*/ 130 w 220"/>
                <a:gd name="T7" fmla="*/ 398 h 398"/>
                <a:gd name="T8" fmla="*/ 220 w 220"/>
                <a:gd name="T9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398">
                  <a:moveTo>
                    <a:pt x="220" y="0"/>
                  </a:moveTo>
                  <a:lnTo>
                    <a:pt x="0" y="0"/>
                  </a:lnTo>
                  <a:lnTo>
                    <a:pt x="0" y="398"/>
                  </a:lnTo>
                  <a:lnTo>
                    <a:pt x="130" y="398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8D9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3"/>
            <p:cNvSpPr/>
            <p:nvPr/>
          </p:nvSpPr>
          <p:spPr bwMode="auto">
            <a:xfrm>
              <a:off x="9879013" y="858838"/>
              <a:ext cx="349250" cy="631825"/>
            </a:xfrm>
            <a:custGeom>
              <a:avLst/>
              <a:gdLst>
                <a:gd name="T0" fmla="*/ 220 w 220"/>
                <a:gd name="T1" fmla="*/ 0 h 398"/>
                <a:gd name="T2" fmla="*/ 0 w 220"/>
                <a:gd name="T3" fmla="*/ 0 h 398"/>
                <a:gd name="T4" fmla="*/ 0 w 220"/>
                <a:gd name="T5" fmla="*/ 398 h 398"/>
                <a:gd name="T6" fmla="*/ 130 w 220"/>
                <a:gd name="T7" fmla="*/ 398 h 398"/>
                <a:gd name="T8" fmla="*/ 220 w 220"/>
                <a:gd name="T9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398">
                  <a:moveTo>
                    <a:pt x="220" y="0"/>
                  </a:moveTo>
                  <a:lnTo>
                    <a:pt x="0" y="0"/>
                  </a:lnTo>
                  <a:lnTo>
                    <a:pt x="0" y="398"/>
                  </a:lnTo>
                  <a:lnTo>
                    <a:pt x="130" y="398"/>
                  </a:lnTo>
                  <a:lnTo>
                    <a:pt x="2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4"/>
            <p:cNvSpPr/>
            <p:nvPr/>
          </p:nvSpPr>
          <p:spPr bwMode="auto">
            <a:xfrm>
              <a:off x="10028238" y="784226"/>
              <a:ext cx="214313" cy="30163"/>
            </a:xfrm>
            <a:custGeom>
              <a:avLst/>
              <a:gdLst>
                <a:gd name="T0" fmla="*/ 135 w 135"/>
                <a:gd name="T1" fmla="*/ 0 h 19"/>
                <a:gd name="T2" fmla="*/ 0 w 135"/>
                <a:gd name="T3" fmla="*/ 0 h 19"/>
                <a:gd name="T4" fmla="*/ 0 w 135"/>
                <a:gd name="T5" fmla="*/ 19 h 19"/>
                <a:gd name="T6" fmla="*/ 133 w 135"/>
                <a:gd name="T7" fmla="*/ 19 h 19"/>
                <a:gd name="T8" fmla="*/ 135 w 1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9">
                  <a:moveTo>
                    <a:pt x="135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33" y="19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6B6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5"/>
            <p:cNvSpPr/>
            <p:nvPr/>
          </p:nvSpPr>
          <p:spPr bwMode="auto">
            <a:xfrm>
              <a:off x="10028238" y="784226"/>
              <a:ext cx="214313" cy="30163"/>
            </a:xfrm>
            <a:custGeom>
              <a:avLst/>
              <a:gdLst>
                <a:gd name="T0" fmla="*/ 135 w 135"/>
                <a:gd name="T1" fmla="*/ 0 h 19"/>
                <a:gd name="T2" fmla="*/ 0 w 135"/>
                <a:gd name="T3" fmla="*/ 0 h 19"/>
                <a:gd name="T4" fmla="*/ 0 w 135"/>
                <a:gd name="T5" fmla="*/ 19 h 19"/>
                <a:gd name="T6" fmla="*/ 133 w 135"/>
                <a:gd name="T7" fmla="*/ 19 h 19"/>
                <a:gd name="T8" fmla="*/ 135 w 1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9">
                  <a:moveTo>
                    <a:pt x="135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33" y="19"/>
                  </a:lnTo>
                  <a:lnTo>
                    <a:pt x="1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4660005" y="3941584"/>
            <a:ext cx="962026" cy="661988"/>
            <a:chOff x="4724400" y="3954463"/>
            <a:chExt cx="962026" cy="661988"/>
          </a:xfrm>
        </p:grpSpPr>
        <p:sp>
          <p:nvSpPr>
            <p:cNvPr id="106" name="Freeform 106"/>
            <p:cNvSpPr/>
            <p:nvPr/>
          </p:nvSpPr>
          <p:spPr bwMode="auto">
            <a:xfrm>
              <a:off x="4814888" y="3954463"/>
              <a:ext cx="841375" cy="661988"/>
            </a:xfrm>
            <a:custGeom>
              <a:avLst/>
              <a:gdLst>
                <a:gd name="T0" fmla="*/ 204 w 224"/>
                <a:gd name="T1" fmla="*/ 0 h 176"/>
                <a:gd name="T2" fmla="*/ 12 w 224"/>
                <a:gd name="T3" fmla="*/ 0 h 176"/>
                <a:gd name="T4" fmla="*/ 0 w 224"/>
                <a:gd name="T5" fmla="*/ 12 h 176"/>
                <a:gd name="T6" fmla="*/ 0 w 224"/>
                <a:gd name="T7" fmla="*/ 164 h 176"/>
                <a:gd name="T8" fmla="*/ 12 w 224"/>
                <a:gd name="T9" fmla="*/ 176 h 176"/>
                <a:gd name="T10" fmla="*/ 204 w 224"/>
                <a:gd name="T11" fmla="*/ 176 h 176"/>
                <a:gd name="T12" fmla="*/ 224 w 224"/>
                <a:gd name="T13" fmla="*/ 156 h 176"/>
                <a:gd name="T14" fmla="*/ 224 w 224"/>
                <a:gd name="T15" fmla="*/ 20 h 176"/>
                <a:gd name="T16" fmla="*/ 204 w 224"/>
                <a:gd name="T1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176">
                  <a:moveTo>
                    <a:pt x="20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71"/>
                    <a:pt x="5" y="176"/>
                    <a:pt x="12" y="176"/>
                  </a:cubicBezTo>
                  <a:cubicBezTo>
                    <a:pt x="204" y="176"/>
                    <a:pt x="204" y="176"/>
                    <a:pt x="204" y="176"/>
                  </a:cubicBezTo>
                  <a:cubicBezTo>
                    <a:pt x="215" y="176"/>
                    <a:pt x="224" y="167"/>
                    <a:pt x="224" y="156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4" y="9"/>
                    <a:pt x="215" y="0"/>
                    <a:pt x="204" y="0"/>
                  </a:cubicBez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7"/>
            <p:cNvSpPr/>
            <p:nvPr/>
          </p:nvSpPr>
          <p:spPr bwMode="auto">
            <a:xfrm>
              <a:off x="4814888" y="4014788"/>
              <a:ext cx="781050" cy="541338"/>
            </a:xfrm>
            <a:custGeom>
              <a:avLst/>
              <a:gdLst>
                <a:gd name="T0" fmla="*/ 196 w 208"/>
                <a:gd name="T1" fmla="*/ 0 h 144"/>
                <a:gd name="T2" fmla="*/ 0 w 208"/>
                <a:gd name="T3" fmla="*/ 0 h 144"/>
                <a:gd name="T4" fmla="*/ 0 w 208"/>
                <a:gd name="T5" fmla="*/ 144 h 144"/>
                <a:gd name="T6" fmla="*/ 196 w 208"/>
                <a:gd name="T7" fmla="*/ 144 h 144"/>
                <a:gd name="T8" fmla="*/ 208 w 208"/>
                <a:gd name="T9" fmla="*/ 132 h 144"/>
                <a:gd name="T10" fmla="*/ 208 w 208"/>
                <a:gd name="T11" fmla="*/ 12 h 144"/>
                <a:gd name="T12" fmla="*/ 196 w 208"/>
                <a:gd name="T1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44">
                  <a:moveTo>
                    <a:pt x="19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204" y="144"/>
                    <a:pt x="208" y="140"/>
                    <a:pt x="208" y="132"/>
                  </a:cubicBezTo>
                  <a:cubicBezTo>
                    <a:pt x="208" y="12"/>
                    <a:pt x="208" y="12"/>
                    <a:pt x="208" y="12"/>
                  </a:cubicBezTo>
                  <a:cubicBezTo>
                    <a:pt x="208" y="4"/>
                    <a:pt x="204" y="0"/>
                    <a:pt x="196" y="0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4935538" y="4044951"/>
              <a:ext cx="630238" cy="481013"/>
            </a:xfrm>
            <a:custGeom>
              <a:avLst/>
              <a:gdLst>
                <a:gd name="T0" fmla="*/ 156 w 168"/>
                <a:gd name="T1" fmla="*/ 0 h 128"/>
                <a:gd name="T2" fmla="*/ 40 w 168"/>
                <a:gd name="T3" fmla="*/ 0 h 128"/>
                <a:gd name="T4" fmla="*/ 8 w 168"/>
                <a:gd name="T5" fmla="*/ 0 h 128"/>
                <a:gd name="T6" fmla="*/ 4 w 168"/>
                <a:gd name="T7" fmla="*/ 0 h 128"/>
                <a:gd name="T8" fmla="*/ 0 w 168"/>
                <a:gd name="T9" fmla="*/ 0 h 128"/>
                <a:gd name="T10" fmla="*/ 0 w 168"/>
                <a:gd name="T11" fmla="*/ 60 h 128"/>
                <a:gd name="T12" fmla="*/ 0 w 168"/>
                <a:gd name="T13" fmla="*/ 68 h 128"/>
                <a:gd name="T14" fmla="*/ 0 w 168"/>
                <a:gd name="T15" fmla="*/ 128 h 128"/>
                <a:gd name="T16" fmla="*/ 4 w 168"/>
                <a:gd name="T17" fmla="*/ 128 h 128"/>
                <a:gd name="T18" fmla="*/ 8 w 168"/>
                <a:gd name="T19" fmla="*/ 128 h 128"/>
                <a:gd name="T20" fmla="*/ 40 w 168"/>
                <a:gd name="T21" fmla="*/ 128 h 128"/>
                <a:gd name="T22" fmla="*/ 156 w 168"/>
                <a:gd name="T23" fmla="*/ 128 h 128"/>
                <a:gd name="T24" fmla="*/ 168 w 168"/>
                <a:gd name="T25" fmla="*/ 116 h 128"/>
                <a:gd name="T26" fmla="*/ 168 w 168"/>
                <a:gd name="T27" fmla="*/ 12 h 128"/>
                <a:gd name="T28" fmla="*/ 156 w 168"/>
                <a:gd name="T29" fmla="*/ 0 h 128"/>
                <a:gd name="T30" fmla="*/ 40 w 168"/>
                <a:gd name="T31" fmla="*/ 120 h 128"/>
                <a:gd name="T32" fmla="*/ 8 w 168"/>
                <a:gd name="T33" fmla="*/ 120 h 128"/>
                <a:gd name="T34" fmla="*/ 8 w 168"/>
                <a:gd name="T35" fmla="*/ 68 h 128"/>
                <a:gd name="T36" fmla="*/ 40 w 168"/>
                <a:gd name="T37" fmla="*/ 68 h 128"/>
                <a:gd name="T38" fmla="*/ 40 w 168"/>
                <a:gd name="T39" fmla="*/ 120 h 128"/>
                <a:gd name="T40" fmla="*/ 40 w 168"/>
                <a:gd name="T41" fmla="*/ 60 h 128"/>
                <a:gd name="T42" fmla="*/ 8 w 168"/>
                <a:gd name="T43" fmla="*/ 60 h 128"/>
                <a:gd name="T44" fmla="*/ 8 w 168"/>
                <a:gd name="T45" fmla="*/ 8 h 128"/>
                <a:gd name="T46" fmla="*/ 40 w 168"/>
                <a:gd name="T47" fmla="*/ 8 h 128"/>
                <a:gd name="T48" fmla="*/ 40 w 168"/>
                <a:gd name="T49" fmla="*/ 6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128">
                  <a:moveTo>
                    <a:pt x="156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64" y="128"/>
                    <a:pt x="168" y="123"/>
                    <a:pt x="168" y="116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168" y="5"/>
                    <a:pt x="164" y="0"/>
                    <a:pt x="156" y="0"/>
                  </a:cubicBezTo>
                  <a:close/>
                  <a:moveTo>
                    <a:pt x="40" y="120"/>
                  </a:moveTo>
                  <a:cubicBezTo>
                    <a:pt x="8" y="120"/>
                    <a:pt x="8" y="120"/>
                    <a:pt x="8" y="1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40" y="68"/>
                    <a:pt x="40" y="68"/>
                    <a:pt x="40" y="68"/>
                  </a:cubicBezTo>
                  <a:lnTo>
                    <a:pt x="40" y="120"/>
                  </a:lnTo>
                  <a:close/>
                  <a:moveTo>
                    <a:pt x="40" y="60"/>
                  </a:moveTo>
                  <a:cubicBezTo>
                    <a:pt x="8" y="60"/>
                    <a:pt x="8" y="60"/>
                    <a:pt x="8" y="6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40" y="60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9"/>
            <p:cNvSpPr/>
            <p:nvPr/>
          </p:nvSpPr>
          <p:spPr bwMode="auto">
            <a:xfrm>
              <a:off x="5084763" y="4075113"/>
              <a:ext cx="450850" cy="420688"/>
            </a:xfrm>
            <a:custGeom>
              <a:avLst/>
              <a:gdLst>
                <a:gd name="T0" fmla="*/ 108 w 120"/>
                <a:gd name="T1" fmla="*/ 112 h 112"/>
                <a:gd name="T2" fmla="*/ 0 w 120"/>
                <a:gd name="T3" fmla="*/ 112 h 112"/>
                <a:gd name="T4" fmla="*/ 0 w 120"/>
                <a:gd name="T5" fmla="*/ 108 h 112"/>
                <a:gd name="T6" fmla="*/ 108 w 120"/>
                <a:gd name="T7" fmla="*/ 108 h 112"/>
                <a:gd name="T8" fmla="*/ 116 w 120"/>
                <a:gd name="T9" fmla="*/ 100 h 112"/>
                <a:gd name="T10" fmla="*/ 116 w 120"/>
                <a:gd name="T11" fmla="*/ 12 h 112"/>
                <a:gd name="T12" fmla="*/ 108 w 120"/>
                <a:gd name="T13" fmla="*/ 4 h 112"/>
                <a:gd name="T14" fmla="*/ 0 w 120"/>
                <a:gd name="T15" fmla="*/ 4 h 112"/>
                <a:gd name="T16" fmla="*/ 0 w 120"/>
                <a:gd name="T17" fmla="*/ 0 h 112"/>
                <a:gd name="T18" fmla="*/ 108 w 120"/>
                <a:gd name="T19" fmla="*/ 0 h 112"/>
                <a:gd name="T20" fmla="*/ 120 w 120"/>
                <a:gd name="T21" fmla="*/ 12 h 112"/>
                <a:gd name="T22" fmla="*/ 120 w 120"/>
                <a:gd name="T23" fmla="*/ 100 h 112"/>
                <a:gd name="T24" fmla="*/ 108 w 120"/>
                <a:gd name="T2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112">
                  <a:moveTo>
                    <a:pt x="108" y="112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12" y="108"/>
                    <a:pt x="116" y="104"/>
                    <a:pt x="116" y="100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8"/>
                    <a:pt x="112" y="4"/>
                    <a:pt x="10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6" y="0"/>
                    <a:pt x="120" y="4"/>
                    <a:pt x="120" y="12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0" y="108"/>
                    <a:pt x="116" y="112"/>
                    <a:pt x="108" y="112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Rectangle 110"/>
            <p:cNvSpPr>
              <a:spLocks noChangeArrowheads="1"/>
            </p:cNvSpPr>
            <p:nvPr/>
          </p:nvSpPr>
          <p:spPr bwMode="auto">
            <a:xfrm>
              <a:off x="5656263" y="4240213"/>
              <a:ext cx="30163" cy="90488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Rectangle 111"/>
            <p:cNvSpPr>
              <a:spLocks noChangeArrowheads="1"/>
            </p:cNvSpPr>
            <p:nvPr/>
          </p:nvSpPr>
          <p:spPr bwMode="auto">
            <a:xfrm>
              <a:off x="4724400" y="4270376"/>
              <a:ext cx="60325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Rectangle 112"/>
            <p:cNvSpPr>
              <a:spLocks noChangeArrowheads="1"/>
            </p:cNvSpPr>
            <p:nvPr/>
          </p:nvSpPr>
          <p:spPr bwMode="auto">
            <a:xfrm>
              <a:off x="4784725" y="4256088"/>
              <a:ext cx="30163" cy="6032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9603480" y="3941584"/>
            <a:ext cx="962025" cy="661988"/>
            <a:chOff x="9667875" y="3954463"/>
            <a:chExt cx="962025" cy="661988"/>
          </a:xfrm>
        </p:grpSpPr>
        <p:sp>
          <p:nvSpPr>
            <p:cNvPr id="113" name="Oval 113"/>
            <p:cNvSpPr>
              <a:spLocks noChangeArrowheads="1"/>
            </p:cNvSpPr>
            <p:nvPr/>
          </p:nvSpPr>
          <p:spPr bwMode="auto">
            <a:xfrm>
              <a:off x="9818688" y="4014788"/>
              <a:ext cx="420688" cy="420688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Oval 114"/>
            <p:cNvSpPr>
              <a:spLocks noChangeArrowheads="1"/>
            </p:cNvSpPr>
            <p:nvPr/>
          </p:nvSpPr>
          <p:spPr bwMode="auto">
            <a:xfrm>
              <a:off x="10164763" y="4105276"/>
              <a:ext cx="239713" cy="239713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Oval 115"/>
            <p:cNvSpPr>
              <a:spLocks noChangeArrowheads="1"/>
            </p:cNvSpPr>
            <p:nvPr/>
          </p:nvSpPr>
          <p:spPr bwMode="auto">
            <a:xfrm>
              <a:off x="9667875" y="4225926"/>
              <a:ext cx="390525" cy="39052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Oval 116"/>
            <p:cNvSpPr>
              <a:spLocks noChangeArrowheads="1"/>
            </p:cNvSpPr>
            <p:nvPr/>
          </p:nvSpPr>
          <p:spPr bwMode="auto">
            <a:xfrm>
              <a:off x="10239375" y="4225926"/>
              <a:ext cx="390525" cy="390525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Rectangle 117"/>
            <p:cNvSpPr>
              <a:spLocks noChangeArrowheads="1"/>
            </p:cNvSpPr>
            <p:nvPr/>
          </p:nvSpPr>
          <p:spPr bwMode="auto">
            <a:xfrm>
              <a:off x="9863138" y="4316413"/>
              <a:ext cx="571500" cy="300038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Oval 118"/>
            <p:cNvSpPr>
              <a:spLocks noChangeArrowheads="1"/>
            </p:cNvSpPr>
            <p:nvPr/>
          </p:nvSpPr>
          <p:spPr bwMode="auto">
            <a:xfrm>
              <a:off x="9818688" y="3954463"/>
              <a:ext cx="420688" cy="420688"/>
            </a:xfrm>
            <a:prstGeom prst="ellipse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Oval 119"/>
            <p:cNvSpPr>
              <a:spLocks noChangeArrowheads="1"/>
            </p:cNvSpPr>
            <p:nvPr/>
          </p:nvSpPr>
          <p:spPr bwMode="auto">
            <a:xfrm>
              <a:off x="10164763" y="4044951"/>
              <a:ext cx="239713" cy="241300"/>
            </a:xfrm>
            <a:prstGeom prst="ellipse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Oval 120"/>
            <p:cNvSpPr>
              <a:spLocks noChangeArrowheads="1"/>
            </p:cNvSpPr>
            <p:nvPr/>
          </p:nvSpPr>
          <p:spPr bwMode="auto">
            <a:xfrm>
              <a:off x="9667875" y="4165601"/>
              <a:ext cx="390525" cy="390525"/>
            </a:xfrm>
            <a:prstGeom prst="ellipse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Oval 121"/>
            <p:cNvSpPr>
              <a:spLocks noChangeArrowheads="1"/>
            </p:cNvSpPr>
            <p:nvPr/>
          </p:nvSpPr>
          <p:spPr bwMode="auto">
            <a:xfrm>
              <a:off x="10239375" y="4165601"/>
              <a:ext cx="390525" cy="390525"/>
            </a:xfrm>
            <a:prstGeom prst="ellipse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Rectangle 122"/>
            <p:cNvSpPr>
              <a:spLocks noChangeArrowheads="1"/>
            </p:cNvSpPr>
            <p:nvPr/>
          </p:nvSpPr>
          <p:spPr bwMode="auto">
            <a:xfrm>
              <a:off x="9863138" y="4256088"/>
              <a:ext cx="541338" cy="300038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6417368" y="2319159"/>
            <a:ext cx="722313" cy="781050"/>
            <a:chOff x="6481763" y="2332038"/>
            <a:chExt cx="722313" cy="781050"/>
          </a:xfrm>
        </p:grpSpPr>
        <p:sp>
          <p:nvSpPr>
            <p:cNvPr id="123" name="Freeform 123"/>
            <p:cNvSpPr/>
            <p:nvPr/>
          </p:nvSpPr>
          <p:spPr bwMode="auto">
            <a:xfrm>
              <a:off x="6481763" y="2392363"/>
              <a:ext cx="722313" cy="720725"/>
            </a:xfrm>
            <a:custGeom>
              <a:avLst/>
              <a:gdLst>
                <a:gd name="T0" fmla="*/ 192 w 192"/>
                <a:gd name="T1" fmla="*/ 176 h 192"/>
                <a:gd name="T2" fmla="*/ 176 w 192"/>
                <a:gd name="T3" fmla="*/ 192 h 192"/>
                <a:gd name="T4" fmla="*/ 16 w 192"/>
                <a:gd name="T5" fmla="*/ 192 h 192"/>
                <a:gd name="T6" fmla="*/ 0 w 192"/>
                <a:gd name="T7" fmla="*/ 176 h 192"/>
                <a:gd name="T8" fmla="*/ 0 w 192"/>
                <a:gd name="T9" fmla="*/ 16 h 192"/>
                <a:gd name="T10" fmla="*/ 16 w 192"/>
                <a:gd name="T11" fmla="*/ 0 h 192"/>
                <a:gd name="T12" fmla="*/ 176 w 192"/>
                <a:gd name="T13" fmla="*/ 0 h 192"/>
                <a:gd name="T14" fmla="*/ 192 w 192"/>
                <a:gd name="T15" fmla="*/ 16 h 192"/>
                <a:gd name="T16" fmla="*/ 192 w 192"/>
                <a:gd name="T17" fmla="*/ 17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192">
                  <a:moveTo>
                    <a:pt x="192" y="176"/>
                  </a:moveTo>
                  <a:cubicBezTo>
                    <a:pt x="192" y="185"/>
                    <a:pt x="185" y="192"/>
                    <a:pt x="176" y="192"/>
                  </a:cubicBezTo>
                  <a:cubicBezTo>
                    <a:pt x="16" y="192"/>
                    <a:pt x="16" y="192"/>
                    <a:pt x="16" y="192"/>
                  </a:cubicBezTo>
                  <a:cubicBezTo>
                    <a:pt x="7" y="192"/>
                    <a:pt x="0" y="185"/>
                    <a:pt x="0" y="17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5" y="0"/>
                    <a:pt x="192" y="7"/>
                    <a:pt x="192" y="16"/>
                  </a:cubicBezTo>
                  <a:cubicBezTo>
                    <a:pt x="192" y="176"/>
                    <a:pt x="192" y="176"/>
                    <a:pt x="192" y="176"/>
                  </a:cubicBezTo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24"/>
            <p:cNvSpPr/>
            <p:nvPr/>
          </p:nvSpPr>
          <p:spPr bwMode="auto">
            <a:xfrm>
              <a:off x="6481763" y="2332038"/>
              <a:ext cx="722313" cy="720725"/>
            </a:xfrm>
            <a:custGeom>
              <a:avLst/>
              <a:gdLst>
                <a:gd name="T0" fmla="*/ 192 w 192"/>
                <a:gd name="T1" fmla="*/ 176 h 192"/>
                <a:gd name="T2" fmla="*/ 176 w 192"/>
                <a:gd name="T3" fmla="*/ 192 h 192"/>
                <a:gd name="T4" fmla="*/ 16 w 192"/>
                <a:gd name="T5" fmla="*/ 192 h 192"/>
                <a:gd name="T6" fmla="*/ 0 w 192"/>
                <a:gd name="T7" fmla="*/ 176 h 192"/>
                <a:gd name="T8" fmla="*/ 0 w 192"/>
                <a:gd name="T9" fmla="*/ 16 h 192"/>
                <a:gd name="T10" fmla="*/ 16 w 192"/>
                <a:gd name="T11" fmla="*/ 0 h 192"/>
                <a:gd name="T12" fmla="*/ 176 w 192"/>
                <a:gd name="T13" fmla="*/ 0 h 192"/>
                <a:gd name="T14" fmla="*/ 192 w 192"/>
                <a:gd name="T15" fmla="*/ 16 h 192"/>
                <a:gd name="T16" fmla="*/ 192 w 192"/>
                <a:gd name="T17" fmla="*/ 17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192">
                  <a:moveTo>
                    <a:pt x="192" y="176"/>
                  </a:moveTo>
                  <a:cubicBezTo>
                    <a:pt x="192" y="185"/>
                    <a:pt x="185" y="192"/>
                    <a:pt x="176" y="192"/>
                  </a:cubicBezTo>
                  <a:cubicBezTo>
                    <a:pt x="16" y="192"/>
                    <a:pt x="16" y="192"/>
                    <a:pt x="16" y="192"/>
                  </a:cubicBezTo>
                  <a:cubicBezTo>
                    <a:pt x="7" y="192"/>
                    <a:pt x="0" y="185"/>
                    <a:pt x="0" y="17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5" y="0"/>
                    <a:pt x="192" y="7"/>
                    <a:pt x="192" y="16"/>
                  </a:cubicBezTo>
                  <a:cubicBezTo>
                    <a:pt x="192" y="176"/>
                    <a:pt x="192" y="176"/>
                    <a:pt x="192" y="176"/>
                  </a:cubicBezTo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Rectangle 125"/>
            <p:cNvSpPr>
              <a:spLocks noChangeArrowheads="1"/>
            </p:cNvSpPr>
            <p:nvPr/>
          </p:nvSpPr>
          <p:spPr bwMode="auto">
            <a:xfrm>
              <a:off x="6481763" y="2527301"/>
              <a:ext cx="722313" cy="330200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Rectangle 126"/>
            <p:cNvSpPr>
              <a:spLocks noChangeArrowheads="1"/>
            </p:cNvSpPr>
            <p:nvPr/>
          </p:nvSpPr>
          <p:spPr bwMode="auto">
            <a:xfrm>
              <a:off x="6481763" y="2527301"/>
              <a:ext cx="722313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Rectangle 127"/>
            <p:cNvSpPr>
              <a:spLocks noChangeArrowheads="1"/>
            </p:cNvSpPr>
            <p:nvPr/>
          </p:nvSpPr>
          <p:spPr bwMode="auto">
            <a:xfrm>
              <a:off x="7023100" y="2392363"/>
              <a:ext cx="120650" cy="603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Oval 128"/>
            <p:cNvSpPr>
              <a:spLocks noChangeArrowheads="1"/>
            </p:cNvSpPr>
            <p:nvPr/>
          </p:nvSpPr>
          <p:spPr bwMode="auto">
            <a:xfrm>
              <a:off x="6542088" y="2392363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29"/>
            <p:cNvSpPr/>
            <p:nvPr/>
          </p:nvSpPr>
          <p:spPr bwMode="auto">
            <a:xfrm>
              <a:off x="6643688" y="2857501"/>
              <a:ext cx="398463" cy="120650"/>
            </a:xfrm>
            <a:custGeom>
              <a:avLst/>
              <a:gdLst>
                <a:gd name="T0" fmla="*/ 106 w 106"/>
                <a:gd name="T1" fmla="*/ 0 h 32"/>
                <a:gd name="T2" fmla="*/ 0 w 106"/>
                <a:gd name="T3" fmla="*/ 0 h 32"/>
                <a:gd name="T4" fmla="*/ 53 w 106"/>
                <a:gd name="T5" fmla="*/ 32 h 32"/>
                <a:gd name="T6" fmla="*/ 106 w 106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32">
                  <a:moveTo>
                    <a:pt x="1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19"/>
                    <a:pt x="30" y="32"/>
                    <a:pt x="53" y="32"/>
                  </a:cubicBezTo>
                  <a:cubicBezTo>
                    <a:pt x="76" y="32"/>
                    <a:pt x="96" y="19"/>
                    <a:pt x="106" y="0"/>
                  </a:cubicBezTo>
                </a:path>
              </a:pathLst>
            </a:custGeom>
            <a:solidFill>
              <a:srgbClr val="CE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30"/>
            <p:cNvSpPr/>
            <p:nvPr/>
          </p:nvSpPr>
          <p:spPr bwMode="auto">
            <a:xfrm>
              <a:off x="6618288" y="2527301"/>
              <a:ext cx="450850" cy="330200"/>
            </a:xfrm>
            <a:custGeom>
              <a:avLst/>
              <a:gdLst>
                <a:gd name="T0" fmla="*/ 60 w 120"/>
                <a:gd name="T1" fmla="*/ 0 h 88"/>
                <a:gd name="T2" fmla="*/ 60 w 120"/>
                <a:gd name="T3" fmla="*/ 0 h 88"/>
                <a:gd name="T4" fmla="*/ 0 w 120"/>
                <a:gd name="T5" fmla="*/ 60 h 88"/>
                <a:gd name="T6" fmla="*/ 7 w 120"/>
                <a:gd name="T7" fmla="*/ 88 h 88"/>
                <a:gd name="T8" fmla="*/ 113 w 120"/>
                <a:gd name="T9" fmla="*/ 88 h 88"/>
                <a:gd name="T10" fmla="*/ 120 w 120"/>
                <a:gd name="T11" fmla="*/ 60 h 88"/>
                <a:gd name="T12" fmla="*/ 60 w 120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8"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70"/>
                    <a:pt x="3" y="80"/>
                    <a:pt x="7" y="88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17" y="80"/>
                    <a:pt x="120" y="7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</a:path>
              </a:pathLst>
            </a:custGeom>
            <a:solidFill>
              <a:srgbClr val="627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Oval 131"/>
            <p:cNvSpPr>
              <a:spLocks noChangeArrowheads="1"/>
            </p:cNvSpPr>
            <p:nvPr/>
          </p:nvSpPr>
          <p:spPr bwMode="auto">
            <a:xfrm>
              <a:off x="6618288" y="2466976"/>
              <a:ext cx="450850" cy="450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Oval 132"/>
            <p:cNvSpPr>
              <a:spLocks noChangeArrowheads="1"/>
            </p:cNvSpPr>
            <p:nvPr/>
          </p:nvSpPr>
          <p:spPr bwMode="auto">
            <a:xfrm>
              <a:off x="6648450" y="2497138"/>
              <a:ext cx="390525" cy="39052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Oval 133"/>
            <p:cNvSpPr>
              <a:spLocks noChangeArrowheads="1"/>
            </p:cNvSpPr>
            <p:nvPr/>
          </p:nvSpPr>
          <p:spPr bwMode="auto">
            <a:xfrm>
              <a:off x="6707188" y="2557463"/>
              <a:ext cx="271463" cy="269875"/>
            </a:xfrm>
            <a:prstGeom prst="ellipse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Oval 134"/>
            <p:cNvSpPr>
              <a:spLocks noChangeArrowheads="1"/>
            </p:cNvSpPr>
            <p:nvPr/>
          </p:nvSpPr>
          <p:spPr bwMode="auto">
            <a:xfrm>
              <a:off x="6783388" y="2632076"/>
              <a:ext cx="120650" cy="120650"/>
            </a:xfrm>
            <a:prstGeom prst="ellipse">
              <a:avLst/>
            </a:pr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Oval 135"/>
            <p:cNvSpPr>
              <a:spLocks noChangeArrowheads="1"/>
            </p:cNvSpPr>
            <p:nvPr/>
          </p:nvSpPr>
          <p:spPr bwMode="auto">
            <a:xfrm>
              <a:off x="6918325" y="2571751"/>
              <a:ext cx="60325" cy="6032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8041380" y="3762197"/>
            <a:ext cx="811213" cy="841375"/>
            <a:chOff x="8105775" y="3775076"/>
            <a:chExt cx="811213" cy="841375"/>
          </a:xfrm>
        </p:grpSpPr>
        <p:sp>
          <p:nvSpPr>
            <p:cNvPr id="136" name="Rectangle 136"/>
            <p:cNvSpPr>
              <a:spLocks noChangeArrowheads="1"/>
            </p:cNvSpPr>
            <p:nvPr/>
          </p:nvSpPr>
          <p:spPr bwMode="auto">
            <a:xfrm>
              <a:off x="8331200" y="3894138"/>
              <a:ext cx="585788" cy="661988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137"/>
            <p:cNvSpPr/>
            <p:nvPr/>
          </p:nvSpPr>
          <p:spPr bwMode="auto">
            <a:xfrm>
              <a:off x="8105775" y="3775076"/>
              <a:ext cx="811213" cy="119063"/>
            </a:xfrm>
            <a:custGeom>
              <a:avLst/>
              <a:gdLst>
                <a:gd name="T0" fmla="*/ 492 w 511"/>
                <a:gd name="T1" fmla="*/ 0 h 75"/>
                <a:gd name="T2" fmla="*/ 19 w 511"/>
                <a:gd name="T3" fmla="*/ 0 h 75"/>
                <a:gd name="T4" fmla="*/ 19 w 511"/>
                <a:gd name="T5" fmla="*/ 19 h 75"/>
                <a:gd name="T6" fmla="*/ 0 w 511"/>
                <a:gd name="T7" fmla="*/ 19 h 75"/>
                <a:gd name="T8" fmla="*/ 0 w 511"/>
                <a:gd name="T9" fmla="*/ 75 h 75"/>
                <a:gd name="T10" fmla="*/ 511 w 511"/>
                <a:gd name="T11" fmla="*/ 75 h 75"/>
                <a:gd name="T12" fmla="*/ 511 w 511"/>
                <a:gd name="T13" fmla="*/ 19 h 75"/>
                <a:gd name="T14" fmla="*/ 492 w 511"/>
                <a:gd name="T15" fmla="*/ 19 h 75"/>
                <a:gd name="T16" fmla="*/ 492 w 511"/>
                <a:gd name="T1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75">
                  <a:moveTo>
                    <a:pt x="492" y="0"/>
                  </a:moveTo>
                  <a:lnTo>
                    <a:pt x="19" y="0"/>
                  </a:lnTo>
                  <a:lnTo>
                    <a:pt x="19" y="19"/>
                  </a:lnTo>
                  <a:lnTo>
                    <a:pt x="0" y="19"/>
                  </a:lnTo>
                  <a:lnTo>
                    <a:pt x="0" y="75"/>
                  </a:lnTo>
                  <a:lnTo>
                    <a:pt x="511" y="75"/>
                  </a:lnTo>
                  <a:lnTo>
                    <a:pt x="511" y="19"/>
                  </a:lnTo>
                  <a:lnTo>
                    <a:pt x="492" y="19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D7D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38"/>
            <p:cNvSpPr/>
            <p:nvPr/>
          </p:nvSpPr>
          <p:spPr bwMode="auto">
            <a:xfrm>
              <a:off x="8105775" y="3775076"/>
              <a:ext cx="30163" cy="30163"/>
            </a:xfrm>
            <a:custGeom>
              <a:avLst/>
              <a:gdLst>
                <a:gd name="T0" fmla="*/ 8 w 8"/>
                <a:gd name="T1" fmla="*/ 0 h 8"/>
                <a:gd name="T2" fmla="*/ 0 w 8"/>
                <a:gd name="T3" fmla="*/ 8 h 8"/>
                <a:gd name="T4" fmla="*/ 8 w 8"/>
                <a:gd name="T5" fmla="*/ 8 h 8"/>
                <a:gd name="T6" fmla="*/ 8 w 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D7D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139"/>
            <p:cNvSpPr/>
            <p:nvPr/>
          </p:nvSpPr>
          <p:spPr bwMode="auto">
            <a:xfrm>
              <a:off x="8886825" y="3775076"/>
              <a:ext cx="30163" cy="30163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8 h 8"/>
                <a:gd name="T4" fmla="*/ 8 w 8"/>
                <a:gd name="T5" fmla="*/ 8 h 8"/>
                <a:gd name="T6" fmla="*/ 0 w 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D7D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40"/>
            <p:cNvSpPr/>
            <p:nvPr/>
          </p:nvSpPr>
          <p:spPr bwMode="auto">
            <a:xfrm>
              <a:off x="8105775" y="4556126"/>
              <a:ext cx="811213" cy="60325"/>
            </a:xfrm>
            <a:custGeom>
              <a:avLst/>
              <a:gdLst>
                <a:gd name="T0" fmla="*/ 19 w 511"/>
                <a:gd name="T1" fmla="*/ 38 h 38"/>
                <a:gd name="T2" fmla="*/ 492 w 511"/>
                <a:gd name="T3" fmla="*/ 38 h 38"/>
                <a:gd name="T4" fmla="*/ 492 w 511"/>
                <a:gd name="T5" fmla="*/ 19 h 38"/>
                <a:gd name="T6" fmla="*/ 511 w 511"/>
                <a:gd name="T7" fmla="*/ 19 h 38"/>
                <a:gd name="T8" fmla="*/ 511 w 511"/>
                <a:gd name="T9" fmla="*/ 0 h 38"/>
                <a:gd name="T10" fmla="*/ 0 w 511"/>
                <a:gd name="T11" fmla="*/ 0 h 38"/>
                <a:gd name="T12" fmla="*/ 0 w 511"/>
                <a:gd name="T13" fmla="*/ 19 h 38"/>
                <a:gd name="T14" fmla="*/ 19 w 511"/>
                <a:gd name="T15" fmla="*/ 19 h 38"/>
                <a:gd name="T16" fmla="*/ 19 w 511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38">
                  <a:moveTo>
                    <a:pt x="19" y="38"/>
                  </a:moveTo>
                  <a:lnTo>
                    <a:pt x="492" y="38"/>
                  </a:lnTo>
                  <a:lnTo>
                    <a:pt x="492" y="19"/>
                  </a:lnTo>
                  <a:lnTo>
                    <a:pt x="511" y="19"/>
                  </a:lnTo>
                  <a:lnTo>
                    <a:pt x="511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9" y="19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D7D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41"/>
            <p:cNvSpPr/>
            <p:nvPr/>
          </p:nvSpPr>
          <p:spPr bwMode="auto">
            <a:xfrm>
              <a:off x="8886825" y="4586288"/>
              <a:ext cx="30163" cy="30163"/>
            </a:xfrm>
            <a:custGeom>
              <a:avLst/>
              <a:gdLst>
                <a:gd name="T0" fmla="*/ 0 w 8"/>
                <a:gd name="T1" fmla="*/ 8 h 8"/>
                <a:gd name="T2" fmla="*/ 8 w 8"/>
                <a:gd name="T3" fmla="*/ 0 h 8"/>
                <a:gd name="T4" fmla="*/ 0 w 8"/>
                <a:gd name="T5" fmla="*/ 0 h 8"/>
                <a:gd name="T6" fmla="*/ 0 w 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cubicBezTo>
                    <a:pt x="4" y="8"/>
                    <a:pt x="8" y="4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7D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42"/>
            <p:cNvSpPr/>
            <p:nvPr/>
          </p:nvSpPr>
          <p:spPr bwMode="auto">
            <a:xfrm>
              <a:off x="8105775" y="4586288"/>
              <a:ext cx="30163" cy="30163"/>
            </a:xfrm>
            <a:custGeom>
              <a:avLst/>
              <a:gdLst>
                <a:gd name="T0" fmla="*/ 8 w 8"/>
                <a:gd name="T1" fmla="*/ 8 h 8"/>
                <a:gd name="T2" fmla="*/ 8 w 8"/>
                <a:gd name="T3" fmla="*/ 0 h 8"/>
                <a:gd name="T4" fmla="*/ 0 w 8"/>
                <a:gd name="T5" fmla="*/ 0 h 8"/>
                <a:gd name="T6" fmla="*/ 8 w 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" y="8"/>
                    <a:pt x="8" y="8"/>
                  </a:cubicBezTo>
                  <a:close/>
                </a:path>
              </a:pathLst>
            </a:custGeom>
            <a:solidFill>
              <a:srgbClr val="D7D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Oval 143"/>
            <p:cNvSpPr>
              <a:spLocks noChangeArrowheads="1"/>
            </p:cNvSpPr>
            <p:nvPr/>
          </p:nvSpPr>
          <p:spPr bwMode="auto">
            <a:xfrm>
              <a:off x="8345488" y="3805238"/>
              <a:ext cx="60325" cy="6032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Oval 144"/>
            <p:cNvSpPr>
              <a:spLocks noChangeArrowheads="1"/>
            </p:cNvSpPr>
            <p:nvPr/>
          </p:nvSpPr>
          <p:spPr bwMode="auto">
            <a:xfrm>
              <a:off x="8255000" y="3805238"/>
              <a:ext cx="60325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Oval 145"/>
            <p:cNvSpPr>
              <a:spLocks noChangeArrowheads="1"/>
            </p:cNvSpPr>
            <p:nvPr/>
          </p:nvSpPr>
          <p:spPr bwMode="auto">
            <a:xfrm>
              <a:off x="8166100" y="3805238"/>
              <a:ext cx="58738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Rectangle 146"/>
            <p:cNvSpPr>
              <a:spLocks noChangeArrowheads="1"/>
            </p:cNvSpPr>
            <p:nvPr/>
          </p:nvSpPr>
          <p:spPr bwMode="auto">
            <a:xfrm>
              <a:off x="8105775" y="3894138"/>
              <a:ext cx="225425" cy="661988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Rectangle 147"/>
            <p:cNvSpPr>
              <a:spLocks noChangeArrowheads="1"/>
            </p:cNvSpPr>
            <p:nvPr/>
          </p:nvSpPr>
          <p:spPr bwMode="auto">
            <a:xfrm>
              <a:off x="8166100" y="3954463"/>
              <a:ext cx="10477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Rectangle 148"/>
            <p:cNvSpPr>
              <a:spLocks noChangeArrowheads="1"/>
            </p:cNvSpPr>
            <p:nvPr/>
          </p:nvSpPr>
          <p:spPr bwMode="auto">
            <a:xfrm>
              <a:off x="8391525" y="3954463"/>
              <a:ext cx="465138" cy="90488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Rectangle 149"/>
            <p:cNvSpPr>
              <a:spLocks noChangeArrowheads="1"/>
            </p:cNvSpPr>
            <p:nvPr/>
          </p:nvSpPr>
          <p:spPr bwMode="auto">
            <a:xfrm>
              <a:off x="8391525" y="4075113"/>
              <a:ext cx="134938" cy="1206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Rectangle 150"/>
            <p:cNvSpPr>
              <a:spLocks noChangeArrowheads="1"/>
            </p:cNvSpPr>
            <p:nvPr/>
          </p:nvSpPr>
          <p:spPr bwMode="auto">
            <a:xfrm>
              <a:off x="8556625" y="4075113"/>
              <a:ext cx="134938" cy="1206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Rectangle 151"/>
            <p:cNvSpPr>
              <a:spLocks noChangeArrowheads="1"/>
            </p:cNvSpPr>
            <p:nvPr/>
          </p:nvSpPr>
          <p:spPr bwMode="auto">
            <a:xfrm>
              <a:off x="8721725" y="4075113"/>
              <a:ext cx="134938" cy="1206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Rectangle 152"/>
            <p:cNvSpPr>
              <a:spLocks noChangeArrowheads="1"/>
            </p:cNvSpPr>
            <p:nvPr/>
          </p:nvSpPr>
          <p:spPr bwMode="auto">
            <a:xfrm>
              <a:off x="8391525" y="4225926"/>
              <a:ext cx="134938" cy="1190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Rectangle 153"/>
            <p:cNvSpPr>
              <a:spLocks noChangeArrowheads="1"/>
            </p:cNvSpPr>
            <p:nvPr/>
          </p:nvSpPr>
          <p:spPr bwMode="auto">
            <a:xfrm>
              <a:off x="8556625" y="4225926"/>
              <a:ext cx="134938" cy="1190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Rectangle 154"/>
            <p:cNvSpPr>
              <a:spLocks noChangeArrowheads="1"/>
            </p:cNvSpPr>
            <p:nvPr/>
          </p:nvSpPr>
          <p:spPr bwMode="auto">
            <a:xfrm>
              <a:off x="8721725" y="4225926"/>
              <a:ext cx="134938" cy="1190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Rectangle 155"/>
            <p:cNvSpPr>
              <a:spLocks noChangeArrowheads="1"/>
            </p:cNvSpPr>
            <p:nvPr/>
          </p:nvSpPr>
          <p:spPr bwMode="auto">
            <a:xfrm>
              <a:off x="8391525" y="4375151"/>
              <a:ext cx="134938" cy="1206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8556625" y="4375151"/>
              <a:ext cx="134938" cy="1206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Rectangle 157"/>
            <p:cNvSpPr>
              <a:spLocks noChangeArrowheads="1"/>
            </p:cNvSpPr>
            <p:nvPr/>
          </p:nvSpPr>
          <p:spPr bwMode="auto">
            <a:xfrm>
              <a:off x="8721725" y="4375151"/>
              <a:ext cx="134938" cy="120650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Rectangle 158"/>
            <p:cNvSpPr>
              <a:spLocks noChangeArrowheads="1"/>
            </p:cNvSpPr>
            <p:nvPr/>
          </p:nvSpPr>
          <p:spPr bwMode="auto">
            <a:xfrm>
              <a:off x="8166100" y="4014788"/>
              <a:ext cx="10477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Rectangle 159"/>
            <p:cNvSpPr>
              <a:spLocks noChangeArrowheads="1"/>
            </p:cNvSpPr>
            <p:nvPr/>
          </p:nvSpPr>
          <p:spPr bwMode="auto">
            <a:xfrm>
              <a:off x="8166100" y="4075113"/>
              <a:ext cx="10477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Rectangle 160"/>
            <p:cNvSpPr>
              <a:spLocks noChangeArrowheads="1"/>
            </p:cNvSpPr>
            <p:nvPr/>
          </p:nvSpPr>
          <p:spPr bwMode="auto">
            <a:xfrm>
              <a:off x="8166100" y="4135438"/>
              <a:ext cx="10477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Rectangle 161"/>
            <p:cNvSpPr>
              <a:spLocks noChangeArrowheads="1"/>
            </p:cNvSpPr>
            <p:nvPr/>
          </p:nvSpPr>
          <p:spPr bwMode="auto">
            <a:xfrm>
              <a:off x="8166100" y="4195763"/>
              <a:ext cx="104775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9633643" y="5233809"/>
            <a:ext cx="901700" cy="901700"/>
            <a:chOff x="9698038" y="5246688"/>
            <a:chExt cx="901700" cy="901700"/>
          </a:xfrm>
        </p:grpSpPr>
        <p:sp>
          <p:nvSpPr>
            <p:cNvPr id="162" name="Freeform 162"/>
            <p:cNvSpPr/>
            <p:nvPr/>
          </p:nvSpPr>
          <p:spPr bwMode="auto">
            <a:xfrm>
              <a:off x="9698038" y="5246688"/>
              <a:ext cx="901700" cy="901700"/>
            </a:xfrm>
            <a:custGeom>
              <a:avLst/>
              <a:gdLst>
                <a:gd name="T0" fmla="*/ 240 w 240"/>
                <a:gd name="T1" fmla="*/ 128 h 240"/>
                <a:gd name="T2" fmla="*/ 240 w 240"/>
                <a:gd name="T3" fmla="*/ 112 h 240"/>
                <a:gd name="T4" fmla="*/ 208 w 240"/>
                <a:gd name="T5" fmla="*/ 104 h 240"/>
                <a:gd name="T6" fmla="*/ 204 w 240"/>
                <a:gd name="T7" fmla="*/ 92 h 240"/>
                <a:gd name="T8" fmla="*/ 228 w 240"/>
                <a:gd name="T9" fmla="*/ 68 h 240"/>
                <a:gd name="T10" fmla="*/ 220 w 240"/>
                <a:gd name="T11" fmla="*/ 52 h 240"/>
                <a:gd name="T12" fmla="*/ 188 w 240"/>
                <a:gd name="T13" fmla="*/ 64 h 240"/>
                <a:gd name="T14" fmla="*/ 176 w 240"/>
                <a:gd name="T15" fmla="*/ 52 h 240"/>
                <a:gd name="T16" fmla="*/ 188 w 240"/>
                <a:gd name="T17" fmla="*/ 20 h 240"/>
                <a:gd name="T18" fmla="*/ 172 w 240"/>
                <a:gd name="T19" fmla="*/ 12 h 240"/>
                <a:gd name="T20" fmla="*/ 152 w 240"/>
                <a:gd name="T21" fmla="*/ 36 h 240"/>
                <a:gd name="T22" fmla="*/ 136 w 240"/>
                <a:gd name="T23" fmla="*/ 32 h 240"/>
                <a:gd name="T24" fmla="*/ 128 w 240"/>
                <a:gd name="T25" fmla="*/ 0 h 240"/>
                <a:gd name="T26" fmla="*/ 112 w 240"/>
                <a:gd name="T27" fmla="*/ 0 h 240"/>
                <a:gd name="T28" fmla="*/ 104 w 240"/>
                <a:gd name="T29" fmla="*/ 32 h 240"/>
                <a:gd name="T30" fmla="*/ 88 w 240"/>
                <a:gd name="T31" fmla="*/ 36 h 240"/>
                <a:gd name="T32" fmla="*/ 68 w 240"/>
                <a:gd name="T33" fmla="*/ 12 h 240"/>
                <a:gd name="T34" fmla="*/ 52 w 240"/>
                <a:gd name="T35" fmla="*/ 20 h 240"/>
                <a:gd name="T36" fmla="*/ 64 w 240"/>
                <a:gd name="T37" fmla="*/ 52 h 240"/>
                <a:gd name="T38" fmla="*/ 52 w 240"/>
                <a:gd name="T39" fmla="*/ 64 h 240"/>
                <a:gd name="T40" fmla="*/ 20 w 240"/>
                <a:gd name="T41" fmla="*/ 52 h 240"/>
                <a:gd name="T42" fmla="*/ 12 w 240"/>
                <a:gd name="T43" fmla="*/ 68 h 240"/>
                <a:gd name="T44" fmla="*/ 36 w 240"/>
                <a:gd name="T45" fmla="*/ 92 h 240"/>
                <a:gd name="T46" fmla="*/ 32 w 240"/>
                <a:gd name="T47" fmla="*/ 104 h 240"/>
                <a:gd name="T48" fmla="*/ 0 w 240"/>
                <a:gd name="T49" fmla="*/ 112 h 240"/>
                <a:gd name="T50" fmla="*/ 0 w 240"/>
                <a:gd name="T51" fmla="*/ 128 h 240"/>
                <a:gd name="T52" fmla="*/ 32 w 240"/>
                <a:gd name="T53" fmla="*/ 136 h 240"/>
                <a:gd name="T54" fmla="*/ 36 w 240"/>
                <a:gd name="T55" fmla="*/ 148 h 240"/>
                <a:gd name="T56" fmla="*/ 12 w 240"/>
                <a:gd name="T57" fmla="*/ 172 h 240"/>
                <a:gd name="T58" fmla="*/ 20 w 240"/>
                <a:gd name="T59" fmla="*/ 188 h 240"/>
                <a:gd name="T60" fmla="*/ 52 w 240"/>
                <a:gd name="T61" fmla="*/ 176 h 240"/>
                <a:gd name="T62" fmla="*/ 64 w 240"/>
                <a:gd name="T63" fmla="*/ 188 h 240"/>
                <a:gd name="T64" fmla="*/ 52 w 240"/>
                <a:gd name="T65" fmla="*/ 220 h 240"/>
                <a:gd name="T66" fmla="*/ 68 w 240"/>
                <a:gd name="T67" fmla="*/ 228 h 240"/>
                <a:gd name="T68" fmla="*/ 88 w 240"/>
                <a:gd name="T69" fmla="*/ 204 h 240"/>
                <a:gd name="T70" fmla="*/ 104 w 240"/>
                <a:gd name="T71" fmla="*/ 208 h 240"/>
                <a:gd name="T72" fmla="*/ 112 w 240"/>
                <a:gd name="T73" fmla="*/ 240 h 240"/>
                <a:gd name="T74" fmla="*/ 128 w 240"/>
                <a:gd name="T75" fmla="*/ 240 h 240"/>
                <a:gd name="T76" fmla="*/ 136 w 240"/>
                <a:gd name="T77" fmla="*/ 208 h 240"/>
                <a:gd name="T78" fmla="*/ 152 w 240"/>
                <a:gd name="T79" fmla="*/ 204 h 240"/>
                <a:gd name="T80" fmla="*/ 172 w 240"/>
                <a:gd name="T81" fmla="*/ 228 h 240"/>
                <a:gd name="T82" fmla="*/ 188 w 240"/>
                <a:gd name="T83" fmla="*/ 220 h 240"/>
                <a:gd name="T84" fmla="*/ 176 w 240"/>
                <a:gd name="T85" fmla="*/ 188 h 240"/>
                <a:gd name="T86" fmla="*/ 188 w 240"/>
                <a:gd name="T87" fmla="*/ 176 h 240"/>
                <a:gd name="T88" fmla="*/ 220 w 240"/>
                <a:gd name="T89" fmla="*/ 188 h 240"/>
                <a:gd name="T90" fmla="*/ 228 w 240"/>
                <a:gd name="T91" fmla="*/ 172 h 240"/>
                <a:gd name="T92" fmla="*/ 204 w 240"/>
                <a:gd name="T93" fmla="*/ 148 h 240"/>
                <a:gd name="T94" fmla="*/ 208 w 240"/>
                <a:gd name="T95" fmla="*/ 136 h 240"/>
                <a:gd name="T96" fmla="*/ 240 w 240"/>
                <a:gd name="T97" fmla="*/ 1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0" h="240">
                  <a:moveTo>
                    <a:pt x="240" y="128"/>
                  </a:moveTo>
                  <a:cubicBezTo>
                    <a:pt x="240" y="112"/>
                    <a:pt x="240" y="112"/>
                    <a:pt x="240" y="112"/>
                  </a:cubicBezTo>
                  <a:cubicBezTo>
                    <a:pt x="208" y="104"/>
                    <a:pt x="208" y="104"/>
                    <a:pt x="208" y="104"/>
                  </a:cubicBezTo>
                  <a:cubicBezTo>
                    <a:pt x="207" y="100"/>
                    <a:pt x="205" y="96"/>
                    <a:pt x="204" y="92"/>
                  </a:cubicBezTo>
                  <a:cubicBezTo>
                    <a:pt x="228" y="68"/>
                    <a:pt x="228" y="68"/>
                    <a:pt x="228" y="68"/>
                  </a:cubicBezTo>
                  <a:cubicBezTo>
                    <a:pt x="220" y="52"/>
                    <a:pt x="220" y="52"/>
                    <a:pt x="220" y="52"/>
                  </a:cubicBezTo>
                  <a:cubicBezTo>
                    <a:pt x="188" y="64"/>
                    <a:pt x="188" y="64"/>
                    <a:pt x="188" y="64"/>
                  </a:cubicBezTo>
                  <a:cubicBezTo>
                    <a:pt x="185" y="61"/>
                    <a:pt x="179" y="55"/>
                    <a:pt x="176" y="52"/>
                  </a:cubicBezTo>
                  <a:cubicBezTo>
                    <a:pt x="188" y="20"/>
                    <a:pt x="188" y="20"/>
                    <a:pt x="188" y="20"/>
                  </a:cubicBezTo>
                  <a:cubicBezTo>
                    <a:pt x="172" y="12"/>
                    <a:pt x="172" y="12"/>
                    <a:pt x="172" y="12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48" y="34"/>
                    <a:pt x="140" y="33"/>
                    <a:pt x="136" y="32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0" y="33"/>
                    <a:pt x="92" y="34"/>
                    <a:pt x="88" y="3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1" y="55"/>
                    <a:pt x="55" y="61"/>
                    <a:pt x="52" y="64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5" y="96"/>
                    <a:pt x="33" y="100"/>
                    <a:pt x="32" y="104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3" y="140"/>
                    <a:pt x="35" y="144"/>
                    <a:pt x="36" y="148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20" y="188"/>
                    <a:pt x="20" y="188"/>
                    <a:pt x="20" y="188"/>
                  </a:cubicBezTo>
                  <a:cubicBezTo>
                    <a:pt x="52" y="176"/>
                    <a:pt x="52" y="176"/>
                    <a:pt x="52" y="176"/>
                  </a:cubicBezTo>
                  <a:cubicBezTo>
                    <a:pt x="55" y="179"/>
                    <a:pt x="61" y="185"/>
                    <a:pt x="64" y="188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68" y="228"/>
                    <a:pt x="68" y="228"/>
                    <a:pt x="68" y="228"/>
                  </a:cubicBezTo>
                  <a:cubicBezTo>
                    <a:pt x="88" y="204"/>
                    <a:pt x="88" y="204"/>
                    <a:pt x="88" y="204"/>
                  </a:cubicBezTo>
                  <a:cubicBezTo>
                    <a:pt x="92" y="206"/>
                    <a:pt x="100" y="207"/>
                    <a:pt x="104" y="208"/>
                  </a:cubicBezTo>
                  <a:cubicBezTo>
                    <a:pt x="112" y="240"/>
                    <a:pt x="112" y="240"/>
                    <a:pt x="112" y="240"/>
                  </a:cubicBezTo>
                  <a:cubicBezTo>
                    <a:pt x="128" y="240"/>
                    <a:pt x="128" y="240"/>
                    <a:pt x="128" y="240"/>
                  </a:cubicBezTo>
                  <a:cubicBezTo>
                    <a:pt x="136" y="208"/>
                    <a:pt x="136" y="208"/>
                    <a:pt x="136" y="208"/>
                  </a:cubicBezTo>
                  <a:cubicBezTo>
                    <a:pt x="140" y="207"/>
                    <a:pt x="148" y="206"/>
                    <a:pt x="152" y="204"/>
                  </a:cubicBezTo>
                  <a:cubicBezTo>
                    <a:pt x="172" y="228"/>
                    <a:pt x="172" y="228"/>
                    <a:pt x="172" y="228"/>
                  </a:cubicBezTo>
                  <a:cubicBezTo>
                    <a:pt x="188" y="220"/>
                    <a:pt x="188" y="220"/>
                    <a:pt x="188" y="220"/>
                  </a:cubicBezTo>
                  <a:cubicBezTo>
                    <a:pt x="176" y="188"/>
                    <a:pt x="176" y="188"/>
                    <a:pt x="176" y="188"/>
                  </a:cubicBezTo>
                  <a:cubicBezTo>
                    <a:pt x="179" y="185"/>
                    <a:pt x="185" y="179"/>
                    <a:pt x="188" y="176"/>
                  </a:cubicBezTo>
                  <a:cubicBezTo>
                    <a:pt x="220" y="188"/>
                    <a:pt x="220" y="188"/>
                    <a:pt x="220" y="188"/>
                  </a:cubicBezTo>
                  <a:cubicBezTo>
                    <a:pt x="228" y="172"/>
                    <a:pt x="228" y="172"/>
                    <a:pt x="228" y="172"/>
                  </a:cubicBezTo>
                  <a:cubicBezTo>
                    <a:pt x="204" y="148"/>
                    <a:pt x="204" y="148"/>
                    <a:pt x="204" y="148"/>
                  </a:cubicBezTo>
                  <a:cubicBezTo>
                    <a:pt x="205" y="144"/>
                    <a:pt x="207" y="140"/>
                    <a:pt x="208" y="136"/>
                  </a:cubicBezTo>
                  <a:lnTo>
                    <a:pt x="240" y="128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Oval 163"/>
            <p:cNvSpPr>
              <a:spLocks noChangeArrowheads="1"/>
            </p:cNvSpPr>
            <p:nvPr/>
          </p:nvSpPr>
          <p:spPr bwMode="auto">
            <a:xfrm>
              <a:off x="9893300" y="5443538"/>
              <a:ext cx="511175" cy="5095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Oval 164"/>
            <p:cNvSpPr>
              <a:spLocks noChangeArrowheads="1"/>
            </p:cNvSpPr>
            <p:nvPr/>
          </p:nvSpPr>
          <p:spPr bwMode="auto">
            <a:xfrm>
              <a:off x="9969500" y="5518151"/>
              <a:ext cx="360363" cy="360363"/>
            </a:xfrm>
            <a:prstGeom prst="ellipse">
              <a:avLst/>
            </a:pr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Oval 165"/>
            <p:cNvSpPr>
              <a:spLocks noChangeArrowheads="1"/>
            </p:cNvSpPr>
            <p:nvPr/>
          </p:nvSpPr>
          <p:spPr bwMode="auto">
            <a:xfrm>
              <a:off x="10044113" y="5592763"/>
              <a:ext cx="209550" cy="211138"/>
            </a:xfrm>
            <a:prstGeom prst="ellipse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Oval 166"/>
            <p:cNvSpPr>
              <a:spLocks noChangeArrowheads="1"/>
            </p:cNvSpPr>
            <p:nvPr/>
          </p:nvSpPr>
          <p:spPr bwMode="auto">
            <a:xfrm>
              <a:off x="10104438" y="5653088"/>
              <a:ext cx="88900" cy="904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3" name="组合 212"/>
          <p:cNvGrpSpPr/>
          <p:nvPr/>
        </p:nvGrpSpPr>
        <p:grpSpPr>
          <a:xfrm>
            <a:off x="6358630" y="5263972"/>
            <a:ext cx="841375" cy="842963"/>
            <a:chOff x="6423025" y="5276851"/>
            <a:chExt cx="841375" cy="842963"/>
          </a:xfrm>
        </p:grpSpPr>
        <p:sp>
          <p:nvSpPr>
            <p:cNvPr id="167" name="Oval 167"/>
            <p:cNvSpPr>
              <a:spLocks noChangeArrowheads="1"/>
            </p:cNvSpPr>
            <p:nvPr/>
          </p:nvSpPr>
          <p:spPr bwMode="auto">
            <a:xfrm>
              <a:off x="6423025" y="5276851"/>
              <a:ext cx="841375" cy="842963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68"/>
            <p:cNvSpPr/>
            <p:nvPr/>
          </p:nvSpPr>
          <p:spPr bwMode="auto">
            <a:xfrm>
              <a:off x="6557963" y="5457826"/>
              <a:ext cx="571500" cy="555625"/>
            </a:xfrm>
            <a:custGeom>
              <a:avLst/>
              <a:gdLst>
                <a:gd name="T0" fmla="*/ 76 w 152"/>
                <a:gd name="T1" fmla="*/ 148 h 148"/>
                <a:gd name="T2" fmla="*/ 0 w 152"/>
                <a:gd name="T3" fmla="*/ 72 h 148"/>
                <a:gd name="T4" fmla="*/ 52 w 152"/>
                <a:gd name="T5" fmla="*/ 0 h 148"/>
                <a:gd name="T6" fmla="*/ 52 w 152"/>
                <a:gd name="T7" fmla="*/ 16 h 148"/>
                <a:gd name="T8" fmla="*/ 16 w 152"/>
                <a:gd name="T9" fmla="*/ 72 h 148"/>
                <a:gd name="T10" fmla="*/ 76 w 152"/>
                <a:gd name="T11" fmla="*/ 132 h 148"/>
                <a:gd name="T12" fmla="*/ 136 w 152"/>
                <a:gd name="T13" fmla="*/ 72 h 148"/>
                <a:gd name="T14" fmla="*/ 100 w 152"/>
                <a:gd name="T15" fmla="*/ 16 h 148"/>
                <a:gd name="T16" fmla="*/ 100 w 152"/>
                <a:gd name="T17" fmla="*/ 0 h 148"/>
                <a:gd name="T18" fmla="*/ 152 w 152"/>
                <a:gd name="T19" fmla="*/ 72 h 148"/>
                <a:gd name="T20" fmla="*/ 76 w 152"/>
                <a:gd name="T21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48">
                  <a:moveTo>
                    <a:pt x="76" y="148"/>
                  </a:moveTo>
                  <a:cubicBezTo>
                    <a:pt x="34" y="148"/>
                    <a:pt x="0" y="114"/>
                    <a:pt x="0" y="72"/>
                  </a:cubicBezTo>
                  <a:cubicBezTo>
                    <a:pt x="0" y="41"/>
                    <a:pt x="20" y="8"/>
                    <a:pt x="52" y="0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32" y="24"/>
                    <a:pt x="16" y="47"/>
                    <a:pt x="16" y="72"/>
                  </a:cubicBezTo>
                  <a:cubicBezTo>
                    <a:pt x="16" y="105"/>
                    <a:pt x="43" y="132"/>
                    <a:pt x="76" y="132"/>
                  </a:cubicBezTo>
                  <a:cubicBezTo>
                    <a:pt x="109" y="132"/>
                    <a:pt x="136" y="105"/>
                    <a:pt x="136" y="72"/>
                  </a:cubicBezTo>
                  <a:cubicBezTo>
                    <a:pt x="136" y="47"/>
                    <a:pt x="120" y="24"/>
                    <a:pt x="100" y="16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32" y="8"/>
                    <a:pt x="152" y="41"/>
                    <a:pt x="152" y="72"/>
                  </a:cubicBezTo>
                  <a:cubicBezTo>
                    <a:pt x="152" y="114"/>
                    <a:pt x="118" y="148"/>
                    <a:pt x="76" y="148"/>
                  </a:cubicBez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69"/>
            <p:cNvSpPr/>
            <p:nvPr/>
          </p:nvSpPr>
          <p:spPr bwMode="auto">
            <a:xfrm>
              <a:off x="6557963" y="5427663"/>
              <a:ext cx="571500" cy="555625"/>
            </a:xfrm>
            <a:custGeom>
              <a:avLst/>
              <a:gdLst>
                <a:gd name="T0" fmla="*/ 76 w 152"/>
                <a:gd name="T1" fmla="*/ 148 h 148"/>
                <a:gd name="T2" fmla="*/ 0 w 152"/>
                <a:gd name="T3" fmla="*/ 72 h 148"/>
                <a:gd name="T4" fmla="*/ 52 w 152"/>
                <a:gd name="T5" fmla="*/ 0 h 148"/>
                <a:gd name="T6" fmla="*/ 52 w 152"/>
                <a:gd name="T7" fmla="*/ 16 h 148"/>
                <a:gd name="T8" fmla="*/ 16 w 152"/>
                <a:gd name="T9" fmla="*/ 72 h 148"/>
                <a:gd name="T10" fmla="*/ 76 w 152"/>
                <a:gd name="T11" fmla="*/ 132 h 148"/>
                <a:gd name="T12" fmla="*/ 136 w 152"/>
                <a:gd name="T13" fmla="*/ 72 h 148"/>
                <a:gd name="T14" fmla="*/ 100 w 152"/>
                <a:gd name="T15" fmla="*/ 16 h 148"/>
                <a:gd name="T16" fmla="*/ 100 w 152"/>
                <a:gd name="T17" fmla="*/ 0 h 148"/>
                <a:gd name="T18" fmla="*/ 152 w 152"/>
                <a:gd name="T19" fmla="*/ 72 h 148"/>
                <a:gd name="T20" fmla="*/ 76 w 152"/>
                <a:gd name="T21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48">
                  <a:moveTo>
                    <a:pt x="76" y="148"/>
                  </a:moveTo>
                  <a:cubicBezTo>
                    <a:pt x="34" y="148"/>
                    <a:pt x="0" y="114"/>
                    <a:pt x="0" y="72"/>
                  </a:cubicBezTo>
                  <a:cubicBezTo>
                    <a:pt x="0" y="41"/>
                    <a:pt x="20" y="8"/>
                    <a:pt x="52" y="0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32" y="24"/>
                    <a:pt x="16" y="47"/>
                    <a:pt x="16" y="72"/>
                  </a:cubicBezTo>
                  <a:cubicBezTo>
                    <a:pt x="16" y="105"/>
                    <a:pt x="43" y="132"/>
                    <a:pt x="76" y="132"/>
                  </a:cubicBezTo>
                  <a:cubicBezTo>
                    <a:pt x="109" y="132"/>
                    <a:pt x="136" y="105"/>
                    <a:pt x="136" y="72"/>
                  </a:cubicBezTo>
                  <a:cubicBezTo>
                    <a:pt x="136" y="47"/>
                    <a:pt x="120" y="24"/>
                    <a:pt x="100" y="16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32" y="8"/>
                    <a:pt x="152" y="41"/>
                    <a:pt x="152" y="72"/>
                  </a:cubicBezTo>
                  <a:cubicBezTo>
                    <a:pt x="152" y="114"/>
                    <a:pt x="118" y="148"/>
                    <a:pt x="76" y="1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Rectangle 170"/>
            <p:cNvSpPr>
              <a:spLocks noChangeArrowheads="1"/>
            </p:cNvSpPr>
            <p:nvPr/>
          </p:nvSpPr>
          <p:spPr bwMode="auto">
            <a:xfrm>
              <a:off x="6813550" y="5443538"/>
              <a:ext cx="60325" cy="209550"/>
            </a:xfrm>
            <a:prstGeom prst="rect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Rectangle 171"/>
            <p:cNvSpPr>
              <a:spLocks noChangeArrowheads="1"/>
            </p:cNvSpPr>
            <p:nvPr/>
          </p:nvSpPr>
          <p:spPr bwMode="auto">
            <a:xfrm>
              <a:off x="6813550" y="5427663"/>
              <a:ext cx="60325" cy="211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190605" y="5205234"/>
            <a:ext cx="511175" cy="901700"/>
            <a:chOff x="8255000" y="5218113"/>
            <a:chExt cx="511175" cy="901700"/>
          </a:xfrm>
        </p:grpSpPr>
        <p:sp>
          <p:nvSpPr>
            <p:cNvPr id="172" name="Freeform 172"/>
            <p:cNvSpPr/>
            <p:nvPr/>
          </p:nvSpPr>
          <p:spPr bwMode="auto">
            <a:xfrm>
              <a:off x="8255000" y="5218113"/>
              <a:ext cx="511175" cy="901700"/>
            </a:xfrm>
            <a:custGeom>
              <a:avLst/>
              <a:gdLst>
                <a:gd name="T0" fmla="*/ 136 w 136"/>
                <a:gd name="T1" fmla="*/ 216 h 240"/>
                <a:gd name="T2" fmla="*/ 112 w 136"/>
                <a:gd name="T3" fmla="*/ 240 h 240"/>
                <a:gd name="T4" fmla="*/ 24 w 136"/>
                <a:gd name="T5" fmla="*/ 240 h 240"/>
                <a:gd name="T6" fmla="*/ 0 w 136"/>
                <a:gd name="T7" fmla="*/ 216 h 240"/>
                <a:gd name="T8" fmla="*/ 0 w 136"/>
                <a:gd name="T9" fmla="*/ 24 h 240"/>
                <a:gd name="T10" fmla="*/ 24 w 136"/>
                <a:gd name="T11" fmla="*/ 0 h 240"/>
                <a:gd name="T12" fmla="*/ 112 w 136"/>
                <a:gd name="T13" fmla="*/ 0 h 240"/>
                <a:gd name="T14" fmla="*/ 136 w 136"/>
                <a:gd name="T15" fmla="*/ 24 h 240"/>
                <a:gd name="T16" fmla="*/ 136 w 136"/>
                <a:gd name="T17" fmla="*/ 2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240">
                  <a:moveTo>
                    <a:pt x="136" y="216"/>
                  </a:moveTo>
                  <a:cubicBezTo>
                    <a:pt x="136" y="229"/>
                    <a:pt x="125" y="240"/>
                    <a:pt x="112" y="240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11" y="240"/>
                    <a:pt x="0" y="229"/>
                    <a:pt x="0" y="2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5" y="0"/>
                    <a:pt x="136" y="11"/>
                    <a:pt x="136" y="24"/>
                  </a:cubicBezTo>
                  <a:cubicBezTo>
                    <a:pt x="136" y="216"/>
                    <a:pt x="136" y="216"/>
                    <a:pt x="136" y="216"/>
                  </a:cubicBezTo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Rectangle 173"/>
            <p:cNvSpPr>
              <a:spLocks noChangeArrowheads="1"/>
            </p:cNvSpPr>
            <p:nvPr/>
          </p:nvSpPr>
          <p:spPr bwMode="auto">
            <a:xfrm>
              <a:off x="8255000" y="5307013"/>
              <a:ext cx="511175" cy="72231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Rectangle 174"/>
            <p:cNvSpPr>
              <a:spLocks noChangeArrowheads="1"/>
            </p:cNvSpPr>
            <p:nvPr/>
          </p:nvSpPr>
          <p:spPr bwMode="auto">
            <a:xfrm>
              <a:off x="8255000" y="5307013"/>
              <a:ext cx="5111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Rectangle 175"/>
            <p:cNvSpPr>
              <a:spLocks noChangeArrowheads="1"/>
            </p:cNvSpPr>
            <p:nvPr/>
          </p:nvSpPr>
          <p:spPr bwMode="auto">
            <a:xfrm>
              <a:off x="8285163" y="5337176"/>
              <a:ext cx="450850" cy="6619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Rectangle 176"/>
            <p:cNvSpPr>
              <a:spLocks noChangeArrowheads="1"/>
            </p:cNvSpPr>
            <p:nvPr/>
          </p:nvSpPr>
          <p:spPr bwMode="auto">
            <a:xfrm>
              <a:off x="8285163" y="5337176"/>
              <a:ext cx="450850" cy="661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Rectangle 177"/>
            <p:cNvSpPr>
              <a:spLocks noChangeArrowheads="1"/>
            </p:cNvSpPr>
            <p:nvPr/>
          </p:nvSpPr>
          <p:spPr bwMode="auto">
            <a:xfrm>
              <a:off x="8435975" y="5246688"/>
              <a:ext cx="150813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Rectangle 178"/>
            <p:cNvSpPr>
              <a:spLocks noChangeArrowheads="1"/>
            </p:cNvSpPr>
            <p:nvPr/>
          </p:nvSpPr>
          <p:spPr bwMode="auto">
            <a:xfrm>
              <a:off x="8421688" y="6059488"/>
              <a:ext cx="179388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79"/>
            <p:cNvSpPr/>
            <p:nvPr/>
          </p:nvSpPr>
          <p:spPr bwMode="auto">
            <a:xfrm>
              <a:off x="8601075" y="6059488"/>
              <a:ext cx="15875" cy="30163"/>
            </a:xfrm>
            <a:custGeom>
              <a:avLst/>
              <a:gdLst>
                <a:gd name="T0" fmla="*/ 0 w 4"/>
                <a:gd name="T1" fmla="*/ 0 h 8"/>
                <a:gd name="T2" fmla="*/ 4 w 4"/>
                <a:gd name="T3" fmla="*/ 4 h 8"/>
                <a:gd name="T4" fmla="*/ 0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2" y="0"/>
                    <a:pt x="4" y="2"/>
                    <a:pt x="4" y="4"/>
                  </a:cubicBezTo>
                  <a:cubicBezTo>
                    <a:pt x="4" y="6"/>
                    <a:pt x="2" y="8"/>
                    <a:pt x="0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80"/>
            <p:cNvSpPr/>
            <p:nvPr/>
          </p:nvSpPr>
          <p:spPr bwMode="auto">
            <a:xfrm>
              <a:off x="8405813" y="6059488"/>
              <a:ext cx="15875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4 h 8"/>
                <a:gd name="T4" fmla="*/ 4 w 4"/>
                <a:gd name="T5" fmla="*/ 8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81"/>
            <p:cNvSpPr/>
            <p:nvPr/>
          </p:nvSpPr>
          <p:spPr bwMode="auto">
            <a:xfrm>
              <a:off x="8255000" y="5307013"/>
              <a:ext cx="331788" cy="722313"/>
            </a:xfrm>
            <a:custGeom>
              <a:avLst/>
              <a:gdLst>
                <a:gd name="T0" fmla="*/ 209 w 209"/>
                <a:gd name="T1" fmla="*/ 0 h 455"/>
                <a:gd name="T2" fmla="*/ 0 w 209"/>
                <a:gd name="T3" fmla="*/ 0 h 455"/>
                <a:gd name="T4" fmla="*/ 0 w 209"/>
                <a:gd name="T5" fmla="*/ 455 h 455"/>
                <a:gd name="T6" fmla="*/ 105 w 209"/>
                <a:gd name="T7" fmla="*/ 455 h 455"/>
                <a:gd name="T8" fmla="*/ 109 w 209"/>
                <a:gd name="T9" fmla="*/ 436 h 455"/>
                <a:gd name="T10" fmla="*/ 19 w 209"/>
                <a:gd name="T11" fmla="*/ 436 h 455"/>
                <a:gd name="T12" fmla="*/ 19 w 209"/>
                <a:gd name="T13" fmla="*/ 19 h 455"/>
                <a:gd name="T14" fmla="*/ 204 w 209"/>
                <a:gd name="T15" fmla="*/ 19 h 455"/>
                <a:gd name="T16" fmla="*/ 209 w 209"/>
                <a:gd name="T1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455">
                  <a:moveTo>
                    <a:pt x="209" y="0"/>
                  </a:moveTo>
                  <a:lnTo>
                    <a:pt x="0" y="0"/>
                  </a:lnTo>
                  <a:lnTo>
                    <a:pt x="0" y="455"/>
                  </a:lnTo>
                  <a:lnTo>
                    <a:pt x="105" y="455"/>
                  </a:lnTo>
                  <a:lnTo>
                    <a:pt x="109" y="436"/>
                  </a:lnTo>
                  <a:lnTo>
                    <a:pt x="19" y="436"/>
                  </a:lnTo>
                  <a:lnTo>
                    <a:pt x="19" y="19"/>
                  </a:lnTo>
                  <a:lnTo>
                    <a:pt x="204" y="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82"/>
            <p:cNvSpPr/>
            <p:nvPr/>
          </p:nvSpPr>
          <p:spPr bwMode="auto">
            <a:xfrm>
              <a:off x="8255000" y="5307013"/>
              <a:ext cx="331788" cy="722313"/>
            </a:xfrm>
            <a:custGeom>
              <a:avLst/>
              <a:gdLst>
                <a:gd name="T0" fmla="*/ 209 w 209"/>
                <a:gd name="T1" fmla="*/ 0 h 455"/>
                <a:gd name="T2" fmla="*/ 0 w 209"/>
                <a:gd name="T3" fmla="*/ 0 h 455"/>
                <a:gd name="T4" fmla="*/ 0 w 209"/>
                <a:gd name="T5" fmla="*/ 455 h 455"/>
                <a:gd name="T6" fmla="*/ 105 w 209"/>
                <a:gd name="T7" fmla="*/ 455 h 455"/>
                <a:gd name="T8" fmla="*/ 109 w 209"/>
                <a:gd name="T9" fmla="*/ 436 h 455"/>
                <a:gd name="T10" fmla="*/ 19 w 209"/>
                <a:gd name="T11" fmla="*/ 436 h 455"/>
                <a:gd name="T12" fmla="*/ 19 w 209"/>
                <a:gd name="T13" fmla="*/ 19 h 455"/>
                <a:gd name="T14" fmla="*/ 204 w 209"/>
                <a:gd name="T15" fmla="*/ 19 h 455"/>
                <a:gd name="T16" fmla="*/ 209 w 209"/>
                <a:gd name="T1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455">
                  <a:moveTo>
                    <a:pt x="209" y="0"/>
                  </a:moveTo>
                  <a:lnTo>
                    <a:pt x="0" y="0"/>
                  </a:lnTo>
                  <a:lnTo>
                    <a:pt x="0" y="455"/>
                  </a:lnTo>
                  <a:lnTo>
                    <a:pt x="105" y="455"/>
                  </a:lnTo>
                  <a:lnTo>
                    <a:pt x="109" y="436"/>
                  </a:lnTo>
                  <a:lnTo>
                    <a:pt x="19" y="436"/>
                  </a:lnTo>
                  <a:lnTo>
                    <a:pt x="19" y="19"/>
                  </a:lnTo>
                  <a:lnTo>
                    <a:pt x="204" y="19"/>
                  </a:lnTo>
                  <a:lnTo>
                    <a:pt x="2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83"/>
            <p:cNvSpPr/>
            <p:nvPr/>
          </p:nvSpPr>
          <p:spPr bwMode="auto">
            <a:xfrm>
              <a:off x="8285163" y="5337176"/>
              <a:ext cx="293688" cy="661988"/>
            </a:xfrm>
            <a:custGeom>
              <a:avLst/>
              <a:gdLst>
                <a:gd name="T0" fmla="*/ 185 w 185"/>
                <a:gd name="T1" fmla="*/ 0 h 417"/>
                <a:gd name="T2" fmla="*/ 0 w 185"/>
                <a:gd name="T3" fmla="*/ 0 h 417"/>
                <a:gd name="T4" fmla="*/ 0 w 185"/>
                <a:gd name="T5" fmla="*/ 417 h 417"/>
                <a:gd name="T6" fmla="*/ 90 w 185"/>
                <a:gd name="T7" fmla="*/ 417 h 417"/>
                <a:gd name="T8" fmla="*/ 185 w 185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417">
                  <a:moveTo>
                    <a:pt x="185" y="0"/>
                  </a:moveTo>
                  <a:lnTo>
                    <a:pt x="0" y="0"/>
                  </a:lnTo>
                  <a:lnTo>
                    <a:pt x="0" y="417"/>
                  </a:lnTo>
                  <a:lnTo>
                    <a:pt x="90" y="41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B6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184"/>
            <p:cNvSpPr/>
            <p:nvPr/>
          </p:nvSpPr>
          <p:spPr bwMode="auto">
            <a:xfrm>
              <a:off x="8285163" y="5337176"/>
              <a:ext cx="293688" cy="661988"/>
            </a:xfrm>
            <a:custGeom>
              <a:avLst/>
              <a:gdLst>
                <a:gd name="T0" fmla="*/ 185 w 185"/>
                <a:gd name="T1" fmla="*/ 0 h 417"/>
                <a:gd name="T2" fmla="*/ 0 w 185"/>
                <a:gd name="T3" fmla="*/ 0 h 417"/>
                <a:gd name="T4" fmla="*/ 0 w 185"/>
                <a:gd name="T5" fmla="*/ 417 h 417"/>
                <a:gd name="T6" fmla="*/ 90 w 185"/>
                <a:gd name="T7" fmla="*/ 417 h 417"/>
                <a:gd name="T8" fmla="*/ 185 w 185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417">
                  <a:moveTo>
                    <a:pt x="185" y="0"/>
                  </a:moveTo>
                  <a:lnTo>
                    <a:pt x="0" y="0"/>
                  </a:lnTo>
                  <a:lnTo>
                    <a:pt x="0" y="417"/>
                  </a:lnTo>
                  <a:lnTo>
                    <a:pt x="90" y="417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Oval 185"/>
            <p:cNvSpPr>
              <a:spLocks noChangeArrowheads="1"/>
            </p:cNvSpPr>
            <p:nvPr/>
          </p:nvSpPr>
          <p:spPr bwMode="auto">
            <a:xfrm>
              <a:off x="8647113" y="5246688"/>
              <a:ext cx="28575" cy="30163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4660005" y="5565597"/>
            <a:ext cx="962025" cy="541337"/>
            <a:chOff x="4724400" y="5578476"/>
            <a:chExt cx="962025" cy="541337"/>
          </a:xfrm>
        </p:grpSpPr>
        <p:sp>
          <p:nvSpPr>
            <p:cNvPr id="186" name="Freeform 186"/>
            <p:cNvSpPr/>
            <p:nvPr/>
          </p:nvSpPr>
          <p:spPr bwMode="auto">
            <a:xfrm>
              <a:off x="4724400" y="5818188"/>
              <a:ext cx="962025" cy="301625"/>
            </a:xfrm>
            <a:custGeom>
              <a:avLst/>
              <a:gdLst>
                <a:gd name="T0" fmla="*/ 256 w 256"/>
                <a:gd name="T1" fmla="*/ 64 h 80"/>
                <a:gd name="T2" fmla="*/ 240 w 256"/>
                <a:gd name="T3" fmla="*/ 80 h 80"/>
                <a:gd name="T4" fmla="*/ 16 w 256"/>
                <a:gd name="T5" fmla="*/ 80 h 80"/>
                <a:gd name="T6" fmla="*/ 0 w 256"/>
                <a:gd name="T7" fmla="*/ 64 h 80"/>
                <a:gd name="T8" fmla="*/ 0 w 256"/>
                <a:gd name="T9" fmla="*/ 16 h 80"/>
                <a:gd name="T10" fmla="*/ 16 w 256"/>
                <a:gd name="T11" fmla="*/ 0 h 80"/>
                <a:gd name="T12" fmla="*/ 240 w 256"/>
                <a:gd name="T13" fmla="*/ 0 h 80"/>
                <a:gd name="T14" fmla="*/ 256 w 256"/>
                <a:gd name="T15" fmla="*/ 16 h 80"/>
                <a:gd name="T16" fmla="*/ 256 w 256"/>
                <a:gd name="T17" fmla="*/ 6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80">
                  <a:moveTo>
                    <a:pt x="256" y="64"/>
                  </a:moveTo>
                  <a:cubicBezTo>
                    <a:pt x="256" y="73"/>
                    <a:pt x="249" y="80"/>
                    <a:pt x="240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7" y="80"/>
                    <a:pt x="0" y="73"/>
                    <a:pt x="0" y="6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9" y="0"/>
                    <a:pt x="256" y="7"/>
                    <a:pt x="256" y="16"/>
                  </a:cubicBezTo>
                  <a:lnTo>
                    <a:pt x="256" y="64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Rectangle 187"/>
            <p:cNvSpPr>
              <a:spLocks noChangeArrowheads="1"/>
            </p:cNvSpPr>
            <p:nvPr/>
          </p:nvSpPr>
          <p:spPr bwMode="auto">
            <a:xfrm>
              <a:off x="5505450" y="5608638"/>
              <a:ext cx="60325" cy="1793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88"/>
            <p:cNvSpPr/>
            <p:nvPr/>
          </p:nvSpPr>
          <p:spPr bwMode="auto">
            <a:xfrm>
              <a:off x="5505450" y="5578476"/>
              <a:ext cx="60325" cy="30163"/>
            </a:xfrm>
            <a:custGeom>
              <a:avLst/>
              <a:gdLst>
                <a:gd name="T0" fmla="*/ 16 w 16"/>
                <a:gd name="T1" fmla="*/ 8 h 8"/>
                <a:gd name="T2" fmla="*/ 8 w 16"/>
                <a:gd name="T3" fmla="*/ 0 h 8"/>
                <a:gd name="T4" fmla="*/ 0 w 16"/>
                <a:gd name="T5" fmla="*/ 8 h 8"/>
                <a:gd name="T6" fmla="*/ 16 w 1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6" y="8"/>
                  </a:move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Rectangle 189"/>
            <p:cNvSpPr>
              <a:spLocks noChangeArrowheads="1"/>
            </p:cNvSpPr>
            <p:nvPr/>
          </p:nvSpPr>
          <p:spPr bwMode="auto">
            <a:xfrm>
              <a:off x="4845050" y="5608638"/>
              <a:ext cx="60325" cy="1793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90"/>
            <p:cNvSpPr/>
            <p:nvPr/>
          </p:nvSpPr>
          <p:spPr bwMode="auto">
            <a:xfrm>
              <a:off x="4845050" y="5578476"/>
              <a:ext cx="60325" cy="30163"/>
            </a:xfrm>
            <a:custGeom>
              <a:avLst/>
              <a:gdLst>
                <a:gd name="T0" fmla="*/ 16 w 16"/>
                <a:gd name="T1" fmla="*/ 8 h 8"/>
                <a:gd name="T2" fmla="*/ 8 w 16"/>
                <a:gd name="T3" fmla="*/ 0 h 8"/>
                <a:gd name="T4" fmla="*/ 0 w 16"/>
                <a:gd name="T5" fmla="*/ 8 h 8"/>
                <a:gd name="T6" fmla="*/ 16 w 1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6" y="8"/>
                  </a:move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91"/>
            <p:cNvSpPr/>
            <p:nvPr/>
          </p:nvSpPr>
          <p:spPr bwMode="auto">
            <a:xfrm>
              <a:off x="4724400" y="5788026"/>
              <a:ext cx="962025" cy="301625"/>
            </a:xfrm>
            <a:custGeom>
              <a:avLst/>
              <a:gdLst>
                <a:gd name="T0" fmla="*/ 256 w 256"/>
                <a:gd name="T1" fmla="*/ 64 h 80"/>
                <a:gd name="T2" fmla="*/ 240 w 256"/>
                <a:gd name="T3" fmla="*/ 80 h 80"/>
                <a:gd name="T4" fmla="*/ 16 w 256"/>
                <a:gd name="T5" fmla="*/ 80 h 80"/>
                <a:gd name="T6" fmla="*/ 0 w 256"/>
                <a:gd name="T7" fmla="*/ 64 h 80"/>
                <a:gd name="T8" fmla="*/ 0 w 256"/>
                <a:gd name="T9" fmla="*/ 16 h 80"/>
                <a:gd name="T10" fmla="*/ 16 w 256"/>
                <a:gd name="T11" fmla="*/ 0 h 80"/>
                <a:gd name="T12" fmla="*/ 240 w 256"/>
                <a:gd name="T13" fmla="*/ 0 h 80"/>
                <a:gd name="T14" fmla="*/ 256 w 256"/>
                <a:gd name="T15" fmla="*/ 16 h 80"/>
                <a:gd name="T16" fmla="*/ 256 w 256"/>
                <a:gd name="T17" fmla="*/ 6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80">
                  <a:moveTo>
                    <a:pt x="256" y="64"/>
                  </a:moveTo>
                  <a:cubicBezTo>
                    <a:pt x="256" y="73"/>
                    <a:pt x="249" y="80"/>
                    <a:pt x="240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7" y="80"/>
                    <a:pt x="0" y="73"/>
                    <a:pt x="0" y="6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9" y="0"/>
                    <a:pt x="256" y="7"/>
                    <a:pt x="256" y="16"/>
                  </a:cubicBezTo>
                  <a:lnTo>
                    <a:pt x="256" y="64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Rectangle 192"/>
            <p:cNvSpPr>
              <a:spLocks noChangeArrowheads="1"/>
            </p:cNvSpPr>
            <p:nvPr/>
          </p:nvSpPr>
          <p:spPr bwMode="auto">
            <a:xfrm>
              <a:off x="4784725" y="5922963"/>
              <a:ext cx="841375" cy="106363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Rectangle 193"/>
            <p:cNvSpPr>
              <a:spLocks noChangeArrowheads="1"/>
            </p:cNvSpPr>
            <p:nvPr/>
          </p:nvSpPr>
          <p:spPr bwMode="auto">
            <a:xfrm>
              <a:off x="4845050" y="5953126"/>
              <a:ext cx="134938" cy="46038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Rectangle 194"/>
            <p:cNvSpPr>
              <a:spLocks noChangeArrowheads="1"/>
            </p:cNvSpPr>
            <p:nvPr/>
          </p:nvSpPr>
          <p:spPr bwMode="auto">
            <a:xfrm>
              <a:off x="5521325" y="5953126"/>
              <a:ext cx="44450" cy="46038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Rectangle 195"/>
            <p:cNvSpPr>
              <a:spLocks noChangeArrowheads="1"/>
            </p:cNvSpPr>
            <p:nvPr/>
          </p:nvSpPr>
          <p:spPr bwMode="auto">
            <a:xfrm>
              <a:off x="5445125" y="5953126"/>
              <a:ext cx="46038" cy="46038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Rectangle 196"/>
            <p:cNvSpPr>
              <a:spLocks noChangeArrowheads="1"/>
            </p:cNvSpPr>
            <p:nvPr/>
          </p:nvSpPr>
          <p:spPr bwMode="auto">
            <a:xfrm>
              <a:off x="5370513" y="5953126"/>
              <a:ext cx="44450" cy="46038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Rectangle 197"/>
            <p:cNvSpPr>
              <a:spLocks noChangeArrowheads="1"/>
            </p:cNvSpPr>
            <p:nvPr/>
          </p:nvSpPr>
          <p:spPr bwMode="auto">
            <a:xfrm>
              <a:off x="5295900" y="5953126"/>
              <a:ext cx="44450" cy="46038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Rectangle 198"/>
            <p:cNvSpPr>
              <a:spLocks noChangeArrowheads="1"/>
            </p:cNvSpPr>
            <p:nvPr/>
          </p:nvSpPr>
          <p:spPr bwMode="auto">
            <a:xfrm>
              <a:off x="5219700" y="5953126"/>
              <a:ext cx="46038" cy="46038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Rectangle 199"/>
            <p:cNvSpPr>
              <a:spLocks noChangeArrowheads="1"/>
            </p:cNvSpPr>
            <p:nvPr/>
          </p:nvSpPr>
          <p:spPr bwMode="auto">
            <a:xfrm>
              <a:off x="5145088" y="5953126"/>
              <a:ext cx="44450" cy="46038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1412472" y="920571"/>
            <a:ext cx="931863" cy="722313"/>
            <a:chOff x="8018463" y="933450"/>
            <a:chExt cx="931863" cy="722313"/>
          </a:xfrm>
        </p:grpSpPr>
        <p:sp>
          <p:nvSpPr>
            <p:cNvPr id="218" name="Freeform 9"/>
            <p:cNvSpPr/>
            <p:nvPr/>
          </p:nvSpPr>
          <p:spPr bwMode="auto">
            <a:xfrm>
              <a:off x="8018463" y="1144588"/>
              <a:ext cx="931863" cy="511175"/>
            </a:xfrm>
            <a:custGeom>
              <a:avLst/>
              <a:gdLst>
                <a:gd name="T0" fmla="*/ 248 w 248"/>
                <a:gd name="T1" fmla="*/ 128 h 136"/>
                <a:gd name="T2" fmla="*/ 240 w 248"/>
                <a:gd name="T3" fmla="*/ 136 h 136"/>
                <a:gd name="T4" fmla="*/ 8 w 248"/>
                <a:gd name="T5" fmla="*/ 136 h 136"/>
                <a:gd name="T6" fmla="*/ 0 w 248"/>
                <a:gd name="T7" fmla="*/ 128 h 136"/>
                <a:gd name="T8" fmla="*/ 0 w 248"/>
                <a:gd name="T9" fmla="*/ 8 h 136"/>
                <a:gd name="T10" fmla="*/ 8 w 248"/>
                <a:gd name="T11" fmla="*/ 0 h 136"/>
                <a:gd name="T12" fmla="*/ 240 w 248"/>
                <a:gd name="T13" fmla="*/ 0 h 136"/>
                <a:gd name="T14" fmla="*/ 248 w 248"/>
                <a:gd name="T15" fmla="*/ 8 h 136"/>
                <a:gd name="T16" fmla="*/ 248 w 248"/>
                <a:gd name="T17" fmla="*/ 12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136">
                  <a:moveTo>
                    <a:pt x="248" y="128"/>
                  </a:moveTo>
                  <a:cubicBezTo>
                    <a:pt x="248" y="132"/>
                    <a:pt x="244" y="136"/>
                    <a:pt x="240" y="136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4" y="136"/>
                    <a:pt x="0" y="132"/>
                    <a:pt x="0" y="12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4" y="0"/>
                    <a:pt x="248" y="4"/>
                    <a:pt x="248" y="8"/>
                  </a:cubicBezTo>
                  <a:lnTo>
                    <a:pt x="248" y="128"/>
                  </a:ln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10"/>
            <p:cNvSpPr/>
            <p:nvPr/>
          </p:nvSpPr>
          <p:spPr bwMode="auto">
            <a:xfrm>
              <a:off x="8018463" y="1084263"/>
              <a:ext cx="931863" cy="511175"/>
            </a:xfrm>
            <a:custGeom>
              <a:avLst/>
              <a:gdLst>
                <a:gd name="T0" fmla="*/ 248 w 248"/>
                <a:gd name="T1" fmla="*/ 128 h 136"/>
                <a:gd name="T2" fmla="*/ 240 w 248"/>
                <a:gd name="T3" fmla="*/ 136 h 136"/>
                <a:gd name="T4" fmla="*/ 8 w 248"/>
                <a:gd name="T5" fmla="*/ 136 h 136"/>
                <a:gd name="T6" fmla="*/ 0 w 248"/>
                <a:gd name="T7" fmla="*/ 128 h 136"/>
                <a:gd name="T8" fmla="*/ 0 w 248"/>
                <a:gd name="T9" fmla="*/ 8 h 136"/>
                <a:gd name="T10" fmla="*/ 8 w 248"/>
                <a:gd name="T11" fmla="*/ 0 h 136"/>
                <a:gd name="T12" fmla="*/ 240 w 248"/>
                <a:gd name="T13" fmla="*/ 0 h 136"/>
                <a:gd name="T14" fmla="*/ 248 w 248"/>
                <a:gd name="T15" fmla="*/ 8 h 136"/>
                <a:gd name="T16" fmla="*/ 248 w 248"/>
                <a:gd name="T17" fmla="*/ 12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136">
                  <a:moveTo>
                    <a:pt x="248" y="128"/>
                  </a:moveTo>
                  <a:cubicBezTo>
                    <a:pt x="248" y="132"/>
                    <a:pt x="244" y="136"/>
                    <a:pt x="240" y="136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4" y="136"/>
                    <a:pt x="0" y="132"/>
                    <a:pt x="0" y="12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4" y="0"/>
                    <a:pt x="248" y="4"/>
                    <a:pt x="248" y="8"/>
                  </a:cubicBezTo>
                  <a:lnTo>
                    <a:pt x="248" y="128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1"/>
            <p:cNvSpPr/>
            <p:nvPr/>
          </p:nvSpPr>
          <p:spPr bwMode="auto">
            <a:xfrm>
              <a:off x="8078788" y="933450"/>
              <a:ext cx="811213" cy="120650"/>
            </a:xfrm>
            <a:custGeom>
              <a:avLst/>
              <a:gdLst>
                <a:gd name="T0" fmla="*/ 216 w 216"/>
                <a:gd name="T1" fmla="*/ 24 h 32"/>
                <a:gd name="T2" fmla="*/ 208 w 216"/>
                <a:gd name="T3" fmla="*/ 16 h 32"/>
                <a:gd name="T4" fmla="*/ 72 w 216"/>
                <a:gd name="T5" fmla="*/ 16 h 32"/>
                <a:gd name="T6" fmla="*/ 64 w 216"/>
                <a:gd name="T7" fmla="*/ 8 h 32"/>
                <a:gd name="T8" fmla="*/ 64 w 216"/>
                <a:gd name="T9" fmla="*/ 8 h 32"/>
                <a:gd name="T10" fmla="*/ 56 w 216"/>
                <a:gd name="T11" fmla="*/ 0 h 32"/>
                <a:gd name="T12" fmla="*/ 8 w 216"/>
                <a:gd name="T13" fmla="*/ 0 h 32"/>
                <a:gd name="T14" fmla="*/ 0 w 216"/>
                <a:gd name="T15" fmla="*/ 8 h 32"/>
                <a:gd name="T16" fmla="*/ 0 w 216"/>
                <a:gd name="T17" fmla="*/ 24 h 32"/>
                <a:gd name="T18" fmla="*/ 8 w 216"/>
                <a:gd name="T19" fmla="*/ 32 h 32"/>
                <a:gd name="T20" fmla="*/ 208 w 216"/>
                <a:gd name="T21" fmla="*/ 32 h 32"/>
                <a:gd name="T22" fmla="*/ 216 w 216"/>
                <a:gd name="T23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" h="32">
                  <a:moveTo>
                    <a:pt x="216" y="24"/>
                  </a:moveTo>
                  <a:cubicBezTo>
                    <a:pt x="216" y="20"/>
                    <a:pt x="212" y="16"/>
                    <a:pt x="208" y="16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68" y="16"/>
                    <a:pt x="64" y="12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8"/>
                    <a:pt x="4" y="32"/>
                    <a:pt x="8" y="32"/>
                  </a:cubicBezTo>
                  <a:cubicBezTo>
                    <a:pt x="208" y="32"/>
                    <a:pt x="208" y="32"/>
                    <a:pt x="208" y="32"/>
                  </a:cubicBezTo>
                  <a:cubicBezTo>
                    <a:pt x="212" y="32"/>
                    <a:pt x="216" y="28"/>
                    <a:pt x="216" y="24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1533122" y="2212796"/>
            <a:ext cx="690563" cy="933451"/>
            <a:chOff x="8139113" y="2225675"/>
            <a:chExt cx="690563" cy="933451"/>
          </a:xfrm>
        </p:grpSpPr>
        <p:sp>
          <p:nvSpPr>
            <p:cNvPr id="222" name="Rectangle 12"/>
            <p:cNvSpPr>
              <a:spLocks noChangeArrowheads="1"/>
            </p:cNvSpPr>
            <p:nvPr/>
          </p:nvSpPr>
          <p:spPr bwMode="auto">
            <a:xfrm>
              <a:off x="8199438" y="2225675"/>
              <a:ext cx="630238" cy="842963"/>
            </a:xfrm>
            <a:prstGeom prst="rect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3"/>
            <p:cNvSpPr/>
            <p:nvPr/>
          </p:nvSpPr>
          <p:spPr bwMode="auto">
            <a:xfrm>
              <a:off x="8139113" y="2225675"/>
              <a:ext cx="60325" cy="933450"/>
            </a:xfrm>
            <a:custGeom>
              <a:avLst/>
              <a:gdLst>
                <a:gd name="T0" fmla="*/ 16 w 16"/>
                <a:gd name="T1" fmla="*/ 0 h 248"/>
                <a:gd name="T2" fmla="*/ 16 w 16"/>
                <a:gd name="T3" fmla="*/ 0 h 248"/>
                <a:gd name="T4" fmla="*/ 0 w 16"/>
                <a:gd name="T5" fmla="*/ 16 h 248"/>
                <a:gd name="T6" fmla="*/ 0 w 16"/>
                <a:gd name="T7" fmla="*/ 232 h 248"/>
                <a:gd name="T8" fmla="*/ 16 w 16"/>
                <a:gd name="T9" fmla="*/ 248 h 248"/>
                <a:gd name="T10" fmla="*/ 16 w 16"/>
                <a:gd name="T11" fmla="*/ 248 h 248"/>
                <a:gd name="T12" fmla="*/ 16 w 16"/>
                <a:gd name="T13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48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41"/>
                    <a:pt x="7" y="248"/>
                    <a:pt x="16" y="248"/>
                  </a:cubicBezTo>
                  <a:cubicBezTo>
                    <a:pt x="16" y="248"/>
                    <a:pt x="16" y="248"/>
                    <a:pt x="16" y="248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14"/>
            <p:cNvSpPr>
              <a:spLocks noChangeArrowheads="1"/>
            </p:cNvSpPr>
            <p:nvPr/>
          </p:nvSpPr>
          <p:spPr bwMode="auto">
            <a:xfrm>
              <a:off x="8199438" y="3068638"/>
              <a:ext cx="630238" cy="90488"/>
            </a:xfrm>
            <a:prstGeom prst="rect">
              <a:avLst/>
            </a:pr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15"/>
            <p:cNvSpPr>
              <a:spLocks noChangeArrowheads="1"/>
            </p:cNvSpPr>
            <p:nvPr/>
          </p:nvSpPr>
          <p:spPr bwMode="auto">
            <a:xfrm>
              <a:off x="8199438" y="3098800"/>
              <a:ext cx="630238" cy="301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6"/>
            <p:cNvSpPr/>
            <p:nvPr/>
          </p:nvSpPr>
          <p:spPr bwMode="auto">
            <a:xfrm>
              <a:off x="8183563" y="3098800"/>
              <a:ext cx="15875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4 h 8"/>
                <a:gd name="T4" fmla="*/ 4 w 4"/>
                <a:gd name="T5" fmla="*/ 8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17"/>
            <p:cNvSpPr>
              <a:spLocks noChangeArrowheads="1"/>
            </p:cNvSpPr>
            <p:nvPr/>
          </p:nvSpPr>
          <p:spPr bwMode="auto">
            <a:xfrm>
              <a:off x="8650288" y="2225675"/>
              <a:ext cx="60325" cy="842963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18"/>
            <p:cNvSpPr>
              <a:spLocks noChangeArrowheads="1"/>
            </p:cNvSpPr>
            <p:nvPr/>
          </p:nvSpPr>
          <p:spPr bwMode="auto">
            <a:xfrm>
              <a:off x="8650288" y="3068638"/>
              <a:ext cx="60325" cy="90488"/>
            </a:xfrm>
            <a:prstGeom prst="rect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3171422" y="709434"/>
            <a:ext cx="706438" cy="933450"/>
            <a:chOff x="9777413" y="722313"/>
            <a:chExt cx="706438" cy="933450"/>
          </a:xfrm>
        </p:grpSpPr>
        <p:sp>
          <p:nvSpPr>
            <p:cNvPr id="230" name="Rectangle 28"/>
            <p:cNvSpPr>
              <a:spLocks noChangeArrowheads="1"/>
            </p:cNvSpPr>
            <p:nvPr/>
          </p:nvSpPr>
          <p:spPr bwMode="auto">
            <a:xfrm>
              <a:off x="9821863" y="722313"/>
              <a:ext cx="661988" cy="903288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29"/>
            <p:cNvSpPr>
              <a:spLocks noChangeArrowheads="1"/>
            </p:cNvSpPr>
            <p:nvPr/>
          </p:nvSpPr>
          <p:spPr bwMode="auto">
            <a:xfrm>
              <a:off x="9821863" y="1625600"/>
              <a:ext cx="661988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30"/>
            <p:cNvSpPr>
              <a:spLocks noChangeArrowheads="1"/>
            </p:cNvSpPr>
            <p:nvPr/>
          </p:nvSpPr>
          <p:spPr bwMode="auto">
            <a:xfrm>
              <a:off x="10107613" y="889000"/>
              <a:ext cx="285750" cy="2857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31"/>
            <p:cNvSpPr>
              <a:spLocks noChangeArrowheads="1"/>
            </p:cNvSpPr>
            <p:nvPr/>
          </p:nvSpPr>
          <p:spPr bwMode="auto">
            <a:xfrm>
              <a:off x="10002838" y="977900"/>
              <a:ext cx="390525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32"/>
            <p:cNvSpPr>
              <a:spLocks noChangeArrowheads="1"/>
            </p:cNvSpPr>
            <p:nvPr/>
          </p:nvSpPr>
          <p:spPr bwMode="auto">
            <a:xfrm>
              <a:off x="10002838" y="1068388"/>
              <a:ext cx="390525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33"/>
            <p:cNvSpPr>
              <a:spLocks noChangeArrowheads="1"/>
            </p:cNvSpPr>
            <p:nvPr/>
          </p:nvSpPr>
          <p:spPr bwMode="auto">
            <a:xfrm>
              <a:off x="10002838" y="1158875"/>
              <a:ext cx="390525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34"/>
            <p:cNvSpPr>
              <a:spLocks noChangeArrowheads="1"/>
            </p:cNvSpPr>
            <p:nvPr/>
          </p:nvSpPr>
          <p:spPr bwMode="auto">
            <a:xfrm>
              <a:off x="10002838" y="1249363"/>
              <a:ext cx="390525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35"/>
            <p:cNvSpPr>
              <a:spLocks noChangeArrowheads="1"/>
            </p:cNvSpPr>
            <p:nvPr/>
          </p:nvSpPr>
          <p:spPr bwMode="auto">
            <a:xfrm>
              <a:off x="10002838" y="1339850"/>
              <a:ext cx="390525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36"/>
            <p:cNvSpPr>
              <a:spLocks noChangeArrowheads="1"/>
            </p:cNvSpPr>
            <p:nvPr/>
          </p:nvSpPr>
          <p:spPr bwMode="auto">
            <a:xfrm>
              <a:off x="10002838" y="1428750"/>
              <a:ext cx="300038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Oval 37"/>
            <p:cNvSpPr>
              <a:spLocks noChangeArrowheads="1"/>
            </p:cNvSpPr>
            <p:nvPr/>
          </p:nvSpPr>
          <p:spPr bwMode="auto">
            <a:xfrm>
              <a:off x="9852026" y="873125"/>
              <a:ext cx="60325" cy="60325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38"/>
            <p:cNvSpPr>
              <a:spLocks noChangeArrowheads="1"/>
            </p:cNvSpPr>
            <p:nvPr/>
          </p:nvSpPr>
          <p:spPr bwMode="auto">
            <a:xfrm>
              <a:off x="9791701" y="889000"/>
              <a:ext cx="90488" cy="28575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39"/>
            <p:cNvSpPr/>
            <p:nvPr/>
          </p:nvSpPr>
          <p:spPr bwMode="auto">
            <a:xfrm>
              <a:off x="9777413" y="889000"/>
              <a:ext cx="14288" cy="28575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4 h 8"/>
                <a:gd name="T4" fmla="*/ 4 w 4"/>
                <a:gd name="T5" fmla="*/ 8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40"/>
            <p:cNvSpPr/>
            <p:nvPr/>
          </p:nvSpPr>
          <p:spPr bwMode="auto">
            <a:xfrm>
              <a:off x="9882188" y="889000"/>
              <a:ext cx="14288" cy="28575"/>
            </a:xfrm>
            <a:custGeom>
              <a:avLst/>
              <a:gdLst>
                <a:gd name="T0" fmla="*/ 0 w 4"/>
                <a:gd name="T1" fmla="*/ 0 h 8"/>
                <a:gd name="T2" fmla="*/ 4 w 4"/>
                <a:gd name="T3" fmla="*/ 4 h 8"/>
                <a:gd name="T4" fmla="*/ 0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2" y="0"/>
                    <a:pt x="4" y="2"/>
                    <a:pt x="4" y="4"/>
                  </a:cubicBezTo>
                  <a:cubicBezTo>
                    <a:pt x="4" y="6"/>
                    <a:pt x="2" y="8"/>
                    <a:pt x="0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Oval 41"/>
            <p:cNvSpPr>
              <a:spLocks noChangeArrowheads="1"/>
            </p:cNvSpPr>
            <p:nvPr/>
          </p:nvSpPr>
          <p:spPr bwMode="auto">
            <a:xfrm>
              <a:off x="9852026" y="963613"/>
              <a:ext cx="60325" cy="60325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42"/>
            <p:cNvSpPr>
              <a:spLocks noChangeArrowheads="1"/>
            </p:cNvSpPr>
            <p:nvPr/>
          </p:nvSpPr>
          <p:spPr bwMode="auto">
            <a:xfrm>
              <a:off x="9791701" y="977900"/>
              <a:ext cx="90488" cy="301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43"/>
            <p:cNvSpPr/>
            <p:nvPr/>
          </p:nvSpPr>
          <p:spPr bwMode="auto">
            <a:xfrm>
              <a:off x="9777413" y="977900"/>
              <a:ext cx="14288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4 h 8"/>
                <a:gd name="T4" fmla="*/ 4 w 4"/>
                <a:gd name="T5" fmla="*/ 8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44"/>
            <p:cNvSpPr/>
            <p:nvPr/>
          </p:nvSpPr>
          <p:spPr bwMode="auto">
            <a:xfrm>
              <a:off x="9882188" y="977900"/>
              <a:ext cx="14288" cy="30163"/>
            </a:xfrm>
            <a:custGeom>
              <a:avLst/>
              <a:gdLst>
                <a:gd name="T0" fmla="*/ 0 w 4"/>
                <a:gd name="T1" fmla="*/ 0 h 8"/>
                <a:gd name="T2" fmla="*/ 4 w 4"/>
                <a:gd name="T3" fmla="*/ 4 h 8"/>
                <a:gd name="T4" fmla="*/ 0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2" y="0"/>
                    <a:pt x="4" y="2"/>
                    <a:pt x="4" y="4"/>
                  </a:cubicBezTo>
                  <a:cubicBezTo>
                    <a:pt x="4" y="6"/>
                    <a:pt x="2" y="8"/>
                    <a:pt x="0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Oval 45"/>
            <p:cNvSpPr>
              <a:spLocks noChangeArrowheads="1"/>
            </p:cNvSpPr>
            <p:nvPr/>
          </p:nvSpPr>
          <p:spPr bwMode="auto">
            <a:xfrm>
              <a:off x="9852026" y="1054100"/>
              <a:ext cx="60325" cy="60325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46"/>
            <p:cNvSpPr>
              <a:spLocks noChangeArrowheads="1"/>
            </p:cNvSpPr>
            <p:nvPr/>
          </p:nvSpPr>
          <p:spPr bwMode="auto">
            <a:xfrm>
              <a:off x="9791701" y="1068388"/>
              <a:ext cx="90488" cy="301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47"/>
            <p:cNvSpPr/>
            <p:nvPr/>
          </p:nvSpPr>
          <p:spPr bwMode="auto">
            <a:xfrm>
              <a:off x="9777413" y="1068388"/>
              <a:ext cx="14288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4 h 8"/>
                <a:gd name="T4" fmla="*/ 4 w 4"/>
                <a:gd name="T5" fmla="*/ 8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48"/>
            <p:cNvSpPr/>
            <p:nvPr/>
          </p:nvSpPr>
          <p:spPr bwMode="auto">
            <a:xfrm>
              <a:off x="9882188" y="1068388"/>
              <a:ext cx="14288" cy="30163"/>
            </a:xfrm>
            <a:custGeom>
              <a:avLst/>
              <a:gdLst>
                <a:gd name="T0" fmla="*/ 0 w 4"/>
                <a:gd name="T1" fmla="*/ 0 h 8"/>
                <a:gd name="T2" fmla="*/ 4 w 4"/>
                <a:gd name="T3" fmla="*/ 4 h 8"/>
                <a:gd name="T4" fmla="*/ 0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2" y="0"/>
                    <a:pt x="4" y="2"/>
                    <a:pt x="4" y="4"/>
                  </a:cubicBezTo>
                  <a:cubicBezTo>
                    <a:pt x="4" y="6"/>
                    <a:pt x="2" y="8"/>
                    <a:pt x="0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Oval 49"/>
            <p:cNvSpPr>
              <a:spLocks noChangeArrowheads="1"/>
            </p:cNvSpPr>
            <p:nvPr/>
          </p:nvSpPr>
          <p:spPr bwMode="auto">
            <a:xfrm>
              <a:off x="9852026" y="1144588"/>
              <a:ext cx="60325" cy="58738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50"/>
            <p:cNvSpPr>
              <a:spLocks noChangeArrowheads="1"/>
            </p:cNvSpPr>
            <p:nvPr/>
          </p:nvSpPr>
          <p:spPr bwMode="auto">
            <a:xfrm>
              <a:off x="9791701" y="1158875"/>
              <a:ext cx="90488" cy="301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51"/>
            <p:cNvSpPr/>
            <p:nvPr/>
          </p:nvSpPr>
          <p:spPr bwMode="auto">
            <a:xfrm>
              <a:off x="9777413" y="1158875"/>
              <a:ext cx="14288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4 h 8"/>
                <a:gd name="T4" fmla="*/ 4 w 4"/>
                <a:gd name="T5" fmla="*/ 8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52"/>
            <p:cNvSpPr/>
            <p:nvPr/>
          </p:nvSpPr>
          <p:spPr bwMode="auto">
            <a:xfrm>
              <a:off x="9882188" y="1158875"/>
              <a:ext cx="14288" cy="30163"/>
            </a:xfrm>
            <a:custGeom>
              <a:avLst/>
              <a:gdLst>
                <a:gd name="T0" fmla="*/ 0 w 4"/>
                <a:gd name="T1" fmla="*/ 0 h 8"/>
                <a:gd name="T2" fmla="*/ 4 w 4"/>
                <a:gd name="T3" fmla="*/ 4 h 8"/>
                <a:gd name="T4" fmla="*/ 0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2" y="0"/>
                    <a:pt x="4" y="2"/>
                    <a:pt x="4" y="4"/>
                  </a:cubicBezTo>
                  <a:cubicBezTo>
                    <a:pt x="4" y="6"/>
                    <a:pt x="2" y="8"/>
                    <a:pt x="0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Oval 53"/>
            <p:cNvSpPr>
              <a:spLocks noChangeArrowheads="1"/>
            </p:cNvSpPr>
            <p:nvPr/>
          </p:nvSpPr>
          <p:spPr bwMode="auto">
            <a:xfrm>
              <a:off x="9852026" y="1233488"/>
              <a:ext cx="60325" cy="60325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54"/>
            <p:cNvSpPr>
              <a:spLocks noChangeArrowheads="1"/>
            </p:cNvSpPr>
            <p:nvPr/>
          </p:nvSpPr>
          <p:spPr bwMode="auto">
            <a:xfrm>
              <a:off x="9791701" y="1249363"/>
              <a:ext cx="90488" cy="301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55"/>
            <p:cNvSpPr/>
            <p:nvPr/>
          </p:nvSpPr>
          <p:spPr bwMode="auto">
            <a:xfrm>
              <a:off x="9777413" y="1249363"/>
              <a:ext cx="14288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4 h 8"/>
                <a:gd name="T4" fmla="*/ 4 w 4"/>
                <a:gd name="T5" fmla="*/ 8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56"/>
            <p:cNvSpPr/>
            <p:nvPr/>
          </p:nvSpPr>
          <p:spPr bwMode="auto">
            <a:xfrm>
              <a:off x="9882188" y="1249363"/>
              <a:ext cx="14288" cy="30163"/>
            </a:xfrm>
            <a:custGeom>
              <a:avLst/>
              <a:gdLst>
                <a:gd name="T0" fmla="*/ 0 w 4"/>
                <a:gd name="T1" fmla="*/ 0 h 8"/>
                <a:gd name="T2" fmla="*/ 4 w 4"/>
                <a:gd name="T3" fmla="*/ 4 h 8"/>
                <a:gd name="T4" fmla="*/ 0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2" y="0"/>
                    <a:pt x="4" y="2"/>
                    <a:pt x="4" y="4"/>
                  </a:cubicBezTo>
                  <a:cubicBezTo>
                    <a:pt x="4" y="6"/>
                    <a:pt x="2" y="8"/>
                    <a:pt x="0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Oval 57"/>
            <p:cNvSpPr>
              <a:spLocks noChangeArrowheads="1"/>
            </p:cNvSpPr>
            <p:nvPr/>
          </p:nvSpPr>
          <p:spPr bwMode="auto">
            <a:xfrm>
              <a:off x="9852026" y="1323975"/>
              <a:ext cx="60325" cy="60325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58"/>
            <p:cNvSpPr>
              <a:spLocks noChangeArrowheads="1"/>
            </p:cNvSpPr>
            <p:nvPr/>
          </p:nvSpPr>
          <p:spPr bwMode="auto">
            <a:xfrm>
              <a:off x="9791701" y="1339850"/>
              <a:ext cx="90488" cy="301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59"/>
            <p:cNvSpPr/>
            <p:nvPr/>
          </p:nvSpPr>
          <p:spPr bwMode="auto">
            <a:xfrm>
              <a:off x="9777413" y="1339850"/>
              <a:ext cx="14288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4 h 8"/>
                <a:gd name="T4" fmla="*/ 4 w 4"/>
                <a:gd name="T5" fmla="*/ 8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60"/>
            <p:cNvSpPr/>
            <p:nvPr/>
          </p:nvSpPr>
          <p:spPr bwMode="auto">
            <a:xfrm>
              <a:off x="9882188" y="1339850"/>
              <a:ext cx="14288" cy="30163"/>
            </a:xfrm>
            <a:custGeom>
              <a:avLst/>
              <a:gdLst>
                <a:gd name="T0" fmla="*/ 0 w 4"/>
                <a:gd name="T1" fmla="*/ 0 h 8"/>
                <a:gd name="T2" fmla="*/ 4 w 4"/>
                <a:gd name="T3" fmla="*/ 4 h 8"/>
                <a:gd name="T4" fmla="*/ 0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2" y="0"/>
                    <a:pt x="4" y="2"/>
                    <a:pt x="4" y="4"/>
                  </a:cubicBezTo>
                  <a:cubicBezTo>
                    <a:pt x="4" y="6"/>
                    <a:pt x="2" y="8"/>
                    <a:pt x="0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Oval 61"/>
            <p:cNvSpPr>
              <a:spLocks noChangeArrowheads="1"/>
            </p:cNvSpPr>
            <p:nvPr/>
          </p:nvSpPr>
          <p:spPr bwMode="auto">
            <a:xfrm>
              <a:off x="9852026" y="1414463"/>
              <a:ext cx="60325" cy="60325"/>
            </a:xfrm>
            <a:prstGeom prst="ellipse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62"/>
            <p:cNvSpPr>
              <a:spLocks noChangeArrowheads="1"/>
            </p:cNvSpPr>
            <p:nvPr/>
          </p:nvSpPr>
          <p:spPr bwMode="auto">
            <a:xfrm>
              <a:off x="9791701" y="1428750"/>
              <a:ext cx="90488" cy="30163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63"/>
            <p:cNvSpPr/>
            <p:nvPr/>
          </p:nvSpPr>
          <p:spPr bwMode="auto">
            <a:xfrm>
              <a:off x="9777413" y="1428750"/>
              <a:ext cx="14288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4 h 8"/>
                <a:gd name="T4" fmla="*/ 4 w 4"/>
                <a:gd name="T5" fmla="*/ 8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64"/>
            <p:cNvSpPr/>
            <p:nvPr/>
          </p:nvSpPr>
          <p:spPr bwMode="auto">
            <a:xfrm>
              <a:off x="9882188" y="1428750"/>
              <a:ext cx="14288" cy="30163"/>
            </a:xfrm>
            <a:custGeom>
              <a:avLst/>
              <a:gdLst>
                <a:gd name="T0" fmla="*/ 0 w 4"/>
                <a:gd name="T1" fmla="*/ 0 h 8"/>
                <a:gd name="T2" fmla="*/ 4 w 4"/>
                <a:gd name="T3" fmla="*/ 4 h 8"/>
                <a:gd name="T4" fmla="*/ 0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2" y="0"/>
                    <a:pt x="4" y="2"/>
                    <a:pt x="4" y="4"/>
                  </a:cubicBezTo>
                  <a:cubicBezTo>
                    <a:pt x="4" y="6"/>
                    <a:pt x="2" y="8"/>
                    <a:pt x="0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7" name="组合 266"/>
          <p:cNvGrpSpPr/>
          <p:nvPr/>
        </p:nvGrpSpPr>
        <p:grpSpPr>
          <a:xfrm>
            <a:off x="1607735" y="5189359"/>
            <a:ext cx="541338" cy="963612"/>
            <a:chOff x="8213726" y="5202238"/>
            <a:chExt cx="541338" cy="963612"/>
          </a:xfrm>
        </p:grpSpPr>
        <p:sp>
          <p:nvSpPr>
            <p:cNvPr id="268" name="Freeform 72"/>
            <p:cNvSpPr/>
            <p:nvPr/>
          </p:nvSpPr>
          <p:spPr bwMode="auto">
            <a:xfrm>
              <a:off x="8213726" y="5699125"/>
              <a:ext cx="541338" cy="466725"/>
            </a:xfrm>
            <a:custGeom>
              <a:avLst/>
              <a:gdLst>
                <a:gd name="T0" fmla="*/ 0 w 144"/>
                <a:gd name="T1" fmla="*/ 104 h 124"/>
                <a:gd name="T2" fmla="*/ 20 w 144"/>
                <a:gd name="T3" fmla="*/ 124 h 124"/>
                <a:gd name="T4" fmla="*/ 124 w 144"/>
                <a:gd name="T5" fmla="*/ 124 h 124"/>
                <a:gd name="T6" fmla="*/ 144 w 144"/>
                <a:gd name="T7" fmla="*/ 104 h 124"/>
                <a:gd name="T8" fmla="*/ 144 w 144"/>
                <a:gd name="T9" fmla="*/ 0 h 124"/>
                <a:gd name="T10" fmla="*/ 0 w 144"/>
                <a:gd name="T11" fmla="*/ 0 h 124"/>
                <a:gd name="T12" fmla="*/ 0 w 144"/>
                <a:gd name="T13" fmla="*/ 10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4">
                  <a:moveTo>
                    <a:pt x="0" y="104"/>
                  </a:moveTo>
                  <a:cubicBezTo>
                    <a:pt x="0" y="115"/>
                    <a:pt x="9" y="124"/>
                    <a:pt x="20" y="124"/>
                  </a:cubicBezTo>
                  <a:cubicBezTo>
                    <a:pt x="124" y="124"/>
                    <a:pt x="124" y="124"/>
                    <a:pt x="124" y="124"/>
                  </a:cubicBezTo>
                  <a:cubicBezTo>
                    <a:pt x="135" y="124"/>
                    <a:pt x="144" y="115"/>
                    <a:pt x="144" y="104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4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73"/>
            <p:cNvSpPr/>
            <p:nvPr/>
          </p:nvSpPr>
          <p:spPr bwMode="auto">
            <a:xfrm>
              <a:off x="8213726" y="5202238"/>
              <a:ext cx="541338" cy="106363"/>
            </a:xfrm>
            <a:custGeom>
              <a:avLst/>
              <a:gdLst>
                <a:gd name="T0" fmla="*/ 20 w 144"/>
                <a:gd name="T1" fmla="*/ 8 h 28"/>
                <a:gd name="T2" fmla="*/ 124 w 144"/>
                <a:gd name="T3" fmla="*/ 8 h 28"/>
                <a:gd name="T4" fmla="*/ 144 w 144"/>
                <a:gd name="T5" fmla="*/ 28 h 28"/>
                <a:gd name="T6" fmla="*/ 144 w 144"/>
                <a:gd name="T7" fmla="*/ 20 h 28"/>
                <a:gd name="T8" fmla="*/ 124 w 144"/>
                <a:gd name="T9" fmla="*/ 0 h 28"/>
                <a:gd name="T10" fmla="*/ 20 w 144"/>
                <a:gd name="T11" fmla="*/ 0 h 28"/>
                <a:gd name="T12" fmla="*/ 0 w 144"/>
                <a:gd name="T13" fmla="*/ 20 h 28"/>
                <a:gd name="T14" fmla="*/ 0 w 144"/>
                <a:gd name="T15" fmla="*/ 28 h 28"/>
                <a:gd name="T16" fmla="*/ 20 w 144"/>
                <a:gd name="T17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28">
                  <a:moveTo>
                    <a:pt x="20" y="8"/>
                  </a:moveTo>
                  <a:cubicBezTo>
                    <a:pt x="124" y="8"/>
                    <a:pt x="124" y="8"/>
                    <a:pt x="124" y="8"/>
                  </a:cubicBezTo>
                  <a:cubicBezTo>
                    <a:pt x="135" y="8"/>
                    <a:pt x="144" y="17"/>
                    <a:pt x="144" y="28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4" y="9"/>
                    <a:pt x="135" y="0"/>
                    <a:pt x="1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7"/>
                    <a:pt x="9" y="8"/>
                    <a:pt x="20" y="8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74"/>
            <p:cNvSpPr/>
            <p:nvPr/>
          </p:nvSpPr>
          <p:spPr bwMode="auto">
            <a:xfrm>
              <a:off x="8213726" y="5232400"/>
              <a:ext cx="541338" cy="106363"/>
            </a:xfrm>
            <a:custGeom>
              <a:avLst/>
              <a:gdLst>
                <a:gd name="T0" fmla="*/ 20 w 144"/>
                <a:gd name="T1" fmla="*/ 8 h 28"/>
                <a:gd name="T2" fmla="*/ 124 w 144"/>
                <a:gd name="T3" fmla="*/ 8 h 28"/>
                <a:gd name="T4" fmla="*/ 144 w 144"/>
                <a:gd name="T5" fmla="*/ 28 h 28"/>
                <a:gd name="T6" fmla="*/ 144 w 144"/>
                <a:gd name="T7" fmla="*/ 20 h 28"/>
                <a:gd name="T8" fmla="*/ 124 w 144"/>
                <a:gd name="T9" fmla="*/ 0 h 28"/>
                <a:gd name="T10" fmla="*/ 20 w 144"/>
                <a:gd name="T11" fmla="*/ 0 h 28"/>
                <a:gd name="T12" fmla="*/ 0 w 144"/>
                <a:gd name="T13" fmla="*/ 20 h 28"/>
                <a:gd name="T14" fmla="*/ 0 w 144"/>
                <a:gd name="T15" fmla="*/ 28 h 28"/>
                <a:gd name="T16" fmla="*/ 20 w 144"/>
                <a:gd name="T17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28">
                  <a:moveTo>
                    <a:pt x="20" y="8"/>
                  </a:moveTo>
                  <a:cubicBezTo>
                    <a:pt x="124" y="8"/>
                    <a:pt x="124" y="8"/>
                    <a:pt x="124" y="8"/>
                  </a:cubicBezTo>
                  <a:cubicBezTo>
                    <a:pt x="135" y="8"/>
                    <a:pt x="144" y="17"/>
                    <a:pt x="144" y="28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4" y="9"/>
                    <a:pt x="135" y="0"/>
                    <a:pt x="1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7"/>
                    <a:pt x="9" y="8"/>
                    <a:pt x="20" y="8"/>
                  </a:cubicBez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75"/>
            <p:cNvSpPr/>
            <p:nvPr/>
          </p:nvSpPr>
          <p:spPr bwMode="auto">
            <a:xfrm>
              <a:off x="8213726" y="5262563"/>
              <a:ext cx="541338" cy="106363"/>
            </a:xfrm>
            <a:custGeom>
              <a:avLst/>
              <a:gdLst>
                <a:gd name="T0" fmla="*/ 20 w 144"/>
                <a:gd name="T1" fmla="*/ 8 h 28"/>
                <a:gd name="T2" fmla="*/ 124 w 144"/>
                <a:gd name="T3" fmla="*/ 8 h 28"/>
                <a:gd name="T4" fmla="*/ 144 w 144"/>
                <a:gd name="T5" fmla="*/ 28 h 28"/>
                <a:gd name="T6" fmla="*/ 144 w 144"/>
                <a:gd name="T7" fmla="*/ 20 h 28"/>
                <a:gd name="T8" fmla="*/ 124 w 144"/>
                <a:gd name="T9" fmla="*/ 0 h 28"/>
                <a:gd name="T10" fmla="*/ 20 w 144"/>
                <a:gd name="T11" fmla="*/ 0 h 28"/>
                <a:gd name="T12" fmla="*/ 0 w 144"/>
                <a:gd name="T13" fmla="*/ 20 h 28"/>
                <a:gd name="T14" fmla="*/ 0 w 144"/>
                <a:gd name="T15" fmla="*/ 28 h 28"/>
                <a:gd name="T16" fmla="*/ 20 w 144"/>
                <a:gd name="T17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28">
                  <a:moveTo>
                    <a:pt x="20" y="8"/>
                  </a:moveTo>
                  <a:cubicBezTo>
                    <a:pt x="124" y="8"/>
                    <a:pt x="124" y="8"/>
                    <a:pt x="124" y="8"/>
                  </a:cubicBezTo>
                  <a:cubicBezTo>
                    <a:pt x="135" y="8"/>
                    <a:pt x="144" y="17"/>
                    <a:pt x="144" y="28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4" y="9"/>
                    <a:pt x="135" y="0"/>
                    <a:pt x="1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7"/>
                    <a:pt x="9" y="8"/>
                    <a:pt x="20" y="8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76"/>
            <p:cNvSpPr/>
            <p:nvPr/>
          </p:nvSpPr>
          <p:spPr bwMode="auto">
            <a:xfrm>
              <a:off x="8213726" y="5292725"/>
              <a:ext cx="541338" cy="406400"/>
            </a:xfrm>
            <a:custGeom>
              <a:avLst/>
              <a:gdLst>
                <a:gd name="T0" fmla="*/ 144 w 144"/>
                <a:gd name="T1" fmla="*/ 20 h 108"/>
                <a:gd name="T2" fmla="*/ 124 w 144"/>
                <a:gd name="T3" fmla="*/ 0 h 108"/>
                <a:gd name="T4" fmla="*/ 20 w 144"/>
                <a:gd name="T5" fmla="*/ 0 h 108"/>
                <a:gd name="T6" fmla="*/ 0 w 144"/>
                <a:gd name="T7" fmla="*/ 20 h 108"/>
                <a:gd name="T8" fmla="*/ 0 w 144"/>
                <a:gd name="T9" fmla="*/ 108 h 108"/>
                <a:gd name="T10" fmla="*/ 144 w 144"/>
                <a:gd name="T11" fmla="*/ 108 h 108"/>
                <a:gd name="T12" fmla="*/ 144 w 144"/>
                <a:gd name="T13" fmla="*/ 2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08">
                  <a:moveTo>
                    <a:pt x="144" y="20"/>
                  </a:moveTo>
                  <a:cubicBezTo>
                    <a:pt x="144" y="9"/>
                    <a:pt x="135" y="0"/>
                    <a:pt x="1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44" y="108"/>
                    <a:pt x="144" y="108"/>
                    <a:pt x="144" y="108"/>
                  </a:cubicBezTo>
                  <a:lnTo>
                    <a:pt x="144" y="2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77"/>
            <p:cNvSpPr/>
            <p:nvPr/>
          </p:nvSpPr>
          <p:spPr bwMode="auto">
            <a:xfrm>
              <a:off x="8213726" y="5699125"/>
              <a:ext cx="541338" cy="406400"/>
            </a:xfrm>
            <a:custGeom>
              <a:avLst/>
              <a:gdLst>
                <a:gd name="T0" fmla="*/ 0 w 144"/>
                <a:gd name="T1" fmla="*/ 88 h 108"/>
                <a:gd name="T2" fmla="*/ 20 w 144"/>
                <a:gd name="T3" fmla="*/ 108 h 108"/>
                <a:gd name="T4" fmla="*/ 124 w 144"/>
                <a:gd name="T5" fmla="*/ 108 h 108"/>
                <a:gd name="T6" fmla="*/ 144 w 144"/>
                <a:gd name="T7" fmla="*/ 88 h 108"/>
                <a:gd name="T8" fmla="*/ 144 w 144"/>
                <a:gd name="T9" fmla="*/ 0 h 108"/>
                <a:gd name="T10" fmla="*/ 0 w 144"/>
                <a:gd name="T11" fmla="*/ 0 h 108"/>
                <a:gd name="T12" fmla="*/ 0 w 144"/>
                <a:gd name="T13" fmla="*/ 8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08">
                  <a:moveTo>
                    <a:pt x="0" y="88"/>
                  </a:moveTo>
                  <a:cubicBezTo>
                    <a:pt x="0" y="99"/>
                    <a:pt x="9" y="108"/>
                    <a:pt x="20" y="108"/>
                  </a:cubicBezTo>
                  <a:cubicBezTo>
                    <a:pt x="124" y="108"/>
                    <a:pt x="124" y="108"/>
                    <a:pt x="124" y="108"/>
                  </a:cubicBezTo>
                  <a:cubicBezTo>
                    <a:pt x="135" y="108"/>
                    <a:pt x="144" y="99"/>
                    <a:pt x="144" y="88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74" name="组合 273"/>
          <p:cNvGrpSpPr/>
          <p:nvPr/>
        </p:nvGrpSpPr>
        <p:grpSpPr>
          <a:xfrm>
            <a:off x="3215872" y="3685996"/>
            <a:ext cx="631825" cy="963613"/>
            <a:chOff x="9821863" y="3698875"/>
            <a:chExt cx="631825" cy="963613"/>
          </a:xfrm>
        </p:grpSpPr>
        <p:sp>
          <p:nvSpPr>
            <p:cNvPr id="275" name="Rectangle 78"/>
            <p:cNvSpPr>
              <a:spLocks noChangeArrowheads="1"/>
            </p:cNvSpPr>
            <p:nvPr/>
          </p:nvSpPr>
          <p:spPr bwMode="auto">
            <a:xfrm>
              <a:off x="9956801" y="3759200"/>
              <a:ext cx="360363" cy="842963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79"/>
            <p:cNvSpPr/>
            <p:nvPr/>
          </p:nvSpPr>
          <p:spPr bwMode="auto">
            <a:xfrm>
              <a:off x="9956801" y="4602163"/>
              <a:ext cx="360363" cy="60325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0 h 16"/>
                <a:gd name="T4" fmla="*/ 0 w 96"/>
                <a:gd name="T5" fmla="*/ 8 h 16"/>
                <a:gd name="T6" fmla="*/ 8 w 96"/>
                <a:gd name="T7" fmla="*/ 16 h 16"/>
                <a:gd name="T8" fmla="*/ 88 w 96"/>
                <a:gd name="T9" fmla="*/ 16 h 16"/>
                <a:gd name="T10" fmla="*/ 96 w 96"/>
                <a:gd name="T11" fmla="*/ 8 h 16"/>
                <a:gd name="T12" fmla="*/ 96 w 96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92" y="16"/>
                    <a:pt x="96" y="12"/>
                    <a:pt x="96" y="8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80"/>
            <p:cNvSpPr/>
            <p:nvPr/>
          </p:nvSpPr>
          <p:spPr bwMode="auto">
            <a:xfrm>
              <a:off x="9956801" y="3698875"/>
              <a:ext cx="360363" cy="60325"/>
            </a:xfrm>
            <a:custGeom>
              <a:avLst/>
              <a:gdLst>
                <a:gd name="T0" fmla="*/ 0 w 96"/>
                <a:gd name="T1" fmla="*/ 16 h 16"/>
                <a:gd name="T2" fmla="*/ 96 w 96"/>
                <a:gd name="T3" fmla="*/ 16 h 16"/>
                <a:gd name="T4" fmla="*/ 96 w 96"/>
                <a:gd name="T5" fmla="*/ 8 h 16"/>
                <a:gd name="T6" fmla="*/ 88 w 96"/>
                <a:gd name="T7" fmla="*/ 0 h 16"/>
                <a:gd name="T8" fmla="*/ 8 w 96"/>
                <a:gd name="T9" fmla="*/ 0 h 16"/>
                <a:gd name="T10" fmla="*/ 0 w 96"/>
                <a:gd name="T11" fmla="*/ 8 h 16"/>
                <a:gd name="T12" fmla="*/ 0 w 9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6">
                  <a:moveTo>
                    <a:pt x="0" y="16"/>
                  </a:moveTo>
                  <a:cubicBezTo>
                    <a:pt x="96" y="16"/>
                    <a:pt x="96" y="16"/>
                    <a:pt x="96" y="1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4"/>
                    <a:pt x="92" y="0"/>
                    <a:pt x="8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Oval 81"/>
            <p:cNvSpPr>
              <a:spLocks noChangeArrowheads="1"/>
            </p:cNvSpPr>
            <p:nvPr/>
          </p:nvSpPr>
          <p:spPr bwMode="auto">
            <a:xfrm>
              <a:off x="9821863" y="3879850"/>
              <a:ext cx="631825" cy="631825"/>
            </a:xfrm>
            <a:prstGeom prst="ellipse">
              <a:avLst/>
            </a:pr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Oval 82"/>
            <p:cNvSpPr>
              <a:spLocks noChangeArrowheads="1"/>
            </p:cNvSpPr>
            <p:nvPr/>
          </p:nvSpPr>
          <p:spPr bwMode="auto">
            <a:xfrm>
              <a:off x="9882188" y="3940175"/>
              <a:ext cx="511175" cy="5111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83"/>
            <p:cNvSpPr/>
            <p:nvPr/>
          </p:nvSpPr>
          <p:spPr bwMode="auto">
            <a:xfrm>
              <a:off x="10121901" y="4090988"/>
              <a:ext cx="120650" cy="119063"/>
            </a:xfrm>
            <a:custGeom>
              <a:avLst/>
              <a:gdLst>
                <a:gd name="T0" fmla="*/ 4 w 32"/>
                <a:gd name="T1" fmla="*/ 32 h 32"/>
                <a:gd name="T2" fmla="*/ 1 w 32"/>
                <a:gd name="T3" fmla="*/ 31 h 32"/>
                <a:gd name="T4" fmla="*/ 1 w 32"/>
                <a:gd name="T5" fmla="*/ 25 h 32"/>
                <a:gd name="T6" fmla="*/ 25 w 32"/>
                <a:gd name="T7" fmla="*/ 1 h 32"/>
                <a:gd name="T8" fmla="*/ 31 w 32"/>
                <a:gd name="T9" fmla="*/ 1 h 32"/>
                <a:gd name="T10" fmla="*/ 31 w 32"/>
                <a:gd name="T11" fmla="*/ 7 h 32"/>
                <a:gd name="T12" fmla="*/ 7 w 32"/>
                <a:gd name="T13" fmla="*/ 31 h 32"/>
                <a:gd name="T14" fmla="*/ 4 w 32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2">
                  <a:moveTo>
                    <a:pt x="4" y="32"/>
                  </a:moveTo>
                  <a:cubicBezTo>
                    <a:pt x="3" y="32"/>
                    <a:pt x="2" y="32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0"/>
                    <a:pt x="29" y="0"/>
                    <a:pt x="31" y="1"/>
                  </a:cubicBezTo>
                  <a:cubicBezTo>
                    <a:pt x="32" y="3"/>
                    <a:pt x="32" y="5"/>
                    <a:pt x="31" y="7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2"/>
                    <a:pt x="5" y="32"/>
                    <a:pt x="4" y="32"/>
                  </a:cubicBez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84"/>
            <p:cNvSpPr/>
            <p:nvPr/>
          </p:nvSpPr>
          <p:spPr bwMode="auto">
            <a:xfrm>
              <a:off x="10002838" y="4060825"/>
              <a:ext cx="149225" cy="149225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82" name="组合 281"/>
          <p:cNvGrpSpPr/>
          <p:nvPr/>
        </p:nvGrpSpPr>
        <p:grpSpPr>
          <a:xfrm>
            <a:off x="1458510" y="3746321"/>
            <a:ext cx="841375" cy="903288"/>
            <a:chOff x="8064501" y="3759200"/>
            <a:chExt cx="841375" cy="903288"/>
          </a:xfrm>
        </p:grpSpPr>
        <p:sp>
          <p:nvSpPr>
            <p:cNvPr id="283" name="Freeform 109"/>
            <p:cNvSpPr/>
            <p:nvPr/>
          </p:nvSpPr>
          <p:spPr bwMode="auto">
            <a:xfrm>
              <a:off x="8064501" y="3759200"/>
              <a:ext cx="390525" cy="903288"/>
            </a:xfrm>
            <a:custGeom>
              <a:avLst/>
              <a:gdLst>
                <a:gd name="T0" fmla="*/ 104 w 104"/>
                <a:gd name="T1" fmla="*/ 20 h 240"/>
                <a:gd name="T2" fmla="*/ 84 w 104"/>
                <a:gd name="T3" fmla="*/ 0 h 240"/>
                <a:gd name="T4" fmla="*/ 64 w 104"/>
                <a:gd name="T5" fmla="*/ 16 h 240"/>
                <a:gd name="T6" fmla="*/ 60 w 104"/>
                <a:gd name="T7" fmla="*/ 16 h 240"/>
                <a:gd name="T8" fmla="*/ 40 w 104"/>
                <a:gd name="T9" fmla="*/ 36 h 240"/>
                <a:gd name="T10" fmla="*/ 40 w 104"/>
                <a:gd name="T11" fmla="*/ 40 h 240"/>
                <a:gd name="T12" fmla="*/ 20 w 104"/>
                <a:gd name="T13" fmla="*/ 60 h 240"/>
                <a:gd name="T14" fmla="*/ 24 w 104"/>
                <a:gd name="T15" fmla="*/ 72 h 240"/>
                <a:gd name="T16" fmla="*/ 0 w 104"/>
                <a:gd name="T17" fmla="*/ 104 h 240"/>
                <a:gd name="T18" fmla="*/ 32 w 104"/>
                <a:gd name="T19" fmla="*/ 136 h 240"/>
                <a:gd name="T20" fmla="*/ 32 w 104"/>
                <a:gd name="T21" fmla="*/ 136 h 240"/>
                <a:gd name="T22" fmla="*/ 0 w 104"/>
                <a:gd name="T23" fmla="*/ 168 h 240"/>
                <a:gd name="T24" fmla="*/ 32 w 104"/>
                <a:gd name="T25" fmla="*/ 200 h 240"/>
                <a:gd name="T26" fmla="*/ 32 w 104"/>
                <a:gd name="T27" fmla="*/ 204 h 240"/>
                <a:gd name="T28" fmla="*/ 60 w 104"/>
                <a:gd name="T29" fmla="*/ 228 h 240"/>
                <a:gd name="T30" fmla="*/ 64 w 104"/>
                <a:gd name="T31" fmla="*/ 228 h 240"/>
                <a:gd name="T32" fmla="*/ 84 w 104"/>
                <a:gd name="T33" fmla="*/ 240 h 240"/>
                <a:gd name="T34" fmla="*/ 104 w 104"/>
                <a:gd name="T35" fmla="*/ 224 h 240"/>
                <a:gd name="T36" fmla="*/ 104 w 104"/>
                <a:gd name="T37" fmla="*/ 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240">
                  <a:moveTo>
                    <a:pt x="104" y="20"/>
                  </a:moveTo>
                  <a:cubicBezTo>
                    <a:pt x="104" y="9"/>
                    <a:pt x="95" y="0"/>
                    <a:pt x="84" y="0"/>
                  </a:cubicBezTo>
                  <a:cubicBezTo>
                    <a:pt x="74" y="0"/>
                    <a:pt x="64" y="8"/>
                    <a:pt x="64" y="16"/>
                  </a:cubicBezTo>
                  <a:cubicBezTo>
                    <a:pt x="64" y="16"/>
                    <a:pt x="62" y="16"/>
                    <a:pt x="60" y="16"/>
                  </a:cubicBezTo>
                  <a:cubicBezTo>
                    <a:pt x="49" y="16"/>
                    <a:pt x="40" y="25"/>
                    <a:pt x="40" y="36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29" y="40"/>
                    <a:pt x="20" y="49"/>
                    <a:pt x="20" y="60"/>
                  </a:cubicBezTo>
                  <a:cubicBezTo>
                    <a:pt x="20" y="65"/>
                    <a:pt x="21" y="69"/>
                    <a:pt x="24" y="72"/>
                  </a:cubicBezTo>
                  <a:cubicBezTo>
                    <a:pt x="10" y="75"/>
                    <a:pt x="0" y="89"/>
                    <a:pt x="0" y="104"/>
                  </a:cubicBezTo>
                  <a:cubicBezTo>
                    <a:pt x="0" y="122"/>
                    <a:pt x="14" y="136"/>
                    <a:pt x="32" y="136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14" y="136"/>
                    <a:pt x="0" y="150"/>
                    <a:pt x="0" y="168"/>
                  </a:cubicBezTo>
                  <a:cubicBezTo>
                    <a:pt x="0" y="186"/>
                    <a:pt x="14" y="200"/>
                    <a:pt x="32" y="200"/>
                  </a:cubicBezTo>
                  <a:cubicBezTo>
                    <a:pt x="32" y="200"/>
                    <a:pt x="32" y="203"/>
                    <a:pt x="32" y="204"/>
                  </a:cubicBezTo>
                  <a:cubicBezTo>
                    <a:pt x="32" y="217"/>
                    <a:pt x="47" y="228"/>
                    <a:pt x="60" y="228"/>
                  </a:cubicBezTo>
                  <a:cubicBezTo>
                    <a:pt x="63" y="228"/>
                    <a:pt x="64" y="228"/>
                    <a:pt x="64" y="228"/>
                  </a:cubicBezTo>
                  <a:cubicBezTo>
                    <a:pt x="64" y="236"/>
                    <a:pt x="75" y="240"/>
                    <a:pt x="84" y="240"/>
                  </a:cubicBezTo>
                  <a:cubicBezTo>
                    <a:pt x="94" y="240"/>
                    <a:pt x="104" y="232"/>
                    <a:pt x="104" y="224"/>
                  </a:cubicBezTo>
                  <a:cubicBezTo>
                    <a:pt x="104" y="224"/>
                    <a:pt x="104" y="21"/>
                    <a:pt x="104" y="20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110"/>
            <p:cNvSpPr/>
            <p:nvPr/>
          </p:nvSpPr>
          <p:spPr bwMode="auto">
            <a:xfrm>
              <a:off x="8169276" y="4376738"/>
              <a:ext cx="104775" cy="149225"/>
            </a:xfrm>
            <a:custGeom>
              <a:avLst/>
              <a:gdLst>
                <a:gd name="T0" fmla="*/ 24 w 28"/>
                <a:gd name="T1" fmla="*/ 0 h 40"/>
                <a:gd name="T2" fmla="*/ 20 w 28"/>
                <a:gd name="T3" fmla="*/ 4 h 40"/>
                <a:gd name="T4" fmla="*/ 20 w 28"/>
                <a:gd name="T5" fmla="*/ 16 h 40"/>
                <a:gd name="T6" fmla="*/ 4 w 28"/>
                <a:gd name="T7" fmla="*/ 32 h 40"/>
                <a:gd name="T8" fmla="*/ 0 w 28"/>
                <a:gd name="T9" fmla="*/ 36 h 40"/>
                <a:gd name="T10" fmla="*/ 4 w 28"/>
                <a:gd name="T11" fmla="*/ 40 h 40"/>
                <a:gd name="T12" fmla="*/ 28 w 28"/>
                <a:gd name="T13" fmla="*/ 16 h 40"/>
                <a:gd name="T14" fmla="*/ 28 w 28"/>
                <a:gd name="T15" fmla="*/ 4 h 40"/>
                <a:gd name="T16" fmla="*/ 24 w 28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40">
                  <a:moveTo>
                    <a:pt x="24" y="0"/>
                  </a:moveTo>
                  <a:cubicBezTo>
                    <a:pt x="22" y="0"/>
                    <a:pt x="20" y="2"/>
                    <a:pt x="20" y="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25"/>
                    <a:pt x="13" y="32"/>
                    <a:pt x="4" y="32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0" y="38"/>
                    <a:pt x="2" y="40"/>
                    <a:pt x="4" y="40"/>
                  </a:cubicBezTo>
                  <a:cubicBezTo>
                    <a:pt x="17" y="40"/>
                    <a:pt x="28" y="29"/>
                    <a:pt x="28" y="16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2"/>
                    <a:pt x="26" y="0"/>
                    <a:pt x="24" y="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111"/>
            <p:cNvSpPr/>
            <p:nvPr/>
          </p:nvSpPr>
          <p:spPr bwMode="auto">
            <a:xfrm>
              <a:off x="8139113" y="4300538"/>
              <a:ext cx="239713" cy="331788"/>
            </a:xfrm>
            <a:custGeom>
              <a:avLst/>
              <a:gdLst>
                <a:gd name="T0" fmla="*/ 32 w 64"/>
                <a:gd name="T1" fmla="*/ 0 h 88"/>
                <a:gd name="T2" fmla="*/ 0 w 64"/>
                <a:gd name="T3" fmla="*/ 32 h 88"/>
                <a:gd name="T4" fmla="*/ 4 w 64"/>
                <a:gd name="T5" fmla="*/ 36 h 88"/>
                <a:gd name="T6" fmla="*/ 8 w 64"/>
                <a:gd name="T7" fmla="*/ 32 h 88"/>
                <a:gd name="T8" fmla="*/ 32 w 64"/>
                <a:gd name="T9" fmla="*/ 8 h 88"/>
                <a:gd name="T10" fmla="*/ 56 w 64"/>
                <a:gd name="T11" fmla="*/ 32 h 88"/>
                <a:gd name="T12" fmla="*/ 56 w 64"/>
                <a:gd name="T13" fmla="*/ 68 h 88"/>
                <a:gd name="T14" fmla="*/ 44 w 64"/>
                <a:gd name="T15" fmla="*/ 80 h 88"/>
                <a:gd name="T16" fmla="*/ 40 w 64"/>
                <a:gd name="T17" fmla="*/ 84 h 88"/>
                <a:gd name="T18" fmla="*/ 44 w 64"/>
                <a:gd name="T19" fmla="*/ 88 h 88"/>
                <a:gd name="T20" fmla="*/ 64 w 64"/>
                <a:gd name="T21" fmla="*/ 68 h 88"/>
                <a:gd name="T22" fmla="*/ 64 w 64"/>
                <a:gd name="T23" fmla="*/ 32 h 88"/>
                <a:gd name="T24" fmla="*/ 32 w 64"/>
                <a:gd name="T2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88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34"/>
                    <a:pt x="2" y="36"/>
                    <a:pt x="4" y="36"/>
                  </a:cubicBezTo>
                  <a:cubicBezTo>
                    <a:pt x="6" y="36"/>
                    <a:pt x="8" y="34"/>
                    <a:pt x="8" y="32"/>
                  </a:cubicBezTo>
                  <a:cubicBezTo>
                    <a:pt x="8" y="19"/>
                    <a:pt x="19" y="8"/>
                    <a:pt x="32" y="8"/>
                  </a:cubicBezTo>
                  <a:cubicBezTo>
                    <a:pt x="45" y="8"/>
                    <a:pt x="56" y="20"/>
                    <a:pt x="56" y="32"/>
                  </a:cubicBezTo>
                  <a:cubicBezTo>
                    <a:pt x="56" y="32"/>
                    <a:pt x="56" y="67"/>
                    <a:pt x="56" y="68"/>
                  </a:cubicBezTo>
                  <a:cubicBezTo>
                    <a:pt x="56" y="75"/>
                    <a:pt x="51" y="80"/>
                    <a:pt x="44" y="80"/>
                  </a:cubicBezTo>
                  <a:cubicBezTo>
                    <a:pt x="42" y="80"/>
                    <a:pt x="40" y="82"/>
                    <a:pt x="40" y="84"/>
                  </a:cubicBezTo>
                  <a:cubicBezTo>
                    <a:pt x="40" y="86"/>
                    <a:pt x="42" y="88"/>
                    <a:pt x="44" y="88"/>
                  </a:cubicBezTo>
                  <a:cubicBezTo>
                    <a:pt x="55" y="88"/>
                    <a:pt x="64" y="79"/>
                    <a:pt x="64" y="68"/>
                  </a:cubicBezTo>
                  <a:cubicBezTo>
                    <a:pt x="64" y="67"/>
                    <a:pt x="64" y="32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112"/>
            <p:cNvSpPr/>
            <p:nvPr/>
          </p:nvSpPr>
          <p:spPr bwMode="auto">
            <a:xfrm>
              <a:off x="8139113" y="3805238"/>
              <a:ext cx="239713" cy="434975"/>
            </a:xfrm>
            <a:custGeom>
              <a:avLst/>
              <a:gdLst>
                <a:gd name="T0" fmla="*/ 32 w 64"/>
                <a:gd name="T1" fmla="*/ 116 h 116"/>
                <a:gd name="T2" fmla="*/ 64 w 64"/>
                <a:gd name="T3" fmla="*/ 84 h 116"/>
                <a:gd name="T4" fmla="*/ 64 w 64"/>
                <a:gd name="T5" fmla="*/ 20 h 116"/>
                <a:gd name="T6" fmla="*/ 44 w 64"/>
                <a:gd name="T7" fmla="*/ 0 h 116"/>
                <a:gd name="T8" fmla="*/ 40 w 64"/>
                <a:gd name="T9" fmla="*/ 4 h 116"/>
                <a:gd name="T10" fmla="*/ 44 w 64"/>
                <a:gd name="T11" fmla="*/ 8 h 116"/>
                <a:gd name="T12" fmla="*/ 56 w 64"/>
                <a:gd name="T13" fmla="*/ 20 h 116"/>
                <a:gd name="T14" fmla="*/ 56 w 64"/>
                <a:gd name="T15" fmla="*/ 84 h 116"/>
                <a:gd name="T16" fmla="*/ 32 w 64"/>
                <a:gd name="T17" fmla="*/ 108 h 116"/>
                <a:gd name="T18" fmla="*/ 8 w 64"/>
                <a:gd name="T19" fmla="*/ 84 h 116"/>
                <a:gd name="T20" fmla="*/ 4 w 64"/>
                <a:gd name="T21" fmla="*/ 80 h 116"/>
                <a:gd name="T22" fmla="*/ 0 w 64"/>
                <a:gd name="T23" fmla="*/ 84 h 116"/>
                <a:gd name="T24" fmla="*/ 32 w 64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116">
                  <a:moveTo>
                    <a:pt x="32" y="116"/>
                  </a:moveTo>
                  <a:cubicBezTo>
                    <a:pt x="50" y="116"/>
                    <a:pt x="64" y="102"/>
                    <a:pt x="64" y="84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9"/>
                    <a:pt x="55" y="0"/>
                    <a:pt x="44" y="0"/>
                  </a:cubicBezTo>
                  <a:cubicBezTo>
                    <a:pt x="42" y="0"/>
                    <a:pt x="40" y="2"/>
                    <a:pt x="40" y="4"/>
                  </a:cubicBezTo>
                  <a:cubicBezTo>
                    <a:pt x="40" y="6"/>
                    <a:pt x="42" y="8"/>
                    <a:pt x="44" y="8"/>
                  </a:cubicBezTo>
                  <a:cubicBezTo>
                    <a:pt x="51" y="8"/>
                    <a:pt x="56" y="13"/>
                    <a:pt x="56" y="20"/>
                  </a:cubicBezTo>
                  <a:cubicBezTo>
                    <a:pt x="56" y="21"/>
                    <a:pt x="56" y="84"/>
                    <a:pt x="56" y="84"/>
                  </a:cubicBezTo>
                  <a:cubicBezTo>
                    <a:pt x="56" y="97"/>
                    <a:pt x="45" y="108"/>
                    <a:pt x="32" y="108"/>
                  </a:cubicBezTo>
                  <a:cubicBezTo>
                    <a:pt x="19" y="108"/>
                    <a:pt x="8" y="97"/>
                    <a:pt x="8" y="84"/>
                  </a:cubicBezTo>
                  <a:cubicBezTo>
                    <a:pt x="8" y="82"/>
                    <a:pt x="6" y="80"/>
                    <a:pt x="4" y="80"/>
                  </a:cubicBezTo>
                  <a:cubicBezTo>
                    <a:pt x="2" y="80"/>
                    <a:pt x="0" y="82"/>
                    <a:pt x="0" y="84"/>
                  </a:cubicBezTo>
                  <a:cubicBezTo>
                    <a:pt x="0" y="102"/>
                    <a:pt x="14" y="116"/>
                    <a:pt x="32" y="116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113"/>
            <p:cNvSpPr/>
            <p:nvPr/>
          </p:nvSpPr>
          <p:spPr bwMode="auto">
            <a:xfrm>
              <a:off x="8139113" y="4014788"/>
              <a:ext cx="134938" cy="136525"/>
            </a:xfrm>
            <a:custGeom>
              <a:avLst/>
              <a:gdLst>
                <a:gd name="T0" fmla="*/ 4 w 36"/>
                <a:gd name="T1" fmla="*/ 8 h 36"/>
                <a:gd name="T2" fmla="*/ 28 w 36"/>
                <a:gd name="T3" fmla="*/ 28 h 36"/>
                <a:gd name="T4" fmla="*/ 28 w 36"/>
                <a:gd name="T5" fmla="*/ 32 h 36"/>
                <a:gd name="T6" fmla="*/ 32 w 36"/>
                <a:gd name="T7" fmla="*/ 36 h 36"/>
                <a:gd name="T8" fmla="*/ 36 w 36"/>
                <a:gd name="T9" fmla="*/ 32 h 36"/>
                <a:gd name="T10" fmla="*/ 36 w 36"/>
                <a:gd name="T11" fmla="*/ 28 h 36"/>
                <a:gd name="T12" fmla="*/ 4 w 36"/>
                <a:gd name="T13" fmla="*/ 0 h 36"/>
                <a:gd name="T14" fmla="*/ 0 w 36"/>
                <a:gd name="T15" fmla="*/ 4 h 36"/>
                <a:gd name="T16" fmla="*/ 4 w 36"/>
                <a:gd name="T17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6">
                  <a:moveTo>
                    <a:pt x="4" y="8"/>
                  </a:moveTo>
                  <a:cubicBezTo>
                    <a:pt x="20" y="8"/>
                    <a:pt x="28" y="17"/>
                    <a:pt x="28" y="28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4"/>
                    <a:pt x="30" y="36"/>
                    <a:pt x="32" y="36"/>
                  </a:cubicBezTo>
                  <a:cubicBezTo>
                    <a:pt x="34" y="36"/>
                    <a:pt x="36" y="34"/>
                    <a:pt x="36" y="3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13"/>
                    <a:pt x="2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114"/>
            <p:cNvSpPr/>
            <p:nvPr/>
          </p:nvSpPr>
          <p:spPr bwMode="auto">
            <a:xfrm>
              <a:off x="8199438" y="3895725"/>
              <a:ext cx="90488" cy="88900"/>
            </a:xfrm>
            <a:custGeom>
              <a:avLst/>
              <a:gdLst>
                <a:gd name="T0" fmla="*/ 4 w 24"/>
                <a:gd name="T1" fmla="*/ 8 h 24"/>
                <a:gd name="T2" fmla="*/ 16 w 24"/>
                <a:gd name="T3" fmla="*/ 20 h 24"/>
                <a:gd name="T4" fmla="*/ 20 w 24"/>
                <a:gd name="T5" fmla="*/ 24 h 24"/>
                <a:gd name="T6" fmla="*/ 24 w 24"/>
                <a:gd name="T7" fmla="*/ 20 h 24"/>
                <a:gd name="T8" fmla="*/ 4 w 24"/>
                <a:gd name="T9" fmla="*/ 0 h 24"/>
                <a:gd name="T10" fmla="*/ 0 w 24"/>
                <a:gd name="T11" fmla="*/ 4 h 24"/>
                <a:gd name="T12" fmla="*/ 4 w 24"/>
                <a:gd name="T1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4">
                  <a:moveTo>
                    <a:pt x="4" y="8"/>
                  </a:moveTo>
                  <a:cubicBezTo>
                    <a:pt x="11" y="8"/>
                    <a:pt x="16" y="13"/>
                    <a:pt x="16" y="20"/>
                  </a:cubicBezTo>
                  <a:cubicBezTo>
                    <a:pt x="16" y="22"/>
                    <a:pt x="18" y="24"/>
                    <a:pt x="20" y="24"/>
                  </a:cubicBezTo>
                  <a:cubicBezTo>
                    <a:pt x="22" y="24"/>
                    <a:pt x="24" y="22"/>
                    <a:pt x="24" y="20"/>
                  </a:cubicBezTo>
                  <a:cubicBezTo>
                    <a:pt x="24" y="9"/>
                    <a:pt x="15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115"/>
            <p:cNvSpPr/>
            <p:nvPr/>
          </p:nvSpPr>
          <p:spPr bwMode="auto">
            <a:xfrm>
              <a:off x="8513763" y="3759200"/>
              <a:ext cx="392113" cy="903288"/>
            </a:xfrm>
            <a:custGeom>
              <a:avLst/>
              <a:gdLst>
                <a:gd name="T0" fmla="*/ 0 w 104"/>
                <a:gd name="T1" fmla="*/ 20 h 240"/>
                <a:gd name="T2" fmla="*/ 20 w 104"/>
                <a:gd name="T3" fmla="*/ 0 h 240"/>
                <a:gd name="T4" fmla="*/ 40 w 104"/>
                <a:gd name="T5" fmla="*/ 16 h 240"/>
                <a:gd name="T6" fmla="*/ 44 w 104"/>
                <a:gd name="T7" fmla="*/ 16 h 240"/>
                <a:gd name="T8" fmla="*/ 64 w 104"/>
                <a:gd name="T9" fmla="*/ 36 h 240"/>
                <a:gd name="T10" fmla="*/ 64 w 104"/>
                <a:gd name="T11" fmla="*/ 40 h 240"/>
                <a:gd name="T12" fmla="*/ 84 w 104"/>
                <a:gd name="T13" fmla="*/ 60 h 240"/>
                <a:gd name="T14" fmla="*/ 80 w 104"/>
                <a:gd name="T15" fmla="*/ 72 h 240"/>
                <a:gd name="T16" fmla="*/ 104 w 104"/>
                <a:gd name="T17" fmla="*/ 104 h 240"/>
                <a:gd name="T18" fmla="*/ 72 w 104"/>
                <a:gd name="T19" fmla="*/ 136 h 240"/>
                <a:gd name="T20" fmla="*/ 72 w 104"/>
                <a:gd name="T21" fmla="*/ 136 h 240"/>
                <a:gd name="T22" fmla="*/ 104 w 104"/>
                <a:gd name="T23" fmla="*/ 168 h 240"/>
                <a:gd name="T24" fmla="*/ 72 w 104"/>
                <a:gd name="T25" fmla="*/ 200 h 240"/>
                <a:gd name="T26" fmla="*/ 72 w 104"/>
                <a:gd name="T27" fmla="*/ 204 h 240"/>
                <a:gd name="T28" fmla="*/ 44 w 104"/>
                <a:gd name="T29" fmla="*/ 228 h 240"/>
                <a:gd name="T30" fmla="*/ 40 w 104"/>
                <a:gd name="T31" fmla="*/ 228 h 240"/>
                <a:gd name="T32" fmla="*/ 20 w 104"/>
                <a:gd name="T33" fmla="*/ 240 h 240"/>
                <a:gd name="T34" fmla="*/ 0 w 104"/>
                <a:gd name="T35" fmla="*/ 224 h 240"/>
                <a:gd name="T36" fmla="*/ 0 w 104"/>
                <a:gd name="T37" fmla="*/ 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240">
                  <a:moveTo>
                    <a:pt x="0" y="20"/>
                  </a:move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40" y="8"/>
                    <a:pt x="40" y="16"/>
                  </a:cubicBezTo>
                  <a:cubicBezTo>
                    <a:pt x="40" y="16"/>
                    <a:pt x="43" y="16"/>
                    <a:pt x="44" y="16"/>
                  </a:cubicBezTo>
                  <a:cubicBezTo>
                    <a:pt x="55" y="16"/>
                    <a:pt x="64" y="25"/>
                    <a:pt x="64" y="36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75" y="40"/>
                    <a:pt x="84" y="49"/>
                    <a:pt x="84" y="60"/>
                  </a:cubicBezTo>
                  <a:cubicBezTo>
                    <a:pt x="84" y="65"/>
                    <a:pt x="83" y="69"/>
                    <a:pt x="80" y="72"/>
                  </a:cubicBezTo>
                  <a:cubicBezTo>
                    <a:pt x="94" y="75"/>
                    <a:pt x="104" y="89"/>
                    <a:pt x="104" y="104"/>
                  </a:cubicBezTo>
                  <a:cubicBezTo>
                    <a:pt x="104" y="122"/>
                    <a:pt x="90" y="136"/>
                    <a:pt x="72" y="136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90" y="136"/>
                    <a:pt x="104" y="150"/>
                    <a:pt x="104" y="168"/>
                  </a:cubicBezTo>
                  <a:cubicBezTo>
                    <a:pt x="104" y="186"/>
                    <a:pt x="90" y="200"/>
                    <a:pt x="72" y="200"/>
                  </a:cubicBezTo>
                  <a:cubicBezTo>
                    <a:pt x="72" y="200"/>
                    <a:pt x="72" y="203"/>
                    <a:pt x="72" y="204"/>
                  </a:cubicBezTo>
                  <a:cubicBezTo>
                    <a:pt x="72" y="217"/>
                    <a:pt x="57" y="228"/>
                    <a:pt x="44" y="228"/>
                  </a:cubicBezTo>
                  <a:cubicBezTo>
                    <a:pt x="41" y="228"/>
                    <a:pt x="40" y="228"/>
                    <a:pt x="40" y="228"/>
                  </a:cubicBezTo>
                  <a:cubicBezTo>
                    <a:pt x="40" y="236"/>
                    <a:pt x="29" y="240"/>
                    <a:pt x="20" y="240"/>
                  </a:cubicBezTo>
                  <a:cubicBezTo>
                    <a:pt x="10" y="240"/>
                    <a:pt x="0" y="232"/>
                    <a:pt x="0" y="224"/>
                  </a:cubicBezTo>
                  <a:cubicBezTo>
                    <a:pt x="0" y="224"/>
                    <a:pt x="0" y="21"/>
                    <a:pt x="0" y="20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116"/>
            <p:cNvSpPr/>
            <p:nvPr/>
          </p:nvSpPr>
          <p:spPr bwMode="auto">
            <a:xfrm>
              <a:off x="8694738" y="4376738"/>
              <a:ext cx="104775" cy="149225"/>
            </a:xfrm>
            <a:custGeom>
              <a:avLst/>
              <a:gdLst>
                <a:gd name="T0" fmla="*/ 4 w 28"/>
                <a:gd name="T1" fmla="*/ 0 h 40"/>
                <a:gd name="T2" fmla="*/ 8 w 28"/>
                <a:gd name="T3" fmla="*/ 4 h 40"/>
                <a:gd name="T4" fmla="*/ 8 w 28"/>
                <a:gd name="T5" fmla="*/ 16 h 40"/>
                <a:gd name="T6" fmla="*/ 24 w 28"/>
                <a:gd name="T7" fmla="*/ 32 h 40"/>
                <a:gd name="T8" fmla="*/ 28 w 28"/>
                <a:gd name="T9" fmla="*/ 36 h 40"/>
                <a:gd name="T10" fmla="*/ 24 w 28"/>
                <a:gd name="T11" fmla="*/ 40 h 40"/>
                <a:gd name="T12" fmla="*/ 0 w 28"/>
                <a:gd name="T13" fmla="*/ 16 h 40"/>
                <a:gd name="T14" fmla="*/ 0 w 28"/>
                <a:gd name="T15" fmla="*/ 4 h 40"/>
                <a:gd name="T16" fmla="*/ 4 w 28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40">
                  <a:moveTo>
                    <a:pt x="4" y="0"/>
                  </a:moveTo>
                  <a:cubicBezTo>
                    <a:pt x="6" y="0"/>
                    <a:pt x="8" y="2"/>
                    <a:pt x="8" y="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5"/>
                    <a:pt x="15" y="32"/>
                    <a:pt x="24" y="32"/>
                  </a:cubicBezTo>
                  <a:cubicBezTo>
                    <a:pt x="26" y="32"/>
                    <a:pt x="28" y="34"/>
                    <a:pt x="28" y="36"/>
                  </a:cubicBezTo>
                  <a:cubicBezTo>
                    <a:pt x="28" y="38"/>
                    <a:pt x="26" y="40"/>
                    <a:pt x="24" y="40"/>
                  </a:cubicBezTo>
                  <a:cubicBezTo>
                    <a:pt x="11" y="40"/>
                    <a:pt x="0" y="29"/>
                    <a:pt x="0" y="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117"/>
            <p:cNvSpPr/>
            <p:nvPr/>
          </p:nvSpPr>
          <p:spPr bwMode="auto">
            <a:xfrm>
              <a:off x="8589963" y="4300538"/>
              <a:ext cx="239713" cy="331788"/>
            </a:xfrm>
            <a:custGeom>
              <a:avLst/>
              <a:gdLst>
                <a:gd name="T0" fmla="*/ 32 w 64"/>
                <a:gd name="T1" fmla="*/ 0 h 88"/>
                <a:gd name="T2" fmla="*/ 64 w 64"/>
                <a:gd name="T3" fmla="*/ 32 h 88"/>
                <a:gd name="T4" fmla="*/ 60 w 64"/>
                <a:gd name="T5" fmla="*/ 36 h 88"/>
                <a:gd name="T6" fmla="*/ 56 w 64"/>
                <a:gd name="T7" fmla="*/ 32 h 88"/>
                <a:gd name="T8" fmla="*/ 32 w 64"/>
                <a:gd name="T9" fmla="*/ 8 h 88"/>
                <a:gd name="T10" fmla="*/ 8 w 64"/>
                <a:gd name="T11" fmla="*/ 32 h 88"/>
                <a:gd name="T12" fmla="*/ 8 w 64"/>
                <a:gd name="T13" fmla="*/ 68 h 88"/>
                <a:gd name="T14" fmla="*/ 20 w 64"/>
                <a:gd name="T15" fmla="*/ 80 h 88"/>
                <a:gd name="T16" fmla="*/ 24 w 64"/>
                <a:gd name="T17" fmla="*/ 84 h 88"/>
                <a:gd name="T18" fmla="*/ 20 w 64"/>
                <a:gd name="T19" fmla="*/ 88 h 88"/>
                <a:gd name="T20" fmla="*/ 0 w 64"/>
                <a:gd name="T21" fmla="*/ 68 h 88"/>
                <a:gd name="T22" fmla="*/ 0 w 64"/>
                <a:gd name="T23" fmla="*/ 32 h 88"/>
                <a:gd name="T24" fmla="*/ 32 w 64"/>
                <a:gd name="T2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88">
                  <a:moveTo>
                    <a:pt x="32" y="0"/>
                  </a:moveTo>
                  <a:cubicBezTo>
                    <a:pt x="50" y="0"/>
                    <a:pt x="64" y="14"/>
                    <a:pt x="64" y="32"/>
                  </a:cubicBezTo>
                  <a:cubicBezTo>
                    <a:pt x="64" y="34"/>
                    <a:pt x="62" y="36"/>
                    <a:pt x="60" y="36"/>
                  </a:cubicBezTo>
                  <a:cubicBezTo>
                    <a:pt x="58" y="36"/>
                    <a:pt x="56" y="34"/>
                    <a:pt x="56" y="32"/>
                  </a:cubicBezTo>
                  <a:cubicBezTo>
                    <a:pt x="56" y="19"/>
                    <a:pt x="45" y="8"/>
                    <a:pt x="32" y="8"/>
                  </a:cubicBezTo>
                  <a:cubicBezTo>
                    <a:pt x="19" y="8"/>
                    <a:pt x="8" y="20"/>
                    <a:pt x="8" y="32"/>
                  </a:cubicBezTo>
                  <a:cubicBezTo>
                    <a:pt x="8" y="32"/>
                    <a:pt x="8" y="67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22" y="80"/>
                    <a:pt x="24" y="82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67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118"/>
            <p:cNvSpPr/>
            <p:nvPr/>
          </p:nvSpPr>
          <p:spPr bwMode="auto">
            <a:xfrm>
              <a:off x="8589963" y="3805238"/>
              <a:ext cx="239713" cy="434975"/>
            </a:xfrm>
            <a:custGeom>
              <a:avLst/>
              <a:gdLst>
                <a:gd name="T0" fmla="*/ 32 w 64"/>
                <a:gd name="T1" fmla="*/ 116 h 116"/>
                <a:gd name="T2" fmla="*/ 0 w 64"/>
                <a:gd name="T3" fmla="*/ 84 h 116"/>
                <a:gd name="T4" fmla="*/ 0 w 64"/>
                <a:gd name="T5" fmla="*/ 20 h 116"/>
                <a:gd name="T6" fmla="*/ 20 w 64"/>
                <a:gd name="T7" fmla="*/ 0 h 116"/>
                <a:gd name="T8" fmla="*/ 24 w 64"/>
                <a:gd name="T9" fmla="*/ 4 h 116"/>
                <a:gd name="T10" fmla="*/ 20 w 64"/>
                <a:gd name="T11" fmla="*/ 8 h 116"/>
                <a:gd name="T12" fmla="*/ 8 w 64"/>
                <a:gd name="T13" fmla="*/ 20 h 116"/>
                <a:gd name="T14" fmla="*/ 8 w 64"/>
                <a:gd name="T15" fmla="*/ 84 h 116"/>
                <a:gd name="T16" fmla="*/ 32 w 64"/>
                <a:gd name="T17" fmla="*/ 108 h 116"/>
                <a:gd name="T18" fmla="*/ 56 w 64"/>
                <a:gd name="T19" fmla="*/ 84 h 116"/>
                <a:gd name="T20" fmla="*/ 60 w 64"/>
                <a:gd name="T21" fmla="*/ 80 h 116"/>
                <a:gd name="T22" fmla="*/ 64 w 64"/>
                <a:gd name="T23" fmla="*/ 84 h 116"/>
                <a:gd name="T24" fmla="*/ 32 w 64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116">
                  <a:moveTo>
                    <a:pt x="32" y="116"/>
                  </a:moveTo>
                  <a:cubicBezTo>
                    <a:pt x="14" y="116"/>
                    <a:pt x="0" y="102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1"/>
                    <a:pt x="8" y="84"/>
                    <a:pt x="8" y="84"/>
                  </a:cubicBezTo>
                  <a:cubicBezTo>
                    <a:pt x="8" y="97"/>
                    <a:pt x="19" y="108"/>
                    <a:pt x="32" y="108"/>
                  </a:cubicBezTo>
                  <a:cubicBezTo>
                    <a:pt x="45" y="108"/>
                    <a:pt x="56" y="97"/>
                    <a:pt x="56" y="84"/>
                  </a:cubicBezTo>
                  <a:cubicBezTo>
                    <a:pt x="56" y="82"/>
                    <a:pt x="58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102"/>
                    <a:pt x="50" y="116"/>
                    <a:pt x="32" y="116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119"/>
            <p:cNvSpPr/>
            <p:nvPr/>
          </p:nvSpPr>
          <p:spPr bwMode="auto">
            <a:xfrm>
              <a:off x="8694738" y="4014788"/>
              <a:ext cx="134938" cy="136525"/>
            </a:xfrm>
            <a:custGeom>
              <a:avLst/>
              <a:gdLst>
                <a:gd name="T0" fmla="*/ 32 w 36"/>
                <a:gd name="T1" fmla="*/ 8 h 36"/>
                <a:gd name="T2" fmla="*/ 8 w 36"/>
                <a:gd name="T3" fmla="*/ 28 h 36"/>
                <a:gd name="T4" fmla="*/ 8 w 36"/>
                <a:gd name="T5" fmla="*/ 32 h 36"/>
                <a:gd name="T6" fmla="*/ 4 w 36"/>
                <a:gd name="T7" fmla="*/ 36 h 36"/>
                <a:gd name="T8" fmla="*/ 0 w 36"/>
                <a:gd name="T9" fmla="*/ 32 h 36"/>
                <a:gd name="T10" fmla="*/ 0 w 36"/>
                <a:gd name="T11" fmla="*/ 28 h 36"/>
                <a:gd name="T12" fmla="*/ 32 w 36"/>
                <a:gd name="T13" fmla="*/ 0 h 36"/>
                <a:gd name="T14" fmla="*/ 36 w 36"/>
                <a:gd name="T15" fmla="*/ 4 h 36"/>
                <a:gd name="T16" fmla="*/ 32 w 36"/>
                <a:gd name="T17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6">
                  <a:moveTo>
                    <a:pt x="32" y="8"/>
                  </a:moveTo>
                  <a:cubicBezTo>
                    <a:pt x="16" y="8"/>
                    <a:pt x="8" y="17"/>
                    <a:pt x="8" y="28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4"/>
                    <a:pt x="6" y="36"/>
                    <a:pt x="4" y="36"/>
                  </a:cubicBezTo>
                  <a:cubicBezTo>
                    <a:pt x="2" y="36"/>
                    <a:pt x="0" y="34"/>
                    <a:pt x="0" y="3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120"/>
            <p:cNvSpPr/>
            <p:nvPr/>
          </p:nvSpPr>
          <p:spPr bwMode="auto">
            <a:xfrm>
              <a:off x="8680451" y="3895725"/>
              <a:ext cx="88900" cy="88900"/>
            </a:xfrm>
            <a:custGeom>
              <a:avLst/>
              <a:gdLst>
                <a:gd name="T0" fmla="*/ 20 w 24"/>
                <a:gd name="T1" fmla="*/ 8 h 24"/>
                <a:gd name="T2" fmla="*/ 8 w 24"/>
                <a:gd name="T3" fmla="*/ 20 h 24"/>
                <a:gd name="T4" fmla="*/ 4 w 24"/>
                <a:gd name="T5" fmla="*/ 24 h 24"/>
                <a:gd name="T6" fmla="*/ 0 w 24"/>
                <a:gd name="T7" fmla="*/ 20 h 24"/>
                <a:gd name="T8" fmla="*/ 20 w 24"/>
                <a:gd name="T9" fmla="*/ 0 h 24"/>
                <a:gd name="T10" fmla="*/ 24 w 24"/>
                <a:gd name="T11" fmla="*/ 4 h 24"/>
                <a:gd name="T12" fmla="*/ 20 w 24"/>
                <a:gd name="T1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4"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5" name="组合 294"/>
          <p:cNvGrpSpPr/>
          <p:nvPr/>
        </p:nvGrpSpPr>
        <p:grpSpPr>
          <a:xfrm>
            <a:off x="3215872" y="5189359"/>
            <a:ext cx="631825" cy="963613"/>
            <a:chOff x="9821863" y="5202238"/>
            <a:chExt cx="631825" cy="963613"/>
          </a:xfrm>
        </p:grpSpPr>
        <p:sp>
          <p:nvSpPr>
            <p:cNvPr id="296" name="Rectangle 121"/>
            <p:cNvSpPr>
              <a:spLocks noChangeArrowheads="1"/>
            </p:cNvSpPr>
            <p:nvPr/>
          </p:nvSpPr>
          <p:spPr bwMode="auto">
            <a:xfrm>
              <a:off x="10017126" y="5624513"/>
              <a:ext cx="241300" cy="6032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122"/>
            <p:cNvSpPr>
              <a:spLocks noChangeArrowheads="1"/>
            </p:cNvSpPr>
            <p:nvPr/>
          </p:nvSpPr>
          <p:spPr bwMode="auto">
            <a:xfrm>
              <a:off x="10107613" y="5684838"/>
              <a:ext cx="60325" cy="481013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123"/>
            <p:cNvSpPr/>
            <p:nvPr/>
          </p:nvSpPr>
          <p:spPr bwMode="auto">
            <a:xfrm>
              <a:off x="10212388" y="5624513"/>
              <a:ext cx="241300" cy="541338"/>
            </a:xfrm>
            <a:custGeom>
              <a:avLst/>
              <a:gdLst>
                <a:gd name="T0" fmla="*/ 152 w 152"/>
                <a:gd name="T1" fmla="*/ 341 h 341"/>
                <a:gd name="T2" fmla="*/ 114 w 152"/>
                <a:gd name="T3" fmla="*/ 341 h 341"/>
                <a:gd name="T4" fmla="*/ 0 w 152"/>
                <a:gd name="T5" fmla="*/ 0 h 341"/>
                <a:gd name="T6" fmla="*/ 38 w 152"/>
                <a:gd name="T7" fmla="*/ 0 h 341"/>
                <a:gd name="T8" fmla="*/ 152 w 152"/>
                <a:gd name="T9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341">
                  <a:moveTo>
                    <a:pt x="152" y="341"/>
                  </a:moveTo>
                  <a:lnTo>
                    <a:pt x="114" y="341"/>
                  </a:lnTo>
                  <a:lnTo>
                    <a:pt x="0" y="0"/>
                  </a:lnTo>
                  <a:lnTo>
                    <a:pt x="38" y="0"/>
                  </a:lnTo>
                  <a:lnTo>
                    <a:pt x="152" y="341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124"/>
            <p:cNvSpPr/>
            <p:nvPr/>
          </p:nvSpPr>
          <p:spPr bwMode="auto">
            <a:xfrm>
              <a:off x="9821863" y="5624513"/>
              <a:ext cx="239713" cy="541338"/>
            </a:xfrm>
            <a:custGeom>
              <a:avLst/>
              <a:gdLst>
                <a:gd name="T0" fmla="*/ 38 w 151"/>
                <a:gd name="T1" fmla="*/ 341 h 341"/>
                <a:gd name="T2" fmla="*/ 0 w 151"/>
                <a:gd name="T3" fmla="*/ 341 h 341"/>
                <a:gd name="T4" fmla="*/ 114 w 151"/>
                <a:gd name="T5" fmla="*/ 0 h 341"/>
                <a:gd name="T6" fmla="*/ 151 w 151"/>
                <a:gd name="T7" fmla="*/ 0 h 341"/>
                <a:gd name="T8" fmla="*/ 38 w 151"/>
                <a:gd name="T9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341">
                  <a:moveTo>
                    <a:pt x="38" y="341"/>
                  </a:moveTo>
                  <a:lnTo>
                    <a:pt x="0" y="341"/>
                  </a:lnTo>
                  <a:lnTo>
                    <a:pt x="114" y="0"/>
                  </a:lnTo>
                  <a:lnTo>
                    <a:pt x="151" y="0"/>
                  </a:lnTo>
                  <a:lnTo>
                    <a:pt x="38" y="341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125"/>
            <p:cNvSpPr>
              <a:spLocks noChangeArrowheads="1"/>
            </p:cNvSpPr>
            <p:nvPr/>
          </p:nvSpPr>
          <p:spPr bwMode="auto">
            <a:xfrm>
              <a:off x="10107613" y="5564188"/>
              <a:ext cx="60325" cy="603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126"/>
            <p:cNvSpPr/>
            <p:nvPr/>
          </p:nvSpPr>
          <p:spPr bwMode="auto">
            <a:xfrm>
              <a:off x="9837738" y="5443538"/>
              <a:ext cx="600075" cy="120650"/>
            </a:xfrm>
            <a:custGeom>
              <a:avLst/>
              <a:gdLst>
                <a:gd name="T0" fmla="*/ 144 w 160"/>
                <a:gd name="T1" fmla="*/ 16 h 32"/>
                <a:gd name="T2" fmla="*/ 16 w 160"/>
                <a:gd name="T3" fmla="*/ 16 h 32"/>
                <a:gd name="T4" fmla="*/ 0 w 160"/>
                <a:gd name="T5" fmla="*/ 0 h 32"/>
                <a:gd name="T6" fmla="*/ 0 w 160"/>
                <a:gd name="T7" fmla="*/ 16 h 32"/>
                <a:gd name="T8" fmla="*/ 16 w 160"/>
                <a:gd name="T9" fmla="*/ 32 h 32"/>
                <a:gd name="T10" fmla="*/ 144 w 160"/>
                <a:gd name="T11" fmla="*/ 32 h 32"/>
                <a:gd name="T12" fmla="*/ 160 w 160"/>
                <a:gd name="T13" fmla="*/ 16 h 32"/>
                <a:gd name="T14" fmla="*/ 160 w 160"/>
                <a:gd name="T15" fmla="*/ 0 h 32"/>
                <a:gd name="T16" fmla="*/ 144 w 160"/>
                <a:gd name="T1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32">
                  <a:moveTo>
                    <a:pt x="144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9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53" y="32"/>
                    <a:pt x="160" y="25"/>
                    <a:pt x="160" y="16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9"/>
                    <a:pt x="153" y="16"/>
                    <a:pt x="144" y="16"/>
                  </a:cubicBez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127"/>
            <p:cNvSpPr/>
            <p:nvPr/>
          </p:nvSpPr>
          <p:spPr bwMode="auto">
            <a:xfrm>
              <a:off x="9837738" y="5202238"/>
              <a:ext cx="600075" cy="301625"/>
            </a:xfrm>
            <a:custGeom>
              <a:avLst/>
              <a:gdLst>
                <a:gd name="T0" fmla="*/ 144 w 160"/>
                <a:gd name="T1" fmla="*/ 0 h 80"/>
                <a:gd name="T2" fmla="*/ 16 w 160"/>
                <a:gd name="T3" fmla="*/ 0 h 80"/>
                <a:gd name="T4" fmla="*/ 0 w 160"/>
                <a:gd name="T5" fmla="*/ 16 h 80"/>
                <a:gd name="T6" fmla="*/ 0 w 160"/>
                <a:gd name="T7" fmla="*/ 64 h 80"/>
                <a:gd name="T8" fmla="*/ 16 w 160"/>
                <a:gd name="T9" fmla="*/ 80 h 80"/>
                <a:gd name="T10" fmla="*/ 144 w 160"/>
                <a:gd name="T11" fmla="*/ 80 h 80"/>
                <a:gd name="T12" fmla="*/ 160 w 160"/>
                <a:gd name="T13" fmla="*/ 64 h 80"/>
                <a:gd name="T14" fmla="*/ 160 w 160"/>
                <a:gd name="T15" fmla="*/ 16 h 80"/>
                <a:gd name="T16" fmla="*/ 144 w 160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80">
                  <a:moveTo>
                    <a:pt x="14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3"/>
                    <a:pt x="7" y="80"/>
                    <a:pt x="16" y="80"/>
                  </a:cubicBezTo>
                  <a:cubicBezTo>
                    <a:pt x="144" y="80"/>
                    <a:pt x="144" y="80"/>
                    <a:pt x="144" y="80"/>
                  </a:cubicBezTo>
                  <a:cubicBezTo>
                    <a:pt x="153" y="80"/>
                    <a:pt x="160" y="73"/>
                    <a:pt x="160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60" y="7"/>
                    <a:pt x="153" y="0"/>
                    <a:pt x="144" y="0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3" name="组合 302"/>
          <p:cNvGrpSpPr/>
          <p:nvPr/>
        </p:nvGrpSpPr>
        <p:grpSpPr>
          <a:xfrm>
            <a:off x="3125385" y="2182634"/>
            <a:ext cx="811213" cy="963613"/>
            <a:chOff x="9731376" y="2195513"/>
            <a:chExt cx="811213" cy="963613"/>
          </a:xfrm>
        </p:grpSpPr>
        <p:sp>
          <p:nvSpPr>
            <p:cNvPr id="304" name="Freeform 145"/>
            <p:cNvSpPr/>
            <p:nvPr/>
          </p:nvSpPr>
          <p:spPr bwMode="auto">
            <a:xfrm>
              <a:off x="9731376" y="2481263"/>
              <a:ext cx="811213" cy="587375"/>
            </a:xfrm>
            <a:custGeom>
              <a:avLst/>
              <a:gdLst>
                <a:gd name="T0" fmla="*/ 216 w 216"/>
                <a:gd name="T1" fmla="*/ 148 h 156"/>
                <a:gd name="T2" fmla="*/ 208 w 216"/>
                <a:gd name="T3" fmla="*/ 156 h 156"/>
                <a:gd name="T4" fmla="*/ 8 w 216"/>
                <a:gd name="T5" fmla="*/ 156 h 156"/>
                <a:gd name="T6" fmla="*/ 0 w 216"/>
                <a:gd name="T7" fmla="*/ 148 h 156"/>
                <a:gd name="T8" fmla="*/ 0 w 216"/>
                <a:gd name="T9" fmla="*/ 132 h 156"/>
                <a:gd name="T10" fmla="*/ 88 w 216"/>
                <a:gd name="T11" fmla="*/ 0 h 156"/>
                <a:gd name="T12" fmla="*/ 128 w 216"/>
                <a:gd name="T13" fmla="*/ 0 h 156"/>
                <a:gd name="T14" fmla="*/ 216 w 216"/>
                <a:gd name="T15" fmla="*/ 132 h 156"/>
                <a:gd name="T16" fmla="*/ 216 w 216"/>
                <a:gd name="T17" fmla="*/ 14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156">
                  <a:moveTo>
                    <a:pt x="216" y="148"/>
                  </a:moveTo>
                  <a:cubicBezTo>
                    <a:pt x="216" y="152"/>
                    <a:pt x="212" y="156"/>
                    <a:pt x="208" y="156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4" y="156"/>
                    <a:pt x="0" y="152"/>
                    <a:pt x="0" y="14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216" y="132"/>
                    <a:pt x="216" y="132"/>
                    <a:pt x="216" y="132"/>
                  </a:cubicBezTo>
                  <a:lnTo>
                    <a:pt x="216" y="148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146"/>
            <p:cNvSpPr/>
            <p:nvPr/>
          </p:nvSpPr>
          <p:spPr bwMode="auto">
            <a:xfrm>
              <a:off x="10061576" y="2195513"/>
              <a:ext cx="150813" cy="873125"/>
            </a:xfrm>
            <a:custGeom>
              <a:avLst/>
              <a:gdLst>
                <a:gd name="T0" fmla="*/ 0 w 40"/>
                <a:gd name="T1" fmla="*/ 232 h 232"/>
                <a:gd name="T2" fmla="*/ 0 w 40"/>
                <a:gd name="T3" fmla="*/ 56 h 232"/>
                <a:gd name="T4" fmla="*/ 20 w 40"/>
                <a:gd name="T5" fmla="*/ 0 h 232"/>
                <a:gd name="T6" fmla="*/ 40 w 40"/>
                <a:gd name="T7" fmla="*/ 56 h 232"/>
                <a:gd name="T8" fmla="*/ 40 w 40"/>
                <a:gd name="T9" fmla="*/ 232 h 232"/>
                <a:gd name="T10" fmla="*/ 0 w 40"/>
                <a:gd name="T1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232">
                  <a:moveTo>
                    <a:pt x="0" y="232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40"/>
                    <a:pt x="12" y="0"/>
                    <a:pt x="20" y="0"/>
                  </a:cubicBezTo>
                  <a:cubicBezTo>
                    <a:pt x="28" y="0"/>
                    <a:pt x="40" y="40"/>
                    <a:pt x="40" y="56"/>
                  </a:cubicBezTo>
                  <a:cubicBezTo>
                    <a:pt x="40" y="232"/>
                    <a:pt x="40" y="232"/>
                    <a:pt x="40" y="232"/>
                  </a:cubicBezTo>
                  <a:lnTo>
                    <a:pt x="0" y="232"/>
                  </a:lnTo>
                  <a:close/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147"/>
            <p:cNvSpPr/>
            <p:nvPr/>
          </p:nvSpPr>
          <p:spPr bwMode="auto">
            <a:xfrm>
              <a:off x="10091738" y="3068638"/>
              <a:ext cx="90488" cy="90488"/>
            </a:xfrm>
            <a:custGeom>
              <a:avLst/>
              <a:gdLst>
                <a:gd name="T0" fmla="*/ 38 w 57"/>
                <a:gd name="T1" fmla="*/ 57 h 57"/>
                <a:gd name="T2" fmla="*/ 19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  <a:gd name="T8" fmla="*/ 38 w 5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38" y="57"/>
                  </a:moveTo>
                  <a:lnTo>
                    <a:pt x="19" y="57"/>
                  </a:lnTo>
                  <a:lnTo>
                    <a:pt x="0" y="0"/>
                  </a:lnTo>
                  <a:lnTo>
                    <a:pt x="57" y="0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148"/>
            <p:cNvSpPr>
              <a:spLocks noChangeArrowheads="1"/>
            </p:cNvSpPr>
            <p:nvPr/>
          </p:nvSpPr>
          <p:spPr bwMode="auto">
            <a:xfrm>
              <a:off x="9807576" y="3008313"/>
              <a:ext cx="195263" cy="6032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Rectangle 149"/>
            <p:cNvSpPr>
              <a:spLocks noChangeArrowheads="1"/>
            </p:cNvSpPr>
            <p:nvPr/>
          </p:nvSpPr>
          <p:spPr bwMode="auto">
            <a:xfrm>
              <a:off x="10272713" y="3008313"/>
              <a:ext cx="195263" cy="60325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Rectangle 150"/>
            <p:cNvSpPr>
              <a:spLocks noChangeArrowheads="1"/>
            </p:cNvSpPr>
            <p:nvPr/>
          </p:nvSpPr>
          <p:spPr bwMode="auto">
            <a:xfrm>
              <a:off x="10061576" y="3038475"/>
              <a:ext cx="150813" cy="30163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Rectangle 151"/>
            <p:cNvSpPr>
              <a:spLocks noChangeArrowheads="1"/>
            </p:cNvSpPr>
            <p:nvPr/>
          </p:nvSpPr>
          <p:spPr bwMode="auto">
            <a:xfrm>
              <a:off x="10121901" y="2887663"/>
              <a:ext cx="30163" cy="180975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Meiryo</vt:lpstr>
      <vt:lpstr>Arial Narrow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cp:lastModifiedBy>Cantherine.li</cp:lastModifiedBy>
  <cp:revision>16</cp:revision>
  <dcterms:created xsi:type="dcterms:W3CDTF">2017-06-13T13:04:00Z</dcterms:created>
  <dcterms:modified xsi:type="dcterms:W3CDTF">2018-12-23T13:35:20Z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