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0"/>
  </p:notesMasterIdLst>
  <p:handoutMasterIdLst>
    <p:handoutMasterId r:id="rId11"/>
  </p:handoutMasterIdLst>
  <p:sldIdLst>
    <p:sldId id="303" r:id="rId5"/>
    <p:sldId id="304" r:id="rId6"/>
    <p:sldId id="305" r:id="rId7"/>
    <p:sldId id="306" r:id="rId8"/>
    <p:sldId id="307" r:id="rId9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3" autoAdjust="0"/>
    <p:restoredTop sz="94660"/>
  </p:normalViewPr>
  <p:slideViewPr>
    <p:cSldViewPr>
      <p:cViewPr varScale="1">
        <p:scale>
          <a:sx n="85" d="100"/>
          <a:sy n="85" d="100"/>
        </p:scale>
        <p:origin x="552" y="90"/>
      </p:cViewPr>
      <p:guideLst>
        <p:guide orient="horz" pos="2160"/>
        <p:guide orient="horz" pos="1621"/>
        <p:guide orient="horz" pos="2699"/>
        <p:guide pos="3839"/>
        <p:guide pos="2932"/>
        <p:guide pos="4746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85C57015-1334-4112-9C5A-AD3853433AB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18863D8E-601E-4E00-A0EA-09B1D7E8154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210A341-4EAD-4BD5-AAED-C96EA22324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981AC9F-578A-4492-B7D9-697A672F1F9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134A83E7-AF48-4183-9287-9313FA2468A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38DE5D2-391B-482A-AECB-C5F4BC589C1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CD2C971-A112-4440-9AE2-926BC4C62CB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B40998-8B05-4544-BEAC-C6066572DC4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907E6396-659B-4B91-8B87-2A538C46217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D30374B-C061-48BA-B361-58193D3C3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A6E-6157-44CB-BFDA-F65D0184ED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28893-4303-440F-8534-F991791E45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浅.001.jpe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浅.001.jpe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574" y="6298272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F89A6E-6157-44CB-BFDA-F65D0184ED3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Rectangle 3"/>
          <p:cNvSpPr/>
          <p:nvPr userDrawn="1"/>
        </p:nvSpPr>
        <p:spPr bwMode="auto">
          <a:xfrm>
            <a:off x="713049" y="6365418"/>
            <a:ext cx="9002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9pPr>
          </a:lstStyle>
          <a:p>
            <a:pPr eaLnBrk="1">
              <a:defRPr/>
            </a:pPr>
            <a:r>
              <a:rPr lang="zh-CN" altLang="zh-CN" sz="900" b="1" dirty="0" smtClean="0">
                <a:solidFill>
                  <a:schemeClr val="tx1"/>
                </a:solidFill>
                <a:latin typeface="Geometr231 Lt BT" charset="0"/>
                <a:ea typeface="Gotham" charset="0"/>
                <a:cs typeface="Gotham" charset="0"/>
                <a:sym typeface="Gotham" charset="0"/>
              </a:rPr>
              <a:t>WORLDUNION</a:t>
            </a:r>
            <a:endParaRPr lang="zh-CN" altLang="zh-CN" sz="900" b="1" dirty="0" smtClean="0">
              <a:solidFill>
                <a:schemeClr val="tx1"/>
              </a:solidFill>
              <a:latin typeface="Geometr231 Lt BT" charset="0"/>
              <a:ea typeface="Gotham" charset="0"/>
              <a:cs typeface="Gotham" charset="0"/>
              <a:sym typeface="Gotham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706699" y="6399078"/>
            <a:ext cx="0" cy="163512"/>
          </a:xfrm>
          <a:prstGeom prst="line">
            <a:avLst/>
          </a:prstGeom>
          <a:noFill/>
          <a:ln w="19050">
            <a:solidFill>
              <a:srgbClr val="C01901"/>
            </a:solidFill>
            <a:round/>
          </a:ln>
        </p:spPr>
        <p:txBody>
          <a:bodyPr lIns="45720" rIns="45720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深色背景.001.jpe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587"/>
            <a:ext cx="12192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6574569" y="1062039"/>
            <a:ext cx="247618" cy="244475"/>
          </a:xfrm>
          <a:custGeom>
            <a:avLst/>
            <a:gdLst>
              <a:gd name="T0" fmla="*/ 0 w 86"/>
              <a:gd name="T1" fmla="*/ 42 h 85"/>
              <a:gd name="T2" fmla="*/ 86 w 86"/>
              <a:gd name="T3" fmla="*/ 42 h 85"/>
              <a:gd name="T4" fmla="*/ 63 w 86"/>
              <a:gd name="T5" fmla="*/ 57 h 85"/>
              <a:gd name="T6" fmla="*/ 55 w 86"/>
              <a:gd name="T7" fmla="*/ 66 h 85"/>
              <a:gd name="T8" fmla="*/ 48 w 86"/>
              <a:gd name="T9" fmla="*/ 78 h 85"/>
              <a:gd name="T10" fmla="*/ 47 w 86"/>
              <a:gd name="T11" fmla="*/ 78 h 85"/>
              <a:gd name="T12" fmla="*/ 45 w 86"/>
              <a:gd name="T13" fmla="*/ 79 h 85"/>
              <a:gd name="T14" fmla="*/ 43 w 86"/>
              <a:gd name="T15" fmla="*/ 79 h 85"/>
              <a:gd name="T16" fmla="*/ 42 w 86"/>
              <a:gd name="T17" fmla="*/ 78 h 85"/>
              <a:gd name="T18" fmla="*/ 38 w 86"/>
              <a:gd name="T19" fmla="*/ 69 h 85"/>
              <a:gd name="T20" fmla="*/ 33 w 86"/>
              <a:gd name="T21" fmla="*/ 68 h 85"/>
              <a:gd name="T22" fmla="*/ 30 w 86"/>
              <a:gd name="T23" fmla="*/ 66 h 85"/>
              <a:gd name="T24" fmla="*/ 30 w 86"/>
              <a:gd name="T25" fmla="*/ 63 h 85"/>
              <a:gd name="T26" fmla="*/ 30 w 86"/>
              <a:gd name="T27" fmla="*/ 61 h 85"/>
              <a:gd name="T28" fmla="*/ 33 w 86"/>
              <a:gd name="T29" fmla="*/ 61 h 85"/>
              <a:gd name="T30" fmla="*/ 39 w 86"/>
              <a:gd name="T31" fmla="*/ 63 h 85"/>
              <a:gd name="T32" fmla="*/ 54 w 86"/>
              <a:gd name="T33" fmla="*/ 59 h 85"/>
              <a:gd name="T34" fmla="*/ 54 w 86"/>
              <a:gd name="T35" fmla="*/ 49 h 85"/>
              <a:gd name="T36" fmla="*/ 47 w 86"/>
              <a:gd name="T37" fmla="*/ 45 h 85"/>
              <a:gd name="T38" fmla="*/ 37 w 86"/>
              <a:gd name="T39" fmla="*/ 43 h 85"/>
              <a:gd name="T40" fmla="*/ 29 w 86"/>
              <a:gd name="T41" fmla="*/ 37 h 85"/>
              <a:gd name="T42" fmla="*/ 27 w 86"/>
              <a:gd name="T43" fmla="*/ 26 h 85"/>
              <a:gd name="T44" fmla="*/ 34 w 86"/>
              <a:gd name="T45" fmla="*/ 18 h 85"/>
              <a:gd name="T46" fmla="*/ 40 w 86"/>
              <a:gd name="T47" fmla="*/ 7 h 85"/>
              <a:gd name="T48" fmla="*/ 41 w 86"/>
              <a:gd name="T49" fmla="*/ 6 h 85"/>
              <a:gd name="T50" fmla="*/ 43 w 86"/>
              <a:gd name="T51" fmla="*/ 6 h 85"/>
              <a:gd name="T52" fmla="*/ 45 w 86"/>
              <a:gd name="T53" fmla="*/ 6 h 85"/>
              <a:gd name="T54" fmla="*/ 46 w 86"/>
              <a:gd name="T55" fmla="*/ 7 h 85"/>
              <a:gd name="T56" fmla="*/ 48 w 86"/>
              <a:gd name="T57" fmla="*/ 15 h 85"/>
              <a:gd name="T58" fmla="*/ 53 w 86"/>
              <a:gd name="T59" fmla="*/ 16 h 85"/>
              <a:gd name="T60" fmla="*/ 55 w 86"/>
              <a:gd name="T61" fmla="*/ 17 h 85"/>
              <a:gd name="T62" fmla="*/ 56 w 86"/>
              <a:gd name="T63" fmla="*/ 19 h 85"/>
              <a:gd name="T64" fmla="*/ 56 w 86"/>
              <a:gd name="T65" fmla="*/ 21 h 85"/>
              <a:gd name="T66" fmla="*/ 56 w 86"/>
              <a:gd name="T67" fmla="*/ 23 h 85"/>
              <a:gd name="T68" fmla="*/ 54 w 86"/>
              <a:gd name="T69" fmla="*/ 23 h 85"/>
              <a:gd name="T70" fmla="*/ 48 w 86"/>
              <a:gd name="T71" fmla="*/ 21 h 85"/>
              <a:gd name="T72" fmla="*/ 38 w 86"/>
              <a:gd name="T73" fmla="*/ 22 h 85"/>
              <a:gd name="T74" fmla="*/ 34 w 86"/>
              <a:gd name="T75" fmla="*/ 27 h 85"/>
              <a:gd name="T76" fmla="*/ 36 w 86"/>
              <a:gd name="T77" fmla="*/ 34 h 85"/>
              <a:gd name="T78" fmla="*/ 43 w 86"/>
              <a:gd name="T79" fmla="*/ 38 h 85"/>
              <a:gd name="T80" fmla="*/ 53 w 86"/>
              <a:gd name="T81" fmla="*/ 40 h 85"/>
              <a:gd name="T82" fmla="*/ 61 w 86"/>
              <a:gd name="T83" fmla="*/ 46 h 85"/>
              <a:gd name="T84" fmla="*/ 63 w 86"/>
              <a:gd name="T85" fmla="*/ 57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" h="85">
                <a:moveTo>
                  <a:pt x="43" y="0"/>
                </a:moveTo>
                <a:cubicBezTo>
                  <a:pt x="20" y="0"/>
                  <a:pt x="0" y="19"/>
                  <a:pt x="0" y="42"/>
                </a:cubicBezTo>
                <a:cubicBezTo>
                  <a:pt x="0" y="66"/>
                  <a:pt x="20" y="85"/>
                  <a:pt x="43" y="85"/>
                </a:cubicBezTo>
                <a:cubicBezTo>
                  <a:pt x="67" y="85"/>
                  <a:pt x="86" y="66"/>
                  <a:pt x="86" y="42"/>
                </a:cubicBezTo>
                <a:cubicBezTo>
                  <a:pt x="86" y="19"/>
                  <a:pt x="67" y="0"/>
                  <a:pt x="43" y="0"/>
                </a:cubicBezTo>
                <a:close/>
                <a:moveTo>
                  <a:pt x="63" y="57"/>
                </a:moveTo>
                <a:cubicBezTo>
                  <a:pt x="62" y="59"/>
                  <a:pt x="61" y="61"/>
                  <a:pt x="60" y="62"/>
                </a:cubicBezTo>
                <a:cubicBezTo>
                  <a:pt x="58" y="64"/>
                  <a:pt x="57" y="65"/>
                  <a:pt x="55" y="66"/>
                </a:cubicBezTo>
                <a:cubicBezTo>
                  <a:pt x="52" y="67"/>
                  <a:pt x="50" y="68"/>
                  <a:pt x="47" y="69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78"/>
                  <a:pt x="48" y="78"/>
                  <a:pt x="47" y="78"/>
                </a:cubicBezTo>
                <a:cubicBezTo>
                  <a:pt x="47" y="78"/>
                  <a:pt x="47" y="78"/>
                  <a:pt x="47" y="78"/>
                </a:cubicBezTo>
                <a:cubicBezTo>
                  <a:pt x="47" y="79"/>
                  <a:pt x="47" y="79"/>
                  <a:pt x="46" y="79"/>
                </a:cubicBezTo>
                <a:cubicBezTo>
                  <a:pt x="46" y="79"/>
                  <a:pt x="46" y="79"/>
                  <a:pt x="45" y="79"/>
                </a:cubicBezTo>
                <a:cubicBezTo>
                  <a:pt x="44" y="79"/>
                  <a:pt x="44" y="79"/>
                  <a:pt x="44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8"/>
                  <a:pt x="42" y="78"/>
                </a:cubicBezTo>
                <a:cubicBezTo>
                  <a:pt x="42" y="69"/>
                  <a:pt x="42" y="69"/>
                  <a:pt x="42" y="69"/>
                </a:cubicBezTo>
                <a:cubicBezTo>
                  <a:pt x="40" y="69"/>
                  <a:pt x="39" y="69"/>
                  <a:pt x="38" y="69"/>
                </a:cubicBezTo>
                <a:cubicBezTo>
                  <a:pt x="37" y="69"/>
                  <a:pt x="36" y="69"/>
                  <a:pt x="35" y="69"/>
                </a:cubicBezTo>
                <a:cubicBezTo>
                  <a:pt x="34" y="68"/>
                  <a:pt x="33" y="68"/>
                  <a:pt x="33" y="68"/>
                </a:cubicBezTo>
                <a:cubicBezTo>
                  <a:pt x="32" y="68"/>
                  <a:pt x="32" y="67"/>
                  <a:pt x="31" y="67"/>
                </a:cubicBezTo>
                <a:cubicBezTo>
                  <a:pt x="31" y="67"/>
                  <a:pt x="31" y="67"/>
                  <a:pt x="30" y="66"/>
                </a:cubicBezTo>
                <a:cubicBezTo>
                  <a:pt x="30" y="66"/>
                  <a:pt x="30" y="65"/>
                  <a:pt x="30" y="64"/>
                </a:cubicBezTo>
                <a:cubicBezTo>
                  <a:pt x="30" y="64"/>
                  <a:pt x="30" y="63"/>
                  <a:pt x="30" y="63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1"/>
                  <a:pt x="30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3" y="61"/>
                </a:cubicBezTo>
                <a:cubicBezTo>
                  <a:pt x="33" y="62"/>
                  <a:pt x="34" y="62"/>
                  <a:pt x="35" y="62"/>
                </a:cubicBezTo>
                <a:cubicBezTo>
                  <a:pt x="37" y="63"/>
                  <a:pt x="38" y="63"/>
                  <a:pt x="39" y="63"/>
                </a:cubicBezTo>
                <a:cubicBezTo>
                  <a:pt x="41" y="63"/>
                  <a:pt x="43" y="63"/>
                  <a:pt x="45" y="63"/>
                </a:cubicBezTo>
                <a:cubicBezTo>
                  <a:pt x="49" y="62"/>
                  <a:pt x="52" y="61"/>
                  <a:pt x="54" y="59"/>
                </a:cubicBezTo>
                <a:cubicBezTo>
                  <a:pt x="55" y="58"/>
                  <a:pt x="56" y="56"/>
                  <a:pt x="56" y="53"/>
                </a:cubicBezTo>
                <a:cubicBezTo>
                  <a:pt x="56" y="51"/>
                  <a:pt x="55" y="50"/>
                  <a:pt x="54" y="49"/>
                </a:cubicBezTo>
                <a:cubicBezTo>
                  <a:pt x="53" y="48"/>
                  <a:pt x="52" y="47"/>
                  <a:pt x="51" y="47"/>
                </a:cubicBezTo>
                <a:cubicBezTo>
                  <a:pt x="50" y="46"/>
                  <a:pt x="48" y="46"/>
                  <a:pt x="47" y="45"/>
                </a:cubicBezTo>
                <a:cubicBezTo>
                  <a:pt x="45" y="45"/>
                  <a:pt x="43" y="44"/>
                  <a:pt x="42" y="44"/>
                </a:cubicBezTo>
                <a:cubicBezTo>
                  <a:pt x="40" y="44"/>
                  <a:pt x="38" y="43"/>
                  <a:pt x="37" y="43"/>
                </a:cubicBezTo>
                <a:cubicBezTo>
                  <a:pt x="35" y="42"/>
                  <a:pt x="34" y="41"/>
                  <a:pt x="32" y="41"/>
                </a:cubicBezTo>
                <a:cubicBezTo>
                  <a:pt x="31" y="40"/>
                  <a:pt x="30" y="38"/>
                  <a:pt x="29" y="37"/>
                </a:cubicBezTo>
                <a:cubicBezTo>
                  <a:pt x="28" y="35"/>
                  <a:pt x="27" y="34"/>
                  <a:pt x="27" y="31"/>
                </a:cubicBezTo>
                <a:cubicBezTo>
                  <a:pt x="27" y="29"/>
                  <a:pt x="27" y="28"/>
                  <a:pt x="27" y="26"/>
                </a:cubicBezTo>
                <a:cubicBezTo>
                  <a:pt x="28" y="24"/>
                  <a:pt x="28" y="23"/>
                  <a:pt x="30" y="22"/>
                </a:cubicBezTo>
                <a:cubicBezTo>
                  <a:pt x="31" y="20"/>
                  <a:pt x="32" y="19"/>
                  <a:pt x="34" y="18"/>
                </a:cubicBezTo>
                <a:cubicBezTo>
                  <a:pt x="36" y="17"/>
                  <a:pt x="38" y="16"/>
                  <a:pt x="40" y="16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1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2" y="6"/>
                  <a:pt x="42" y="6"/>
                  <a:pt x="43" y="6"/>
                </a:cubicBezTo>
                <a:cubicBezTo>
                  <a:pt x="43" y="6"/>
                  <a:pt x="44" y="6"/>
                  <a:pt x="44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6" y="6"/>
                  <a:pt x="46" y="7"/>
                  <a:pt x="46" y="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5"/>
                  <a:pt x="48" y="15"/>
                </a:cubicBezTo>
                <a:cubicBezTo>
                  <a:pt x="49" y="15"/>
                  <a:pt x="50" y="15"/>
                  <a:pt x="51" y="16"/>
                </a:cubicBezTo>
                <a:cubicBezTo>
                  <a:pt x="52" y="16"/>
                  <a:pt x="53" y="16"/>
                  <a:pt x="53" y="16"/>
                </a:cubicBezTo>
                <a:cubicBezTo>
                  <a:pt x="54" y="16"/>
                  <a:pt x="54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20"/>
                  <a:pt x="56" y="20"/>
                </a:cubicBezTo>
                <a:cubicBezTo>
                  <a:pt x="56" y="20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3"/>
                  <a:pt x="56" y="23"/>
                </a:cubicBezTo>
                <a:cubicBezTo>
                  <a:pt x="56" y="23"/>
                  <a:pt x="55" y="23"/>
                  <a:pt x="55" y="23"/>
                </a:cubicBezTo>
                <a:cubicBezTo>
                  <a:pt x="55" y="23"/>
                  <a:pt x="54" y="23"/>
                  <a:pt x="54" y="23"/>
                </a:cubicBezTo>
                <a:cubicBezTo>
                  <a:pt x="53" y="22"/>
                  <a:pt x="52" y="22"/>
                  <a:pt x="51" y="22"/>
                </a:cubicBezTo>
                <a:cubicBezTo>
                  <a:pt x="50" y="22"/>
                  <a:pt x="49" y="21"/>
                  <a:pt x="48" y="21"/>
                </a:cubicBezTo>
                <a:cubicBezTo>
                  <a:pt x="46" y="21"/>
                  <a:pt x="45" y="21"/>
                  <a:pt x="43" y="21"/>
                </a:cubicBezTo>
                <a:cubicBezTo>
                  <a:pt x="41" y="21"/>
                  <a:pt x="40" y="22"/>
                  <a:pt x="38" y="22"/>
                </a:cubicBezTo>
                <a:cubicBezTo>
                  <a:pt x="37" y="23"/>
                  <a:pt x="36" y="23"/>
                  <a:pt x="36" y="24"/>
                </a:cubicBezTo>
                <a:cubicBezTo>
                  <a:pt x="35" y="25"/>
                  <a:pt x="34" y="26"/>
                  <a:pt x="34" y="27"/>
                </a:cubicBezTo>
                <a:cubicBezTo>
                  <a:pt x="34" y="28"/>
                  <a:pt x="34" y="29"/>
                  <a:pt x="34" y="30"/>
                </a:cubicBezTo>
                <a:cubicBezTo>
                  <a:pt x="34" y="31"/>
                  <a:pt x="35" y="33"/>
                  <a:pt x="36" y="34"/>
                </a:cubicBezTo>
                <a:cubicBezTo>
                  <a:pt x="36" y="35"/>
                  <a:pt x="38" y="36"/>
                  <a:pt x="39" y="36"/>
                </a:cubicBezTo>
                <a:cubicBezTo>
                  <a:pt x="40" y="37"/>
                  <a:pt x="42" y="37"/>
                  <a:pt x="43" y="38"/>
                </a:cubicBezTo>
                <a:cubicBezTo>
                  <a:pt x="45" y="38"/>
                  <a:pt x="47" y="38"/>
                  <a:pt x="48" y="39"/>
                </a:cubicBezTo>
                <a:cubicBezTo>
                  <a:pt x="50" y="39"/>
                  <a:pt x="52" y="39"/>
                  <a:pt x="53" y="40"/>
                </a:cubicBezTo>
                <a:cubicBezTo>
                  <a:pt x="55" y="40"/>
                  <a:pt x="56" y="41"/>
                  <a:pt x="58" y="42"/>
                </a:cubicBezTo>
                <a:cubicBezTo>
                  <a:pt x="59" y="43"/>
                  <a:pt x="60" y="44"/>
                  <a:pt x="61" y="46"/>
                </a:cubicBezTo>
                <a:cubicBezTo>
                  <a:pt x="62" y="47"/>
                  <a:pt x="63" y="49"/>
                  <a:pt x="63" y="51"/>
                </a:cubicBezTo>
                <a:cubicBezTo>
                  <a:pt x="63" y="54"/>
                  <a:pt x="63" y="56"/>
                  <a:pt x="63" y="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6492030" y="995363"/>
            <a:ext cx="414284" cy="554038"/>
          </a:xfrm>
          <a:custGeom>
            <a:avLst/>
            <a:gdLst>
              <a:gd name="T0" fmla="*/ 131 w 144"/>
              <a:gd name="T1" fmla="*/ 103 h 192"/>
              <a:gd name="T2" fmla="*/ 144 w 144"/>
              <a:gd name="T3" fmla="*/ 64 h 192"/>
              <a:gd name="T4" fmla="*/ 82 w 144"/>
              <a:gd name="T5" fmla="*/ 1 h 192"/>
              <a:gd name="T6" fmla="*/ 82 w 144"/>
              <a:gd name="T7" fmla="*/ 0 h 192"/>
              <a:gd name="T8" fmla="*/ 81 w 144"/>
              <a:gd name="T9" fmla="*/ 0 h 192"/>
              <a:gd name="T10" fmla="*/ 81 w 144"/>
              <a:gd name="T11" fmla="*/ 0 h 192"/>
              <a:gd name="T12" fmla="*/ 81 w 144"/>
              <a:gd name="T13" fmla="*/ 0 h 192"/>
              <a:gd name="T14" fmla="*/ 14 w 144"/>
              <a:gd name="T15" fmla="*/ 35 h 192"/>
              <a:gd name="T16" fmla="*/ 8 w 144"/>
              <a:gd name="T17" fmla="*/ 65 h 192"/>
              <a:gd name="T18" fmla="*/ 5 w 144"/>
              <a:gd name="T19" fmla="*/ 93 h 192"/>
              <a:gd name="T20" fmla="*/ 1 w 144"/>
              <a:gd name="T21" fmla="*/ 111 h 192"/>
              <a:gd name="T22" fmla="*/ 7 w 144"/>
              <a:gd name="T23" fmla="*/ 115 h 192"/>
              <a:gd name="T24" fmla="*/ 15 w 144"/>
              <a:gd name="T25" fmla="*/ 116 h 192"/>
              <a:gd name="T26" fmla="*/ 18 w 144"/>
              <a:gd name="T27" fmla="*/ 127 h 192"/>
              <a:gd name="T28" fmla="*/ 26 w 144"/>
              <a:gd name="T29" fmla="*/ 130 h 192"/>
              <a:gd name="T30" fmla="*/ 20 w 144"/>
              <a:gd name="T31" fmla="*/ 137 h 192"/>
              <a:gd name="T32" fmla="*/ 24 w 144"/>
              <a:gd name="T33" fmla="*/ 140 h 192"/>
              <a:gd name="T34" fmla="*/ 25 w 144"/>
              <a:gd name="T35" fmla="*/ 145 h 192"/>
              <a:gd name="T36" fmla="*/ 31 w 144"/>
              <a:gd name="T37" fmla="*/ 164 h 192"/>
              <a:gd name="T38" fmla="*/ 56 w 144"/>
              <a:gd name="T39" fmla="*/ 170 h 192"/>
              <a:gd name="T40" fmla="*/ 61 w 144"/>
              <a:gd name="T41" fmla="*/ 191 h 192"/>
              <a:gd name="T42" fmla="*/ 61 w 144"/>
              <a:gd name="T43" fmla="*/ 192 h 192"/>
              <a:gd name="T44" fmla="*/ 111 w 144"/>
              <a:gd name="T45" fmla="*/ 186 h 192"/>
              <a:gd name="T46" fmla="*/ 117 w 144"/>
              <a:gd name="T47" fmla="*/ 181 h 192"/>
              <a:gd name="T48" fmla="*/ 116 w 144"/>
              <a:gd name="T49" fmla="*/ 150 h 192"/>
              <a:gd name="T50" fmla="*/ 131 w 144"/>
              <a:gd name="T51" fmla="*/ 103 h 192"/>
              <a:gd name="T52" fmla="*/ 72 w 144"/>
              <a:gd name="T53" fmla="*/ 116 h 192"/>
              <a:gd name="T54" fmla="*/ 21 w 144"/>
              <a:gd name="T55" fmla="*/ 65 h 192"/>
              <a:gd name="T56" fmla="*/ 72 w 144"/>
              <a:gd name="T57" fmla="*/ 15 h 192"/>
              <a:gd name="T58" fmla="*/ 123 w 144"/>
              <a:gd name="T59" fmla="*/ 65 h 192"/>
              <a:gd name="T60" fmla="*/ 72 w 144"/>
              <a:gd name="T61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" h="192">
                <a:moveTo>
                  <a:pt x="131" y="103"/>
                </a:moveTo>
                <a:cubicBezTo>
                  <a:pt x="139" y="92"/>
                  <a:pt x="144" y="79"/>
                  <a:pt x="144" y="64"/>
                </a:cubicBezTo>
                <a:cubicBezTo>
                  <a:pt x="144" y="29"/>
                  <a:pt x="117" y="1"/>
                  <a:pt x="82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42" y="0"/>
                  <a:pt x="22" y="20"/>
                  <a:pt x="14" y="35"/>
                </a:cubicBezTo>
                <a:cubicBezTo>
                  <a:pt x="9" y="44"/>
                  <a:pt x="8" y="55"/>
                  <a:pt x="8" y="65"/>
                </a:cubicBezTo>
                <a:cubicBezTo>
                  <a:pt x="8" y="75"/>
                  <a:pt x="7" y="84"/>
                  <a:pt x="5" y="93"/>
                </a:cubicBezTo>
                <a:cubicBezTo>
                  <a:pt x="4" y="99"/>
                  <a:pt x="0" y="105"/>
                  <a:pt x="1" y="111"/>
                </a:cubicBezTo>
                <a:cubicBezTo>
                  <a:pt x="3" y="112"/>
                  <a:pt x="5" y="114"/>
                  <a:pt x="7" y="115"/>
                </a:cubicBezTo>
                <a:cubicBezTo>
                  <a:pt x="9" y="116"/>
                  <a:pt x="13" y="115"/>
                  <a:pt x="15" y="116"/>
                </a:cubicBezTo>
                <a:cubicBezTo>
                  <a:pt x="19" y="119"/>
                  <a:pt x="15" y="124"/>
                  <a:pt x="18" y="127"/>
                </a:cubicBezTo>
                <a:cubicBezTo>
                  <a:pt x="19" y="128"/>
                  <a:pt x="24" y="129"/>
                  <a:pt x="26" y="130"/>
                </a:cubicBezTo>
                <a:cubicBezTo>
                  <a:pt x="25" y="133"/>
                  <a:pt x="19" y="133"/>
                  <a:pt x="20" y="137"/>
                </a:cubicBezTo>
                <a:cubicBezTo>
                  <a:pt x="21" y="138"/>
                  <a:pt x="24" y="139"/>
                  <a:pt x="24" y="140"/>
                </a:cubicBezTo>
                <a:cubicBezTo>
                  <a:pt x="25" y="142"/>
                  <a:pt x="25" y="144"/>
                  <a:pt x="25" y="145"/>
                </a:cubicBezTo>
                <a:cubicBezTo>
                  <a:pt x="25" y="153"/>
                  <a:pt x="19" y="162"/>
                  <a:pt x="31" y="164"/>
                </a:cubicBezTo>
                <a:cubicBezTo>
                  <a:pt x="41" y="166"/>
                  <a:pt x="50" y="161"/>
                  <a:pt x="56" y="170"/>
                </a:cubicBezTo>
                <a:cubicBezTo>
                  <a:pt x="60" y="176"/>
                  <a:pt x="61" y="184"/>
                  <a:pt x="61" y="191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111" y="186"/>
                  <a:pt x="111" y="186"/>
                  <a:pt x="111" y="186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7" y="171"/>
                  <a:pt x="116" y="161"/>
                  <a:pt x="116" y="150"/>
                </a:cubicBezTo>
                <a:cubicBezTo>
                  <a:pt x="116" y="134"/>
                  <a:pt x="119" y="119"/>
                  <a:pt x="131" y="103"/>
                </a:cubicBezTo>
                <a:close/>
                <a:moveTo>
                  <a:pt x="72" y="116"/>
                </a:moveTo>
                <a:cubicBezTo>
                  <a:pt x="44" y="116"/>
                  <a:pt x="21" y="93"/>
                  <a:pt x="21" y="65"/>
                </a:cubicBezTo>
                <a:cubicBezTo>
                  <a:pt x="21" y="38"/>
                  <a:pt x="44" y="15"/>
                  <a:pt x="72" y="15"/>
                </a:cubicBezTo>
                <a:cubicBezTo>
                  <a:pt x="100" y="15"/>
                  <a:pt x="123" y="38"/>
                  <a:pt x="123" y="65"/>
                </a:cubicBezTo>
                <a:cubicBezTo>
                  <a:pt x="123" y="93"/>
                  <a:pt x="100" y="116"/>
                  <a:pt x="72" y="1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065059" y="1062038"/>
            <a:ext cx="123809" cy="120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4020614" y="1203325"/>
            <a:ext cx="211111" cy="127000"/>
          </a:xfrm>
          <a:custGeom>
            <a:avLst/>
            <a:gdLst>
              <a:gd name="T0" fmla="*/ 36 w 73"/>
              <a:gd name="T1" fmla="*/ 0 h 44"/>
              <a:gd name="T2" fmla="*/ 0 w 73"/>
              <a:gd name="T3" fmla="*/ 43 h 44"/>
              <a:gd name="T4" fmla="*/ 1 w 73"/>
              <a:gd name="T5" fmla="*/ 44 h 44"/>
              <a:gd name="T6" fmla="*/ 72 w 73"/>
              <a:gd name="T7" fmla="*/ 44 h 44"/>
              <a:gd name="T8" fmla="*/ 73 w 73"/>
              <a:gd name="T9" fmla="*/ 43 h 44"/>
              <a:gd name="T10" fmla="*/ 36 w 73"/>
              <a:gd name="T1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44">
                <a:moveTo>
                  <a:pt x="36" y="0"/>
                </a:moveTo>
                <a:cubicBezTo>
                  <a:pt x="16" y="0"/>
                  <a:pt x="0" y="20"/>
                  <a:pt x="0" y="43"/>
                </a:cubicBezTo>
                <a:cubicBezTo>
                  <a:pt x="0" y="44"/>
                  <a:pt x="0" y="44"/>
                  <a:pt x="1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3" y="20"/>
                  <a:pt x="57" y="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441247" y="990600"/>
            <a:ext cx="95238" cy="96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4406327" y="1122363"/>
            <a:ext cx="166666" cy="101600"/>
          </a:xfrm>
          <a:custGeom>
            <a:avLst/>
            <a:gdLst>
              <a:gd name="T0" fmla="*/ 1 w 58"/>
              <a:gd name="T1" fmla="*/ 35 h 35"/>
              <a:gd name="T2" fmla="*/ 57 w 58"/>
              <a:gd name="T3" fmla="*/ 35 h 35"/>
              <a:gd name="T4" fmla="*/ 58 w 58"/>
              <a:gd name="T5" fmla="*/ 34 h 35"/>
              <a:gd name="T6" fmla="*/ 29 w 58"/>
              <a:gd name="T7" fmla="*/ 0 h 35"/>
              <a:gd name="T8" fmla="*/ 0 w 58"/>
              <a:gd name="T9" fmla="*/ 34 h 35"/>
              <a:gd name="T10" fmla="*/ 1 w 58"/>
              <a:gd name="T11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5">
                <a:moveTo>
                  <a:pt x="1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7" y="35"/>
                  <a:pt x="58" y="34"/>
                  <a:pt x="58" y="34"/>
                </a:cubicBezTo>
                <a:cubicBezTo>
                  <a:pt x="58" y="15"/>
                  <a:pt x="45" y="0"/>
                  <a:pt x="29" y="0"/>
                </a:cubicBezTo>
                <a:cubicBezTo>
                  <a:pt x="13" y="0"/>
                  <a:pt x="0" y="15"/>
                  <a:pt x="0" y="34"/>
                </a:cubicBezTo>
                <a:cubicBezTo>
                  <a:pt x="0" y="34"/>
                  <a:pt x="0" y="35"/>
                  <a:pt x="1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441247" y="1312863"/>
            <a:ext cx="95238" cy="9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4406327" y="1444626"/>
            <a:ext cx="166666" cy="98425"/>
          </a:xfrm>
          <a:custGeom>
            <a:avLst/>
            <a:gdLst>
              <a:gd name="T0" fmla="*/ 29 w 58"/>
              <a:gd name="T1" fmla="*/ 0 h 34"/>
              <a:gd name="T2" fmla="*/ 0 w 58"/>
              <a:gd name="T3" fmla="*/ 33 h 34"/>
              <a:gd name="T4" fmla="*/ 1 w 58"/>
              <a:gd name="T5" fmla="*/ 34 h 34"/>
              <a:gd name="T6" fmla="*/ 57 w 58"/>
              <a:gd name="T7" fmla="*/ 34 h 34"/>
              <a:gd name="T8" fmla="*/ 58 w 58"/>
              <a:gd name="T9" fmla="*/ 33 h 34"/>
              <a:gd name="T10" fmla="*/ 29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9" y="0"/>
                </a:moveTo>
                <a:cubicBezTo>
                  <a:pt x="13" y="0"/>
                  <a:pt x="0" y="15"/>
                  <a:pt x="0" y="33"/>
                </a:cubicBezTo>
                <a:cubicBezTo>
                  <a:pt x="0" y="34"/>
                  <a:pt x="0" y="34"/>
                  <a:pt x="1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8" y="34"/>
                  <a:pt x="58" y="33"/>
                </a:cubicBezTo>
                <a:cubicBezTo>
                  <a:pt x="58" y="15"/>
                  <a:pt x="45" y="0"/>
                  <a:pt x="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4236487" y="1104900"/>
            <a:ext cx="169841" cy="349250"/>
          </a:xfrm>
          <a:custGeom>
            <a:avLst/>
            <a:gdLst>
              <a:gd name="T0" fmla="*/ 55 w 59"/>
              <a:gd name="T1" fmla="*/ 113 h 121"/>
              <a:gd name="T2" fmla="*/ 33 w 59"/>
              <a:gd name="T3" fmla="*/ 113 h 121"/>
              <a:gd name="T4" fmla="*/ 33 w 59"/>
              <a:gd name="T5" fmla="*/ 8 h 121"/>
              <a:gd name="T6" fmla="*/ 53 w 59"/>
              <a:gd name="T7" fmla="*/ 8 h 121"/>
              <a:gd name="T8" fmla="*/ 57 w 59"/>
              <a:gd name="T9" fmla="*/ 4 h 121"/>
              <a:gd name="T10" fmla="*/ 53 w 59"/>
              <a:gd name="T11" fmla="*/ 0 h 121"/>
              <a:gd name="T12" fmla="*/ 29 w 59"/>
              <a:gd name="T13" fmla="*/ 0 h 121"/>
              <a:gd name="T14" fmla="*/ 25 w 59"/>
              <a:gd name="T15" fmla="*/ 4 h 121"/>
              <a:gd name="T16" fmla="*/ 25 w 59"/>
              <a:gd name="T17" fmla="*/ 52 h 121"/>
              <a:gd name="T18" fmla="*/ 4 w 59"/>
              <a:gd name="T19" fmla="*/ 52 h 121"/>
              <a:gd name="T20" fmla="*/ 0 w 59"/>
              <a:gd name="T21" fmla="*/ 56 h 121"/>
              <a:gd name="T22" fmla="*/ 4 w 59"/>
              <a:gd name="T23" fmla="*/ 60 h 121"/>
              <a:gd name="T24" fmla="*/ 25 w 59"/>
              <a:gd name="T25" fmla="*/ 60 h 121"/>
              <a:gd name="T26" fmla="*/ 25 w 59"/>
              <a:gd name="T27" fmla="*/ 117 h 121"/>
              <a:gd name="T28" fmla="*/ 29 w 59"/>
              <a:gd name="T29" fmla="*/ 121 h 121"/>
              <a:gd name="T30" fmla="*/ 55 w 59"/>
              <a:gd name="T31" fmla="*/ 121 h 121"/>
              <a:gd name="T32" fmla="*/ 59 w 59"/>
              <a:gd name="T33" fmla="*/ 117 h 121"/>
              <a:gd name="T34" fmla="*/ 55 w 59"/>
              <a:gd name="T35" fmla="*/ 11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" h="121">
                <a:moveTo>
                  <a:pt x="55" y="113"/>
                </a:moveTo>
                <a:cubicBezTo>
                  <a:pt x="33" y="113"/>
                  <a:pt x="33" y="113"/>
                  <a:pt x="33" y="113"/>
                </a:cubicBezTo>
                <a:cubicBezTo>
                  <a:pt x="33" y="8"/>
                  <a:pt x="33" y="8"/>
                  <a:pt x="33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5" y="8"/>
                  <a:pt x="57" y="6"/>
                  <a:pt x="57" y="4"/>
                </a:cubicBezTo>
                <a:cubicBezTo>
                  <a:pt x="57" y="2"/>
                  <a:pt x="55" y="0"/>
                  <a:pt x="5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6" y="0"/>
                  <a:pt x="25" y="2"/>
                  <a:pt x="25" y="4"/>
                </a:cubicBezTo>
                <a:cubicBezTo>
                  <a:pt x="25" y="52"/>
                  <a:pt x="25" y="52"/>
                  <a:pt x="25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9"/>
                  <a:pt x="2" y="60"/>
                  <a:pt x="4" y="60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25" y="119"/>
                  <a:pt x="26" y="121"/>
                  <a:pt x="29" y="121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57" y="121"/>
                  <a:pt x="59" y="119"/>
                  <a:pt x="59" y="117"/>
                </a:cubicBezTo>
                <a:cubicBezTo>
                  <a:pt x="59" y="114"/>
                  <a:pt x="57" y="113"/>
                  <a:pt x="55" y="1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5439655" y="990600"/>
            <a:ext cx="106349" cy="1031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5401561" y="1111251"/>
            <a:ext cx="180951" cy="85725"/>
          </a:xfrm>
          <a:custGeom>
            <a:avLst/>
            <a:gdLst>
              <a:gd name="T0" fmla="*/ 32 w 63"/>
              <a:gd name="T1" fmla="*/ 0 h 30"/>
              <a:gd name="T2" fmla="*/ 0 w 63"/>
              <a:gd name="T3" fmla="*/ 29 h 30"/>
              <a:gd name="T4" fmla="*/ 1 w 63"/>
              <a:gd name="T5" fmla="*/ 30 h 30"/>
              <a:gd name="T6" fmla="*/ 62 w 63"/>
              <a:gd name="T7" fmla="*/ 30 h 30"/>
              <a:gd name="T8" fmla="*/ 63 w 63"/>
              <a:gd name="T9" fmla="*/ 29 h 30"/>
              <a:gd name="T10" fmla="*/ 32 w 6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30">
                <a:moveTo>
                  <a:pt x="32" y="0"/>
                </a:moveTo>
                <a:cubicBezTo>
                  <a:pt x="14" y="0"/>
                  <a:pt x="0" y="13"/>
                  <a:pt x="0" y="29"/>
                </a:cubicBezTo>
                <a:cubicBezTo>
                  <a:pt x="0" y="30"/>
                  <a:pt x="0" y="30"/>
                  <a:pt x="1" y="30"/>
                </a:cubicBezTo>
                <a:cubicBezTo>
                  <a:pt x="62" y="30"/>
                  <a:pt x="62" y="30"/>
                  <a:pt x="62" y="30"/>
                </a:cubicBezTo>
                <a:cubicBezTo>
                  <a:pt x="63" y="30"/>
                  <a:pt x="63" y="30"/>
                  <a:pt x="63" y="29"/>
                </a:cubicBezTo>
                <a:cubicBezTo>
                  <a:pt x="63" y="13"/>
                  <a:pt x="49" y="0"/>
                  <a:pt x="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246005" y="1358901"/>
            <a:ext cx="84127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5217434" y="1468439"/>
            <a:ext cx="141270" cy="74613"/>
          </a:xfrm>
          <a:custGeom>
            <a:avLst/>
            <a:gdLst>
              <a:gd name="T0" fmla="*/ 24 w 49"/>
              <a:gd name="T1" fmla="*/ 0 h 26"/>
              <a:gd name="T2" fmla="*/ 0 w 49"/>
              <a:gd name="T3" fmla="*/ 25 h 26"/>
              <a:gd name="T4" fmla="*/ 1 w 49"/>
              <a:gd name="T5" fmla="*/ 26 h 26"/>
              <a:gd name="T6" fmla="*/ 48 w 49"/>
              <a:gd name="T7" fmla="*/ 26 h 26"/>
              <a:gd name="T8" fmla="*/ 49 w 49"/>
              <a:gd name="T9" fmla="*/ 25 h 26"/>
              <a:gd name="T10" fmla="*/ 24 w 49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26">
                <a:moveTo>
                  <a:pt x="24" y="0"/>
                </a:moveTo>
                <a:cubicBezTo>
                  <a:pt x="11" y="0"/>
                  <a:pt x="0" y="12"/>
                  <a:pt x="0" y="25"/>
                </a:cubicBezTo>
                <a:cubicBezTo>
                  <a:pt x="0" y="26"/>
                  <a:pt x="0" y="26"/>
                  <a:pt x="1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9" y="26"/>
                  <a:pt x="49" y="26"/>
                  <a:pt x="49" y="25"/>
                </a:cubicBezTo>
                <a:cubicBezTo>
                  <a:pt x="49" y="12"/>
                  <a:pt x="38" y="0"/>
                  <a:pt x="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450765" y="1358901"/>
            <a:ext cx="84127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5422194" y="1468439"/>
            <a:ext cx="141270" cy="74613"/>
          </a:xfrm>
          <a:custGeom>
            <a:avLst/>
            <a:gdLst>
              <a:gd name="T0" fmla="*/ 25 w 49"/>
              <a:gd name="T1" fmla="*/ 0 h 26"/>
              <a:gd name="T2" fmla="*/ 0 w 49"/>
              <a:gd name="T3" fmla="*/ 25 h 26"/>
              <a:gd name="T4" fmla="*/ 1 w 49"/>
              <a:gd name="T5" fmla="*/ 26 h 26"/>
              <a:gd name="T6" fmla="*/ 48 w 49"/>
              <a:gd name="T7" fmla="*/ 26 h 26"/>
              <a:gd name="T8" fmla="*/ 49 w 49"/>
              <a:gd name="T9" fmla="*/ 25 h 26"/>
              <a:gd name="T10" fmla="*/ 25 w 49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26">
                <a:moveTo>
                  <a:pt x="25" y="0"/>
                </a:moveTo>
                <a:cubicBezTo>
                  <a:pt x="11" y="0"/>
                  <a:pt x="0" y="12"/>
                  <a:pt x="0" y="25"/>
                </a:cubicBezTo>
                <a:cubicBezTo>
                  <a:pt x="0" y="26"/>
                  <a:pt x="0" y="26"/>
                  <a:pt x="1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9" y="26"/>
                  <a:pt x="49" y="26"/>
                  <a:pt x="49" y="25"/>
                </a:cubicBezTo>
                <a:cubicBezTo>
                  <a:pt x="49" y="12"/>
                  <a:pt x="38" y="0"/>
                  <a:pt x="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655527" y="1358901"/>
            <a:ext cx="82539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5626956" y="1468439"/>
            <a:ext cx="142856" cy="74613"/>
          </a:xfrm>
          <a:custGeom>
            <a:avLst/>
            <a:gdLst>
              <a:gd name="T0" fmla="*/ 25 w 50"/>
              <a:gd name="T1" fmla="*/ 0 h 26"/>
              <a:gd name="T2" fmla="*/ 0 w 50"/>
              <a:gd name="T3" fmla="*/ 25 h 26"/>
              <a:gd name="T4" fmla="*/ 1 w 50"/>
              <a:gd name="T5" fmla="*/ 26 h 26"/>
              <a:gd name="T6" fmla="*/ 49 w 50"/>
              <a:gd name="T7" fmla="*/ 26 h 26"/>
              <a:gd name="T8" fmla="*/ 50 w 50"/>
              <a:gd name="T9" fmla="*/ 25 h 26"/>
              <a:gd name="T10" fmla="*/ 25 w 50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26">
                <a:moveTo>
                  <a:pt x="25" y="0"/>
                </a:moveTo>
                <a:cubicBezTo>
                  <a:pt x="11" y="0"/>
                  <a:pt x="0" y="12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50" y="26"/>
                  <a:pt x="50" y="25"/>
                </a:cubicBezTo>
                <a:cubicBezTo>
                  <a:pt x="50" y="12"/>
                  <a:pt x="38" y="0"/>
                  <a:pt x="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/>
          <p:nvPr/>
        </p:nvSpPr>
        <p:spPr bwMode="auto">
          <a:xfrm>
            <a:off x="5272988" y="1211263"/>
            <a:ext cx="439681" cy="127000"/>
          </a:xfrm>
          <a:custGeom>
            <a:avLst/>
            <a:gdLst>
              <a:gd name="T0" fmla="*/ 149 w 153"/>
              <a:gd name="T1" fmla="*/ 18 h 44"/>
              <a:gd name="T2" fmla="*/ 81 w 153"/>
              <a:gd name="T3" fmla="*/ 18 h 44"/>
              <a:gd name="T4" fmla="*/ 81 w 153"/>
              <a:gd name="T5" fmla="*/ 4 h 44"/>
              <a:gd name="T6" fmla="*/ 77 w 153"/>
              <a:gd name="T7" fmla="*/ 0 h 44"/>
              <a:gd name="T8" fmla="*/ 73 w 153"/>
              <a:gd name="T9" fmla="*/ 4 h 44"/>
              <a:gd name="T10" fmla="*/ 73 w 153"/>
              <a:gd name="T11" fmla="*/ 18 h 44"/>
              <a:gd name="T12" fmla="*/ 4 w 153"/>
              <a:gd name="T13" fmla="*/ 18 h 44"/>
              <a:gd name="T14" fmla="*/ 0 w 153"/>
              <a:gd name="T15" fmla="*/ 22 h 44"/>
              <a:gd name="T16" fmla="*/ 0 w 153"/>
              <a:gd name="T17" fmla="*/ 40 h 44"/>
              <a:gd name="T18" fmla="*/ 4 w 153"/>
              <a:gd name="T19" fmla="*/ 44 h 44"/>
              <a:gd name="T20" fmla="*/ 8 w 153"/>
              <a:gd name="T21" fmla="*/ 40 h 44"/>
              <a:gd name="T22" fmla="*/ 8 w 153"/>
              <a:gd name="T23" fmla="*/ 26 h 44"/>
              <a:gd name="T24" fmla="*/ 73 w 153"/>
              <a:gd name="T25" fmla="*/ 26 h 44"/>
              <a:gd name="T26" fmla="*/ 73 w 153"/>
              <a:gd name="T27" fmla="*/ 40 h 44"/>
              <a:gd name="T28" fmla="*/ 77 w 153"/>
              <a:gd name="T29" fmla="*/ 44 h 44"/>
              <a:gd name="T30" fmla="*/ 81 w 153"/>
              <a:gd name="T31" fmla="*/ 40 h 44"/>
              <a:gd name="T32" fmla="*/ 81 w 153"/>
              <a:gd name="T33" fmla="*/ 26 h 44"/>
              <a:gd name="T34" fmla="*/ 145 w 153"/>
              <a:gd name="T35" fmla="*/ 26 h 44"/>
              <a:gd name="T36" fmla="*/ 145 w 153"/>
              <a:gd name="T37" fmla="*/ 40 h 44"/>
              <a:gd name="T38" fmla="*/ 149 w 153"/>
              <a:gd name="T39" fmla="*/ 44 h 44"/>
              <a:gd name="T40" fmla="*/ 153 w 153"/>
              <a:gd name="T41" fmla="*/ 40 h 44"/>
              <a:gd name="T42" fmla="*/ 153 w 153"/>
              <a:gd name="T43" fmla="*/ 22 h 44"/>
              <a:gd name="T44" fmla="*/ 149 w 153"/>
              <a:gd name="T45" fmla="*/ 1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3" h="44">
                <a:moveTo>
                  <a:pt x="149" y="18"/>
                </a:moveTo>
                <a:cubicBezTo>
                  <a:pt x="81" y="18"/>
                  <a:pt x="81" y="18"/>
                  <a:pt x="81" y="18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74" y="0"/>
                  <a:pt x="73" y="2"/>
                  <a:pt x="73" y="4"/>
                </a:cubicBezTo>
                <a:cubicBezTo>
                  <a:pt x="73" y="18"/>
                  <a:pt x="73" y="18"/>
                  <a:pt x="73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8"/>
                  <a:pt x="0" y="20"/>
                  <a:pt x="0" y="2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6" y="44"/>
                  <a:pt x="8" y="42"/>
                  <a:pt x="8" y="40"/>
                </a:cubicBezTo>
                <a:cubicBezTo>
                  <a:pt x="8" y="26"/>
                  <a:pt x="8" y="26"/>
                  <a:pt x="8" y="26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40"/>
                  <a:pt x="73" y="40"/>
                  <a:pt x="73" y="40"/>
                </a:cubicBezTo>
                <a:cubicBezTo>
                  <a:pt x="73" y="42"/>
                  <a:pt x="74" y="44"/>
                  <a:pt x="77" y="44"/>
                </a:cubicBezTo>
                <a:cubicBezTo>
                  <a:pt x="79" y="44"/>
                  <a:pt x="81" y="42"/>
                  <a:pt x="81" y="40"/>
                </a:cubicBezTo>
                <a:cubicBezTo>
                  <a:pt x="81" y="26"/>
                  <a:pt x="81" y="26"/>
                  <a:pt x="81" y="26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2"/>
                  <a:pt x="147" y="44"/>
                  <a:pt x="149" y="44"/>
                </a:cubicBezTo>
                <a:cubicBezTo>
                  <a:pt x="151" y="44"/>
                  <a:pt x="153" y="42"/>
                  <a:pt x="153" y="40"/>
                </a:cubicBezTo>
                <a:cubicBezTo>
                  <a:pt x="153" y="22"/>
                  <a:pt x="153" y="22"/>
                  <a:pt x="153" y="22"/>
                </a:cubicBezTo>
                <a:cubicBezTo>
                  <a:pt x="153" y="20"/>
                  <a:pt x="151" y="18"/>
                  <a:pt x="149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7826944" y="5326063"/>
            <a:ext cx="117460" cy="122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7823770" y="5324476"/>
            <a:ext cx="123809" cy="125413"/>
          </a:xfrm>
          <a:custGeom>
            <a:avLst/>
            <a:gdLst>
              <a:gd name="T0" fmla="*/ 22 w 43"/>
              <a:gd name="T1" fmla="*/ 44 h 44"/>
              <a:gd name="T2" fmla="*/ 0 w 43"/>
              <a:gd name="T3" fmla="*/ 22 h 44"/>
              <a:gd name="T4" fmla="*/ 22 w 43"/>
              <a:gd name="T5" fmla="*/ 0 h 44"/>
              <a:gd name="T6" fmla="*/ 43 w 43"/>
              <a:gd name="T7" fmla="*/ 22 h 44"/>
              <a:gd name="T8" fmla="*/ 22 w 43"/>
              <a:gd name="T9" fmla="*/ 44 h 44"/>
              <a:gd name="T10" fmla="*/ 22 w 43"/>
              <a:gd name="T11" fmla="*/ 2 h 44"/>
              <a:gd name="T12" fmla="*/ 2 w 43"/>
              <a:gd name="T13" fmla="*/ 22 h 44"/>
              <a:gd name="T14" fmla="*/ 22 w 43"/>
              <a:gd name="T15" fmla="*/ 42 h 44"/>
              <a:gd name="T16" fmla="*/ 41 w 43"/>
              <a:gd name="T17" fmla="*/ 22 h 44"/>
              <a:gd name="T18" fmla="*/ 22 w 43"/>
              <a:gd name="T19" fmla="*/ 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22" y="44"/>
                </a:moveTo>
                <a:cubicBezTo>
                  <a:pt x="9" y="44"/>
                  <a:pt x="0" y="34"/>
                  <a:pt x="0" y="22"/>
                </a:cubicBezTo>
                <a:cubicBezTo>
                  <a:pt x="0" y="10"/>
                  <a:pt x="9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ubicBezTo>
                  <a:pt x="43" y="34"/>
                  <a:pt x="34" y="44"/>
                  <a:pt x="22" y="44"/>
                </a:cubicBezTo>
                <a:close/>
                <a:moveTo>
                  <a:pt x="22" y="2"/>
                </a:moveTo>
                <a:cubicBezTo>
                  <a:pt x="11" y="2"/>
                  <a:pt x="2" y="11"/>
                  <a:pt x="2" y="22"/>
                </a:cubicBezTo>
                <a:cubicBezTo>
                  <a:pt x="2" y="33"/>
                  <a:pt x="11" y="42"/>
                  <a:pt x="22" y="42"/>
                </a:cubicBezTo>
                <a:cubicBezTo>
                  <a:pt x="33" y="42"/>
                  <a:pt x="41" y="33"/>
                  <a:pt x="41" y="22"/>
                </a:cubicBezTo>
                <a:cubicBezTo>
                  <a:pt x="41" y="11"/>
                  <a:pt x="33" y="2"/>
                  <a:pt x="22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 bwMode="auto">
          <a:xfrm>
            <a:off x="7739643" y="5473701"/>
            <a:ext cx="290475" cy="169863"/>
          </a:xfrm>
          <a:custGeom>
            <a:avLst/>
            <a:gdLst>
              <a:gd name="T0" fmla="*/ 51 w 101"/>
              <a:gd name="T1" fmla="*/ 0 h 59"/>
              <a:gd name="T2" fmla="*/ 0 w 101"/>
              <a:gd name="T3" fmla="*/ 59 h 59"/>
              <a:gd name="T4" fmla="*/ 101 w 101"/>
              <a:gd name="T5" fmla="*/ 59 h 59"/>
              <a:gd name="T6" fmla="*/ 51 w 101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" h="59">
                <a:moveTo>
                  <a:pt x="51" y="0"/>
                </a:moveTo>
                <a:cubicBezTo>
                  <a:pt x="22" y="0"/>
                  <a:pt x="0" y="26"/>
                  <a:pt x="0" y="59"/>
                </a:cubicBezTo>
                <a:cubicBezTo>
                  <a:pt x="101" y="59"/>
                  <a:pt x="101" y="59"/>
                  <a:pt x="101" y="59"/>
                </a:cubicBezTo>
                <a:cubicBezTo>
                  <a:pt x="101" y="26"/>
                  <a:pt x="79" y="0"/>
                  <a:pt x="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>
            <a:off x="7738056" y="5470526"/>
            <a:ext cx="295237" cy="176213"/>
          </a:xfrm>
          <a:custGeom>
            <a:avLst/>
            <a:gdLst>
              <a:gd name="T0" fmla="*/ 102 w 103"/>
              <a:gd name="T1" fmla="*/ 61 h 61"/>
              <a:gd name="T2" fmla="*/ 1 w 103"/>
              <a:gd name="T3" fmla="*/ 61 h 61"/>
              <a:gd name="T4" fmla="*/ 0 w 103"/>
              <a:gd name="T5" fmla="*/ 60 h 61"/>
              <a:gd name="T6" fmla="*/ 52 w 103"/>
              <a:gd name="T7" fmla="*/ 0 h 61"/>
              <a:gd name="T8" fmla="*/ 103 w 103"/>
              <a:gd name="T9" fmla="*/ 60 h 61"/>
              <a:gd name="T10" fmla="*/ 102 w 103"/>
              <a:gd name="T11" fmla="*/ 61 h 61"/>
              <a:gd name="T12" fmla="*/ 2 w 103"/>
              <a:gd name="T13" fmla="*/ 59 h 61"/>
              <a:gd name="T14" fmla="*/ 101 w 103"/>
              <a:gd name="T15" fmla="*/ 59 h 61"/>
              <a:gd name="T16" fmla="*/ 52 w 103"/>
              <a:gd name="T17" fmla="*/ 2 h 61"/>
              <a:gd name="T18" fmla="*/ 2 w 103"/>
              <a:gd name="T19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61">
                <a:moveTo>
                  <a:pt x="102" y="61"/>
                </a:moveTo>
                <a:cubicBezTo>
                  <a:pt x="1" y="61"/>
                  <a:pt x="1" y="61"/>
                  <a:pt x="1" y="61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27"/>
                  <a:pt x="23" y="0"/>
                  <a:pt x="52" y="0"/>
                </a:cubicBezTo>
                <a:cubicBezTo>
                  <a:pt x="80" y="0"/>
                  <a:pt x="103" y="27"/>
                  <a:pt x="103" y="60"/>
                </a:cubicBezTo>
                <a:cubicBezTo>
                  <a:pt x="103" y="61"/>
                  <a:pt x="103" y="61"/>
                  <a:pt x="102" y="61"/>
                </a:cubicBezTo>
                <a:close/>
                <a:moveTo>
                  <a:pt x="2" y="59"/>
                </a:moveTo>
                <a:cubicBezTo>
                  <a:pt x="101" y="59"/>
                  <a:pt x="101" y="59"/>
                  <a:pt x="101" y="59"/>
                </a:cubicBezTo>
                <a:cubicBezTo>
                  <a:pt x="101" y="27"/>
                  <a:pt x="79" y="2"/>
                  <a:pt x="52" y="2"/>
                </a:cubicBezTo>
                <a:cubicBezTo>
                  <a:pt x="24" y="2"/>
                  <a:pt x="2" y="27"/>
                  <a:pt x="2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7"/>
          <p:cNvSpPr/>
          <p:nvPr/>
        </p:nvSpPr>
        <p:spPr bwMode="auto">
          <a:xfrm>
            <a:off x="7611072" y="5661026"/>
            <a:ext cx="549204" cy="212725"/>
          </a:xfrm>
          <a:custGeom>
            <a:avLst/>
            <a:gdLst>
              <a:gd name="T0" fmla="*/ 191 w 191"/>
              <a:gd name="T1" fmla="*/ 21 h 74"/>
              <a:gd name="T2" fmla="*/ 147 w 191"/>
              <a:gd name="T3" fmla="*/ 8 h 74"/>
              <a:gd name="T4" fmla="*/ 92 w 191"/>
              <a:gd name="T5" fmla="*/ 8 h 74"/>
              <a:gd name="T6" fmla="*/ 92 w 191"/>
              <a:gd name="T7" fmla="*/ 8 h 74"/>
              <a:gd name="T8" fmla="*/ 49 w 191"/>
              <a:gd name="T9" fmla="*/ 10 h 74"/>
              <a:gd name="T10" fmla="*/ 39 w 191"/>
              <a:gd name="T11" fmla="*/ 21 h 74"/>
              <a:gd name="T12" fmla="*/ 51 w 191"/>
              <a:gd name="T13" fmla="*/ 30 h 74"/>
              <a:gd name="T14" fmla="*/ 90 w 191"/>
              <a:gd name="T15" fmla="*/ 29 h 74"/>
              <a:gd name="T16" fmla="*/ 112 w 191"/>
              <a:gd name="T17" fmla="*/ 43 h 74"/>
              <a:gd name="T18" fmla="*/ 102 w 191"/>
              <a:gd name="T19" fmla="*/ 49 h 74"/>
              <a:gd name="T20" fmla="*/ 46 w 191"/>
              <a:gd name="T21" fmla="*/ 46 h 74"/>
              <a:gd name="T22" fmla="*/ 22 w 191"/>
              <a:gd name="T23" fmla="*/ 9 h 74"/>
              <a:gd name="T24" fmla="*/ 10 w 191"/>
              <a:gd name="T25" fmla="*/ 0 h 74"/>
              <a:gd name="T26" fmla="*/ 1 w 191"/>
              <a:gd name="T27" fmla="*/ 12 h 74"/>
              <a:gd name="T28" fmla="*/ 35 w 191"/>
              <a:gd name="T29" fmla="*/ 64 h 74"/>
              <a:gd name="T30" fmla="*/ 74 w 191"/>
              <a:gd name="T31" fmla="*/ 74 h 74"/>
              <a:gd name="T32" fmla="*/ 115 w 191"/>
              <a:gd name="T33" fmla="*/ 67 h 74"/>
              <a:gd name="T34" fmla="*/ 188 w 191"/>
              <a:gd name="T35" fmla="*/ 59 h 74"/>
              <a:gd name="T36" fmla="*/ 191 w 191"/>
              <a:gd name="T37" fmla="*/ 59 h 74"/>
              <a:gd name="T38" fmla="*/ 191 w 191"/>
              <a:gd name="T39" fmla="*/ 2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1" h="74">
                <a:moveTo>
                  <a:pt x="191" y="21"/>
                </a:moveTo>
                <a:cubicBezTo>
                  <a:pt x="180" y="17"/>
                  <a:pt x="155" y="8"/>
                  <a:pt x="147" y="8"/>
                </a:cubicBezTo>
                <a:cubicBezTo>
                  <a:pt x="137" y="8"/>
                  <a:pt x="92" y="8"/>
                  <a:pt x="92" y="8"/>
                </a:cubicBezTo>
                <a:cubicBezTo>
                  <a:pt x="92" y="8"/>
                  <a:pt x="92" y="8"/>
                  <a:pt x="92" y="8"/>
                </a:cubicBezTo>
                <a:cubicBezTo>
                  <a:pt x="79" y="8"/>
                  <a:pt x="63" y="9"/>
                  <a:pt x="49" y="10"/>
                </a:cubicBezTo>
                <a:cubicBezTo>
                  <a:pt x="43" y="10"/>
                  <a:pt x="39" y="15"/>
                  <a:pt x="39" y="21"/>
                </a:cubicBezTo>
                <a:cubicBezTo>
                  <a:pt x="40" y="27"/>
                  <a:pt x="45" y="31"/>
                  <a:pt x="51" y="30"/>
                </a:cubicBezTo>
                <a:cubicBezTo>
                  <a:pt x="64" y="29"/>
                  <a:pt x="79" y="29"/>
                  <a:pt x="90" y="29"/>
                </a:cubicBezTo>
                <a:cubicBezTo>
                  <a:pt x="97" y="32"/>
                  <a:pt x="109" y="37"/>
                  <a:pt x="112" y="43"/>
                </a:cubicBezTo>
                <a:cubicBezTo>
                  <a:pt x="112" y="43"/>
                  <a:pt x="107" y="46"/>
                  <a:pt x="102" y="49"/>
                </a:cubicBezTo>
                <a:cubicBezTo>
                  <a:pt x="79" y="55"/>
                  <a:pt x="60" y="54"/>
                  <a:pt x="46" y="46"/>
                </a:cubicBezTo>
                <a:cubicBezTo>
                  <a:pt x="26" y="34"/>
                  <a:pt x="22" y="10"/>
                  <a:pt x="22" y="9"/>
                </a:cubicBezTo>
                <a:cubicBezTo>
                  <a:pt x="22" y="4"/>
                  <a:pt x="16" y="0"/>
                  <a:pt x="10" y="0"/>
                </a:cubicBezTo>
                <a:cubicBezTo>
                  <a:pt x="4" y="1"/>
                  <a:pt x="0" y="6"/>
                  <a:pt x="1" y="12"/>
                </a:cubicBezTo>
                <a:cubicBezTo>
                  <a:pt x="1" y="13"/>
                  <a:pt x="6" y="46"/>
                  <a:pt x="35" y="64"/>
                </a:cubicBezTo>
                <a:cubicBezTo>
                  <a:pt x="46" y="70"/>
                  <a:pt x="59" y="74"/>
                  <a:pt x="74" y="74"/>
                </a:cubicBezTo>
                <a:cubicBezTo>
                  <a:pt x="87" y="74"/>
                  <a:pt x="101" y="71"/>
                  <a:pt x="115" y="67"/>
                </a:cubicBezTo>
                <a:cubicBezTo>
                  <a:pt x="131" y="64"/>
                  <a:pt x="172" y="57"/>
                  <a:pt x="188" y="59"/>
                </a:cubicBezTo>
                <a:cubicBezTo>
                  <a:pt x="189" y="59"/>
                  <a:pt x="190" y="59"/>
                  <a:pt x="191" y="59"/>
                </a:cubicBezTo>
                <a:lnTo>
                  <a:pt x="191" y="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8"/>
          <p:cNvSpPr>
            <a:spLocks noEditPoints="1"/>
          </p:cNvSpPr>
          <p:nvPr/>
        </p:nvSpPr>
        <p:spPr bwMode="auto">
          <a:xfrm>
            <a:off x="7607898" y="5654676"/>
            <a:ext cx="555553" cy="225425"/>
          </a:xfrm>
          <a:custGeom>
            <a:avLst/>
            <a:gdLst>
              <a:gd name="T0" fmla="*/ 75 w 193"/>
              <a:gd name="T1" fmla="*/ 77 h 78"/>
              <a:gd name="T2" fmla="*/ 35 w 193"/>
              <a:gd name="T3" fmla="*/ 66 h 78"/>
              <a:gd name="T4" fmla="*/ 1 w 193"/>
              <a:gd name="T5" fmla="*/ 14 h 78"/>
              <a:gd name="T6" fmla="*/ 3 w 193"/>
              <a:gd name="T7" fmla="*/ 6 h 78"/>
              <a:gd name="T8" fmla="*/ 11 w 193"/>
              <a:gd name="T9" fmla="*/ 1 h 78"/>
              <a:gd name="T10" fmla="*/ 24 w 193"/>
              <a:gd name="T11" fmla="*/ 11 h 78"/>
              <a:gd name="T12" fmla="*/ 48 w 193"/>
              <a:gd name="T13" fmla="*/ 47 h 78"/>
              <a:gd name="T14" fmla="*/ 102 w 193"/>
              <a:gd name="T15" fmla="*/ 50 h 78"/>
              <a:gd name="T16" fmla="*/ 111 w 193"/>
              <a:gd name="T17" fmla="*/ 44 h 78"/>
              <a:gd name="T18" fmla="*/ 91 w 193"/>
              <a:gd name="T19" fmla="*/ 32 h 78"/>
              <a:gd name="T20" fmla="*/ 52 w 193"/>
              <a:gd name="T21" fmla="*/ 33 h 78"/>
              <a:gd name="T22" fmla="*/ 39 w 193"/>
              <a:gd name="T23" fmla="*/ 23 h 78"/>
              <a:gd name="T24" fmla="*/ 42 w 193"/>
              <a:gd name="T25" fmla="*/ 15 h 78"/>
              <a:gd name="T26" fmla="*/ 50 w 193"/>
              <a:gd name="T27" fmla="*/ 11 h 78"/>
              <a:gd name="T28" fmla="*/ 91 w 193"/>
              <a:gd name="T29" fmla="*/ 9 h 78"/>
              <a:gd name="T30" fmla="*/ 93 w 193"/>
              <a:gd name="T31" fmla="*/ 9 h 78"/>
              <a:gd name="T32" fmla="*/ 93 w 193"/>
              <a:gd name="T33" fmla="*/ 9 h 78"/>
              <a:gd name="T34" fmla="*/ 93 w 193"/>
              <a:gd name="T35" fmla="*/ 9 h 78"/>
              <a:gd name="T36" fmla="*/ 129 w 193"/>
              <a:gd name="T37" fmla="*/ 9 h 78"/>
              <a:gd name="T38" fmla="*/ 148 w 193"/>
              <a:gd name="T39" fmla="*/ 9 h 78"/>
              <a:gd name="T40" fmla="*/ 148 w 193"/>
              <a:gd name="T41" fmla="*/ 9 h 78"/>
              <a:gd name="T42" fmla="*/ 192 w 193"/>
              <a:gd name="T43" fmla="*/ 22 h 78"/>
              <a:gd name="T44" fmla="*/ 193 w 193"/>
              <a:gd name="T45" fmla="*/ 23 h 78"/>
              <a:gd name="T46" fmla="*/ 193 w 193"/>
              <a:gd name="T47" fmla="*/ 61 h 78"/>
              <a:gd name="T48" fmla="*/ 192 w 193"/>
              <a:gd name="T49" fmla="*/ 62 h 78"/>
              <a:gd name="T50" fmla="*/ 189 w 193"/>
              <a:gd name="T51" fmla="*/ 62 h 78"/>
              <a:gd name="T52" fmla="*/ 182 w 193"/>
              <a:gd name="T53" fmla="*/ 61 h 78"/>
              <a:gd name="T54" fmla="*/ 117 w 193"/>
              <a:gd name="T55" fmla="*/ 70 h 78"/>
              <a:gd name="T56" fmla="*/ 75 w 193"/>
              <a:gd name="T57" fmla="*/ 77 h 78"/>
              <a:gd name="T58" fmla="*/ 13 w 193"/>
              <a:gd name="T59" fmla="*/ 3 h 78"/>
              <a:gd name="T60" fmla="*/ 11 w 193"/>
              <a:gd name="T61" fmla="*/ 3 h 78"/>
              <a:gd name="T62" fmla="*/ 4 w 193"/>
              <a:gd name="T63" fmla="*/ 7 h 78"/>
              <a:gd name="T64" fmla="*/ 3 w 193"/>
              <a:gd name="T65" fmla="*/ 14 h 78"/>
              <a:gd name="T66" fmla="*/ 36 w 193"/>
              <a:gd name="T67" fmla="*/ 65 h 78"/>
              <a:gd name="T68" fmla="*/ 116 w 193"/>
              <a:gd name="T69" fmla="*/ 68 h 78"/>
              <a:gd name="T70" fmla="*/ 182 w 193"/>
              <a:gd name="T71" fmla="*/ 59 h 78"/>
              <a:gd name="T72" fmla="*/ 189 w 193"/>
              <a:gd name="T73" fmla="*/ 60 h 78"/>
              <a:gd name="T74" fmla="*/ 191 w 193"/>
              <a:gd name="T75" fmla="*/ 60 h 78"/>
              <a:gd name="T76" fmla="*/ 191 w 193"/>
              <a:gd name="T77" fmla="*/ 24 h 78"/>
              <a:gd name="T78" fmla="*/ 148 w 193"/>
              <a:gd name="T79" fmla="*/ 11 h 78"/>
              <a:gd name="T80" fmla="*/ 129 w 193"/>
              <a:gd name="T81" fmla="*/ 11 h 78"/>
              <a:gd name="T82" fmla="*/ 93 w 193"/>
              <a:gd name="T83" fmla="*/ 11 h 78"/>
              <a:gd name="T84" fmla="*/ 93 w 193"/>
              <a:gd name="T85" fmla="*/ 11 h 78"/>
              <a:gd name="T86" fmla="*/ 93 w 193"/>
              <a:gd name="T87" fmla="*/ 11 h 78"/>
              <a:gd name="T88" fmla="*/ 91 w 193"/>
              <a:gd name="T89" fmla="*/ 11 h 78"/>
              <a:gd name="T90" fmla="*/ 50 w 193"/>
              <a:gd name="T91" fmla="*/ 13 h 78"/>
              <a:gd name="T92" fmla="*/ 43 w 193"/>
              <a:gd name="T93" fmla="*/ 16 h 78"/>
              <a:gd name="T94" fmla="*/ 41 w 193"/>
              <a:gd name="T95" fmla="*/ 23 h 78"/>
              <a:gd name="T96" fmla="*/ 52 w 193"/>
              <a:gd name="T97" fmla="*/ 31 h 78"/>
              <a:gd name="T98" fmla="*/ 91 w 193"/>
              <a:gd name="T99" fmla="*/ 30 h 78"/>
              <a:gd name="T100" fmla="*/ 91 w 193"/>
              <a:gd name="T101" fmla="*/ 30 h 78"/>
              <a:gd name="T102" fmla="*/ 114 w 193"/>
              <a:gd name="T103" fmla="*/ 44 h 78"/>
              <a:gd name="T104" fmla="*/ 113 w 193"/>
              <a:gd name="T105" fmla="*/ 45 h 78"/>
              <a:gd name="T106" fmla="*/ 103 w 193"/>
              <a:gd name="T107" fmla="*/ 52 h 78"/>
              <a:gd name="T108" fmla="*/ 47 w 193"/>
              <a:gd name="T109" fmla="*/ 49 h 78"/>
              <a:gd name="T110" fmla="*/ 22 w 193"/>
              <a:gd name="T111" fmla="*/ 11 h 78"/>
              <a:gd name="T112" fmla="*/ 13 w 193"/>
              <a:gd name="T113" fmla="*/ 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3" h="78">
                <a:moveTo>
                  <a:pt x="75" y="77"/>
                </a:moveTo>
                <a:cubicBezTo>
                  <a:pt x="60" y="77"/>
                  <a:pt x="47" y="73"/>
                  <a:pt x="35" y="66"/>
                </a:cubicBezTo>
                <a:cubicBezTo>
                  <a:pt x="5" y="49"/>
                  <a:pt x="1" y="15"/>
                  <a:pt x="1" y="14"/>
                </a:cubicBezTo>
                <a:cubicBezTo>
                  <a:pt x="0" y="11"/>
                  <a:pt x="1" y="8"/>
                  <a:pt x="3" y="6"/>
                </a:cubicBezTo>
                <a:cubicBezTo>
                  <a:pt x="5" y="3"/>
                  <a:pt x="8" y="2"/>
                  <a:pt x="11" y="1"/>
                </a:cubicBezTo>
                <a:cubicBezTo>
                  <a:pt x="18" y="0"/>
                  <a:pt x="23" y="5"/>
                  <a:pt x="24" y="11"/>
                </a:cubicBezTo>
                <a:cubicBezTo>
                  <a:pt x="24" y="12"/>
                  <a:pt x="28" y="36"/>
                  <a:pt x="48" y="47"/>
                </a:cubicBezTo>
                <a:cubicBezTo>
                  <a:pt x="61" y="55"/>
                  <a:pt x="80" y="56"/>
                  <a:pt x="102" y="50"/>
                </a:cubicBezTo>
                <a:cubicBezTo>
                  <a:pt x="106" y="48"/>
                  <a:pt x="110" y="45"/>
                  <a:pt x="111" y="44"/>
                </a:cubicBezTo>
                <a:cubicBezTo>
                  <a:pt x="109" y="41"/>
                  <a:pt x="102" y="36"/>
                  <a:pt x="91" y="32"/>
                </a:cubicBezTo>
                <a:cubicBezTo>
                  <a:pt x="80" y="32"/>
                  <a:pt x="65" y="32"/>
                  <a:pt x="52" y="33"/>
                </a:cubicBezTo>
                <a:cubicBezTo>
                  <a:pt x="46" y="34"/>
                  <a:pt x="40" y="29"/>
                  <a:pt x="39" y="23"/>
                </a:cubicBezTo>
                <a:cubicBezTo>
                  <a:pt x="39" y="20"/>
                  <a:pt x="40" y="17"/>
                  <a:pt x="42" y="15"/>
                </a:cubicBezTo>
                <a:cubicBezTo>
                  <a:pt x="44" y="12"/>
                  <a:pt x="47" y="11"/>
                  <a:pt x="50" y="11"/>
                </a:cubicBezTo>
                <a:cubicBezTo>
                  <a:pt x="66" y="9"/>
                  <a:pt x="80" y="9"/>
                  <a:pt x="91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112" y="9"/>
                  <a:pt x="129" y="9"/>
                </a:cubicBezTo>
                <a:cubicBezTo>
                  <a:pt x="138" y="9"/>
                  <a:pt x="145" y="9"/>
                  <a:pt x="148" y="9"/>
                </a:cubicBezTo>
                <a:cubicBezTo>
                  <a:pt x="148" y="9"/>
                  <a:pt x="148" y="9"/>
                  <a:pt x="148" y="9"/>
                </a:cubicBezTo>
                <a:cubicBezTo>
                  <a:pt x="156" y="9"/>
                  <a:pt x="181" y="18"/>
                  <a:pt x="192" y="22"/>
                </a:cubicBezTo>
                <a:cubicBezTo>
                  <a:pt x="192" y="22"/>
                  <a:pt x="193" y="22"/>
                  <a:pt x="193" y="23"/>
                </a:cubicBezTo>
                <a:cubicBezTo>
                  <a:pt x="193" y="61"/>
                  <a:pt x="193" y="61"/>
                  <a:pt x="193" y="61"/>
                </a:cubicBezTo>
                <a:cubicBezTo>
                  <a:pt x="193" y="61"/>
                  <a:pt x="192" y="62"/>
                  <a:pt x="192" y="62"/>
                </a:cubicBezTo>
                <a:cubicBezTo>
                  <a:pt x="191" y="62"/>
                  <a:pt x="190" y="62"/>
                  <a:pt x="189" y="62"/>
                </a:cubicBezTo>
                <a:cubicBezTo>
                  <a:pt x="187" y="62"/>
                  <a:pt x="185" y="61"/>
                  <a:pt x="182" y="61"/>
                </a:cubicBezTo>
                <a:cubicBezTo>
                  <a:pt x="163" y="61"/>
                  <a:pt x="131" y="67"/>
                  <a:pt x="117" y="70"/>
                </a:cubicBezTo>
                <a:cubicBezTo>
                  <a:pt x="102" y="74"/>
                  <a:pt x="88" y="77"/>
                  <a:pt x="75" y="77"/>
                </a:cubicBezTo>
                <a:close/>
                <a:moveTo>
                  <a:pt x="13" y="3"/>
                </a:moveTo>
                <a:cubicBezTo>
                  <a:pt x="12" y="3"/>
                  <a:pt x="12" y="3"/>
                  <a:pt x="11" y="3"/>
                </a:cubicBezTo>
                <a:cubicBezTo>
                  <a:pt x="9" y="4"/>
                  <a:pt x="6" y="5"/>
                  <a:pt x="4" y="7"/>
                </a:cubicBezTo>
                <a:cubicBezTo>
                  <a:pt x="3" y="9"/>
                  <a:pt x="2" y="11"/>
                  <a:pt x="3" y="14"/>
                </a:cubicBezTo>
                <a:cubicBezTo>
                  <a:pt x="3" y="15"/>
                  <a:pt x="7" y="47"/>
                  <a:pt x="36" y="65"/>
                </a:cubicBezTo>
                <a:cubicBezTo>
                  <a:pt x="57" y="77"/>
                  <a:pt x="84" y="78"/>
                  <a:pt x="116" y="68"/>
                </a:cubicBezTo>
                <a:cubicBezTo>
                  <a:pt x="131" y="65"/>
                  <a:pt x="163" y="59"/>
                  <a:pt x="182" y="59"/>
                </a:cubicBezTo>
                <a:cubicBezTo>
                  <a:pt x="185" y="59"/>
                  <a:pt x="187" y="60"/>
                  <a:pt x="189" y="60"/>
                </a:cubicBezTo>
                <a:cubicBezTo>
                  <a:pt x="190" y="60"/>
                  <a:pt x="190" y="60"/>
                  <a:pt x="191" y="60"/>
                </a:cubicBezTo>
                <a:cubicBezTo>
                  <a:pt x="191" y="24"/>
                  <a:pt x="191" y="24"/>
                  <a:pt x="191" y="24"/>
                </a:cubicBezTo>
                <a:cubicBezTo>
                  <a:pt x="180" y="20"/>
                  <a:pt x="156" y="11"/>
                  <a:pt x="148" y="11"/>
                </a:cubicBezTo>
                <a:cubicBezTo>
                  <a:pt x="145" y="11"/>
                  <a:pt x="138" y="11"/>
                  <a:pt x="129" y="11"/>
                </a:cubicBezTo>
                <a:cubicBezTo>
                  <a:pt x="113" y="11"/>
                  <a:pt x="94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80" y="11"/>
                  <a:pt x="67" y="11"/>
                  <a:pt x="50" y="13"/>
                </a:cubicBezTo>
                <a:cubicBezTo>
                  <a:pt x="48" y="13"/>
                  <a:pt x="45" y="14"/>
                  <a:pt x="43" y="16"/>
                </a:cubicBezTo>
                <a:cubicBezTo>
                  <a:pt x="42" y="18"/>
                  <a:pt x="41" y="20"/>
                  <a:pt x="41" y="23"/>
                </a:cubicBezTo>
                <a:cubicBezTo>
                  <a:pt x="42" y="28"/>
                  <a:pt x="46" y="32"/>
                  <a:pt x="52" y="31"/>
                </a:cubicBezTo>
                <a:cubicBezTo>
                  <a:pt x="65" y="30"/>
                  <a:pt x="80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100" y="33"/>
                  <a:pt x="111" y="39"/>
                  <a:pt x="114" y="44"/>
                </a:cubicBezTo>
                <a:cubicBezTo>
                  <a:pt x="114" y="45"/>
                  <a:pt x="114" y="45"/>
                  <a:pt x="113" y="45"/>
                </a:cubicBezTo>
                <a:cubicBezTo>
                  <a:pt x="113" y="45"/>
                  <a:pt x="109" y="49"/>
                  <a:pt x="103" y="52"/>
                </a:cubicBezTo>
                <a:cubicBezTo>
                  <a:pt x="79" y="58"/>
                  <a:pt x="61" y="57"/>
                  <a:pt x="47" y="49"/>
                </a:cubicBezTo>
                <a:cubicBezTo>
                  <a:pt x="26" y="37"/>
                  <a:pt x="22" y="12"/>
                  <a:pt x="22" y="11"/>
                </a:cubicBezTo>
                <a:cubicBezTo>
                  <a:pt x="22" y="7"/>
                  <a:pt x="17" y="3"/>
                  <a:pt x="13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2960303" y="984251"/>
            <a:ext cx="442855" cy="423863"/>
          </a:xfrm>
          <a:custGeom>
            <a:avLst/>
            <a:gdLst>
              <a:gd name="T0" fmla="*/ 125 w 154"/>
              <a:gd name="T1" fmla="*/ 21 h 147"/>
              <a:gd name="T2" fmla="*/ 73 w 154"/>
              <a:gd name="T3" fmla="*/ 0 h 147"/>
              <a:gd name="T4" fmla="*/ 22 w 154"/>
              <a:gd name="T5" fmla="*/ 21 h 147"/>
              <a:gd name="T6" fmla="*/ 0 w 154"/>
              <a:gd name="T7" fmla="*/ 73 h 147"/>
              <a:gd name="T8" fmla="*/ 22 w 154"/>
              <a:gd name="T9" fmla="*/ 125 h 147"/>
              <a:gd name="T10" fmla="*/ 73 w 154"/>
              <a:gd name="T11" fmla="*/ 147 h 147"/>
              <a:gd name="T12" fmla="*/ 125 w 154"/>
              <a:gd name="T13" fmla="*/ 125 h 147"/>
              <a:gd name="T14" fmla="*/ 125 w 154"/>
              <a:gd name="T15" fmla="*/ 21 h 147"/>
              <a:gd name="T16" fmla="*/ 120 w 154"/>
              <a:gd name="T17" fmla="*/ 119 h 147"/>
              <a:gd name="T18" fmla="*/ 73 w 154"/>
              <a:gd name="T19" fmla="*/ 139 h 147"/>
              <a:gd name="T20" fmla="*/ 27 w 154"/>
              <a:gd name="T21" fmla="*/ 119 h 147"/>
              <a:gd name="T22" fmla="*/ 8 w 154"/>
              <a:gd name="T23" fmla="*/ 73 h 147"/>
              <a:gd name="T24" fmla="*/ 27 w 154"/>
              <a:gd name="T25" fmla="*/ 27 h 147"/>
              <a:gd name="T26" fmla="*/ 73 w 154"/>
              <a:gd name="T27" fmla="*/ 8 h 147"/>
              <a:gd name="T28" fmla="*/ 120 w 154"/>
              <a:gd name="T29" fmla="*/ 27 h 147"/>
              <a:gd name="T30" fmla="*/ 120 w 154"/>
              <a:gd name="T31" fmla="*/ 11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47">
                <a:moveTo>
                  <a:pt x="125" y="21"/>
                </a:moveTo>
                <a:cubicBezTo>
                  <a:pt x="111" y="8"/>
                  <a:pt x="93" y="0"/>
                  <a:pt x="73" y="0"/>
                </a:cubicBezTo>
                <a:cubicBezTo>
                  <a:pt x="54" y="0"/>
                  <a:pt x="35" y="8"/>
                  <a:pt x="22" y="21"/>
                </a:cubicBezTo>
                <a:cubicBezTo>
                  <a:pt x="8" y="35"/>
                  <a:pt x="0" y="54"/>
                  <a:pt x="0" y="73"/>
                </a:cubicBezTo>
                <a:cubicBezTo>
                  <a:pt x="0" y="93"/>
                  <a:pt x="8" y="111"/>
                  <a:pt x="22" y="125"/>
                </a:cubicBezTo>
                <a:cubicBezTo>
                  <a:pt x="35" y="139"/>
                  <a:pt x="54" y="147"/>
                  <a:pt x="73" y="147"/>
                </a:cubicBezTo>
                <a:cubicBezTo>
                  <a:pt x="93" y="147"/>
                  <a:pt x="111" y="139"/>
                  <a:pt x="125" y="125"/>
                </a:cubicBezTo>
                <a:cubicBezTo>
                  <a:pt x="154" y="96"/>
                  <a:pt x="154" y="50"/>
                  <a:pt x="125" y="21"/>
                </a:cubicBezTo>
                <a:close/>
                <a:moveTo>
                  <a:pt x="120" y="119"/>
                </a:moveTo>
                <a:cubicBezTo>
                  <a:pt x="107" y="132"/>
                  <a:pt x="91" y="139"/>
                  <a:pt x="73" y="139"/>
                </a:cubicBezTo>
                <a:cubicBezTo>
                  <a:pt x="56" y="139"/>
                  <a:pt x="40" y="132"/>
                  <a:pt x="27" y="119"/>
                </a:cubicBezTo>
                <a:cubicBezTo>
                  <a:pt x="15" y="107"/>
                  <a:pt x="8" y="91"/>
                  <a:pt x="8" y="73"/>
                </a:cubicBezTo>
                <a:cubicBezTo>
                  <a:pt x="8" y="56"/>
                  <a:pt x="15" y="39"/>
                  <a:pt x="27" y="27"/>
                </a:cubicBezTo>
                <a:cubicBezTo>
                  <a:pt x="40" y="15"/>
                  <a:pt x="56" y="8"/>
                  <a:pt x="73" y="8"/>
                </a:cubicBezTo>
                <a:cubicBezTo>
                  <a:pt x="91" y="8"/>
                  <a:pt x="107" y="15"/>
                  <a:pt x="120" y="27"/>
                </a:cubicBezTo>
                <a:cubicBezTo>
                  <a:pt x="145" y="52"/>
                  <a:pt x="145" y="94"/>
                  <a:pt x="120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3069825" y="1058863"/>
            <a:ext cx="203174" cy="274638"/>
          </a:xfrm>
          <a:custGeom>
            <a:avLst/>
            <a:gdLst>
              <a:gd name="T0" fmla="*/ 40 w 71"/>
              <a:gd name="T1" fmla="*/ 0 h 95"/>
              <a:gd name="T2" fmla="*/ 40 w 71"/>
              <a:gd name="T3" fmla="*/ 0 h 95"/>
              <a:gd name="T4" fmla="*/ 4 w 71"/>
              <a:gd name="T5" fmla="*/ 32 h 95"/>
              <a:gd name="T6" fmla="*/ 0 w 71"/>
              <a:gd name="T7" fmla="*/ 54 h 95"/>
              <a:gd name="T8" fmla="*/ 7 w 71"/>
              <a:gd name="T9" fmla="*/ 57 h 95"/>
              <a:gd name="T10" fmla="*/ 13 w 71"/>
              <a:gd name="T11" fmla="*/ 64 h 95"/>
              <a:gd name="T12" fmla="*/ 12 w 71"/>
              <a:gd name="T13" fmla="*/ 69 h 95"/>
              <a:gd name="T14" fmla="*/ 15 w 71"/>
              <a:gd name="T15" fmla="*/ 81 h 95"/>
              <a:gd name="T16" fmla="*/ 30 w 71"/>
              <a:gd name="T17" fmla="*/ 94 h 95"/>
              <a:gd name="T18" fmla="*/ 54 w 71"/>
              <a:gd name="T19" fmla="*/ 91 h 95"/>
              <a:gd name="T20" fmla="*/ 57 w 71"/>
              <a:gd name="T21" fmla="*/ 74 h 95"/>
              <a:gd name="T22" fmla="*/ 64 w 71"/>
              <a:gd name="T23" fmla="*/ 50 h 95"/>
              <a:gd name="T24" fmla="*/ 40 w 71"/>
              <a:gd name="T25" fmla="*/ 0 h 95"/>
              <a:gd name="T26" fmla="*/ 45 w 71"/>
              <a:gd name="T27" fmla="*/ 38 h 95"/>
              <a:gd name="T28" fmla="*/ 39 w 71"/>
              <a:gd name="T29" fmla="*/ 40 h 95"/>
              <a:gd name="T30" fmla="*/ 39 w 71"/>
              <a:gd name="T31" fmla="*/ 45 h 95"/>
              <a:gd name="T32" fmla="*/ 39 w 71"/>
              <a:gd name="T33" fmla="*/ 45 h 95"/>
              <a:gd name="T34" fmla="*/ 38 w 71"/>
              <a:gd name="T35" fmla="*/ 45 h 95"/>
              <a:gd name="T36" fmla="*/ 37 w 71"/>
              <a:gd name="T37" fmla="*/ 45 h 95"/>
              <a:gd name="T38" fmla="*/ 37 w 71"/>
              <a:gd name="T39" fmla="*/ 41 h 95"/>
              <a:gd name="T40" fmla="*/ 34 w 71"/>
              <a:gd name="T41" fmla="*/ 40 h 95"/>
              <a:gd name="T42" fmla="*/ 32 w 71"/>
              <a:gd name="T43" fmla="*/ 40 h 95"/>
              <a:gd name="T44" fmla="*/ 32 w 71"/>
              <a:gd name="T45" fmla="*/ 38 h 95"/>
              <a:gd name="T46" fmla="*/ 32 w 71"/>
              <a:gd name="T47" fmla="*/ 37 h 95"/>
              <a:gd name="T48" fmla="*/ 32 w 71"/>
              <a:gd name="T49" fmla="*/ 37 h 95"/>
              <a:gd name="T50" fmla="*/ 34 w 71"/>
              <a:gd name="T51" fmla="*/ 38 h 95"/>
              <a:gd name="T52" fmla="*/ 38 w 71"/>
              <a:gd name="T53" fmla="*/ 38 h 95"/>
              <a:gd name="T54" fmla="*/ 43 w 71"/>
              <a:gd name="T55" fmla="*/ 33 h 95"/>
              <a:gd name="T56" fmla="*/ 41 w 71"/>
              <a:gd name="T57" fmla="*/ 31 h 95"/>
              <a:gd name="T58" fmla="*/ 37 w 71"/>
              <a:gd name="T59" fmla="*/ 29 h 95"/>
              <a:gd name="T60" fmla="*/ 33 w 71"/>
              <a:gd name="T61" fmla="*/ 28 h 95"/>
              <a:gd name="T62" fmla="*/ 30 w 71"/>
              <a:gd name="T63" fmla="*/ 24 h 95"/>
              <a:gd name="T64" fmla="*/ 31 w 71"/>
              <a:gd name="T65" fmla="*/ 19 h 95"/>
              <a:gd name="T66" fmla="*/ 36 w 71"/>
              <a:gd name="T67" fmla="*/ 17 h 95"/>
              <a:gd name="T68" fmla="*/ 36 w 71"/>
              <a:gd name="T69" fmla="*/ 13 h 95"/>
              <a:gd name="T70" fmla="*/ 37 w 71"/>
              <a:gd name="T71" fmla="*/ 12 h 95"/>
              <a:gd name="T72" fmla="*/ 38 w 71"/>
              <a:gd name="T73" fmla="*/ 12 h 95"/>
              <a:gd name="T74" fmla="*/ 39 w 71"/>
              <a:gd name="T75" fmla="*/ 13 h 95"/>
              <a:gd name="T76" fmla="*/ 39 w 71"/>
              <a:gd name="T77" fmla="*/ 17 h 95"/>
              <a:gd name="T78" fmla="*/ 41 w 71"/>
              <a:gd name="T79" fmla="*/ 17 h 95"/>
              <a:gd name="T80" fmla="*/ 43 w 71"/>
              <a:gd name="T81" fmla="*/ 17 h 95"/>
              <a:gd name="T82" fmla="*/ 43 w 71"/>
              <a:gd name="T83" fmla="*/ 18 h 95"/>
              <a:gd name="T84" fmla="*/ 43 w 71"/>
              <a:gd name="T85" fmla="*/ 19 h 95"/>
              <a:gd name="T86" fmla="*/ 43 w 71"/>
              <a:gd name="T87" fmla="*/ 20 h 95"/>
              <a:gd name="T88" fmla="*/ 43 w 71"/>
              <a:gd name="T89" fmla="*/ 20 h 95"/>
              <a:gd name="T90" fmla="*/ 41 w 71"/>
              <a:gd name="T91" fmla="*/ 19 h 95"/>
              <a:gd name="T92" fmla="*/ 38 w 71"/>
              <a:gd name="T93" fmla="*/ 19 h 95"/>
              <a:gd name="T94" fmla="*/ 34 w 71"/>
              <a:gd name="T95" fmla="*/ 21 h 95"/>
              <a:gd name="T96" fmla="*/ 33 w 71"/>
              <a:gd name="T97" fmla="*/ 23 h 95"/>
              <a:gd name="T98" fmla="*/ 36 w 71"/>
              <a:gd name="T99" fmla="*/ 26 h 95"/>
              <a:gd name="T100" fmla="*/ 40 w 71"/>
              <a:gd name="T101" fmla="*/ 27 h 95"/>
              <a:gd name="T102" fmla="*/ 44 w 71"/>
              <a:gd name="T103" fmla="*/ 29 h 95"/>
              <a:gd name="T104" fmla="*/ 46 w 71"/>
              <a:gd name="T105" fmla="*/ 3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1" h="95"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11" y="9"/>
                  <a:pt x="7" y="17"/>
                </a:cubicBezTo>
                <a:cubicBezTo>
                  <a:pt x="4" y="22"/>
                  <a:pt x="4" y="27"/>
                  <a:pt x="4" y="32"/>
                </a:cubicBezTo>
                <a:cubicBezTo>
                  <a:pt x="4" y="37"/>
                  <a:pt x="3" y="41"/>
                  <a:pt x="2" y="45"/>
                </a:cubicBezTo>
                <a:cubicBezTo>
                  <a:pt x="2" y="48"/>
                  <a:pt x="0" y="51"/>
                  <a:pt x="0" y="54"/>
                </a:cubicBezTo>
                <a:cubicBezTo>
                  <a:pt x="1" y="55"/>
                  <a:pt x="2" y="56"/>
                  <a:pt x="4" y="56"/>
                </a:cubicBezTo>
                <a:cubicBezTo>
                  <a:pt x="5" y="57"/>
                  <a:pt x="7" y="56"/>
                  <a:pt x="7" y="57"/>
                </a:cubicBezTo>
                <a:cubicBezTo>
                  <a:pt x="9" y="58"/>
                  <a:pt x="8" y="61"/>
                  <a:pt x="9" y="62"/>
                </a:cubicBezTo>
                <a:cubicBezTo>
                  <a:pt x="9" y="63"/>
                  <a:pt x="12" y="63"/>
                  <a:pt x="13" y="64"/>
                </a:cubicBezTo>
                <a:cubicBezTo>
                  <a:pt x="12" y="65"/>
                  <a:pt x="9" y="65"/>
                  <a:pt x="10" y="67"/>
                </a:cubicBezTo>
                <a:cubicBezTo>
                  <a:pt x="10" y="68"/>
                  <a:pt x="12" y="68"/>
                  <a:pt x="12" y="69"/>
                </a:cubicBezTo>
                <a:cubicBezTo>
                  <a:pt x="12" y="69"/>
                  <a:pt x="12" y="71"/>
                  <a:pt x="12" y="71"/>
                </a:cubicBezTo>
                <a:cubicBezTo>
                  <a:pt x="12" y="75"/>
                  <a:pt x="10" y="79"/>
                  <a:pt x="15" y="81"/>
                </a:cubicBezTo>
                <a:cubicBezTo>
                  <a:pt x="20" y="81"/>
                  <a:pt x="24" y="79"/>
                  <a:pt x="27" y="83"/>
                </a:cubicBezTo>
                <a:cubicBezTo>
                  <a:pt x="29" y="86"/>
                  <a:pt x="30" y="90"/>
                  <a:pt x="30" y="94"/>
                </a:cubicBezTo>
                <a:cubicBezTo>
                  <a:pt x="30" y="95"/>
                  <a:pt x="30" y="95"/>
                  <a:pt x="30" y="95"/>
                </a:cubicBezTo>
                <a:cubicBezTo>
                  <a:pt x="54" y="91"/>
                  <a:pt x="54" y="91"/>
                  <a:pt x="54" y="91"/>
                </a:cubicBezTo>
                <a:cubicBezTo>
                  <a:pt x="57" y="89"/>
                  <a:pt x="57" y="89"/>
                  <a:pt x="57" y="89"/>
                </a:cubicBezTo>
                <a:cubicBezTo>
                  <a:pt x="58" y="84"/>
                  <a:pt x="57" y="79"/>
                  <a:pt x="57" y="74"/>
                </a:cubicBezTo>
                <a:cubicBezTo>
                  <a:pt x="57" y="66"/>
                  <a:pt x="59" y="58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8" y="45"/>
                  <a:pt x="71" y="39"/>
                  <a:pt x="71" y="31"/>
                </a:cubicBezTo>
                <a:cubicBezTo>
                  <a:pt x="71" y="14"/>
                  <a:pt x="58" y="0"/>
                  <a:pt x="40" y="0"/>
                </a:cubicBezTo>
                <a:close/>
                <a:moveTo>
                  <a:pt x="46" y="35"/>
                </a:moveTo>
                <a:cubicBezTo>
                  <a:pt x="46" y="36"/>
                  <a:pt x="46" y="37"/>
                  <a:pt x="45" y="38"/>
                </a:cubicBezTo>
                <a:cubicBezTo>
                  <a:pt x="44" y="38"/>
                  <a:pt x="44" y="39"/>
                  <a:pt x="43" y="39"/>
                </a:cubicBezTo>
                <a:cubicBezTo>
                  <a:pt x="42" y="40"/>
                  <a:pt x="41" y="40"/>
                  <a:pt x="39" y="40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4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1"/>
                  <a:pt x="37" y="41"/>
                  <a:pt x="37" y="41"/>
                </a:cubicBezTo>
                <a:cubicBezTo>
                  <a:pt x="36" y="41"/>
                  <a:pt x="36" y="41"/>
                  <a:pt x="35" y="41"/>
                </a:cubicBezTo>
                <a:cubicBezTo>
                  <a:pt x="35" y="41"/>
                  <a:pt x="34" y="40"/>
                  <a:pt x="34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2" y="40"/>
                  <a:pt x="32" y="40"/>
                </a:cubicBezTo>
                <a:cubicBezTo>
                  <a:pt x="32" y="40"/>
                  <a:pt x="32" y="39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3" y="37"/>
                  <a:pt x="33" y="37"/>
                </a:cubicBezTo>
                <a:cubicBezTo>
                  <a:pt x="33" y="37"/>
                  <a:pt x="34" y="37"/>
                  <a:pt x="34" y="38"/>
                </a:cubicBezTo>
                <a:cubicBezTo>
                  <a:pt x="35" y="38"/>
                  <a:pt x="35" y="38"/>
                  <a:pt x="36" y="38"/>
                </a:cubicBezTo>
                <a:cubicBezTo>
                  <a:pt x="37" y="38"/>
                  <a:pt x="37" y="38"/>
                  <a:pt x="38" y="38"/>
                </a:cubicBezTo>
                <a:cubicBezTo>
                  <a:pt x="40" y="38"/>
                  <a:pt x="41" y="37"/>
                  <a:pt x="42" y="36"/>
                </a:cubicBezTo>
                <a:cubicBezTo>
                  <a:pt x="43" y="36"/>
                  <a:pt x="43" y="35"/>
                  <a:pt x="43" y="33"/>
                </a:cubicBezTo>
                <a:cubicBezTo>
                  <a:pt x="43" y="33"/>
                  <a:pt x="43" y="32"/>
                  <a:pt x="42" y="32"/>
                </a:cubicBezTo>
                <a:cubicBezTo>
                  <a:pt x="42" y="31"/>
                  <a:pt x="42" y="31"/>
                  <a:pt x="41" y="31"/>
                </a:cubicBezTo>
                <a:cubicBezTo>
                  <a:pt x="40" y="30"/>
                  <a:pt x="40" y="30"/>
                  <a:pt x="39" y="30"/>
                </a:cubicBezTo>
                <a:cubicBezTo>
                  <a:pt x="38" y="30"/>
                  <a:pt x="38" y="30"/>
                  <a:pt x="37" y="29"/>
                </a:cubicBezTo>
                <a:cubicBezTo>
                  <a:pt x="36" y="29"/>
                  <a:pt x="35" y="29"/>
                  <a:pt x="35" y="29"/>
                </a:cubicBezTo>
                <a:cubicBezTo>
                  <a:pt x="34" y="29"/>
                  <a:pt x="33" y="28"/>
                  <a:pt x="33" y="28"/>
                </a:cubicBezTo>
                <a:cubicBezTo>
                  <a:pt x="32" y="27"/>
                  <a:pt x="32" y="27"/>
                  <a:pt x="31" y="26"/>
                </a:cubicBezTo>
                <a:cubicBezTo>
                  <a:pt x="31" y="26"/>
                  <a:pt x="30" y="25"/>
                  <a:pt x="30" y="24"/>
                </a:cubicBezTo>
                <a:cubicBezTo>
                  <a:pt x="30" y="23"/>
                  <a:pt x="30" y="22"/>
                  <a:pt x="30" y="21"/>
                </a:cubicBezTo>
                <a:cubicBezTo>
                  <a:pt x="31" y="21"/>
                  <a:pt x="31" y="20"/>
                  <a:pt x="31" y="19"/>
                </a:cubicBezTo>
                <a:cubicBezTo>
                  <a:pt x="32" y="19"/>
                  <a:pt x="33" y="18"/>
                  <a:pt x="33" y="18"/>
                </a:cubicBezTo>
                <a:cubicBezTo>
                  <a:pt x="34" y="17"/>
                  <a:pt x="35" y="17"/>
                  <a:pt x="36" y="17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7" y="13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9" y="12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40" y="17"/>
                </a:cubicBezTo>
                <a:cubicBezTo>
                  <a:pt x="40" y="17"/>
                  <a:pt x="41" y="17"/>
                  <a:pt x="41" y="17"/>
                </a:cubicBezTo>
                <a:cubicBezTo>
                  <a:pt x="41" y="17"/>
                  <a:pt x="42" y="17"/>
                  <a:pt x="42" y="17"/>
                </a:cubicBezTo>
                <a:cubicBezTo>
                  <a:pt x="42" y="17"/>
                  <a:pt x="43" y="17"/>
                  <a:pt x="43" y="17"/>
                </a:cubicBezTo>
                <a:cubicBezTo>
                  <a:pt x="43" y="17"/>
                  <a:pt x="43" y="17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3" y="18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2" y="20"/>
                </a:cubicBezTo>
                <a:cubicBezTo>
                  <a:pt x="42" y="20"/>
                  <a:pt x="42" y="20"/>
                  <a:pt x="41" y="19"/>
                </a:cubicBezTo>
                <a:cubicBezTo>
                  <a:pt x="41" y="19"/>
                  <a:pt x="40" y="19"/>
                  <a:pt x="40" y="19"/>
                </a:cubicBezTo>
                <a:cubicBezTo>
                  <a:pt x="39" y="19"/>
                  <a:pt x="38" y="19"/>
                  <a:pt x="38" y="19"/>
                </a:cubicBezTo>
                <a:cubicBezTo>
                  <a:pt x="37" y="19"/>
                  <a:pt x="36" y="19"/>
                  <a:pt x="35" y="20"/>
                </a:cubicBezTo>
                <a:cubicBezTo>
                  <a:pt x="35" y="20"/>
                  <a:pt x="34" y="20"/>
                  <a:pt x="34" y="21"/>
                </a:cubicBezTo>
                <a:cubicBezTo>
                  <a:pt x="34" y="21"/>
                  <a:pt x="34" y="21"/>
                  <a:pt x="33" y="22"/>
                </a:cubicBezTo>
                <a:cubicBezTo>
                  <a:pt x="33" y="22"/>
                  <a:pt x="33" y="23"/>
                  <a:pt x="33" y="23"/>
                </a:cubicBezTo>
                <a:cubicBezTo>
                  <a:pt x="34" y="24"/>
                  <a:pt x="34" y="24"/>
                  <a:pt x="34" y="25"/>
                </a:cubicBezTo>
                <a:cubicBezTo>
                  <a:pt x="35" y="25"/>
                  <a:pt x="35" y="26"/>
                  <a:pt x="36" y="26"/>
                </a:cubicBezTo>
                <a:cubicBezTo>
                  <a:pt x="36" y="26"/>
                  <a:pt x="37" y="26"/>
                  <a:pt x="38" y="27"/>
                </a:cubicBezTo>
                <a:cubicBezTo>
                  <a:pt x="38" y="27"/>
                  <a:pt x="39" y="27"/>
                  <a:pt x="40" y="27"/>
                </a:cubicBezTo>
                <a:cubicBezTo>
                  <a:pt x="41" y="27"/>
                  <a:pt x="41" y="27"/>
                  <a:pt x="42" y="28"/>
                </a:cubicBezTo>
                <a:cubicBezTo>
                  <a:pt x="43" y="28"/>
                  <a:pt x="43" y="28"/>
                  <a:pt x="44" y="29"/>
                </a:cubicBezTo>
                <a:cubicBezTo>
                  <a:pt x="45" y="29"/>
                  <a:pt x="45" y="29"/>
                  <a:pt x="46" y="30"/>
                </a:cubicBezTo>
                <a:cubicBezTo>
                  <a:pt x="46" y="31"/>
                  <a:pt x="46" y="32"/>
                  <a:pt x="46" y="33"/>
                </a:cubicBezTo>
                <a:cubicBezTo>
                  <a:pt x="47" y="34"/>
                  <a:pt x="47" y="35"/>
                  <a:pt x="46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"/>
          <p:cNvSpPr/>
          <p:nvPr/>
        </p:nvSpPr>
        <p:spPr bwMode="auto">
          <a:xfrm>
            <a:off x="2830145" y="1335089"/>
            <a:ext cx="201587" cy="201613"/>
          </a:xfrm>
          <a:custGeom>
            <a:avLst/>
            <a:gdLst>
              <a:gd name="T0" fmla="*/ 49 w 70"/>
              <a:gd name="T1" fmla="*/ 0 h 70"/>
              <a:gd name="T2" fmla="*/ 47 w 70"/>
              <a:gd name="T3" fmla="*/ 0 h 70"/>
              <a:gd name="T4" fmla="*/ 5 w 70"/>
              <a:gd name="T5" fmla="*/ 43 h 70"/>
              <a:gd name="T6" fmla="*/ 0 w 70"/>
              <a:gd name="T7" fmla="*/ 54 h 70"/>
              <a:gd name="T8" fmla="*/ 5 w 70"/>
              <a:gd name="T9" fmla="*/ 65 h 70"/>
              <a:gd name="T10" fmla="*/ 16 w 70"/>
              <a:gd name="T11" fmla="*/ 70 h 70"/>
              <a:gd name="T12" fmla="*/ 27 w 70"/>
              <a:gd name="T13" fmla="*/ 65 h 70"/>
              <a:gd name="T14" fmla="*/ 70 w 70"/>
              <a:gd name="T15" fmla="*/ 23 h 70"/>
              <a:gd name="T16" fmla="*/ 70 w 70"/>
              <a:gd name="T17" fmla="*/ 22 h 70"/>
              <a:gd name="T18" fmla="*/ 70 w 70"/>
              <a:gd name="T19" fmla="*/ 21 h 70"/>
              <a:gd name="T20" fmla="*/ 49 w 70"/>
              <a:gd name="T21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70">
                <a:moveTo>
                  <a:pt x="49" y="0"/>
                </a:moveTo>
                <a:cubicBezTo>
                  <a:pt x="48" y="0"/>
                  <a:pt x="48" y="0"/>
                  <a:pt x="47" y="0"/>
                </a:cubicBezTo>
                <a:cubicBezTo>
                  <a:pt x="5" y="43"/>
                  <a:pt x="5" y="43"/>
                  <a:pt x="5" y="43"/>
                </a:cubicBezTo>
                <a:cubicBezTo>
                  <a:pt x="2" y="46"/>
                  <a:pt x="0" y="50"/>
                  <a:pt x="0" y="54"/>
                </a:cubicBezTo>
                <a:cubicBezTo>
                  <a:pt x="0" y="58"/>
                  <a:pt x="2" y="62"/>
                  <a:pt x="5" y="65"/>
                </a:cubicBezTo>
                <a:cubicBezTo>
                  <a:pt x="8" y="68"/>
                  <a:pt x="12" y="70"/>
                  <a:pt x="16" y="70"/>
                </a:cubicBezTo>
                <a:cubicBezTo>
                  <a:pt x="20" y="70"/>
                  <a:pt x="24" y="68"/>
                  <a:pt x="27" y="65"/>
                </a:cubicBezTo>
                <a:cubicBezTo>
                  <a:pt x="70" y="23"/>
                  <a:pt x="70" y="23"/>
                  <a:pt x="70" y="23"/>
                </a:cubicBezTo>
                <a:cubicBezTo>
                  <a:pt x="70" y="23"/>
                  <a:pt x="70" y="22"/>
                  <a:pt x="70" y="22"/>
                </a:cubicBezTo>
                <a:cubicBezTo>
                  <a:pt x="70" y="22"/>
                  <a:pt x="70" y="21"/>
                  <a:pt x="70" y="21"/>
                </a:cubicBezTo>
                <a:lnTo>
                  <a:pt x="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2"/>
          <p:cNvSpPr>
            <a:spLocks noEditPoints="1"/>
          </p:cNvSpPr>
          <p:nvPr/>
        </p:nvSpPr>
        <p:spPr bwMode="auto">
          <a:xfrm>
            <a:off x="431744" y="1012826"/>
            <a:ext cx="552378" cy="523875"/>
          </a:xfrm>
          <a:custGeom>
            <a:avLst/>
            <a:gdLst>
              <a:gd name="T0" fmla="*/ 175 w 192"/>
              <a:gd name="T1" fmla="*/ 0 h 182"/>
              <a:gd name="T2" fmla="*/ 16 w 192"/>
              <a:gd name="T3" fmla="*/ 0 h 182"/>
              <a:gd name="T4" fmla="*/ 0 w 192"/>
              <a:gd name="T5" fmla="*/ 16 h 182"/>
              <a:gd name="T6" fmla="*/ 0 w 192"/>
              <a:gd name="T7" fmla="*/ 129 h 182"/>
              <a:gd name="T8" fmla="*/ 16 w 192"/>
              <a:gd name="T9" fmla="*/ 146 h 182"/>
              <a:gd name="T10" fmla="*/ 90 w 192"/>
              <a:gd name="T11" fmla="*/ 146 h 182"/>
              <a:gd name="T12" fmla="*/ 89 w 192"/>
              <a:gd name="T13" fmla="*/ 146 h 182"/>
              <a:gd name="T14" fmla="*/ 89 w 192"/>
              <a:gd name="T15" fmla="*/ 170 h 182"/>
              <a:gd name="T16" fmla="*/ 44 w 192"/>
              <a:gd name="T17" fmla="*/ 170 h 182"/>
              <a:gd name="T18" fmla="*/ 38 w 192"/>
              <a:gd name="T19" fmla="*/ 176 h 182"/>
              <a:gd name="T20" fmla="*/ 44 w 192"/>
              <a:gd name="T21" fmla="*/ 182 h 182"/>
              <a:gd name="T22" fmla="*/ 147 w 192"/>
              <a:gd name="T23" fmla="*/ 182 h 182"/>
              <a:gd name="T24" fmla="*/ 153 w 192"/>
              <a:gd name="T25" fmla="*/ 176 h 182"/>
              <a:gd name="T26" fmla="*/ 147 w 192"/>
              <a:gd name="T27" fmla="*/ 170 h 182"/>
              <a:gd name="T28" fmla="*/ 102 w 192"/>
              <a:gd name="T29" fmla="*/ 170 h 182"/>
              <a:gd name="T30" fmla="*/ 102 w 192"/>
              <a:gd name="T31" fmla="*/ 146 h 182"/>
              <a:gd name="T32" fmla="*/ 102 w 192"/>
              <a:gd name="T33" fmla="*/ 146 h 182"/>
              <a:gd name="T34" fmla="*/ 175 w 192"/>
              <a:gd name="T35" fmla="*/ 146 h 182"/>
              <a:gd name="T36" fmla="*/ 192 w 192"/>
              <a:gd name="T37" fmla="*/ 129 h 182"/>
              <a:gd name="T38" fmla="*/ 192 w 192"/>
              <a:gd name="T39" fmla="*/ 16 h 182"/>
              <a:gd name="T40" fmla="*/ 175 w 192"/>
              <a:gd name="T41" fmla="*/ 0 h 182"/>
              <a:gd name="T42" fmla="*/ 125 w 192"/>
              <a:gd name="T43" fmla="*/ 66 h 182"/>
              <a:gd name="T44" fmla="*/ 118 w 192"/>
              <a:gd name="T45" fmla="*/ 90 h 182"/>
              <a:gd name="T46" fmla="*/ 118 w 192"/>
              <a:gd name="T47" fmla="*/ 105 h 182"/>
              <a:gd name="T48" fmla="*/ 115 w 192"/>
              <a:gd name="T49" fmla="*/ 108 h 182"/>
              <a:gd name="T50" fmla="*/ 90 w 192"/>
              <a:gd name="T51" fmla="*/ 111 h 182"/>
              <a:gd name="T52" fmla="*/ 90 w 192"/>
              <a:gd name="T53" fmla="*/ 110 h 182"/>
              <a:gd name="T54" fmla="*/ 87 w 192"/>
              <a:gd name="T55" fmla="*/ 100 h 182"/>
              <a:gd name="T56" fmla="*/ 75 w 192"/>
              <a:gd name="T57" fmla="*/ 97 h 182"/>
              <a:gd name="T58" fmla="*/ 72 w 192"/>
              <a:gd name="T59" fmla="*/ 87 h 182"/>
              <a:gd name="T60" fmla="*/ 71 w 192"/>
              <a:gd name="T61" fmla="*/ 85 h 182"/>
              <a:gd name="T62" fmla="*/ 69 w 192"/>
              <a:gd name="T63" fmla="*/ 83 h 182"/>
              <a:gd name="T64" fmla="*/ 72 w 192"/>
              <a:gd name="T65" fmla="*/ 80 h 182"/>
              <a:gd name="T66" fmla="*/ 68 w 192"/>
              <a:gd name="T67" fmla="*/ 78 h 182"/>
              <a:gd name="T68" fmla="*/ 67 w 192"/>
              <a:gd name="T69" fmla="*/ 73 h 182"/>
              <a:gd name="T70" fmla="*/ 63 w 192"/>
              <a:gd name="T71" fmla="*/ 72 h 182"/>
              <a:gd name="T72" fmla="*/ 59 w 192"/>
              <a:gd name="T73" fmla="*/ 70 h 182"/>
              <a:gd name="T74" fmla="*/ 62 w 192"/>
              <a:gd name="T75" fmla="*/ 61 h 182"/>
              <a:gd name="T76" fmla="*/ 63 w 192"/>
              <a:gd name="T77" fmla="*/ 47 h 182"/>
              <a:gd name="T78" fmla="*/ 66 w 192"/>
              <a:gd name="T79" fmla="*/ 32 h 182"/>
              <a:gd name="T80" fmla="*/ 100 w 192"/>
              <a:gd name="T81" fmla="*/ 14 h 182"/>
              <a:gd name="T82" fmla="*/ 100 w 192"/>
              <a:gd name="T83" fmla="*/ 14 h 182"/>
              <a:gd name="T84" fmla="*/ 100 w 192"/>
              <a:gd name="T85" fmla="*/ 14 h 182"/>
              <a:gd name="T86" fmla="*/ 100 w 192"/>
              <a:gd name="T87" fmla="*/ 14 h 182"/>
              <a:gd name="T88" fmla="*/ 132 w 192"/>
              <a:gd name="T89" fmla="*/ 46 h 182"/>
              <a:gd name="T90" fmla="*/ 125 w 192"/>
              <a:gd name="T91" fmla="*/ 6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82">
                <a:moveTo>
                  <a:pt x="175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8"/>
                  <a:pt x="7" y="146"/>
                  <a:pt x="16" y="146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90" y="146"/>
                  <a:pt x="89" y="146"/>
                  <a:pt x="89" y="146"/>
                </a:cubicBezTo>
                <a:cubicBezTo>
                  <a:pt x="89" y="170"/>
                  <a:pt x="89" y="170"/>
                  <a:pt x="89" y="170"/>
                </a:cubicBezTo>
                <a:cubicBezTo>
                  <a:pt x="44" y="170"/>
                  <a:pt x="44" y="170"/>
                  <a:pt x="44" y="170"/>
                </a:cubicBezTo>
                <a:cubicBezTo>
                  <a:pt x="41" y="170"/>
                  <a:pt x="38" y="173"/>
                  <a:pt x="38" y="176"/>
                </a:cubicBezTo>
                <a:cubicBezTo>
                  <a:pt x="38" y="180"/>
                  <a:pt x="41" y="182"/>
                  <a:pt x="44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50" y="182"/>
                  <a:pt x="153" y="180"/>
                  <a:pt x="153" y="176"/>
                </a:cubicBezTo>
                <a:cubicBezTo>
                  <a:pt x="153" y="173"/>
                  <a:pt x="150" y="170"/>
                  <a:pt x="147" y="170"/>
                </a:cubicBezTo>
                <a:cubicBezTo>
                  <a:pt x="102" y="170"/>
                  <a:pt x="102" y="170"/>
                  <a:pt x="102" y="170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175" y="146"/>
                  <a:pt x="175" y="146"/>
                  <a:pt x="175" y="146"/>
                </a:cubicBezTo>
                <a:cubicBezTo>
                  <a:pt x="184" y="146"/>
                  <a:pt x="192" y="138"/>
                  <a:pt x="192" y="129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4" y="0"/>
                  <a:pt x="175" y="0"/>
                </a:cubicBezTo>
                <a:close/>
                <a:moveTo>
                  <a:pt x="125" y="66"/>
                </a:moveTo>
                <a:cubicBezTo>
                  <a:pt x="119" y="74"/>
                  <a:pt x="118" y="82"/>
                  <a:pt x="118" y="90"/>
                </a:cubicBezTo>
                <a:cubicBezTo>
                  <a:pt x="118" y="95"/>
                  <a:pt x="118" y="100"/>
                  <a:pt x="118" y="105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07"/>
                  <a:pt x="89" y="103"/>
                  <a:pt x="87" y="100"/>
                </a:cubicBezTo>
                <a:cubicBezTo>
                  <a:pt x="84" y="95"/>
                  <a:pt x="80" y="98"/>
                  <a:pt x="75" y="97"/>
                </a:cubicBezTo>
                <a:cubicBezTo>
                  <a:pt x="69" y="96"/>
                  <a:pt x="72" y="91"/>
                  <a:pt x="72" y="87"/>
                </a:cubicBezTo>
                <a:cubicBezTo>
                  <a:pt x="72" y="87"/>
                  <a:pt x="72" y="85"/>
                  <a:pt x="71" y="85"/>
                </a:cubicBezTo>
                <a:cubicBezTo>
                  <a:pt x="71" y="84"/>
                  <a:pt x="70" y="84"/>
                  <a:pt x="69" y="83"/>
                </a:cubicBezTo>
                <a:cubicBezTo>
                  <a:pt x="69" y="81"/>
                  <a:pt x="72" y="81"/>
                  <a:pt x="72" y="80"/>
                </a:cubicBezTo>
                <a:cubicBezTo>
                  <a:pt x="71" y="79"/>
                  <a:pt x="69" y="79"/>
                  <a:pt x="68" y="78"/>
                </a:cubicBezTo>
                <a:cubicBezTo>
                  <a:pt x="67" y="76"/>
                  <a:pt x="69" y="74"/>
                  <a:pt x="67" y="73"/>
                </a:cubicBezTo>
                <a:cubicBezTo>
                  <a:pt x="66" y="72"/>
                  <a:pt x="64" y="72"/>
                  <a:pt x="63" y="72"/>
                </a:cubicBezTo>
                <a:cubicBezTo>
                  <a:pt x="62" y="71"/>
                  <a:pt x="60" y="71"/>
                  <a:pt x="59" y="70"/>
                </a:cubicBezTo>
                <a:cubicBezTo>
                  <a:pt x="59" y="67"/>
                  <a:pt x="61" y="64"/>
                  <a:pt x="62" y="61"/>
                </a:cubicBezTo>
                <a:cubicBezTo>
                  <a:pt x="63" y="56"/>
                  <a:pt x="63" y="52"/>
                  <a:pt x="63" y="47"/>
                </a:cubicBezTo>
                <a:cubicBezTo>
                  <a:pt x="63" y="42"/>
                  <a:pt x="64" y="36"/>
                  <a:pt x="66" y="32"/>
                </a:cubicBezTo>
                <a:cubicBezTo>
                  <a:pt x="70" y="24"/>
                  <a:pt x="80" y="14"/>
                  <a:pt x="100" y="14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118" y="14"/>
                  <a:pt x="132" y="29"/>
                  <a:pt x="132" y="46"/>
                </a:cubicBezTo>
                <a:cubicBezTo>
                  <a:pt x="132" y="54"/>
                  <a:pt x="129" y="60"/>
                  <a:pt x="125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3"/>
          <p:cNvSpPr/>
          <p:nvPr/>
        </p:nvSpPr>
        <p:spPr bwMode="auto">
          <a:xfrm>
            <a:off x="690473" y="1090613"/>
            <a:ext cx="49207" cy="95250"/>
          </a:xfrm>
          <a:custGeom>
            <a:avLst/>
            <a:gdLst>
              <a:gd name="T0" fmla="*/ 14 w 17"/>
              <a:gd name="T1" fmla="*/ 16 h 33"/>
              <a:gd name="T2" fmla="*/ 10 w 17"/>
              <a:gd name="T3" fmla="*/ 15 h 33"/>
              <a:gd name="T4" fmla="*/ 6 w 17"/>
              <a:gd name="T5" fmla="*/ 14 h 33"/>
              <a:gd name="T6" fmla="*/ 3 w 17"/>
              <a:gd name="T7" fmla="*/ 11 h 33"/>
              <a:gd name="T8" fmla="*/ 4 w 17"/>
              <a:gd name="T9" fmla="*/ 8 h 33"/>
              <a:gd name="T10" fmla="*/ 8 w 17"/>
              <a:gd name="T11" fmla="*/ 7 h 33"/>
              <a:gd name="T12" fmla="*/ 11 w 17"/>
              <a:gd name="T13" fmla="*/ 7 h 33"/>
              <a:gd name="T14" fmla="*/ 13 w 17"/>
              <a:gd name="T15" fmla="*/ 8 h 33"/>
              <a:gd name="T16" fmla="*/ 14 w 17"/>
              <a:gd name="T17" fmla="*/ 7 h 33"/>
              <a:gd name="T18" fmla="*/ 14 w 17"/>
              <a:gd name="T19" fmla="*/ 6 h 33"/>
              <a:gd name="T20" fmla="*/ 13 w 17"/>
              <a:gd name="T21" fmla="*/ 5 h 33"/>
              <a:gd name="T22" fmla="*/ 13 w 17"/>
              <a:gd name="T23" fmla="*/ 5 h 33"/>
              <a:gd name="T24" fmla="*/ 11 w 17"/>
              <a:gd name="T25" fmla="*/ 4 h 33"/>
              <a:gd name="T26" fmla="*/ 9 w 17"/>
              <a:gd name="T27" fmla="*/ 4 h 33"/>
              <a:gd name="T28" fmla="*/ 9 w 17"/>
              <a:gd name="T29" fmla="*/ 0 h 33"/>
              <a:gd name="T30" fmla="*/ 8 w 17"/>
              <a:gd name="T31" fmla="*/ 0 h 33"/>
              <a:gd name="T32" fmla="*/ 7 w 17"/>
              <a:gd name="T33" fmla="*/ 0 h 33"/>
              <a:gd name="T34" fmla="*/ 6 w 17"/>
              <a:gd name="T35" fmla="*/ 0 h 33"/>
              <a:gd name="T36" fmla="*/ 6 w 17"/>
              <a:gd name="T37" fmla="*/ 4 h 33"/>
              <a:gd name="T38" fmla="*/ 1 w 17"/>
              <a:gd name="T39" fmla="*/ 7 h 33"/>
              <a:gd name="T40" fmla="*/ 0 w 17"/>
              <a:gd name="T41" fmla="*/ 11 h 33"/>
              <a:gd name="T42" fmla="*/ 3 w 17"/>
              <a:gd name="T43" fmla="*/ 16 h 33"/>
              <a:gd name="T44" fmla="*/ 7 w 17"/>
              <a:gd name="T45" fmla="*/ 17 h 33"/>
              <a:gd name="T46" fmla="*/ 11 w 17"/>
              <a:gd name="T47" fmla="*/ 18 h 33"/>
              <a:gd name="T48" fmla="*/ 14 w 17"/>
              <a:gd name="T49" fmla="*/ 21 h 33"/>
              <a:gd name="T50" fmla="*/ 9 w 17"/>
              <a:gd name="T51" fmla="*/ 26 h 33"/>
              <a:gd name="T52" fmla="*/ 4 w 17"/>
              <a:gd name="T53" fmla="*/ 26 h 33"/>
              <a:gd name="T54" fmla="*/ 2 w 17"/>
              <a:gd name="T55" fmla="*/ 25 h 33"/>
              <a:gd name="T56" fmla="*/ 2 w 17"/>
              <a:gd name="T57" fmla="*/ 25 h 33"/>
              <a:gd name="T58" fmla="*/ 2 w 17"/>
              <a:gd name="T59" fmla="*/ 27 h 33"/>
              <a:gd name="T60" fmla="*/ 2 w 17"/>
              <a:gd name="T61" fmla="*/ 28 h 33"/>
              <a:gd name="T62" fmla="*/ 4 w 17"/>
              <a:gd name="T63" fmla="*/ 29 h 33"/>
              <a:gd name="T64" fmla="*/ 7 w 17"/>
              <a:gd name="T65" fmla="*/ 29 h 33"/>
              <a:gd name="T66" fmla="*/ 7 w 17"/>
              <a:gd name="T67" fmla="*/ 33 h 33"/>
              <a:gd name="T68" fmla="*/ 8 w 17"/>
              <a:gd name="T69" fmla="*/ 33 h 33"/>
              <a:gd name="T70" fmla="*/ 9 w 17"/>
              <a:gd name="T71" fmla="*/ 33 h 33"/>
              <a:gd name="T72" fmla="*/ 10 w 17"/>
              <a:gd name="T73" fmla="*/ 33 h 33"/>
              <a:gd name="T74" fmla="*/ 10 w 17"/>
              <a:gd name="T75" fmla="*/ 29 h 33"/>
              <a:gd name="T76" fmla="*/ 15 w 17"/>
              <a:gd name="T77" fmla="*/ 26 h 33"/>
              <a:gd name="T78" fmla="*/ 17 w 17"/>
              <a:gd name="T79" fmla="*/ 2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" h="33">
                <a:moveTo>
                  <a:pt x="16" y="18"/>
                </a:moveTo>
                <a:cubicBezTo>
                  <a:pt x="16" y="17"/>
                  <a:pt x="15" y="17"/>
                  <a:pt x="14" y="16"/>
                </a:cubicBezTo>
                <a:cubicBezTo>
                  <a:pt x="14" y="16"/>
                  <a:pt x="13" y="16"/>
                  <a:pt x="12" y="15"/>
                </a:cubicBezTo>
                <a:cubicBezTo>
                  <a:pt x="12" y="15"/>
                  <a:pt x="11" y="15"/>
                  <a:pt x="10" y="15"/>
                </a:cubicBezTo>
                <a:cubicBezTo>
                  <a:pt x="9" y="15"/>
                  <a:pt x="8" y="14"/>
                  <a:pt x="8" y="14"/>
                </a:cubicBezTo>
                <a:cubicBezTo>
                  <a:pt x="7" y="14"/>
                  <a:pt x="6" y="14"/>
                  <a:pt x="6" y="14"/>
                </a:cubicBezTo>
                <a:cubicBezTo>
                  <a:pt x="5" y="13"/>
                  <a:pt x="5" y="13"/>
                  <a:pt x="4" y="13"/>
                </a:cubicBezTo>
                <a:cubicBezTo>
                  <a:pt x="4" y="12"/>
                  <a:pt x="4" y="12"/>
                  <a:pt x="3" y="11"/>
                </a:cubicBezTo>
                <a:cubicBezTo>
                  <a:pt x="3" y="10"/>
                  <a:pt x="3" y="10"/>
                  <a:pt x="4" y="9"/>
                </a:cubicBezTo>
                <a:cubicBezTo>
                  <a:pt x="4" y="9"/>
                  <a:pt x="4" y="9"/>
                  <a:pt x="4" y="8"/>
                </a:cubicBezTo>
                <a:cubicBezTo>
                  <a:pt x="5" y="8"/>
                  <a:pt x="5" y="8"/>
                  <a:pt x="6" y="7"/>
                </a:cubicBezTo>
                <a:cubicBezTo>
                  <a:pt x="6" y="7"/>
                  <a:pt x="7" y="7"/>
                  <a:pt x="8" y="7"/>
                </a:cubicBezTo>
                <a:cubicBezTo>
                  <a:pt x="8" y="7"/>
                  <a:pt x="9" y="7"/>
                  <a:pt x="10" y="7"/>
                </a:cubicBezTo>
                <a:cubicBezTo>
                  <a:pt x="10" y="7"/>
                  <a:pt x="11" y="7"/>
                  <a:pt x="11" y="7"/>
                </a:cubicBezTo>
                <a:cubicBezTo>
                  <a:pt x="12" y="7"/>
                  <a:pt x="12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6"/>
                </a:cubicBezTo>
                <a:cubicBezTo>
                  <a:pt x="14" y="6"/>
                  <a:pt x="14" y="6"/>
                  <a:pt x="13" y="6"/>
                </a:cubicBezTo>
                <a:cubicBezTo>
                  <a:pt x="13" y="6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2" y="5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0" y="4"/>
                </a:cubicBezTo>
                <a:cubicBezTo>
                  <a:pt x="10" y="4"/>
                  <a:pt x="9" y="4"/>
                  <a:pt x="9" y="4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1"/>
                </a:cubicBezTo>
                <a:cubicBezTo>
                  <a:pt x="6" y="4"/>
                  <a:pt x="6" y="4"/>
                  <a:pt x="6" y="4"/>
                </a:cubicBezTo>
                <a:cubicBezTo>
                  <a:pt x="5" y="5"/>
                  <a:pt x="4" y="5"/>
                  <a:pt x="3" y="5"/>
                </a:cubicBezTo>
                <a:cubicBezTo>
                  <a:pt x="3" y="6"/>
                  <a:pt x="2" y="6"/>
                  <a:pt x="1" y="7"/>
                </a:cubicBezTo>
                <a:cubicBezTo>
                  <a:pt x="1" y="8"/>
                  <a:pt x="1" y="8"/>
                  <a:pt x="0" y="9"/>
                </a:cubicBezTo>
                <a:cubicBezTo>
                  <a:pt x="0" y="10"/>
                  <a:pt x="0" y="11"/>
                  <a:pt x="0" y="11"/>
                </a:cubicBezTo>
                <a:cubicBezTo>
                  <a:pt x="0" y="13"/>
                  <a:pt x="1" y="13"/>
                  <a:pt x="1" y="14"/>
                </a:cubicBezTo>
                <a:cubicBezTo>
                  <a:pt x="2" y="15"/>
                  <a:pt x="2" y="15"/>
                  <a:pt x="3" y="16"/>
                </a:cubicBezTo>
                <a:cubicBezTo>
                  <a:pt x="3" y="16"/>
                  <a:pt x="4" y="16"/>
                  <a:pt x="5" y="17"/>
                </a:cubicBezTo>
                <a:cubicBezTo>
                  <a:pt x="5" y="17"/>
                  <a:pt x="6" y="17"/>
                  <a:pt x="7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10" y="18"/>
                  <a:pt x="11" y="18"/>
                  <a:pt x="11" y="18"/>
                </a:cubicBezTo>
                <a:cubicBezTo>
                  <a:pt x="12" y="19"/>
                  <a:pt x="12" y="19"/>
                  <a:pt x="13" y="20"/>
                </a:cubicBezTo>
                <a:cubicBezTo>
                  <a:pt x="13" y="20"/>
                  <a:pt x="13" y="21"/>
                  <a:pt x="14" y="21"/>
                </a:cubicBezTo>
                <a:cubicBezTo>
                  <a:pt x="14" y="23"/>
                  <a:pt x="13" y="24"/>
                  <a:pt x="13" y="24"/>
                </a:cubicBezTo>
                <a:cubicBezTo>
                  <a:pt x="12" y="25"/>
                  <a:pt x="10" y="26"/>
                  <a:pt x="9" y="26"/>
                </a:cubicBezTo>
                <a:cubicBezTo>
                  <a:pt x="8" y="26"/>
                  <a:pt x="7" y="26"/>
                  <a:pt x="6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25"/>
                  <a:pt x="3" y="25"/>
                  <a:pt x="3" y="25"/>
                </a:cubicBezTo>
                <a:cubicBezTo>
                  <a:pt x="3" y="25"/>
                  <a:pt x="2" y="25"/>
                  <a:pt x="2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3" y="28"/>
                  <a:pt x="3" y="28"/>
                </a:cubicBezTo>
                <a:cubicBezTo>
                  <a:pt x="3" y="28"/>
                  <a:pt x="4" y="28"/>
                  <a:pt x="4" y="29"/>
                </a:cubicBezTo>
                <a:cubicBezTo>
                  <a:pt x="4" y="29"/>
                  <a:pt x="5" y="29"/>
                  <a:pt x="5" y="29"/>
                </a:cubicBezTo>
                <a:cubicBezTo>
                  <a:pt x="6" y="29"/>
                  <a:pt x="6" y="29"/>
                  <a:pt x="7" y="29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29"/>
                  <a:pt x="10" y="29"/>
                  <a:pt x="10" y="29"/>
                </a:cubicBezTo>
                <a:cubicBezTo>
                  <a:pt x="11" y="28"/>
                  <a:pt x="12" y="28"/>
                  <a:pt x="13" y="28"/>
                </a:cubicBezTo>
                <a:cubicBezTo>
                  <a:pt x="14" y="27"/>
                  <a:pt x="15" y="26"/>
                  <a:pt x="15" y="26"/>
                </a:cubicBezTo>
                <a:cubicBezTo>
                  <a:pt x="16" y="25"/>
                  <a:pt x="16" y="24"/>
                  <a:pt x="17" y="23"/>
                </a:cubicBezTo>
                <a:cubicBezTo>
                  <a:pt x="17" y="23"/>
                  <a:pt x="17" y="22"/>
                  <a:pt x="17" y="21"/>
                </a:cubicBezTo>
                <a:cubicBezTo>
                  <a:pt x="17" y="20"/>
                  <a:pt x="16" y="19"/>
                  <a:pt x="16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4"/>
          <p:cNvSpPr/>
          <p:nvPr/>
        </p:nvSpPr>
        <p:spPr bwMode="auto">
          <a:xfrm>
            <a:off x="492061" y="2265364"/>
            <a:ext cx="88888" cy="225425"/>
          </a:xfrm>
          <a:custGeom>
            <a:avLst/>
            <a:gdLst>
              <a:gd name="T0" fmla="*/ 30 w 31"/>
              <a:gd name="T1" fmla="*/ 78 h 78"/>
              <a:gd name="T2" fmla="*/ 31 w 31"/>
              <a:gd name="T3" fmla="*/ 77 h 78"/>
              <a:gd name="T4" fmla="*/ 31 w 31"/>
              <a:gd name="T5" fmla="*/ 1 h 78"/>
              <a:gd name="T6" fmla="*/ 30 w 31"/>
              <a:gd name="T7" fmla="*/ 0 h 78"/>
              <a:gd name="T8" fmla="*/ 1 w 31"/>
              <a:gd name="T9" fmla="*/ 0 h 78"/>
              <a:gd name="T10" fmla="*/ 0 w 31"/>
              <a:gd name="T11" fmla="*/ 1 h 78"/>
              <a:gd name="T12" fmla="*/ 0 w 31"/>
              <a:gd name="T13" fmla="*/ 77 h 78"/>
              <a:gd name="T14" fmla="*/ 1 w 31"/>
              <a:gd name="T15" fmla="*/ 78 h 78"/>
              <a:gd name="T16" fmla="*/ 30 w 31"/>
              <a:gd name="T1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78">
                <a:moveTo>
                  <a:pt x="30" y="78"/>
                </a:moveTo>
                <a:cubicBezTo>
                  <a:pt x="31" y="78"/>
                  <a:pt x="31" y="78"/>
                  <a:pt x="31" y="77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8"/>
                  <a:pt x="1" y="78"/>
                  <a:pt x="1" y="78"/>
                </a:cubicBezTo>
                <a:lnTo>
                  <a:pt x="30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661902" y="2265364"/>
            <a:ext cx="88888" cy="225425"/>
          </a:xfrm>
          <a:custGeom>
            <a:avLst/>
            <a:gdLst>
              <a:gd name="T0" fmla="*/ 30 w 31"/>
              <a:gd name="T1" fmla="*/ 78 h 78"/>
              <a:gd name="T2" fmla="*/ 31 w 31"/>
              <a:gd name="T3" fmla="*/ 77 h 78"/>
              <a:gd name="T4" fmla="*/ 31 w 31"/>
              <a:gd name="T5" fmla="*/ 1 h 78"/>
              <a:gd name="T6" fmla="*/ 30 w 31"/>
              <a:gd name="T7" fmla="*/ 0 h 78"/>
              <a:gd name="T8" fmla="*/ 1 w 31"/>
              <a:gd name="T9" fmla="*/ 0 h 78"/>
              <a:gd name="T10" fmla="*/ 0 w 31"/>
              <a:gd name="T11" fmla="*/ 1 h 78"/>
              <a:gd name="T12" fmla="*/ 0 w 31"/>
              <a:gd name="T13" fmla="*/ 77 h 78"/>
              <a:gd name="T14" fmla="*/ 1 w 31"/>
              <a:gd name="T15" fmla="*/ 78 h 78"/>
              <a:gd name="T16" fmla="*/ 30 w 31"/>
              <a:gd name="T1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78">
                <a:moveTo>
                  <a:pt x="30" y="78"/>
                </a:moveTo>
                <a:cubicBezTo>
                  <a:pt x="31" y="78"/>
                  <a:pt x="31" y="78"/>
                  <a:pt x="31" y="77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8"/>
                  <a:pt x="1" y="78"/>
                  <a:pt x="1" y="78"/>
                </a:cubicBezTo>
                <a:lnTo>
                  <a:pt x="30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6"/>
          <p:cNvSpPr/>
          <p:nvPr/>
        </p:nvSpPr>
        <p:spPr bwMode="auto">
          <a:xfrm>
            <a:off x="831742" y="2265364"/>
            <a:ext cx="88888" cy="225425"/>
          </a:xfrm>
          <a:custGeom>
            <a:avLst/>
            <a:gdLst>
              <a:gd name="T0" fmla="*/ 30 w 31"/>
              <a:gd name="T1" fmla="*/ 78 h 78"/>
              <a:gd name="T2" fmla="*/ 31 w 31"/>
              <a:gd name="T3" fmla="*/ 77 h 78"/>
              <a:gd name="T4" fmla="*/ 31 w 31"/>
              <a:gd name="T5" fmla="*/ 1 h 78"/>
              <a:gd name="T6" fmla="*/ 30 w 31"/>
              <a:gd name="T7" fmla="*/ 0 h 78"/>
              <a:gd name="T8" fmla="*/ 1 w 31"/>
              <a:gd name="T9" fmla="*/ 0 h 78"/>
              <a:gd name="T10" fmla="*/ 0 w 31"/>
              <a:gd name="T11" fmla="*/ 1 h 78"/>
              <a:gd name="T12" fmla="*/ 0 w 31"/>
              <a:gd name="T13" fmla="*/ 77 h 78"/>
              <a:gd name="T14" fmla="*/ 1 w 31"/>
              <a:gd name="T15" fmla="*/ 78 h 78"/>
              <a:gd name="T16" fmla="*/ 30 w 31"/>
              <a:gd name="T1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78">
                <a:moveTo>
                  <a:pt x="30" y="78"/>
                </a:moveTo>
                <a:cubicBezTo>
                  <a:pt x="30" y="78"/>
                  <a:pt x="31" y="78"/>
                  <a:pt x="31" y="77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8"/>
                  <a:pt x="0" y="78"/>
                  <a:pt x="1" y="78"/>
                </a:cubicBezTo>
                <a:lnTo>
                  <a:pt x="30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7"/>
          <p:cNvSpPr/>
          <p:nvPr/>
        </p:nvSpPr>
        <p:spPr bwMode="auto">
          <a:xfrm>
            <a:off x="441268" y="2527301"/>
            <a:ext cx="531744" cy="98425"/>
          </a:xfrm>
          <a:custGeom>
            <a:avLst/>
            <a:gdLst>
              <a:gd name="T0" fmla="*/ 184 w 185"/>
              <a:gd name="T1" fmla="*/ 0 h 34"/>
              <a:gd name="T2" fmla="*/ 1 w 185"/>
              <a:gd name="T3" fmla="*/ 0 h 34"/>
              <a:gd name="T4" fmla="*/ 0 w 185"/>
              <a:gd name="T5" fmla="*/ 1 h 34"/>
              <a:gd name="T6" fmla="*/ 0 w 185"/>
              <a:gd name="T7" fmla="*/ 33 h 34"/>
              <a:gd name="T8" fmla="*/ 1 w 185"/>
              <a:gd name="T9" fmla="*/ 34 h 34"/>
              <a:gd name="T10" fmla="*/ 184 w 185"/>
              <a:gd name="T11" fmla="*/ 34 h 34"/>
              <a:gd name="T12" fmla="*/ 185 w 185"/>
              <a:gd name="T13" fmla="*/ 33 h 34"/>
              <a:gd name="T14" fmla="*/ 185 w 185"/>
              <a:gd name="T15" fmla="*/ 1 h 34"/>
              <a:gd name="T16" fmla="*/ 184 w 185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34">
                <a:moveTo>
                  <a:pt x="184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0" y="34"/>
                  <a:pt x="1" y="34"/>
                </a:cubicBezTo>
                <a:cubicBezTo>
                  <a:pt x="184" y="34"/>
                  <a:pt x="184" y="34"/>
                  <a:pt x="184" y="34"/>
                </a:cubicBezTo>
                <a:cubicBezTo>
                  <a:pt x="185" y="34"/>
                  <a:pt x="185" y="34"/>
                  <a:pt x="185" y="33"/>
                </a:cubicBezTo>
                <a:cubicBezTo>
                  <a:pt x="185" y="1"/>
                  <a:pt x="185" y="1"/>
                  <a:pt x="185" y="1"/>
                </a:cubicBezTo>
                <a:cubicBezTo>
                  <a:pt x="185" y="0"/>
                  <a:pt x="185" y="0"/>
                  <a:pt x="18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8"/>
          <p:cNvSpPr/>
          <p:nvPr/>
        </p:nvSpPr>
        <p:spPr bwMode="auto">
          <a:xfrm>
            <a:off x="428570" y="2073276"/>
            <a:ext cx="555553" cy="142875"/>
          </a:xfrm>
          <a:custGeom>
            <a:avLst/>
            <a:gdLst>
              <a:gd name="T0" fmla="*/ 192 w 193"/>
              <a:gd name="T1" fmla="*/ 48 h 50"/>
              <a:gd name="T2" fmla="*/ 97 w 193"/>
              <a:gd name="T3" fmla="*/ 1 h 50"/>
              <a:gd name="T4" fmla="*/ 96 w 193"/>
              <a:gd name="T5" fmla="*/ 1 h 50"/>
              <a:gd name="T6" fmla="*/ 1 w 193"/>
              <a:gd name="T7" fmla="*/ 48 h 50"/>
              <a:gd name="T8" fmla="*/ 1 w 193"/>
              <a:gd name="T9" fmla="*/ 49 h 50"/>
              <a:gd name="T10" fmla="*/ 2 w 193"/>
              <a:gd name="T11" fmla="*/ 50 h 50"/>
              <a:gd name="T12" fmla="*/ 192 w 193"/>
              <a:gd name="T13" fmla="*/ 50 h 50"/>
              <a:gd name="T14" fmla="*/ 193 w 193"/>
              <a:gd name="T15" fmla="*/ 49 h 50"/>
              <a:gd name="T16" fmla="*/ 192 w 193"/>
              <a:gd name="T17" fmla="*/ 4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50">
                <a:moveTo>
                  <a:pt x="192" y="48"/>
                </a:moveTo>
                <a:cubicBezTo>
                  <a:pt x="97" y="1"/>
                  <a:pt x="97" y="1"/>
                  <a:pt x="97" y="1"/>
                </a:cubicBezTo>
                <a:cubicBezTo>
                  <a:pt x="97" y="0"/>
                  <a:pt x="96" y="0"/>
                  <a:pt x="96" y="1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8"/>
                  <a:pt x="0" y="49"/>
                  <a:pt x="1" y="49"/>
                </a:cubicBezTo>
                <a:cubicBezTo>
                  <a:pt x="1" y="50"/>
                  <a:pt x="1" y="50"/>
                  <a:pt x="2" y="50"/>
                </a:cubicBezTo>
                <a:cubicBezTo>
                  <a:pt x="192" y="50"/>
                  <a:pt x="192" y="50"/>
                  <a:pt x="192" y="50"/>
                </a:cubicBezTo>
                <a:cubicBezTo>
                  <a:pt x="192" y="50"/>
                  <a:pt x="192" y="50"/>
                  <a:pt x="193" y="49"/>
                </a:cubicBezTo>
                <a:cubicBezTo>
                  <a:pt x="193" y="49"/>
                  <a:pt x="192" y="48"/>
                  <a:pt x="192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9"/>
          <p:cNvSpPr>
            <a:spLocks noEditPoints="1"/>
          </p:cNvSpPr>
          <p:nvPr/>
        </p:nvSpPr>
        <p:spPr bwMode="auto">
          <a:xfrm>
            <a:off x="6474571" y="2073275"/>
            <a:ext cx="428569" cy="552450"/>
          </a:xfrm>
          <a:custGeom>
            <a:avLst/>
            <a:gdLst>
              <a:gd name="T0" fmla="*/ 130 w 149"/>
              <a:gd name="T1" fmla="*/ 0 h 192"/>
              <a:gd name="T2" fmla="*/ 19 w 149"/>
              <a:gd name="T3" fmla="*/ 0 h 192"/>
              <a:gd name="T4" fmla="*/ 0 w 149"/>
              <a:gd name="T5" fmla="*/ 20 h 192"/>
              <a:gd name="T6" fmla="*/ 0 w 149"/>
              <a:gd name="T7" fmla="*/ 173 h 192"/>
              <a:gd name="T8" fmla="*/ 19 w 149"/>
              <a:gd name="T9" fmla="*/ 192 h 192"/>
              <a:gd name="T10" fmla="*/ 130 w 149"/>
              <a:gd name="T11" fmla="*/ 192 h 192"/>
              <a:gd name="T12" fmla="*/ 149 w 149"/>
              <a:gd name="T13" fmla="*/ 173 h 192"/>
              <a:gd name="T14" fmla="*/ 149 w 149"/>
              <a:gd name="T15" fmla="*/ 20 h 192"/>
              <a:gd name="T16" fmla="*/ 130 w 149"/>
              <a:gd name="T17" fmla="*/ 0 h 192"/>
              <a:gd name="T18" fmla="*/ 86 w 149"/>
              <a:gd name="T19" fmla="*/ 153 h 192"/>
              <a:gd name="T20" fmla="*/ 86 w 149"/>
              <a:gd name="T21" fmla="*/ 171 h 192"/>
              <a:gd name="T22" fmla="*/ 64 w 149"/>
              <a:gd name="T23" fmla="*/ 171 h 192"/>
              <a:gd name="T24" fmla="*/ 64 w 149"/>
              <a:gd name="T25" fmla="*/ 153 h 192"/>
              <a:gd name="T26" fmla="*/ 86 w 149"/>
              <a:gd name="T27" fmla="*/ 153 h 192"/>
              <a:gd name="T28" fmla="*/ 86 w 149"/>
              <a:gd name="T29" fmla="*/ 118 h 192"/>
              <a:gd name="T30" fmla="*/ 86 w 149"/>
              <a:gd name="T31" fmla="*/ 136 h 192"/>
              <a:gd name="T32" fmla="*/ 64 w 149"/>
              <a:gd name="T33" fmla="*/ 136 h 192"/>
              <a:gd name="T34" fmla="*/ 64 w 149"/>
              <a:gd name="T35" fmla="*/ 118 h 192"/>
              <a:gd name="T36" fmla="*/ 86 w 149"/>
              <a:gd name="T37" fmla="*/ 118 h 192"/>
              <a:gd name="T38" fmla="*/ 86 w 149"/>
              <a:gd name="T39" fmla="*/ 83 h 192"/>
              <a:gd name="T40" fmla="*/ 86 w 149"/>
              <a:gd name="T41" fmla="*/ 101 h 192"/>
              <a:gd name="T42" fmla="*/ 64 w 149"/>
              <a:gd name="T43" fmla="*/ 101 h 192"/>
              <a:gd name="T44" fmla="*/ 64 w 149"/>
              <a:gd name="T45" fmla="*/ 83 h 192"/>
              <a:gd name="T46" fmla="*/ 86 w 149"/>
              <a:gd name="T47" fmla="*/ 83 h 192"/>
              <a:gd name="T48" fmla="*/ 47 w 149"/>
              <a:gd name="T49" fmla="*/ 153 h 192"/>
              <a:gd name="T50" fmla="*/ 47 w 149"/>
              <a:gd name="T51" fmla="*/ 171 h 192"/>
              <a:gd name="T52" fmla="*/ 25 w 149"/>
              <a:gd name="T53" fmla="*/ 171 h 192"/>
              <a:gd name="T54" fmla="*/ 25 w 149"/>
              <a:gd name="T55" fmla="*/ 153 h 192"/>
              <a:gd name="T56" fmla="*/ 47 w 149"/>
              <a:gd name="T57" fmla="*/ 153 h 192"/>
              <a:gd name="T58" fmla="*/ 47 w 149"/>
              <a:gd name="T59" fmla="*/ 118 h 192"/>
              <a:gd name="T60" fmla="*/ 47 w 149"/>
              <a:gd name="T61" fmla="*/ 136 h 192"/>
              <a:gd name="T62" fmla="*/ 25 w 149"/>
              <a:gd name="T63" fmla="*/ 136 h 192"/>
              <a:gd name="T64" fmla="*/ 25 w 149"/>
              <a:gd name="T65" fmla="*/ 118 h 192"/>
              <a:gd name="T66" fmla="*/ 47 w 149"/>
              <a:gd name="T67" fmla="*/ 118 h 192"/>
              <a:gd name="T68" fmla="*/ 124 w 149"/>
              <a:gd name="T69" fmla="*/ 83 h 192"/>
              <a:gd name="T70" fmla="*/ 124 w 149"/>
              <a:gd name="T71" fmla="*/ 101 h 192"/>
              <a:gd name="T72" fmla="*/ 102 w 149"/>
              <a:gd name="T73" fmla="*/ 101 h 192"/>
              <a:gd name="T74" fmla="*/ 102 w 149"/>
              <a:gd name="T75" fmla="*/ 83 h 192"/>
              <a:gd name="T76" fmla="*/ 124 w 149"/>
              <a:gd name="T77" fmla="*/ 83 h 192"/>
              <a:gd name="T78" fmla="*/ 115 w 149"/>
              <a:gd name="T79" fmla="*/ 59 h 192"/>
              <a:gd name="T80" fmla="*/ 34 w 149"/>
              <a:gd name="T81" fmla="*/ 59 h 192"/>
              <a:gd name="T82" fmla="*/ 25 w 149"/>
              <a:gd name="T83" fmla="*/ 52 h 192"/>
              <a:gd name="T84" fmla="*/ 25 w 149"/>
              <a:gd name="T85" fmla="*/ 30 h 192"/>
              <a:gd name="T86" fmla="*/ 34 w 149"/>
              <a:gd name="T87" fmla="*/ 23 h 192"/>
              <a:gd name="T88" fmla="*/ 115 w 149"/>
              <a:gd name="T89" fmla="*/ 23 h 192"/>
              <a:gd name="T90" fmla="*/ 124 w 149"/>
              <a:gd name="T91" fmla="*/ 30 h 192"/>
              <a:gd name="T92" fmla="*/ 124 w 149"/>
              <a:gd name="T93" fmla="*/ 52 h 192"/>
              <a:gd name="T94" fmla="*/ 115 w 149"/>
              <a:gd name="T95" fmla="*/ 59 h 192"/>
              <a:gd name="T96" fmla="*/ 47 w 149"/>
              <a:gd name="T97" fmla="*/ 83 h 192"/>
              <a:gd name="T98" fmla="*/ 47 w 149"/>
              <a:gd name="T99" fmla="*/ 101 h 192"/>
              <a:gd name="T100" fmla="*/ 25 w 149"/>
              <a:gd name="T101" fmla="*/ 101 h 192"/>
              <a:gd name="T102" fmla="*/ 25 w 149"/>
              <a:gd name="T103" fmla="*/ 83 h 192"/>
              <a:gd name="T104" fmla="*/ 47 w 149"/>
              <a:gd name="T105" fmla="*/ 83 h 192"/>
              <a:gd name="T106" fmla="*/ 124 w 149"/>
              <a:gd name="T107" fmla="*/ 118 h 192"/>
              <a:gd name="T108" fmla="*/ 124 w 149"/>
              <a:gd name="T109" fmla="*/ 136 h 192"/>
              <a:gd name="T110" fmla="*/ 102 w 149"/>
              <a:gd name="T111" fmla="*/ 136 h 192"/>
              <a:gd name="T112" fmla="*/ 102 w 149"/>
              <a:gd name="T113" fmla="*/ 118 h 192"/>
              <a:gd name="T114" fmla="*/ 124 w 149"/>
              <a:gd name="T115" fmla="*/ 118 h 192"/>
              <a:gd name="T116" fmla="*/ 124 w 149"/>
              <a:gd name="T117" fmla="*/ 153 h 192"/>
              <a:gd name="T118" fmla="*/ 124 w 149"/>
              <a:gd name="T119" fmla="*/ 171 h 192"/>
              <a:gd name="T120" fmla="*/ 102 w 149"/>
              <a:gd name="T121" fmla="*/ 171 h 192"/>
              <a:gd name="T122" fmla="*/ 102 w 149"/>
              <a:gd name="T123" fmla="*/ 153 h 192"/>
              <a:gd name="T124" fmla="*/ 124 w 149"/>
              <a:gd name="T125" fmla="*/ 15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9" h="192">
                <a:moveTo>
                  <a:pt x="130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84"/>
                  <a:pt x="9" y="192"/>
                  <a:pt x="19" y="192"/>
                </a:cubicBezTo>
                <a:cubicBezTo>
                  <a:pt x="130" y="192"/>
                  <a:pt x="130" y="192"/>
                  <a:pt x="130" y="192"/>
                </a:cubicBezTo>
                <a:cubicBezTo>
                  <a:pt x="140" y="192"/>
                  <a:pt x="149" y="184"/>
                  <a:pt x="149" y="173"/>
                </a:cubicBezTo>
                <a:cubicBezTo>
                  <a:pt x="149" y="20"/>
                  <a:pt x="149" y="20"/>
                  <a:pt x="149" y="20"/>
                </a:cubicBezTo>
                <a:cubicBezTo>
                  <a:pt x="149" y="9"/>
                  <a:pt x="140" y="0"/>
                  <a:pt x="130" y="0"/>
                </a:cubicBezTo>
                <a:close/>
                <a:moveTo>
                  <a:pt x="86" y="153"/>
                </a:moveTo>
                <a:cubicBezTo>
                  <a:pt x="86" y="171"/>
                  <a:pt x="86" y="171"/>
                  <a:pt x="86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53"/>
                  <a:pt x="64" y="153"/>
                  <a:pt x="64" y="153"/>
                </a:cubicBezTo>
                <a:lnTo>
                  <a:pt x="86" y="153"/>
                </a:lnTo>
                <a:close/>
                <a:moveTo>
                  <a:pt x="86" y="118"/>
                </a:moveTo>
                <a:cubicBezTo>
                  <a:pt x="86" y="136"/>
                  <a:pt x="86" y="136"/>
                  <a:pt x="86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4" y="118"/>
                  <a:pt x="64" y="118"/>
                  <a:pt x="64" y="118"/>
                </a:cubicBezTo>
                <a:lnTo>
                  <a:pt x="86" y="118"/>
                </a:lnTo>
                <a:close/>
                <a:moveTo>
                  <a:pt x="86" y="83"/>
                </a:moveTo>
                <a:cubicBezTo>
                  <a:pt x="86" y="101"/>
                  <a:pt x="86" y="101"/>
                  <a:pt x="86" y="101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4" y="83"/>
                  <a:pt x="64" y="83"/>
                  <a:pt x="64" y="83"/>
                </a:cubicBezTo>
                <a:lnTo>
                  <a:pt x="86" y="83"/>
                </a:lnTo>
                <a:close/>
                <a:moveTo>
                  <a:pt x="47" y="153"/>
                </a:moveTo>
                <a:cubicBezTo>
                  <a:pt x="47" y="171"/>
                  <a:pt x="47" y="171"/>
                  <a:pt x="47" y="171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25" y="153"/>
                  <a:pt x="25" y="153"/>
                  <a:pt x="25" y="153"/>
                </a:cubicBezTo>
                <a:lnTo>
                  <a:pt x="47" y="153"/>
                </a:lnTo>
                <a:close/>
                <a:moveTo>
                  <a:pt x="47" y="118"/>
                </a:moveTo>
                <a:cubicBezTo>
                  <a:pt x="47" y="136"/>
                  <a:pt x="47" y="136"/>
                  <a:pt x="47" y="136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25" y="118"/>
                  <a:pt x="25" y="118"/>
                  <a:pt x="25" y="118"/>
                </a:cubicBezTo>
                <a:lnTo>
                  <a:pt x="47" y="118"/>
                </a:lnTo>
                <a:close/>
                <a:moveTo>
                  <a:pt x="124" y="83"/>
                </a:moveTo>
                <a:cubicBezTo>
                  <a:pt x="124" y="101"/>
                  <a:pt x="124" y="101"/>
                  <a:pt x="124" y="101"/>
                </a:cubicBezTo>
                <a:cubicBezTo>
                  <a:pt x="102" y="101"/>
                  <a:pt x="102" y="101"/>
                  <a:pt x="102" y="101"/>
                </a:cubicBezTo>
                <a:cubicBezTo>
                  <a:pt x="102" y="83"/>
                  <a:pt x="102" y="83"/>
                  <a:pt x="102" y="83"/>
                </a:cubicBezTo>
                <a:lnTo>
                  <a:pt x="124" y="83"/>
                </a:lnTo>
                <a:close/>
                <a:moveTo>
                  <a:pt x="115" y="59"/>
                </a:move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5" y="56"/>
                  <a:pt x="25" y="52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26"/>
                  <a:pt x="29" y="23"/>
                  <a:pt x="34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20" y="23"/>
                  <a:pt x="124" y="26"/>
                  <a:pt x="124" y="30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6"/>
                  <a:pt x="120" y="59"/>
                  <a:pt x="115" y="59"/>
                </a:cubicBezTo>
                <a:close/>
                <a:moveTo>
                  <a:pt x="47" y="83"/>
                </a:moveTo>
                <a:cubicBezTo>
                  <a:pt x="47" y="101"/>
                  <a:pt x="47" y="101"/>
                  <a:pt x="47" y="101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25" y="83"/>
                  <a:pt x="25" y="83"/>
                  <a:pt x="25" y="83"/>
                </a:cubicBezTo>
                <a:lnTo>
                  <a:pt x="47" y="83"/>
                </a:lnTo>
                <a:close/>
                <a:moveTo>
                  <a:pt x="124" y="118"/>
                </a:moveTo>
                <a:cubicBezTo>
                  <a:pt x="124" y="136"/>
                  <a:pt x="124" y="136"/>
                  <a:pt x="124" y="136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2" y="118"/>
                  <a:pt x="102" y="118"/>
                  <a:pt x="102" y="118"/>
                </a:cubicBezTo>
                <a:lnTo>
                  <a:pt x="124" y="118"/>
                </a:lnTo>
                <a:close/>
                <a:moveTo>
                  <a:pt x="124" y="153"/>
                </a:moveTo>
                <a:cubicBezTo>
                  <a:pt x="124" y="171"/>
                  <a:pt x="124" y="171"/>
                  <a:pt x="124" y="171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02" y="153"/>
                  <a:pt x="102" y="153"/>
                  <a:pt x="102" y="153"/>
                </a:cubicBezTo>
                <a:lnTo>
                  <a:pt x="124" y="1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0"/>
          <p:cNvSpPr/>
          <p:nvPr/>
        </p:nvSpPr>
        <p:spPr bwMode="auto">
          <a:xfrm>
            <a:off x="1631738" y="2462213"/>
            <a:ext cx="106349" cy="160338"/>
          </a:xfrm>
          <a:custGeom>
            <a:avLst/>
            <a:gdLst>
              <a:gd name="T0" fmla="*/ 36 w 37"/>
              <a:gd name="T1" fmla="*/ 0 h 56"/>
              <a:gd name="T2" fmla="*/ 1 w 37"/>
              <a:gd name="T3" fmla="*/ 0 h 56"/>
              <a:gd name="T4" fmla="*/ 0 w 37"/>
              <a:gd name="T5" fmla="*/ 1 h 56"/>
              <a:gd name="T6" fmla="*/ 0 w 37"/>
              <a:gd name="T7" fmla="*/ 55 h 56"/>
              <a:gd name="T8" fmla="*/ 1 w 37"/>
              <a:gd name="T9" fmla="*/ 56 h 56"/>
              <a:gd name="T10" fmla="*/ 36 w 37"/>
              <a:gd name="T11" fmla="*/ 56 h 56"/>
              <a:gd name="T12" fmla="*/ 37 w 37"/>
              <a:gd name="T13" fmla="*/ 55 h 56"/>
              <a:gd name="T14" fmla="*/ 37 w 37"/>
              <a:gd name="T15" fmla="*/ 1 h 56"/>
              <a:gd name="T16" fmla="*/ 36 w 37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56">
                <a:moveTo>
                  <a:pt x="3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6"/>
                  <a:pt x="1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1"/>
          <p:cNvSpPr/>
          <p:nvPr/>
        </p:nvSpPr>
        <p:spPr bwMode="auto">
          <a:xfrm>
            <a:off x="1777769" y="2282826"/>
            <a:ext cx="106349" cy="339725"/>
          </a:xfrm>
          <a:custGeom>
            <a:avLst/>
            <a:gdLst>
              <a:gd name="T0" fmla="*/ 36 w 37"/>
              <a:gd name="T1" fmla="*/ 0 h 118"/>
              <a:gd name="T2" fmla="*/ 1 w 37"/>
              <a:gd name="T3" fmla="*/ 0 h 118"/>
              <a:gd name="T4" fmla="*/ 0 w 37"/>
              <a:gd name="T5" fmla="*/ 1 h 118"/>
              <a:gd name="T6" fmla="*/ 0 w 37"/>
              <a:gd name="T7" fmla="*/ 117 h 118"/>
              <a:gd name="T8" fmla="*/ 1 w 37"/>
              <a:gd name="T9" fmla="*/ 118 h 118"/>
              <a:gd name="T10" fmla="*/ 36 w 37"/>
              <a:gd name="T11" fmla="*/ 118 h 118"/>
              <a:gd name="T12" fmla="*/ 37 w 37"/>
              <a:gd name="T13" fmla="*/ 117 h 118"/>
              <a:gd name="T14" fmla="*/ 37 w 37"/>
              <a:gd name="T15" fmla="*/ 1 h 118"/>
              <a:gd name="T16" fmla="*/ 36 w 37"/>
              <a:gd name="T1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18">
                <a:moveTo>
                  <a:pt x="3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8"/>
                  <a:pt x="1" y="118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36" y="118"/>
                  <a:pt x="37" y="117"/>
                  <a:pt x="37" y="1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6" y="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2"/>
          <p:cNvSpPr/>
          <p:nvPr/>
        </p:nvSpPr>
        <p:spPr bwMode="auto">
          <a:xfrm>
            <a:off x="1922213" y="2389189"/>
            <a:ext cx="109524" cy="233363"/>
          </a:xfrm>
          <a:custGeom>
            <a:avLst/>
            <a:gdLst>
              <a:gd name="T0" fmla="*/ 37 w 38"/>
              <a:gd name="T1" fmla="*/ 0 h 81"/>
              <a:gd name="T2" fmla="*/ 1 w 38"/>
              <a:gd name="T3" fmla="*/ 0 h 81"/>
              <a:gd name="T4" fmla="*/ 0 w 38"/>
              <a:gd name="T5" fmla="*/ 1 h 81"/>
              <a:gd name="T6" fmla="*/ 0 w 38"/>
              <a:gd name="T7" fmla="*/ 80 h 81"/>
              <a:gd name="T8" fmla="*/ 1 w 38"/>
              <a:gd name="T9" fmla="*/ 81 h 81"/>
              <a:gd name="T10" fmla="*/ 37 w 38"/>
              <a:gd name="T11" fmla="*/ 81 h 81"/>
              <a:gd name="T12" fmla="*/ 38 w 38"/>
              <a:gd name="T13" fmla="*/ 80 h 81"/>
              <a:gd name="T14" fmla="*/ 38 w 38"/>
              <a:gd name="T15" fmla="*/ 1 h 81"/>
              <a:gd name="T16" fmla="*/ 37 w 38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81">
                <a:moveTo>
                  <a:pt x="37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1" y="81"/>
                  <a:pt x="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7" y="81"/>
                  <a:pt x="38" y="80"/>
                  <a:pt x="38" y="8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3"/>
          <p:cNvSpPr/>
          <p:nvPr/>
        </p:nvSpPr>
        <p:spPr bwMode="auto">
          <a:xfrm>
            <a:off x="2068244" y="2182813"/>
            <a:ext cx="106349" cy="439738"/>
          </a:xfrm>
          <a:custGeom>
            <a:avLst/>
            <a:gdLst>
              <a:gd name="T0" fmla="*/ 36 w 37"/>
              <a:gd name="T1" fmla="*/ 0 h 153"/>
              <a:gd name="T2" fmla="*/ 1 w 37"/>
              <a:gd name="T3" fmla="*/ 0 h 153"/>
              <a:gd name="T4" fmla="*/ 0 w 37"/>
              <a:gd name="T5" fmla="*/ 1 h 153"/>
              <a:gd name="T6" fmla="*/ 0 w 37"/>
              <a:gd name="T7" fmla="*/ 152 h 153"/>
              <a:gd name="T8" fmla="*/ 1 w 37"/>
              <a:gd name="T9" fmla="*/ 153 h 153"/>
              <a:gd name="T10" fmla="*/ 36 w 37"/>
              <a:gd name="T11" fmla="*/ 153 h 153"/>
              <a:gd name="T12" fmla="*/ 37 w 37"/>
              <a:gd name="T13" fmla="*/ 152 h 153"/>
              <a:gd name="T14" fmla="*/ 37 w 37"/>
              <a:gd name="T15" fmla="*/ 1 h 153"/>
              <a:gd name="T16" fmla="*/ 36 w 37"/>
              <a:gd name="T1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53">
                <a:moveTo>
                  <a:pt x="3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1" y="153"/>
                  <a:pt x="1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7" y="153"/>
                  <a:pt x="37" y="152"/>
                  <a:pt x="37" y="152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4"/>
          <p:cNvSpPr/>
          <p:nvPr/>
        </p:nvSpPr>
        <p:spPr bwMode="auto">
          <a:xfrm>
            <a:off x="1639675" y="2070100"/>
            <a:ext cx="428569" cy="198438"/>
          </a:xfrm>
          <a:custGeom>
            <a:avLst/>
            <a:gdLst>
              <a:gd name="T0" fmla="*/ 146 w 149"/>
              <a:gd name="T1" fmla="*/ 3 h 69"/>
              <a:gd name="T2" fmla="*/ 144 w 149"/>
              <a:gd name="T3" fmla="*/ 1 h 69"/>
              <a:gd name="T4" fmla="*/ 141 w 149"/>
              <a:gd name="T5" fmla="*/ 0 h 69"/>
              <a:gd name="T6" fmla="*/ 116 w 149"/>
              <a:gd name="T7" fmla="*/ 4 h 69"/>
              <a:gd name="T8" fmla="*/ 112 w 149"/>
              <a:gd name="T9" fmla="*/ 8 h 69"/>
              <a:gd name="T10" fmla="*/ 117 w 149"/>
              <a:gd name="T11" fmla="*/ 12 h 69"/>
              <a:gd name="T12" fmla="*/ 133 w 149"/>
              <a:gd name="T13" fmla="*/ 9 h 69"/>
              <a:gd name="T14" fmla="*/ 99 w 149"/>
              <a:gd name="T15" fmla="*/ 45 h 69"/>
              <a:gd name="T16" fmla="*/ 51 w 149"/>
              <a:gd name="T17" fmla="*/ 21 h 69"/>
              <a:gd name="T18" fmla="*/ 46 w 149"/>
              <a:gd name="T19" fmla="*/ 21 h 69"/>
              <a:gd name="T20" fmla="*/ 2 w 149"/>
              <a:gd name="T21" fmla="*/ 62 h 69"/>
              <a:gd name="T22" fmla="*/ 2 w 149"/>
              <a:gd name="T23" fmla="*/ 67 h 69"/>
              <a:gd name="T24" fmla="*/ 5 w 149"/>
              <a:gd name="T25" fmla="*/ 69 h 69"/>
              <a:gd name="T26" fmla="*/ 7 w 149"/>
              <a:gd name="T27" fmla="*/ 68 h 69"/>
              <a:gd name="T28" fmla="*/ 50 w 149"/>
              <a:gd name="T29" fmla="*/ 29 h 69"/>
              <a:gd name="T30" fmla="*/ 98 w 149"/>
              <a:gd name="T31" fmla="*/ 53 h 69"/>
              <a:gd name="T32" fmla="*/ 103 w 149"/>
              <a:gd name="T33" fmla="*/ 52 h 69"/>
              <a:gd name="T34" fmla="*/ 139 w 149"/>
              <a:gd name="T35" fmla="*/ 14 h 69"/>
              <a:gd name="T36" fmla="*/ 141 w 149"/>
              <a:gd name="T37" fmla="*/ 28 h 69"/>
              <a:gd name="T38" fmla="*/ 145 w 149"/>
              <a:gd name="T39" fmla="*/ 31 h 69"/>
              <a:gd name="T40" fmla="*/ 145 w 149"/>
              <a:gd name="T41" fmla="*/ 31 h 69"/>
              <a:gd name="T42" fmla="*/ 149 w 149"/>
              <a:gd name="T43" fmla="*/ 27 h 69"/>
              <a:gd name="T44" fmla="*/ 146 w 149"/>
              <a:gd name="T45" fmla="*/ 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9" h="69">
                <a:moveTo>
                  <a:pt x="146" y="3"/>
                </a:moveTo>
                <a:cubicBezTo>
                  <a:pt x="146" y="2"/>
                  <a:pt x="145" y="1"/>
                  <a:pt x="144" y="1"/>
                </a:cubicBezTo>
                <a:cubicBezTo>
                  <a:pt x="144" y="0"/>
                  <a:pt x="143" y="0"/>
                  <a:pt x="141" y="0"/>
                </a:cubicBezTo>
                <a:cubicBezTo>
                  <a:pt x="116" y="4"/>
                  <a:pt x="116" y="4"/>
                  <a:pt x="116" y="4"/>
                </a:cubicBezTo>
                <a:cubicBezTo>
                  <a:pt x="113" y="4"/>
                  <a:pt x="112" y="6"/>
                  <a:pt x="112" y="8"/>
                </a:cubicBezTo>
                <a:cubicBezTo>
                  <a:pt x="112" y="10"/>
                  <a:pt x="114" y="12"/>
                  <a:pt x="117" y="12"/>
                </a:cubicBezTo>
                <a:cubicBezTo>
                  <a:pt x="133" y="9"/>
                  <a:pt x="133" y="9"/>
                  <a:pt x="133" y="9"/>
                </a:cubicBezTo>
                <a:cubicBezTo>
                  <a:pt x="99" y="45"/>
                  <a:pt x="99" y="45"/>
                  <a:pt x="99" y="45"/>
                </a:cubicBezTo>
                <a:cubicBezTo>
                  <a:pt x="51" y="21"/>
                  <a:pt x="51" y="21"/>
                  <a:pt x="51" y="21"/>
                </a:cubicBezTo>
                <a:cubicBezTo>
                  <a:pt x="49" y="20"/>
                  <a:pt x="48" y="20"/>
                  <a:pt x="46" y="21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3"/>
                  <a:pt x="0" y="66"/>
                  <a:pt x="2" y="67"/>
                </a:cubicBezTo>
                <a:cubicBezTo>
                  <a:pt x="2" y="68"/>
                  <a:pt x="3" y="69"/>
                  <a:pt x="5" y="69"/>
                </a:cubicBezTo>
                <a:cubicBezTo>
                  <a:pt x="5" y="69"/>
                  <a:pt x="6" y="68"/>
                  <a:pt x="7" y="68"/>
                </a:cubicBezTo>
                <a:cubicBezTo>
                  <a:pt x="50" y="29"/>
                  <a:pt x="50" y="29"/>
                  <a:pt x="50" y="29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4"/>
                  <a:pt x="102" y="54"/>
                  <a:pt x="103" y="52"/>
                </a:cubicBezTo>
                <a:cubicBezTo>
                  <a:pt x="139" y="14"/>
                  <a:pt x="139" y="14"/>
                  <a:pt x="139" y="14"/>
                </a:cubicBezTo>
                <a:cubicBezTo>
                  <a:pt x="141" y="28"/>
                  <a:pt x="141" y="28"/>
                  <a:pt x="141" y="28"/>
                </a:cubicBezTo>
                <a:cubicBezTo>
                  <a:pt x="141" y="30"/>
                  <a:pt x="143" y="31"/>
                  <a:pt x="145" y="31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47" y="31"/>
                  <a:pt x="149" y="29"/>
                  <a:pt x="149" y="27"/>
                </a:cubicBezTo>
                <a:lnTo>
                  <a:pt x="146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5"/>
          <p:cNvSpPr/>
          <p:nvPr/>
        </p:nvSpPr>
        <p:spPr bwMode="auto">
          <a:xfrm>
            <a:off x="3265064" y="2462213"/>
            <a:ext cx="106349" cy="160338"/>
          </a:xfrm>
          <a:custGeom>
            <a:avLst/>
            <a:gdLst>
              <a:gd name="T0" fmla="*/ 36 w 37"/>
              <a:gd name="T1" fmla="*/ 0 h 56"/>
              <a:gd name="T2" fmla="*/ 1 w 37"/>
              <a:gd name="T3" fmla="*/ 0 h 56"/>
              <a:gd name="T4" fmla="*/ 0 w 37"/>
              <a:gd name="T5" fmla="*/ 1 h 56"/>
              <a:gd name="T6" fmla="*/ 0 w 37"/>
              <a:gd name="T7" fmla="*/ 55 h 56"/>
              <a:gd name="T8" fmla="*/ 1 w 37"/>
              <a:gd name="T9" fmla="*/ 56 h 56"/>
              <a:gd name="T10" fmla="*/ 36 w 37"/>
              <a:gd name="T11" fmla="*/ 56 h 56"/>
              <a:gd name="T12" fmla="*/ 37 w 37"/>
              <a:gd name="T13" fmla="*/ 55 h 56"/>
              <a:gd name="T14" fmla="*/ 37 w 37"/>
              <a:gd name="T15" fmla="*/ 1 h 56"/>
              <a:gd name="T16" fmla="*/ 36 w 37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56">
                <a:moveTo>
                  <a:pt x="3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1" y="56"/>
                  <a:pt x="1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6"/>
          <p:cNvSpPr/>
          <p:nvPr/>
        </p:nvSpPr>
        <p:spPr bwMode="auto">
          <a:xfrm>
            <a:off x="3117444" y="2282826"/>
            <a:ext cx="109524" cy="339725"/>
          </a:xfrm>
          <a:custGeom>
            <a:avLst/>
            <a:gdLst>
              <a:gd name="T0" fmla="*/ 37 w 38"/>
              <a:gd name="T1" fmla="*/ 0 h 118"/>
              <a:gd name="T2" fmla="*/ 1 w 38"/>
              <a:gd name="T3" fmla="*/ 0 h 118"/>
              <a:gd name="T4" fmla="*/ 0 w 38"/>
              <a:gd name="T5" fmla="*/ 1 h 118"/>
              <a:gd name="T6" fmla="*/ 0 w 38"/>
              <a:gd name="T7" fmla="*/ 117 h 118"/>
              <a:gd name="T8" fmla="*/ 1 w 38"/>
              <a:gd name="T9" fmla="*/ 118 h 118"/>
              <a:gd name="T10" fmla="*/ 37 w 38"/>
              <a:gd name="T11" fmla="*/ 118 h 118"/>
              <a:gd name="T12" fmla="*/ 38 w 38"/>
              <a:gd name="T13" fmla="*/ 117 h 118"/>
              <a:gd name="T14" fmla="*/ 38 w 38"/>
              <a:gd name="T15" fmla="*/ 1 h 118"/>
              <a:gd name="T16" fmla="*/ 37 w 38"/>
              <a:gd name="T1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118">
                <a:moveTo>
                  <a:pt x="37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1" y="118"/>
                  <a:pt x="1" y="118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7" y="118"/>
                  <a:pt x="38" y="117"/>
                  <a:pt x="38" y="11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7"/>
          <p:cNvSpPr/>
          <p:nvPr/>
        </p:nvSpPr>
        <p:spPr bwMode="auto">
          <a:xfrm>
            <a:off x="2974588" y="2389189"/>
            <a:ext cx="106349" cy="233363"/>
          </a:xfrm>
          <a:custGeom>
            <a:avLst/>
            <a:gdLst>
              <a:gd name="T0" fmla="*/ 36 w 37"/>
              <a:gd name="T1" fmla="*/ 0 h 81"/>
              <a:gd name="T2" fmla="*/ 1 w 37"/>
              <a:gd name="T3" fmla="*/ 0 h 81"/>
              <a:gd name="T4" fmla="*/ 0 w 37"/>
              <a:gd name="T5" fmla="*/ 1 h 81"/>
              <a:gd name="T6" fmla="*/ 0 w 37"/>
              <a:gd name="T7" fmla="*/ 80 h 81"/>
              <a:gd name="T8" fmla="*/ 1 w 37"/>
              <a:gd name="T9" fmla="*/ 81 h 81"/>
              <a:gd name="T10" fmla="*/ 36 w 37"/>
              <a:gd name="T11" fmla="*/ 81 h 81"/>
              <a:gd name="T12" fmla="*/ 37 w 37"/>
              <a:gd name="T13" fmla="*/ 80 h 81"/>
              <a:gd name="T14" fmla="*/ 37 w 37"/>
              <a:gd name="T15" fmla="*/ 1 h 81"/>
              <a:gd name="T16" fmla="*/ 36 w 37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81">
                <a:moveTo>
                  <a:pt x="3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1"/>
                  <a:pt x="1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81"/>
                  <a:pt x="37" y="80"/>
                  <a:pt x="37" y="80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6" y="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8"/>
          <p:cNvSpPr/>
          <p:nvPr/>
        </p:nvSpPr>
        <p:spPr bwMode="auto">
          <a:xfrm>
            <a:off x="2826970" y="2182813"/>
            <a:ext cx="107936" cy="439738"/>
          </a:xfrm>
          <a:custGeom>
            <a:avLst/>
            <a:gdLst>
              <a:gd name="T0" fmla="*/ 36 w 37"/>
              <a:gd name="T1" fmla="*/ 0 h 153"/>
              <a:gd name="T2" fmla="*/ 1 w 37"/>
              <a:gd name="T3" fmla="*/ 0 h 153"/>
              <a:gd name="T4" fmla="*/ 0 w 37"/>
              <a:gd name="T5" fmla="*/ 1 h 153"/>
              <a:gd name="T6" fmla="*/ 0 w 37"/>
              <a:gd name="T7" fmla="*/ 152 h 153"/>
              <a:gd name="T8" fmla="*/ 1 w 37"/>
              <a:gd name="T9" fmla="*/ 153 h 153"/>
              <a:gd name="T10" fmla="*/ 36 w 37"/>
              <a:gd name="T11" fmla="*/ 153 h 153"/>
              <a:gd name="T12" fmla="*/ 37 w 37"/>
              <a:gd name="T13" fmla="*/ 152 h 153"/>
              <a:gd name="T14" fmla="*/ 37 w 37"/>
              <a:gd name="T15" fmla="*/ 1 h 153"/>
              <a:gd name="T16" fmla="*/ 36 w 37"/>
              <a:gd name="T1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53">
                <a:moveTo>
                  <a:pt x="3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3"/>
                  <a:pt x="1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7" y="153"/>
                  <a:pt x="37" y="152"/>
                  <a:pt x="37" y="152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9"/>
          <p:cNvSpPr/>
          <p:nvPr/>
        </p:nvSpPr>
        <p:spPr bwMode="auto">
          <a:xfrm>
            <a:off x="2919034" y="2066926"/>
            <a:ext cx="442855" cy="180975"/>
          </a:xfrm>
          <a:custGeom>
            <a:avLst/>
            <a:gdLst>
              <a:gd name="T0" fmla="*/ 153 w 154"/>
              <a:gd name="T1" fmla="*/ 49 h 63"/>
              <a:gd name="T2" fmla="*/ 144 w 154"/>
              <a:gd name="T3" fmla="*/ 25 h 63"/>
              <a:gd name="T4" fmla="*/ 138 w 154"/>
              <a:gd name="T5" fmla="*/ 23 h 63"/>
              <a:gd name="T6" fmla="*/ 136 w 154"/>
              <a:gd name="T7" fmla="*/ 28 h 63"/>
              <a:gd name="T8" fmla="*/ 142 w 154"/>
              <a:gd name="T9" fmla="*/ 43 h 63"/>
              <a:gd name="T10" fmla="*/ 89 w 154"/>
              <a:gd name="T11" fmla="*/ 14 h 63"/>
              <a:gd name="T12" fmla="*/ 85 w 154"/>
              <a:gd name="T13" fmla="*/ 14 h 63"/>
              <a:gd name="T14" fmla="*/ 42 w 154"/>
              <a:gd name="T15" fmla="*/ 29 h 63"/>
              <a:gd name="T16" fmla="*/ 6 w 154"/>
              <a:gd name="T17" fmla="*/ 2 h 63"/>
              <a:gd name="T18" fmla="*/ 1 w 154"/>
              <a:gd name="T19" fmla="*/ 3 h 63"/>
              <a:gd name="T20" fmla="*/ 2 w 154"/>
              <a:gd name="T21" fmla="*/ 8 h 63"/>
              <a:gd name="T22" fmla="*/ 39 w 154"/>
              <a:gd name="T23" fmla="*/ 37 h 63"/>
              <a:gd name="T24" fmla="*/ 43 w 154"/>
              <a:gd name="T25" fmla="*/ 37 h 63"/>
              <a:gd name="T26" fmla="*/ 86 w 154"/>
              <a:gd name="T27" fmla="*/ 22 h 63"/>
              <a:gd name="T28" fmla="*/ 139 w 154"/>
              <a:gd name="T29" fmla="*/ 51 h 63"/>
              <a:gd name="T30" fmla="*/ 126 w 154"/>
              <a:gd name="T31" fmla="*/ 55 h 63"/>
              <a:gd name="T32" fmla="*/ 124 w 154"/>
              <a:gd name="T33" fmla="*/ 60 h 63"/>
              <a:gd name="T34" fmla="*/ 127 w 154"/>
              <a:gd name="T35" fmla="*/ 63 h 63"/>
              <a:gd name="T36" fmla="*/ 129 w 154"/>
              <a:gd name="T37" fmla="*/ 63 h 63"/>
              <a:gd name="T38" fmla="*/ 151 w 154"/>
              <a:gd name="T39" fmla="*/ 55 h 63"/>
              <a:gd name="T40" fmla="*/ 153 w 154"/>
              <a:gd name="T41" fmla="*/ 52 h 63"/>
              <a:gd name="T42" fmla="*/ 153 w 154"/>
              <a:gd name="T43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63">
                <a:moveTo>
                  <a:pt x="153" y="49"/>
                </a:moveTo>
                <a:cubicBezTo>
                  <a:pt x="144" y="25"/>
                  <a:pt x="144" y="25"/>
                  <a:pt x="144" y="25"/>
                </a:cubicBezTo>
                <a:cubicBezTo>
                  <a:pt x="143" y="23"/>
                  <a:pt x="140" y="22"/>
                  <a:pt x="138" y="23"/>
                </a:cubicBezTo>
                <a:cubicBezTo>
                  <a:pt x="136" y="24"/>
                  <a:pt x="135" y="26"/>
                  <a:pt x="136" y="28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89" y="14"/>
                  <a:pt x="89" y="14"/>
                  <a:pt x="89" y="14"/>
                </a:cubicBezTo>
                <a:cubicBezTo>
                  <a:pt x="88" y="14"/>
                  <a:pt x="87" y="14"/>
                  <a:pt x="85" y="14"/>
                </a:cubicBezTo>
                <a:cubicBezTo>
                  <a:pt x="42" y="29"/>
                  <a:pt x="42" y="29"/>
                  <a:pt x="42" y="29"/>
                </a:cubicBezTo>
                <a:cubicBezTo>
                  <a:pt x="6" y="2"/>
                  <a:pt x="6" y="2"/>
                  <a:pt x="6" y="2"/>
                </a:cubicBezTo>
                <a:cubicBezTo>
                  <a:pt x="5" y="0"/>
                  <a:pt x="2" y="1"/>
                  <a:pt x="1" y="3"/>
                </a:cubicBezTo>
                <a:cubicBezTo>
                  <a:pt x="0" y="4"/>
                  <a:pt x="0" y="7"/>
                  <a:pt x="2" y="8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1" y="38"/>
                  <a:pt x="43" y="37"/>
                </a:cubicBezTo>
                <a:cubicBezTo>
                  <a:pt x="86" y="22"/>
                  <a:pt x="86" y="22"/>
                  <a:pt x="86" y="2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4" y="56"/>
                  <a:pt x="123" y="58"/>
                  <a:pt x="124" y="60"/>
                </a:cubicBezTo>
                <a:cubicBezTo>
                  <a:pt x="124" y="62"/>
                  <a:pt x="126" y="63"/>
                  <a:pt x="127" y="63"/>
                </a:cubicBezTo>
                <a:cubicBezTo>
                  <a:pt x="128" y="63"/>
                  <a:pt x="128" y="63"/>
                  <a:pt x="129" y="63"/>
                </a:cubicBezTo>
                <a:cubicBezTo>
                  <a:pt x="151" y="55"/>
                  <a:pt x="151" y="55"/>
                  <a:pt x="151" y="55"/>
                </a:cubicBezTo>
                <a:cubicBezTo>
                  <a:pt x="152" y="54"/>
                  <a:pt x="153" y="53"/>
                  <a:pt x="153" y="52"/>
                </a:cubicBezTo>
                <a:cubicBezTo>
                  <a:pt x="154" y="51"/>
                  <a:pt x="154" y="50"/>
                  <a:pt x="153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0"/>
          <p:cNvSpPr/>
          <p:nvPr/>
        </p:nvSpPr>
        <p:spPr bwMode="auto">
          <a:xfrm>
            <a:off x="8798368" y="2087563"/>
            <a:ext cx="484125" cy="354013"/>
          </a:xfrm>
          <a:custGeom>
            <a:avLst/>
            <a:gdLst>
              <a:gd name="T0" fmla="*/ 22 w 168"/>
              <a:gd name="T1" fmla="*/ 77 h 123"/>
              <a:gd name="T2" fmla="*/ 47 w 168"/>
              <a:gd name="T3" fmla="*/ 52 h 123"/>
              <a:gd name="T4" fmla="*/ 168 w 168"/>
              <a:gd name="T5" fmla="*/ 52 h 123"/>
              <a:gd name="T6" fmla="*/ 151 w 168"/>
              <a:gd name="T7" fmla="*/ 12 h 123"/>
              <a:gd name="T8" fmla="*/ 129 w 168"/>
              <a:gd name="T9" fmla="*/ 3 h 123"/>
              <a:gd name="T10" fmla="*/ 11 w 168"/>
              <a:gd name="T11" fmla="*/ 55 h 123"/>
              <a:gd name="T12" fmla="*/ 2 w 168"/>
              <a:gd name="T13" fmla="*/ 64 h 123"/>
              <a:gd name="T14" fmla="*/ 2 w 168"/>
              <a:gd name="T15" fmla="*/ 77 h 123"/>
              <a:gd name="T16" fmla="*/ 22 w 168"/>
              <a:gd name="T17" fmla="*/ 123 h 123"/>
              <a:gd name="T18" fmla="*/ 22 w 168"/>
              <a:gd name="T19" fmla="*/ 7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123">
                <a:moveTo>
                  <a:pt x="22" y="77"/>
                </a:moveTo>
                <a:cubicBezTo>
                  <a:pt x="22" y="63"/>
                  <a:pt x="33" y="52"/>
                  <a:pt x="47" y="5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51" y="12"/>
                  <a:pt x="151" y="12"/>
                  <a:pt x="151" y="12"/>
                </a:cubicBezTo>
                <a:cubicBezTo>
                  <a:pt x="147" y="3"/>
                  <a:pt x="137" y="0"/>
                  <a:pt x="129" y="3"/>
                </a:cubicBezTo>
                <a:cubicBezTo>
                  <a:pt x="11" y="55"/>
                  <a:pt x="11" y="55"/>
                  <a:pt x="11" y="55"/>
                </a:cubicBezTo>
                <a:cubicBezTo>
                  <a:pt x="6" y="57"/>
                  <a:pt x="3" y="60"/>
                  <a:pt x="2" y="64"/>
                </a:cubicBezTo>
                <a:cubicBezTo>
                  <a:pt x="0" y="69"/>
                  <a:pt x="0" y="73"/>
                  <a:pt x="2" y="77"/>
                </a:cubicBezTo>
                <a:cubicBezTo>
                  <a:pt x="22" y="123"/>
                  <a:pt x="22" y="123"/>
                  <a:pt x="22" y="123"/>
                </a:cubicBezTo>
                <a:lnTo>
                  <a:pt x="22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51"/>
          <p:cNvSpPr/>
          <p:nvPr/>
        </p:nvSpPr>
        <p:spPr bwMode="auto">
          <a:xfrm>
            <a:off x="7831706" y="2297114"/>
            <a:ext cx="161904" cy="161925"/>
          </a:xfrm>
          <a:custGeom>
            <a:avLst/>
            <a:gdLst>
              <a:gd name="T0" fmla="*/ 56 w 56"/>
              <a:gd name="T1" fmla="*/ 18 h 56"/>
              <a:gd name="T2" fmla="*/ 56 w 56"/>
              <a:gd name="T3" fmla="*/ 17 h 56"/>
              <a:gd name="T4" fmla="*/ 38 w 56"/>
              <a:gd name="T5" fmla="*/ 0 h 56"/>
              <a:gd name="T6" fmla="*/ 37 w 56"/>
              <a:gd name="T7" fmla="*/ 0 h 56"/>
              <a:gd name="T8" fmla="*/ 0 w 56"/>
              <a:gd name="T9" fmla="*/ 37 h 56"/>
              <a:gd name="T10" fmla="*/ 0 w 56"/>
              <a:gd name="T11" fmla="*/ 38 h 56"/>
              <a:gd name="T12" fmla="*/ 17 w 56"/>
              <a:gd name="T13" fmla="*/ 55 h 56"/>
              <a:gd name="T14" fmla="*/ 18 w 56"/>
              <a:gd name="T15" fmla="*/ 56 h 56"/>
              <a:gd name="T16" fmla="*/ 19 w 56"/>
              <a:gd name="T17" fmla="*/ 55 h 56"/>
              <a:gd name="T18" fmla="*/ 56 w 56"/>
              <a:gd name="T19" fmla="*/ 19 h 56"/>
              <a:gd name="T20" fmla="*/ 56 w 56"/>
              <a:gd name="T21" fmla="*/ 1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6">
                <a:moveTo>
                  <a:pt x="56" y="18"/>
                </a:moveTo>
                <a:cubicBezTo>
                  <a:pt x="56" y="18"/>
                  <a:pt x="56" y="17"/>
                  <a:pt x="56" y="17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8"/>
                  <a:pt x="0" y="38"/>
                </a:cubicBezTo>
                <a:cubicBezTo>
                  <a:pt x="17" y="55"/>
                  <a:pt x="17" y="55"/>
                  <a:pt x="17" y="55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9" y="56"/>
                  <a:pt x="19" y="55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9"/>
                  <a:pt x="56" y="18"/>
                  <a:pt x="56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2"/>
          <p:cNvSpPr/>
          <p:nvPr/>
        </p:nvSpPr>
        <p:spPr bwMode="auto">
          <a:xfrm>
            <a:off x="7611072" y="2073276"/>
            <a:ext cx="312697" cy="315913"/>
          </a:xfrm>
          <a:custGeom>
            <a:avLst/>
            <a:gdLst>
              <a:gd name="T0" fmla="*/ 108 w 109"/>
              <a:gd name="T1" fmla="*/ 68 h 110"/>
              <a:gd name="T2" fmla="*/ 41 w 109"/>
              <a:gd name="T3" fmla="*/ 1 h 110"/>
              <a:gd name="T4" fmla="*/ 40 w 109"/>
              <a:gd name="T5" fmla="*/ 1 h 110"/>
              <a:gd name="T6" fmla="*/ 0 w 109"/>
              <a:gd name="T7" fmla="*/ 41 h 110"/>
              <a:gd name="T8" fmla="*/ 0 w 109"/>
              <a:gd name="T9" fmla="*/ 41 h 110"/>
              <a:gd name="T10" fmla="*/ 0 w 109"/>
              <a:gd name="T11" fmla="*/ 42 h 110"/>
              <a:gd name="T12" fmla="*/ 67 w 109"/>
              <a:gd name="T13" fmla="*/ 109 h 110"/>
              <a:gd name="T14" fmla="*/ 68 w 109"/>
              <a:gd name="T15" fmla="*/ 110 h 110"/>
              <a:gd name="T16" fmla="*/ 68 w 109"/>
              <a:gd name="T17" fmla="*/ 109 h 110"/>
              <a:gd name="T18" fmla="*/ 108 w 109"/>
              <a:gd name="T19" fmla="*/ 69 h 110"/>
              <a:gd name="T20" fmla="*/ 108 w 109"/>
              <a:gd name="T21" fmla="*/ 6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10">
                <a:moveTo>
                  <a:pt x="108" y="68"/>
                </a:move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0" y="0"/>
                  <a:pt x="40" y="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0" y="42"/>
                  <a:pt x="0" y="42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09"/>
                  <a:pt x="67" y="110"/>
                  <a:pt x="68" y="110"/>
                </a:cubicBezTo>
                <a:cubicBezTo>
                  <a:pt x="68" y="110"/>
                  <a:pt x="68" y="109"/>
                  <a:pt x="68" y="109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9" y="69"/>
                  <a:pt x="109" y="68"/>
                  <a:pt x="108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3"/>
          <p:cNvSpPr>
            <a:spLocks noEditPoints="1"/>
          </p:cNvSpPr>
          <p:nvPr/>
        </p:nvSpPr>
        <p:spPr bwMode="auto">
          <a:xfrm>
            <a:off x="7906309" y="2371725"/>
            <a:ext cx="257142" cy="254000"/>
          </a:xfrm>
          <a:custGeom>
            <a:avLst/>
            <a:gdLst>
              <a:gd name="T0" fmla="*/ 88 w 89"/>
              <a:gd name="T1" fmla="*/ 81 h 88"/>
              <a:gd name="T2" fmla="*/ 69 w 89"/>
              <a:gd name="T3" fmla="*/ 25 h 88"/>
              <a:gd name="T4" fmla="*/ 68 w 89"/>
              <a:gd name="T5" fmla="*/ 24 h 88"/>
              <a:gd name="T6" fmla="*/ 35 w 89"/>
              <a:gd name="T7" fmla="*/ 0 h 88"/>
              <a:gd name="T8" fmla="*/ 33 w 89"/>
              <a:gd name="T9" fmla="*/ 0 h 88"/>
              <a:gd name="T10" fmla="*/ 0 w 89"/>
              <a:gd name="T11" fmla="*/ 33 h 88"/>
              <a:gd name="T12" fmla="*/ 0 w 89"/>
              <a:gd name="T13" fmla="*/ 35 h 88"/>
              <a:gd name="T14" fmla="*/ 24 w 89"/>
              <a:gd name="T15" fmla="*/ 68 h 88"/>
              <a:gd name="T16" fmla="*/ 25 w 89"/>
              <a:gd name="T17" fmla="*/ 69 h 88"/>
              <a:gd name="T18" fmla="*/ 81 w 89"/>
              <a:gd name="T19" fmla="*/ 88 h 88"/>
              <a:gd name="T20" fmla="*/ 81 w 89"/>
              <a:gd name="T21" fmla="*/ 88 h 88"/>
              <a:gd name="T22" fmla="*/ 82 w 89"/>
              <a:gd name="T23" fmla="*/ 88 h 88"/>
              <a:gd name="T24" fmla="*/ 88 w 89"/>
              <a:gd name="T25" fmla="*/ 82 h 88"/>
              <a:gd name="T26" fmla="*/ 88 w 89"/>
              <a:gd name="T27" fmla="*/ 81 h 88"/>
              <a:gd name="T28" fmla="*/ 51 w 89"/>
              <a:gd name="T29" fmla="*/ 51 h 88"/>
              <a:gd name="T30" fmla="*/ 38 w 89"/>
              <a:gd name="T31" fmla="*/ 51 h 88"/>
              <a:gd name="T32" fmla="*/ 36 w 89"/>
              <a:gd name="T33" fmla="*/ 44 h 88"/>
              <a:gd name="T34" fmla="*/ 38 w 89"/>
              <a:gd name="T35" fmla="*/ 38 h 88"/>
              <a:gd name="T36" fmla="*/ 45 w 89"/>
              <a:gd name="T37" fmla="*/ 35 h 88"/>
              <a:gd name="T38" fmla="*/ 51 w 89"/>
              <a:gd name="T39" fmla="*/ 38 h 88"/>
              <a:gd name="T40" fmla="*/ 51 w 89"/>
              <a:gd name="T4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9" h="88">
                <a:moveTo>
                  <a:pt x="88" y="81"/>
                </a:moveTo>
                <a:cubicBezTo>
                  <a:pt x="88" y="80"/>
                  <a:pt x="74" y="64"/>
                  <a:pt x="69" y="25"/>
                </a:cubicBezTo>
                <a:cubicBezTo>
                  <a:pt x="69" y="24"/>
                  <a:pt x="69" y="24"/>
                  <a:pt x="68" y="24"/>
                </a:cubicBezTo>
                <a:cubicBezTo>
                  <a:pt x="68" y="24"/>
                  <a:pt x="55" y="20"/>
                  <a:pt x="35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0" y="34"/>
                  <a:pt x="0" y="35"/>
                </a:cubicBezTo>
                <a:cubicBezTo>
                  <a:pt x="21" y="55"/>
                  <a:pt x="24" y="68"/>
                  <a:pt x="24" y="68"/>
                </a:cubicBezTo>
                <a:cubicBezTo>
                  <a:pt x="24" y="68"/>
                  <a:pt x="24" y="69"/>
                  <a:pt x="25" y="69"/>
                </a:cubicBezTo>
                <a:cubicBezTo>
                  <a:pt x="64" y="74"/>
                  <a:pt x="81" y="88"/>
                  <a:pt x="81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2" y="88"/>
                  <a:pt x="82" y="88"/>
                  <a:pt x="82" y="88"/>
                </a:cubicBezTo>
                <a:cubicBezTo>
                  <a:pt x="88" y="82"/>
                  <a:pt x="88" y="82"/>
                  <a:pt x="88" y="82"/>
                </a:cubicBezTo>
                <a:cubicBezTo>
                  <a:pt x="89" y="82"/>
                  <a:pt x="89" y="81"/>
                  <a:pt x="88" y="81"/>
                </a:cubicBezTo>
                <a:close/>
                <a:moveTo>
                  <a:pt x="51" y="51"/>
                </a:moveTo>
                <a:cubicBezTo>
                  <a:pt x="48" y="54"/>
                  <a:pt x="42" y="54"/>
                  <a:pt x="38" y="51"/>
                </a:cubicBezTo>
                <a:cubicBezTo>
                  <a:pt x="37" y="49"/>
                  <a:pt x="36" y="47"/>
                  <a:pt x="36" y="44"/>
                </a:cubicBezTo>
                <a:cubicBezTo>
                  <a:pt x="36" y="42"/>
                  <a:pt x="37" y="40"/>
                  <a:pt x="38" y="38"/>
                </a:cubicBezTo>
                <a:cubicBezTo>
                  <a:pt x="40" y="36"/>
                  <a:pt x="42" y="35"/>
                  <a:pt x="45" y="35"/>
                </a:cubicBezTo>
                <a:cubicBezTo>
                  <a:pt x="47" y="35"/>
                  <a:pt x="49" y="36"/>
                  <a:pt x="51" y="38"/>
                </a:cubicBezTo>
                <a:cubicBezTo>
                  <a:pt x="54" y="42"/>
                  <a:pt x="54" y="47"/>
                  <a:pt x="51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>
            <a:off x="10003123" y="2073275"/>
            <a:ext cx="552378" cy="552450"/>
          </a:xfrm>
          <a:custGeom>
            <a:avLst/>
            <a:gdLst>
              <a:gd name="T0" fmla="*/ 163 w 192"/>
              <a:gd name="T1" fmla="*/ 181 h 192"/>
              <a:gd name="T2" fmla="*/ 163 w 192"/>
              <a:gd name="T3" fmla="*/ 104 h 192"/>
              <a:gd name="T4" fmla="*/ 122 w 192"/>
              <a:gd name="T5" fmla="*/ 95 h 192"/>
              <a:gd name="T6" fmla="*/ 114 w 192"/>
              <a:gd name="T7" fmla="*/ 179 h 192"/>
              <a:gd name="T8" fmla="*/ 95 w 192"/>
              <a:gd name="T9" fmla="*/ 181 h 192"/>
              <a:gd name="T10" fmla="*/ 95 w 192"/>
              <a:gd name="T11" fmla="*/ 65 h 192"/>
              <a:gd name="T12" fmla="*/ 67 w 192"/>
              <a:gd name="T13" fmla="*/ 56 h 192"/>
              <a:gd name="T14" fmla="*/ 62 w 192"/>
              <a:gd name="T15" fmla="*/ 0 h 192"/>
              <a:gd name="T16" fmla="*/ 56 w 192"/>
              <a:gd name="T17" fmla="*/ 56 h 192"/>
              <a:gd name="T18" fmla="*/ 28 w 192"/>
              <a:gd name="T19" fmla="*/ 65 h 192"/>
              <a:gd name="T20" fmla="*/ 28 w 192"/>
              <a:gd name="T21" fmla="*/ 181 h 192"/>
              <a:gd name="T22" fmla="*/ 0 w 192"/>
              <a:gd name="T23" fmla="*/ 187 h 192"/>
              <a:gd name="T24" fmla="*/ 186 w 192"/>
              <a:gd name="T25" fmla="*/ 192 h 192"/>
              <a:gd name="T26" fmla="*/ 186 w 192"/>
              <a:gd name="T27" fmla="*/ 181 h 192"/>
              <a:gd name="T28" fmla="*/ 41 w 192"/>
              <a:gd name="T29" fmla="*/ 180 h 192"/>
              <a:gd name="T30" fmla="*/ 45 w 192"/>
              <a:gd name="T31" fmla="*/ 69 h 192"/>
              <a:gd name="T32" fmla="*/ 49 w 192"/>
              <a:gd name="T33" fmla="*/ 180 h 192"/>
              <a:gd name="T34" fmla="*/ 58 w 192"/>
              <a:gd name="T35" fmla="*/ 180 h 192"/>
              <a:gd name="T36" fmla="*/ 62 w 192"/>
              <a:gd name="T37" fmla="*/ 69 h 192"/>
              <a:gd name="T38" fmla="*/ 65 w 192"/>
              <a:gd name="T39" fmla="*/ 180 h 192"/>
              <a:gd name="T40" fmla="*/ 75 w 192"/>
              <a:gd name="T41" fmla="*/ 180 h 192"/>
              <a:gd name="T42" fmla="*/ 79 w 192"/>
              <a:gd name="T43" fmla="*/ 69 h 192"/>
              <a:gd name="T44" fmla="*/ 82 w 192"/>
              <a:gd name="T45" fmla="*/ 180 h 192"/>
              <a:gd name="T46" fmla="*/ 129 w 192"/>
              <a:gd name="T47" fmla="*/ 173 h 192"/>
              <a:gd name="T48" fmla="*/ 129 w 192"/>
              <a:gd name="T49" fmla="*/ 165 h 192"/>
              <a:gd name="T50" fmla="*/ 152 w 192"/>
              <a:gd name="T51" fmla="*/ 169 h 192"/>
              <a:gd name="T52" fmla="*/ 148 w 192"/>
              <a:gd name="T53" fmla="*/ 154 h 192"/>
              <a:gd name="T54" fmla="*/ 125 w 192"/>
              <a:gd name="T55" fmla="*/ 151 h 192"/>
              <a:gd name="T56" fmla="*/ 148 w 192"/>
              <a:gd name="T57" fmla="*/ 147 h 192"/>
              <a:gd name="T58" fmla="*/ 148 w 192"/>
              <a:gd name="T59" fmla="*/ 154 h 192"/>
              <a:gd name="T60" fmla="*/ 129 w 192"/>
              <a:gd name="T61" fmla="*/ 136 h 192"/>
              <a:gd name="T62" fmla="*/ 129 w 192"/>
              <a:gd name="T63" fmla="*/ 129 h 192"/>
              <a:gd name="T64" fmla="*/ 152 w 192"/>
              <a:gd name="T65" fmla="*/ 132 h 192"/>
              <a:gd name="T66" fmla="*/ 148 w 192"/>
              <a:gd name="T67" fmla="*/ 118 h 192"/>
              <a:gd name="T68" fmla="*/ 125 w 192"/>
              <a:gd name="T69" fmla="*/ 114 h 192"/>
              <a:gd name="T70" fmla="*/ 148 w 192"/>
              <a:gd name="T71" fmla="*/ 110 h 192"/>
              <a:gd name="T72" fmla="*/ 148 w 192"/>
              <a:gd name="T73" fmla="*/ 11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2">
                <a:moveTo>
                  <a:pt x="186" y="181"/>
                </a:moveTo>
                <a:cubicBezTo>
                  <a:pt x="163" y="181"/>
                  <a:pt x="163" y="181"/>
                  <a:pt x="163" y="181"/>
                </a:cubicBezTo>
                <a:cubicBezTo>
                  <a:pt x="163" y="180"/>
                  <a:pt x="163" y="180"/>
                  <a:pt x="163" y="179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99"/>
                  <a:pt x="159" y="95"/>
                  <a:pt x="155" y="95"/>
                </a:cubicBezTo>
                <a:cubicBezTo>
                  <a:pt x="122" y="95"/>
                  <a:pt x="122" y="95"/>
                  <a:pt x="122" y="95"/>
                </a:cubicBezTo>
                <a:cubicBezTo>
                  <a:pt x="118" y="95"/>
                  <a:pt x="114" y="99"/>
                  <a:pt x="114" y="104"/>
                </a:cubicBezTo>
                <a:cubicBezTo>
                  <a:pt x="114" y="179"/>
                  <a:pt x="114" y="179"/>
                  <a:pt x="114" y="179"/>
                </a:cubicBezTo>
                <a:cubicBezTo>
                  <a:pt x="114" y="180"/>
                  <a:pt x="114" y="180"/>
                  <a:pt x="114" y="181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5" y="180"/>
                  <a:pt x="95" y="180"/>
                  <a:pt x="95" y="179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0"/>
                  <a:pt x="92" y="56"/>
                  <a:pt x="87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3"/>
                  <a:pt x="65" y="0"/>
                  <a:pt x="62" y="0"/>
                </a:cubicBezTo>
                <a:cubicBezTo>
                  <a:pt x="58" y="0"/>
                  <a:pt x="56" y="3"/>
                  <a:pt x="56" y="6"/>
                </a:cubicBezTo>
                <a:cubicBezTo>
                  <a:pt x="56" y="56"/>
                  <a:pt x="56" y="56"/>
                  <a:pt x="56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2" y="56"/>
                  <a:pt x="28" y="60"/>
                  <a:pt x="28" y="65"/>
                </a:cubicBezTo>
                <a:cubicBezTo>
                  <a:pt x="28" y="179"/>
                  <a:pt x="28" y="179"/>
                  <a:pt x="28" y="179"/>
                </a:cubicBezTo>
                <a:cubicBezTo>
                  <a:pt x="28" y="180"/>
                  <a:pt x="28" y="180"/>
                  <a:pt x="28" y="181"/>
                </a:cubicBezTo>
                <a:cubicBezTo>
                  <a:pt x="5" y="181"/>
                  <a:pt x="5" y="181"/>
                  <a:pt x="5" y="181"/>
                </a:cubicBezTo>
                <a:cubicBezTo>
                  <a:pt x="2" y="181"/>
                  <a:pt x="0" y="184"/>
                  <a:pt x="0" y="187"/>
                </a:cubicBezTo>
                <a:cubicBezTo>
                  <a:pt x="0" y="190"/>
                  <a:pt x="2" y="192"/>
                  <a:pt x="5" y="192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9" y="192"/>
                  <a:pt x="192" y="190"/>
                  <a:pt x="192" y="187"/>
                </a:cubicBezTo>
                <a:cubicBezTo>
                  <a:pt x="192" y="184"/>
                  <a:pt x="189" y="181"/>
                  <a:pt x="186" y="181"/>
                </a:cubicBezTo>
                <a:close/>
                <a:moveTo>
                  <a:pt x="49" y="180"/>
                </a:moveTo>
                <a:cubicBezTo>
                  <a:pt x="41" y="180"/>
                  <a:pt x="41" y="180"/>
                  <a:pt x="41" y="180"/>
                </a:cubicBezTo>
                <a:cubicBezTo>
                  <a:pt x="41" y="73"/>
                  <a:pt x="41" y="73"/>
                  <a:pt x="41" y="73"/>
                </a:cubicBezTo>
                <a:cubicBezTo>
                  <a:pt x="41" y="71"/>
                  <a:pt x="43" y="69"/>
                  <a:pt x="45" y="69"/>
                </a:cubicBezTo>
                <a:cubicBezTo>
                  <a:pt x="47" y="69"/>
                  <a:pt x="49" y="71"/>
                  <a:pt x="49" y="73"/>
                </a:cubicBezTo>
                <a:lnTo>
                  <a:pt x="49" y="180"/>
                </a:lnTo>
                <a:close/>
                <a:moveTo>
                  <a:pt x="65" y="180"/>
                </a:moveTo>
                <a:cubicBezTo>
                  <a:pt x="58" y="180"/>
                  <a:pt x="58" y="180"/>
                  <a:pt x="58" y="180"/>
                </a:cubicBezTo>
                <a:cubicBezTo>
                  <a:pt x="58" y="73"/>
                  <a:pt x="58" y="73"/>
                  <a:pt x="58" y="73"/>
                </a:cubicBezTo>
                <a:cubicBezTo>
                  <a:pt x="58" y="71"/>
                  <a:pt x="60" y="69"/>
                  <a:pt x="62" y="69"/>
                </a:cubicBezTo>
                <a:cubicBezTo>
                  <a:pt x="64" y="69"/>
                  <a:pt x="65" y="71"/>
                  <a:pt x="65" y="73"/>
                </a:cubicBezTo>
                <a:lnTo>
                  <a:pt x="65" y="180"/>
                </a:lnTo>
                <a:close/>
                <a:moveTo>
                  <a:pt x="82" y="180"/>
                </a:moveTo>
                <a:cubicBezTo>
                  <a:pt x="75" y="180"/>
                  <a:pt x="75" y="180"/>
                  <a:pt x="75" y="180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1"/>
                  <a:pt x="77" y="69"/>
                  <a:pt x="79" y="69"/>
                </a:cubicBezTo>
                <a:cubicBezTo>
                  <a:pt x="81" y="69"/>
                  <a:pt x="82" y="71"/>
                  <a:pt x="82" y="73"/>
                </a:cubicBezTo>
                <a:lnTo>
                  <a:pt x="82" y="180"/>
                </a:lnTo>
                <a:close/>
                <a:moveTo>
                  <a:pt x="148" y="173"/>
                </a:moveTo>
                <a:cubicBezTo>
                  <a:pt x="129" y="173"/>
                  <a:pt x="129" y="173"/>
                  <a:pt x="129" y="173"/>
                </a:cubicBezTo>
                <a:cubicBezTo>
                  <a:pt x="127" y="173"/>
                  <a:pt x="125" y="171"/>
                  <a:pt x="125" y="169"/>
                </a:cubicBezTo>
                <a:cubicBezTo>
                  <a:pt x="125" y="167"/>
                  <a:pt x="127" y="165"/>
                  <a:pt x="129" y="165"/>
                </a:cubicBezTo>
                <a:cubicBezTo>
                  <a:pt x="148" y="165"/>
                  <a:pt x="148" y="165"/>
                  <a:pt x="148" y="165"/>
                </a:cubicBezTo>
                <a:cubicBezTo>
                  <a:pt x="150" y="165"/>
                  <a:pt x="152" y="167"/>
                  <a:pt x="152" y="169"/>
                </a:cubicBezTo>
                <a:cubicBezTo>
                  <a:pt x="152" y="171"/>
                  <a:pt x="150" y="173"/>
                  <a:pt x="148" y="173"/>
                </a:cubicBezTo>
                <a:close/>
                <a:moveTo>
                  <a:pt x="148" y="154"/>
                </a:moveTo>
                <a:cubicBezTo>
                  <a:pt x="129" y="154"/>
                  <a:pt x="129" y="154"/>
                  <a:pt x="129" y="154"/>
                </a:cubicBezTo>
                <a:cubicBezTo>
                  <a:pt x="127" y="154"/>
                  <a:pt x="125" y="153"/>
                  <a:pt x="125" y="151"/>
                </a:cubicBezTo>
                <a:cubicBezTo>
                  <a:pt x="125" y="148"/>
                  <a:pt x="127" y="147"/>
                  <a:pt x="129" y="147"/>
                </a:cubicBezTo>
                <a:cubicBezTo>
                  <a:pt x="148" y="147"/>
                  <a:pt x="148" y="147"/>
                  <a:pt x="148" y="147"/>
                </a:cubicBezTo>
                <a:cubicBezTo>
                  <a:pt x="150" y="147"/>
                  <a:pt x="152" y="148"/>
                  <a:pt x="152" y="151"/>
                </a:cubicBezTo>
                <a:cubicBezTo>
                  <a:pt x="152" y="153"/>
                  <a:pt x="150" y="154"/>
                  <a:pt x="148" y="154"/>
                </a:cubicBezTo>
                <a:close/>
                <a:moveTo>
                  <a:pt x="148" y="136"/>
                </a:moveTo>
                <a:cubicBezTo>
                  <a:pt x="129" y="136"/>
                  <a:pt x="129" y="136"/>
                  <a:pt x="129" y="136"/>
                </a:cubicBezTo>
                <a:cubicBezTo>
                  <a:pt x="127" y="136"/>
                  <a:pt x="125" y="134"/>
                  <a:pt x="125" y="132"/>
                </a:cubicBezTo>
                <a:cubicBezTo>
                  <a:pt x="125" y="130"/>
                  <a:pt x="127" y="129"/>
                  <a:pt x="129" y="129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50" y="129"/>
                  <a:pt x="152" y="130"/>
                  <a:pt x="152" y="132"/>
                </a:cubicBezTo>
                <a:cubicBezTo>
                  <a:pt x="152" y="134"/>
                  <a:pt x="150" y="136"/>
                  <a:pt x="148" y="136"/>
                </a:cubicBezTo>
                <a:close/>
                <a:moveTo>
                  <a:pt x="148" y="118"/>
                </a:moveTo>
                <a:cubicBezTo>
                  <a:pt x="129" y="118"/>
                  <a:pt x="129" y="118"/>
                  <a:pt x="129" y="118"/>
                </a:cubicBezTo>
                <a:cubicBezTo>
                  <a:pt x="127" y="118"/>
                  <a:pt x="125" y="116"/>
                  <a:pt x="125" y="114"/>
                </a:cubicBezTo>
                <a:cubicBezTo>
                  <a:pt x="125" y="112"/>
                  <a:pt x="127" y="110"/>
                  <a:pt x="129" y="110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50" y="110"/>
                  <a:pt x="152" y="112"/>
                  <a:pt x="152" y="114"/>
                </a:cubicBezTo>
                <a:cubicBezTo>
                  <a:pt x="152" y="116"/>
                  <a:pt x="150" y="118"/>
                  <a:pt x="148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5"/>
          <p:cNvSpPr/>
          <p:nvPr/>
        </p:nvSpPr>
        <p:spPr bwMode="auto">
          <a:xfrm>
            <a:off x="1787293" y="3159126"/>
            <a:ext cx="106349" cy="111125"/>
          </a:xfrm>
          <a:custGeom>
            <a:avLst/>
            <a:gdLst>
              <a:gd name="T0" fmla="*/ 0 w 37"/>
              <a:gd name="T1" fmla="*/ 39 h 39"/>
              <a:gd name="T2" fmla="*/ 37 w 37"/>
              <a:gd name="T3" fmla="*/ 39 h 39"/>
              <a:gd name="T4" fmla="*/ 37 w 37"/>
              <a:gd name="T5" fmla="*/ 0 h 39"/>
              <a:gd name="T6" fmla="*/ 0 w 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39">
                <a:moveTo>
                  <a:pt x="0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7" y="0"/>
                  <a:pt x="37" y="0"/>
                  <a:pt x="37" y="0"/>
                </a:cubicBezTo>
                <a:cubicBezTo>
                  <a:pt x="22" y="2"/>
                  <a:pt x="9" y="17"/>
                  <a:pt x="0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6"/>
          <p:cNvSpPr/>
          <p:nvPr/>
        </p:nvSpPr>
        <p:spPr bwMode="auto">
          <a:xfrm>
            <a:off x="1760309" y="3297239"/>
            <a:ext cx="133333" cy="123825"/>
          </a:xfrm>
          <a:custGeom>
            <a:avLst/>
            <a:gdLst>
              <a:gd name="T0" fmla="*/ 46 w 46"/>
              <a:gd name="T1" fmla="*/ 43 h 43"/>
              <a:gd name="T2" fmla="*/ 46 w 46"/>
              <a:gd name="T3" fmla="*/ 0 h 43"/>
              <a:gd name="T4" fmla="*/ 7 w 46"/>
              <a:gd name="T5" fmla="*/ 0 h 43"/>
              <a:gd name="T6" fmla="*/ 0 w 46"/>
              <a:gd name="T7" fmla="*/ 43 h 43"/>
              <a:gd name="T8" fmla="*/ 46 w 46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3">
                <a:moveTo>
                  <a:pt x="46" y="43"/>
                </a:moveTo>
                <a:cubicBezTo>
                  <a:pt x="46" y="0"/>
                  <a:pt x="46" y="0"/>
                  <a:pt x="46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13"/>
                  <a:pt x="1" y="27"/>
                  <a:pt x="0" y="43"/>
                </a:cubicBezTo>
                <a:lnTo>
                  <a:pt x="46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7"/>
          <p:cNvSpPr/>
          <p:nvPr/>
        </p:nvSpPr>
        <p:spPr bwMode="auto">
          <a:xfrm>
            <a:off x="1915863" y="3159126"/>
            <a:ext cx="103175" cy="111125"/>
          </a:xfrm>
          <a:custGeom>
            <a:avLst/>
            <a:gdLst>
              <a:gd name="T0" fmla="*/ 0 w 36"/>
              <a:gd name="T1" fmla="*/ 0 h 39"/>
              <a:gd name="T2" fmla="*/ 0 w 36"/>
              <a:gd name="T3" fmla="*/ 39 h 39"/>
              <a:gd name="T4" fmla="*/ 36 w 36"/>
              <a:gd name="T5" fmla="*/ 39 h 39"/>
              <a:gd name="T6" fmla="*/ 0 w 36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9">
                <a:moveTo>
                  <a:pt x="0" y="0"/>
                </a:moveTo>
                <a:cubicBezTo>
                  <a:pt x="0" y="39"/>
                  <a:pt x="0" y="39"/>
                  <a:pt x="0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27" y="17"/>
                  <a:pt x="14" y="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8"/>
          <p:cNvSpPr/>
          <p:nvPr/>
        </p:nvSpPr>
        <p:spPr bwMode="auto">
          <a:xfrm>
            <a:off x="1628563" y="3446464"/>
            <a:ext cx="126983" cy="123825"/>
          </a:xfrm>
          <a:custGeom>
            <a:avLst/>
            <a:gdLst>
              <a:gd name="T0" fmla="*/ 38 w 44"/>
              <a:gd name="T1" fmla="*/ 0 h 43"/>
              <a:gd name="T2" fmla="*/ 0 w 44"/>
              <a:gd name="T3" fmla="*/ 0 h 43"/>
              <a:gd name="T4" fmla="*/ 12 w 44"/>
              <a:gd name="T5" fmla="*/ 43 h 43"/>
              <a:gd name="T6" fmla="*/ 13 w 44"/>
              <a:gd name="T7" fmla="*/ 43 h 43"/>
              <a:gd name="T8" fmla="*/ 44 w 44"/>
              <a:gd name="T9" fmla="*/ 43 h 43"/>
              <a:gd name="T10" fmla="*/ 38 w 44"/>
              <a:gd name="T1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43">
                <a:moveTo>
                  <a:pt x="3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4" y="30"/>
                  <a:pt x="12" y="43"/>
                </a:cubicBezTo>
                <a:cubicBezTo>
                  <a:pt x="12" y="43"/>
                  <a:pt x="12" y="43"/>
                  <a:pt x="13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1" y="30"/>
                  <a:pt x="38" y="15"/>
                  <a:pt x="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9"/>
          <p:cNvSpPr/>
          <p:nvPr/>
        </p:nvSpPr>
        <p:spPr bwMode="auto">
          <a:xfrm>
            <a:off x="2050784" y="3446464"/>
            <a:ext cx="130158" cy="123825"/>
          </a:xfrm>
          <a:custGeom>
            <a:avLst/>
            <a:gdLst>
              <a:gd name="T0" fmla="*/ 6 w 45"/>
              <a:gd name="T1" fmla="*/ 0 h 43"/>
              <a:gd name="T2" fmla="*/ 0 w 45"/>
              <a:gd name="T3" fmla="*/ 43 h 43"/>
              <a:gd name="T4" fmla="*/ 31 w 45"/>
              <a:gd name="T5" fmla="*/ 43 h 43"/>
              <a:gd name="T6" fmla="*/ 33 w 45"/>
              <a:gd name="T7" fmla="*/ 43 h 43"/>
              <a:gd name="T8" fmla="*/ 45 w 45"/>
              <a:gd name="T9" fmla="*/ 0 h 43"/>
              <a:gd name="T10" fmla="*/ 6 w 45"/>
              <a:gd name="T1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3">
                <a:moveTo>
                  <a:pt x="6" y="0"/>
                </a:moveTo>
                <a:cubicBezTo>
                  <a:pt x="6" y="15"/>
                  <a:pt x="4" y="30"/>
                  <a:pt x="0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2" y="43"/>
                  <a:pt x="32" y="43"/>
                  <a:pt x="33" y="43"/>
                </a:cubicBezTo>
                <a:cubicBezTo>
                  <a:pt x="40" y="30"/>
                  <a:pt x="44" y="15"/>
                  <a:pt x="45" y="0"/>
                </a:cubicBez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60"/>
          <p:cNvSpPr/>
          <p:nvPr/>
        </p:nvSpPr>
        <p:spPr bwMode="auto">
          <a:xfrm>
            <a:off x="1760309" y="3446464"/>
            <a:ext cx="133333" cy="123825"/>
          </a:xfrm>
          <a:custGeom>
            <a:avLst/>
            <a:gdLst>
              <a:gd name="T0" fmla="*/ 46 w 46"/>
              <a:gd name="T1" fmla="*/ 0 h 43"/>
              <a:gd name="T2" fmla="*/ 0 w 46"/>
              <a:gd name="T3" fmla="*/ 0 h 43"/>
              <a:gd name="T4" fmla="*/ 7 w 46"/>
              <a:gd name="T5" fmla="*/ 43 h 43"/>
              <a:gd name="T6" fmla="*/ 46 w 46"/>
              <a:gd name="T7" fmla="*/ 43 h 43"/>
              <a:gd name="T8" fmla="*/ 46 w 4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3">
                <a:moveTo>
                  <a:pt x="46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5"/>
                  <a:pt x="3" y="30"/>
                  <a:pt x="7" y="43"/>
                </a:cubicBezTo>
                <a:cubicBezTo>
                  <a:pt x="46" y="43"/>
                  <a:pt x="46" y="43"/>
                  <a:pt x="46" y="43"/>
                </a:cubicBezTo>
                <a:lnTo>
                  <a:pt x="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1"/>
          <p:cNvSpPr/>
          <p:nvPr/>
        </p:nvSpPr>
        <p:spPr bwMode="auto">
          <a:xfrm>
            <a:off x="1628563" y="3294063"/>
            <a:ext cx="126983" cy="127000"/>
          </a:xfrm>
          <a:custGeom>
            <a:avLst/>
            <a:gdLst>
              <a:gd name="T0" fmla="*/ 38 w 44"/>
              <a:gd name="T1" fmla="*/ 44 h 44"/>
              <a:gd name="T2" fmla="*/ 44 w 44"/>
              <a:gd name="T3" fmla="*/ 1 h 44"/>
              <a:gd name="T4" fmla="*/ 13 w 44"/>
              <a:gd name="T5" fmla="*/ 1 h 44"/>
              <a:gd name="T6" fmla="*/ 12 w 44"/>
              <a:gd name="T7" fmla="*/ 0 h 44"/>
              <a:gd name="T8" fmla="*/ 0 w 44"/>
              <a:gd name="T9" fmla="*/ 44 h 44"/>
              <a:gd name="T10" fmla="*/ 38 w 44"/>
              <a:gd name="T1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44">
                <a:moveTo>
                  <a:pt x="38" y="44"/>
                </a:moveTo>
                <a:cubicBezTo>
                  <a:pt x="38" y="29"/>
                  <a:pt x="41" y="14"/>
                  <a:pt x="44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1"/>
                  <a:pt x="12" y="1"/>
                  <a:pt x="12" y="0"/>
                </a:cubicBezTo>
                <a:cubicBezTo>
                  <a:pt x="4" y="14"/>
                  <a:pt x="0" y="28"/>
                  <a:pt x="0" y="44"/>
                </a:cubicBezTo>
                <a:lnTo>
                  <a:pt x="38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"/>
          <p:cNvSpPr/>
          <p:nvPr/>
        </p:nvSpPr>
        <p:spPr bwMode="auto">
          <a:xfrm>
            <a:off x="1915864" y="3297239"/>
            <a:ext cx="130158" cy="123825"/>
          </a:xfrm>
          <a:custGeom>
            <a:avLst/>
            <a:gdLst>
              <a:gd name="T0" fmla="*/ 45 w 45"/>
              <a:gd name="T1" fmla="*/ 43 h 43"/>
              <a:gd name="T2" fmla="*/ 38 w 45"/>
              <a:gd name="T3" fmla="*/ 0 h 43"/>
              <a:gd name="T4" fmla="*/ 0 w 45"/>
              <a:gd name="T5" fmla="*/ 0 h 43"/>
              <a:gd name="T6" fmla="*/ 0 w 45"/>
              <a:gd name="T7" fmla="*/ 43 h 43"/>
              <a:gd name="T8" fmla="*/ 45 w 45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45" y="27"/>
                  <a:pt x="42" y="13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lnTo>
                  <a:pt x="45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63"/>
          <p:cNvSpPr/>
          <p:nvPr/>
        </p:nvSpPr>
        <p:spPr bwMode="auto">
          <a:xfrm>
            <a:off x="1674595" y="3155950"/>
            <a:ext cx="163492" cy="114300"/>
          </a:xfrm>
          <a:custGeom>
            <a:avLst/>
            <a:gdLst>
              <a:gd name="T0" fmla="*/ 31 w 57"/>
              <a:gd name="T1" fmla="*/ 40 h 40"/>
              <a:gd name="T2" fmla="*/ 57 w 57"/>
              <a:gd name="T3" fmla="*/ 0 h 40"/>
              <a:gd name="T4" fmla="*/ 0 w 57"/>
              <a:gd name="T5" fmla="*/ 40 h 40"/>
              <a:gd name="T6" fmla="*/ 31 w 57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40">
                <a:moveTo>
                  <a:pt x="31" y="40"/>
                </a:moveTo>
                <a:cubicBezTo>
                  <a:pt x="37" y="23"/>
                  <a:pt x="46" y="9"/>
                  <a:pt x="57" y="0"/>
                </a:cubicBezTo>
                <a:cubicBezTo>
                  <a:pt x="34" y="6"/>
                  <a:pt x="14" y="21"/>
                  <a:pt x="0" y="40"/>
                </a:cubicBezTo>
                <a:lnTo>
                  <a:pt x="31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4"/>
          <p:cNvSpPr/>
          <p:nvPr/>
        </p:nvSpPr>
        <p:spPr bwMode="auto">
          <a:xfrm>
            <a:off x="1674595" y="3592513"/>
            <a:ext cx="163492" cy="115888"/>
          </a:xfrm>
          <a:custGeom>
            <a:avLst/>
            <a:gdLst>
              <a:gd name="T0" fmla="*/ 31 w 57"/>
              <a:gd name="T1" fmla="*/ 0 h 40"/>
              <a:gd name="T2" fmla="*/ 0 w 57"/>
              <a:gd name="T3" fmla="*/ 0 h 40"/>
              <a:gd name="T4" fmla="*/ 57 w 57"/>
              <a:gd name="T5" fmla="*/ 40 h 40"/>
              <a:gd name="T6" fmla="*/ 31 w 5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40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4" y="20"/>
                  <a:pt x="34" y="35"/>
                  <a:pt x="57" y="40"/>
                </a:cubicBezTo>
                <a:cubicBezTo>
                  <a:pt x="46" y="32"/>
                  <a:pt x="37" y="18"/>
                  <a:pt x="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5"/>
          <p:cNvSpPr/>
          <p:nvPr/>
        </p:nvSpPr>
        <p:spPr bwMode="auto">
          <a:xfrm>
            <a:off x="1968244" y="3155950"/>
            <a:ext cx="163492" cy="114300"/>
          </a:xfrm>
          <a:custGeom>
            <a:avLst/>
            <a:gdLst>
              <a:gd name="T0" fmla="*/ 26 w 57"/>
              <a:gd name="T1" fmla="*/ 40 h 40"/>
              <a:gd name="T2" fmla="*/ 57 w 57"/>
              <a:gd name="T3" fmla="*/ 40 h 40"/>
              <a:gd name="T4" fmla="*/ 0 w 57"/>
              <a:gd name="T5" fmla="*/ 0 h 40"/>
              <a:gd name="T6" fmla="*/ 26 w 57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40">
                <a:moveTo>
                  <a:pt x="26" y="40"/>
                </a:moveTo>
                <a:cubicBezTo>
                  <a:pt x="57" y="40"/>
                  <a:pt x="57" y="40"/>
                  <a:pt x="57" y="40"/>
                </a:cubicBezTo>
                <a:cubicBezTo>
                  <a:pt x="43" y="21"/>
                  <a:pt x="23" y="6"/>
                  <a:pt x="0" y="0"/>
                </a:cubicBezTo>
                <a:cubicBezTo>
                  <a:pt x="11" y="9"/>
                  <a:pt x="20" y="23"/>
                  <a:pt x="26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6"/>
          <p:cNvSpPr/>
          <p:nvPr/>
        </p:nvSpPr>
        <p:spPr bwMode="auto">
          <a:xfrm>
            <a:off x="1968244" y="3592513"/>
            <a:ext cx="163492" cy="115888"/>
          </a:xfrm>
          <a:custGeom>
            <a:avLst/>
            <a:gdLst>
              <a:gd name="T0" fmla="*/ 26 w 57"/>
              <a:gd name="T1" fmla="*/ 0 h 40"/>
              <a:gd name="T2" fmla="*/ 0 w 57"/>
              <a:gd name="T3" fmla="*/ 40 h 40"/>
              <a:gd name="T4" fmla="*/ 57 w 57"/>
              <a:gd name="T5" fmla="*/ 0 h 40"/>
              <a:gd name="T6" fmla="*/ 26 w 5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40">
                <a:moveTo>
                  <a:pt x="26" y="0"/>
                </a:moveTo>
                <a:cubicBezTo>
                  <a:pt x="20" y="18"/>
                  <a:pt x="11" y="32"/>
                  <a:pt x="0" y="40"/>
                </a:cubicBezTo>
                <a:cubicBezTo>
                  <a:pt x="23" y="35"/>
                  <a:pt x="43" y="20"/>
                  <a:pt x="57" y="0"/>
                </a:cubicBezTo>
                <a:lnTo>
                  <a:pt x="2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67"/>
          <p:cNvSpPr/>
          <p:nvPr/>
        </p:nvSpPr>
        <p:spPr bwMode="auto">
          <a:xfrm>
            <a:off x="2050784" y="3294063"/>
            <a:ext cx="130158" cy="127000"/>
          </a:xfrm>
          <a:custGeom>
            <a:avLst/>
            <a:gdLst>
              <a:gd name="T0" fmla="*/ 31 w 45"/>
              <a:gd name="T1" fmla="*/ 1 h 44"/>
              <a:gd name="T2" fmla="*/ 0 w 45"/>
              <a:gd name="T3" fmla="*/ 1 h 44"/>
              <a:gd name="T4" fmla="*/ 6 w 45"/>
              <a:gd name="T5" fmla="*/ 44 h 44"/>
              <a:gd name="T6" fmla="*/ 45 w 45"/>
              <a:gd name="T7" fmla="*/ 44 h 44"/>
              <a:gd name="T8" fmla="*/ 33 w 45"/>
              <a:gd name="T9" fmla="*/ 0 h 44"/>
              <a:gd name="T10" fmla="*/ 31 w 45"/>
              <a:gd name="T11" fmla="*/ 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4">
                <a:moveTo>
                  <a:pt x="31" y="1"/>
                </a:moveTo>
                <a:cubicBezTo>
                  <a:pt x="0" y="1"/>
                  <a:pt x="0" y="1"/>
                  <a:pt x="0" y="1"/>
                </a:cubicBezTo>
                <a:cubicBezTo>
                  <a:pt x="4" y="14"/>
                  <a:pt x="6" y="29"/>
                  <a:pt x="6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4" y="28"/>
                  <a:pt x="40" y="14"/>
                  <a:pt x="33" y="0"/>
                </a:cubicBezTo>
                <a:cubicBezTo>
                  <a:pt x="32" y="1"/>
                  <a:pt x="32" y="1"/>
                  <a:pt x="3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8"/>
          <p:cNvSpPr/>
          <p:nvPr/>
        </p:nvSpPr>
        <p:spPr bwMode="auto">
          <a:xfrm>
            <a:off x="1915863" y="3592513"/>
            <a:ext cx="103175" cy="115888"/>
          </a:xfrm>
          <a:custGeom>
            <a:avLst/>
            <a:gdLst>
              <a:gd name="T0" fmla="*/ 36 w 36"/>
              <a:gd name="T1" fmla="*/ 0 h 40"/>
              <a:gd name="T2" fmla="*/ 0 w 36"/>
              <a:gd name="T3" fmla="*/ 0 h 40"/>
              <a:gd name="T4" fmla="*/ 0 w 36"/>
              <a:gd name="T5" fmla="*/ 40 h 40"/>
              <a:gd name="T6" fmla="*/ 36 w 36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40">
                <a:moveTo>
                  <a:pt x="3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14" y="38"/>
                  <a:pt x="27" y="23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69"/>
          <p:cNvSpPr/>
          <p:nvPr/>
        </p:nvSpPr>
        <p:spPr bwMode="auto">
          <a:xfrm>
            <a:off x="1915864" y="3446464"/>
            <a:ext cx="130158" cy="123825"/>
          </a:xfrm>
          <a:custGeom>
            <a:avLst/>
            <a:gdLst>
              <a:gd name="T0" fmla="*/ 0 w 45"/>
              <a:gd name="T1" fmla="*/ 0 h 43"/>
              <a:gd name="T2" fmla="*/ 0 w 45"/>
              <a:gd name="T3" fmla="*/ 43 h 43"/>
              <a:gd name="T4" fmla="*/ 38 w 45"/>
              <a:gd name="T5" fmla="*/ 43 h 43"/>
              <a:gd name="T6" fmla="*/ 45 w 45"/>
              <a:gd name="T7" fmla="*/ 0 h 43"/>
              <a:gd name="T8" fmla="*/ 0 w 45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">
                <a:moveTo>
                  <a:pt x="0" y="0"/>
                </a:moveTo>
                <a:cubicBezTo>
                  <a:pt x="0" y="43"/>
                  <a:pt x="0" y="43"/>
                  <a:pt x="0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42" y="30"/>
                  <a:pt x="45" y="15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70"/>
          <p:cNvSpPr/>
          <p:nvPr/>
        </p:nvSpPr>
        <p:spPr bwMode="auto">
          <a:xfrm>
            <a:off x="1787293" y="3592513"/>
            <a:ext cx="106349" cy="115888"/>
          </a:xfrm>
          <a:custGeom>
            <a:avLst/>
            <a:gdLst>
              <a:gd name="T0" fmla="*/ 37 w 37"/>
              <a:gd name="T1" fmla="*/ 40 h 40"/>
              <a:gd name="T2" fmla="*/ 37 w 37"/>
              <a:gd name="T3" fmla="*/ 0 h 40"/>
              <a:gd name="T4" fmla="*/ 0 w 37"/>
              <a:gd name="T5" fmla="*/ 0 h 40"/>
              <a:gd name="T6" fmla="*/ 37 w 37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0">
                <a:moveTo>
                  <a:pt x="37" y="40"/>
                </a:moveTo>
                <a:cubicBezTo>
                  <a:pt x="37" y="0"/>
                  <a:pt x="37" y="0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23"/>
                  <a:pt x="22" y="38"/>
                  <a:pt x="37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71"/>
          <p:cNvSpPr/>
          <p:nvPr/>
        </p:nvSpPr>
        <p:spPr bwMode="auto">
          <a:xfrm>
            <a:off x="4023790" y="3452814"/>
            <a:ext cx="544442" cy="252413"/>
          </a:xfrm>
          <a:custGeom>
            <a:avLst/>
            <a:gdLst>
              <a:gd name="T0" fmla="*/ 99 w 189"/>
              <a:gd name="T1" fmla="*/ 0 h 88"/>
              <a:gd name="T2" fmla="*/ 99 w 189"/>
              <a:gd name="T3" fmla="*/ 16 h 88"/>
              <a:gd name="T4" fmla="*/ 95 w 189"/>
              <a:gd name="T5" fmla="*/ 20 h 88"/>
              <a:gd name="T6" fmla="*/ 91 w 189"/>
              <a:gd name="T7" fmla="*/ 16 h 88"/>
              <a:gd name="T8" fmla="*/ 91 w 189"/>
              <a:gd name="T9" fmla="*/ 0 h 88"/>
              <a:gd name="T10" fmla="*/ 0 w 189"/>
              <a:gd name="T11" fmla="*/ 0 h 88"/>
              <a:gd name="T12" fmla="*/ 0 w 189"/>
              <a:gd name="T13" fmla="*/ 68 h 88"/>
              <a:gd name="T14" fmla="*/ 18 w 189"/>
              <a:gd name="T15" fmla="*/ 88 h 88"/>
              <a:gd name="T16" fmla="*/ 171 w 189"/>
              <a:gd name="T17" fmla="*/ 88 h 88"/>
              <a:gd name="T18" fmla="*/ 189 w 189"/>
              <a:gd name="T19" fmla="*/ 68 h 88"/>
              <a:gd name="T20" fmla="*/ 189 w 189"/>
              <a:gd name="T21" fmla="*/ 0 h 88"/>
              <a:gd name="T22" fmla="*/ 99 w 189"/>
              <a:gd name="T23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" h="88">
                <a:moveTo>
                  <a:pt x="99" y="0"/>
                </a:moveTo>
                <a:cubicBezTo>
                  <a:pt x="99" y="16"/>
                  <a:pt x="99" y="16"/>
                  <a:pt x="99" y="16"/>
                </a:cubicBezTo>
                <a:cubicBezTo>
                  <a:pt x="99" y="18"/>
                  <a:pt x="97" y="20"/>
                  <a:pt x="95" y="20"/>
                </a:cubicBezTo>
                <a:cubicBezTo>
                  <a:pt x="92" y="20"/>
                  <a:pt x="91" y="18"/>
                  <a:pt x="91" y="16"/>
                </a:cubicBezTo>
                <a:cubicBezTo>
                  <a:pt x="91" y="0"/>
                  <a:pt x="91" y="0"/>
                  <a:pt x="9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9"/>
                  <a:pt x="8" y="88"/>
                  <a:pt x="18" y="88"/>
                </a:cubicBezTo>
                <a:cubicBezTo>
                  <a:pt x="171" y="88"/>
                  <a:pt x="171" y="88"/>
                  <a:pt x="171" y="88"/>
                </a:cubicBezTo>
                <a:cubicBezTo>
                  <a:pt x="181" y="88"/>
                  <a:pt x="189" y="79"/>
                  <a:pt x="189" y="68"/>
                </a:cubicBezTo>
                <a:cubicBezTo>
                  <a:pt x="189" y="0"/>
                  <a:pt x="189" y="0"/>
                  <a:pt x="189" y="0"/>
                </a:cubicBezTo>
                <a:lnTo>
                  <a:pt x="9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72"/>
          <p:cNvSpPr>
            <a:spLocks noEditPoints="1"/>
          </p:cNvSpPr>
          <p:nvPr/>
        </p:nvSpPr>
        <p:spPr bwMode="auto">
          <a:xfrm>
            <a:off x="4023790" y="3152776"/>
            <a:ext cx="544442" cy="276225"/>
          </a:xfrm>
          <a:custGeom>
            <a:avLst/>
            <a:gdLst>
              <a:gd name="T0" fmla="*/ 91 w 189"/>
              <a:gd name="T1" fmla="*/ 96 h 96"/>
              <a:gd name="T2" fmla="*/ 91 w 189"/>
              <a:gd name="T3" fmla="*/ 82 h 96"/>
              <a:gd name="T4" fmla="*/ 95 w 189"/>
              <a:gd name="T5" fmla="*/ 78 h 96"/>
              <a:gd name="T6" fmla="*/ 99 w 189"/>
              <a:gd name="T7" fmla="*/ 82 h 96"/>
              <a:gd name="T8" fmla="*/ 99 w 189"/>
              <a:gd name="T9" fmla="*/ 96 h 96"/>
              <a:gd name="T10" fmla="*/ 189 w 189"/>
              <a:gd name="T11" fmla="*/ 96 h 96"/>
              <a:gd name="T12" fmla="*/ 189 w 189"/>
              <a:gd name="T13" fmla="*/ 54 h 96"/>
              <a:gd name="T14" fmla="*/ 171 w 189"/>
              <a:gd name="T15" fmla="*/ 34 h 96"/>
              <a:gd name="T16" fmla="*/ 140 w 189"/>
              <a:gd name="T17" fmla="*/ 34 h 96"/>
              <a:gd name="T18" fmla="*/ 140 w 189"/>
              <a:gd name="T19" fmla="*/ 4 h 96"/>
              <a:gd name="T20" fmla="*/ 136 w 189"/>
              <a:gd name="T21" fmla="*/ 0 h 96"/>
              <a:gd name="T22" fmla="*/ 53 w 189"/>
              <a:gd name="T23" fmla="*/ 0 h 96"/>
              <a:gd name="T24" fmla="*/ 49 w 189"/>
              <a:gd name="T25" fmla="*/ 4 h 96"/>
              <a:gd name="T26" fmla="*/ 49 w 189"/>
              <a:gd name="T27" fmla="*/ 34 h 96"/>
              <a:gd name="T28" fmla="*/ 18 w 189"/>
              <a:gd name="T29" fmla="*/ 34 h 96"/>
              <a:gd name="T30" fmla="*/ 0 w 189"/>
              <a:gd name="T31" fmla="*/ 54 h 96"/>
              <a:gd name="T32" fmla="*/ 0 w 189"/>
              <a:gd name="T33" fmla="*/ 96 h 96"/>
              <a:gd name="T34" fmla="*/ 91 w 189"/>
              <a:gd name="T35" fmla="*/ 96 h 96"/>
              <a:gd name="T36" fmla="*/ 57 w 189"/>
              <a:gd name="T37" fmla="*/ 8 h 96"/>
              <a:gd name="T38" fmla="*/ 132 w 189"/>
              <a:gd name="T39" fmla="*/ 8 h 96"/>
              <a:gd name="T40" fmla="*/ 132 w 189"/>
              <a:gd name="T41" fmla="*/ 34 h 96"/>
              <a:gd name="T42" fmla="*/ 57 w 189"/>
              <a:gd name="T43" fmla="*/ 34 h 96"/>
              <a:gd name="T44" fmla="*/ 57 w 189"/>
              <a:gd name="T45" fmla="*/ 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9" h="96">
                <a:moveTo>
                  <a:pt x="91" y="96"/>
                </a:moveTo>
                <a:cubicBezTo>
                  <a:pt x="91" y="82"/>
                  <a:pt x="91" y="82"/>
                  <a:pt x="91" y="82"/>
                </a:cubicBezTo>
                <a:cubicBezTo>
                  <a:pt x="91" y="80"/>
                  <a:pt x="92" y="78"/>
                  <a:pt x="95" y="78"/>
                </a:cubicBezTo>
                <a:cubicBezTo>
                  <a:pt x="97" y="78"/>
                  <a:pt x="99" y="80"/>
                  <a:pt x="99" y="82"/>
                </a:cubicBezTo>
                <a:cubicBezTo>
                  <a:pt x="99" y="96"/>
                  <a:pt x="99" y="96"/>
                  <a:pt x="99" y="96"/>
                </a:cubicBezTo>
                <a:cubicBezTo>
                  <a:pt x="189" y="96"/>
                  <a:pt x="189" y="96"/>
                  <a:pt x="189" y="96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189" y="43"/>
                  <a:pt x="181" y="34"/>
                  <a:pt x="171" y="34"/>
                </a:cubicBezTo>
                <a:cubicBezTo>
                  <a:pt x="140" y="34"/>
                  <a:pt x="140" y="34"/>
                  <a:pt x="140" y="34"/>
                </a:cubicBezTo>
                <a:cubicBezTo>
                  <a:pt x="140" y="4"/>
                  <a:pt x="140" y="4"/>
                  <a:pt x="140" y="4"/>
                </a:cubicBezTo>
                <a:cubicBezTo>
                  <a:pt x="140" y="2"/>
                  <a:pt x="138" y="0"/>
                  <a:pt x="13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0"/>
                  <a:pt x="49" y="2"/>
                  <a:pt x="49" y="4"/>
                </a:cubicBezTo>
                <a:cubicBezTo>
                  <a:pt x="49" y="34"/>
                  <a:pt x="49" y="34"/>
                  <a:pt x="49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8" y="34"/>
                  <a:pt x="0" y="43"/>
                  <a:pt x="0" y="54"/>
                </a:cubicBezTo>
                <a:cubicBezTo>
                  <a:pt x="0" y="96"/>
                  <a:pt x="0" y="96"/>
                  <a:pt x="0" y="96"/>
                </a:cubicBezTo>
                <a:lnTo>
                  <a:pt x="91" y="96"/>
                </a:lnTo>
                <a:close/>
                <a:moveTo>
                  <a:pt x="57" y="8"/>
                </a:moveTo>
                <a:cubicBezTo>
                  <a:pt x="132" y="8"/>
                  <a:pt x="132" y="8"/>
                  <a:pt x="132" y="8"/>
                </a:cubicBezTo>
                <a:cubicBezTo>
                  <a:pt x="132" y="34"/>
                  <a:pt x="132" y="34"/>
                  <a:pt x="132" y="34"/>
                </a:cubicBezTo>
                <a:cubicBezTo>
                  <a:pt x="57" y="34"/>
                  <a:pt x="57" y="34"/>
                  <a:pt x="57" y="34"/>
                </a:cubicBezTo>
                <a:lnTo>
                  <a:pt x="57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73"/>
          <p:cNvSpPr/>
          <p:nvPr/>
        </p:nvSpPr>
        <p:spPr bwMode="auto">
          <a:xfrm>
            <a:off x="10003123" y="3570289"/>
            <a:ext cx="158729" cy="138113"/>
          </a:xfrm>
          <a:custGeom>
            <a:avLst/>
            <a:gdLst>
              <a:gd name="T0" fmla="*/ 47 w 55"/>
              <a:gd name="T1" fmla="*/ 0 h 48"/>
              <a:gd name="T2" fmla="*/ 46 w 55"/>
              <a:gd name="T3" fmla="*/ 0 h 48"/>
              <a:gd name="T4" fmla="*/ 8 w 55"/>
              <a:gd name="T5" fmla="*/ 0 h 48"/>
              <a:gd name="T6" fmla="*/ 7 w 55"/>
              <a:gd name="T7" fmla="*/ 0 h 48"/>
              <a:gd name="T8" fmla="*/ 0 w 55"/>
              <a:gd name="T9" fmla="*/ 47 h 48"/>
              <a:gd name="T10" fmla="*/ 0 w 55"/>
              <a:gd name="T11" fmla="*/ 48 h 48"/>
              <a:gd name="T12" fmla="*/ 1 w 55"/>
              <a:gd name="T13" fmla="*/ 48 h 48"/>
              <a:gd name="T14" fmla="*/ 54 w 55"/>
              <a:gd name="T15" fmla="*/ 48 h 48"/>
              <a:gd name="T16" fmla="*/ 54 w 55"/>
              <a:gd name="T17" fmla="*/ 48 h 48"/>
              <a:gd name="T18" fmla="*/ 55 w 55"/>
              <a:gd name="T19" fmla="*/ 47 h 48"/>
              <a:gd name="T20" fmla="*/ 55 w 55"/>
              <a:gd name="T21" fmla="*/ 47 h 48"/>
              <a:gd name="T22" fmla="*/ 47 w 55"/>
              <a:gd name="T2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8">
                <a:moveTo>
                  <a:pt x="47" y="0"/>
                </a:moveTo>
                <a:cubicBezTo>
                  <a:pt x="47" y="0"/>
                  <a:pt x="47" y="0"/>
                  <a:pt x="4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7" y="0"/>
                  <a:pt x="7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5" y="48"/>
                  <a:pt x="55" y="47"/>
                </a:cubicBezTo>
                <a:cubicBezTo>
                  <a:pt x="55" y="47"/>
                  <a:pt x="55" y="47"/>
                  <a:pt x="55" y="47"/>
                </a:cubicBezTo>
                <a:lnTo>
                  <a:pt x="4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74"/>
          <p:cNvSpPr/>
          <p:nvPr/>
        </p:nvSpPr>
        <p:spPr bwMode="auto">
          <a:xfrm>
            <a:off x="10199947" y="3570289"/>
            <a:ext cx="157143" cy="138113"/>
          </a:xfrm>
          <a:custGeom>
            <a:avLst/>
            <a:gdLst>
              <a:gd name="T0" fmla="*/ 48 w 55"/>
              <a:gd name="T1" fmla="*/ 0 h 48"/>
              <a:gd name="T2" fmla="*/ 47 w 55"/>
              <a:gd name="T3" fmla="*/ 0 h 48"/>
              <a:gd name="T4" fmla="*/ 9 w 55"/>
              <a:gd name="T5" fmla="*/ 0 h 48"/>
              <a:gd name="T6" fmla="*/ 8 w 55"/>
              <a:gd name="T7" fmla="*/ 0 h 48"/>
              <a:gd name="T8" fmla="*/ 0 w 55"/>
              <a:gd name="T9" fmla="*/ 47 h 48"/>
              <a:gd name="T10" fmla="*/ 0 w 55"/>
              <a:gd name="T11" fmla="*/ 48 h 48"/>
              <a:gd name="T12" fmla="*/ 1 w 55"/>
              <a:gd name="T13" fmla="*/ 48 h 48"/>
              <a:gd name="T14" fmla="*/ 54 w 55"/>
              <a:gd name="T15" fmla="*/ 48 h 48"/>
              <a:gd name="T16" fmla="*/ 54 w 55"/>
              <a:gd name="T17" fmla="*/ 48 h 48"/>
              <a:gd name="T18" fmla="*/ 55 w 55"/>
              <a:gd name="T19" fmla="*/ 47 h 48"/>
              <a:gd name="T20" fmla="*/ 55 w 55"/>
              <a:gd name="T21" fmla="*/ 47 h 48"/>
              <a:gd name="T22" fmla="*/ 48 w 55"/>
              <a:gd name="T2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8">
                <a:moveTo>
                  <a:pt x="48" y="0"/>
                </a:moveTo>
                <a:cubicBezTo>
                  <a:pt x="48" y="0"/>
                  <a:pt x="47" y="0"/>
                  <a:pt x="47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1" y="48"/>
                  <a:pt x="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7"/>
                </a:cubicBezTo>
                <a:cubicBezTo>
                  <a:pt x="55" y="47"/>
                  <a:pt x="55" y="47"/>
                  <a:pt x="55" y="47"/>
                </a:cubicBezTo>
                <a:lnTo>
                  <a:pt x="4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75"/>
          <p:cNvSpPr/>
          <p:nvPr/>
        </p:nvSpPr>
        <p:spPr bwMode="auto">
          <a:xfrm>
            <a:off x="10395185" y="3570289"/>
            <a:ext cx="160317" cy="138113"/>
          </a:xfrm>
          <a:custGeom>
            <a:avLst/>
            <a:gdLst>
              <a:gd name="T0" fmla="*/ 55 w 56"/>
              <a:gd name="T1" fmla="*/ 47 h 48"/>
              <a:gd name="T2" fmla="*/ 48 w 56"/>
              <a:gd name="T3" fmla="*/ 0 h 48"/>
              <a:gd name="T4" fmla="*/ 47 w 56"/>
              <a:gd name="T5" fmla="*/ 0 h 48"/>
              <a:gd name="T6" fmla="*/ 9 w 56"/>
              <a:gd name="T7" fmla="*/ 0 h 48"/>
              <a:gd name="T8" fmla="*/ 8 w 56"/>
              <a:gd name="T9" fmla="*/ 0 h 48"/>
              <a:gd name="T10" fmla="*/ 0 w 56"/>
              <a:gd name="T11" fmla="*/ 47 h 48"/>
              <a:gd name="T12" fmla="*/ 0 w 56"/>
              <a:gd name="T13" fmla="*/ 48 h 48"/>
              <a:gd name="T14" fmla="*/ 1 w 56"/>
              <a:gd name="T15" fmla="*/ 48 h 48"/>
              <a:gd name="T16" fmla="*/ 55 w 56"/>
              <a:gd name="T17" fmla="*/ 48 h 48"/>
              <a:gd name="T18" fmla="*/ 55 w 56"/>
              <a:gd name="T19" fmla="*/ 48 h 48"/>
              <a:gd name="T20" fmla="*/ 56 w 56"/>
              <a:gd name="T21" fmla="*/ 47 h 48"/>
              <a:gd name="T22" fmla="*/ 55 w 56"/>
              <a:gd name="T23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55" y="47"/>
                </a:move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7" y="0"/>
                  <a:pt x="47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6" y="48"/>
                  <a:pt x="56" y="47"/>
                </a:cubicBezTo>
                <a:cubicBezTo>
                  <a:pt x="56" y="47"/>
                  <a:pt x="56" y="47"/>
                  <a:pt x="5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76"/>
          <p:cNvSpPr/>
          <p:nvPr/>
        </p:nvSpPr>
        <p:spPr bwMode="auto">
          <a:xfrm>
            <a:off x="10101535" y="3359150"/>
            <a:ext cx="158729" cy="141288"/>
          </a:xfrm>
          <a:custGeom>
            <a:avLst/>
            <a:gdLst>
              <a:gd name="T0" fmla="*/ 1 w 55"/>
              <a:gd name="T1" fmla="*/ 49 h 49"/>
              <a:gd name="T2" fmla="*/ 54 w 55"/>
              <a:gd name="T3" fmla="*/ 49 h 49"/>
              <a:gd name="T4" fmla="*/ 54 w 55"/>
              <a:gd name="T5" fmla="*/ 49 h 49"/>
              <a:gd name="T6" fmla="*/ 55 w 55"/>
              <a:gd name="T7" fmla="*/ 48 h 49"/>
              <a:gd name="T8" fmla="*/ 55 w 55"/>
              <a:gd name="T9" fmla="*/ 47 h 49"/>
              <a:gd name="T10" fmla="*/ 47 w 55"/>
              <a:gd name="T11" fmla="*/ 1 h 49"/>
              <a:gd name="T12" fmla="*/ 46 w 55"/>
              <a:gd name="T13" fmla="*/ 0 h 49"/>
              <a:gd name="T14" fmla="*/ 8 w 55"/>
              <a:gd name="T15" fmla="*/ 0 h 49"/>
              <a:gd name="T16" fmla="*/ 7 w 55"/>
              <a:gd name="T17" fmla="*/ 1 h 49"/>
              <a:gd name="T18" fmla="*/ 0 w 55"/>
              <a:gd name="T19" fmla="*/ 48 h 49"/>
              <a:gd name="T20" fmla="*/ 0 w 55"/>
              <a:gd name="T21" fmla="*/ 49 h 49"/>
              <a:gd name="T22" fmla="*/ 1 w 55"/>
              <a:gd name="T23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9">
                <a:moveTo>
                  <a:pt x="1" y="49"/>
                </a:move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5" y="49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7" y="0"/>
                  <a:pt x="7" y="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9"/>
                </a:cubicBezTo>
                <a:cubicBezTo>
                  <a:pt x="0" y="49"/>
                  <a:pt x="0" y="49"/>
                  <a:pt x="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77"/>
          <p:cNvSpPr/>
          <p:nvPr/>
        </p:nvSpPr>
        <p:spPr bwMode="auto">
          <a:xfrm>
            <a:off x="10296773" y="3359150"/>
            <a:ext cx="158729" cy="141288"/>
          </a:xfrm>
          <a:custGeom>
            <a:avLst/>
            <a:gdLst>
              <a:gd name="T0" fmla="*/ 8 w 55"/>
              <a:gd name="T1" fmla="*/ 1 h 49"/>
              <a:gd name="T2" fmla="*/ 0 w 55"/>
              <a:gd name="T3" fmla="*/ 48 h 49"/>
              <a:gd name="T4" fmla="*/ 0 w 55"/>
              <a:gd name="T5" fmla="*/ 49 h 49"/>
              <a:gd name="T6" fmla="*/ 1 w 55"/>
              <a:gd name="T7" fmla="*/ 49 h 49"/>
              <a:gd name="T8" fmla="*/ 54 w 55"/>
              <a:gd name="T9" fmla="*/ 49 h 49"/>
              <a:gd name="T10" fmla="*/ 54 w 55"/>
              <a:gd name="T11" fmla="*/ 49 h 49"/>
              <a:gd name="T12" fmla="*/ 55 w 55"/>
              <a:gd name="T13" fmla="*/ 48 h 49"/>
              <a:gd name="T14" fmla="*/ 55 w 55"/>
              <a:gd name="T15" fmla="*/ 47 h 49"/>
              <a:gd name="T16" fmla="*/ 48 w 55"/>
              <a:gd name="T17" fmla="*/ 1 h 49"/>
              <a:gd name="T18" fmla="*/ 47 w 55"/>
              <a:gd name="T19" fmla="*/ 0 h 49"/>
              <a:gd name="T20" fmla="*/ 9 w 55"/>
              <a:gd name="T21" fmla="*/ 0 h 49"/>
              <a:gd name="T22" fmla="*/ 8 w 55"/>
              <a:gd name="T23" fmla="*/ 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9">
                <a:moveTo>
                  <a:pt x="8" y="1"/>
                </a:move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5" y="49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0"/>
                  <a:pt x="47" y="0"/>
                  <a:pt x="47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78"/>
          <p:cNvSpPr/>
          <p:nvPr/>
        </p:nvSpPr>
        <p:spPr bwMode="auto">
          <a:xfrm>
            <a:off x="10199947" y="3155950"/>
            <a:ext cx="157143" cy="141288"/>
          </a:xfrm>
          <a:custGeom>
            <a:avLst/>
            <a:gdLst>
              <a:gd name="T0" fmla="*/ 1 w 55"/>
              <a:gd name="T1" fmla="*/ 49 h 49"/>
              <a:gd name="T2" fmla="*/ 54 w 55"/>
              <a:gd name="T3" fmla="*/ 49 h 49"/>
              <a:gd name="T4" fmla="*/ 54 w 55"/>
              <a:gd name="T5" fmla="*/ 49 h 49"/>
              <a:gd name="T6" fmla="*/ 55 w 55"/>
              <a:gd name="T7" fmla="*/ 48 h 49"/>
              <a:gd name="T8" fmla="*/ 55 w 55"/>
              <a:gd name="T9" fmla="*/ 48 h 49"/>
              <a:gd name="T10" fmla="*/ 48 w 55"/>
              <a:gd name="T11" fmla="*/ 1 h 49"/>
              <a:gd name="T12" fmla="*/ 47 w 55"/>
              <a:gd name="T13" fmla="*/ 0 h 49"/>
              <a:gd name="T14" fmla="*/ 9 w 55"/>
              <a:gd name="T15" fmla="*/ 0 h 49"/>
              <a:gd name="T16" fmla="*/ 8 w 55"/>
              <a:gd name="T17" fmla="*/ 1 h 49"/>
              <a:gd name="T18" fmla="*/ 0 w 55"/>
              <a:gd name="T19" fmla="*/ 48 h 49"/>
              <a:gd name="T20" fmla="*/ 0 w 55"/>
              <a:gd name="T21" fmla="*/ 49 h 49"/>
              <a:gd name="T22" fmla="*/ 1 w 55"/>
              <a:gd name="T23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9">
                <a:moveTo>
                  <a:pt x="1" y="49"/>
                </a:move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5" y="49"/>
                  <a:pt x="55" y="49"/>
                  <a:pt x="55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7" y="0"/>
                  <a:pt x="47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1"/>
                  <a:pt x="8" y="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9"/>
                  <a:pt x="0" y="49"/>
                </a:cubicBezTo>
                <a:cubicBezTo>
                  <a:pt x="0" y="49"/>
                  <a:pt x="1" y="49"/>
                  <a:pt x="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79"/>
          <p:cNvSpPr/>
          <p:nvPr/>
        </p:nvSpPr>
        <p:spPr bwMode="auto">
          <a:xfrm>
            <a:off x="11199942" y="3155950"/>
            <a:ext cx="552378" cy="552450"/>
          </a:xfrm>
          <a:custGeom>
            <a:avLst/>
            <a:gdLst>
              <a:gd name="T0" fmla="*/ 186 w 192"/>
              <a:gd name="T1" fmla="*/ 181 h 192"/>
              <a:gd name="T2" fmla="*/ 11 w 192"/>
              <a:gd name="T3" fmla="*/ 181 h 192"/>
              <a:gd name="T4" fmla="*/ 11 w 192"/>
              <a:gd name="T5" fmla="*/ 6 h 192"/>
              <a:gd name="T6" fmla="*/ 5 w 192"/>
              <a:gd name="T7" fmla="*/ 0 h 192"/>
              <a:gd name="T8" fmla="*/ 0 w 192"/>
              <a:gd name="T9" fmla="*/ 6 h 192"/>
              <a:gd name="T10" fmla="*/ 0 w 192"/>
              <a:gd name="T11" fmla="*/ 187 h 192"/>
              <a:gd name="T12" fmla="*/ 5 w 192"/>
              <a:gd name="T13" fmla="*/ 192 h 192"/>
              <a:gd name="T14" fmla="*/ 186 w 192"/>
              <a:gd name="T15" fmla="*/ 192 h 192"/>
              <a:gd name="T16" fmla="*/ 192 w 192"/>
              <a:gd name="T17" fmla="*/ 187 h 192"/>
              <a:gd name="T18" fmla="*/ 186 w 192"/>
              <a:gd name="T19" fmla="*/ 18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186" y="181"/>
                </a:moveTo>
                <a:cubicBezTo>
                  <a:pt x="11" y="181"/>
                  <a:pt x="11" y="181"/>
                  <a:pt x="11" y="181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8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0"/>
                  <a:pt x="2" y="192"/>
                  <a:pt x="5" y="192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9" y="192"/>
                  <a:pt x="192" y="190"/>
                  <a:pt x="192" y="187"/>
                </a:cubicBezTo>
                <a:cubicBezTo>
                  <a:pt x="192" y="184"/>
                  <a:pt x="189" y="181"/>
                  <a:pt x="186" y="1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80"/>
          <p:cNvSpPr/>
          <p:nvPr/>
        </p:nvSpPr>
        <p:spPr bwMode="auto">
          <a:xfrm>
            <a:off x="11269783" y="3155950"/>
            <a:ext cx="482537" cy="488950"/>
          </a:xfrm>
          <a:custGeom>
            <a:avLst/>
            <a:gdLst>
              <a:gd name="T0" fmla="*/ 19 w 168"/>
              <a:gd name="T1" fmla="*/ 170 h 170"/>
              <a:gd name="T2" fmla="*/ 39 w 168"/>
              <a:gd name="T3" fmla="*/ 151 h 170"/>
              <a:gd name="T4" fmla="*/ 30 w 168"/>
              <a:gd name="T5" fmla="*/ 134 h 170"/>
              <a:gd name="T6" fmla="*/ 31 w 168"/>
              <a:gd name="T7" fmla="*/ 134 h 170"/>
              <a:gd name="T8" fmla="*/ 43 w 168"/>
              <a:gd name="T9" fmla="*/ 82 h 170"/>
              <a:gd name="T10" fmla="*/ 49 w 168"/>
              <a:gd name="T11" fmla="*/ 83 h 170"/>
              <a:gd name="T12" fmla="*/ 61 w 168"/>
              <a:gd name="T13" fmla="*/ 78 h 170"/>
              <a:gd name="T14" fmla="*/ 62 w 168"/>
              <a:gd name="T15" fmla="*/ 78 h 170"/>
              <a:gd name="T16" fmla="*/ 93 w 168"/>
              <a:gd name="T17" fmla="*/ 97 h 170"/>
              <a:gd name="T18" fmla="*/ 93 w 168"/>
              <a:gd name="T19" fmla="*/ 97 h 170"/>
              <a:gd name="T20" fmla="*/ 92 w 168"/>
              <a:gd name="T21" fmla="*/ 101 h 170"/>
              <a:gd name="T22" fmla="*/ 112 w 168"/>
              <a:gd name="T23" fmla="*/ 121 h 170"/>
              <a:gd name="T24" fmla="*/ 132 w 168"/>
              <a:gd name="T25" fmla="*/ 101 h 170"/>
              <a:gd name="T26" fmla="*/ 126 w 168"/>
              <a:gd name="T27" fmla="*/ 87 h 170"/>
              <a:gd name="T28" fmla="*/ 126 w 168"/>
              <a:gd name="T29" fmla="*/ 86 h 170"/>
              <a:gd name="T30" fmla="*/ 154 w 168"/>
              <a:gd name="T31" fmla="*/ 24 h 170"/>
              <a:gd name="T32" fmla="*/ 156 w 168"/>
              <a:gd name="T33" fmla="*/ 34 h 170"/>
              <a:gd name="T34" fmla="*/ 162 w 168"/>
              <a:gd name="T35" fmla="*/ 39 h 170"/>
              <a:gd name="T36" fmla="*/ 163 w 168"/>
              <a:gd name="T37" fmla="*/ 39 h 170"/>
              <a:gd name="T38" fmla="*/ 167 w 168"/>
              <a:gd name="T39" fmla="*/ 32 h 170"/>
              <a:gd name="T40" fmla="*/ 162 w 168"/>
              <a:gd name="T41" fmla="*/ 5 h 170"/>
              <a:gd name="T42" fmla="*/ 159 w 168"/>
              <a:gd name="T43" fmla="*/ 1 h 170"/>
              <a:gd name="T44" fmla="*/ 154 w 168"/>
              <a:gd name="T45" fmla="*/ 1 h 170"/>
              <a:gd name="T46" fmla="*/ 126 w 168"/>
              <a:gd name="T47" fmla="*/ 15 h 170"/>
              <a:gd name="T48" fmla="*/ 123 w 168"/>
              <a:gd name="T49" fmla="*/ 23 h 170"/>
              <a:gd name="T50" fmla="*/ 131 w 168"/>
              <a:gd name="T51" fmla="*/ 25 h 170"/>
              <a:gd name="T52" fmla="*/ 144 w 168"/>
              <a:gd name="T53" fmla="*/ 19 h 170"/>
              <a:gd name="T54" fmla="*/ 116 w 168"/>
              <a:gd name="T55" fmla="*/ 81 h 170"/>
              <a:gd name="T56" fmla="*/ 112 w 168"/>
              <a:gd name="T57" fmla="*/ 81 h 170"/>
              <a:gd name="T58" fmla="*/ 98 w 168"/>
              <a:gd name="T59" fmla="*/ 87 h 170"/>
              <a:gd name="T60" fmla="*/ 68 w 168"/>
              <a:gd name="T61" fmla="*/ 68 h 170"/>
              <a:gd name="T62" fmla="*/ 68 w 168"/>
              <a:gd name="T63" fmla="*/ 68 h 170"/>
              <a:gd name="T64" fmla="*/ 68 w 168"/>
              <a:gd name="T65" fmla="*/ 63 h 170"/>
              <a:gd name="T66" fmla="*/ 49 w 168"/>
              <a:gd name="T67" fmla="*/ 43 h 170"/>
              <a:gd name="T68" fmla="*/ 29 w 168"/>
              <a:gd name="T69" fmla="*/ 63 h 170"/>
              <a:gd name="T70" fmla="*/ 34 w 168"/>
              <a:gd name="T71" fmla="*/ 76 h 170"/>
              <a:gd name="T72" fmla="*/ 33 w 168"/>
              <a:gd name="T73" fmla="*/ 78 h 170"/>
              <a:gd name="T74" fmla="*/ 19 w 168"/>
              <a:gd name="T75" fmla="*/ 131 h 170"/>
              <a:gd name="T76" fmla="*/ 19 w 168"/>
              <a:gd name="T77" fmla="*/ 131 h 170"/>
              <a:gd name="T78" fmla="*/ 0 w 168"/>
              <a:gd name="T79" fmla="*/ 151 h 170"/>
              <a:gd name="T80" fmla="*/ 19 w 168"/>
              <a:gd name="T81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70">
                <a:moveTo>
                  <a:pt x="19" y="170"/>
                </a:moveTo>
                <a:cubicBezTo>
                  <a:pt x="30" y="170"/>
                  <a:pt x="39" y="162"/>
                  <a:pt x="39" y="151"/>
                </a:cubicBezTo>
                <a:cubicBezTo>
                  <a:pt x="39" y="144"/>
                  <a:pt x="36" y="138"/>
                  <a:pt x="30" y="134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3" y="82"/>
                  <a:pt x="43" y="82"/>
                  <a:pt x="43" y="82"/>
                </a:cubicBezTo>
                <a:cubicBezTo>
                  <a:pt x="45" y="83"/>
                  <a:pt x="47" y="83"/>
                  <a:pt x="49" y="83"/>
                </a:cubicBezTo>
                <a:cubicBezTo>
                  <a:pt x="54" y="83"/>
                  <a:pt x="58" y="81"/>
                  <a:pt x="61" y="78"/>
                </a:cubicBezTo>
                <a:cubicBezTo>
                  <a:pt x="62" y="78"/>
                  <a:pt x="62" y="78"/>
                  <a:pt x="62" y="78"/>
                </a:cubicBezTo>
                <a:cubicBezTo>
                  <a:pt x="93" y="97"/>
                  <a:pt x="93" y="97"/>
                  <a:pt x="93" y="97"/>
                </a:cubicBezTo>
                <a:cubicBezTo>
                  <a:pt x="93" y="97"/>
                  <a:pt x="93" y="97"/>
                  <a:pt x="93" y="97"/>
                </a:cubicBezTo>
                <a:cubicBezTo>
                  <a:pt x="92" y="98"/>
                  <a:pt x="92" y="99"/>
                  <a:pt x="92" y="101"/>
                </a:cubicBezTo>
                <a:cubicBezTo>
                  <a:pt x="92" y="112"/>
                  <a:pt x="101" y="121"/>
                  <a:pt x="112" y="121"/>
                </a:cubicBezTo>
                <a:cubicBezTo>
                  <a:pt x="123" y="121"/>
                  <a:pt x="132" y="112"/>
                  <a:pt x="132" y="101"/>
                </a:cubicBezTo>
                <a:cubicBezTo>
                  <a:pt x="132" y="95"/>
                  <a:pt x="130" y="90"/>
                  <a:pt x="126" y="87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7" y="37"/>
                  <a:pt x="159" y="39"/>
                  <a:pt x="162" y="39"/>
                </a:cubicBezTo>
                <a:cubicBezTo>
                  <a:pt x="162" y="39"/>
                  <a:pt x="163" y="39"/>
                  <a:pt x="163" y="39"/>
                </a:cubicBezTo>
                <a:cubicBezTo>
                  <a:pt x="166" y="38"/>
                  <a:pt x="168" y="35"/>
                  <a:pt x="167" y="32"/>
                </a:cubicBezTo>
                <a:cubicBezTo>
                  <a:pt x="162" y="5"/>
                  <a:pt x="162" y="5"/>
                  <a:pt x="162" y="5"/>
                </a:cubicBezTo>
                <a:cubicBezTo>
                  <a:pt x="162" y="3"/>
                  <a:pt x="161" y="2"/>
                  <a:pt x="159" y="1"/>
                </a:cubicBezTo>
                <a:cubicBezTo>
                  <a:pt x="157" y="0"/>
                  <a:pt x="155" y="0"/>
                  <a:pt x="154" y="1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3" y="16"/>
                  <a:pt x="122" y="20"/>
                  <a:pt x="123" y="23"/>
                </a:cubicBezTo>
                <a:cubicBezTo>
                  <a:pt x="124" y="25"/>
                  <a:pt x="128" y="27"/>
                  <a:pt x="131" y="25"/>
                </a:cubicBezTo>
                <a:cubicBezTo>
                  <a:pt x="144" y="19"/>
                  <a:pt x="144" y="19"/>
                  <a:pt x="144" y="19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15" y="81"/>
                  <a:pt x="113" y="81"/>
                  <a:pt x="112" y="81"/>
                </a:cubicBezTo>
                <a:cubicBezTo>
                  <a:pt x="107" y="81"/>
                  <a:pt x="102" y="83"/>
                  <a:pt x="98" y="87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67"/>
                  <a:pt x="68" y="65"/>
                  <a:pt x="68" y="63"/>
                </a:cubicBezTo>
                <a:cubicBezTo>
                  <a:pt x="68" y="52"/>
                  <a:pt x="60" y="43"/>
                  <a:pt x="49" y="43"/>
                </a:cubicBezTo>
                <a:cubicBezTo>
                  <a:pt x="38" y="43"/>
                  <a:pt x="29" y="52"/>
                  <a:pt x="29" y="63"/>
                </a:cubicBezTo>
                <a:cubicBezTo>
                  <a:pt x="29" y="68"/>
                  <a:pt x="30" y="72"/>
                  <a:pt x="34" y="76"/>
                </a:cubicBezTo>
                <a:cubicBezTo>
                  <a:pt x="33" y="76"/>
                  <a:pt x="33" y="77"/>
                  <a:pt x="33" y="78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8" y="131"/>
                  <a:pt x="0" y="140"/>
                  <a:pt x="0" y="151"/>
                </a:cubicBezTo>
                <a:cubicBezTo>
                  <a:pt x="0" y="162"/>
                  <a:pt x="8" y="170"/>
                  <a:pt x="19" y="1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81"/>
          <p:cNvSpPr/>
          <p:nvPr/>
        </p:nvSpPr>
        <p:spPr bwMode="auto">
          <a:xfrm>
            <a:off x="4020615" y="5321300"/>
            <a:ext cx="552378" cy="552450"/>
          </a:xfrm>
          <a:custGeom>
            <a:avLst/>
            <a:gdLst>
              <a:gd name="T0" fmla="*/ 172 w 192"/>
              <a:gd name="T1" fmla="*/ 0 h 192"/>
              <a:gd name="T2" fmla="*/ 151 w 192"/>
              <a:gd name="T3" fmla="*/ 21 h 192"/>
              <a:gd name="T4" fmla="*/ 159 w 192"/>
              <a:gd name="T5" fmla="*/ 36 h 192"/>
              <a:gd name="T6" fmla="*/ 131 w 192"/>
              <a:gd name="T7" fmla="*/ 153 h 192"/>
              <a:gd name="T8" fmla="*/ 126 w 192"/>
              <a:gd name="T9" fmla="*/ 152 h 192"/>
              <a:gd name="T10" fmla="*/ 123 w 192"/>
              <a:gd name="T11" fmla="*/ 153 h 192"/>
              <a:gd name="T12" fmla="*/ 95 w 192"/>
              <a:gd name="T13" fmla="*/ 71 h 192"/>
              <a:gd name="T14" fmla="*/ 103 w 192"/>
              <a:gd name="T15" fmla="*/ 55 h 192"/>
              <a:gd name="T16" fmla="*/ 83 w 192"/>
              <a:gd name="T17" fmla="*/ 35 h 192"/>
              <a:gd name="T18" fmla="*/ 63 w 192"/>
              <a:gd name="T19" fmla="*/ 55 h 192"/>
              <a:gd name="T20" fmla="*/ 65 w 192"/>
              <a:gd name="T21" fmla="*/ 61 h 192"/>
              <a:gd name="T22" fmla="*/ 32 w 192"/>
              <a:gd name="T23" fmla="*/ 90 h 192"/>
              <a:gd name="T24" fmla="*/ 20 w 192"/>
              <a:gd name="T25" fmla="*/ 86 h 192"/>
              <a:gd name="T26" fmla="*/ 0 w 192"/>
              <a:gd name="T27" fmla="*/ 106 h 192"/>
              <a:gd name="T28" fmla="*/ 20 w 192"/>
              <a:gd name="T29" fmla="*/ 126 h 192"/>
              <a:gd name="T30" fmla="*/ 40 w 192"/>
              <a:gd name="T31" fmla="*/ 106 h 192"/>
              <a:gd name="T32" fmla="*/ 39 w 192"/>
              <a:gd name="T33" fmla="*/ 100 h 192"/>
              <a:gd name="T34" fmla="*/ 72 w 192"/>
              <a:gd name="T35" fmla="*/ 71 h 192"/>
              <a:gd name="T36" fmla="*/ 83 w 192"/>
              <a:gd name="T37" fmla="*/ 75 h 192"/>
              <a:gd name="T38" fmla="*/ 84 w 192"/>
              <a:gd name="T39" fmla="*/ 75 h 192"/>
              <a:gd name="T40" fmla="*/ 112 w 192"/>
              <a:gd name="T41" fmla="*/ 158 h 192"/>
              <a:gd name="T42" fmla="*/ 106 w 192"/>
              <a:gd name="T43" fmla="*/ 172 h 192"/>
              <a:gd name="T44" fmla="*/ 126 w 192"/>
              <a:gd name="T45" fmla="*/ 192 h 192"/>
              <a:gd name="T46" fmla="*/ 146 w 192"/>
              <a:gd name="T47" fmla="*/ 172 h 192"/>
              <a:gd name="T48" fmla="*/ 142 w 192"/>
              <a:gd name="T49" fmla="*/ 161 h 192"/>
              <a:gd name="T50" fmla="*/ 171 w 192"/>
              <a:gd name="T51" fmla="*/ 41 h 192"/>
              <a:gd name="T52" fmla="*/ 172 w 192"/>
              <a:gd name="T53" fmla="*/ 41 h 192"/>
              <a:gd name="T54" fmla="*/ 192 w 192"/>
              <a:gd name="T55" fmla="*/ 21 h 192"/>
              <a:gd name="T56" fmla="*/ 172 w 192"/>
              <a:gd name="T5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92">
                <a:moveTo>
                  <a:pt x="172" y="0"/>
                </a:moveTo>
                <a:cubicBezTo>
                  <a:pt x="160" y="0"/>
                  <a:pt x="151" y="9"/>
                  <a:pt x="151" y="21"/>
                </a:cubicBezTo>
                <a:cubicBezTo>
                  <a:pt x="151" y="27"/>
                  <a:pt x="155" y="33"/>
                  <a:pt x="159" y="36"/>
                </a:cubicBezTo>
                <a:cubicBezTo>
                  <a:pt x="141" y="110"/>
                  <a:pt x="134" y="141"/>
                  <a:pt x="131" y="153"/>
                </a:cubicBezTo>
                <a:cubicBezTo>
                  <a:pt x="130" y="153"/>
                  <a:pt x="128" y="152"/>
                  <a:pt x="126" y="152"/>
                </a:cubicBezTo>
                <a:cubicBezTo>
                  <a:pt x="125" y="152"/>
                  <a:pt x="124" y="152"/>
                  <a:pt x="123" y="153"/>
                </a:cubicBezTo>
                <a:cubicBezTo>
                  <a:pt x="95" y="71"/>
                  <a:pt x="95" y="71"/>
                  <a:pt x="95" y="71"/>
                </a:cubicBezTo>
                <a:cubicBezTo>
                  <a:pt x="100" y="67"/>
                  <a:pt x="103" y="61"/>
                  <a:pt x="103" y="55"/>
                </a:cubicBezTo>
                <a:cubicBezTo>
                  <a:pt x="103" y="44"/>
                  <a:pt x="94" y="35"/>
                  <a:pt x="83" y="35"/>
                </a:cubicBezTo>
                <a:cubicBezTo>
                  <a:pt x="72" y="35"/>
                  <a:pt x="63" y="44"/>
                  <a:pt x="63" y="55"/>
                </a:cubicBezTo>
                <a:cubicBezTo>
                  <a:pt x="63" y="57"/>
                  <a:pt x="64" y="59"/>
                  <a:pt x="65" y="61"/>
                </a:cubicBezTo>
                <a:cubicBezTo>
                  <a:pt x="32" y="90"/>
                  <a:pt x="32" y="90"/>
                  <a:pt x="32" y="90"/>
                </a:cubicBezTo>
                <a:cubicBezTo>
                  <a:pt x="29" y="87"/>
                  <a:pt x="24" y="86"/>
                  <a:pt x="20" y="86"/>
                </a:cubicBezTo>
                <a:cubicBezTo>
                  <a:pt x="9" y="86"/>
                  <a:pt x="0" y="95"/>
                  <a:pt x="0" y="106"/>
                </a:cubicBezTo>
                <a:cubicBezTo>
                  <a:pt x="0" y="117"/>
                  <a:pt x="9" y="126"/>
                  <a:pt x="20" y="126"/>
                </a:cubicBezTo>
                <a:cubicBezTo>
                  <a:pt x="31" y="126"/>
                  <a:pt x="40" y="117"/>
                  <a:pt x="40" y="106"/>
                </a:cubicBezTo>
                <a:cubicBezTo>
                  <a:pt x="40" y="104"/>
                  <a:pt x="39" y="102"/>
                  <a:pt x="39" y="100"/>
                </a:cubicBezTo>
                <a:cubicBezTo>
                  <a:pt x="72" y="71"/>
                  <a:pt x="72" y="71"/>
                  <a:pt x="72" y="71"/>
                </a:cubicBezTo>
                <a:cubicBezTo>
                  <a:pt x="75" y="73"/>
                  <a:pt x="79" y="75"/>
                  <a:pt x="83" y="75"/>
                </a:cubicBezTo>
                <a:cubicBezTo>
                  <a:pt x="84" y="75"/>
                  <a:pt x="84" y="75"/>
                  <a:pt x="84" y="75"/>
                </a:cubicBezTo>
                <a:cubicBezTo>
                  <a:pt x="112" y="158"/>
                  <a:pt x="112" y="158"/>
                  <a:pt x="112" y="158"/>
                </a:cubicBezTo>
                <a:cubicBezTo>
                  <a:pt x="108" y="161"/>
                  <a:pt x="106" y="167"/>
                  <a:pt x="106" y="172"/>
                </a:cubicBezTo>
                <a:cubicBezTo>
                  <a:pt x="106" y="183"/>
                  <a:pt x="115" y="192"/>
                  <a:pt x="126" y="192"/>
                </a:cubicBezTo>
                <a:cubicBezTo>
                  <a:pt x="137" y="192"/>
                  <a:pt x="146" y="183"/>
                  <a:pt x="146" y="172"/>
                </a:cubicBezTo>
                <a:cubicBezTo>
                  <a:pt x="146" y="168"/>
                  <a:pt x="145" y="164"/>
                  <a:pt x="142" y="161"/>
                </a:cubicBezTo>
                <a:cubicBezTo>
                  <a:pt x="145" y="147"/>
                  <a:pt x="160" y="85"/>
                  <a:pt x="171" y="41"/>
                </a:cubicBezTo>
                <a:cubicBezTo>
                  <a:pt x="171" y="41"/>
                  <a:pt x="171" y="41"/>
                  <a:pt x="172" y="41"/>
                </a:cubicBezTo>
                <a:cubicBezTo>
                  <a:pt x="183" y="41"/>
                  <a:pt x="192" y="32"/>
                  <a:pt x="192" y="21"/>
                </a:cubicBezTo>
                <a:cubicBezTo>
                  <a:pt x="192" y="9"/>
                  <a:pt x="183" y="0"/>
                  <a:pt x="1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82"/>
          <p:cNvSpPr/>
          <p:nvPr/>
        </p:nvSpPr>
        <p:spPr bwMode="auto">
          <a:xfrm>
            <a:off x="8853923" y="4241801"/>
            <a:ext cx="503172" cy="517525"/>
          </a:xfrm>
          <a:custGeom>
            <a:avLst/>
            <a:gdLst>
              <a:gd name="T0" fmla="*/ 96 w 175"/>
              <a:gd name="T1" fmla="*/ 84 h 180"/>
              <a:gd name="T2" fmla="*/ 95 w 175"/>
              <a:gd name="T3" fmla="*/ 74 h 180"/>
              <a:gd name="T4" fmla="*/ 103 w 175"/>
              <a:gd name="T5" fmla="*/ 67 h 180"/>
              <a:gd name="T6" fmla="*/ 112 w 175"/>
              <a:gd name="T7" fmla="*/ 66 h 180"/>
              <a:gd name="T8" fmla="*/ 121 w 175"/>
              <a:gd name="T9" fmla="*/ 65 h 180"/>
              <a:gd name="T10" fmla="*/ 129 w 175"/>
              <a:gd name="T11" fmla="*/ 56 h 180"/>
              <a:gd name="T12" fmla="*/ 129 w 175"/>
              <a:gd name="T13" fmla="*/ 46 h 180"/>
              <a:gd name="T14" fmla="*/ 87 w 175"/>
              <a:gd name="T15" fmla="*/ 3 h 180"/>
              <a:gd name="T16" fmla="*/ 77 w 175"/>
              <a:gd name="T17" fmla="*/ 3 h 180"/>
              <a:gd name="T18" fmla="*/ 69 w 175"/>
              <a:gd name="T19" fmla="*/ 11 h 180"/>
              <a:gd name="T20" fmla="*/ 68 w 175"/>
              <a:gd name="T21" fmla="*/ 21 h 180"/>
              <a:gd name="T22" fmla="*/ 67 w 175"/>
              <a:gd name="T23" fmla="*/ 30 h 180"/>
              <a:gd name="T24" fmla="*/ 29 w 175"/>
              <a:gd name="T25" fmla="*/ 69 h 180"/>
              <a:gd name="T26" fmla="*/ 20 w 175"/>
              <a:gd name="T27" fmla="*/ 70 h 180"/>
              <a:gd name="T28" fmla="*/ 11 w 175"/>
              <a:gd name="T29" fmla="*/ 71 h 180"/>
              <a:gd name="T30" fmla="*/ 3 w 175"/>
              <a:gd name="T31" fmla="*/ 80 h 180"/>
              <a:gd name="T32" fmla="*/ 3 w 175"/>
              <a:gd name="T33" fmla="*/ 90 h 180"/>
              <a:gd name="T34" fmla="*/ 45 w 175"/>
              <a:gd name="T35" fmla="*/ 133 h 180"/>
              <a:gd name="T36" fmla="*/ 55 w 175"/>
              <a:gd name="T37" fmla="*/ 133 h 180"/>
              <a:gd name="T38" fmla="*/ 63 w 175"/>
              <a:gd name="T39" fmla="*/ 124 h 180"/>
              <a:gd name="T40" fmla="*/ 64 w 175"/>
              <a:gd name="T41" fmla="*/ 115 h 180"/>
              <a:gd name="T42" fmla="*/ 65 w 175"/>
              <a:gd name="T43" fmla="*/ 106 h 180"/>
              <a:gd name="T44" fmla="*/ 72 w 175"/>
              <a:gd name="T45" fmla="*/ 98 h 180"/>
              <a:gd name="T46" fmla="*/ 82 w 175"/>
              <a:gd name="T47" fmla="*/ 98 h 180"/>
              <a:gd name="T48" fmla="*/ 150 w 175"/>
              <a:gd name="T49" fmla="*/ 177 h 180"/>
              <a:gd name="T50" fmla="*/ 160 w 175"/>
              <a:gd name="T51" fmla="*/ 177 h 180"/>
              <a:gd name="T52" fmla="*/ 173 w 175"/>
              <a:gd name="T53" fmla="*/ 164 h 180"/>
              <a:gd name="T54" fmla="*/ 172 w 175"/>
              <a:gd name="T55" fmla="*/ 154 h 180"/>
              <a:gd name="T56" fmla="*/ 96 w 175"/>
              <a:gd name="T57" fmla="*/ 8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5" h="180">
                <a:moveTo>
                  <a:pt x="96" y="84"/>
                </a:moveTo>
                <a:cubicBezTo>
                  <a:pt x="93" y="82"/>
                  <a:pt x="93" y="77"/>
                  <a:pt x="95" y="74"/>
                </a:cubicBezTo>
                <a:cubicBezTo>
                  <a:pt x="103" y="67"/>
                  <a:pt x="103" y="67"/>
                  <a:pt x="103" y="67"/>
                </a:cubicBezTo>
                <a:cubicBezTo>
                  <a:pt x="106" y="64"/>
                  <a:pt x="110" y="63"/>
                  <a:pt x="112" y="66"/>
                </a:cubicBezTo>
                <a:cubicBezTo>
                  <a:pt x="114" y="68"/>
                  <a:pt x="118" y="68"/>
                  <a:pt x="121" y="65"/>
                </a:cubicBezTo>
                <a:cubicBezTo>
                  <a:pt x="129" y="56"/>
                  <a:pt x="129" y="56"/>
                  <a:pt x="129" y="56"/>
                </a:cubicBezTo>
                <a:cubicBezTo>
                  <a:pt x="132" y="53"/>
                  <a:pt x="132" y="49"/>
                  <a:pt x="129" y="46"/>
                </a:cubicBezTo>
                <a:cubicBezTo>
                  <a:pt x="87" y="3"/>
                  <a:pt x="87" y="3"/>
                  <a:pt x="87" y="3"/>
                </a:cubicBezTo>
                <a:cubicBezTo>
                  <a:pt x="85" y="0"/>
                  <a:pt x="80" y="0"/>
                  <a:pt x="77" y="3"/>
                </a:cubicBezTo>
                <a:cubicBezTo>
                  <a:pt x="69" y="11"/>
                  <a:pt x="69" y="11"/>
                  <a:pt x="69" y="11"/>
                </a:cubicBezTo>
                <a:cubicBezTo>
                  <a:pt x="66" y="14"/>
                  <a:pt x="66" y="18"/>
                  <a:pt x="68" y="21"/>
                </a:cubicBezTo>
                <a:cubicBezTo>
                  <a:pt x="70" y="23"/>
                  <a:pt x="70" y="27"/>
                  <a:pt x="67" y="30"/>
                </a:cubicBezTo>
                <a:cubicBezTo>
                  <a:pt x="29" y="69"/>
                  <a:pt x="29" y="69"/>
                  <a:pt x="29" y="69"/>
                </a:cubicBezTo>
                <a:cubicBezTo>
                  <a:pt x="27" y="72"/>
                  <a:pt x="22" y="72"/>
                  <a:pt x="20" y="70"/>
                </a:cubicBezTo>
                <a:cubicBezTo>
                  <a:pt x="18" y="67"/>
                  <a:pt x="14" y="68"/>
                  <a:pt x="11" y="71"/>
                </a:cubicBezTo>
                <a:cubicBezTo>
                  <a:pt x="3" y="80"/>
                  <a:pt x="3" y="80"/>
                  <a:pt x="3" y="80"/>
                </a:cubicBezTo>
                <a:cubicBezTo>
                  <a:pt x="0" y="82"/>
                  <a:pt x="0" y="87"/>
                  <a:pt x="3" y="90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48" y="136"/>
                  <a:pt x="52" y="136"/>
                  <a:pt x="55" y="133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66" y="121"/>
                  <a:pt x="66" y="117"/>
                  <a:pt x="64" y="115"/>
                </a:cubicBezTo>
                <a:cubicBezTo>
                  <a:pt x="62" y="113"/>
                  <a:pt x="62" y="108"/>
                  <a:pt x="65" y="106"/>
                </a:cubicBezTo>
                <a:cubicBezTo>
                  <a:pt x="72" y="98"/>
                  <a:pt x="72" y="98"/>
                  <a:pt x="72" y="98"/>
                </a:cubicBezTo>
                <a:cubicBezTo>
                  <a:pt x="75" y="95"/>
                  <a:pt x="79" y="95"/>
                  <a:pt x="82" y="98"/>
                </a:cubicBezTo>
                <a:cubicBezTo>
                  <a:pt x="150" y="177"/>
                  <a:pt x="150" y="177"/>
                  <a:pt x="150" y="177"/>
                </a:cubicBezTo>
                <a:cubicBezTo>
                  <a:pt x="153" y="180"/>
                  <a:pt x="157" y="180"/>
                  <a:pt x="160" y="177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5" y="162"/>
                  <a:pt x="175" y="157"/>
                  <a:pt x="172" y="154"/>
                </a:cubicBezTo>
                <a:lnTo>
                  <a:pt x="96" y="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83"/>
          <p:cNvSpPr>
            <a:spLocks noEditPoints="1"/>
          </p:cNvSpPr>
          <p:nvPr/>
        </p:nvSpPr>
        <p:spPr bwMode="auto">
          <a:xfrm>
            <a:off x="8850748" y="4238625"/>
            <a:ext cx="507934" cy="520700"/>
          </a:xfrm>
          <a:custGeom>
            <a:avLst/>
            <a:gdLst>
              <a:gd name="T0" fmla="*/ 156 w 177"/>
              <a:gd name="T1" fmla="*/ 181 h 181"/>
              <a:gd name="T2" fmla="*/ 82 w 177"/>
              <a:gd name="T3" fmla="*/ 100 h 181"/>
              <a:gd name="T4" fmla="*/ 67 w 177"/>
              <a:gd name="T5" fmla="*/ 107 h 181"/>
              <a:gd name="T6" fmla="*/ 65 w 177"/>
              <a:gd name="T7" fmla="*/ 126 h 181"/>
              <a:gd name="T8" fmla="*/ 45 w 177"/>
              <a:gd name="T9" fmla="*/ 135 h 181"/>
              <a:gd name="T10" fmla="*/ 3 w 177"/>
              <a:gd name="T11" fmla="*/ 80 h 181"/>
              <a:gd name="T12" fmla="*/ 22 w 177"/>
              <a:gd name="T13" fmla="*/ 70 h 181"/>
              <a:gd name="T14" fmla="*/ 67 w 177"/>
              <a:gd name="T15" fmla="*/ 30 h 181"/>
              <a:gd name="T16" fmla="*/ 69 w 177"/>
              <a:gd name="T17" fmla="*/ 12 h 181"/>
              <a:gd name="T18" fmla="*/ 89 w 177"/>
              <a:gd name="T19" fmla="*/ 3 h 181"/>
              <a:gd name="T20" fmla="*/ 131 w 177"/>
              <a:gd name="T21" fmla="*/ 58 h 181"/>
              <a:gd name="T22" fmla="*/ 112 w 177"/>
              <a:gd name="T23" fmla="*/ 67 h 181"/>
              <a:gd name="T24" fmla="*/ 97 w 177"/>
              <a:gd name="T25" fmla="*/ 76 h 181"/>
              <a:gd name="T26" fmla="*/ 97 w 177"/>
              <a:gd name="T27" fmla="*/ 84 h 181"/>
              <a:gd name="T28" fmla="*/ 177 w 177"/>
              <a:gd name="T29" fmla="*/ 160 h 181"/>
              <a:gd name="T30" fmla="*/ 162 w 177"/>
              <a:gd name="T31" fmla="*/ 179 h 181"/>
              <a:gd name="T32" fmla="*/ 78 w 177"/>
              <a:gd name="T33" fmla="*/ 96 h 181"/>
              <a:gd name="T34" fmla="*/ 152 w 177"/>
              <a:gd name="T35" fmla="*/ 177 h 181"/>
              <a:gd name="T36" fmla="*/ 156 w 177"/>
              <a:gd name="T37" fmla="*/ 179 h 181"/>
              <a:gd name="T38" fmla="*/ 173 w 177"/>
              <a:gd name="T39" fmla="*/ 165 h 181"/>
              <a:gd name="T40" fmla="*/ 173 w 177"/>
              <a:gd name="T41" fmla="*/ 156 h 181"/>
              <a:gd name="T42" fmla="*/ 94 w 177"/>
              <a:gd name="T43" fmla="*/ 80 h 181"/>
              <a:gd name="T44" fmla="*/ 103 w 177"/>
              <a:gd name="T45" fmla="*/ 67 h 181"/>
              <a:gd name="T46" fmla="*/ 121 w 177"/>
              <a:gd name="T47" fmla="*/ 65 h 181"/>
              <a:gd name="T48" fmla="*/ 130 w 177"/>
              <a:gd name="T49" fmla="*/ 48 h 181"/>
              <a:gd name="T50" fmla="*/ 79 w 177"/>
              <a:gd name="T51" fmla="*/ 4 h 181"/>
              <a:gd name="T52" fmla="*/ 70 w 177"/>
              <a:gd name="T53" fmla="*/ 21 h 181"/>
              <a:gd name="T54" fmla="*/ 31 w 177"/>
              <a:gd name="T55" fmla="*/ 71 h 181"/>
              <a:gd name="T56" fmla="*/ 13 w 177"/>
              <a:gd name="T57" fmla="*/ 72 h 181"/>
              <a:gd name="T58" fmla="*/ 4 w 177"/>
              <a:gd name="T59" fmla="*/ 90 h 181"/>
              <a:gd name="T60" fmla="*/ 55 w 177"/>
              <a:gd name="T61" fmla="*/ 133 h 181"/>
              <a:gd name="T62" fmla="*/ 64 w 177"/>
              <a:gd name="T63" fmla="*/ 117 h 181"/>
              <a:gd name="T64" fmla="*/ 73 w 177"/>
              <a:gd name="T65" fmla="*/ 9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7" h="181">
                <a:moveTo>
                  <a:pt x="156" y="181"/>
                </a:moveTo>
                <a:cubicBezTo>
                  <a:pt x="156" y="181"/>
                  <a:pt x="156" y="181"/>
                  <a:pt x="156" y="181"/>
                </a:cubicBezTo>
                <a:cubicBezTo>
                  <a:pt x="154" y="181"/>
                  <a:pt x="152" y="180"/>
                  <a:pt x="151" y="179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0" y="98"/>
                  <a:pt x="76" y="97"/>
                  <a:pt x="74" y="100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4" y="110"/>
                  <a:pt x="64" y="113"/>
                  <a:pt x="66" y="115"/>
                </a:cubicBezTo>
                <a:cubicBezTo>
                  <a:pt x="68" y="118"/>
                  <a:pt x="68" y="123"/>
                  <a:pt x="65" y="126"/>
                </a:cubicBezTo>
                <a:cubicBezTo>
                  <a:pt x="56" y="135"/>
                  <a:pt x="56" y="135"/>
                  <a:pt x="56" y="135"/>
                </a:cubicBezTo>
                <a:cubicBezTo>
                  <a:pt x="53" y="138"/>
                  <a:pt x="48" y="138"/>
                  <a:pt x="45" y="135"/>
                </a:cubicBezTo>
                <a:cubicBezTo>
                  <a:pt x="3" y="91"/>
                  <a:pt x="3" y="91"/>
                  <a:pt x="3" y="91"/>
                </a:cubicBezTo>
                <a:cubicBezTo>
                  <a:pt x="0" y="88"/>
                  <a:pt x="0" y="83"/>
                  <a:pt x="3" y="80"/>
                </a:cubicBezTo>
                <a:cubicBezTo>
                  <a:pt x="12" y="71"/>
                  <a:pt x="12" y="71"/>
                  <a:pt x="12" y="71"/>
                </a:cubicBezTo>
                <a:cubicBezTo>
                  <a:pt x="15" y="68"/>
                  <a:pt x="19" y="67"/>
                  <a:pt x="22" y="70"/>
                </a:cubicBezTo>
                <a:cubicBezTo>
                  <a:pt x="24" y="72"/>
                  <a:pt x="27" y="71"/>
                  <a:pt x="30" y="69"/>
                </a:cubicBezTo>
                <a:cubicBezTo>
                  <a:pt x="67" y="30"/>
                  <a:pt x="67" y="30"/>
                  <a:pt x="67" y="30"/>
                </a:cubicBezTo>
                <a:cubicBezTo>
                  <a:pt x="70" y="28"/>
                  <a:pt x="70" y="24"/>
                  <a:pt x="68" y="22"/>
                </a:cubicBezTo>
                <a:cubicBezTo>
                  <a:pt x="66" y="20"/>
                  <a:pt x="66" y="15"/>
                  <a:pt x="69" y="12"/>
                </a:cubicBezTo>
                <a:cubicBezTo>
                  <a:pt x="78" y="3"/>
                  <a:pt x="78" y="3"/>
                  <a:pt x="78" y="3"/>
                </a:cubicBezTo>
                <a:cubicBezTo>
                  <a:pt x="81" y="0"/>
                  <a:pt x="86" y="0"/>
                  <a:pt x="89" y="3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34" y="49"/>
                  <a:pt x="134" y="55"/>
                  <a:pt x="131" y="58"/>
                </a:cubicBezTo>
                <a:cubicBezTo>
                  <a:pt x="123" y="67"/>
                  <a:pt x="123" y="67"/>
                  <a:pt x="123" y="67"/>
                </a:cubicBezTo>
                <a:cubicBezTo>
                  <a:pt x="120" y="70"/>
                  <a:pt x="115" y="70"/>
                  <a:pt x="112" y="67"/>
                </a:cubicBezTo>
                <a:cubicBezTo>
                  <a:pt x="110" y="66"/>
                  <a:pt x="107" y="66"/>
                  <a:pt x="105" y="68"/>
                </a:cubicBezTo>
                <a:cubicBezTo>
                  <a:pt x="97" y="76"/>
                  <a:pt x="97" y="76"/>
                  <a:pt x="97" y="76"/>
                </a:cubicBezTo>
                <a:cubicBezTo>
                  <a:pt x="96" y="77"/>
                  <a:pt x="96" y="79"/>
                  <a:pt x="96" y="80"/>
                </a:cubicBezTo>
                <a:cubicBezTo>
                  <a:pt x="96" y="82"/>
                  <a:pt x="96" y="83"/>
                  <a:pt x="97" y="84"/>
                </a:cubicBezTo>
                <a:cubicBezTo>
                  <a:pt x="174" y="155"/>
                  <a:pt x="174" y="155"/>
                  <a:pt x="174" y="155"/>
                </a:cubicBezTo>
                <a:cubicBezTo>
                  <a:pt x="176" y="156"/>
                  <a:pt x="176" y="158"/>
                  <a:pt x="177" y="160"/>
                </a:cubicBezTo>
                <a:cubicBezTo>
                  <a:pt x="177" y="162"/>
                  <a:pt x="176" y="164"/>
                  <a:pt x="174" y="166"/>
                </a:cubicBezTo>
                <a:cubicBezTo>
                  <a:pt x="162" y="179"/>
                  <a:pt x="162" y="179"/>
                  <a:pt x="162" y="179"/>
                </a:cubicBezTo>
                <a:cubicBezTo>
                  <a:pt x="160" y="181"/>
                  <a:pt x="158" y="181"/>
                  <a:pt x="156" y="181"/>
                </a:cubicBezTo>
                <a:close/>
                <a:moveTo>
                  <a:pt x="78" y="96"/>
                </a:moveTo>
                <a:cubicBezTo>
                  <a:pt x="80" y="96"/>
                  <a:pt x="82" y="97"/>
                  <a:pt x="84" y="99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53" y="179"/>
                  <a:pt x="155" y="179"/>
                  <a:pt x="156" y="179"/>
                </a:cubicBezTo>
                <a:cubicBezTo>
                  <a:pt x="156" y="179"/>
                  <a:pt x="156" y="179"/>
                  <a:pt x="156" y="179"/>
                </a:cubicBezTo>
                <a:cubicBezTo>
                  <a:pt x="158" y="179"/>
                  <a:pt x="159" y="179"/>
                  <a:pt x="160" y="178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4" y="163"/>
                  <a:pt x="175" y="162"/>
                  <a:pt x="175" y="160"/>
                </a:cubicBezTo>
                <a:cubicBezTo>
                  <a:pt x="174" y="159"/>
                  <a:pt x="174" y="157"/>
                  <a:pt x="173" y="156"/>
                </a:cubicBezTo>
                <a:cubicBezTo>
                  <a:pt x="96" y="86"/>
                  <a:pt x="96" y="86"/>
                  <a:pt x="96" y="86"/>
                </a:cubicBezTo>
                <a:cubicBezTo>
                  <a:pt x="94" y="84"/>
                  <a:pt x="94" y="82"/>
                  <a:pt x="94" y="80"/>
                </a:cubicBezTo>
                <a:cubicBezTo>
                  <a:pt x="93" y="78"/>
                  <a:pt x="94" y="76"/>
                  <a:pt x="96" y="75"/>
                </a:cubicBezTo>
                <a:cubicBezTo>
                  <a:pt x="103" y="67"/>
                  <a:pt x="103" y="67"/>
                  <a:pt x="103" y="67"/>
                </a:cubicBezTo>
                <a:cubicBezTo>
                  <a:pt x="106" y="64"/>
                  <a:pt x="111" y="63"/>
                  <a:pt x="114" y="66"/>
                </a:cubicBezTo>
                <a:cubicBezTo>
                  <a:pt x="115" y="68"/>
                  <a:pt x="119" y="67"/>
                  <a:pt x="121" y="65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2" y="54"/>
                  <a:pt x="132" y="50"/>
                  <a:pt x="130" y="48"/>
                </a:cubicBezTo>
                <a:cubicBezTo>
                  <a:pt x="88" y="4"/>
                  <a:pt x="88" y="4"/>
                  <a:pt x="88" y="4"/>
                </a:cubicBezTo>
                <a:cubicBezTo>
                  <a:pt x="85" y="2"/>
                  <a:pt x="81" y="2"/>
                  <a:pt x="79" y="4"/>
                </a:cubicBezTo>
                <a:cubicBezTo>
                  <a:pt x="71" y="13"/>
                  <a:pt x="71" y="13"/>
                  <a:pt x="71" y="13"/>
                </a:cubicBezTo>
                <a:cubicBezTo>
                  <a:pt x="68" y="15"/>
                  <a:pt x="68" y="19"/>
                  <a:pt x="70" y="21"/>
                </a:cubicBezTo>
                <a:cubicBezTo>
                  <a:pt x="72" y="24"/>
                  <a:pt x="72" y="28"/>
                  <a:pt x="69" y="32"/>
                </a:cubicBezTo>
                <a:cubicBezTo>
                  <a:pt x="31" y="71"/>
                  <a:pt x="31" y="71"/>
                  <a:pt x="31" y="71"/>
                </a:cubicBezTo>
                <a:cubicBezTo>
                  <a:pt x="28" y="74"/>
                  <a:pt x="23" y="74"/>
                  <a:pt x="21" y="72"/>
                </a:cubicBezTo>
                <a:cubicBezTo>
                  <a:pt x="19" y="70"/>
                  <a:pt x="15" y="70"/>
                  <a:pt x="13" y="72"/>
                </a:cubicBezTo>
                <a:cubicBezTo>
                  <a:pt x="4" y="81"/>
                  <a:pt x="4" y="81"/>
                  <a:pt x="4" y="81"/>
                </a:cubicBezTo>
                <a:cubicBezTo>
                  <a:pt x="2" y="84"/>
                  <a:pt x="2" y="88"/>
                  <a:pt x="4" y="90"/>
                </a:cubicBezTo>
                <a:cubicBezTo>
                  <a:pt x="47" y="133"/>
                  <a:pt x="47" y="133"/>
                  <a:pt x="47" y="133"/>
                </a:cubicBezTo>
                <a:cubicBezTo>
                  <a:pt x="49" y="136"/>
                  <a:pt x="53" y="136"/>
                  <a:pt x="55" y="133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6" y="122"/>
                  <a:pt x="66" y="119"/>
                  <a:pt x="64" y="117"/>
                </a:cubicBezTo>
                <a:cubicBezTo>
                  <a:pt x="62" y="114"/>
                  <a:pt x="62" y="109"/>
                  <a:pt x="65" y="106"/>
                </a:cubicBezTo>
                <a:cubicBezTo>
                  <a:pt x="73" y="98"/>
                  <a:pt x="73" y="98"/>
                  <a:pt x="73" y="98"/>
                </a:cubicBezTo>
                <a:cubicBezTo>
                  <a:pt x="74" y="97"/>
                  <a:pt x="76" y="96"/>
                  <a:pt x="7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84"/>
          <p:cNvSpPr/>
          <p:nvPr/>
        </p:nvSpPr>
        <p:spPr bwMode="auto">
          <a:xfrm>
            <a:off x="8809479" y="4695826"/>
            <a:ext cx="353967" cy="92075"/>
          </a:xfrm>
          <a:custGeom>
            <a:avLst/>
            <a:gdLst>
              <a:gd name="T0" fmla="*/ 0 w 123"/>
              <a:gd name="T1" fmla="*/ 25 h 32"/>
              <a:gd name="T2" fmla="*/ 7 w 123"/>
              <a:gd name="T3" fmla="*/ 32 h 32"/>
              <a:gd name="T4" fmla="*/ 116 w 123"/>
              <a:gd name="T5" fmla="*/ 32 h 32"/>
              <a:gd name="T6" fmla="*/ 123 w 123"/>
              <a:gd name="T7" fmla="*/ 25 h 32"/>
              <a:gd name="T8" fmla="*/ 123 w 123"/>
              <a:gd name="T9" fmla="*/ 7 h 32"/>
              <a:gd name="T10" fmla="*/ 116 w 123"/>
              <a:gd name="T11" fmla="*/ 0 h 32"/>
              <a:gd name="T12" fmla="*/ 7 w 123"/>
              <a:gd name="T13" fmla="*/ 0 h 32"/>
              <a:gd name="T14" fmla="*/ 0 w 123"/>
              <a:gd name="T15" fmla="*/ 7 h 32"/>
              <a:gd name="T16" fmla="*/ 0 w 123"/>
              <a:gd name="T17" fmla="*/ 2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32">
                <a:moveTo>
                  <a:pt x="0" y="25"/>
                </a:moveTo>
                <a:cubicBezTo>
                  <a:pt x="0" y="29"/>
                  <a:pt x="3" y="32"/>
                  <a:pt x="7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20" y="32"/>
                  <a:pt x="123" y="29"/>
                  <a:pt x="123" y="25"/>
                </a:cubicBezTo>
                <a:cubicBezTo>
                  <a:pt x="123" y="7"/>
                  <a:pt x="123" y="7"/>
                  <a:pt x="123" y="7"/>
                </a:cubicBezTo>
                <a:cubicBezTo>
                  <a:pt x="123" y="3"/>
                  <a:pt x="120" y="0"/>
                  <a:pt x="116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85"/>
          <p:cNvSpPr>
            <a:spLocks noEditPoints="1"/>
          </p:cNvSpPr>
          <p:nvPr/>
        </p:nvSpPr>
        <p:spPr bwMode="auto">
          <a:xfrm>
            <a:off x="8807892" y="4692651"/>
            <a:ext cx="358728" cy="98425"/>
          </a:xfrm>
          <a:custGeom>
            <a:avLst/>
            <a:gdLst>
              <a:gd name="T0" fmla="*/ 117 w 125"/>
              <a:gd name="T1" fmla="*/ 34 h 34"/>
              <a:gd name="T2" fmla="*/ 8 w 125"/>
              <a:gd name="T3" fmla="*/ 34 h 34"/>
              <a:gd name="T4" fmla="*/ 0 w 125"/>
              <a:gd name="T5" fmla="*/ 26 h 34"/>
              <a:gd name="T6" fmla="*/ 0 w 125"/>
              <a:gd name="T7" fmla="*/ 8 h 34"/>
              <a:gd name="T8" fmla="*/ 8 w 125"/>
              <a:gd name="T9" fmla="*/ 0 h 34"/>
              <a:gd name="T10" fmla="*/ 117 w 125"/>
              <a:gd name="T11" fmla="*/ 0 h 34"/>
              <a:gd name="T12" fmla="*/ 125 w 125"/>
              <a:gd name="T13" fmla="*/ 8 h 34"/>
              <a:gd name="T14" fmla="*/ 125 w 125"/>
              <a:gd name="T15" fmla="*/ 26 h 34"/>
              <a:gd name="T16" fmla="*/ 117 w 125"/>
              <a:gd name="T17" fmla="*/ 34 h 34"/>
              <a:gd name="T18" fmla="*/ 8 w 125"/>
              <a:gd name="T19" fmla="*/ 2 h 34"/>
              <a:gd name="T20" fmla="*/ 2 w 125"/>
              <a:gd name="T21" fmla="*/ 8 h 34"/>
              <a:gd name="T22" fmla="*/ 2 w 125"/>
              <a:gd name="T23" fmla="*/ 26 h 34"/>
              <a:gd name="T24" fmla="*/ 8 w 125"/>
              <a:gd name="T25" fmla="*/ 32 h 34"/>
              <a:gd name="T26" fmla="*/ 117 w 125"/>
              <a:gd name="T27" fmla="*/ 32 h 34"/>
              <a:gd name="T28" fmla="*/ 123 w 125"/>
              <a:gd name="T29" fmla="*/ 26 h 34"/>
              <a:gd name="T30" fmla="*/ 123 w 125"/>
              <a:gd name="T31" fmla="*/ 8 h 34"/>
              <a:gd name="T32" fmla="*/ 117 w 125"/>
              <a:gd name="T33" fmla="*/ 2 h 34"/>
              <a:gd name="T34" fmla="*/ 8 w 125"/>
              <a:gd name="T35" fmla="*/ 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34">
                <a:moveTo>
                  <a:pt x="117" y="34"/>
                </a:move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2" y="0"/>
                  <a:pt x="125" y="4"/>
                  <a:pt x="125" y="8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5" y="31"/>
                  <a:pt x="122" y="34"/>
                  <a:pt x="117" y="34"/>
                </a:cubicBezTo>
                <a:close/>
                <a:moveTo>
                  <a:pt x="8" y="2"/>
                </a:moveTo>
                <a:cubicBezTo>
                  <a:pt x="4" y="2"/>
                  <a:pt x="2" y="5"/>
                  <a:pt x="2" y="8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30"/>
                  <a:pt x="4" y="32"/>
                  <a:pt x="8" y="32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0" y="32"/>
                  <a:pt x="123" y="30"/>
                  <a:pt x="123" y="26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5"/>
                  <a:pt x="120" y="2"/>
                  <a:pt x="117" y="2"/>
                </a:cubicBezTo>
                <a:lnTo>
                  <a:pt x="8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1628563" y="5784850"/>
            <a:ext cx="552378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87"/>
          <p:cNvSpPr/>
          <p:nvPr/>
        </p:nvSpPr>
        <p:spPr bwMode="auto">
          <a:xfrm>
            <a:off x="2057133" y="5321300"/>
            <a:ext cx="123809" cy="400050"/>
          </a:xfrm>
          <a:custGeom>
            <a:avLst/>
            <a:gdLst>
              <a:gd name="T0" fmla="*/ 42 w 43"/>
              <a:gd name="T1" fmla="*/ 0 h 139"/>
              <a:gd name="T2" fmla="*/ 1 w 43"/>
              <a:gd name="T3" fmla="*/ 0 h 139"/>
              <a:gd name="T4" fmla="*/ 0 w 43"/>
              <a:gd name="T5" fmla="*/ 1 h 139"/>
              <a:gd name="T6" fmla="*/ 0 w 43"/>
              <a:gd name="T7" fmla="*/ 138 h 139"/>
              <a:gd name="T8" fmla="*/ 1 w 43"/>
              <a:gd name="T9" fmla="*/ 139 h 139"/>
              <a:gd name="T10" fmla="*/ 42 w 43"/>
              <a:gd name="T11" fmla="*/ 139 h 139"/>
              <a:gd name="T12" fmla="*/ 43 w 43"/>
              <a:gd name="T13" fmla="*/ 138 h 139"/>
              <a:gd name="T14" fmla="*/ 43 w 43"/>
              <a:gd name="T15" fmla="*/ 1 h 139"/>
              <a:gd name="T16" fmla="*/ 42 w 43"/>
              <a:gd name="T1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139">
                <a:moveTo>
                  <a:pt x="4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1" y="139"/>
                  <a:pt x="1" y="139"/>
                </a:cubicBezTo>
                <a:cubicBezTo>
                  <a:pt x="42" y="139"/>
                  <a:pt x="42" y="139"/>
                  <a:pt x="42" y="139"/>
                </a:cubicBezTo>
                <a:cubicBezTo>
                  <a:pt x="42" y="139"/>
                  <a:pt x="43" y="138"/>
                  <a:pt x="43" y="138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1"/>
                  <a:pt x="42" y="0"/>
                  <a:pt x="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88"/>
          <p:cNvSpPr/>
          <p:nvPr/>
        </p:nvSpPr>
        <p:spPr bwMode="auto">
          <a:xfrm>
            <a:off x="1841261" y="5448300"/>
            <a:ext cx="123809" cy="273050"/>
          </a:xfrm>
          <a:custGeom>
            <a:avLst/>
            <a:gdLst>
              <a:gd name="T0" fmla="*/ 1 w 43"/>
              <a:gd name="T1" fmla="*/ 95 h 95"/>
              <a:gd name="T2" fmla="*/ 42 w 43"/>
              <a:gd name="T3" fmla="*/ 95 h 95"/>
              <a:gd name="T4" fmla="*/ 43 w 43"/>
              <a:gd name="T5" fmla="*/ 94 h 95"/>
              <a:gd name="T6" fmla="*/ 43 w 43"/>
              <a:gd name="T7" fmla="*/ 1 h 95"/>
              <a:gd name="T8" fmla="*/ 42 w 43"/>
              <a:gd name="T9" fmla="*/ 0 h 95"/>
              <a:gd name="T10" fmla="*/ 1 w 43"/>
              <a:gd name="T11" fmla="*/ 0 h 95"/>
              <a:gd name="T12" fmla="*/ 0 w 43"/>
              <a:gd name="T13" fmla="*/ 1 h 95"/>
              <a:gd name="T14" fmla="*/ 0 w 43"/>
              <a:gd name="T15" fmla="*/ 94 h 95"/>
              <a:gd name="T16" fmla="*/ 1 w 4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95">
                <a:moveTo>
                  <a:pt x="1" y="95"/>
                </a:moveTo>
                <a:cubicBezTo>
                  <a:pt x="42" y="95"/>
                  <a:pt x="42" y="95"/>
                  <a:pt x="42" y="95"/>
                </a:cubicBezTo>
                <a:cubicBezTo>
                  <a:pt x="42" y="95"/>
                  <a:pt x="43" y="94"/>
                  <a:pt x="43" y="94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1"/>
                  <a:pt x="42" y="0"/>
                  <a:pt x="4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95"/>
                  <a:pt x="1" y="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89"/>
          <p:cNvSpPr/>
          <p:nvPr/>
        </p:nvSpPr>
        <p:spPr bwMode="auto">
          <a:xfrm>
            <a:off x="1628563" y="5556250"/>
            <a:ext cx="120634" cy="165100"/>
          </a:xfrm>
          <a:custGeom>
            <a:avLst/>
            <a:gdLst>
              <a:gd name="T0" fmla="*/ 1 w 42"/>
              <a:gd name="T1" fmla="*/ 57 h 57"/>
              <a:gd name="T2" fmla="*/ 41 w 42"/>
              <a:gd name="T3" fmla="*/ 57 h 57"/>
              <a:gd name="T4" fmla="*/ 42 w 42"/>
              <a:gd name="T5" fmla="*/ 56 h 57"/>
              <a:gd name="T6" fmla="*/ 42 w 42"/>
              <a:gd name="T7" fmla="*/ 1 h 57"/>
              <a:gd name="T8" fmla="*/ 41 w 42"/>
              <a:gd name="T9" fmla="*/ 0 h 57"/>
              <a:gd name="T10" fmla="*/ 1 w 42"/>
              <a:gd name="T11" fmla="*/ 0 h 57"/>
              <a:gd name="T12" fmla="*/ 0 w 42"/>
              <a:gd name="T13" fmla="*/ 1 h 57"/>
              <a:gd name="T14" fmla="*/ 0 w 42"/>
              <a:gd name="T15" fmla="*/ 56 h 57"/>
              <a:gd name="T16" fmla="*/ 1 w 42"/>
              <a:gd name="T1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57">
                <a:moveTo>
                  <a:pt x="1" y="57"/>
                </a:moveTo>
                <a:cubicBezTo>
                  <a:pt x="41" y="57"/>
                  <a:pt x="41" y="57"/>
                  <a:pt x="41" y="57"/>
                </a:cubicBezTo>
                <a:cubicBezTo>
                  <a:pt x="41" y="57"/>
                  <a:pt x="42" y="56"/>
                  <a:pt x="42" y="5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1" y="0"/>
                  <a:pt x="4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7"/>
                  <a:pt x="1" y="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2825382" y="5784850"/>
            <a:ext cx="552378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91"/>
          <p:cNvSpPr/>
          <p:nvPr/>
        </p:nvSpPr>
        <p:spPr bwMode="auto">
          <a:xfrm>
            <a:off x="2825382" y="5321300"/>
            <a:ext cx="120634" cy="400050"/>
          </a:xfrm>
          <a:custGeom>
            <a:avLst/>
            <a:gdLst>
              <a:gd name="T0" fmla="*/ 1 w 42"/>
              <a:gd name="T1" fmla="*/ 139 h 139"/>
              <a:gd name="T2" fmla="*/ 41 w 42"/>
              <a:gd name="T3" fmla="*/ 139 h 139"/>
              <a:gd name="T4" fmla="*/ 42 w 42"/>
              <a:gd name="T5" fmla="*/ 138 h 139"/>
              <a:gd name="T6" fmla="*/ 42 w 42"/>
              <a:gd name="T7" fmla="*/ 1 h 139"/>
              <a:gd name="T8" fmla="*/ 41 w 42"/>
              <a:gd name="T9" fmla="*/ 0 h 139"/>
              <a:gd name="T10" fmla="*/ 1 w 42"/>
              <a:gd name="T11" fmla="*/ 0 h 139"/>
              <a:gd name="T12" fmla="*/ 0 w 42"/>
              <a:gd name="T13" fmla="*/ 1 h 139"/>
              <a:gd name="T14" fmla="*/ 0 w 42"/>
              <a:gd name="T15" fmla="*/ 138 h 139"/>
              <a:gd name="T16" fmla="*/ 1 w 42"/>
              <a:gd name="T17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39">
                <a:moveTo>
                  <a:pt x="1" y="139"/>
                </a:moveTo>
                <a:cubicBezTo>
                  <a:pt x="41" y="139"/>
                  <a:pt x="41" y="139"/>
                  <a:pt x="41" y="139"/>
                </a:cubicBezTo>
                <a:cubicBezTo>
                  <a:pt x="41" y="139"/>
                  <a:pt x="42" y="138"/>
                  <a:pt x="42" y="138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1"/>
                  <a:pt x="41" y="0"/>
                  <a:pt x="4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9"/>
                  <a:pt x="1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92"/>
          <p:cNvSpPr/>
          <p:nvPr/>
        </p:nvSpPr>
        <p:spPr bwMode="auto">
          <a:xfrm>
            <a:off x="3038080" y="5448300"/>
            <a:ext cx="123809" cy="273050"/>
          </a:xfrm>
          <a:custGeom>
            <a:avLst/>
            <a:gdLst>
              <a:gd name="T0" fmla="*/ 1 w 43"/>
              <a:gd name="T1" fmla="*/ 95 h 95"/>
              <a:gd name="T2" fmla="*/ 42 w 43"/>
              <a:gd name="T3" fmla="*/ 95 h 95"/>
              <a:gd name="T4" fmla="*/ 43 w 43"/>
              <a:gd name="T5" fmla="*/ 94 h 95"/>
              <a:gd name="T6" fmla="*/ 43 w 43"/>
              <a:gd name="T7" fmla="*/ 1 h 95"/>
              <a:gd name="T8" fmla="*/ 42 w 43"/>
              <a:gd name="T9" fmla="*/ 0 h 95"/>
              <a:gd name="T10" fmla="*/ 1 w 43"/>
              <a:gd name="T11" fmla="*/ 0 h 95"/>
              <a:gd name="T12" fmla="*/ 0 w 43"/>
              <a:gd name="T13" fmla="*/ 1 h 95"/>
              <a:gd name="T14" fmla="*/ 0 w 43"/>
              <a:gd name="T15" fmla="*/ 94 h 95"/>
              <a:gd name="T16" fmla="*/ 1 w 4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95">
                <a:moveTo>
                  <a:pt x="1" y="95"/>
                </a:moveTo>
                <a:cubicBezTo>
                  <a:pt x="42" y="95"/>
                  <a:pt x="42" y="95"/>
                  <a:pt x="42" y="95"/>
                </a:cubicBezTo>
                <a:cubicBezTo>
                  <a:pt x="42" y="95"/>
                  <a:pt x="43" y="94"/>
                  <a:pt x="43" y="94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1"/>
                  <a:pt x="42" y="0"/>
                  <a:pt x="4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95"/>
                  <a:pt x="1" y="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93"/>
          <p:cNvSpPr/>
          <p:nvPr/>
        </p:nvSpPr>
        <p:spPr bwMode="auto">
          <a:xfrm>
            <a:off x="3253952" y="5556250"/>
            <a:ext cx="123809" cy="165100"/>
          </a:xfrm>
          <a:custGeom>
            <a:avLst/>
            <a:gdLst>
              <a:gd name="T0" fmla="*/ 42 w 43"/>
              <a:gd name="T1" fmla="*/ 0 h 57"/>
              <a:gd name="T2" fmla="*/ 1 w 43"/>
              <a:gd name="T3" fmla="*/ 0 h 57"/>
              <a:gd name="T4" fmla="*/ 0 w 43"/>
              <a:gd name="T5" fmla="*/ 1 h 57"/>
              <a:gd name="T6" fmla="*/ 0 w 43"/>
              <a:gd name="T7" fmla="*/ 56 h 57"/>
              <a:gd name="T8" fmla="*/ 1 w 43"/>
              <a:gd name="T9" fmla="*/ 57 h 57"/>
              <a:gd name="T10" fmla="*/ 42 w 43"/>
              <a:gd name="T11" fmla="*/ 57 h 57"/>
              <a:gd name="T12" fmla="*/ 43 w 43"/>
              <a:gd name="T13" fmla="*/ 56 h 57"/>
              <a:gd name="T14" fmla="*/ 43 w 43"/>
              <a:gd name="T15" fmla="*/ 1 h 57"/>
              <a:gd name="T16" fmla="*/ 42 w 43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7">
                <a:moveTo>
                  <a:pt x="4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1" y="57"/>
                  <a:pt x="1" y="57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7"/>
                  <a:pt x="43" y="56"/>
                  <a:pt x="43" y="56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0"/>
                  <a:pt x="42" y="0"/>
                  <a:pt x="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94"/>
          <p:cNvSpPr>
            <a:spLocks noEditPoints="1"/>
          </p:cNvSpPr>
          <p:nvPr/>
        </p:nvSpPr>
        <p:spPr bwMode="auto">
          <a:xfrm>
            <a:off x="11361846" y="4402138"/>
            <a:ext cx="387300" cy="388938"/>
          </a:xfrm>
          <a:custGeom>
            <a:avLst/>
            <a:gdLst>
              <a:gd name="T0" fmla="*/ 67 w 135"/>
              <a:gd name="T1" fmla="*/ 0 h 135"/>
              <a:gd name="T2" fmla="*/ 0 w 135"/>
              <a:gd name="T3" fmla="*/ 67 h 135"/>
              <a:gd name="T4" fmla="*/ 67 w 135"/>
              <a:gd name="T5" fmla="*/ 135 h 135"/>
              <a:gd name="T6" fmla="*/ 135 w 135"/>
              <a:gd name="T7" fmla="*/ 67 h 135"/>
              <a:gd name="T8" fmla="*/ 67 w 135"/>
              <a:gd name="T9" fmla="*/ 0 h 135"/>
              <a:gd name="T10" fmla="*/ 71 w 135"/>
              <a:gd name="T11" fmla="*/ 103 h 135"/>
              <a:gd name="T12" fmla="*/ 71 w 135"/>
              <a:gd name="T13" fmla="*/ 115 h 135"/>
              <a:gd name="T14" fmla="*/ 63 w 135"/>
              <a:gd name="T15" fmla="*/ 115 h 135"/>
              <a:gd name="T16" fmla="*/ 63 w 135"/>
              <a:gd name="T17" fmla="*/ 103 h 135"/>
              <a:gd name="T18" fmla="*/ 46 w 135"/>
              <a:gd name="T19" fmla="*/ 98 h 135"/>
              <a:gd name="T20" fmla="*/ 49 w 135"/>
              <a:gd name="T21" fmla="*/ 90 h 135"/>
              <a:gd name="T22" fmla="*/ 65 w 135"/>
              <a:gd name="T23" fmla="*/ 95 h 135"/>
              <a:gd name="T24" fmla="*/ 79 w 135"/>
              <a:gd name="T25" fmla="*/ 84 h 135"/>
              <a:gd name="T26" fmla="*/ 66 w 135"/>
              <a:gd name="T27" fmla="*/ 70 h 135"/>
              <a:gd name="T28" fmla="*/ 47 w 135"/>
              <a:gd name="T29" fmla="*/ 50 h 135"/>
              <a:gd name="T30" fmla="*/ 64 w 135"/>
              <a:gd name="T31" fmla="*/ 31 h 135"/>
              <a:gd name="T32" fmla="*/ 64 w 135"/>
              <a:gd name="T33" fmla="*/ 20 h 135"/>
              <a:gd name="T34" fmla="*/ 71 w 135"/>
              <a:gd name="T35" fmla="*/ 20 h 135"/>
              <a:gd name="T36" fmla="*/ 71 w 135"/>
              <a:gd name="T37" fmla="*/ 31 h 135"/>
              <a:gd name="T38" fmla="*/ 86 w 135"/>
              <a:gd name="T39" fmla="*/ 35 h 135"/>
              <a:gd name="T40" fmla="*/ 83 w 135"/>
              <a:gd name="T41" fmla="*/ 43 h 135"/>
              <a:gd name="T42" fmla="*/ 69 w 135"/>
              <a:gd name="T43" fmla="*/ 39 h 135"/>
              <a:gd name="T44" fmla="*/ 57 w 135"/>
              <a:gd name="T45" fmla="*/ 49 h 135"/>
              <a:gd name="T46" fmla="*/ 71 w 135"/>
              <a:gd name="T47" fmla="*/ 62 h 135"/>
              <a:gd name="T48" fmla="*/ 89 w 135"/>
              <a:gd name="T49" fmla="*/ 83 h 135"/>
              <a:gd name="T50" fmla="*/ 71 w 135"/>
              <a:gd name="T51" fmla="*/ 10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" h="135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5"/>
                  <a:pt x="67" y="135"/>
                </a:cubicBezTo>
                <a:cubicBezTo>
                  <a:pt x="104" y="135"/>
                  <a:pt x="135" y="104"/>
                  <a:pt x="135" y="67"/>
                </a:cubicBezTo>
                <a:cubicBezTo>
                  <a:pt x="135" y="30"/>
                  <a:pt x="104" y="0"/>
                  <a:pt x="67" y="0"/>
                </a:cubicBezTo>
                <a:close/>
                <a:moveTo>
                  <a:pt x="71" y="103"/>
                </a:moveTo>
                <a:cubicBezTo>
                  <a:pt x="71" y="115"/>
                  <a:pt x="71" y="115"/>
                  <a:pt x="71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03"/>
                  <a:pt x="63" y="103"/>
                  <a:pt x="63" y="103"/>
                </a:cubicBezTo>
                <a:cubicBezTo>
                  <a:pt x="57" y="103"/>
                  <a:pt x="50" y="101"/>
                  <a:pt x="46" y="98"/>
                </a:cubicBezTo>
                <a:cubicBezTo>
                  <a:pt x="49" y="90"/>
                  <a:pt x="49" y="90"/>
                  <a:pt x="49" y="90"/>
                </a:cubicBezTo>
                <a:cubicBezTo>
                  <a:pt x="53" y="93"/>
                  <a:pt x="59" y="95"/>
                  <a:pt x="65" y="95"/>
                </a:cubicBezTo>
                <a:cubicBezTo>
                  <a:pt x="73" y="95"/>
                  <a:pt x="79" y="90"/>
                  <a:pt x="79" y="84"/>
                </a:cubicBezTo>
                <a:cubicBezTo>
                  <a:pt x="79" y="77"/>
                  <a:pt x="74" y="73"/>
                  <a:pt x="66" y="70"/>
                </a:cubicBezTo>
                <a:cubicBezTo>
                  <a:pt x="54" y="65"/>
                  <a:pt x="47" y="60"/>
                  <a:pt x="47" y="50"/>
                </a:cubicBezTo>
                <a:cubicBezTo>
                  <a:pt x="47" y="40"/>
                  <a:pt x="54" y="33"/>
                  <a:pt x="64" y="31"/>
                </a:cubicBezTo>
                <a:cubicBezTo>
                  <a:pt x="64" y="20"/>
                  <a:pt x="64" y="20"/>
                  <a:pt x="6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31"/>
                  <a:pt x="71" y="31"/>
                  <a:pt x="71" y="31"/>
                </a:cubicBezTo>
                <a:cubicBezTo>
                  <a:pt x="78" y="31"/>
                  <a:pt x="83" y="33"/>
                  <a:pt x="86" y="35"/>
                </a:cubicBezTo>
                <a:cubicBezTo>
                  <a:pt x="83" y="43"/>
                  <a:pt x="83" y="43"/>
                  <a:pt x="83" y="43"/>
                </a:cubicBezTo>
                <a:cubicBezTo>
                  <a:pt x="81" y="41"/>
                  <a:pt x="76" y="39"/>
                  <a:pt x="69" y="39"/>
                </a:cubicBezTo>
                <a:cubicBezTo>
                  <a:pt x="60" y="39"/>
                  <a:pt x="57" y="44"/>
                  <a:pt x="57" y="49"/>
                </a:cubicBezTo>
                <a:cubicBezTo>
                  <a:pt x="57" y="55"/>
                  <a:pt x="61" y="58"/>
                  <a:pt x="71" y="62"/>
                </a:cubicBezTo>
                <a:cubicBezTo>
                  <a:pt x="83" y="67"/>
                  <a:pt x="89" y="73"/>
                  <a:pt x="89" y="83"/>
                </a:cubicBezTo>
                <a:cubicBezTo>
                  <a:pt x="89" y="92"/>
                  <a:pt x="83" y="101"/>
                  <a:pt x="71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95"/>
          <p:cNvSpPr/>
          <p:nvPr/>
        </p:nvSpPr>
        <p:spPr bwMode="auto">
          <a:xfrm>
            <a:off x="485712" y="5381625"/>
            <a:ext cx="247618" cy="241300"/>
          </a:xfrm>
          <a:custGeom>
            <a:avLst/>
            <a:gdLst>
              <a:gd name="T0" fmla="*/ 84 w 86"/>
              <a:gd name="T1" fmla="*/ 17 h 84"/>
              <a:gd name="T2" fmla="*/ 63 w 86"/>
              <a:gd name="T3" fmla="*/ 2 h 84"/>
              <a:gd name="T4" fmla="*/ 58 w 86"/>
              <a:gd name="T5" fmla="*/ 2 h 84"/>
              <a:gd name="T6" fmla="*/ 58 w 86"/>
              <a:gd name="T7" fmla="*/ 8 h 84"/>
              <a:gd name="T8" fmla="*/ 69 w 86"/>
              <a:gd name="T9" fmla="*/ 16 h 84"/>
              <a:gd name="T10" fmla="*/ 20 w 86"/>
              <a:gd name="T11" fmla="*/ 16 h 84"/>
              <a:gd name="T12" fmla="*/ 16 w 86"/>
              <a:gd name="T13" fmla="*/ 20 h 84"/>
              <a:gd name="T14" fmla="*/ 16 w 86"/>
              <a:gd name="T15" fmla="*/ 68 h 84"/>
              <a:gd name="T16" fmla="*/ 8 w 86"/>
              <a:gd name="T17" fmla="*/ 56 h 84"/>
              <a:gd name="T18" fmla="*/ 2 w 86"/>
              <a:gd name="T19" fmla="*/ 55 h 84"/>
              <a:gd name="T20" fmla="*/ 1 w 86"/>
              <a:gd name="T21" fmla="*/ 61 h 84"/>
              <a:gd name="T22" fmla="*/ 16 w 86"/>
              <a:gd name="T23" fmla="*/ 82 h 84"/>
              <a:gd name="T24" fmla="*/ 19 w 86"/>
              <a:gd name="T25" fmla="*/ 84 h 84"/>
              <a:gd name="T26" fmla="*/ 19 w 86"/>
              <a:gd name="T27" fmla="*/ 84 h 84"/>
              <a:gd name="T28" fmla="*/ 22 w 86"/>
              <a:gd name="T29" fmla="*/ 82 h 84"/>
              <a:gd name="T30" fmla="*/ 38 w 86"/>
              <a:gd name="T31" fmla="*/ 61 h 84"/>
              <a:gd name="T32" fmla="*/ 37 w 86"/>
              <a:gd name="T33" fmla="*/ 55 h 84"/>
              <a:gd name="T34" fmla="*/ 32 w 86"/>
              <a:gd name="T35" fmla="*/ 56 h 84"/>
              <a:gd name="T36" fmla="*/ 24 w 86"/>
              <a:gd name="T37" fmla="*/ 67 h 84"/>
              <a:gd name="T38" fmla="*/ 24 w 86"/>
              <a:gd name="T39" fmla="*/ 24 h 84"/>
              <a:gd name="T40" fmla="*/ 70 w 86"/>
              <a:gd name="T41" fmla="*/ 24 h 84"/>
              <a:gd name="T42" fmla="*/ 59 w 86"/>
              <a:gd name="T43" fmla="*/ 32 h 84"/>
              <a:gd name="T44" fmla="*/ 58 w 86"/>
              <a:gd name="T45" fmla="*/ 38 h 84"/>
              <a:gd name="T46" fmla="*/ 61 w 86"/>
              <a:gd name="T47" fmla="*/ 39 h 84"/>
              <a:gd name="T48" fmla="*/ 63 w 86"/>
              <a:gd name="T49" fmla="*/ 39 h 84"/>
              <a:gd name="T50" fmla="*/ 84 w 86"/>
              <a:gd name="T51" fmla="*/ 24 h 84"/>
              <a:gd name="T52" fmla="*/ 86 w 86"/>
              <a:gd name="T53" fmla="*/ 20 h 84"/>
              <a:gd name="T54" fmla="*/ 84 w 86"/>
              <a:gd name="T55" fmla="*/ 17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6" h="84">
                <a:moveTo>
                  <a:pt x="84" y="17"/>
                </a:moveTo>
                <a:cubicBezTo>
                  <a:pt x="63" y="2"/>
                  <a:pt x="63" y="2"/>
                  <a:pt x="63" y="2"/>
                </a:cubicBezTo>
                <a:cubicBezTo>
                  <a:pt x="62" y="0"/>
                  <a:pt x="59" y="1"/>
                  <a:pt x="58" y="2"/>
                </a:cubicBezTo>
                <a:cubicBezTo>
                  <a:pt x="56" y="4"/>
                  <a:pt x="57" y="7"/>
                  <a:pt x="58" y="8"/>
                </a:cubicBezTo>
                <a:cubicBezTo>
                  <a:pt x="69" y="16"/>
                  <a:pt x="69" y="16"/>
                  <a:pt x="69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7" y="16"/>
                  <a:pt x="16" y="18"/>
                  <a:pt x="16" y="20"/>
                </a:cubicBezTo>
                <a:cubicBezTo>
                  <a:pt x="16" y="68"/>
                  <a:pt x="16" y="68"/>
                  <a:pt x="16" y="68"/>
                </a:cubicBezTo>
                <a:cubicBezTo>
                  <a:pt x="8" y="56"/>
                  <a:pt x="8" y="56"/>
                  <a:pt x="8" y="56"/>
                </a:cubicBezTo>
                <a:cubicBezTo>
                  <a:pt x="6" y="54"/>
                  <a:pt x="4" y="54"/>
                  <a:pt x="2" y="55"/>
                </a:cubicBezTo>
                <a:cubicBezTo>
                  <a:pt x="0" y="57"/>
                  <a:pt x="0" y="59"/>
                  <a:pt x="1" y="61"/>
                </a:cubicBezTo>
                <a:cubicBezTo>
                  <a:pt x="16" y="82"/>
                  <a:pt x="16" y="82"/>
                  <a:pt x="16" y="82"/>
                </a:cubicBezTo>
                <a:cubicBezTo>
                  <a:pt x="17" y="83"/>
                  <a:pt x="18" y="84"/>
                  <a:pt x="19" y="84"/>
                </a:cubicBezTo>
                <a:cubicBezTo>
                  <a:pt x="19" y="84"/>
                  <a:pt x="19" y="84"/>
                  <a:pt x="19" y="84"/>
                </a:cubicBezTo>
                <a:cubicBezTo>
                  <a:pt x="20" y="84"/>
                  <a:pt x="22" y="83"/>
                  <a:pt x="22" y="82"/>
                </a:cubicBezTo>
                <a:cubicBezTo>
                  <a:pt x="38" y="61"/>
                  <a:pt x="38" y="61"/>
                  <a:pt x="38" y="61"/>
                </a:cubicBezTo>
                <a:cubicBezTo>
                  <a:pt x="39" y="59"/>
                  <a:pt x="39" y="57"/>
                  <a:pt x="37" y="55"/>
                </a:cubicBezTo>
                <a:cubicBezTo>
                  <a:pt x="35" y="54"/>
                  <a:pt x="33" y="54"/>
                  <a:pt x="32" y="56"/>
                </a:cubicBezTo>
                <a:cubicBezTo>
                  <a:pt x="24" y="67"/>
                  <a:pt x="24" y="67"/>
                  <a:pt x="24" y="67"/>
                </a:cubicBezTo>
                <a:cubicBezTo>
                  <a:pt x="24" y="24"/>
                  <a:pt x="24" y="24"/>
                  <a:pt x="24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59" y="32"/>
                  <a:pt x="59" y="32"/>
                  <a:pt x="59" y="32"/>
                </a:cubicBezTo>
                <a:cubicBezTo>
                  <a:pt x="57" y="33"/>
                  <a:pt x="56" y="36"/>
                  <a:pt x="58" y="38"/>
                </a:cubicBezTo>
                <a:cubicBezTo>
                  <a:pt x="58" y="39"/>
                  <a:pt x="60" y="39"/>
                  <a:pt x="61" y="39"/>
                </a:cubicBezTo>
                <a:cubicBezTo>
                  <a:pt x="62" y="39"/>
                  <a:pt x="63" y="39"/>
                  <a:pt x="63" y="39"/>
                </a:cubicBezTo>
                <a:cubicBezTo>
                  <a:pt x="84" y="24"/>
                  <a:pt x="84" y="24"/>
                  <a:pt x="84" y="24"/>
                </a:cubicBezTo>
                <a:cubicBezTo>
                  <a:pt x="85" y="23"/>
                  <a:pt x="86" y="22"/>
                  <a:pt x="86" y="20"/>
                </a:cubicBezTo>
                <a:cubicBezTo>
                  <a:pt x="86" y="19"/>
                  <a:pt x="86" y="18"/>
                  <a:pt x="8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96"/>
          <p:cNvSpPr>
            <a:spLocks noEditPoints="1"/>
          </p:cNvSpPr>
          <p:nvPr/>
        </p:nvSpPr>
        <p:spPr bwMode="auto">
          <a:xfrm>
            <a:off x="747616" y="5321300"/>
            <a:ext cx="236507" cy="234950"/>
          </a:xfrm>
          <a:custGeom>
            <a:avLst/>
            <a:gdLst>
              <a:gd name="T0" fmla="*/ 41 w 82"/>
              <a:gd name="T1" fmla="*/ 0 h 82"/>
              <a:gd name="T2" fmla="*/ 0 w 82"/>
              <a:gd name="T3" fmla="*/ 41 h 82"/>
              <a:gd name="T4" fmla="*/ 41 w 82"/>
              <a:gd name="T5" fmla="*/ 82 h 82"/>
              <a:gd name="T6" fmla="*/ 82 w 82"/>
              <a:gd name="T7" fmla="*/ 41 h 82"/>
              <a:gd name="T8" fmla="*/ 41 w 82"/>
              <a:gd name="T9" fmla="*/ 0 h 82"/>
              <a:gd name="T10" fmla="*/ 43 w 82"/>
              <a:gd name="T11" fmla="*/ 62 h 82"/>
              <a:gd name="T12" fmla="*/ 43 w 82"/>
              <a:gd name="T13" fmla="*/ 69 h 82"/>
              <a:gd name="T14" fmla="*/ 39 w 82"/>
              <a:gd name="T15" fmla="*/ 69 h 82"/>
              <a:gd name="T16" fmla="*/ 39 w 82"/>
              <a:gd name="T17" fmla="*/ 62 h 82"/>
              <a:gd name="T18" fmla="*/ 28 w 82"/>
              <a:gd name="T19" fmla="*/ 59 h 82"/>
              <a:gd name="T20" fmla="*/ 30 w 82"/>
              <a:gd name="T21" fmla="*/ 55 h 82"/>
              <a:gd name="T22" fmla="*/ 40 w 82"/>
              <a:gd name="T23" fmla="*/ 58 h 82"/>
              <a:gd name="T24" fmla="*/ 48 w 82"/>
              <a:gd name="T25" fmla="*/ 51 h 82"/>
              <a:gd name="T26" fmla="*/ 40 w 82"/>
              <a:gd name="T27" fmla="*/ 43 h 82"/>
              <a:gd name="T28" fmla="*/ 29 w 82"/>
              <a:gd name="T29" fmla="*/ 31 h 82"/>
              <a:gd name="T30" fmla="*/ 39 w 82"/>
              <a:gd name="T31" fmla="*/ 20 h 82"/>
              <a:gd name="T32" fmla="*/ 39 w 82"/>
              <a:gd name="T33" fmla="*/ 13 h 82"/>
              <a:gd name="T34" fmla="*/ 43 w 82"/>
              <a:gd name="T35" fmla="*/ 13 h 82"/>
              <a:gd name="T36" fmla="*/ 43 w 82"/>
              <a:gd name="T37" fmla="*/ 19 h 82"/>
              <a:gd name="T38" fmla="*/ 52 w 82"/>
              <a:gd name="T39" fmla="*/ 22 h 82"/>
              <a:gd name="T40" fmla="*/ 51 w 82"/>
              <a:gd name="T41" fmla="*/ 26 h 82"/>
              <a:gd name="T42" fmla="*/ 42 w 82"/>
              <a:gd name="T43" fmla="*/ 24 h 82"/>
              <a:gd name="T44" fmla="*/ 35 w 82"/>
              <a:gd name="T45" fmla="*/ 30 h 82"/>
              <a:gd name="T46" fmla="*/ 43 w 82"/>
              <a:gd name="T47" fmla="*/ 38 h 82"/>
              <a:gd name="T48" fmla="*/ 54 w 82"/>
              <a:gd name="T49" fmla="*/ 50 h 82"/>
              <a:gd name="T50" fmla="*/ 43 w 82"/>
              <a:gd name="T5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18" y="0"/>
                  <a:pt x="0" y="19"/>
                  <a:pt x="0" y="41"/>
                </a:cubicBezTo>
                <a:cubicBezTo>
                  <a:pt x="0" y="63"/>
                  <a:pt x="18" y="82"/>
                  <a:pt x="41" y="82"/>
                </a:cubicBezTo>
                <a:cubicBezTo>
                  <a:pt x="63" y="82"/>
                  <a:pt x="82" y="63"/>
                  <a:pt x="82" y="41"/>
                </a:cubicBezTo>
                <a:cubicBezTo>
                  <a:pt x="82" y="19"/>
                  <a:pt x="63" y="0"/>
                  <a:pt x="41" y="0"/>
                </a:cubicBezTo>
                <a:close/>
                <a:moveTo>
                  <a:pt x="43" y="62"/>
                </a:moveTo>
                <a:cubicBezTo>
                  <a:pt x="43" y="69"/>
                  <a:pt x="43" y="69"/>
                  <a:pt x="43" y="69"/>
                </a:cubicBezTo>
                <a:cubicBezTo>
                  <a:pt x="39" y="69"/>
                  <a:pt x="39" y="69"/>
                  <a:pt x="39" y="69"/>
                </a:cubicBezTo>
                <a:cubicBezTo>
                  <a:pt x="39" y="62"/>
                  <a:pt x="39" y="62"/>
                  <a:pt x="39" y="62"/>
                </a:cubicBezTo>
                <a:cubicBezTo>
                  <a:pt x="35" y="62"/>
                  <a:pt x="30" y="61"/>
                  <a:pt x="28" y="59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6"/>
                  <a:pt x="36" y="58"/>
                  <a:pt x="40" y="58"/>
                </a:cubicBezTo>
                <a:cubicBezTo>
                  <a:pt x="44" y="58"/>
                  <a:pt x="48" y="55"/>
                  <a:pt x="48" y="51"/>
                </a:cubicBezTo>
                <a:cubicBezTo>
                  <a:pt x="48" y="47"/>
                  <a:pt x="45" y="45"/>
                  <a:pt x="40" y="43"/>
                </a:cubicBezTo>
                <a:cubicBezTo>
                  <a:pt x="33" y="40"/>
                  <a:pt x="29" y="37"/>
                  <a:pt x="29" y="31"/>
                </a:cubicBezTo>
                <a:cubicBezTo>
                  <a:pt x="29" y="25"/>
                  <a:pt x="33" y="21"/>
                  <a:pt x="39" y="20"/>
                </a:cubicBezTo>
                <a:cubicBezTo>
                  <a:pt x="39" y="13"/>
                  <a:pt x="39" y="13"/>
                  <a:pt x="3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9"/>
                  <a:pt x="43" y="19"/>
                  <a:pt x="43" y="19"/>
                </a:cubicBezTo>
                <a:cubicBezTo>
                  <a:pt x="47" y="20"/>
                  <a:pt x="50" y="21"/>
                  <a:pt x="52" y="22"/>
                </a:cubicBezTo>
                <a:cubicBezTo>
                  <a:pt x="51" y="26"/>
                  <a:pt x="51" y="26"/>
                  <a:pt x="51" y="26"/>
                </a:cubicBezTo>
                <a:cubicBezTo>
                  <a:pt x="49" y="26"/>
                  <a:pt x="46" y="24"/>
                  <a:pt x="42" y="24"/>
                </a:cubicBezTo>
                <a:cubicBezTo>
                  <a:pt x="37" y="24"/>
                  <a:pt x="35" y="27"/>
                  <a:pt x="35" y="30"/>
                </a:cubicBezTo>
                <a:cubicBezTo>
                  <a:pt x="35" y="34"/>
                  <a:pt x="37" y="35"/>
                  <a:pt x="43" y="38"/>
                </a:cubicBezTo>
                <a:cubicBezTo>
                  <a:pt x="50" y="41"/>
                  <a:pt x="54" y="44"/>
                  <a:pt x="54" y="50"/>
                </a:cubicBezTo>
                <a:cubicBezTo>
                  <a:pt x="54" y="56"/>
                  <a:pt x="50" y="61"/>
                  <a:pt x="43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97"/>
          <p:cNvSpPr>
            <a:spLocks noEditPoints="1"/>
          </p:cNvSpPr>
          <p:nvPr/>
        </p:nvSpPr>
        <p:spPr bwMode="auto">
          <a:xfrm>
            <a:off x="431744" y="5640389"/>
            <a:ext cx="233333" cy="233363"/>
          </a:xfrm>
          <a:custGeom>
            <a:avLst/>
            <a:gdLst>
              <a:gd name="T0" fmla="*/ 40 w 81"/>
              <a:gd name="T1" fmla="*/ 0 h 81"/>
              <a:gd name="T2" fmla="*/ 0 w 81"/>
              <a:gd name="T3" fmla="*/ 41 h 81"/>
              <a:gd name="T4" fmla="*/ 40 w 81"/>
              <a:gd name="T5" fmla="*/ 81 h 81"/>
              <a:gd name="T6" fmla="*/ 81 w 81"/>
              <a:gd name="T7" fmla="*/ 41 h 81"/>
              <a:gd name="T8" fmla="*/ 40 w 81"/>
              <a:gd name="T9" fmla="*/ 0 h 81"/>
              <a:gd name="T10" fmla="*/ 42 w 81"/>
              <a:gd name="T11" fmla="*/ 62 h 81"/>
              <a:gd name="T12" fmla="*/ 42 w 81"/>
              <a:gd name="T13" fmla="*/ 69 h 81"/>
              <a:gd name="T14" fmla="*/ 38 w 81"/>
              <a:gd name="T15" fmla="*/ 69 h 81"/>
              <a:gd name="T16" fmla="*/ 38 w 81"/>
              <a:gd name="T17" fmla="*/ 62 h 81"/>
              <a:gd name="T18" fmla="*/ 27 w 81"/>
              <a:gd name="T19" fmla="*/ 59 h 81"/>
              <a:gd name="T20" fmla="*/ 29 w 81"/>
              <a:gd name="T21" fmla="*/ 55 h 81"/>
              <a:gd name="T22" fmla="*/ 39 w 81"/>
              <a:gd name="T23" fmla="*/ 57 h 81"/>
              <a:gd name="T24" fmla="*/ 47 w 81"/>
              <a:gd name="T25" fmla="*/ 51 h 81"/>
              <a:gd name="T26" fmla="*/ 39 w 81"/>
              <a:gd name="T27" fmla="*/ 43 h 81"/>
              <a:gd name="T28" fmla="*/ 28 w 81"/>
              <a:gd name="T29" fmla="*/ 31 h 81"/>
              <a:gd name="T30" fmla="*/ 38 w 81"/>
              <a:gd name="T31" fmla="*/ 20 h 81"/>
              <a:gd name="T32" fmla="*/ 38 w 81"/>
              <a:gd name="T33" fmla="*/ 13 h 81"/>
              <a:gd name="T34" fmla="*/ 43 w 81"/>
              <a:gd name="T35" fmla="*/ 13 h 81"/>
              <a:gd name="T36" fmla="*/ 43 w 81"/>
              <a:gd name="T37" fmla="*/ 19 h 81"/>
              <a:gd name="T38" fmla="*/ 52 w 81"/>
              <a:gd name="T39" fmla="*/ 22 h 81"/>
              <a:gd name="T40" fmla="*/ 50 w 81"/>
              <a:gd name="T41" fmla="*/ 26 h 81"/>
              <a:gd name="T42" fmla="*/ 41 w 81"/>
              <a:gd name="T43" fmla="*/ 24 h 81"/>
              <a:gd name="T44" fmla="*/ 34 w 81"/>
              <a:gd name="T45" fmla="*/ 30 h 81"/>
              <a:gd name="T46" fmla="*/ 42 w 81"/>
              <a:gd name="T47" fmla="*/ 38 h 81"/>
              <a:gd name="T48" fmla="*/ 53 w 81"/>
              <a:gd name="T49" fmla="*/ 50 h 81"/>
              <a:gd name="T50" fmla="*/ 42 w 81"/>
              <a:gd name="T51" fmla="*/ 6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" h="81">
                <a:moveTo>
                  <a:pt x="40" y="0"/>
                </a:moveTo>
                <a:cubicBezTo>
                  <a:pt x="18" y="0"/>
                  <a:pt x="0" y="19"/>
                  <a:pt x="0" y="41"/>
                </a:cubicBezTo>
                <a:cubicBezTo>
                  <a:pt x="0" y="63"/>
                  <a:pt x="18" y="81"/>
                  <a:pt x="40" y="81"/>
                </a:cubicBezTo>
                <a:cubicBezTo>
                  <a:pt x="63" y="81"/>
                  <a:pt x="81" y="63"/>
                  <a:pt x="81" y="41"/>
                </a:cubicBezTo>
                <a:cubicBezTo>
                  <a:pt x="81" y="19"/>
                  <a:pt x="63" y="0"/>
                  <a:pt x="40" y="0"/>
                </a:cubicBezTo>
                <a:close/>
                <a:moveTo>
                  <a:pt x="42" y="62"/>
                </a:moveTo>
                <a:cubicBezTo>
                  <a:pt x="42" y="69"/>
                  <a:pt x="42" y="69"/>
                  <a:pt x="42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2"/>
                  <a:pt x="30" y="61"/>
                  <a:pt x="27" y="59"/>
                </a:cubicBezTo>
                <a:cubicBezTo>
                  <a:pt x="29" y="55"/>
                  <a:pt x="29" y="55"/>
                  <a:pt x="29" y="55"/>
                </a:cubicBezTo>
                <a:cubicBezTo>
                  <a:pt x="31" y="56"/>
                  <a:pt x="35" y="57"/>
                  <a:pt x="39" y="57"/>
                </a:cubicBezTo>
                <a:cubicBezTo>
                  <a:pt x="44" y="57"/>
                  <a:pt x="47" y="55"/>
                  <a:pt x="47" y="51"/>
                </a:cubicBezTo>
                <a:cubicBezTo>
                  <a:pt x="47" y="47"/>
                  <a:pt x="44" y="45"/>
                  <a:pt x="39" y="43"/>
                </a:cubicBezTo>
                <a:cubicBezTo>
                  <a:pt x="32" y="40"/>
                  <a:pt x="28" y="37"/>
                  <a:pt x="28" y="31"/>
                </a:cubicBezTo>
                <a:cubicBezTo>
                  <a:pt x="28" y="25"/>
                  <a:pt x="32" y="21"/>
                  <a:pt x="38" y="20"/>
                </a:cubicBezTo>
                <a:cubicBezTo>
                  <a:pt x="38" y="13"/>
                  <a:pt x="38" y="13"/>
                  <a:pt x="38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9"/>
                  <a:pt x="43" y="19"/>
                  <a:pt x="43" y="19"/>
                </a:cubicBezTo>
                <a:cubicBezTo>
                  <a:pt x="47" y="20"/>
                  <a:pt x="50" y="21"/>
                  <a:pt x="52" y="22"/>
                </a:cubicBezTo>
                <a:cubicBezTo>
                  <a:pt x="50" y="26"/>
                  <a:pt x="50" y="26"/>
                  <a:pt x="50" y="26"/>
                </a:cubicBezTo>
                <a:cubicBezTo>
                  <a:pt x="48" y="25"/>
                  <a:pt x="46" y="24"/>
                  <a:pt x="41" y="24"/>
                </a:cubicBezTo>
                <a:cubicBezTo>
                  <a:pt x="36" y="24"/>
                  <a:pt x="34" y="27"/>
                  <a:pt x="34" y="30"/>
                </a:cubicBezTo>
                <a:cubicBezTo>
                  <a:pt x="34" y="33"/>
                  <a:pt x="36" y="35"/>
                  <a:pt x="42" y="38"/>
                </a:cubicBezTo>
                <a:cubicBezTo>
                  <a:pt x="50" y="41"/>
                  <a:pt x="53" y="44"/>
                  <a:pt x="53" y="50"/>
                </a:cubicBezTo>
                <a:cubicBezTo>
                  <a:pt x="53" y="56"/>
                  <a:pt x="49" y="61"/>
                  <a:pt x="4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98"/>
          <p:cNvSpPr>
            <a:spLocks noEditPoints="1"/>
          </p:cNvSpPr>
          <p:nvPr/>
        </p:nvSpPr>
        <p:spPr bwMode="auto">
          <a:xfrm>
            <a:off x="6414253" y="4238626"/>
            <a:ext cx="236507" cy="238125"/>
          </a:xfrm>
          <a:custGeom>
            <a:avLst/>
            <a:gdLst>
              <a:gd name="T0" fmla="*/ 81 w 82"/>
              <a:gd name="T1" fmla="*/ 0 h 83"/>
              <a:gd name="T2" fmla="*/ 1 w 82"/>
              <a:gd name="T3" fmla="*/ 0 h 83"/>
              <a:gd name="T4" fmla="*/ 0 w 82"/>
              <a:gd name="T5" fmla="*/ 1 h 83"/>
              <a:gd name="T6" fmla="*/ 0 w 82"/>
              <a:gd name="T7" fmla="*/ 82 h 83"/>
              <a:gd name="T8" fmla="*/ 1 w 82"/>
              <a:gd name="T9" fmla="*/ 83 h 83"/>
              <a:gd name="T10" fmla="*/ 81 w 82"/>
              <a:gd name="T11" fmla="*/ 83 h 83"/>
              <a:gd name="T12" fmla="*/ 82 w 82"/>
              <a:gd name="T13" fmla="*/ 82 h 83"/>
              <a:gd name="T14" fmla="*/ 82 w 82"/>
              <a:gd name="T15" fmla="*/ 1 h 83"/>
              <a:gd name="T16" fmla="*/ 81 w 82"/>
              <a:gd name="T17" fmla="*/ 0 h 83"/>
              <a:gd name="T18" fmla="*/ 62 w 82"/>
              <a:gd name="T19" fmla="*/ 46 h 83"/>
              <a:gd name="T20" fmla="*/ 45 w 82"/>
              <a:gd name="T21" fmla="*/ 46 h 83"/>
              <a:gd name="T22" fmla="*/ 45 w 82"/>
              <a:gd name="T23" fmla="*/ 63 h 83"/>
              <a:gd name="T24" fmla="*/ 41 w 82"/>
              <a:gd name="T25" fmla="*/ 67 h 83"/>
              <a:gd name="T26" fmla="*/ 37 w 82"/>
              <a:gd name="T27" fmla="*/ 63 h 83"/>
              <a:gd name="T28" fmla="*/ 37 w 82"/>
              <a:gd name="T29" fmla="*/ 46 h 83"/>
              <a:gd name="T30" fmla="*/ 19 w 82"/>
              <a:gd name="T31" fmla="*/ 46 h 83"/>
              <a:gd name="T32" fmla="*/ 15 w 82"/>
              <a:gd name="T33" fmla="*/ 42 h 83"/>
              <a:gd name="T34" fmla="*/ 19 w 82"/>
              <a:gd name="T35" fmla="*/ 38 h 83"/>
              <a:gd name="T36" fmla="*/ 37 w 82"/>
              <a:gd name="T37" fmla="*/ 38 h 83"/>
              <a:gd name="T38" fmla="*/ 37 w 82"/>
              <a:gd name="T39" fmla="*/ 20 h 83"/>
              <a:gd name="T40" fmla="*/ 41 w 82"/>
              <a:gd name="T41" fmla="*/ 16 h 83"/>
              <a:gd name="T42" fmla="*/ 45 w 82"/>
              <a:gd name="T43" fmla="*/ 20 h 83"/>
              <a:gd name="T44" fmla="*/ 45 w 82"/>
              <a:gd name="T45" fmla="*/ 38 h 83"/>
              <a:gd name="T46" fmla="*/ 62 w 82"/>
              <a:gd name="T47" fmla="*/ 38 h 83"/>
              <a:gd name="T48" fmla="*/ 66 w 82"/>
              <a:gd name="T49" fmla="*/ 42 h 83"/>
              <a:gd name="T50" fmla="*/ 62 w 82"/>
              <a:gd name="T51" fmla="*/ 4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" h="83">
                <a:moveTo>
                  <a:pt x="8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3"/>
                  <a:pt x="1" y="83"/>
                </a:cubicBezTo>
                <a:cubicBezTo>
                  <a:pt x="81" y="83"/>
                  <a:pt x="81" y="83"/>
                  <a:pt x="81" y="83"/>
                </a:cubicBezTo>
                <a:cubicBezTo>
                  <a:pt x="81" y="83"/>
                  <a:pt x="82" y="82"/>
                  <a:pt x="82" y="82"/>
                </a:cubicBezTo>
                <a:cubicBezTo>
                  <a:pt x="82" y="1"/>
                  <a:pt x="82" y="1"/>
                  <a:pt x="82" y="1"/>
                </a:cubicBezTo>
                <a:cubicBezTo>
                  <a:pt x="82" y="1"/>
                  <a:pt x="81" y="0"/>
                  <a:pt x="81" y="0"/>
                </a:cubicBezTo>
                <a:close/>
                <a:moveTo>
                  <a:pt x="62" y="46"/>
                </a:moveTo>
                <a:cubicBezTo>
                  <a:pt x="45" y="46"/>
                  <a:pt x="45" y="46"/>
                  <a:pt x="45" y="46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5"/>
                  <a:pt x="43" y="67"/>
                  <a:pt x="41" y="67"/>
                </a:cubicBezTo>
                <a:cubicBezTo>
                  <a:pt x="38" y="67"/>
                  <a:pt x="37" y="65"/>
                  <a:pt x="37" y="63"/>
                </a:cubicBezTo>
                <a:cubicBezTo>
                  <a:pt x="37" y="46"/>
                  <a:pt x="37" y="46"/>
                  <a:pt x="37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7" y="46"/>
                  <a:pt x="15" y="44"/>
                  <a:pt x="15" y="42"/>
                </a:cubicBezTo>
                <a:cubicBezTo>
                  <a:pt x="15" y="39"/>
                  <a:pt x="17" y="38"/>
                  <a:pt x="19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1" y="16"/>
                </a:cubicBezTo>
                <a:cubicBezTo>
                  <a:pt x="43" y="16"/>
                  <a:pt x="45" y="18"/>
                  <a:pt x="45" y="20"/>
                </a:cubicBezTo>
                <a:cubicBezTo>
                  <a:pt x="45" y="38"/>
                  <a:pt x="45" y="38"/>
                  <a:pt x="45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4" y="38"/>
                  <a:pt x="66" y="39"/>
                  <a:pt x="66" y="42"/>
                </a:cubicBezTo>
                <a:cubicBezTo>
                  <a:pt x="66" y="44"/>
                  <a:pt x="64" y="46"/>
                  <a:pt x="62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99"/>
          <p:cNvSpPr>
            <a:spLocks noEditPoints="1"/>
          </p:cNvSpPr>
          <p:nvPr/>
        </p:nvSpPr>
        <p:spPr bwMode="auto">
          <a:xfrm>
            <a:off x="6414253" y="4554538"/>
            <a:ext cx="236507" cy="236538"/>
          </a:xfrm>
          <a:custGeom>
            <a:avLst/>
            <a:gdLst>
              <a:gd name="T0" fmla="*/ 81 w 82"/>
              <a:gd name="T1" fmla="*/ 0 h 82"/>
              <a:gd name="T2" fmla="*/ 1 w 82"/>
              <a:gd name="T3" fmla="*/ 0 h 82"/>
              <a:gd name="T4" fmla="*/ 0 w 82"/>
              <a:gd name="T5" fmla="*/ 1 h 82"/>
              <a:gd name="T6" fmla="*/ 0 w 82"/>
              <a:gd name="T7" fmla="*/ 81 h 82"/>
              <a:gd name="T8" fmla="*/ 1 w 82"/>
              <a:gd name="T9" fmla="*/ 82 h 82"/>
              <a:gd name="T10" fmla="*/ 81 w 82"/>
              <a:gd name="T11" fmla="*/ 82 h 82"/>
              <a:gd name="T12" fmla="*/ 82 w 82"/>
              <a:gd name="T13" fmla="*/ 81 h 82"/>
              <a:gd name="T14" fmla="*/ 82 w 82"/>
              <a:gd name="T15" fmla="*/ 1 h 82"/>
              <a:gd name="T16" fmla="*/ 81 w 82"/>
              <a:gd name="T17" fmla="*/ 0 h 82"/>
              <a:gd name="T18" fmla="*/ 59 w 82"/>
              <a:gd name="T19" fmla="*/ 53 h 82"/>
              <a:gd name="T20" fmla="*/ 59 w 82"/>
              <a:gd name="T21" fmla="*/ 59 h 82"/>
              <a:gd name="T22" fmla="*/ 56 w 82"/>
              <a:gd name="T23" fmla="*/ 60 h 82"/>
              <a:gd name="T24" fmla="*/ 53 w 82"/>
              <a:gd name="T25" fmla="*/ 59 h 82"/>
              <a:gd name="T26" fmla="*/ 41 w 82"/>
              <a:gd name="T27" fmla="*/ 47 h 82"/>
              <a:gd name="T28" fmla="*/ 29 w 82"/>
              <a:gd name="T29" fmla="*/ 59 h 82"/>
              <a:gd name="T30" fmla="*/ 26 w 82"/>
              <a:gd name="T31" fmla="*/ 60 h 82"/>
              <a:gd name="T32" fmla="*/ 23 w 82"/>
              <a:gd name="T33" fmla="*/ 59 h 82"/>
              <a:gd name="T34" fmla="*/ 23 w 82"/>
              <a:gd name="T35" fmla="*/ 53 h 82"/>
              <a:gd name="T36" fmla="*/ 35 w 82"/>
              <a:gd name="T37" fmla="*/ 41 h 82"/>
              <a:gd name="T38" fmla="*/ 23 w 82"/>
              <a:gd name="T39" fmla="*/ 29 h 82"/>
              <a:gd name="T40" fmla="*/ 23 w 82"/>
              <a:gd name="T41" fmla="*/ 23 h 82"/>
              <a:gd name="T42" fmla="*/ 29 w 82"/>
              <a:gd name="T43" fmla="*/ 23 h 82"/>
              <a:gd name="T44" fmla="*/ 41 w 82"/>
              <a:gd name="T45" fmla="*/ 36 h 82"/>
              <a:gd name="T46" fmla="*/ 53 w 82"/>
              <a:gd name="T47" fmla="*/ 23 h 82"/>
              <a:gd name="T48" fmla="*/ 59 w 82"/>
              <a:gd name="T49" fmla="*/ 23 h 82"/>
              <a:gd name="T50" fmla="*/ 59 w 82"/>
              <a:gd name="T51" fmla="*/ 29 h 82"/>
              <a:gd name="T52" fmla="*/ 46 w 82"/>
              <a:gd name="T53" fmla="*/ 41 h 82"/>
              <a:gd name="T54" fmla="*/ 59 w 82"/>
              <a:gd name="T55" fmla="*/ 5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" h="82">
                <a:moveTo>
                  <a:pt x="8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2"/>
                  <a:pt x="0" y="82"/>
                  <a:pt x="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1" y="82"/>
                  <a:pt x="82" y="82"/>
                  <a:pt x="82" y="81"/>
                </a:cubicBezTo>
                <a:cubicBezTo>
                  <a:pt x="82" y="1"/>
                  <a:pt x="82" y="1"/>
                  <a:pt x="82" y="1"/>
                </a:cubicBezTo>
                <a:cubicBezTo>
                  <a:pt x="82" y="1"/>
                  <a:pt x="81" y="0"/>
                  <a:pt x="81" y="0"/>
                </a:cubicBezTo>
                <a:close/>
                <a:moveTo>
                  <a:pt x="59" y="53"/>
                </a:moveTo>
                <a:cubicBezTo>
                  <a:pt x="60" y="55"/>
                  <a:pt x="60" y="58"/>
                  <a:pt x="59" y="59"/>
                </a:cubicBezTo>
                <a:cubicBezTo>
                  <a:pt x="58" y="60"/>
                  <a:pt x="57" y="60"/>
                  <a:pt x="56" y="60"/>
                </a:cubicBezTo>
                <a:cubicBezTo>
                  <a:pt x="55" y="60"/>
                  <a:pt x="54" y="60"/>
                  <a:pt x="53" y="59"/>
                </a:cubicBezTo>
                <a:cubicBezTo>
                  <a:pt x="41" y="47"/>
                  <a:pt x="41" y="47"/>
                  <a:pt x="41" y="47"/>
                </a:cubicBezTo>
                <a:cubicBezTo>
                  <a:pt x="29" y="59"/>
                  <a:pt x="29" y="59"/>
                  <a:pt x="29" y="59"/>
                </a:cubicBezTo>
                <a:cubicBezTo>
                  <a:pt x="28" y="60"/>
                  <a:pt x="27" y="60"/>
                  <a:pt x="26" y="60"/>
                </a:cubicBezTo>
                <a:cubicBezTo>
                  <a:pt x="25" y="60"/>
                  <a:pt x="24" y="60"/>
                  <a:pt x="23" y="59"/>
                </a:cubicBezTo>
                <a:cubicBezTo>
                  <a:pt x="21" y="58"/>
                  <a:pt x="21" y="55"/>
                  <a:pt x="23" y="53"/>
                </a:cubicBezTo>
                <a:cubicBezTo>
                  <a:pt x="35" y="41"/>
                  <a:pt x="35" y="41"/>
                  <a:pt x="35" y="41"/>
                </a:cubicBezTo>
                <a:cubicBezTo>
                  <a:pt x="23" y="29"/>
                  <a:pt x="23" y="29"/>
                  <a:pt x="23" y="29"/>
                </a:cubicBezTo>
                <a:cubicBezTo>
                  <a:pt x="21" y="28"/>
                  <a:pt x="21" y="25"/>
                  <a:pt x="23" y="23"/>
                </a:cubicBezTo>
                <a:cubicBezTo>
                  <a:pt x="24" y="22"/>
                  <a:pt x="27" y="22"/>
                  <a:pt x="29" y="23"/>
                </a:cubicBezTo>
                <a:cubicBezTo>
                  <a:pt x="41" y="36"/>
                  <a:pt x="41" y="36"/>
                  <a:pt x="41" y="36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7" y="22"/>
                  <a:pt x="59" y="23"/>
                </a:cubicBezTo>
                <a:cubicBezTo>
                  <a:pt x="60" y="25"/>
                  <a:pt x="60" y="28"/>
                  <a:pt x="59" y="29"/>
                </a:cubicBezTo>
                <a:cubicBezTo>
                  <a:pt x="46" y="41"/>
                  <a:pt x="46" y="41"/>
                  <a:pt x="46" y="41"/>
                </a:cubicBezTo>
                <a:lnTo>
                  <a:pt x="59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00"/>
          <p:cNvSpPr>
            <a:spLocks noEditPoints="1"/>
          </p:cNvSpPr>
          <p:nvPr/>
        </p:nvSpPr>
        <p:spPr bwMode="auto">
          <a:xfrm>
            <a:off x="6728538" y="4238626"/>
            <a:ext cx="238094" cy="238125"/>
          </a:xfrm>
          <a:custGeom>
            <a:avLst/>
            <a:gdLst>
              <a:gd name="T0" fmla="*/ 82 w 83"/>
              <a:gd name="T1" fmla="*/ 0 h 83"/>
              <a:gd name="T2" fmla="*/ 1 w 83"/>
              <a:gd name="T3" fmla="*/ 0 h 83"/>
              <a:gd name="T4" fmla="*/ 0 w 83"/>
              <a:gd name="T5" fmla="*/ 1 h 83"/>
              <a:gd name="T6" fmla="*/ 0 w 83"/>
              <a:gd name="T7" fmla="*/ 82 h 83"/>
              <a:gd name="T8" fmla="*/ 1 w 83"/>
              <a:gd name="T9" fmla="*/ 83 h 83"/>
              <a:gd name="T10" fmla="*/ 82 w 83"/>
              <a:gd name="T11" fmla="*/ 83 h 83"/>
              <a:gd name="T12" fmla="*/ 83 w 83"/>
              <a:gd name="T13" fmla="*/ 82 h 83"/>
              <a:gd name="T14" fmla="*/ 83 w 83"/>
              <a:gd name="T15" fmla="*/ 1 h 83"/>
              <a:gd name="T16" fmla="*/ 82 w 83"/>
              <a:gd name="T17" fmla="*/ 0 h 83"/>
              <a:gd name="T18" fmla="*/ 63 w 83"/>
              <a:gd name="T19" fmla="*/ 46 h 83"/>
              <a:gd name="T20" fmla="*/ 20 w 83"/>
              <a:gd name="T21" fmla="*/ 46 h 83"/>
              <a:gd name="T22" fmla="*/ 16 w 83"/>
              <a:gd name="T23" fmla="*/ 42 h 83"/>
              <a:gd name="T24" fmla="*/ 20 w 83"/>
              <a:gd name="T25" fmla="*/ 38 h 83"/>
              <a:gd name="T26" fmla="*/ 63 w 83"/>
              <a:gd name="T27" fmla="*/ 38 h 83"/>
              <a:gd name="T28" fmla="*/ 67 w 83"/>
              <a:gd name="T29" fmla="*/ 42 h 83"/>
              <a:gd name="T30" fmla="*/ 63 w 83"/>
              <a:gd name="T31" fmla="*/ 4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" h="83">
                <a:moveTo>
                  <a:pt x="8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1" y="83"/>
                  <a:pt x="1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2"/>
                  <a:pt x="83" y="82"/>
                </a:cubicBezTo>
                <a:cubicBezTo>
                  <a:pt x="83" y="1"/>
                  <a:pt x="83" y="1"/>
                  <a:pt x="83" y="1"/>
                </a:cubicBezTo>
                <a:cubicBezTo>
                  <a:pt x="83" y="1"/>
                  <a:pt x="82" y="0"/>
                  <a:pt x="82" y="0"/>
                </a:cubicBezTo>
                <a:close/>
                <a:moveTo>
                  <a:pt x="63" y="46"/>
                </a:moveTo>
                <a:cubicBezTo>
                  <a:pt x="20" y="46"/>
                  <a:pt x="20" y="46"/>
                  <a:pt x="20" y="46"/>
                </a:cubicBezTo>
                <a:cubicBezTo>
                  <a:pt x="18" y="46"/>
                  <a:pt x="16" y="44"/>
                  <a:pt x="16" y="42"/>
                </a:cubicBezTo>
                <a:cubicBezTo>
                  <a:pt x="16" y="39"/>
                  <a:pt x="18" y="38"/>
                  <a:pt x="20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5" y="38"/>
                  <a:pt x="67" y="39"/>
                  <a:pt x="67" y="42"/>
                </a:cubicBezTo>
                <a:cubicBezTo>
                  <a:pt x="67" y="44"/>
                  <a:pt x="65" y="46"/>
                  <a:pt x="63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01"/>
          <p:cNvSpPr>
            <a:spLocks noEditPoints="1"/>
          </p:cNvSpPr>
          <p:nvPr/>
        </p:nvSpPr>
        <p:spPr bwMode="auto">
          <a:xfrm>
            <a:off x="6728538" y="4554538"/>
            <a:ext cx="238094" cy="236538"/>
          </a:xfrm>
          <a:custGeom>
            <a:avLst/>
            <a:gdLst>
              <a:gd name="T0" fmla="*/ 82 w 83"/>
              <a:gd name="T1" fmla="*/ 0 h 82"/>
              <a:gd name="T2" fmla="*/ 1 w 83"/>
              <a:gd name="T3" fmla="*/ 0 h 82"/>
              <a:gd name="T4" fmla="*/ 0 w 83"/>
              <a:gd name="T5" fmla="*/ 1 h 82"/>
              <a:gd name="T6" fmla="*/ 0 w 83"/>
              <a:gd name="T7" fmla="*/ 81 h 82"/>
              <a:gd name="T8" fmla="*/ 1 w 83"/>
              <a:gd name="T9" fmla="*/ 82 h 82"/>
              <a:gd name="T10" fmla="*/ 82 w 83"/>
              <a:gd name="T11" fmla="*/ 82 h 82"/>
              <a:gd name="T12" fmla="*/ 83 w 83"/>
              <a:gd name="T13" fmla="*/ 81 h 82"/>
              <a:gd name="T14" fmla="*/ 83 w 83"/>
              <a:gd name="T15" fmla="*/ 1 h 82"/>
              <a:gd name="T16" fmla="*/ 82 w 83"/>
              <a:gd name="T17" fmla="*/ 0 h 82"/>
              <a:gd name="T18" fmla="*/ 63 w 83"/>
              <a:gd name="T19" fmla="*/ 54 h 82"/>
              <a:gd name="T20" fmla="*/ 20 w 83"/>
              <a:gd name="T21" fmla="*/ 54 h 82"/>
              <a:gd name="T22" fmla="*/ 16 w 83"/>
              <a:gd name="T23" fmla="*/ 50 h 82"/>
              <a:gd name="T24" fmla="*/ 20 w 83"/>
              <a:gd name="T25" fmla="*/ 46 h 82"/>
              <a:gd name="T26" fmla="*/ 63 w 83"/>
              <a:gd name="T27" fmla="*/ 46 h 82"/>
              <a:gd name="T28" fmla="*/ 67 w 83"/>
              <a:gd name="T29" fmla="*/ 50 h 82"/>
              <a:gd name="T30" fmla="*/ 63 w 83"/>
              <a:gd name="T31" fmla="*/ 54 h 82"/>
              <a:gd name="T32" fmla="*/ 63 w 83"/>
              <a:gd name="T33" fmla="*/ 37 h 82"/>
              <a:gd name="T34" fmla="*/ 20 w 83"/>
              <a:gd name="T35" fmla="*/ 37 h 82"/>
              <a:gd name="T36" fmla="*/ 16 w 83"/>
              <a:gd name="T37" fmla="*/ 32 h 82"/>
              <a:gd name="T38" fmla="*/ 20 w 83"/>
              <a:gd name="T39" fmla="*/ 28 h 82"/>
              <a:gd name="T40" fmla="*/ 63 w 83"/>
              <a:gd name="T41" fmla="*/ 28 h 82"/>
              <a:gd name="T42" fmla="*/ 67 w 83"/>
              <a:gd name="T43" fmla="*/ 32 h 82"/>
              <a:gd name="T44" fmla="*/ 63 w 83"/>
              <a:gd name="T45" fmla="*/ 3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" h="82">
                <a:moveTo>
                  <a:pt x="8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2"/>
                  <a:pt x="1" y="82"/>
                  <a:pt x="1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3" y="82"/>
                  <a:pt x="83" y="81"/>
                </a:cubicBezTo>
                <a:cubicBezTo>
                  <a:pt x="83" y="1"/>
                  <a:pt x="83" y="1"/>
                  <a:pt x="83" y="1"/>
                </a:cubicBezTo>
                <a:cubicBezTo>
                  <a:pt x="83" y="1"/>
                  <a:pt x="82" y="0"/>
                  <a:pt x="82" y="0"/>
                </a:cubicBezTo>
                <a:close/>
                <a:moveTo>
                  <a:pt x="63" y="54"/>
                </a:moveTo>
                <a:cubicBezTo>
                  <a:pt x="20" y="54"/>
                  <a:pt x="20" y="54"/>
                  <a:pt x="20" y="54"/>
                </a:cubicBezTo>
                <a:cubicBezTo>
                  <a:pt x="18" y="54"/>
                  <a:pt x="16" y="52"/>
                  <a:pt x="16" y="50"/>
                </a:cubicBezTo>
                <a:cubicBezTo>
                  <a:pt x="16" y="48"/>
                  <a:pt x="18" y="46"/>
                  <a:pt x="20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5" y="46"/>
                  <a:pt x="67" y="48"/>
                  <a:pt x="67" y="50"/>
                </a:cubicBezTo>
                <a:cubicBezTo>
                  <a:pt x="67" y="52"/>
                  <a:pt x="65" y="54"/>
                  <a:pt x="63" y="54"/>
                </a:cubicBezTo>
                <a:close/>
                <a:moveTo>
                  <a:pt x="63" y="37"/>
                </a:moveTo>
                <a:cubicBezTo>
                  <a:pt x="20" y="37"/>
                  <a:pt x="20" y="37"/>
                  <a:pt x="20" y="37"/>
                </a:cubicBezTo>
                <a:cubicBezTo>
                  <a:pt x="18" y="37"/>
                  <a:pt x="16" y="35"/>
                  <a:pt x="16" y="32"/>
                </a:cubicBezTo>
                <a:cubicBezTo>
                  <a:pt x="16" y="30"/>
                  <a:pt x="18" y="28"/>
                  <a:pt x="20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5" y="28"/>
                  <a:pt x="67" y="30"/>
                  <a:pt x="67" y="32"/>
                </a:cubicBezTo>
                <a:cubicBezTo>
                  <a:pt x="67" y="35"/>
                  <a:pt x="65" y="37"/>
                  <a:pt x="63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02"/>
          <p:cNvSpPr>
            <a:spLocks noEditPoints="1"/>
          </p:cNvSpPr>
          <p:nvPr/>
        </p:nvSpPr>
        <p:spPr bwMode="auto">
          <a:xfrm>
            <a:off x="4023790" y="4238625"/>
            <a:ext cx="544442" cy="552450"/>
          </a:xfrm>
          <a:custGeom>
            <a:avLst/>
            <a:gdLst>
              <a:gd name="T0" fmla="*/ 188 w 189"/>
              <a:gd name="T1" fmla="*/ 120 h 192"/>
              <a:gd name="T2" fmla="*/ 160 w 189"/>
              <a:gd name="T3" fmla="*/ 34 h 192"/>
              <a:gd name="T4" fmla="*/ 169 w 189"/>
              <a:gd name="T5" fmla="*/ 34 h 192"/>
              <a:gd name="T6" fmla="*/ 175 w 189"/>
              <a:gd name="T7" fmla="*/ 29 h 192"/>
              <a:gd name="T8" fmla="*/ 169 w 189"/>
              <a:gd name="T9" fmla="*/ 23 h 192"/>
              <a:gd name="T10" fmla="*/ 100 w 189"/>
              <a:gd name="T11" fmla="*/ 23 h 192"/>
              <a:gd name="T12" fmla="*/ 100 w 189"/>
              <a:gd name="T13" fmla="*/ 6 h 192"/>
              <a:gd name="T14" fmla="*/ 95 w 189"/>
              <a:gd name="T15" fmla="*/ 0 h 192"/>
              <a:gd name="T16" fmla="*/ 89 w 189"/>
              <a:gd name="T17" fmla="*/ 6 h 192"/>
              <a:gd name="T18" fmla="*/ 89 w 189"/>
              <a:gd name="T19" fmla="*/ 23 h 192"/>
              <a:gd name="T20" fmla="*/ 20 w 189"/>
              <a:gd name="T21" fmla="*/ 23 h 192"/>
              <a:gd name="T22" fmla="*/ 14 w 189"/>
              <a:gd name="T23" fmla="*/ 29 h 192"/>
              <a:gd name="T24" fmla="*/ 20 w 189"/>
              <a:gd name="T25" fmla="*/ 34 h 192"/>
              <a:gd name="T26" fmla="*/ 29 w 189"/>
              <a:gd name="T27" fmla="*/ 34 h 192"/>
              <a:gd name="T28" fmla="*/ 1 w 189"/>
              <a:gd name="T29" fmla="*/ 120 h 192"/>
              <a:gd name="T30" fmla="*/ 1 w 189"/>
              <a:gd name="T31" fmla="*/ 122 h 192"/>
              <a:gd name="T32" fmla="*/ 1 w 189"/>
              <a:gd name="T33" fmla="*/ 124 h 192"/>
              <a:gd name="T34" fmla="*/ 34 w 189"/>
              <a:gd name="T35" fmla="*/ 162 h 192"/>
              <a:gd name="T36" fmla="*/ 68 w 189"/>
              <a:gd name="T37" fmla="*/ 124 h 192"/>
              <a:gd name="T38" fmla="*/ 68 w 189"/>
              <a:gd name="T39" fmla="*/ 122 h 192"/>
              <a:gd name="T40" fmla="*/ 68 w 189"/>
              <a:gd name="T41" fmla="*/ 120 h 192"/>
              <a:gd name="T42" fmla="*/ 40 w 189"/>
              <a:gd name="T43" fmla="*/ 34 h 192"/>
              <a:gd name="T44" fmla="*/ 89 w 189"/>
              <a:gd name="T45" fmla="*/ 34 h 192"/>
              <a:gd name="T46" fmla="*/ 89 w 189"/>
              <a:gd name="T47" fmla="*/ 181 h 192"/>
              <a:gd name="T48" fmla="*/ 56 w 189"/>
              <a:gd name="T49" fmla="*/ 181 h 192"/>
              <a:gd name="T50" fmla="*/ 50 w 189"/>
              <a:gd name="T51" fmla="*/ 187 h 192"/>
              <a:gd name="T52" fmla="*/ 56 w 189"/>
              <a:gd name="T53" fmla="*/ 192 h 192"/>
              <a:gd name="T54" fmla="*/ 133 w 189"/>
              <a:gd name="T55" fmla="*/ 192 h 192"/>
              <a:gd name="T56" fmla="*/ 139 w 189"/>
              <a:gd name="T57" fmla="*/ 187 h 192"/>
              <a:gd name="T58" fmla="*/ 133 w 189"/>
              <a:gd name="T59" fmla="*/ 181 h 192"/>
              <a:gd name="T60" fmla="*/ 100 w 189"/>
              <a:gd name="T61" fmla="*/ 181 h 192"/>
              <a:gd name="T62" fmla="*/ 100 w 189"/>
              <a:gd name="T63" fmla="*/ 34 h 192"/>
              <a:gd name="T64" fmla="*/ 149 w 189"/>
              <a:gd name="T65" fmla="*/ 34 h 192"/>
              <a:gd name="T66" fmla="*/ 121 w 189"/>
              <a:gd name="T67" fmla="*/ 120 h 192"/>
              <a:gd name="T68" fmla="*/ 121 w 189"/>
              <a:gd name="T69" fmla="*/ 122 h 192"/>
              <a:gd name="T70" fmla="*/ 121 w 189"/>
              <a:gd name="T71" fmla="*/ 124 h 192"/>
              <a:gd name="T72" fmla="*/ 155 w 189"/>
              <a:gd name="T73" fmla="*/ 162 h 192"/>
              <a:gd name="T74" fmla="*/ 188 w 189"/>
              <a:gd name="T75" fmla="*/ 124 h 192"/>
              <a:gd name="T76" fmla="*/ 188 w 189"/>
              <a:gd name="T77" fmla="*/ 122 h 192"/>
              <a:gd name="T78" fmla="*/ 188 w 189"/>
              <a:gd name="T79" fmla="*/ 120 h 192"/>
              <a:gd name="T80" fmla="*/ 10 w 189"/>
              <a:gd name="T81" fmla="*/ 118 h 192"/>
              <a:gd name="T82" fmla="*/ 34 w 189"/>
              <a:gd name="T83" fmla="*/ 42 h 192"/>
              <a:gd name="T84" fmla="*/ 59 w 189"/>
              <a:gd name="T85" fmla="*/ 118 h 192"/>
              <a:gd name="T86" fmla="*/ 10 w 189"/>
              <a:gd name="T87" fmla="*/ 118 h 192"/>
              <a:gd name="T88" fmla="*/ 130 w 189"/>
              <a:gd name="T89" fmla="*/ 118 h 192"/>
              <a:gd name="T90" fmla="*/ 155 w 189"/>
              <a:gd name="T91" fmla="*/ 42 h 192"/>
              <a:gd name="T92" fmla="*/ 180 w 189"/>
              <a:gd name="T93" fmla="*/ 118 h 192"/>
              <a:gd name="T94" fmla="*/ 130 w 189"/>
              <a:gd name="T95" fmla="*/ 11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9" h="192">
                <a:moveTo>
                  <a:pt x="188" y="120"/>
                </a:moveTo>
                <a:cubicBezTo>
                  <a:pt x="160" y="34"/>
                  <a:pt x="160" y="34"/>
                  <a:pt x="160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72" y="34"/>
                  <a:pt x="175" y="32"/>
                  <a:pt x="175" y="29"/>
                </a:cubicBezTo>
                <a:cubicBezTo>
                  <a:pt x="175" y="25"/>
                  <a:pt x="172" y="23"/>
                  <a:pt x="169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3"/>
                  <a:pt x="98" y="0"/>
                  <a:pt x="95" y="0"/>
                </a:cubicBezTo>
                <a:cubicBezTo>
                  <a:pt x="91" y="0"/>
                  <a:pt x="89" y="3"/>
                  <a:pt x="89" y="6"/>
                </a:cubicBezTo>
                <a:cubicBezTo>
                  <a:pt x="89" y="23"/>
                  <a:pt x="89" y="23"/>
                  <a:pt x="89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7" y="23"/>
                  <a:pt x="14" y="25"/>
                  <a:pt x="14" y="29"/>
                </a:cubicBezTo>
                <a:cubicBezTo>
                  <a:pt x="14" y="32"/>
                  <a:pt x="17" y="34"/>
                  <a:pt x="2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1" y="120"/>
                  <a:pt x="1" y="120"/>
                  <a:pt x="1" y="120"/>
                </a:cubicBezTo>
                <a:cubicBezTo>
                  <a:pt x="0" y="121"/>
                  <a:pt x="0" y="122"/>
                  <a:pt x="1" y="122"/>
                </a:cubicBezTo>
                <a:cubicBezTo>
                  <a:pt x="1" y="123"/>
                  <a:pt x="1" y="123"/>
                  <a:pt x="1" y="124"/>
                </a:cubicBezTo>
                <a:cubicBezTo>
                  <a:pt x="1" y="145"/>
                  <a:pt x="16" y="162"/>
                  <a:pt x="34" y="162"/>
                </a:cubicBezTo>
                <a:cubicBezTo>
                  <a:pt x="53" y="162"/>
                  <a:pt x="68" y="145"/>
                  <a:pt x="68" y="124"/>
                </a:cubicBezTo>
                <a:cubicBezTo>
                  <a:pt x="68" y="123"/>
                  <a:pt x="68" y="123"/>
                  <a:pt x="68" y="122"/>
                </a:cubicBezTo>
                <a:cubicBezTo>
                  <a:pt x="68" y="122"/>
                  <a:pt x="68" y="121"/>
                  <a:pt x="68" y="120"/>
                </a:cubicBezTo>
                <a:cubicBezTo>
                  <a:pt x="40" y="34"/>
                  <a:pt x="40" y="34"/>
                  <a:pt x="40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89" y="181"/>
                  <a:pt x="89" y="181"/>
                  <a:pt x="89" y="181"/>
                </a:cubicBezTo>
                <a:cubicBezTo>
                  <a:pt x="56" y="181"/>
                  <a:pt x="56" y="181"/>
                  <a:pt x="56" y="181"/>
                </a:cubicBezTo>
                <a:cubicBezTo>
                  <a:pt x="53" y="181"/>
                  <a:pt x="50" y="184"/>
                  <a:pt x="50" y="187"/>
                </a:cubicBezTo>
                <a:cubicBezTo>
                  <a:pt x="50" y="190"/>
                  <a:pt x="53" y="192"/>
                  <a:pt x="56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6" y="192"/>
                  <a:pt x="139" y="190"/>
                  <a:pt x="139" y="187"/>
                </a:cubicBezTo>
                <a:cubicBezTo>
                  <a:pt x="139" y="184"/>
                  <a:pt x="136" y="181"/>
                  <a:pt x="133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149" y="34"/>
                  <a:pt x="149" y="34"/>
                  <a:pt x="149" y="34"/>
                </a:cubicBezTo>
                <a:cubicBezTo>
                  <a:pt x="121" y="120"/>
                  <a:pt x="121" y="120"/>
                  <a:pt x="121" y="120"/>
                </a:cubicBezTo>
                <a:cubicBezTo>
                  <a:pt x="121" y="121"/>
                  <a:pt x="121" y="122"/>
                  <a:pt x="121" y="122"/>
                </a:cubicBezTo>
                <a:cubicBezTo>
                  <a:pt x="121" y="123"/>
                  <a:pt x="121" y="123"/>
                  <a:pt x="121" y="124"/>
                </a:cubicBezTo>
                <a:cubicBezTo>
                  <a:pt x="121" y="145"/>
                  <a:pt x="136" y="162"/>
                  <a:pt x="155" y="162"/>
                </a:cubicBezTo>
                <a:cubicBezTo>
                  <a:pt x="173" y="162"/>
                  <a:pt x="188" y="145"/>
                  <a:pt x="188" y="124"/>
                </a:cubicBezTo>
                <a:cubicBezTo>
                  <a:pt x="188" y="123"/>
                  <a:pt x="188" y="123"/>
                  <a:pt x="188" y="122"/>
                </a:cubicBezTo>
                <a:cubicBezTo>
                  <a:pt x="189" y="122"/>
                  <a:pt x="189" y="121"/>
                  <a:pt x="188" y="120"/>
                </a:cubicBezTo>
                <a:close/>
                <a:moveTo>
                  <a:pt x="10" y="118"/>
                </a:moveTo>
                <a:cubicBezTo>
                  <a:pt x="34" y="42"/>
                  <a:pt x="34" y="42"/>
                  <a:pt x="34" y="42"/>
                </a:cubicBezTo>
                <a:cubicBezTo>
                  <a:pt x="59" y="118"/>
                  <a:pt x="59" y="118"/>
                  <a:pt x="59" y="118"/>
                </a:cubicBezTo>
                <a:lnTo>
                  <a:pt x="10" y="118"/>
                </a:lnTo>
                <a:close/>
                <a:moveTo>
                  <a:pt x="130" y="118"/>
                </a:moveTo>
                <a:cubicBezTo>
                  <a:pt x="155" y="42"/>
                  <a:pt x="155" y="42"/>
                  <a:pt x="155" y="42"/>
                </a:cubicBezTo>
                <a:cubicBezTo>
                  <a:pt x="180" y="118"/>
                  <a:pt x="180" y="118"/>
                  <a:pt x="180" y="118"/>
                </a:cubicBezTo>
                <a:lnTo>
                  <a:pt x="130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03"/>
          <p:cNvSpPr/>
          <p:nvPr/>
        </p:nvSpPr>
        <p:spPr bwMode="auto">
          <a:xfrm>
            <a:off x="5266639" y="4440239"/>
            <a:ext cx="528569" cy="354013"/>
          </a:xfrm>
          <a:custGeom>
            <a:avLst/>
            <a:gdLst>
              <a:gd name="T0" fmla="*/ 175 w 184"/>
              <a:gd name="T1" fmla="*/ 5 h 123"/>
              <a:gd name="T2" fmla="*/ 168 w 184"/>
              <a:gd name="T3" fmla="*/ 1 h 123"/>
              <a:gd name="T4" fmla="*/ 163 w 184"/>
              <a:gd name="T5" fmla="*/ 8 h 123"/>
              <a:gd name="T6" fmla="*/ 119 w 184"/>
              <a:gd name="T7" fmla="*/ 102 h 123"/>
              <a:gd name="T8" fmla="*/ 21 w 184"/>
              <a:gd name="T9" fmla="*/ 86 h 123"/>
              <a:gd name="T10" fmla="*/ 38 w 184"/>
              <a:gd name="T11" fmla="*/ 86 h 123"/>
              <a:gd name="T12" fmla="*/ 43 w 184"/>
              <a:gd name="T13" fmla="*/ 80 h 123"/>
              <a:gd name="T14" fmla="*/ 38 w 184"/>
              <a:gd name="T15" fmla="*/ 74 h 123"/>
              <a:gd name="T16" fmla="*/ 6 w 184"/>
              <a:gd name="T17" fmla="*/ 75 h 123"/>
              <a:gd name="T18" fmla="*/ 1 w 184"/>
              <a:gd name="T19" fmla="*/ 77 h 123"/>
              <a:gd name="T20" fmla="*/ 0 w 184"/>
              <a:gd name="T21" fmla="*/ 82 h 123"/>
              <a:gd name="T22" fmla="*/ 7 w 184"/>
              <a:gd name="T23" fmla="*/ 114 h 123"/>
              <a:gd name="T24" fmla="*/ 13 w 184"/>
              <a:gd name="T25" fmla="*/ 119 h 123"/>
              <a:gd name="T26" fmla="*/ 14 w 184"/>
              <a:gd name="T27" fmla="*/ 119 h 123"/>
              <a:gd name="T28" fmla="*/ 19 w 184"/>
              <a:gd name="T29" fmla="*/ 112 h 123"/>
              <a:gd name="T30" fmla="*/ 15 w 184"/>
              <a:gd name="T31" fmla="*/ 97 h 123"/>
              <a:gd name="T32" fmla="*/ 81 w 184"/>
              <a:gd name="T33" fmla="*/ 123 h 123"/>
              <a:gd name="T34" fmla="*/ 124 w 184"/>
              <a:gd name="T35" fmla="*/ 113 h 123"/>
              <a:gd name="T36" fmla="*/ 175 w 184"/>
              <a:gd name="T37" fmla="*/ 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123">
                <a:moveTo>
                  <a:pt x="175" y="5"/>
                </a:moveTo>
                <a:cubicBezTo>
                  <a:pt x="174" y="2"/>
                  <a:pt x="171" y="0"/>
                  <a:pt x="168" y="1"/>
                </a:cubicBezTo>
                <a:cubicBezTo>
                  <a:pt x="165" y="2"/>
                  <a:pt x="163" y="5"/>
                  <a:pt x="163" y="8"/>
                </a:cubicBezTo>
                <a:cubicBezTo>
                  <a:pt x="172" y="46"/>
                  <a:pt x="154" y="85"/>
                  <a:pt x="119" y="102"/>
                </a:cubicBezTo>
                <a:cubicBezTo>
                  <a:pt x="86" y="119"/>
                  <a:pt x="46" y="112"/>
                  <a:pt x="21" y="86"/>
                </a:cubicBezTo>
                <a:cubicBezTo>
                  <a:pt x="38" y="86"/>
                  <a:pt x="38" y="86"/>
                  <a:pt x="38" y="86"/>
                </a:cubicBezTo>
                <a:cubicBezTo>
                  <a:pt x="41" y="86"/>
                  <a:pt x="43" y="83"/>
                  <a:pt x="43" y="80"/>
                </a:cubicBezTo>
                <a:cubicBezTo>
                  <a:pt x="43" y="77"/>
                  <a:pt x="41" y="74"/>
                  <a:pt x="38" y="74"/>
                </a:cubicBezTo>
                <a:cubicBezTo>
                  <a:pt x="6" y="75"/>
                  <a:pt x="6" y="75"/>
                  <a:pt x="6" y="75"/>
                </a:cubicBezTo>
                <a:cubicBezTo>
                  <a:pt x="4" y="75"/>
                  <a:pt x="3" y="75"/>
                  <a:pt x="1" y="77"/>
                </a:cubicBezTo>
                <a:cubicBezTo>
                  <a:pt x="0" y="78"/>
                  <a:pt x="0" y="80"/>
                  <a:pt x="0" y="82"/>
                </a:cubicBezTo>
                <a:cubicBezTo>
                  <a:pt x="7" y="114"/>
                  <a:pt x="7" y="114"/>
                  <a:pt x="7" y="114"/>
                </a:cubicBezTo>
                <a:cubicBezTo>
                  <a:pt x="8" y="117"/>
                  <a:pt x="10" y="119"/>
                  <a:pt x="13" y="119"/>
                </a:cubicBezTo>
                <a:cubicBezTo>
                  <a:pt x="13" y="119"/>
                  <a:pt x="14" y="119"/>
                  <a:pt x="14" y="119"/>
                </a:cubicBezTo>
                <a:cubicBezTo>
                  <a:pt x="17" y="118"/>
                  <a:pt x="19" y="115"/>
                  <a:pt x="19" y="112"/>
                </a:cubicBezTo>
                <a:cubicBezTo>
                  <a:pt x="15" y="97"/>
                  <a:pt x="15" y="97"/>
                  <a:pt x="15" y="97"/>
                </a:cubicBezTo>
                <a:cubicBezTo>
                  <a:pt x="33" y="114"/>
                  <a:pt x="57" y="123"/>
                  <a:pt x="81" y="123"/>
                </a:cubicBezTo>
                <a:cubicBezTo>
                  <a:pt x="95" y="123"/>
                  <a:pt x="110" y="119"/>
                  <a:pt x="124" y="113"/>
                </a:cubicBezTo>
                <a:cubicBezTo>
                  <a:pt x="164" y="93"/>
                  <a:pt x="184" y="49"/>
                  <a:pt x="175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04"/>
          <p:cNvSpPr/>
          <p:nvPr/>
        </p:nvSpPr>
        <p:spPr bwMode="auto">
          <a:xfrm>
            <a:off x="5206323" y="4214813"/>
            <a:ext cx="538093" cy="374650"/>
          </a:xfrm>
          <a:custGeom>
            <a:avLst/>
            <a:gdLst>
              <a:gd name="T0" fmla="*/ 21 w 187"/>
              <a:gd name="T1" fmla="*/ 123 h 130"/>
              <a:gd name="T2" fmla="*/ 66 w 187"/>
              <a:gd name="T3" fmla="*/ 29 h 130"/>
              <a:gd name="T4" fmla="*/ 166 w 187"/>
              <a:gd name="T5" fmla="*/ 48 h 130"/>
              <a:gd name="T6" fmla="*/ 149 w 187"/>
              <a:gd name="T7" fmla="*/ 48 h 130"/>
              <a:gd name="T8" fmla="*/ 143 w 187"/>
              <a:gd name="T9" fmla="*/ 54 h 130"/>
              <a:gd name="T10" fmla="*/ 149 w 187"/>
              <a:gd name="T11" fmla="*/ 60 h 130"/>
              <a:gd name="T12" fmla="*/ 149 w 187"/>
              <a:gd name="T13" fmla="*/ 60 h 130"/>
              <a:gd name="T14" fmla="*/ 181 w 187"/>
              <a:gd name="T15" fmla="*/ 59 h 130"/>
              <a:gd name="T16" fmla="*/ 185 w 187"/>
              <a:gd name="T17" fmla="*/ 57 h 130"/>
              <a:gd name="T18" fmla="*/ 187 w 187"/>
              <a:gd name="T19" fmla="*/ 53 h 130"/>
              <a:gd name="T20" fmla="*/ 180 w 187"/>
              <a:gd name="T21" fmla="*/ 20 h 130"/>
              <a:gd name="T22" fmla="*/ 173 w 187"/>
              <a:gd name="T23" fmla="*/ 15 h 130"/>
              <a:gd name="T24" fmla="*/ 168 w 187"/>
              <a:gd name="T25" fmla="*/ 22 h 130"/>
              <a:gd name="T26" fmla="*/ 171 w 187"/>
              <a:gd name="T27" fmla="*/ 37 h 130"/>
              <a:gd name="T28" fmla="*/ 61 w 187"/>
              <a:gd name="T29" fmla="*/ 19 h 130"/>
              <a:gd name="T30" fmla="*/ 10 w 187"/>
              <a:gd name="T31" fmla="*/ 126 h 130"/>
              <a:gd name="T32" fmla="*/ 15 w 187"/>
              <a:gd name="T33" fmla="*/ 130 h 130"/>
              <a:gd name="T34" fmla="*/ 17 w 187"/>
              <a:gd name="T35" fmla="*/ 130 h 130"/>
              <a:gd name="T36" fmla="*/ 21 w 187"/>
              <a:gd name="T37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" h="130">
                <a:moveTo>
                  <a:pt x="21" y="123"/>
                </a:moveTo>
                <a:cubicBezTo>
                  <a:pt x="13" y="85"/>
                  <a:pt x="31" y="46"/>
                  <a:pt x="66" y="29"/>
                </a:cubicBezTo>
                <a:cubicBezTo>
                  <a:pt x="100" y="12"/>
                  <a:pt x="141" y="20"/>
                  <a:pt x="166" y="48"/>
                </a:cubicBezTo>
                <a:cubicBezTo>
                  <a:pt x="149" y="48"/>
                  <a:pt x="149" y="48"/>
                  <a:pt x="149" y="48"/>
                </a:cubicBezTo>
                <a:cubicBezTo>
                  <a:pt x="146" y="48"/>
                  <a:pt x="143" y="51"/>
                  <a:pt x="143" y="54"/>
                </a:cubicBezTo>
                <a:cubicBezTo>
                  <a:pt x="143" y="57"/>
                  <a:pt x="146" y="60"/>
                  <a:pt x="149" y="60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81" y="59"/>
                  <a:pt x="181" y="59"/>
                  <a:pt x="181" y="59"/>
                </a:cubicBezTo>
                <a:cubicBezTo>
                  <a:pt x="183" y="59"/>
                  <a:pt x="184" y="59"/>
                  <a:pt x="185" y="57"/>
                </a:cubicBezTo>
                <a:cubicBezTo>
                  <a:pt x="186" y="56"/>
                  <a:pt x="187" y="54"/>
                  <a:pt x="187" y="53"/>
                </a:cubicBezTo>
                <a:cubicBezTo>
                  <a:pt x="180" y="20"/>
                  <a:pt x="180" y="20"/>
                  <a:pt x="180" y="20"/>
                </a:cubicBezTo>
                <a:cubicBezTo>
                  <a:pt x="179" y="16"/>
                  <a:pt x="176" y="14"/>
                  <a:pt x="173" y="15"/>
                </a:cubicBezTo>
                <a:cubicBezTo>
                  <a:pt x="170" y="16"/>
                  <a:pt x="168" y="19"/>
                  <a:pt x="168" y="22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43" y="8"/>
                  <a:pt x="98" y="0"/>
                  <a:pt x="61" y="19"/>
                </a:cubicBezTo>
                <a:cubicBezTo>
                  <a:pt x="21" y="39"/>
                  <a:pt x="0" y="82"/>
                  <a:pt x="10" y="126"/>
                </a:cubicBezTo>
                <a:cubicBezTo>
                  <a:pt x="10" y="128"/>
                  <a:pt x="13" y="130"/>
                  <a:pt x="15" y="130"/>
                </a:cubicBezTo>
                <a:cubicBezTo>
                  <a:pt x="16" y="130"/>
                  <a:pt x="16" y="130"/>
                  <a:pt x="17" y="130"/>
                </a:cubicBezTo>
                <a:cubicBezTo>
                  <a:pt x="20" y="129"/>
                  <a:pt x="22" y="126"/>
                  <a:pt x="21" y="1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05"/>
          <p:cNvSpPr>
            <a:spLocks noEditPoints="1"/>
          </p:cNvSpPr>
          <p:nvPr/>
        </p:nvSpPr>
        <p:spPr bwMode="auto">
          <a:xfrm>
            <a:off x="5355528" y="4367213"/>
            <a:ext cx="301586" cy="306388"/>
          </a:xfrm>
          <a:custGeom>
            <a:avLst/>
            <a:gdLst>
              <a:gd name="T0" fmla="*/ 52 w 105"/>
              <a:gd name="T1" fmla="*/ 0 h 106"/>
              <a:gd name="T2" fmla="*/ 0 w 105"/>
              <a:gd name="T3" fmla="*/ 53 h 106"/>
              <a:gd name="T4" fmla="*/ 52 w 105"/>
              <a:gd name="T5" fmla="*/ 106 h 106"/>
              <a:gd name="T6" fmla="*/ 105 w 105"/>
              <a:gd name="T7" fmla="*/ 53 h 106"/>
              <a:gd name="T8" fmla="*/ 52 w 105"/>
              <a:gd name="T9" fmla="*/ 0 h 106"/>
              <a:gd name="T10" fmla="*/ 55 w 105"/>
              <a:gd name="T11" fmla="*/ 86 h 106"/>
              <a:gd name="T12" fmla="*/ 55 w 105"/>
              <a:gd name="T13" fmla="*/ 97 h 106"/>
              <a:gd name="T14" fmla="*/ 49 w 105"/>
              <a:gd name="T15" fmla="*/ 97 h 106"/>
              <a:gd name="T16" fmla="*/ 49 w 105"/>
              <a:gd name="T17" fmla="*/ 86 h 106"/>
              <a:gd name="T18" fmla="*/ 32 w 105"/>
              <a:gd name="T19" fmla="*/ 81 h 106"/>
              <a:gd name="T20" fmla="*/ 34 w 105"/>
              <a:gd name="T21" fmla="*/ 74 h 106"/>
              <a:gd name="T22" fmla="*/ 50 w 105"/>
              <a:gd name="T23" fmla="*/ 79 h 106"/>
              <a:gd name="T24" fmla="*/ 63 w 105"/>
              <a:gd name="T25" fmla="*/ 68 h 106"/>
              <a:gd name="T26" fmla="*/ 51 w 105"/>
              <a:gd name="T27" fmla="*/ 55 h 106"/>
              <a:gd name="T28" fmla="*/ 33 w 105"/>
              <a:gd name="T29" fmla="*/ 36 h 106"/>
              <a:gd name="T30" fmla="*/ 49 w 105"/>
              <a:gd name="T31" fmla="*/ 18 h 106"/>
              <a:gd name="T32" fmla="*/ 49 w 105"/>
              <a:gd name="T33" fmla="*/ 7 h 106"/>
              <a:gd name="T34" fmla="*/ 56 w 105"/>
              <a:gd name="T35" fmla="*/ 7 h 106"/>
              <a:gd name="T36" fmla="*/ 56 w 105"/>
              <a:gd name="T37" fmla="*/ 18 h 106"/>
              <a:gd name="T38" fmla="*/ 70 w 105"/>
              <a:gd name="T39" fmla="*/ 22 h 106"/>
              <a:gd name="T40" fmla="*/ 68 w 105"/>
              <a:gd name="T41" fmla="*/ 29 h 106"/>
              <a:gd name="T42" fmla="*/ 54 w 105"/>
              <a:gd name="T43" fmla="*/ 25 h 106"/>
              <a:gd name="T44" fmla="*/ 42 w 105"/>
              <a:gd name="T45" fmla="*/ 35 h 106"/>
              <a:gd name="T46" fmla="*/ 56 w 105"/>
              <a:gd name="T47" fmla="*/ 47 h 106"/>
              <a:gd name="T48" fmla="*/ 73 w 105"/>
              <a:gd name="T49" fmla="*/ 67 h 106"/>
              <a:gd name="T50" fmla="*/ 55 w 105"/>
              <a:gd name="T51" fmla="*/ 8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2"/>
                  <a:pt x="23" y="106"/>
                  <a:pt x="52" y="106"/>
                </a:cubicBezTo>
                <a:cubicBezTo>
                  <a:pt x="81" y="106"/>
                  <a:pt x="105" y="82"/>
                  <a:pt x="105" y="53"/>
                </a:cubicBezTo>
                <a:cubicBezTo>
                  <a:pt x="105" y="24"/>
                  <a:pt x="81" y="0"/>
                  <a:pt x="52" y="0"/>
                </a:cubicBezTo>
                <a:close/>
                <a:moveTo>
                  <a:pt x="55" y="86"/>
                </a:moveTo>
                <a:cubicBezTo>
                  <a:pt x="55" y="97"/>
                  <a:pt x="55" y="97"/>
                  <a:pt x="55" y="97"/>
                </a:cubicBezTo>
                <a:cubicBezTo>
                  <a:pt x="49" y="97"/>
                  <a:pt x="49" y="97"/>
                  <a:pt x="49" y="97"/>
                </a:cubicBezTo>
                <a:cubicBezTo>
                  <a:pt x="49" y="86"/>
                  <a:pt x="49" y="86"/>
                  <a:pt x="49" y="86"/>
                </a:cubicBezTo>
                <a:cubicBezTo>
                  <a:pt x="42" y="86"/>
                  <a:pt x="36" y="84"/>
                  <a:pt x="32" y="81"/>
                </a:cubicBezTo>
                <a:cubicBezTo>
                  <a:pt x="34" y="74"/>
                  <a:pt x="34" y="74"/>
                  <a:pt x="34" y="74"/>
                </a:cubicBezTo>
                <a:cubicBezTo>
                  <a:pt x="38" y="77"/>
                  <a:pt x="44" y="79"/>
                  <a:pt x="50" y="79"/>
                </a:cubicBezTo>
                <a:cubicBezTo>
                  <a:pt x="58" y="79"/>
                  <a:pt x="63" y="74"/>
                  <a:pt x="63" y="68"/>
                </a:cubicBezTo>
                <a:cubicBezTo>
                  <a:pt x="63" y="62"/>
                  <a:pt x="59" y="58"/>
                  <a:pt x="51" y="55"/>
                </a:cubicBezTo>
                <a:cubicBezTo>
                  <a:pt x="40" y="51"/>
                  <a:pt x="33" y="46"/>
                  <a:pt x="33" y="36"/>
                </a:cubicBezTo>
                <a:cubicBezTo>
                  <a:pt x="33" y="27"/>
                  <a:pt x="39" y="20"/>
                  <a:pt x="49" y="18"/>
                </a:cubicBezTo>
                <a:cubicBezTo>
                  <a:pt x="49" y="7"/>
                  <a:pt x="49" y="7"/>
                  <a:pt x="49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18"/>
                  <a:pt x="56" y="18"/>
                  <a:pt x="56" y="18"/>
                </a:cubicBezTo>
                <a:cubicBezTo>
                  <a:pt x="63" y="18"/>
                  <a:pt x="67" y="20"/>
                  <a:pt x="70" y="22"/>
                </a:cubicBezTo>
                <a:cubicBezTo>
                  <a:pt x="68" y="29"/>
                  <a:pt x="68" y="29"/>
                  <a:pt x="68" y="29"/>
                </a:cubicBezTo>
                <a:cubicBezTo>
                  <a:pt x="65" y="28"/>
                  <a:pt x="61" y="25"/>
                  <a:pt x="54" y="25"/>
                </a:cubicBezTo>
                <a:cubicBezTo>
                  <a:pt x="45" y="25"/>
                  <a:pt x="42" y="30"/>
                  <a:pt x="42" y="35"/>
                </a:cubicBezTo>
                <a:cubicBezTo>
                  <a:pt x="42" y="40"/>
                  <a:pt x="46" y="43"/>
                  <a:pt x="56" y="47"/>
                </a:cubicBezTo>
                <a:cubicBezTo>
                  <a:pt x="67" y="52"/>
                  <a:pt x="73" y="57"/>
                  <a:pt x="73" y="67"/>
                </a:cubicBezTo>
                <a:cubicBezTo>
                  <a:pt x="73" y="76"/>
                  <a:pt x="67" y="84"/>
                  <a:pt x="55" y="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06"/>
          <p:cNvSpPr>
            <a:spLocks noEditPoints="1"/>
          </p:cNvSpPr>
          <p:nvPr/>
        </p:nvSpPr>
        <p:spPr bwMode="auto">
          <a:xfrm>
            <a:off x="7611072" y="4284664"/>
            <a:ext cx="549204" cy="206375"/>
          </a:xfrm>
          <a:custGeom>
            <a:avLst/>
            <a:gdLst>
              <a:gd name="T0" fmla="*/ 1 w 191"/>
              <a:gd name="T1" fmla="*/ 72 h 72"/>
              <a:gd name="T2" fmla="*/ 190 w 191"/>
              <a:gd name="T3" fmla="*/ 72 h 72"/>
              <a:gd name="T4" fmla="*/ 190 w 191"/>
              <a:gd name="T5" fmla="*/ 72 h 72"/>
              <a:gd name="T6" fmla="*/ 191 w 191"/>
              <a:gd name="T7" fmla="*/ 71 h 72"/>
              <a:gd name="T8" fmla="*/ 191 w 191"/>
              <a:gd name="T9" fmla="*/ 70 h 72"/>
              <a:gd name="T10" fmla="*/ 169 w 191"/>
              <a:gd name="T11" fmla="*/ 1 h 72"/>
              <a:gd name="T12" fmla="*/ 168 w 191"/>
              <a:gd name="T13" fmla="*/ 0 h 72"/>
              <a:gd name="T14" fmla="*/ 23 w 191"/>
              <a:gd name="T15" fmla="*/ 0 h 72"/>
              <a:gd name="T16" fmla="*/ 22 w 191"/>
              <a:gd name="T17" fmla="*/ 1 h 72"/>
              <a:gd name="T18" fmla="*/ 0 w 191"/>
              <a:gd name="T19" fmla="*/ 70 h 72"/>
              <a:gd name="T20" fmla="*/ 0 w 191"/>
              <a:gd name="T21" fmla="*/ 71 h 72"/>
              <a:gd name="T22" fmla="*/ 1 w 191"/>
              <a:gd name="T23" fmla="*/ 72 h 72"/>
              <a:gd name="T24" fmla="*/ 152 w 191"/>
              <a:gd name="T25" fmla="*/ 31 h 72"/>
              <a:gd name="T26" fmla="*/ 158 w 191"/>
              <a:gd name="T27" fmla="*/ 36 h 72"/>
              <a:gd name="T28" fmla="*/ 152 w 191"/>
              <a:gd name="T29" fmla="*/ 41 h 72"/>
              <a:gd name="T30" fmla="*/ 146 w 191"/>
              <a:gd name="T31" fmla="*/ 36 h 72"/>
              <a:gd name="T32" fmla="*/ 152 w 191"/>
              <a:gd name="T33" fmla="*/ 31 h 72"/>
              <a:gd name="T34" fmla="*/ 94 w 191"/>
              <a:gd name="T35" fmla="*/ 37 h 72"/>
              <a:gd name="T36" fmla="*/ 77 w 191"/>
              <a:gd name="T37" fmla="*/ 28 h 72"/>
              <a:gd name="T38" fmla="*/ 93 w 191"/>
              <a:gd name="T39" fmla="*/ 19 h 72"/>
              <a:gd name="T40" fmla="*/ 93 w 191"/>
              <a:gd name="T41" fmla="*/ 14 h 72"/>
              <a:gd name="T42" fmla="*/ 99 w 191"/>
              <a:gd name="T43" fmla="*/ 14 h 72"/>
              <a:gd name="T44" fmla="*/ 99 w 191"/>
              <a:gd name="T45" fmla="*/ 19 h 72"/>
              <a:gd name="T46" fmla="*/ 113 w 191"/>
              <a:gd name="T47" fmla="*/ 21 h 72"/>
              <a:gd name="T48" fmla="*/ 110 w 191"/>
              <a:gd name="T49" fmla="*/ 25 h 72"/>
              <a:gd name="T50" fmla="*/ 97 w 191"/>
              <a:gd name="T51" fmla="*/ 23 h 72"/>
              <a:gd name="T52" fmla="*/ 86 w 191"/>
              <a:gd name="T53" fmla="*/ 27 h 72"/>
              <a:gd name="T54" fmla="*/ 99 w 191"/>
              <a:gd name="T55" fmla="*/ 33 h 72"/>
              <a:gd name="T56" fmla="*/ 115 w 191"/>
              <a:gd name="T57" fmla="*/ 43 h 72"/>
              <a:gd name="T58" fmla="*/ 99 w 191"/>
              <a:gd name="T59" fmla="*/ 52 h 72"/>
              <a:gd name="T60" fmla="*/ 99 w 191"/>
              <a:gd name="T61" fmla="*/ 58 h 72"/>
              <a:gd name="T62" fmla="*/ 92 w 191"/>
              <a:gd name="T63" fmla="*/ 58 h 72"/>
              <a:gd name="T64" fmla="*/ 92 w 191"/>
              <a:gd name="T65" fmla="*/ 52 h 72"/>
              <a:gd name="T66" fmla="*/ 76 w 191"/>
              <a:gd name="T67" fmla="*/ 50 h 72"/>
              <a:gd name="T68" fmla="*/ 79 w 191"/>
              <a:gd name="T69" fmla="*/ 46 h 72"/>
              <a:gd name="T70" fmla="*/ 94 w 191"/>
              <a:gd name="T71" fmla="*/ 49 h 72"/>
              <a:gd name="T72" fmla="*/ 106 w 191"/>
              <a:gd name="T73" fmla="*/ 44 h 72"/>
              <a:gd name="T74" fmla="*/ 94 w 191"/>
              <a:gd name="T75" fmla="*/ 37 h 72"/>
              <a:gd name="T76" fmla="*/ 39 w 191"/>
              <a:gd name="T77" fmla="*/ 31 h 72"/>
              <a:gd name="T78" fmla="*/ 45 w 191"/>
              <a:gd name="T79" fmla="*/ 36 h 72"/>
              <a:gd name="T80" fmla="*/ 39 w 191"/>
              <a:gd name="T81" fmla="*/ 41 h 72"/>
              <a:gd name="T82" fmla="*/ 33 w 191"/>
              <a:gd name="T83" fmla="*/ 36 h 72"/>
              <a:gd name="T84" fmla="*/ 39 w 191"/>
              <a:gd name="T85" fmla="*/ 3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1" h="72">
                <a:moveTo>
                  <a:pt x="1" y="72"/>
                </a:moveTo>
                <a:cubicBezTo>
                  <a:pt x="190" y="72"/>
                  <a:pt x="190" y="72"/>
                  <a:pt x="190" y="72"/>
                </a:cubicBezTo>
                <a:cubicBezTo>
                  <a:pt x="190" y="72"/>
                  <a:pt x="190" y="72"/>
                  <a:pt x="190" y="72"/>
                </a:cubicBezTo>
                <a:cubicBezTo>
                  <a:pt x="191" y="72"/>
                  <a:pt x="191" y="71"/>
                  <a:pt x="191" y="71"/>
                </a:cubicBezTo>
                <a:cubicBezTo>
                  <a:pt x="191" y="71"/>
                  <a:pt x="191" y="70"/>
                  <a:pt x="191" y="70"/>
                </a:cubicBezTo>
                <a:cubicBezTo>
                  <a:pt x="169" y="1"/>
                  <a:pt x="169" y="1"/>
                  <a:pt x="169" y="1"/>
                </a:cubicBezTo>
                <a:cubicBezTo>
                  <a:pt x="169" y="0"/>
                  <a:pt x="168" y="0"/>
                  <a:pt x="16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2" y="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2"/>
                  <a:pt x="1" y="72"/>
                </a:cubicBezTo>
                <a:close/>
                <a:moveTo>
                  <a:pt x="152" y="31"/>
                </a:moveTo>
                <a:cubicBezTo>
                  <a:pt x="155" y="31"/>
                  <a:pt x="158" y="33"/>
                  <a:pt x="158" y="36"/>
                </a:cubicBezTo>
                <a:cubicBezTo>
                  <a:pt x="158" y="38"/>
                  <a:pt x="155" y="41"/>
                  <a:pt x="152" y="41"/>
                </a:cubicBezTo>
                <a:cubicBezTo>
                  <a:pt x="149" y="41"/>
                  <a:pt x="146" y="38"/>
                  <a:pt x="146" y="36"/>
                </a:cubicBezTo>
                <a:cubicBezTo>
                  <a:pt x="146" y="33"/>
                  <a:pt x="149" y="31"/>
                  <a:pt x="152" y="31"/>
                </a:cubicBezTo>
                <a:close/>
                <a:moveTo>
                  <a:pt x="94" y="37"/>
                </a:moveTo>
                <a:cubicBezTo>
                  <a:pt x="84" y="35"/>
                  <a:pt x="77" y="33"/>
                  <a:pt x="77" y="28"/>
                </a:cubicBezTo>
                <a:cubicBezTo>
                  <a:pt x="77" y="24"/>
                  <a:pt x="83" y="20"/>
                  <a:pt x="93" y="19"/>
                </a:cubicBezTo>
                <a:cubicBezTo>
                  <a:pt x="93" y="14"/>
                  <a:pt x="93" y="14"/>
                  <a:pt x="93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9"/>
                  <a:pt x="99" y="19"/>
                  <a:pt x="99" y="19"/>
                </a:cubicBezTo>
                <a:cubicBezTo>
                  <a:pt x="105" y="19"/>
                  <a:pt x="110" y="20"/>
                  <a:pt x="113" y="21"/>
                </a:cubicBezTo>
                <a:cubicBezTo>
                  <a:pt x="110" y="25"/>
                  <a:pt x="110" y="25"/>
                  <a:pt x="110" y="25"/>
                </a:cubicBezTo>
                <a:cubicBezTo>
                  <a:pt x="108" y="24"/>
                  <a:pt x="104" y="23"/>
                  <a:pt x="97" y="23"/>
                </a:cubicBezTo>
                <a:cubicBezTo>
                  <a:pt x="89" y="23"/>
                  <a:pt x="86" y="25"/>
                  <a:pt x="86" y="27"/>
                </a:cubicBezTo>
                <a:cubicBezTo>
                  <a:pt x="86" y="30"/>
                  <a:pt x="90" y="32"/>
                  <a:pt x="99" y="33"/>
                </a:cubicBezTo>
                <a:cubicBezTo>
                  <a:pt x="109" y="36"/>
                  <a:pt x="115" y="38"/>
                  <a:pt x="115" y="43"/>
                </a:cubicBezTo>
                <a:cubicBezTo>
                  <a:pt x="115" y="47"/>
                  <a:pt x="109" y="51"/>
                  <a:pt x="99" y="52"/>
                </a:cubicBezTo>
                <a:cubicBezTo>
                  <a:pt x="99" y="58"/>
                  <a:pt x="99" y="58"/>
                  <a:pt x="99" y="58"/>
                </a:cubicBezTo>
                <a:cubicBezTo>
                  <a:pt x="92" y="58"/>
                  <a:pt x="92" y="58"/>
                  <a:pt x="92" y="58"/>
                </a:cubicBezTo>
                <a:cubicBezTo>
                  <a:pt x="92" y="52"/>
                  <a:pt x="92" y="52"/>
                  <a:pt x="92" y="52"/>
                </a:cubicBezTo>
                <a:cubicBezTo>
                  <a:pt x="86" y="52"/>
                  <a:pt x="80" y="51"/>
                  <a:pt x="76" y="50"/>
                </a:cubicBezTo>
                <a:cubicBezTo>
                  <a:pt x="79" y="46"/>
                  <a:pt x="79" y="46"/>
                  <a:pt x="79" y="46"/>
                </a:cubicBezTo>
                <a:cubicBezTo>
                  <a:pt x="82" y="48"/>
                  <a:pt x="88" y="49"/>
                  <a:pt x="94" y="49"/>
                </a:cubicBezTo>
                <a:cubicBezTo>
                  <a:pt x="101" y="49"/>
                  <a:pt x="106" y="47"/>
                  <a:pt x="106" y="44"/>
                </a:cubicBezTo>
                <a:cubicBezTo>
                  <a:pt x="106" y="41"/>
                  <a:pt x="102" y="39"/>
                  <a:pt x="94" y="37"/>
                </a:cubicBezTo>
                <a:close/>
                <a:moveTo>
                  <a:pt x="39" y="31"/>
                </a:moveTo>
                <a:cubicBezTo>
                  <a:pt x="42" y="31"/>
                  <a:pt x="45" y="33"/>
                  <a:pt x="45" y="36"/>
                </a:cubicBezTo>
                <a:cubicBezTo>
                  <a:pt x="45" y="38"/>
                  <a:pt x="42" y="41"/>
                  <a:pt x="39" y="41"/>
                </a:cubicBezTo>
                <a:cubicBezTo>
                  <a:pt x="36" y="41"/>
                  <a:pt x="33" y="38"/>
                  <a:pt x="33" y="36"/>
                </a:cubicBezTo>
                <a:cubicBezTo>
                  <a:pt x="33" y="33"/>
                  <a:pt x="36" y="31"/>
                  <a:pt x="39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07"/>
          <p:cNvSpPr/>
          <p:nvPr/>
        </p:nvSpPr>
        <p:spPr bwMode="auto">
          <a:xfrm>
            <a:off x="7611072" y="4540251"/>
            <a:ext cx="552378" cy="23813"/>
          </a:xfrm>
          <a:custGeom>
            <a:avLst/>
            <a:gdLst>
              <a:gd name="T0" fmla="*/ 4 w 192"/>
              <a:gd name="T1" fmla="*/ 8 h 8"/>
              <a:gd name="T2" fmla="*/ 188 w 192"/>
              <a:gd name="T3" fmla="*/ 8 h 8"/>
              <a:gd name="T4" fmla="*/ 192 w 192"/>
              <a:gd name="T5" fmla="*/ 4 h 8"/>
              <a:gd name="T6" fmla="*/ 188 w 192"/>
              <a:gd name="T7" fmla="*/ 0 h 8"/>
              <a:gd name="T8" fmla="*/ 4 w 192"/>
              <a:gd name="T9" fmla="*/ 0 h 8"/>
              <a:gd name="T10" fmla="*/ 0 w 192"/>
              <a:gd name="T11" fmla="*/ 4 h 8"/>
              <a:gd name="T12" fmla="*/ 4 w 192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8">
                <a:moveTo>
                  <a:pt x="4" y="8"/>
                </a:moveTo>
                <a:cubicBezTo>
                  <a:pt x="188" y="8"/>
                  <a:pt x="188" y="8"/>
                  <a:pt x="188" y="8"/>
                </a:cubicBezTo>
                <a:cubicBezTo>
                  <a:pt x="190" y="8"/>
                  <a:pt x="192" y="6"/>
                  <a:pt x="192" y="4"/>
                </a:cubicBezTo>
                <a:cubicBezTo>
                  <a:pt x="192" y="1"/>
                  <a:pt x="190" y="0"/>
                  <a:pt x="188" y="0"/>
                </a:cubicBez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6"/>
                  <a:pt x="1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08"/>
          <p:cNvSpPr/>
          <p:nvPr/>
        </p:nvSpPr>
        <p:spPr bwMode="auto">
          <a:xfrm>
            <a:off x="7611072" y="4603751"/>
            <a:ext cx="552378" cy="23813"/>
          </a:xfrm>
          <a:custGeom>
            <a:avLst/>
            <a:gdLst>
              <a:gd name="T0" fmla="*/ 188 w 192"/>
              <a:gd name="T1" fmla="*/ 0 h 8"/>
              <a:gd name="T2" fmla="*/ 4 w 192"/>
              <a:gd name="T3" fmla="*/ 0 h 8"/>
              <a:gd name="T4" fmla="*/ 0 w 192"/>
              <a:gd name="T5" fmla="*/ 4 h 8"/>
              <a:gd name="T6" fmla="*/ 4 w 192"/>
              <a:gd name="T7" fmla="*/ 8 h 8"/>
              <a:gd name="T8" fmla="*/ 188 w 192"/>
              <a:gd name="T9" fmla="*/ 8 h 8"/>
              <a:gd name="T10" fmla="*/ 192 w 192"/>
              <a:gd name="T11" fmla="*/ 4 h 8"/>
              <a:gd name="T12" fmla="*/ 188 w 192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8">
                <a:moveTo>
                  <a:pt x="188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90" y="8"/>
                  <a:pt x="192" y="6"/>
                  <a:pt x="192" y="4"/>
                </a:cubicBezTo>
                <a:cubicBezTo>
                  <a:pt x="192" y="2"/>
                  <a:pt x="190" y="0"/>
                  <a:pt x="1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09"/>
          <p:cNvSpPr/>
          <p:nvPr/>
        </p:nvSpPr>
        <p:spPr bwMode="auto">
          <a:xfrm>
            <a:off x="7611072" y="4667251"/>
            <a:ext cx="552378" cy="22225"/>
          </a:xfrm>
          <a:custGeom>
            <a:avLst/>
            <a:gdLst>
              <a:gd name="T0" fmla="*/ 188 w 192"/>
              <a:gd name="T1" fmla="*/ 0 h 8"/>
              <a:gd name="T2" fmla="*/ 4 w 192"/>
              <a:gd name="T3" fmla="*/ 0 h 8"/>
              <a:gd name="T4" fmla="*/ 0 w 192"/>
              <a:gd name="T5" fmla="*/ 4 h 8"/>
              <a:gd name="T6" fmla="*/ 4 w 192"/>
              <a:gd name="T7" fmla="*/ 8 h 8"/>
              <a:gd name="T8" fmla="*/ 188 w 192"/>
              <a:gd name="T9" fmla="*/ 8 h 8"/>
              <a:gd name="T10" fmla="*/ 192 w 192"/>
              <a:gd name="T11" fmla="*/ 4 h 8"/>
              <a:gd name="T12" fmla="*/ 188 w 192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8">
                <a:moveTo>
                  <a:pt x="188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7"/>
                  <a:pt x="1" y="8"/>
                  <a:pt x="4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90" y="8"/>
                  <a:pt x="192" y="7"/>
                  <a:pt x="192" y="4"/>
                </a:cubicBezTo>
                <a:cubicBezTo>
                  <a:pt x="192" y="2"/>
                  <a:pt x="190" y="0"/>
                  <a:pt x="1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10"/>
          <p:cNvSpPr/>
          <p:nvPr/>
        </p:nvSpPr>
        <p:spPr bwMode="auto">
          <a:xfrm>
            <a:off x="7611072" y="4733926"/>
            <a:ext cx="552378" cy="22225"/>
          </a:xfrm>
          <a:custGeom>
            <a:avLst/>
            <a:gdLst>
              <a:gd name="T0" fmla="*/ 188 w 192"/>
              <a:gd name="T1" fmla="*/ 0 h 8"/>
              <a:gd name="T2" fmla="*/ 4 w 192"/>
              <a:gd name="T3" fmla="*/ 0 h 8"/>
              <a:gd name="T4" fmla="*/ 0 w 192"/>
              <a:gd name="T5" fmla="*/ 4 h 8"/>
              <a:gd name="T6" fmla="*/ 4 w 192"/>
              <a:gd name="T7" fmla="*/ 8 h 8"/>
              <a:gd name="T8" fmla="*/ 188 w 192"/>
              <a:gd name="T9" fmla="*/ 8 h 8"/>
              <a:gd name="T10" fmla="*/ 192 w 192"/>
              <a:gd name="T11" fmla="*/ 4 h 8"/>
              <a:gd name="T12" fmla="*/ 188 w 192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8">
                <a:moveTo>
                  <a:pt x="188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188" y="8"/>
                  <a:pt x="188" y="8"/>
                  <a:pt x="188" y="8"/>
                </a:cubicBezTo>
                <a:cubicBezTo>
                  <a:pt x="190" y="8"/>
                  <a:pt x="192" y="6"/>
                  <a:pt x="192" y="4"/>
                </a:cubicBezTo>
                <a:cubicBezTo>
                  <a:pt x="192" y="2"/>
                  <a:pt x="190" y="0"/>
                  <a:pt x="1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11"/>
          <p:cNvSpPr>
            <a:spLocks noEditPoints="1"/>
          </p:cNvSpPr>
          <p:nvPr/>
        </p:nvSpPr>
        <p:spPr bwMode="auto">
          <a:xfrm>
            <a:off x="2825382" y="4238625"/>
            <a:ext cx="552378" cy="552450"/>
          </a:xfrm>
          <a:custGeom>
            <a:avLst/>
            <a:gdLst>
              <a:gd name="T0" fmla="*/ 177 w 192"/>
              <a:gd name="T1" fmla="*/ 150 h 192"/>
              <a:gd name="T2" fmla="*/ 177 w 192"/>
              <a:gd name="T3" fmla="*/ 110 h 192"/>
              <a:gd name="T4" fmla="*/ 102 w 192"/>
              <a:gd name="T5" fmla="*/ 110 h 192"/>
              <a:gd name="T6" fmla="*/ 102 w 192"/>
              <a:gd name="T7" fmla="*/ 96 h 192"/>
              <a:gd name="T8" fmla="*/ 143 w 192"/>
              <a:gd name="T9" fmla="*/ 48 h 192"/>
              <a:gd name="T10" fmla="*/ 96 w 192"/>
              <a:gd name="T11" fmla="*/ 0 h 192"/>
              <a:gd name="T12" fmla="*/ 48 w 192"/>
              <a:gd name="T13" fmla="*/ 48 h 192"/>
              <a:gd name="T14" fmla="*/ 89 w 192"/>
              <a:gd name="T15" fmla="*/ 96 h 192"/>
              <a:gd name="T16" fmla="*/ 89 w 192"/>
              <a:gd name="T17" fmla="*/ 110 h 192"/>
              <a:gd name="T18" fmla="*/ 15 w 192"/>
              <a:gd name="T19" fmla="*/ 110 h 192"/>
              <a:gd name="T20" fmla="*/ 15 w 192"/>
              <a:gd name="T21" fmla="*/ 150 h 192"/>
              <a:gd name="T22" fmla="*/ 0 w 192"/>
              <a:gd name="T23" fmla="*/ 150 h 192"/>
              <a:gd name="T24" fmla="*/ 0 w 192"/>
              <a:gd name="T25" fmla="*/ 192 h 192"/>
              <a:gd name="T26" fmla="*/ 42 w 192"/>
              <a:gd name="T27" fmla="*/ 192 h 192"/>
              <a:gd name="T28" fmla="*/ 42 w 192"/>
              <a:gd name="T29" fmla="*/ 150 h 192"/>
              <a:gd name="T30" fmla="*/ 27 w 192"/>
              <a:gd name="T31" fmla="*/ 150 h 192"/>
              <a:gd name="T32" fmla="*/ 27 w 192"/>
              <a:gd name="T33" fmla="*/ 123 h 192"/>
              <a:gd name="T34" fmla="*/ 89 w 192"/>
              <a:gd name="T35" fmla="*/ 123 h 192"/>
              <a:gd name="T36" fmla="*/ 89 w 192"/>
              <a:gd name="T37" fmla="*/ 150 h 192"/>
              <a:gd name="T38" fmla="*/ 74 w 192"/>
              <a:gd name="T39" fmla="*/ 150 h 192"/>
              <a:gd name="T40" fmla="*/ 74 w 192"/>
              <a:gd name="T41" fmla="*/ 192 h 192"/>
              <a:gd name="T42" fmla="*/ 117 w 192"/>
              <a:gd name="T43" fmla="*/ 192 h 192"/>
              <a:gd name="T44" fmla="*/ 117 w 192"/>
              <a:gd name="T45" fmla="*/ 150 h 192"/>
              <a:gd name="T46" fmla="*/ 102 w 192"/>
              <a:gd name="T47" fmla="*/ 150 h 192"/>
              <a:gd name="T48" fmla="*/ 102 w 192"/>
              <a:gd name="T49" fmla="*/ 123 h 192"/>
              <a:gd name="T50" fmla="*/ 164 w 192"/>
              <a:gd name="T51" fmla="*/ 123 h 192"/>
              <a:gd name="T52" fmla="*/ 164 w 192"/>
              <a:gd name="T53" fmla="*/ 150 h 192"/>
              <a:gd name="T54" fmla="*/ 149 w 192"/>
              <a:gd name="T55" fmla="*/ 150 h 192"/>
              <a:gd name="T56" fmla="*/ 149 w 192"/>
              <a:gd name="T57" fmla="*/ 192 h 192"/>
              <a:gd name="T58" fmla="*/ 192 w 192"/>
              <a:gd name="T59" fmla="*/ 192 h 192"/>
              <a:gd name="T60" fmla="*/ 192 w 192"/>
              <a:gd name="T61" fmla="*/ 150 h 192"/>
              <a:gd name="T62" fmla="*/ 177 w 192"/>
              <a:gd name="T63" fmla="*/ 150 h 192"/>
              <a:gd name="T64" fmla="*/ 98 w 192"/>
              <a:gd name="T65" fmla="*/ 74 h 192"/>
              <a:gd name="T66" fmla="*/ 98 w 192"/>
              <a:gd name="T67" fmla="*/ 83 h 192"/>
              <a:gd name="T68" fmla="*/ 93 w 192"/>
              <a:gd name="T69" fmla="*/ 83 h 192"/>
              <a:gd name="T70" fmla="*/ 93 w 192"/>
              <a:gd name="T71" fmla="*/ 75 h 192"/>
              <a:gd name="T72" fmla="*/ 80 w 192"/>
              <a:gd name="T73" fmla="*/ 71 h 192"/>
              <a:gd name="T74" fmla="*/ 82 w 192"/>
              <a:gd name="T75" fmla="*/ 65 h 192"/>
              <a:gd name="T76" fmla="*/ 94 w 192"/>
              <a:gd name="T77" fmla="*/ 69 h 192"/>
              <a:gd name="T78" fmla="*/ 104 w 192"/>
              <a:gd name="T79" fmla="*/ 61 h 192"/>
              <a:gd name="T80" fmla="*/ 94 w 192"/>
              <a:gd name="T81" fmla="*/ 50 h 192"/>
              <a:gd name="T82" fmla="*/ 80 w 192"/>
              <a:gd name="T83" fmla="*/ 36 h 192"/>
              <a:gd name="T84" fmla="*/ 93 w 192"/>
              <a:gd name="T85" fmla="*/ 22 h 192"/>
              <a:gd name="T86" fmla="*/ 93 w 192"/>
              <a:gd name="T87" fmla="*/ 13 h 192"/>
              <a:gd name="T88" fmla="*/ 99 w 192"/>
              <a:gd name="T89" fmla="*/ 13 h 192"/>
              <a:gd name="T90" fmla="*/ 99 w 192"/>
              <a:gd name="T91" fmla="*/ 22 h 192"/>
              <a:gd name="T92" fmla="*/ 110 w 192"/>
              <a:gd name="T93" fmla="*/ 25 h 192"/>
              <a:gd name="T94" fmla="*/ 107 w 192"/>
              <a:gd name="T95" fmla="*/ 30 h 192"/>
              <a:gd name="T96" fmla="*/ 97 w 192"/>
              <a:gd name="T97" fmla="*/ 27 h 192"/>
              <a:gd name="T98" fmla="*/ 88 w 192"/>
              <a:gd name="T99" fmla="*/ 35 h 192"/>
              <a:gd name="T100" fmla="*/ 98 w 192"/>
              <a:gd name="T101" fmla="*/ 44 h 192"/>
              <a:gd name="T102" fmla="*/ 112 w 192"/>
              <a:gd name="T103" fmla="*/ 60 h 192"/>
              <a:gd name="T104" fmla="*/ 98 w 192"/>
              <a:gd name="T105" fmla="*/ 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2" h="192">
                <a:moveTo>
                  <a:pt x="177" y="150"/>
                </a:moveTo>
                <a:cubicBezTo>
                  <a:pt x="177" y="110"/>
                  <a:pt x="177" y="110"/>
                  <a:pt x="177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25" y="93"/>
                  <a:pt x="143" y="73"/>
                  <a:pt x="143" y="48"/>
                </a:cubicBezTo>
                <a:cubicBezTo>
                  <a:pt x="143" y="22"/>
                  <a:pt x="122" y="0"/>
                  <a:pt x="96" y="0"/>
                </a:cubicBezTo>
                <a:cubicBezTo>
                  <a:pt x="69" y="0"/>
                  <a:pt x="48" y="22"/>
                  <a:pt x="48" y="48"/>
                </a:cubicBezTo>
                <a:cubicBezTo>
                  <a:pt x="48" y="73"/>
                  <a:pt x="66" y="93"/>
                  <a:pt x="89" y="96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92"/>
                  <a:pt x="0" y="192"/>
                  <a:pt x="0" y="192"/>
                </a:cubicBezTo>
                <a:cubicBezTo>
                  <a:pt x="42" y="192"/>
                  <a:pt x="42" y="192"/>
                  <a:pt x="42" y="192"/>
                </a:cubicBezTo>
                <a:cubicBezTo>
                  <a:pt x="42" y="150"/>
                  <a:pt x="42" y="150"/>
                  <a:pt x="42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74" y="150"/>
                  <a:pt x="74" y="150"/>
                  <a:pt x="74" y="150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117" y="150"/>
                  <a:pt x="117" y="150"/>
                  <a:pt x="117" y="150"/>
                </a:cubicBezTo>
                <a:cubicBezTo>
                  <a:pt x="102" y="150"/>
                  <a:pt x="102" y="150"/>
                  <a:pt x="102" y="150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50"/>
                  <a:pt x="164" y="150"/>
                  <a:pt x="164" y="150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49" y="192"/>
                  <a:pt x="149" y="192"/>
                  <a:pt x="149" y="19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92" y="150"/>
                  <a:pt x="192" y="150"/>
                  <a:pt x="192" y="150"/>
                </a:cubicBezTo>
                <a:lnTo>
                  <a:pt x="177" y="150"/>
                </a:lnTo>
                <a:close/>
                <a:moveTo>
                  <a:pt x="98" y="74"/>
                </a:moveTo>
                <a:cubicBezTo>
                  <a:pt x="98" y="83"/>
                  <a:pt x="98" y="83"/>
                  <a:pt x="98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3" y="75"/>
                  <a:pt x="93" y="75"/>
                  <a:pt x="93" y="75"/>
                </a:cubicBezTo>
                <a:cubicBezTo>
                  <a:pt x="88" y="75"/>
                  <a:pt x="83" y="73"/>
                  <a:pt x="80" y="71"/>
                </a:cubicBezTo>
                <a:cubicBezTo>
                  <a:pt x="82" y="65"/>
                  <a:pt x="82" y="65"/>
                  <a:pt x="82" y="65"/>
                </a:cubicBezTo>
                <a:cubicBezTo>
                  <a:pt x="85" y="67"/>
                  <a:pt x="89" y="69"/>
                  <a:pt x="94" y="69"/>
                </a:cubicBezTo>
                <a:cubicBezTo>
                  <a:pt x="100" y="69"/>
                  <a:pt x="104" y="65"/>
                  <a:pt x="104" y="61"/>
                </a:cubicBezTo>
                <a:cubicBezTo>
                  <a:pt x="104" y="56"/>
                  <a:pt x="101" y="53"/>
                  <a:pt x="94" y="50"/>
                </a:cubicBezTo>
                <a:cubicBezTo>
                  <a:pt x="86" y="47"/>
                  <a:pt x="80" y="43"/>
                  <a:pt x="80" y="36"/>
                </a:cubicBezTo>
                <a:cubicBezTo>
                  <a:pt x="80" y="29"/>
                  <a:pt x="85" y="23"/>
                  <a:pt x="93" y="22"/>
                </a:cubicBezTo>
                <a:cubicBezTo>
                  <a:pt x="93" y="13"/>
                  <a:pt x="93" y="13"/>
                  <a:pt x="93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99" y="22"/>
                  <a:pt x="99" y="22"/>
                  <a:pt x="99" y="22"/>
                </a:cubicBezTo>
                <a:cubicBezTo>
                  <a:pt x="104" y="22"/>
                  <a:pt x="107" y="23"/>
                  <a:pt x="110" y="25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06" y="29"/>
                  <a:pt x="102" y="27"/>
                  <a:pt x="97" y="27"/>
                </a:cubicBezTo>
                <a:cubicBezTo>
                  <a:pt x="90" y="27"/>
                  <a:pt x="88" y="31"/>
                  <a:pt x="88" y="35"/>
                </a:cubicBezTo>
                <a:cubicBezTo>
                  <a:pt x="88" y="39"/>
                  <a:pt x="91" y="41"/>
                  <a:pt x="98" y="44"/>
                </a:cubicBezTo>
                <a:cubicBezTo>
                  <a:pt x="107" y="48"/>
                  <a:pt x="112" y="52"/>
                  <a:pt x="112" y="60"/>
                </a:cubicBezTo>
                <a:cubicBezTo>
                  <a:pt x="112" y="67"/>
                  <a:pt x="107" y="73"/>
                  <a:pt x="98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12"/>
          <p:cNvSpPr/>
          <p:nvPr/>
        </p:nvSpPr>
        <p:spPr bwMode="auto">
          <a:xfrm>
            <a:off x="1703167" y="4411664"/>
            <a:ext cx="428569" cy="238125"/>
          </a:xfrm>
          <a:custGeom>
            <a:avLst/>
            <a:gdLst>
              <a:gd name="T0" fmla="*/ 270 w 270"/>
              <a:gd name="T1" fmla="*/ 0 h 150"/>
              <a:gd name="T2" fmla="*/ 0 w 270"/>
              <a:gd name="T3" fmla="*/ 0 h 150"/>
              <a:gd name="T4" fmla="*/ 0 w 270"/>
              <a:gd name="T5" fmla="*/ 150 h 150"/>
              <a:gd name="T6" fmla="*/ 14 w 270"/>
              <a:gd name="T7" fmla="*/ 150 h 150"/>
              <a:gd name="T8" fmla="*/ 14 w 270"/>
              <a:gd name="T9" fmla="*/ 14 h 150"/>
              <a:gd name="T10" fmla="*/ 270 w 270"/>
              <a:gd name="T11" fmla="*/ 14 h 150"/>
              <a:gd name="T12" fmla="*/ 270 w 2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0" h="150">
                <a:moveTo>
                  <a:pt x="270" y="0"/>
                </a:moveTo>
                <a:lnTo>
                  <a:pt x="0" y="0"/>
                </a:lnTo>
                <a:lnTo>
                  <a:pt x="0" y="150"/>
                </a:lnTo>
                <a:lnTo>
                  <a:pt x="14" y="150"/>
                </a:lnTo>
                <a:lnTo>
                  <a:pt x="14" y="14"/>
                </a:lnTo>
                <a:lnTo>
                  <a:pt x="270" y="14"/>
                </a:lnTo>
                <a:lnTo>
                  <a:pt x="27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13"/>
          <p:cNvSpPr/>
          <p:nvPr/>
        </p:nvSpPr>
        <p:spPr bwMode="auto">
          <a:xfrm>
            <a:off x="1663483" y="4367213"/>
            <a:ext cx="425395" cy="242888"/>
          </a:xfrm>
          <a:custGeom>
            <a:avLst/>
            <a:gdLst>
              <a:gd name="T0" fmla="*/ 268 w 268"/>
              <a:gd name="T1" fmla="*/ 0 h 153"/>
              <a:gd name="T2" fmla="*/ 0 w 268"/>
              <a:gd name="T3" fmla="*/ 0 h 153"/>
              <a:gd name="T4" fmla="*/ 0 w 268"/>
              <a:gd name="T5" fmla="*/ 153 h 153"/>
              <a:gd name="T6" fmla="*/ 14 w 268"/>
              <a:gd name="T7" fmla="*/ 153 h 153"/>
              <a:gd name="T8" fmla="*/ 14 w 268"/>
              <a:gd name="T9" fmla="*/ 15 h 153"/>
              <a:gd name="T10" fmla="*/ 268 w 268"/>
              <a:gd name="T11" fmla="*/ 15 h 153"/>
              <a:gd name="T12" fmla="*/ 268 w 268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53">
                <a:moveTo>
                  <a:pt x="268" y="0"/>
                </a:moveTo>
                <a:lnTo>
                  <a:pt x="0" y="0"/>
                </a:lnTo>
                <a:lnTo>
                  <a:pt x="0" y="153"/>
                </a:lnTo>
                <a:lnTo>
                  <a:pt x="14" y="153"/>
                </a:lnTo>
                <a:lnTo>
                  <a:pt x="14" y="15"/>
                </a:lnTo>
                <a:lnTo>
                  <a:pt x="268" y="15"/>
                </a:lnTo>
                <a:lnTo>
                  <a:pt x="26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14"/>
          <p:cNvSpPr/>
          <p:nvPr/>
        </p:nvSpPr>
        <p:spPr bwMode="auto">
          <a:xfrm>
            <a:off x="1622214" y="4324350"/>
            <a:ext cx="425395" cy="241300"/>
          </a:xfrm>
          <a:custGeom>
            <a:avLst/>
            <a:gdLst>
              <a:gd name="T0" fmla="*/ 268 w 268"/>
              <a:gd name="T1" fmla="*/ 0 h 152"/>
              <a:gd name="T2" fmla="*/ 0 w 268"/>
              <a:gd name="T3" fmla="*/ 0 h 152"/>
              <a:gd name="T4" fmla="*/ 0 w 268"/>
              <a:gd name="T5" fmla="*/ 152 h 152"/>
              <a:gd name="T6" fmla="*/ 15 w 268"/>
              <a:gd name="T7" fmla="*/ 152 h 152"/>
              <a:gd name="T8" fmla="*/ 15 w 268"/>
              <a:gd name="T9" fmla="*/ 15 h 152"/>
              <a:gd name="T10" fmla="*/ 268 w 268"/>
              <a:gd name="T11" fmla="*/ 15 h 152"/>
              <a:gd name="T12" fmla="*/ 268 w 268"/>
              <a:gd name="T1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52">
                <a:moveTo>
                  <a:pt x="268" y="0"/>
                </a:moveTo>
                <a:lnTo>
                  <a:pt x="0" y="0"/>
                </a:lnTo>
                <a:lnTo>
                  <a:pt x="0" y="152"/>
                </a:lnTo>
                <a:lnTo>
                  <a:pt x="15" y="152"/>
                </a:lnTo>
                <a:lnTo>
                  <a:pt x="15" y="15"/>
                </a:lnTo>
                <a:lnTo>
                  <a:pt x="268" y="15"/>
                </a:lnTo>
                <a:lnTo>
                  <a:pt x="26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15"/>
          <p:cNvSpPr>
            <a:spLocks noEditPoints="1"/>
          </p:cNvSpPr>
          <p:nvPr/>
        </p:nvSpPr>
        <p:spPr bwMode="auto">
          <a:xfrm>
            <a:off x="1901578" y="4505326"/>
            <a:ext cx="123809" cy="150813"/>
          </a:xfrm>
          <a:custGeom>
            <a:avLst/>
            <a:gdLst>
              <a:gd name="T0" fmla="*/ 22 w 43"/>
              <a:gd name="T1" fmla="*/ 0 h 52"/>
              <a:gd name="T2" fmla="*/ 0 w 43"/>
              <a:gd name="T3" fmla="*/ 26 h 52"/>
              <a:gd name="T4" fmla="*/ 22 w 43"/>
              <a:gd name="T5" fmla="*/ 52 h 52"/>
              <a:gd name="T6" fmla="*/ 43 w 43"/>
              <a:gd name="T7" fmla="*/ 26 h 52"/>
              <a:gd name="T8" fmla="*/ 22 w 43"/>
              <a:gd name="T9" fmla="*/ 0 h 52"/>
              <a:gd name="T10" fmla="*/ 23 w 43"/>
              <a:gd name="T11" fmla="*/ 42 h 52"/>
              <a:gd name="T12" fmla="*/ 23 w 43"/>
              <a:gd name="T13" fmla="*/ 48 h 52"/>
              <a:gd name="T14" fmla="*/ 20 w 43"/>
              <a:gd name="T15" fmla="*/ 48 h 52"/>
              <a:gd name="T16" fmla="*/ 20 w 43"/>
              <a:gd name="T17" fmla="*/ 42 h 52"/>
              <a:gd name="T18" fmla="*/ 11 w 43"/>
              <a:gd name="T19" fmla="*/ 40 h 52"/>
              <a:gd name="T20" fmla="*/ 13 w 43"/>
              <a:gd name="T21" fmla="*/ 36 h 52"/>
              <a:gd name="T22" fmla="*/ 21 w 43"/>
              <a:gd name="T23" fmla="*/ 39 h 52"/>
              <a:gd name="T24" fmla="*/ 27 w 43"/>
              <a:gd name="T25" fmla="*/ 33 h 52"/>
              <a:gd name="T26" fmla="*/ 21 w 43"/>
              <a:gd name="T27" fmla="*/ 27 h 52"/>
              <a:gd name="T28" fmla="*/ 12 w 43"/>
              <a:gd name="T29" fmla="*/ 17 h 52"/>
              <a:gd name="T30" fmla="*/ 20 w 43"/>
              <a:gd name="T31" fmla="*/ 8 h 52"/>
              <a:gd name="T32" fmla="*/ 20 w 43"/>
              <a:gd name="T33" fmla="*/ 3 h 52"/>
              <a:gd name="T34" fmla="*/ 24 w 43"/>
              <a:gd name="T35" fmla="*/ 3 h 52"/>
              <a:gd name="T36" fmla="*/ 24 w 43"/>
              <a:gd name="T37" fmla="*/ 8 h 52"/>
              <a:gd name="T38" fmla="*/ 31 w 43"/>
              <a:gd name="T39" fmla="*/ 10 h 52"/>
              <a:gd name="T40" fmla="*/ 29 w 43"/>
              <a:gd name="T41" fmla="*/ 14 h 52"/>
              <a:gd name="T42" fmla="*/ 22 w 43"/>
              <a:gd name="T43" fmla="*/ 12 h 52"/>
              <a:gd name="T44" fmla="*/ 17 w 43"/>
              <a:gd name="T45" fmla="*/ 16 h 52"/>
              <a:gd name="T46" fmla="*/ 23 w 43"/>
              <a:gd name="T47" fmla="*/ 23 h 52"/>
              <a:gd name="T48" fmla="*/ 32 w 43"/>
              <a:gd name="T49" fmla="*/ 33 h 52"/>
              <a:gd name="T50" fmla="*/ 23 w 43"/>
              <a:gd name="T51" fmla="*/ 4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" h="52">
                <a:moveTo>
                  <a:pt x="22" y="0"/>
                </a:moveTo>
                <a:cubicBezTo>
                  <a:pt x="10" y="0"/>
                  <a:pt x="0" y="11"/>
                  <a:pt x="0" y="26"/>
                </a:cubicBezTo>
                <a:cubicBezTo>
                  <a:pt x="0" y="40"/>
                  <a:pt x="10" y="52"/>
                  <a:pt x="22" y="52"/>
                </a:cubicBezTo>
                <a:cubicBezTo>
                  <a:pt x="34" y="52"/>
                  <a:pt x="43" y="40"/>
                  <a:pt x="43" y="26"/>
                </a:cubicBezTo>
                <a:cubicBezTo>
                  <a:pt x="43" y="11"/>
                  <a:pt x="34" y="0"/>
                  <a:pt x="22" y="0"/>
                </a:cubicBezTo>
                <a:close/>
                <a:moveTo>
                  <a:pt x="23" y="42"/>
                </a:moveTo>
                <a:cubicBezTo>
                  <a:pt x="23" y="48"/>
                  <a:pt x="23" y="48"/>
                  <a:pt x="23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2"/>
                  <a:pt x="20" y="42"/>
                  <a:pt x="20" y="42"/>
                </a:cubicBezTo>
                <a:cubicBezTo>
                  <a:pt x="17" y="42"/>
                  <a:pt x="13" y="41"/>
                  <a:pt x="11" y="40"/>
                </a:cubicBezTo>
                <a:cubicBezTo>
                  <a:pt x="13" y="36"/>
                  <a:pt x="13" y="36"/>
                  <a:pt x="13" y="36"/>
                </a:cubicBezTo>
                <a:cubicBezTo>
                  <a:pt x="15" y="38"/>
                  <a:pt x="18" y="39"/>
                  <a:pt x="21" y="39"/>
                </a:cubicBezTo>
                <a:cubicBezTo>
                  <a:pt x="25" y="39"/>
                  <a:pt x="27" y="36"/>
                  <a:pt x="27" y="33"/>
                </a:cubicBezTo>
                <a:cubicBezTo>
                  <a:pt x="27" y="30"/>
                  <a:pt x="25" y="28"/>
                  <a:pt x="21" y="27"/>
                </a:cubicBezTo>
                <a:cubicBezTo>
                  <a:pt x="15" y="24"/>
                  <a:pt x="12" y="22"/>
                  <a:pt x="12" y="17"/>
                </a:cubicBezTo>
                <a:cubicBezTo>
                  <a:pt x="12" y="13"/>
                  <a:pt x="15" y="9"/>
                  <a:pt x="20" y="8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8"/>
                  <a:pt x="24" y="8"/>
                  <a:pt x="24" y="8"/>
                </a:cubicBezTo>
                <a:cubicBezTo>
                  <a:pt x="27" y="8"/>
                  <a:pt x="29" y="9"/>
                  <a:pt x="31" y="10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3"/>
                  <a:pt x="26" y="12"/>
                  <a:pt x="22" y="12"/>
                </a:cubicBezTo>
                <a:cubicBezTo>
                  <a:pt x="18" y="12"/>
                  <a:pt x="17" y="14"/>
                  <a:pt x="17" y="16"/>
                </a:cubicBezTo>
                <a:cubicBezTo>
                  <a:pt x="17" y="19"/>
                  <a:pt x="19" y="21"/>
                  <a:pt x="23" y="23"/>
                </a:cubicBezTo>
                <a:cubicBezTo>
                  <a:pt x="29" y="25"/>
                  <a:pt x="32" y="28"/>
                  <a:pt x="32" y="33"/>
                </a:cubicBezTo>
                <a:cubicBezTo>
                  <a:pt x="32" y="37"/>
                  <a:pt x="29" y="41"/>
                  <a:pt x="23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16"/>
          <p:cNvSpPr>
            <a:spLocks noEditPoints="1"/>
          </p:cNvSpPr>
          <p:nvPr/>
        </p:nvSpPr>
        <p:spPr bwMode="auto">
          <a:xfrm>
            <a:off x="1755547" y="4462464"/>
            <a:ext cx="419045" cy="233363"/>
          </a:xfrm>
          <a:custGeom>
            <a:avLst/>
            <a:gdLst>
              <a:gd name="T0" fmla="*/ 0 w 146"/>
              <a:gd name="T1" fmla="*/ 0 h 81"/>
              <a:gd name="T2" fmla="*/ 0 w 146"/>
              <a:gd name="T3" fmla="*/ 81 h 81"/>
              <a:gd name="T4" fmla="*/ 146 w 146"/>
              <a:gd name="T5" fmla="*/ 81 h 81"/>
              <a:gd name="T6" fmla="*/ 146 w 146"/>
              <a:gd name="T7" fmla="*/ 0 h 81"/>
              <a:gd name="T8" fmla="*/ 0 w 146"/>
              <a:gd name="T9" fmla="*/ 0 h 81"/>
              <a:gd name="T10" fmla="*/ 20 w 146"/>
              <a:gd name="T11" fmla="*/ 45 h 81"/>
              <a:gd name="T12" fmla="*/ 15 w 146"/>
              <a:gd name="T13" fmla="*/ 41 h 81"/>
              <a:gd name="T14" fmla="*/ 20 w 146"/>
              <a:gd name="T15" fmla="*/ 36 h 81"/>
              <a:gd name="T16" fmla="*/ 25 w 146"/>
              <a:gd name="T17" fmla="*/ 41 h 81"/>
              <a:gd name="T18" fmla="*/ 20 w 146"/>
              <a:gd name="T19" fmla="*/ 45 h 81"/>
              <a:gd name="T20" fmla="*/ 73 w 146"/>
              <a:gd name="T21" fmla="*/ 75 h 81"/>
              <a:gd name="T22" fmla="*/ 43 w 146"/>
              <a:gd name="T23" fmla="*/ 41 h 81"/>
              <a:gd name="T24" fmla="*/ 73 w 146"/>
              <a:gd name="T25" fmla="*/ 7 h 81"/>
              <a:gd name="T26" fmla="*/ 102 w 146"/>
              <a:gd name="T27" fmla="*/ 41 h 81"/>
              <a:gd name="T28" fmla="*/ 73 w 146"/>
              <a:gd name="T29" fmla="*/ 75 h 81"/>
              <a:gd name="T30" fmla="*/ 126 w 146"/>
              <a:gd name="T31" fmla="*/ 45 h 81"/>
              <a:gd name="T32" fmla="*/ 121 w 146"/>
              <a:gd name="T33" fmla="*/ 41 h 81"/>
              <a:gd name="T34" fmla="*/ 126 w 146"/>
              <a:gd name="T35" fmla="*/ 36 h 81"/>
              <a:gd name="T36" fmla="*/ 130 w 146"/>
              <a:gd name="T37" fmla="*/ 41 h 81"/>
              <a:gd name="T38" fmla="*/ 126 w 146"/>
              <a:gd name="T39" fmla="*/ 4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6" h="81">
                <a:moveTo>
                  <a:pt x="0" y="0"/>
                </a:moveTo>
                <a:cubicBezTo>
                  <a:pt x="0" y="81"/>
                  <a:pt x="0" y="81"/>
                  <a:pt x="0" y="81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46" y="0"/>
                  <a:pt x="146" y="0"/>
                  <a:pt x="146" y="0"/>
                </a:cubicBezTo>
                <a:lnTo>
                  <a:pt x="0" y="0"/>
                </a:lnTo>
                <a:close/>
                <a:moveTo>
                  <a:pt x="20" y="45"/>
                </a:moveTo>
                <a:cubicBezTo>
                  <a:pt x="17" y="45"/>
                  <a:pt x="15" y="43"/>
                  <a:pt x="15" y="41"/>
                </a:cubicBezTo>
                <a:cubicBezTo>
                  <a:pt x="15" y="38"/>
                  <a:pt x="17" y="36"/>
                  <a:pt x="20" y="36"/>
                </a:cubicBezTo>
                <a:cubicBezTo>
                  <a:pt x="23" y="36"/>
                  <a:pt x="25" y="38"/>
                  <a:pt x="25" y="41"/>
                </a:cubicBezTo>
                <a:cubicBezTo>
                  <a:pt x="25" y="43"/>
                  <a:pt x="23" y="45"/>
                  <a:pt x="20" y="45"/>
                </a:cubicBezTo>
                <a:close/>
                <a:moveTo>
                  <a:pt x="73" y="75"/>
                </a:moveTo>
                <a:cubicBezTo>
                  <a:pt x="57" y="75"/>
                  <a:pt x="43" y="59"/>
                  <a:pt x="43" y="41"/>
                </a:cubicBezTo>
                <a:cubicBezTo>
                  <a:pt x="43" y="22"/>
                  <a:pt x="57" y="7"/>
                  <a:pt x="73" y="7"/>
                </a:cubicBezTo>
                <a:cubicBezTo>
                  <a:pt x="89" y="7"/>
                  <a:pt x="102" y="22"/>
                  <a:pt x="102" y="41"/>
                </a:cubicBezTo>
                <a:cubicBezTo>
                  <a:pt x="102" y="59"/>
                  <a:pt x="89" y="75"/>
                  <a:pt x="73" y="75"/>
                </a:cubicBezTo>
                <a:close/>
                <a:moveTo>
                  <a:pt x="126" y="45"/>
                </a:moveTo>
                <a:cubicBezTo>
                  <a:pt x="123" y="45"/>
                  <a:pt x="121" y="43"/>
                  <a:pt x="121" y="41"/>
                </a:cubicBezTo>
                <a:cubicBezTo>
                  <a:pt x="121" y="38"/>
                  <a:pt x="123" y="36"/>
                  <a:pt x="126" y="36"/>
                </a:cubicBezTo>
                <a:cubicBezTo>
                  <a:pt x="128" y="36"/>
                  <a:pt x="130" y="38"/>
                  <a:pt x="130" y="41"/>
                </a:cubicBezTo>
                <a:cubicBezTo>
                  <a:pt x="130" y="43"/>
                  <a:pt x="128" y="45"/>
                  <a:pt x="12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17"/>
          <p:cNvSpPr/>
          <p:nvPr/>
        </p:nvSpPr>
        <p:spPr bwMode="auto">
          <a:xfrm>
            <a:off x="5217434" y="5784850"/>
            <a:ext cx="549204" cy="88900"/>
          </a:xfrm>
          <a:custGeom>
            <a:avLst/>
            <a:gdLst>
              <a:gd name="T0" fmla="*/ 190 w 191"/>
              <a:gd name="T1" fmla="*/ 0 h 31"/>
              <a:gd name="T2" fmla="*/ 1 w 191"/>
              <a:gd name="T3" fmla="*/ 0 h 31"/>
              <a:gd name="T4" fmla="*/ 0 w 191"/>
              <a:gd name="T5" fmla="*/ 1 h 31"/>
              <a:gd name="T6" fmla="*/ 0 w 191"/>
              <a:gd name="T7" fmla="*/ 30 h 31"/>
              <a:gd name="T8" fmla="*/ 1 w 191"/>
              <a:gd name="T9" fmla="*/ 31 h 31"/>
              <a:gd name="T10" fmla="*/ 190 w 191"/>
              <a:gd name="T11" fmla="*/ 31 h 31"/>
              <a:gd name="T12" fmla="*/ 191 w 191"/>
              <a:gd name="T13" fmla="*/ 30 h 31"/>
              <a:gd name="T14" fmla="*/ 191 w 191"/>
              <a:gd name="T15" fmla="*/ 1 h 31"/>
              <a:gd name="T16" fmla="*/ 190 w 191"/>
              <a:gd name="T1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31">
                <a:moveTo>
                  <a:pt x="19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1"/>
                  <a:pt x="1" y="31"/>
                  <a:pt x="1" y="31"/>
                </a:cubicBezTo>
                <a:cubicBezTo>
                  <a:pt x="190" y="31"/>
                  <a:pt x="190" y="31"/>
                  <a:pt x="190" y="31"/>
                </a:cubicBezTo>
                <a:cubicBezTo>
                  <a:pt x="191" y="31"/>
                  <a:pt x="191" y="31"/>
                  <a:pt x="191" y="30"/>
                </a:cubicBezTo>
                <a:cubicBezTo>
                  <a:pt x="191" y="1"/>
                  <a:pt x="191" y="1"/>
                  <a:pt x="191" y="1"/>
                </a:cubicBezTo>
                <a:cubicBezTo>
                  <a:pt x="191" y="0"/>
                  <a:pt x="191" y="0"/>
                  <a:pt x="1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18"/>
          <p:cNvSpPr/>
          <p:nvPr/>
        </p:nvSpPr>
        <p:spPr bwMode="auto">
          <a:xfrm>
            <a:off x="5646003" y="5324475"/>
            <a:ext cx="120634" cy="419100"/>
          </a:xfrm>
          <a:custGeom>
            <a:avLst/>
            <a:gdLst>
              <a:gd name="T0" fmla="*/ 41 w 42"/>
              <a:gd name="T1" fmla="*/ 0 h 146"/>
              <a:gd name="T2" fmla="*/ 1 w 42"/>
              <a:gd name="T3" fmla="*/ 0 h 146"/>
              <a:gd name="T4" fmla="*/ 0 w 42"/>
              <a:gd name="T5" fmla="*/ 1 h 146"/>
              <a:gd name="T6" fmla="*/ 0 w 42"/>
              <a:gd name="T7" fmla="*/ 145 h 146"/>
              <a:gd name="T8" fmla="*/ 1 w 42"/>
              <a:gd name="T9" fmla="*/ 146 h 146"/>
              <a:gd name="T10" fmla="*/ 41 w 42"/>
              <a:gd name="T11" fmla="*/ 146 h 146"/>
              <a:gd name="T12" fmla="*/ 42 w 42"/>
              <a:gd name="T13" fmla="*/ 145 h 146"/>
              <a:gd name="T14" fmla="*/ 42 w 42"/>
              <a:gd name="T15" fmla="*/ 1 h 146"/>
              <a:gd name="T16" fmla="*/ 41 w 42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46">
                <a:moveTo>
                  <a:pt x="4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6"/>
                  <a:pt x="1" y="146"/>
                </a:cubicBezTo>
                <a:cubicBezTo>
                  <a:pt x="41" y="146"/>
                  <a:pt x="41" y="146"/>
                  <a:pt x="41" y="146"/>
                </a:cubicBezTo>
                <a:cubicBezTo>
                  <a:pt x="42" y="146"/>
                  <a:pt x="42" y="145"/>
                  <a:pt x="42" y="145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1"/>
                  <a:pt x="42" y="0"/>
                  <a:pt x="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19"/>
          <p:cNvSpPr/>
          <p:nvPr/>
        </p:nvSpPr>
        <p:spPr bwMode="auto">
          <a:xfrm>
            <a:off x="5433306" y="5491164"/>
            <a:ext cx="120634" cy="252413"/>
          </a:xfrm>
          <a:custGeom>
            <a:avLst/>
            <a:gdLst>
              <a:gd name="T0" fmla="*/ 1 w 42"/>
              <a:gd name="T1" fmla="*/ 0 h 88"/>
              <a:gd name="T2" fmla="*/ 0 w 42"/>
              <a:gd name="T3" fmla="*/ 1 h 88"/>
              <a:gd name="T4" fmla="*/ 0 w 42"/>
              <a:gd name="T5" fmla="*/ 87 h 88"/>
              <a:gd name="T6" fmla="*/ 1 w 42"/>
              <a:gd name="T7" fmla="*/ 88 h 88"/>
              <a:gd name="T8" fmla="*/ 41 w 42"/>
              <a:gd name="T9" fmla="*/ 88 h 88"/>
              <a:gd name="T10" fmla="*/ 42 w 42"/>
              <a:gd name="T11" fmla="*/ 87 h 88"/>
              <a:gd name="T12" fmla="*/ 42 w 42"/>
              <a:gd name="T13" fmla="*/ 1 h 88"/>
              <a:gd name="T14" fmla="*/ 41 w 42"/>
              <a:gd name="T15" fmla="*/ 0 h 88"/>
              <a:gd name="T16" fmla="*/ 1 w 42"/>
              <a:gd name="T1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88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7"/>
                  <a:pt x="0" y="88"/>
                  <a:pt x="1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2" y="87"/>
                  <a:pt x="42" y="87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1" y="0"/>
                  <a:pt x="41" y="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20"/>
          <p:cNvSpPr/>
          <p:nvPr/>
        </p:nvSpPr>
        <p:spPr bwMode="auto">
          <a:xfrm>
            <a:off x="5217434" y="5580064"/>
            <a:ext cx="120634" cy="163513"/>
          </a:xfrm>
          <a:custGeom>
            <a:avLst/>
            <a:gdLst>
              <a:gd name="T0" fmla="*/ 1 w 42"/>
              <a:gd name="T1" fmla="*/ 57 h 57"/>
              <a:gd name="T2" fmla="*/ 41 w 42"/>
              <a:gd name="T3" fmla="*/ 57 h 57"/>
              <a:gd name="T4" fmla="*/ 42 w 42"/>
              <a:gd name="T5" fmla="*/ 56 h 57"/>
              <a:gd name="T6" fmla="*/ 42 w 42"/>
              <a:gd name="T7" fmla="*/ 1 h 57"/>
              <a:gd name="T8" fmla="*/ 41 w 42"/>
              <a:gd name="T9" fmla="*/ 0 h 57"/>
              <a:gd name="T10" fmla="*/ 1 w 42"/>
              <a:gd name="T11" fmla="*/ 0 h 57"/>
              <a:gd name="T12" fmla="*/ 0 w 42"/>
              <a:gd name="T13" fmla="*/ 1 h 57"/>
              <a:gd name="T14" fmla="*/ 0 w 42"/>
              <a:gd name="T15" fmla="*/ 56 h 57"/>
              <a:gd name="T16" fmla="*/ 1 w 42"/>
              <a:gd name="T1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57">
                <a:moveTo>
                  <a:pt x="1" y="57"/>
                </a:moveTo>
                <a:cubicBezTo>
                  <a:pt x="41" y="57"/>
                  <a:pt x="41" y="57"/>
                  <a:pt x="41" y="57"/>
                </a:cubicBezTo>
                <a:cubicBezTo>
                  <a:pt x="42" y="57"/>
                  <a:pt x="42" y="56"/>
                  <a:pt x="42" y="5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2" y="0"/>
                  <a:pt x="4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1" y="57"/>
                  <a:pt x="1" y="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21"/>
          <p:cNvSpPr/>
          <p:nvPr/>
        </p:nvSpPr>
        <p:spPr bwMode="auto">
          <a:xfrm>
            <a:off x="5217434" y="5318126"/>
            <a:ext cx="406347" cy="180975"/>
          </a:xfrm>
          <a:custGeom>
            <a:avLst/>
            <a:gdLst>
              <a:gd name="T0" fmla="*/ 6 w 141"/>
              <a:gd name="T1" fmla="*/ 63 h 63"/>
              <a:gd name="T2" fmla="*/ 8 w 141"/>
              <a:gd name="T3" fmla="*/ 63 h 63"/>
              <a:gd name="T4" fmla="*/ 122 w 141"/>
              <a:gd name="T5" fmla="*/ 29 h 63"/>
              <a:gd name="T6" fmla="*/ 116 w 141"/>
              <a:gd name="T7" fmla="*/ 40 h 63"/>
              <a:gd name="T8" fmla="*/ 119 w 141"/>
              <a:gd name="T9" fmla="*/ 48 h 63"/>
              <a:gd name="T10" fmla="*/ 122 w 141"/>
              <a:gd name="T11" fmla="*/ 49 h 63"/>
              <a:gd name="T12" fmla="*/ 127 w 141"/>
              <a:gd name="T13" fmla="*/ 46 h 63"/>
              <a:gd name="T14" fmla="*/ 140 w 141"/>
              <a:gd name="T15" fmla="*/ 20 h 63"/>
              <a:gd name="T16" fmla="*/ 140 w 141"/>
              <a:gd name="T17" fmla="*/ 15 h 63"/>
              <a:gd name="T18" fmla="*/ 137 w 141"/>
              <a:gd name="T19" fmla="*/ 12 h 63"/>
              <a:gd name="T20" fmla="*/ 111 w 141"/>
              <a:gd name="T21" fmla="*/ 2 h 63"/>
              <a:gd name="T22" fmla="*/ 103 w 141"/>
              <a:gd name="T23" fmla="*/ 5 h 63"/>
              <a:gd name="T24" fmla="*/ 107 w 141"/>
              <a:gd name="T25" fmla="*/ 13 h 63"/>
              <a:gd name="T26" fmla="*/ 119 w 141"/>
              <a:gd name="T27" fmla="*/ 18 h 63"/>
              <a:gd name="T28" fmla="*/ 5 w 141"/>
              <a:gd name="T29" fmla="*/ 51 h 63"/>
              <a:gd name="T30" fmla="*/ 0 w 141"/>
              <a:gd name="T31" fmla="*/ 59 h 63"/>
              <a:gd name="T32" fmla="*/ 6 w 141"/>
              <a:gd name="T33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1" h="63">
                <a:moveTo>
                  <a:pt x="6" y="63"/>
                </a:moveTo>
                <a:cubicBezTo>
                  <a:pt x="7" y="63"/>
                  <a:pt x="7" y="63"/>
                  <a:pt x="8" y="63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5" y="43"/>
                  <a:pt x="116" y="47"/>
                  <a:pt x="119" y="48"/>
                </a:cubicBezTo>
                <a:cubicBezTo>
                  <a:pt x="120" y="49"/>
                  <a:pt x="121" y="49"/>
                  <a:pt x="122" y="49"/>
                </a:cubicBezTo>
                <a:cubicBezTo>
                  <a:pt x="124" y="49"/>
                  <a:pt x="126" y="48"/>
                  <a:pt x="127" y="46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41" y="18"/>
                  <a:pt x="141" y="17"/>
                  <a:pt x="140" y="15"/>
                </a:cubicBezTo>
                <a:cubicBezTo>
                  <a:pt x="140" y="14"/>
                  <a:pt x="138" y="12"/>
                  <a:pt x="137" y="12"/>
                </a:cubicBezTo>
                <a:cubicBezTo>
                  <a:pt x="111" y="2"/>
                  <a:pt x="111" y="2"/>
                  <a:pt x="111" y="2"/>
                </a:cubicBezTo>
                <a:cubicBezTo>
                  <a:pt x="108" y="0"/>
                  <a:pt x="105" y="2"/>
                  <a:pt x="103" y="5"/>
                </a:cubicBezTo>
                <a:cubicBezTo>
                  <a:pt x="102" y="8"/>
                  <a:pt x="104" y="12"/>
                  <a:pt x="107" y="13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52"/>
                  <a:pt x="0" y="56"/>
                  <a:pt x="0" y="59"/>
                </a:cubicBezTo>
                <a:cubicBezTo>
                  <a:pt x="1" y="61"/>
                  <a:pt x="4" y="63"/>
                  <a:pt x="6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22"/>
          <p:cNvSpPr/>
          <p:nvPr/>
        </p:nvSpPr>
        <p:spPr bwMode="auto">
          <a:xfrm>
            <a:off x="6417428" y="5781675"/>
            <a:ext cx="542854" cy="88900"/>
          </a:xfrm>
          <a:custGeom>
            <a:avLst/>
            <a:gdLst>
              <a:gd name="T0" fmla="*/ 188 w 189"/>
              <a:gd name="T1" fmla="*/ 0 h 31"/>
              <a:gd name="T2" fmla="*/ 1 w 189"/>
              <a:gd name="T3" fmla="*/ 0 h 31"/>
              <a:gd name="T4" fmla="*/ 0 w 189"/>
              <a:gd name="T5" fmla="*/ 1 h 31"/>
              <a:gd name="T6" fmla="*/ 0 w 189"/>
              <a:gd name="T7" fmla="*/ 30 h 31"/>
              <a:gd name="T8" fmla="*/ 1 w 189"/>
              <a:gd name="T9" fmla="*/ 31 h 31"/>
              <a:gd name="T10" fmla="*/ 188 w 189"/>
              <a:gd name="T11" fmla="*/ 31 h 31"/>
              <a:gd name="T12" fmla="*/ 189 w 189"/>
              <a:gd name="T13" fmla="*/ 30 h 31"/>
              <a:gd name="T14" fmla="*/ 189 w 189"/>
              <a:gd name="T15" fmla="*/ 1 h 31"/>
              <a:gd name="T16" fmla="*/ 188 w 189"/>
              <a:gd name="T1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31">
                <a:moveTo>
                  <a:pt x="18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1"/>
                  <a:pt x="1" y="31"/>
                  <a:pt x="1" y="31"/>
                </a:cubicBezTo>
                <a:cubicBezTo>
                  <a:pt x="188" y="31"/>
                  <a:pt x="188" y="31"/>
                  <a:pt x="188" y="31"/>
                </a:cubicBezTo>
                <a:cubicBezTo>
                  <a:pt x="188" y="31"/>
                  <a:pt x="189" y="31"/>
                  <a:pt x="189" y="30"/>
                </a:cubicBezTo>
                <a:cubicBezTo>
                  <a:pt x="189" y="1"/>
                  <a:pt x="189" y="1"/>
                  <a:pt x="189" y="1"/>
                </a:cubicBezTo>
                <a:cubicBezTo>
                  <a:pt x="189" y="0"/>
                  <a:pt x="188" y="0"/>
                  <a:pt x="1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23"/>
          <p:cNvSpPr/>
          <p:nvPr/>
        </p:nvSpPr>
        <p:spPr bwMode="auto">
          <a:xfrm>
            <a:off x="6417428" y="5329238"/>
            <a:ext cx="120634" cy="412750"/>
          </a:xfrm>
          <a:custGeom>
            <a:avLst/>
            <a:gdLst>
              <a:gd name="T0" fmla="*/ 1 w 42"/>
              <a:gd name="T1" fmla="*/ 143 h 143"/>
              <a:gd name="T2" fmla="*/ 41 w 42"/>
              <a:gd name="T3" fmla="*/ 143 h 143"/>
              <a:gd name="T4" fmla="*/ 42 w 42"/>
              <a:gd name="T5" fmla="*/ 142 h 143"/>
              <a:gd name="T6" fmla="*/ 42 w 42"/>
              <a:gd name="T7" fmla="*/ 1 h 143"/>
              <a:gd name="T8" fmla="*/ 41 w 42"/>
              <a:gd name="T9" fmla="*/ 0 h 143"/>
              <a:gd name="T10" fmla="*/ 1 w 42"/>
              <a:gd name="T11" fmla="*/ 0 h 143"/>
              <a:gd name="T12" fmla="*/ 0 w 42"/>
              <a:gd name="T13" fmla="*/ 1 h 143"/>
              <a:gd name="T14" fmla="*/ 0 w 42"/>
              <a:gd name="T15" fmla="*/ 142 h 143"/>
              <a:gd name="T16" fmla="*/ 1 w 42"/>
              <a:gd name="T17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43">
                <a:moveTo>
                  <a:pt x="1" y="143"/>
                </a:moveTo>
                <a:cubicBezTo>
                  <a:pt x="41" y="143"/>
                  <a:pt x="41" y="143"/>
                  <a:pt x="41" y="143"/>
                </a:cubicBezTo>
                <a:cubicBezTo>
                  <a:pt x="41" y="143"/>
                  <a:pt x="42" y="143"/>
                  <a:pt x="42" y="142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1" y="0"/>
                  <a:pt x="4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3"/>
                  <a:pt x="1" y="143"/>
                  <a:pt x="1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24"/>
          <p:cNvSpPr/>
          <p:nvPr/>
        </p:nvSpPr>
        <p:spPr bwMode="auto">
          <a:xfrm>
            <a:off x="6630125" y="5491164"/>
            <a:ext cx="117460" cy="250825"/>
          </a:xfrm>
          <a:custGeom>
            <a:avLst/>
            <a:gdLst>
              <a:gd name="T0" fmla="*/ 40 w 41"/>
              <a:gd name="T1" fmla="*/ 87 h 87"/>
              <a:gd name="T2" fmla="*/ 41 w 41"/>
              <a:gd name="T3" fmla="*/ 86 h 87"/>
              <a:gd name="T4" fmla="*/ 41 w 41"/>
              <a:gd name="T5" fmla="*/ 1 h 87"/>
              <a:gd name="T6" fmla="*/ 40 w 41"/>
              <a:gd name="T7" fmla="*/ 0 h 87"/>
              <a:gd name="T8" fmla="*/ 1 w 41"/>
              <a:gd name="T9" fmla="*/ 0 h 87"/>
              <a:gd name="T10" fmla="*/ 0 w 41"/>
              <a:gd name="T11" fmla="*/ 1 h 87"/>
              <a:gd name="T12" fmla="*/ 0 w 41"/>
              <a:gd name="T13" fmla="*/ 86 h 87"/>
              <a:gd name="T14" fmla="*/ 1 w 41"/>
              <a:gd name="T15" fmla="*/ 87 h 87"/>
              <a:gd name="T16" fmla="*/ 40 w 41"/>
              <a:gd name="T1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87">
                <a:moveTo>
                  <a:pt x="40" y="87"/>
                </a:moveTo>
                <a:cubicBezTo>
                  <a:pt x="41" y="87"/>
                  <a:pt x="41" y="87"/>
                  <a:pt x="41" y="86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0"/>
                  <a:pt x="4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0" y="87"/>
                  <a:pt x="1" y="87"/>
                </a:cubicBezTo>
                <a:lnTo>
                  <a:pt x="40" y="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25"/>
          <p:cNvSpPr/>
          <p:nvPr/>
        </p:nvSpPr>
        <p:spPr bwMode="auto">
          <a:xfrm>
            <a:off x="6839648" y="5580064"/>
            <a:ext cx="120634" cy="161925"/>
          </a:xfrm>
          <a:custGeom>
            <a:avLst/>
            <a:gdLst>
              <a:gd name="T0" fmla="*/ 41 w 42"/>
              <a:gd name="T1" fmla="*/ 0 h 56"/>
              <a:gd name="T2" fmla="*/ 1 w 42"/>
              <a:gd name="T3" fmla="*/ 0 h 56"/>
              <a:gd name="T4" fmla="*/ 0 w 42"/>
              <a:gd name="T5" fmla="*/ 1 h 56"/>
              <a:gd name="T6" fmla="*/ 0 w 42"/>
              <a:gd name="T7" fmla="*/ 55 h 56"/>
              <a:gd name="T8" fmla="*/ 1 w 42"/>
              <a:gd name="T9" fmla="*/ 56 h 56"/>
              <a:gd name="T10" fmla="*/ 41 w 42"/>
              <a:gd name="T11" fmla="*/ 56 h 56"/>
              <a:gd name="T12" fmla="*/ 42 w 42"/>
              <a:gd name="T13" fmla="*/ 55 h 56"/>
              <a:gd name="T14" fmla="*/ 42 w 42"/>
              <a:gd name="T15" fmla="*/ 1 h 56"/>
              <a:gd name="T16" fmla="*/ 41 w 42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56">
                <a:moveTo>
                  <a:pt x="4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6"/>
                  <a:pt x="1" y="56"/>
                  <a:pt x="1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2" y="56"/>
                  <a:pt x="42" y="55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1"/>
                  <a:pt x="41" y="0"/>
                  <a:pt x="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26"/>
          <p:cNvSpPr/>
          <p:nvPr/>
        </p:nvSpPr>
        <p:spPr bwMode="auto">
          <a:xfrm>
            <a:off x="6590443" y="5314950"/>
            <a:ext cx="373014" cy="241300"/>
          </a:xfrm>
          <a:custGeom>
            <a:avLst/>
            <a:gdLst>
              <a:gd name="T0" fmla="*/ 129 w 130"/>
              <a:gd name="T1" fmla="*/ 66 h 84"/>
              <a:gd name="T2" fmla="*/ 118 w 130"/>
              <a:gd name="T3" fmla="*/ 42 h 84"/>
              <a:gd name="T4" fmla="*/ 110 w 130"/>
              <a:gd name="T5" fmla="*/ 38 h 84"/>
              <a:gd name="T6" fmla="*/ 107 w 130"/>
              <a:gd name="T7" fmla="*/ 46 h 84"/>
              <a:gd name="T8" fmla="*/ 112 w 130"/>
              <a:gd name="T9" fmla="*/ 58 h 84"/>
              <a:gd name="T10" fmla="*/ 9 w 130"/>
              <a:gd name="T11" fmla="*/ 2 h 84"/>
              <a:gd name="T12" fmla="*/ 1 w 130"/>
              <a:gd name="T13" fmla="*/ 4 h 84"/>
              <a:gd name="T14" fmla="*/ 4 w 130"/>
              <a:gd name="T15" fmla="*/ 12 h 84"/>
              <a:gd name="T16" fmla="*/ 107 w 130"/>
              <a:gd name="T17" fmla="*/ 68 h 84"/>
              <a:gd name="T18" fmla="*/ 95 w 130"/>
              <a:gd name="T19" fmla="*/ 72 h 84"/>
              <a:gd name="T20" fmla="*/ 91 w 130"/>
              <a:gd name="T21" fmla="*/ 80 h 84"/>
              <a:gd name="T22" fmla="*/ 97 w 130"/>
              <a:gd name="T23" fmla="*/ 84 h 84"/>
              <a:gd name="T24" fmla="*/ 99 w 130"/>
              <a:gd name="T25" fmla="*/ 83 h 84"/>
              <a:gd name="T26" fmla="*/ 125 w 130"/>
              <a:gd name="T27" fmla="*/ 74 h 84"/>
              <a:gd name="T28" fmla="*/ 129 w 130"/>
              <a:gd name="T29" fmla="*/ 71 h 84"/>
              <a:gd name="T30" fmla="*/ 129 w 130"/>
              <a:gd name="T31" fmla="*/ 6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84">
                <a:moveTo>
                  <a:pt x="129" y="66"/>
                </a:moveTo>
                <a:cubicBezTo>
                  <a:pt x="118" y="42"/>
                  <a:pt x="118" y="42"/>
                  <a:pt x="118" y="42"/>
                </a:cubicBezTo>
                <a:cubicBezTo>
                  <a:pt x="117" y="39"/>
                  <a:pt x="113" y="37"/>
                  <a:pt x="110" y="38"/>
                </a:cubicBezTo>
                <a:cubicBezTo>
                  <a:pt x="107" y="40"/>
                  <a:pt x="106" y="43"/>
                  <a:pt x="107" y="46"/>
                </a:cubicBezTo>
                <a:cubicBezTo>
                  <a:pt x="112" y="58"/>
                  <a:pt x="112" y="58"/>
                  <a:pt x="112" y="58"/>
                </a:cubicBezTo>
                <a:cubicBezTo>
                  <a:pt x="9" y="2"/>
                  <a:pt x="9" y="2"/>
                  <a:pt x="9" y="2"/>
                </a:cubicBezTo>
                <a:cubicBezTo>
                  <a:pt x="6" y="0"/>
                  <a:pt x="3" y="1"/>
                  <a:pt x="1" y="4"/>
                </a:cubicBezTo>
                <a:cubicBezTo>
                  <a:pt x="0" y="7"/>
                  <a:pt x="1" y="11"/>
                  <a:pt x="4" y="12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95" y="72"/>
                  <a:pt x="95" y="72"/>
                  <a:pt x="95" y="72"/>
                </a:cubicBezTo>
                <a:cubicBezTo>
                  <a:pt x="92" y="73"/>
                  <a:pt x="90" y="77"/>
                  <a:pt x="91" y="80"/>
                </a:cubicBezTo>
                <a:cubicBezTo>
                  <a:pt x="92" y="82"/>
                  <a:pt x="94" y="84"/>
                  <a:pt x="97" y="84"/>
                </a:cubicBezTo>
                <a:cubicBezTo>
                  <a:pt x="97" y="84"/>
                  <a:pt x="98" y="84"/>
                  <a:pt x="99" y="83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27" y="74"/>
                  <a:pt x="128" y="73"/>
                  <a:pt x="129" y="71"/>
                </a:cubicBezTo>
                <a:cubicBezTo>
                  <a:pt x="130" y="70"/>
                  <a:pt x="130" y="68"/>
                  <a:pt x="129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27"/>
          <p:cNvSpPr>
            <a:spLocks noEditPoints="1"/>
          </p:cNvSpPr>
          <p:nvPr/>
        </p:nvSpPr>
        <p:spPr bwMode="auto">
          <a:xfrm>
            <a:off x="431744" y="4238625"/>
            <a:ext cx="552378" cy="552450"/>
          </a:xfrm>
          <a:custGeom>
            <a:avLst/>
            <a:gdLst>
              <a:gd name="T0" fmla="*/ 191 w 192"/>
              <a:gd name="T1" fmla="*/ 0 h 192"/>
              <a:gd name="T2" fmla="*/ 1 w 192"/>
              <a:gd name="T3" fmla="*/ 0 h 192"/>
              <a:gd name="T4" fmla="*/ 0 w 192"/>
              <a:gd name="T5" fmla="*/ 1 h 192"/>
              <a:gd name="T6" fmla="*/ 0 w 192"/>
              <a:gd name="T7" fmla="*/ 191 h 192"/>
              <a:gd name="T8" fmla="*/ 1 w 192"/>
              <a:gd name="T9" fmla="*/ 192 h 192"/>
              <a:gd name="T10" fmla="*/ 80 w 192"/>
              <a:gd name="T11" fmla="*/ 192 h 192"/>
              <a:gd name="T12" fmla="*/ 81 w 192"/>
              <a:gd name="T13" fmla="*/ 191 h 192"/>
              <a:gd name="T14" fmla="*/ 81 w 192"/>
              <a:gd name="T15" fmla="*/ 133 h 192"/>
              <a:gd name="T16" fmla="*/ 110 w 192"/>
              <a:gd name="T17" fmla="*/ 133 h 192"/>
              <a:gd name="T18" fmla="*/ 110 w 192"/>
              <a:gd name="T19" fmla="*/ 191 h 192"/>
              <a:gd name="T20" fmla="*/ 111 w 192"/>
              <a:gd name="T21" fmla="*/ 192 h 192"/>
              <a:gd name="T22" fmla="*/ 191 w 192"/>
              <a:gd name="T23" fmla="*/ 192 h 192"/>
              <a:gd name="T24" fmla="*/ 192 w 192"/>
              <a:gd name="T25" fmla="*/ 191 h 192"/>
              <a:gd name="T26" fmla="*/ 192 w 192"/>
              <a:gd name="T27" fmla="*/ 1 h 192"/>
              <a:gd name="T28" fmla="*/ 191 w 192"/>
              <a:gd name="T29" fmla="*/ 0 h 192"/>
              <a:gd name="T30" fmla="*/ 52 w 192"/>
              <a:gd name="T31" fmla="*/ 133 h 192"/>
              <a:gd name="T32" fmla="*/ 52 w 192"/>
              <a:gd name="T33" fmla="*/ 162 h 192"/>
              <a:gd name="T34" fmla="*/ 24 w 192"/>
              <a:gd name="T35" fmla="*/ 162 h 192"/>
              <a:gd name="T36" fmla="*/ 24 w 192"/>
              <a:gd name="T37" fmla="*/ 133 h 192"/>
              <a:gd name="T38" fmla="*/ 52 w 192"/>
              <a:gd name="T39" fmla="*/ 133 h 192"/>
              <a:gd name="T40" fmla="*/ 24 w 192"/>
              <a:gd name="T41" fmla="*/ 106 h 192"/>
              <a:gd name="T42" fmla="*/ 24 w 192"/>
              <a:gd name="T43" fmla="*/ 77 h 192"/>
              <a:gd name="T44" fmla="*/ 52 w 192"/>
              <a:gd name="T45" fmla="*/ 77 h 192"/>
              <a:gd name="T46" fmla="*/ 52 w 192"/>
              <a:gd name="T47" fmla="*/ 106 h 192"/>
              <a:gd name="T48" fmla="*/ 24 w 192"/>
              <a:gd name="T49" fmla="*/ 106 h 192"/>
              <a:gd name="T50" fmla="*/ 24 w 192"/>
              <a:gd name="T51" fmla="*/ 50 h 192"/>
              <a:gd name="T52" fmla="*/ 24 w 192"/>
              <a:gd name="T53" fmla="*/ 21 h 192"/>
              <a:gd name="T54" fmla="*/ 52 w 192"/>
              <a:gd name="T55" fmla="*/ 21 h 192"/>
              <a:gd name="T56" fmla="*/ 52 w 192"/>
              <a:gd name="T57" fmla="*/ 50 h 192"/>
              <a:gd name="T58" fmla="*/ 24 w 192"/>
              <a:gd name="T59" fmla="*/ 50 h 192"/>
              <a:gd name="T60" fmla="*/ 110 w 192"/>
              <a:gd name="T61" fmla="*/ 77 h 192"/>
              <a:gd name="T62" fmla="*/ 110 w 192"/>
              <a:gd name="T63" fmla="*/ 106 h 192"/>
              <a:gd name="T64" fmla="*/ 81 w 192"/>
              <a:gd name="T65" fmla="*/ 106 h 192"/>
              <a:gd name="T66" fmla="*/ 81 w 192"/>
              <a:gd name="T67" fmla="*/ 77 h 192"/>
              <a:gd name="T68" fmla="*/ 110 w 192"/>
              <a:gd name="T69" fmla="*/ 77 h 192"/>
              <a:gd name="T70" fmla="*/ 81 w 192"/>
              <a:gd name="T71" fmla="*/ 50 h 192"/>
              <a:gd name="T72" fmla="*/ 81 w 192"/>
              <a:gd name="T73" fmla="*/ 21 h 192"/>
              <a:gd name="T74" fmla="*/ 110 w 192"/>
              <a:gd name="T75" fmla="*/ 21 h 192"/>
              <a:gd name="T76" fmla="*/ 110 w 192"/>
              <a:gd name="T77" fmla="*/ 50 h 192"/>
              <a:gd name="T78" fmla="*/ 81 w 192"/>
              <a:gd name="T79" fmla="*/ 50 h 192"/>
              <a:gd name="T80" fmla="*/ 167 w 192"/>
              <a:gd name="T81" fmla="*/ 133 h 192"/>
              <a:gd name="T82" fmla="*/ 167 w 192"/>
              <a:gd name="T83" fmla="*/ 162 h 192"/>
              <a:gd name="T84" fmla="*/ 139 w 192"/>
              <a:gd name="T85" fmla="*/ 162 h 192"/>
              <a:gd name="T86" fmla="*/ 139 w 192"/>
              <a:gd name="T87" fmla="*/ 133 h 192"/>
              <a:gd name="T88" fmla="*/ 167 w 192"/>
              <a:gd name="T89" fmla="*/ 133 h 192"/>
              <a:gd name="T90" fmla="*/ 139 w 192"/>
              <a:gd name="T91" fmla="*/ 106 h 192"/>
              <a:gd name="T92" fmla="*/ 139 w 192"/>
              <a:gd name="T93" fmla="*/ 77 h 192"/>
              <a:gd name="T94" fmla="*/ 167 w 192"/>
              <a:gd name="T95" fmla="*/ 77 h 192"/>
              <a:gd name="T96" fmla="*/ 167 w 192"/>
              <a:gd name="T97" fmla="*/ 106 h 192"/>
              <a:gd name="T98" fmla="*/ 139 w 192"/>
              <a:gd name="T99" fmla="*/ 106 h 192"/>
              <a:gd name="T100" fmla="*/ 139 w 192"/>
              <a:gd name="T101" fmla="*/ 50 h 192"/>
              <a:gd name="T102" fmla="*/ 139 w 192"/>
              <a:gd name="T103" fmla="*/ 21 h 192"/>
              <a:gd name="T104" fmla="*/ 167 w 192"/>
              <a:gd name="T105" fmla="*/ 21 h 192"/>
              <a:gd name="T106" fmla="*/ 167 w 192"/>
              <a:gd name="T107" fmla="*/ 50 h 192"/>
              <a:gd name="T108" fmla="*/ 139 w 192"/>
              <a:gd name="T109" fmla="*/ 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92">
                <a:moveTo>
                  <a:pt x="19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2"/>
                  <a:pt x="0" y="192"/>
                  <a:pt x="1" y="192"/>
                </a:cubicBezTo>
                <a:cubicBezTo>
                  <a:pt x="80" y="192"/>
                  <a:pt x="80" y="192"/>
                  <a:pt x="80" y="192"/>
                </a:cubicBezTo>
                <a:cubicBezTo>
                  <a:pt x="81" y="192"/>
                  <a:pt x="81" y="192"/>
                  <a:pt x="81" y="191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110" y="133"/>
                  <a:pt x="110" y="133"/>
                  <a:pt x="110" y="133"/>
                </a:cubicBezTo>
                <a:cubicBezTo>
                  <a:pt x="110" y="191"/>
                  <a:pt x="110" y="191"/>
                  <a:pt x="110" y="191"/>
                </a:cubicBezTo>
                <a:cubicBezTo>
                  <a:pt x="110" y="192"/>
                  <a:pt x="110" y="192"/>
                  <a:pt x="11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1" y="192"/>
                  <a:pt x="192" y="192"/>
                  <a:pt x="192" y="191"/>
                </a:cubicBezTo>
                <a:cubicBezTo>
                  <a:pt x="192" y="1"/>
                  <a:pt x="192" y="1"/>
                  <a:pt x="192" y="1"/>
                </a:cubicBezTo>
                <a:cubicBezTo>
                  <a:pt x="192" y="1"/>
                  <a:pt x="191" y="0"/>
                  <a:pt x="191" y="0"/>
                </a:cubicBezTo>
                <a:close/>
                <a:moveTo>
                  <a:pt x="52" y="133"/>
                </a:moveTo>
                <a:cubicBezTo>
                  <a:pt x="52" y="162"/>
                  <a:pt x="52" y="162"/>
                  <a:pt x="52" y="162"/>
                </a:cubicBezTo>
                <a:cubicBezTo>
                  <a:pt x="24" y="162"/>
                  <a:pt x="24" y="162"/>
                  <a:pt x="24" y="162"/>
                </a:cubicBezTo>
                <a:cubicBezTo>
                  <a:pt x="24" y="133"/>
                  <a:pt x="24" y="133"/>
                  <a:pt x="24" y="133"/>
                </a:cubicBezTo>
                <a:lnTo>
                  <a:pt x="52" y="133"/>
                </a:lnTo>
                <a:close/>
                <a:moveTo>
                  <a:pt x="24" y="106"/>
                </a:moveTo>
                <a:cubicBezTo>
                  <a:pt x="24" y="77"/>
                  <a:pt x="24" y="77"/>
                  <a:pt x="24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106"/>
                  <a:pt x="52" y="106"/>
                  <a:pt x="52" y="106"/>
                </a:cubicBezTo>
                <a:lnTo>
                  <a:pt x="24" y="106"/>
                </a:lnTo>
                <a:close/>
                <a:moveTo>
                  <a:pt x="24" y="50"/>
                </a:moveTo>
                <a:cubicBezTo>
                  <a:pt x="24" y="21"/>
                  <a:pt x="24" y="21"/>
                  <a:pt x="24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50"/>
                  <a:pt x="52" y="50"/>
                  <a:pt x="52" y="50"/>
                </a:cubicBezTo>
                <a:lnTo>
                  <a:pt x="24" y="50"/>
                </a:lnTo>
                <a:close/>
                <a:moveTo>
                  <a:pt x="110" y="77"/>
                </a:moveTo>
                <a:cubicBezTo>
                  <a:pt x="110" y="106"/>
                  <a:pt x="110" y="106"/>
                  <a:pt x="11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77"/>
                  <a:pt x="81" y="77"/>
                  <a:pt x="81" y="77"/>
                </a:cubicBezTo>
                <a:lnTo>
                  <a:pt x="110" y="77"/>
                </a:lnTo>
                <a:close/>
                <a:moveTo>
                  <a:pt x="81" y="50"/>
                </a:moveTo>
                <a:cubicBezTo>
                  <a:pt x="81" y="21"/>
                  <a:pt x="81" y="21"/>
                  <a:pt x="81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50"/>
                  <a:pt x="110" y="50"/>
                  <a:pt x="110" y="50"/>
                </a:cubicBezTo>
                <a:lnTo>
                  <a:pt x="81" y="50"/>
                </a:lnTo>
                <a:close/>
                <a:moveTo>
                  <a:pt x="167" y="133"/>
                </a:moveTo>
                <a:cubicBezTo>
                  <a:pt x="167" y="162"/>
                  <a:pt x="167" y="162"/>
                  <a:pt x="167" y="162"/>
                </a:cubicBezTo>
                <a:cubicBezTo>
                  <a:pt x="139" y="162"/>
                  <a:pt x="139" y="162"/>
                  <a:pt x="139" y="162"/>
                </a:cubicBezTo>
                <a:cubicBezTo>
                  <a:pt x="139" y="133"/>
                  <a:pt x="139" y="133"/>
                  <a:pt x="139" y="133"/>
                </a:cubicBezTo>
                <a:lnTo>
                  <a:pt x="167" y="133"/>
                </a:lnTo>
                <a:close/>
                <a:moveTo>
                  <a:pt x="139" y="106"/>
                </a:moveTo>
                <a:cubicBezTo>
                  <a:pt x="139" y="77"/>
                  <a:pt x="139" y="77"/>
                  <a:pt x="139" y="77"/>
                </a:cubicBezTo>
                <a:cubicBezTo>
                  <a:pt x="167" y="77"/>
                  <a:pt x="167" y="77"/>
                  <a:pt x="167" y="77"/>
                </a:cubicBezTo>
                <a:cubicBezTo>
                  <a:pt x="167" y="106"/>
                  <a:pt x="167" y="106"/>
                  <a:pt x="167" y="106"/>
                </a:cubicBezTo>
                <a:lnTo>
                  <a:pt x="139" y="106"/>
                </a:lnTo>
                <a:close/>
                <a:moveTo>
                  <a:pt x="139" y="50"/>
                </a:moveTo>
                <a:cubicBezTo>
                  <a:pt x="139" y="21"/>
                  <a:pt x="139" y="21"/>
                  <a:pt x="139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7" y="50"/>
                  <a:pt x="167" y="50"/>
                  <a:pt x="167" y="50"/>
                </a:cubicBezTo>
                <a:lnTo>
                  <a:pt x="139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28"/>
          <p:cNvSpPr>
            <a:spLocks noEditPoints="1"/>
          </p:cNvSpPr>
          <p:nvPr/>
        </p:nvSpPr>
        <p:spPr bwMode="auto">
          <a:xfrm>
            <a:off x="8807892" y="5375275"/>
            <a:ext cx="550791" cy="446088"/>
          </a:xfrm>
          <a:custGeom>
            <a:avLst/>
            <a:gdLst>
              <a:gd name="T0" fmla="*/ 192 w 192"/>
              <a:gd name="T1" fmla="*/ 30 h 155"/>
              <a:gd name="T2" fmla="*/ 161 w 192"/>
              <a:gd name="T3" fmla="*/ 0 h 155"/>
              <a:gd name="T4" fmla="*/ 135 w 192"/>
              <a:gd name="T5" fmla="*/ 15 h 155"/>
              <a:gd name="T6" fmla="*/ 96 w 192"/>
              <a:gd name="T7" fmla="*/ 3 h 155"/>
              <a:gd name="T8" fmla="*/ 56 w 192"/>
              <a:gd name="T9" fmla="*/ 15 h 155"/>
              <a:gd name="T10" fmla="*/ 30 w 192"/>
              <a:gd name="T11" fmla="*/ 0 h 155"/>
              <a:gd name="T12" fmla="*/ 0 w 192"/>
              <a:gd name="T13" fmla="*/ 30 h 155"/>
              <a:gd name="T14" fmla="*/ 22 w 192"/>
              <a:gd name="T15" fmla="*/ 60 h 155"/>
              <a:gd name="T16" fmla="*/ 20 w 192"/>
              <a:gd name="T17" fmla="*/ 79 h 155"/>
              <a:gd name="T18" fmla="*/ 96 w 192"/>
              <a:gd name="T19" fmla="*/ 155 h 155"/>
              <a:gd name="T20" fmla="*/ 171 w 192"/>
              <a:gd name="T21" fmla="*/ 79 h 155"/>
              <a:gd name="T22" fmla="*/ 169 w 192"/>
              <a:gd name="T23" fmla="*/ 60 h 155"/>
              <a:gd name="T24" fmla="*/ 192 w 192"/>
              <a:gd name="T25" fmla="*/ 30 h 155"/>
              <a:gd name="T26" fmla="*/ 25 w 192"/>
              <a:gd name="T27" fmla="*/ 52 h 155"/>
              <a:gd name="T28" fmla="*/ 7 w 192"/>
              <a:gd name="T29" fmla="*/ 30 h 155"/>
              <a:gd name="T30" fmla="*/ 30 w 192"/>
              <a:gd name="T31" fmla="*/ 8 h 155"/>
              <a:gd name="T32" fmla="*/ 50 w 192"/>
              <a:gd name="T33" fmla="*/ 19 h 155"/>
              <a:gd name="T34" fmla="*/ 25 w 192"/>
              <a:gd name="T35" fmla="*/ 52 h 155"/>
              <a:gd name="T36" fmla="*/ 63 w 192"/>
              <a:gd name="T37" fmla="*/ 91 h 155"/>
              <a:gd name="T38" fmla="*/ 56 w 192"/>
              <a:gd name="T39" fmla="*/ 84 h 155"/>
              <a:gd name="T40" fmla="*/ 63 w 192"/>
              <a:gd name="T41" fmla="*/ 77 h 155"/>
              <a:gd name="T42" fmla="*/ 70 w 192"/>
              <a:gd name="T43" fmla="*/ 84 h 155"/>
              <a:gd name="T44" fmla="*/ 63 w 192"/>
              <a:gd name="T45" fmla="*/ 91 h 155"/>
              <a:gd name="T46" fmla="*/ 119 w 192"/>
              <a:gd name="T47" fmla="*/ 131 h 155"/>
              <a:gd name="T48" fmla="*/ 105 w 192"/>
              <a:gd name="T49" fmla="*/ 134 h 155"/>
              <a:gd name="T50" fmla="*/ 97 w 192"/>
              <a:gd name="T51" fmla="*/ 132 h 155"/>
              <a:gd name="T52" fmla="*/ 96 w 192"/>
              <a:gd name="T53" fmla="*/ 130 h 155"/>
              <a:gd name="T54" fmla="*/ 94 w 192"/>
              <a:gd name="T55" fmla="*/ 132 h 155"/>
              <a:gd name="T56" fmla="*/ 86 w 192"/>
              <a:gd name="T57" fmla="*/ 134 h 155"/>
              <a:gd name="T58" fmla="*/ 72 w 192"/>
              <a:gd name="T59" fmla="*/ 131 h 155"/>
              <a:gd name="T60" fmla="*/ 70 w 192"/>
              <a:gd name="T61" fmla="*/ 125 h 155"/>
              <a:gd name="T62" fmla="*/ 76 w 192"/>
              <a:gd name="T63" fmla="*/ 124 h 155"/>
              <a:gd name="T64" fmla="*/ 90 w 192"/>
              <a:gd name="T65" fmla="*/ 125 h 155"/>
              <a:gd name="T66" fmla="*/ 92 w 192"/>
              <a:gd name="T67" fmla="*/ 120 h 155"/>
              <a:gd name="T68" fmla="*/ 83 w 192"/>
              <a:gd name="T69" fmla="*/ 114 h 155"/>
              <a:gd name="T70" fmla="*/ 96 w 192"/>
              <a:gd name="T71" fmla="*/ 107 h 155"/>
              <a:gd name="T72" fmla="*/ 108 w 192"/>
              <a:gd name="T73" fmla="*/ 114 h 155"/>
              <a:gd name="T74" fmla="*/ 99 w 192"/>
              <a:gd name="T75" fmla="*/ 120 h 155"/>
              <a:gd name="T76" fmla="*/ 102 w 192"/>
              <a:gd name="T77" fmla="*/ 125 h 155"/>
              <a:gd name="T78" fmla="*/ 115 w 192"/>
              <a:gd name="T79" fmla="*/ 124 h 155"/>
              <a:gd name="T80" fmla="*/ 121 w 192"/>
              <a:gd name="T81" fmla="*/ 125 h 155"/>
              <a:gd name="T82" fmla="*/ 119 w 192"/>
              <a:gd name="T83" fmla="*/ 131 h 155"/>
              <a:gd name="T84" fmla="*/ 122 w 192"/>
              <a:gd name="T85" fmla="*/ 91 h 155"/>
              <a:gd name="T86" fmla="*/ 116 w 192"/>
              <a:gd name="T87" fmla="*/ 84 h 155"/>
              <a:gd name="T88" fmla="*/ 122 w 192"/>
              <a:gd name="T89" fmla="*/ 77 h 155"/>
              <a:gd name="T90" fmla="*/ 129 w 192"/>
              <a:gd name="T91" fmla="*/ 84 h 155"/>
              <a:gd name="T92" fmla="*/ 122 w 192"/>
              <a:gd name="T93" fmla="*/ 91 h 155"/>
              <a:gd name="T94" fmla="*/ 166 w 192"/>
              <a:gd name="T95" fmla="*/ 52 h 155"/>
              <a:gd name="T96" fmla="*/ 142 w 192"/>
              <a:gd name="T97" fmla="*/ 19 h 155"/>
              <a:gd name="T98" fmla="*/ 161 w 192"/>
              <a:gd name="T99" fmla="*/ 8 h 155"/>
              <a:gd name="T100" fmla="*/ 184 w 192"/>
              <a:gd name="T101" fmla="*/ 30 h 155"/>
              <a:gd name="T102" fmla="*/ 166 w 192"/>
              <a:gd name="T103" fmla="*/ 5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55">
                <a:moveTo>
                  <a:pt x="192" y="30"/>
                </a:moveTo>
                <a:cubicBezTo>
                  <a:pt x="192" y="14"/>
                  <a:pt x="178" y="0"/>
                  <a:pt x="161" y="0"/>
                </a:cubicBezTo>
                <a:cubicBezTo>
                  <a:pt x="150" y="0"/>
                  <a:pt x="141" y="6"/>
                  <a:pt x="135" y="15"/>
                </a:cubicBezTo>
                <a:cubicBezTo>
                  <a:pt x="124" y="8"/>
                  <a:pt x="110" y="3"/>
                  <a:pt x="96" y="3"/>
                </a:cubicBezTo>
                <a:cubicBezTo>
                  <a:pt x="81" y="3"/>
                  <a:pt x="68" y="8"/>
                  <a:pt x="56" y="15"/>
                </a:cubicBezTo>
                <a:cubicBezTo>
                  <a:pt x="51" y="6"/>
                  <a:pt x="41" y="0"/>
                  <a:pt x="30" y="0"/>
                </a:cubicBezTo>
                <a:cubicBezTo>
                  <a:pt x="13" y="0"/>
                  <a:pt x="0" y="14"/>
                  <a:pt x="0" y="30"/>
                </a:cubicBezTo>
                <a:cubicBezTo>
                  <a:pt x="0" y="44"/>
                  <a:pt x="9" y="57"/>
                  <a:pt x="22" y="60"/>
                </a:cubicBezTo>
                <a:cubicBezTo>
                  <a:pt x="21" y="66"/>
                  <a:pt x="20" y="73"/>
                  <a:pt x="20" y="79"/>
                </a:cubicBezTo>
                <a:cubicBezTo>
                  <a:pt x="20" y="121"/>
                  <a:pt x="54" y="155"/>
                  <a:pt x="96" y="155"/>
                </a:cubicBezTo>
                <a:cubicBezTo>
                  <a:pt x="137" y="155"/>
                  <a:pt x="171" y="121"/>
                  <a:pt x="171" y="79"/>
                </a:cubicBezTo>
                <a:cubicBezTo>
                  <a:pt x="171" y="73"/>
                  <a:pt x="170" y="66"/>
                  <a:pt x="169" y="60"/>
                </a:cubicBezTo>
                <a:cubicBezTo>
                  <a:pt x="182" y="57"/>
                  <a:pt x="192" y="44"/>
                  <a:pt x="192" y="30"/>
                </a:cubicBezTo>
                <a:close/>
                <a:moveTo>
                  <a:pt x="25" y="52"/>
                </a:moveTo>
                <a:cubicBezTo>
                  <a:pt x="15" y="50"/>
                  <a:pt x="7" y="41"/>
                  <a:pt x="7" y="30"/>
                </a:cubicBezTo>
                <a:cubicBezTo>
                  <a:pt x="7" y="18"/>
                  <a:pt x="18" y="8"/>
                  <a:pt x="30" y="8"/>
                </a:cubicBezTo>
                <a:cubicBezTo>
                  <a:pt x="38" y="8"/>
                  <a:pt x="46" y="12"/>
                  <a:pt x="50" y="19"/>
                </a:cubicBezTo>
                <a:cubicBezTo>
                  <a:pt x="38" y="28"/>
                  <a:pt x="30" y="39"/>
                  <a:pt x="25" y="52"/>
                </a:cubicBezTo>
                <a:close/>
                <a:moveTo>
                  <a:pt x="63" y="91"/>
                </a:moveTo>
                <a:cubicBezTo>
                  <a:pt x="59" y="91"/>
                  <a:pt x="56" y="88"/>
                  <a:pt x="56" y="84"/>
                </a:cubicBezTo>
                <a:cubicBezTo>
                  <a:pt x="56" y="80"/>
                  <a:pt x="59" y="77"/>
                  <a:pt x="63" y="77"/>
                </a:cubicBezTo>
                <a:cubicBezTo>
                  <a:pt x="67" y="77"/>
                  <a:pt x="70" y="80"/>
                  <a:pt x="70" y="84"/>
                </a:cubicBezTo>
                <a:cubicBezTo>
                  <a:pt x="70" y="88"/>
                  <a:pt x="67" y="91"/>
                  <a:pt x="63" y="91"/>
                </a:cubicBezTo>
                <a:close/>
                <a:moveTo>
                  <a:pt x="119" y="131"/>
                </a:moveTo>
                <a:cubicBezTo>
                  <a:pt x="118" y="131"/>
                  <a:pt x="112" y="134"/>
                  <a:pt x="105" y="134"/>
                </a:cubicBezTo>
                <a:cubicBezTo>
                  <a:pt x="102" y="134"/>
                  <a:pt x="100" y="134"/>
                  <a:pt x="97" y="132"/>
                </a:cubicBezTo>
                <a:cubicBezTo>
                  <a:pt x="97" y="132"/>
                  <a:pt x="96" y="131"/>
                  <a:pt x="96" y="130"/>
                </a:cubicBezTo>
                <a:cubicBezTo>
                  <a:pt x="95" y="131"/>
                  <a:pt x="94" y="132"/>
                  <a:pt x="94" y="132"/>
                </a:cubicBezTo>
                <a:cubicBezTo>
                  <a:pt x="91" y="134"/>
                  <a:pt x="89" y="134"/>
                  <a:pt x="86" y="134"/>
                </a:cubicBezTo>
                <a:cubicBezTo>
                  <a:pt x="80" y="134"/>
                  <a:pt x="73" y="131"/>
                  <a:pt x="72" y="131"/>
                </a:cubicBezTo>
                <a:cubicBezTo>
                  <a:pt x="70" y="130"/>
                  <a:pt x="69" y="127"/>
                  <a:pt x="70" y="125"/>
                </a:cubicBezTo>
                <a:cubicBezTo>
                  <a:pt x="71" y="123"/>
                  <a:pt x="74" y="123"/>
                  <a:pt x="76" y="124"/>
                </a:cubicBezTo>
                <a:cubicBezTo>
                  <a:pt x="79" y="125"/>
                  <a:pt x="86" y="128"/>
                  <a:pt x="90" y="125"/>
                </a:cubicBezTo>
                <a:cubicBezTo>
                  <a:pt x="91" y="125"/>
                  <a:pt x="92" y="122"/>
                  <a:pt x="92" y="120"/>
                </a:cubicBezTo>
                <a:cubicBezTo>
                  <a:pt x="86" y="119"/>
                  <a:pt x="83" y="117"/>
                  <a:pt x="83" y="114"/>
                </a:cubicBezTo>
                <a:cubicBezTo>
                  <a:pt x="83" y="110"/>
                  <a:pt x="88" y="107"/>
                  <a:pt x="96" y="107"/>
                </a:cubicBezTo>
                <a:cubicBezTo>
                  <a:pt x="103" y="107"/>
                  <a:pt x="108" y="110"/>
                  <a:pt x="108" y="114"/>
                </a:cubicBezTo>
                <a:cubicBezTo>
                  <a:pt x="108" y="117"/>
                  <a:pt x="105" y="119"/>
                  <a:pt x="99" y="120"/>
                </a:cubicBezTo>
                <a:cubicBezTo>
                  <a:pt x="100" y="122"/>
                  <a:pt x="100" y="125"/>
                  <a:pt x="102" y="125"/>
                </a:cubicBezTo>
                <a:cubicBezTo>
                  <a:pt x="105" y="128"/>
                  <a:pt x="112" y="125"/>
                  <a:pt x="115" y="124"/>
                </a:cubicBezTo>
                <a:cubicBezTo>
                  <a:pt x="117" y="123"/>
                  <a:pt x="120" y="123"/>
                  <a:pt x="121" y="125"/>
                </a:cubicBezTo>
                <a:cubicBezTo>
                  <a:pt x="122" y="127"/>
                  <a:pt x="121" y="130"/>
                  <a:pt x="119" y="131"/>
                </a:cubicBezTo>
                <a:close/>
                <a:moveTo>
                  <a:pt x="122" y="91"/>
                </a:moveTo>
                <a:cubicBezTo>
                  <a:pt x="119" y="91"/>
                  <a:pt x="116" y="88"/>
                  <a:pt x="116" y="84"/>
                </a:cubicBezTo>
                <a:cubicBezTo>
                  <a:pt x="116" y="80"/>
                  <a:pt x="119" y="77"/>
                  <a:pt x="122" y="77"/>
                </a:cubicBezTo>
                <a:cubicBezTo>
                  <a:pt x="126" y="77"/>
                  <a:pt x="129" y="80"/>
                  <a:pt x="129" y="84"/>
                </a:cubicBezTo>
                <a:cubicBezTo>
                  <a:pt x="129" y="88"/>
                  <a:pt x="126" y="91"/>
                  <a:pt x="122" y="91"/>
                </a:cubicBezTo>
                <a:close/>
                <a:moveTo>
                  <a:pt x="166" y="52"/>
                </a:moveTo>
                <a:cubicBezTo>
                  <a:pt x="161" y="39"/>
                  <a:pt x="153" y="28"/>
                  <a:pt x="142" y="19"/>
                </a:cubicBezTo>
                <a:cubicBezTo>
                  <a:pt x="146" y="12"/>
                  <a:pt x="153" y="8"/>
                  <a:pt x="161" y="8"/>
                </a:cubicBezTo>
                <a:cubicBezTo>
                  <a:pt x="174" y="8"/>
                  <a:pt x="184" y="18"/>
                  <a:pt x="184" y="30"/>
                </a:cubicBezTo>
                <a:cubicBezTo>
                  <a:pt x="184" y="41"/>
                  <a:pt x="176" y="50"/>
                  <a:pt x="16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29"/>
          <p:cNvSpPr>
            <a:spLocks noEditPoints="1"/>
          </p:cNvSpPr>
          <p:nvPr/>
        </p:nvSpPr>
        <p:spPr bwMode="auto">
          <a:xfrm>
            <a:off x="10015821" y="5321300"/>
            <a:ext cx="525395" cy="552450"/>
          </a:xfrm>
          <a:custGeom>
            <a:avLst/>
            <a:gdLst>
              <a:gd name="T0" fmla="*/ 172 w 183"/>
              <a:gd name="T1" fmla="*/ 21 h 192"/>
              <a:gd name="T2" fmla="*/ 97 w 183"/>
              <a:gd name="T3" fmla="*/ 21 h 192"/>
              <a:gd name="T4" fmla="*/ 97 w 183"/>
              <a:gd name="T5" fmla="*/ 6 h 192"/>
              <a:gd name="T6" fmla="*/ 92 w 183"/>
              <a:gd name="T7" fmla="*/ 0 h 192"/>
              <a:gd name="T8" fmla="*/ 86 w 183"/>
              <a:gd name="T9" fmla="*/ 6 h 192"/>
              <a:gd name="T10" fmla="*/ 86 w 183"/>
              <a:gd name="T11" fmla="*/ 21 h 192"/>
              <a:gd name="T12" fmla="*/ 11 w 183"/>
              <a:gd name="T13" fmla="*/ 21 h 192"/>
              <a:gd name="T14" fmla="*/ 0 w 183"/>
              <a:gd name="T15" fmla="*/ 30 h 192"/>
              <a:gd name="T16" fmla="*/ 0 w 183"/>
              <a:gd name="T17" fmla="*/ 122 h 192"/>
              <a:gd name="T18" fmla="*/ 11 w 183"/>
              <a:gd name="T19" fmla="*/ 131 h 192"/>
              <a:gd name="T20" fmla="*/ 86 w 183"/>
              <a:gd name="T21" fmla="*/ 131 h 192"/>
              <a:gd name="T22" fmla="*/ 86 w 183"/>
              <a:gd name="T23" fmla="*/ 131 h 192"/>
              <a:gd name="T24" fmla="*/ 86 w 183"/>
              <a:gd name="T25" fmla="*/ 142 h 192"/>
              <a:gd name="T26" fmla="*/ 49 w 183"/>
              <a:gd name="T27" fmla="*/ 183 h 192"/>
              <a:gd name="T28" fmla="*/ 49 w 183"/>
              <a:gd name="T29" fmla="*/ 191 h 192"/>
              <a:gd name="T30" fmla="*/ 53 w 183"/>
              <a:gd name="T31" fmla="*/ 192 h 192"/>
              <a:gd name="T32" fmla="*/ 57 w 183"/>
              <a:gd name="T33" fmla="*/ 191 h 192"/>
              <a:gd name="T34" fmla="*/ 86 w 183"/>
              <a:gd name="T35" fmla="*/ 159 h 192"/>
              <a:gd name="T36" fmla="*/ 86 w 183"/>
              <a:gd name="T37" fmla="*/ 187 h 192"/>
              <a:gd name="T38" fmla="*/ 92 w 183"/>
              <a:gd name="T39" fmla="*/ 192 h 192"/>
              <a:gd name="T40" fmla="*/ 97 w 183"/>
              <a:gd name="T41" fmla="*/ 187 h 192"/>
              <a:gd name="T42" fmla="*/ 97 w 183"/>
              <a:gd name="T43" fmla="*/ 159 h 192"/>
              <a:gd name="T44" fmla="*/ 126 w 183"/>
              <a:gd name="T45" fmla="*/ 191 h 192"/>
              <a:gd name="T46" fmla="*/ 130 w 183"/>
              <a:gd name="T47" fmla="*/ 192 h 192"/>
              <a:gd name="T48" fmla="*/ 134 w 183"/>
              <a:gd name="T49" fmla="*/ 191 h 192"/>
              <a:gd name="T50" fmla="*/ 134 w 183"/>
              <a:gd name="T51" fmla="*/ 183 h 192"/>
              <a:gd name="T52" fmla="*/ 97 w 183"/>
              <a:gd name="T53" fmla="*/ 142 h 192"/>
              <a:gd name="T54" fmla="*/ 97 w 183"/>
              <a:gd name="T55" fmla="*/ 131 h 192"/>
              <a:gd name="T56" fmla="*/ 97 w 183"/>
              <a:gd name="T57" fmla="*/ 131 h 192"/>
              <a:gd name="T58" fmla="*/ 172 w 183"/>
              <a:gd name="T59" fmla="*/ 131 h 192"/>
              <a:gd name="T60" fmla="*/ 183 w 183"/>
              <a:gd name="T61" fmla="*/ 122 h 192"/>
              <a:gd name="T62" fmla="*/ 183 w 183"/>
              <a:gd name="T63" fmla="*/ 30 h 192"/>
              <a:gd name="T64" fmla="*/ 172 w 183"/>
              <a:gd name="T65" fmla="*/ 21 h 192"/>
              <a:gd name="T66" fmla="*/ 162 w 183"/>
              <a:gd name="T67" fmla="*/ 48 h 192"/>
              <a:gd name="T68" fmla="*/ 115 w 183"/>
              <a:gd name="T69" fmla="*/ 103 h 192"/>
              <a:gd name="T70" fmla="*/ 66 w 183"/>
              <a:gd name="T71" fmla="*/ 73 h 192"/>
              <a:gd name="T72" fmla="*/ 29 w 183"/>
              <a:gd name="T73" fmla="*/ 112 h 192"/>
              <a:gd name="T74" fmla="*/ 25 w 183"/>
              <a:gd name="T75" fmla="*/ 114 h 192"/>
              <a:gd name="T76" fmla="*/ 21 w 183"/>
              <a:gd name="T77" fmla="*/ 112 h 192"/>
              <a:gd name="T78" fmla="*/ 21 w 183"/>
              <a:gd name="T79" fmla="*/ 104 h 192"/>
              <a:gd name="T80" fmla="*/ 63 w 183"/>
              <a:gd name="T81" fmla="*/ 58 h 192"/>
              <a:gd name="T82" fmla="*/ 113 w 183"/>
              <a:gd name="T83" fmla="*/ 88 h 192"/>
              <a:gd name="T84" fmla="*/ 154 w 183"/>
              <a:gd name="T85" fmla="*/ 40 h 192"/>
              <a:gd name="T86" fmla="*/ 162 w 183"/>
              <a:gd name="T87" fmla="*/ 40 h 192"/>
              <a:gd name="T88" fmla="*/ 162 w 183"/>
              <a:gd name="T89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3" h="192">
                <a:moveTo>
                  <a:pt x="172" y="21"/>
                </a:moveTo>
                <a:cubicBezTo>
                  <a:pt x="97" y="21"/>
                  <a:pt x="97" y="21"/>
                  <a:pt x="97" y="21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5" y="0"/>
                  <a:pt x="92" y="0"/>
                </a:cubicBezTo>
                <a:cubicBezTo>
                  <a:pt x="88" y="0"/>
                  <a:pt x="86" y="3"/>
                  <a:pt x="86" y="6"/>
                </a:cubicBezTo>
                <a:cubicBezTo>
                  <a:pt x="86" y="21"/>
                  <a:pt x="86" y="21"/>
                  <a:pt x="86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5" y="21"/>
                  <a:pt x="0" y="25"/>
                  <a:pt x="0" y="3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7"/>
                  <a:pt x="5" y="131"/>
                  <a:pt x="11" y="131"/>
                </a:cubicBezTo>
                <a:cubicBezTo>
                  <a:pt x="86" y="131"/>
                  <a:pt x="86" y="131"/>
                  <a:pt x="86" y="131"/>
                </a:cubicBezTo>
                <a:cubicBezTo>
                  <a:pt x="86" y="131"/>
                  <a:pt x="86" y="131"/>
                  <a:pt x="86" y="131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49" y="183"/>
                  <a:pt x="49" y="183"/>
                  <a:pt x="49" y="183"/>
                </a:cubicBezTo>
                <a:cubicBezTo>
                  <a:pt x="47" y="185"/>
                  <a:pt x="47" y="189"/>
                  <a:pt x="49" y="191"/>
                </a:cubicBezTo>
                <a:cubicBezTo>
                  <a:pt x="50" y="192"/>
                  <a:pt x="52" y="192"/>
                  <a:pt x="53" y="192"/>
                </a:cubicBezTo>
                <a:cubicBezTo>
                  <a:pt x="55" y="192"/>
                  <a:pt x="56" y="192"/>
                  <a:pt x="57" y="191"/>
                </a:cubicBezTo>
                <a:cubicBezTo>
                  <a:pt x="86" y="159"/>
                  <a:pt x="86" y="159"/>
                  <a:pt x="86" y="159"/>
                </a:cubicBezTo>
                <a:cubicBezTo>
                  <a:pt x="86" y="187"/>
                  <a:pt x="86" y="187"/>
                  <a:pt x="86" y="187"/>
                </a:cubicBezTo>
                <a:cubicBezTo>
                  <a:pt x="86" y="190"/>
                  <a:pt x="88" y="192"/>
                  <a:pt x="92" y="192"/>
                </a:cubicBezTo>
                <a:cubicBezTo>
                  <a:pt x="95" y="192"/>
                  <a:pt x="97" y="190"/>
                  <a:pt x="97" y="187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126" y="191"/>
                  <a:pt x="126" y="191"/>
                  <a:pt x="126" y="191"/>
                </a:cubicBezTo>
                <a:cubicBezTo>
                  <a:pt x="127" y="192"/>
                  <a:pt x="129" y="192"/>
                  <a:pt x="130" y="192"/>
                </a:cubicBezTo>
                <a:cubicBezTo>
                  <a:pt x="131" y="192"/>
                  <a:pt x="133" y="192"/>
                  <a:pt x="134" y="191"/>
                </a:cubicBezTo>
                <a:cubicBezTo>
                  <a:pt x="136" y="189"/>
                  <a:pt x="136" y="185"/>
                  <a:pt x="134" y="183"/>
                </a:cubicBezTo>
                <a:cubicBezTo>
                  <a:pt x="97" y="142"/>
                  <a:pt x="97" y="142"/>
                  <a:pt x="97" y="142"/>
                </a:cubicBezTo>
                <a:cubicBezTo>
                  <a:pt x="97" y="131"/>
                  <a:pt x="97" y="131"/>
                  <a:pt x="97" y="131"/>
                </a:cubicBezTo>
                <a:cubicBezTo>
                  <a:pt x="97" y="131"/>
                  <a:pt x="97" y="131"/>
                  <a:pt x="97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8" y="131"/>
                  <a:pt x="183" y="127"/>
                  <a:pt x="183" y="122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83" y="25"/>
                  <a:pt x="178" y="21"/>
                  <a:pt x="172" y="21"/>
                </a:cubicBezTo>
                <a:close/>
                <a:moveTo>
                  <a:pt x="162" y="48"/>
                </a:moveTo>
                <a:cubicBezTo>
                  <a:pt x="115" y="103"/>
                  <a:pt x="115" y="103"/>
                  <a:pt x="115" y="103"/>
                </a:cubicBezTo>
                <a:cubicBezTo>
                  <a:pt x="66" y="73"/>
                  <a:pt x="66" y="73"/>
                  <a:pt x="66" y="73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8" y="113"/>
                  <a:pt x="27" y="114"/>
                  <a:pt x="25" y="114"/>
                </a:cubicBezTo>
                <a:cubicBezTo>
                  <a:pt x="24" y="114"/>
                  <a:pt x="22" y="113"/>
                  <a:pt x="21" y="112"/>
                </a:cubicBezTo>
                <a:cubicBezTo>
                  <a:pt x="19" y="110"/>
                  <a:pt x="19" y="106"/>
                  <a:pt x="21" y="104"/>
                </a:cubicBezTo>
                <a:cubicBezTo>
                  <a:pt x="63" y="58"/>
                  <a:pt x="63" y="58"/>
                  <a:pt x="63" y="58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54" y="40"/>
                  <a:pt x="154" y="40"/>
                  <a:pt x="154" y="40"/>
                </a:cubicBezTo>
                <a:cubicBezTo>
                  <a:pt x="156" y="38"/>
                  <a:pt x="159" y="38"/>
                  <a:pt x="162" y="40"/>
                </a:cubicBezTo>
                <a:cubicBezTo>
                  <a:pt x="164" y="42"/>
                  <a:pt x="164" y="45"/>
                  <a:pt x="162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30"/>
          <p:cNvSpPr/>
          <p:nvPr/>
        </p:nvSpPr>
        <p:spPr bwMode="auto">
          <a:xfrm>
            <a:off x="5319021" y="3213101"/>
            <a:ext cx="206348" cy="23813"/>
          </a:xfrm>
          <a:custGeom>
            <a:avLst/>
            <a:gdLst>
              <a:gd name="T0" fmla="*/ 4 w 72"/>
              <a:gd name="T1" fmla="*/ 8 h 8"/>
              <a:gd name="T2" fmla="*/ 68 w 72"/>
              <a:gd name="T3" fmla="*/ 8 h 8"/>
              <a:gd name="T4" fmla="*/ 72 w 72"/>
              <a:gd name="T5" fmla="*/ 4 h 8"/>
              <a:gd name="T6" fmla="*/ 68 w 72"/>
              <a:gd name="T7" fmla="*/ 0 h 8"/>
              <a:gd name="T8" fmla="*/ 4 w 72"/>
              <a:gd name="T9" fmla="*/ 0 h 8"/>
              <a:gd name="T10" fmla="*/ 0 w 72"/>
              <a:gd name="T11" fmla="*/ 4 h 8"/>
              <a:gd name="T12" fmla="*/ 4 w 72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8">
                <a:moveTo>
                  <a:pt x="4" y="8"/>
                </a:moveTo>
                <a:cubicBezTo>
                  <a:pt x="68" y="8"/>
                  <a:pt x="68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31"/>
          <p:cNvSpPr/>
          <p:nvPr/>
        </p:nvSpPr>
        <p:spPr bwMode="auto">
          <a:xfrm>
            <a:off x="5319021" y="3270251"/>
            <a:ext cx="206348" cy="23813"/>
          </a:xfrm>
          <a:custGeom>
            <a:avLst/>
            <a:gdLst>
              <a:gd name="T0" fmla="*/ 68 w 72"/>
              <a:gd name="T1" fmla="*/ 0 h 8"/>
              <a:gd name="T2" fmla="*/ 4 w 72"/>
              <a:gd name="T3" fmla="*/ 0 h 8"/>
              <a:gd name="T4" fmla="*/ 0 w 72"/>
              <a:gd name="T5" fmla="*/ 4 h 8"/>
              <a:gd name="T6" fmla="*/ 4 w 72"/>
              <a:gd name="T7" fmla="*/ 8 h 8"/>
              <a:gd name="T8" fmla="*/ 68 w 72"/>
              <a:gd name="T9" fmla="*/ 8 h 8"/>
              <a:gd name="T10" fmla="*/ 72 w 72"/>
              <a:gd name="T11" fmla="*/ 4 h 8"/>
              <a:gd name="T12" fmla="*/ 68 w 72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8">
                <a:moveTo>
                  <a:pt x="68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70" y="8"/>
                  <a:pt x="72" y="7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32"/>
          <p:cNvSpPr>
            <a:spLocks noEditPoints="1"/>
          </p:cNvSpPr>
          <p:nvPr/>
        </p:nvSpPr>
        <p:spPr bwMode="auto">
          <a:xfrm>
            <a:off x="5220609" y="3152775"/>
            <a:ext cx="403173" cy="469900"/>
          </a:xfrm>
          <a:custGeom>
            <a:avLst/>
            <a:gdLst>
              <a:gd name="T0" fmla="*/ 136 w 140"/>
              <a:gd name="T1" fmla="*/ 81 h 163"/>
              <a:gd name="T2" fmla="*/ 140 w 140"/>
              <a:gd name="T3" fmla="*/ 82 h 163"/>
              <a:gd name="T4" fmla="*/ 140 w 140"/>
              <a:gd name="T5" fmla="*/ 82 h 163"/>
              <a:gd name="T6" fmla="*/ 132 w 140"/>
              <a:gd name="T7" fmla="*/ 74 h 163"/>
              <a:gd name="T8" fmla="*/ 127 w 140"/>
              <a:gd name="T9" fmla="*/ 74 h 163"/>
              <a:gd name="T10" fmla="*/ 127 w 140"/>
              <a:gd name="T11" fmla="*/ 4 h 163"/>
              <a:gd name="T12" fmla="*/ 123 w 140"/>
              <a:gd name="T13" fmla="*/ 0 h 163"/>
              <a:gd name="T14" fmla="*/ 18 w 140"/>
              <a:gd name="T15" fmla="*/ 0 h 163"/>
              <a:gd name="T16" fmla="*/ 14 w 140"/>
              <a:gd name="T17" fmla="*/ 4 h 163"/>
              <a:gd name="T18" fmla="*/ 14 w 140"/>
              <a:gd name="T19" fmla="*/ 58 h 163"/>
              <a:gd name="T20" fmla="*/ 8 w 140"/>
              <a:gd name="T21" fmla="*/ 58 h 163"/>
              <a:gd name="T22" fmla="*/ 0 w 140"/>
              <a:gd name="T23" fmla="*/ 66 h 163"/>
              <a:gd name="T24" fmla="*/ 0 w 140"/>
              <a:gd name="T25" fmla="*/ 155 h 163"/>
              <a:gd name="T26" fmla="*/ 8 w 140"/>
              <a:gd name="T27" fmla="*/ 163 h 163"/>
              <a:gd name="T28" fmla="*/ 79 w 140"/>
              <a:gd name="T29" fmla="*/ 163 h 163"/>
              <a:gd name="T30" fmla="*/ 74 w 140"/>
              <a:gd name="T31" fmla="*/ 141 h 163"/>
              <a:gd name="T32" fmla="*/ 136 w 140"/>
              <a:gd name="T33" fmla="*/ 81 h 163"/>
              <a:gd name="T34" fmla="*/ 64 w 140"/>
              <a:gd name="T35" fmla="*/ 68 h 163"/>
              <a:gd name="T36" fmla="*/ 64 w 140"/>
              <a:gd name="T37" fmla="*/ 66 h 163"/>
              <a:gd name="T38" fmla="*/ 55 w 140"/>
              <a:gd name="T39" fmla="*/ 58 h 163"/>
              <a:gd name="T40" fmla="*/ 22 w 140"/>
              <a:gd name="T41" fmla="*/ 58 h 163"/>
              <a:gd name="T42" fmla="*/ 22 w 140"/>
              <a:gd name="T43" fmla="*/ 8 h 163"/>
              <a:gd name="T44" fmla="*/ 119 w 140"/>
              <a:gd name="T45" fmla="*/ 8 h 163"/>
              <a:gd name="T46" fmla="*/ 119 w 140"/>
              <a:gd name="T47" fmla="*/ 74 h 163"/>
              <a:gd name="T48" fmla="*/ 70 w 140"/>
              <a:gd name="T49" fmla="*/ 74 h 163"/>
              <a:gd name="T50" fmla="*/ 64 w 140"/>
              <a:gd name="T51" fmla="*/ 6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0" h="163">
                <a:moveTo>
                  <a:pt x="136" y="81"/>
                </a:moveTo>
                <a:cubicBezTo>
                  <a:pt x="137" y="81"/>
                  <a:pt x="139" y="81"/>
                  <a:pt x="140" y="82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77"/>
                  <a:pt x="137" y="74"/>
                  <a:pt x="132" y="74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27" y="4"/>
                  <a:pt x="127" y="4"/>
                  <a:pt x="127" y="4"/>
                </a:cubicBezTo>
                <a:cubicBezTo>
                  <a:pt x="127" y="2"/>
                  <a:pt x="125" y="0"/>
                  <a:pt x="12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58"/>
                  <a:pt x="14" y="58"/>
                  <a:pt x="14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4" y="58"/>
                  <a:pt x="0" y="61"/>
                  <a:pt x="0" y="66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60"/>
                  <a:pt x="4" y="163"/>
                  <a:pt x="8" y="163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76" y="156"/>
                  <a:pt x="74" y="149"/>
                  <a:pt x="74" y="141"/>
                </a:cubicBezTo>
                <a:cubicBezTo>
                  <a:pt x="74" y="108"/>
                  <a:pt x="102" y="81"/>
                  <a:pt x="136" y="81"/>
                </a:cubicBezTo>
                <a:close/>
                <a:moveTo>
                  <a:pt x="64" y="68"/>
                </a:moveTo>
                <a:cubicBezTo>
                  <a:pt x="64" y="66"/>
                  <a:pt x="64" y="66"/>
                  <a:pt x="64" y="66"/>
                </a:cubicBezTo>
                <a:cubicBezTo>
                  <a:pt x="64" y="61"/>
                  <a:pt x="60" y="58"/>
                  <a:pt x="55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8"/>
                  <a:pt x="22" y="8"/>
                  <a:pt x="22" y="8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66" y="74"/>
                  <a:pt x="64" y="71"/>
                  <a:pt x="64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33"/>
          <p:cNvSpPr>
            <a:spLocks noEditPoints="1"/>
          </p:cNvSpPr>
          <p:nvPr/>
        </p:nvSpPr>
        <p:spPr bwMode="auto">
          <a:xfrm>
            <a:off x="5457115" y="3408364"/>
            <a:ext cx="307935" cy="296863"/>
          </a:xfrm>
          <a:custGeom>
            <a:avLst/>
            <a:gdLst>
              <a:gd name="T0" fmla="*/ 54 w 107"/>
              <a:gd name="T1" fmla="*/ 0 h 103"/>
              <a:gd name="T2" fmla="*/ 0 w 107"/>
              <a:gd name="T3" fmla="*/ 52 h 103"/>
              <a:gd name="T4" fmla="*/ 54 w 107"/>
              <a:gd name="T5" fmla="*/ 103 h 103"/>
              <a:gd name="T6" fmla="*/ 107 w 107"/>
              <a:gd name="T7" fmla="*/ 52 h 103"/>
              <a:gd name="T8" fmla="*/ 54 w 107"/>
              <a:gd name="T9" fmla="*/ 0 h 103"/>
              <a:gd name="T10" fmla="*/ 56 w 107"/>
              <a:gd name="T11" fmla="*/ 79 h 103"/>
              <a:gd name="T12" fmla="*/ 56 w 107"/>
              <a:gd name="T13" fmla="*/ 88 h 103"/>
              <a:gd name="T14" fmla="*/ 51 w 107"/>
              <a:gd name="T15" fmla="*/ 88 h 103"/>
              <a:gd name="T16" fmla="*/ 51 w 107"/>
              <a:gd name="T17" fmla="*/ 79 h 103"/>
              <a:gd name="T18" fmla="*/ 36 w 107"/>
              <a:gd name="T19" fmla="*/ 75 h 103"/>
              <a:gd name="T20" fmla="*/ 39 w 107"/>
              <a:gd name="T21" fmla="*/ 69 h 103"/>
              <a:gd name="T22" fmla="*/ 52 w 107"/>
              <a:gd name="T23" fmla="*/ 73 h 103"/>
              <a:gd name="T24" fmla="*/ 63 w 107"/>
              <a:gd name="T25" fmla="*/ 64 h 103"/>
              <a:gd name="T26" fmla="*/ 53 w 107"/>
              <a:gd name="T27" fmla="*/ 54 h 103"/>
              <a:gd name="T28" fmla="*/ 37 w 107"/>
              <a:gd name="T29" fmla="*/ 38 h 103"/>
              <a:gd name="T30" fmla="*/ 51 w 107"/>
              <a:gd name="T31" fmla="*/ 24 h 103"/>
              <a:gd name="T32" fmla="*/ 51 w 107"/>
              <a:gd name="T33" fmla="*/ 15 h 103"/>
              <a:gd name="T34" fmla="*/ 57 w 107"/>
              <a:gd name="T35" fmla="*/ 15 h 103"/>
              <a:gd name="T36" fmla="*/ 57 w 107"/>
              <a:gd name="T37" fmla="*/ 24 h 103"/>
              <a:gd name="T38" fmla="*/ 69 w 107"/>
              <a:gd name="T39" fmla="*/ 27 h 103"/>
              <a:gd name="T40" fmla="*/ 67 w 107"/>
              <a:gd name="T41" fmla="*/ 33 h 103"/>
              <a:gd name="T42" fmla="*/ 55 w 107"/>
              <a:gd name="T43" fmla="*/ 30 h 103"/>
              <a:gd name="T44" fmla="*/ 45 w 107"/>
              <a:gd name="T45" fmla="*/ 37 h 103"/>
              <a:gd name="T46" fmla="*/ 57 w 107"/>
              <a:gd name="T47" fmla="*/ 47 h 103"/>
              <a:gd name="T48" fmla="*/ 71 w 107"/>
              <a:gd name="T49" fmla="*/ 64 h 103"/>
              <a:gd name="T50" fmla="*/ 56 w 107"/>
              <a:gd name="T51" fmla="*/ 7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" h="103">
                <a:moveTo>
                  <a:pt x="54" y="0"/>
                </a:moveTo>
                <a:cubicBezTo>
                  <a:pt x="24" y="0"/>
                  <a:pt x="0" y="23"/>
                  <a:pt x="0" y="52"/>
                </a:cubicBezTo>
                <a:cubicBezTo>
                  <a:pt x="0" y="80"/>
                  <a:pt x="24" y="103"/>
                  <a:pt x="54" y="103"/>
                </a:cubicBezTo>
                <a:cubicBezTo>
                  <a:pt x="83" y="103"/>
                  <a:pt x="107" y="80"/>
                  <a:pt x="107" y="52"/>
                </a:cubicBezTo>
                <a:cubicBezTo>
                  <a:pt x="107" y="23"/>
                  <a:pt x="83" y="0"/>
                  <a:pt x="54" y="0"/>
                </a:cubicBezTo>
                <a:close/>
                <a:moveTo>
                  <a:pt x="56" y="79"/>
                </a:moveTo>
                <a:cubicBezTo>
                  <a:pt x="56" y="88"/>
                  <a:pt x="56" y="88"/>
                  <a:pt x="56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1" y="79"/>
                  <a:pt x="51" y="79"/>
                  <a:pt x="51" y="79"/>
                </a:cubicBezTo>
                <a:cubicBezTo>
                  <a:pt x="45" y="79"/>
                  <a:pt x="40" y="78"/>
                  <a:pt x="36" y="75"/>
                </a:cubicBezTo>
                <a:cubicBezTo>
                  <a:pt x="39" y="69"/>
                  <a:pt x="39" y="69"/>
                  <a:pt x="39" y="69"/>
                </a:cubicBezTo>
                <a:cubicBezTo>
                  <a:pt x="42" y="71"/>
                  <a:pt x="47" y="73"/>
                  <a:pt x="52" y="73"/>
                </a:cubicBezTo>
                <a:cubicBezTo>
                  <a:pt x="59" y="73"/>
                  <a:pt x="63" y="70"/>
                  <a:pt x="63" y="64"/>
                </a:cubicBezTo>
                <a:cubicBezTo>
                  <a:pt x="63" y="60"/>
                  <a:pt x="59" y="56"/>
                  <a:pt x="53" y="54"/>
                </a:cubicBezTo>
                <a:cubicBezTo>
                  <a:pt x="43" y="50"/>
                  <a:pt x="37" y="46"/>
                  <a:pt x="37" y="38"/>
                </a:cubicBezTo>
                <a:cubicBezTo>
                  <a:pt x="37" y="31"/>
                  <a:pt x="43" y="25"/>
                  <a:pt x="51" y="24"/>
                </a:cubicBezTo>
                <a:cubicBezTo>
                  <a:pt x="51" y="15"/>
                  <a:pt x="51" y="15"/>
                  <a:pt x="51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24"/>
                  <a:pt x="57" y="24"/>
                  <a:pt x="57" y="24"/>
                </a:cubicBezTo>
                <a:cubicBezTo>
                  <a:pt x="63" y="24"/>
                  <a:pt x="66" y="25"/>
                  <a:pt x="69" y="27"/>
                </a:cubicBezTo>
                <a:cubicBezTo>
                  <a:pt x="67" y="33"/>
                  <a:pt x="67" y="33"/>
                  <a:pt x="67" y="33"/>
                </a:cubicBezTo>
                <a:cubicBezTo>
                  <a:pt x="65" y="32"/>
                  <a:pt x="61" y="30"/>
                  <a:pt x="55" y="30"/>
                </a:cubicBezTo>
                <a:cubicBezTo>
                  <a:pt x="48" y="30"/>
                  <a:pt x="45" y="34"/>
                  <a:pt x="45" y="37"/>
                </a:cubicBezTo>
                <a:cubicBezTo>
                  <a:pt x="45" y="42"/>
                  <a:pt x="49" y="44"/>
                  <a:pt x="57" y="47"/>
                </a:cubicBezTo>
                <a:cubicBezTo>
                  <a:pt x="66" y="51"/>
                  <a:pt x="71" y="56"/>
                  <a:pt x="71" y="64"/>
                </a:cubicBezTo>
                <a:cubicBezTo>
                  <a:pt x="71" y="71"/>
                  <a:pt x="66" y="77"/>
                  <a:pt x="56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34"/>
          <p:cNvSpPr>
            <a:spLocks noEditPoints="1"/>
          </p:cNvSpPr>
          <p:nvPr/>
        </p:nvSpPr>
        <p:spPr bwMode="auto">
          <a:xfrm>
            <a:off x="8896780" y="3322638"/>
            <a:ext cx="371427" cy="293688"/>
          </a:xfrm>
          <a:custGeom>
            <a:avLst/>
            <a:gdLst>
              <a:gd name="T0" fmla="*/ 0 w 129"/>
              <a:gd name="T1" fmla="*/ 102 h 102"/>
              <a:gd name="T2" fmla="*/ 129 w 129"/>
              <a:gd name="T3" fmla="*/ 102 h 102"/>
              <a:gd name="T4" fmla="*/ 129 w 129"/>
              <a:gd name="T5" fmla="*/ 0 h 102"/>
              <a:gd name="T6" fmla="*/ 0 w 129"/>
              <a:gd name="T7" fmla="*/ 0 h 102"/>
              <a:gd name="T8" fmla="*/ 0 w 129"/>
              <a:gd name="T9" fmla="*/ 102 h 102"/>
              <a:gd name="T10" fmla="*/ 65 w 129"/>
              <a:gd name="T11" fmla="*/ 6 h 102"/>
              <a:gd name="T12" fmla="*/ 110 w 129"/>
              <a:gd name="T13" fmla="*/ 51 h 102"/>
              <a:gd name="T14" fmla="*/ 65 w 129"/>
              <a:gd name="T15" fmla="*/ 96 h 102"/>
              <a:gd name="T16" fmla="*/ 19 w 129"/>
              <a:gd name="T17" fmla="*/ 51 h 102"/>
              <a:gd name="T18" fmla="*/ 65 w 129"/>
              <a:gd name="T19" fmla="*/ 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102">
                <a:moveTo>
                  <a:pt x="0" y="102"/>
                </a:moveTo>
                <a:cubicBezTo>
                  <a:pt x="129" y="102"/>
                  <a:pt x="129" y="102"/>
                  <a:pt x="129" y="102"/>
                </a:cubicBezTo>
                <a:cubicBezTo>
                  <a:pt x="129" y="0"/>
                  <a:pt x="129" y="0"/>
                  <a:pt x="12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2"/>
                </a:lnTo>
                <a:close/>
                <a:moveTo>
                  <a:pt x="65" y="6"/>
                </a:moveTo>
                <a:cubicBezTo>
                  <a:pt x="89" y="6"/>
                  <a:pt x="110" y="26"/>
                  <a:pt x="110" y="51"/>
                </a:cubicBezTo>
                <a:cubicBezTo>
                  <a:pt x="110" y="76"/>
                  <a:pt x="89" y="96"/>
                  <a:pt x="65" y="96"/>
                </a:cubicBezTo>
                <a:cubicBezTo>
                  <a:pt x="40" y="96"/>
                  <a:pt x="19" y="76"/>
                  <a:pt x="19" y="51"/>
                </a:cubicBezTo>
                <a:cubicBezTo>
                  <a:pt x="19" y="26"/>
                  <a:pt x="40" y="6"/>
                  <a:pt x="6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35"/>
          <p:cNvSpPr>
            <a:spLocks noEditPoints="1"/>
          </p:cNvSpPr>
          <p:nvPr/>
        </p:nvSpPr>
        <p:spPr bwMode="auto">
          <a:xfrm>
            <a:off x="8974557" y="3362326"/>
            <a:ext cx="215872" cy="214313"/>
          </a:xfrm>
          <a:custGeom>
            <a:avLst/>
            <a:gdLst>
              <a:gd name="T0" fmla="*/ 38 w 75"/>
              <a:gd name="T1" fmla="*/ 74 h 74"/>
              <a:gd name="T2" fmla="*/ 75 w 75"/>
              <a:gd name="T3" fmla="*/ 37 h 74"/>
              <a:gd name="T4" fmla="*/ 38 w 75"/>
              <a:gd name="T5" fmla="*/ 0 h 74"/>
              <a:gd name="T6" fmla="*/ 0 w 75"/>
              <a:gd name="T7" fmla="*/ 37 h 74"/>
              <a:gd name="T8" fmla="*/ 38 w 75"/>
              <a:gd name="T9" fmla="*/ 74 h 74"/>
              <a:gd name="T10" fmla="*/ 32 w 75"/>
              <a:gd name="T11" fmla="*/ 26 h 74"/>
              <a:gd name="T12" fmla="*/ 39 w 75"/>
              <a:gd name="T13" fmla="*/ 10 h 74"/>
              <a:gd name="T14" fmla="*/ 45 w 75"/>
              <a:gd name="T15" fmla="*/ 26 h 74"/>
              <a:gd name="T16" fmla="*/ 62 w 75"/>
              <a:gd name="T17" fmla="*/ 27 h 74"/>
              <a:gd name="T18" fmla="*/ 49 w 75"/>
              <a:gd name="T19" fmla="*/ 38 h 74"/>
              <a:gd name="T20" fmla="*/ 53 w 75"/>
              <a:gd name="T21" fmla="*/ 55 h 74"/>
              <a:gd name="T22" fmla="*/ 39 w 75"/>
              <a:gd name="T23" fmla="*/ 46 h 74"/>
              <a:gd name="T24" fmla="*/ 24 w 75"/>
              <a:gd name="T25" fmla="*/ 55 h 74"/>
              <a:gd name="T26" fmla="*/ 28 w 75"/>
              <a:gd name="T27" fmla="*/ 38 h 74"/>
              <a:gd name="T28" fmla="*/ 15 w 75"/>
              <a:gd name="T29" fmla="*/ 27 h 74"/>
              <a:gd name="T30" fmla="*/ 32 w 75"/>
              <a:gd name="T31" fmla="*/ 2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4">
                <a:moveTo>
                  <a:pt x="38" y="74"/>
                </a:moveTo>
                <a:cubicBezTo>
                  <a:pt x="58" y="74"/>
                  <a:pt x="75" y="57"/>
                  <a:pt x="75" y="37"/>
                </a:cubicBezTo>
                <a:cubicBezTo>
                  <a:pt x="75" y="16"/>
                  <a:pt x="58" y="0"/>
                  <a:pt x="38" y="0"/>
                </a:cubicBezTo>
                <a:cubicBezTo>
                  <a:pt x="17" y="0"/>
                  <a:pt x="0" y="16"/>
                  <a:pt x="0" y="37"/>
                </a:cubicBezTo>
                <a:cubicBezTo>
                  <a:pt x="0" y="57"/>
                  <a:pt x="17" y="74"/>
                  <a:pt x="38" y="74"/>
                </a:cubicBezTo>
                <a:close/>
                <a:moveTo>
                  <a:pt x="32" y="26"/>
                </a:moveTo>
                <a:cubicBezTo>
                  <a:pt x="39" y="10"/>
                  <a:pt x="39" y="10"/>
                  <a:pt x="39" y="10"/>
                </a:cubicBezTo>
                <a:cubicBezTo>
                  <a:pt x="45" y="26"/>
                  <a:pt x="45" y="26"/>
                  <a:pt x="45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49" y="38"/>
                  <a:pt x="49" y="38"/>
                  <a:pt x="49" y="38"/>
                </a:cubicBezTo>
                <a:cubicBezTo>
                  <a:pt x="53" y="55"/>
                  <a:pt x="53" y="55"/>
                  <a:pt x="53" y="55"/>
                </a:cubicBezTo>
                <a:cubicBezTo>
                  <a:pt x="39" y="46"/>
                  <a:pt x="39" y="46"/>
                  <a:pt x="39" y="46"/>
                </a:cubicBezTo>
                <a:cubicBezTo>
                  <a:pt x="24" y="55"/>
                  <a:pt x="24" y="55"/>
                  <a:pt x="24" y="55"/>
                </a:cubicBezTo>
                <a:cubicBezTo>
                  <a:pt x="28" y="38"/>
                  <a:pt x="28" y="38"/>
                  <a:pt x="28" y="38"/>
                </a:cubicBezTo>
                <a:cubicBezTo>
                  <a:pt x="15" y="27"/>
                  <a:pt x="15" y="27"/>
                  <a:pt x="15" y="27"/>
                </a:cubicBezTo>
                <a:lnTo>
                  <a:pt x="32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36"/>
          <p:cNvSpPr>
            <a:spLocks noEditPoints="1"/>
          </p:cNvSpPr>
          <p:nvPr/>
        </p:nvSpPr>
        <p:spPr bwMode="auto">
          <a:xfrm>
            <a:off x="8807892" y="3155950"/>
            <a:ext cx="550791" cy="552450"/>
          </a:xfrm>
          <a:custGeom>
            <a:avLst/>
            <a:gdLst>
              <a:gd name="T0" fmla="*/ 172 w 192"/>
              <a:gd name="T1" fmla="*/ 0 h 192"/>
              <a:gd name="T2" fmla="*/ 19 w 192"/>
              <a:gd name="T3" fmla="*/ 0 h 192"/>
              <a:gd name="T4" fmla="*/ 0 w 192"/>
              <a:gd name="T5" fmla="*/ 20 h 192"/>
              <a:gd name="T6" fmla="*/ 0 w 192"/>
              <a:gd name="T7" fmla="*/ 173 h 192"/>
              <a:gd name="T8" fmla="*/ 19 w 192"/>
              <a:gd name="T9" fmla="*/ 192 h 192"/>
              <a:gd name="T10" fmla="*/ 172 w 192"/>
              <a:gd name="T11" fmla="*/ 192 h 192"/>
              <a:gd name="T12" fmla="*/ 192 w 192"/>
              <a:gd name="T13" fmla="*/ 173 h 192"/>
              <a:gd name="T14" fmla="*/ 192 w 192"/>
              <a:gd name="T15" fmla="*/ 20 h 192"/>
              <a:gd name="T16" fmla="*/ 172 w 192"/>
              <a:gd name="T17" fmla="*/ 0 h 192"/>
              <a:gd name="T18" fmla="*/ 82 w 192"/>
              <a:gd name="T19" fmla="*/ 27 h 192"/>
              <a:gd name="T20" fmla="*/ 97 w 192"/>
              <a:gd name="T21" fmla="*/ 27 h 192"/>
              <a:gd name="T22" fmla="*/ 97 w 192"/>
              <a:gd name="T23" fmla="*/ 35 h 192"/>
              <a:gd name="T24" fmla="*/ 82 w 192"/>
              <a:gd name="T25" fmla="*/ 35 h 192"/>
              <a:gd name="T26" fmla="*/ 82 w 192"/>
              <a:gd name="T27" fmla="*/ 27 h 192"/>
              <a:gd name="T28" fmla="*/ 54 w 192"/>
              <a:gd name="T29" fmla="*/ 27 h 192"/>
              <a:gd name="T30" fmla="*/ 69 w 192"/>
              <a:gd name="T31" fmla="*/ 27 h 192"/>
              <a:gd name="T32" fmla="*/ 69 w 192"/>
              <a:gd name="T33" fmla="*/ 35 h 192"/>
              <a:gd name="T34" fmla="*/ 54 w 192"/>
              <a:gd name="T35" fmla="*/ 35 h 192"/>
              <a:gd name="T36" fmla="*/ 54 w 192"/>
              <a:gd name="T37" fmla="*/ 27 h 192"/>
              <a:gd name="T38" fmla="*/ 27 w 192"/>
              <a:gd name="T39" fmla="*/ 27 h 192"/>
              <a:gd name="T40" fmla="*/ 42 w 192"/>
              <a:gd name="T41" fmla="*/ 27 h 192"/>
              <a:gd name="T42" fmla="*/ 42 w 192"/>
              <a:gd name="T43" fmla="*/ 35 h 192"/>
              <a:gd name="T44" fmla="*/ 27 w 192"/>
              <a:gd name="T45" fmla="*/ 35 h 192"/>
              <a:gd name="T46" fmla="*/ 27 w 192"/>
              <a:gd name="T47" fmla="*/ 27 h 192"/>
              <a:gd name="T48" fmla="*/ 168 w 192"/>
              <a:gd name="T49" fmla="*/ 164 h 192"/>
              <a:gd name="T50" fmla="*/ 164 w 192"/>
              <a:gd name="T51" fmla="*/ 168 h 192"/>
              <a:gd name="T52" fmla="*/ 27 w 192"/>
              <a:gd name="T53" fmla="*/ 168 h 192"/>
              <a:gd name="T54" fmla="*/ 23 w 192"/>
              <a:gd name="T55" fmla="*/ 164 h 192"/>
              <a:gd name="T56" fmla="*/ 23 w 192"/>
              <a:gd name="T57" fmla="*/ 54 h 192"/>
              <a:gd name="T58" fmla="*/ 27 w 192"/>
              <a:gd name="T59" fmla="*/ 50 h 192"/>
              <a:gd name="T60" fmla="*/ 164 w 192"/>
              <a:gd name="T61" fmla="*/ 50 h 192"/>
              <a:gd name="T62" fmla="*/ 168 w 192"/>
              <a:gd name="T63" fmla="*/ 54 h 192"/>
              <a:gd name="T64" fmla="*/ 168 w 192"/>
              <a:gd name="T65" fmla="*/ 16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" h="192">
                <a:moveTo>
                  <a:pt x="172" y="0"/>
                </a:move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9"/>
                  <a:pt x="0" y="20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84"/>
                  <a:pt x="8" y="192"/>
                  <a:pt x="19" y="192"/>
                </a:cubicBezTo>
                <a:cubicBezTo>
                  <a:pt x="172" y="192"/>
                  <a:pt x="172" y="192"/>
                  <a:pt x="172" y="192"/>
                </a:cubicBezTo>
                <a:cubicBezTo>
                  <a:pt x="183" y="192"/>
                  <a:pt x="192" y="184"/>
                  <a:pt x="192" y="173"/>
                </a:cubicBezTo>
                <a:cubicBezTo>
                  <a:pt x="192" y="20"/>
                  <a:pt x="192" y="20"/>
                  <a:pt x="192" y="20"/>
                </a:cubicBezTo>
                <a:cubicBezTo>
                  <a:pt x="192" y="9"/>
                  <a:pt x="183" y="0"/>
                  <a:pt x="172" y="0"/>
                </a:cubicBezTo>
                <a:close/>
                <a:moveTo>
                  <a:pt x="82" y="27"/>
                </a:moveTo>
                <a:cubicBezTo>
                  <a:pt x="97" y="27"/>
                  <a:pt x="97" y="27"/>
                  <a:pt x="97" y="27"/>
                </a:cubicBezTo>
                <a:cubicBezTo>
                  <a:pt x="97" y="35"/>
                  <a:pt x="97" y="35"/>
                  <a:pt x="97" y="35"/>
                </a:cubicBezTo>
                <a:cubicBezTo>
                  <a:pt x="82" y="35"/>
                  <a:pt x="82" y="35"/>
                  <a:pt x="82" y="35"/>
                </a:cubicBezTo>
                <a:lnTo>
                  <a:pt x="82" y="27"/>
                </a:lnTo>
                <a:close/>
                <a:moveTo>
                  <a:pt x="54" y="27"/>
                </a:moveTo>
                <a:cubicBezTo>
                  <a:pt x="69" y="27"/>
                  <a:pt x="69" y="27"/>
                  <a:pt x="69" y="27"/>
                </a:cubicBezTo>
                <a:cubicBezTo>
                  <a:pt x="69" y="35"/>
                  <a:pt x="69" y="35"/>
                  <a:pt x="69" y="35"/>
                </a:cubicBezTo>
                <a:cubicBezTo>
                  <a:pt x="54" y="35"/>
                  <a:pt x="54" y="35"/>
                  <a:pt x="54" y="35"/>
                </a:cubicBezTo>
                <a:lnTo>
                  <a:pt x="54" y="27"/>
                </a:lnTo>
                <a:close/>
                <a:moveTo>
                  <a:pt x="27" y="27"/>
                </a:moveTo>
                <a:cubicBezTo>
                  <a:pt x="42" y="27"/>
                  <a:pt x="42" y="27"/>
                  <a:pt x="42" y="27"/>
                </a:cubicBezTo>
                <a:cubicBezTo>
                  <a:pt x="42" y="35"/>
                  <a:pt x="42" y="35"/>
                  <a:pt x="42" y="35"/>
                </a:cubicBezTo>
                <a:cubicBezTo>
                  <a:pt x="27" y="35"/>
                  <a:pt x="27" y="35"/>
                  <a:pt x="27" y="35"/>
                </a:cubicBezTo>
                <a:lnTo>
                  <a:pt x="27" y="27"/>
                </a:lnTo>
                <a:close/>
                <a:moveTo>
                  <a:pt x="168" y="164"/>
                </a:moveTo>
                <a:cubicBezTo>
                  <a:pt x="168" y="166"/>
                  <a:pt x="166" y="168"/>
                  <a:pt x="164" y="168"/>
                </a:cubicBezTo>
                <a:cubicBezTo>
                  <a:pt x="27" y="168"/>
                  <a:pt x="27" y="168"/>
                  <a:pt x="27" y="168"/>
                </a:cubicBezTo>
                <a:cubicBezTo>
                  <a:pt x="25" y="168"/>
                  <a:pt x="23" y="166"/>
                  <a:pt x="23" y="16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2"/>
                  <a:pt x="25" y="50"/>
                  <a:pt x="27" y="50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6" y="50"/>
                  <a:pt x="168" y="52"/>
                  <a:pt x="168" y="54"/>
                </a:cubicBezTo>
                <a:lnTo>
                  <a:pt x="168" y="1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37"/>
          <p:cNvSpPr>
            <a:spLocks noEditPoints="1"/>
          </p:cNvSpPr>
          <p:nvPr/>
        </p:nvSpPr>
        <p:spPr bwMode="auto">
          <a:xfrm>
            <a:off x="6414253" y="3155950"/>
            <a:ext cx="374601" cy="382588"/>
          </a:xfrm>
          <a:custGeom>
            <a:avLst/>
            <a:gdLst>
              <a:gd name="T0" fmla="*/ 68 w 130"/>
              <a:gd name="T1" fmla="*/ 0 h 133"/>
              <a:gd name="T2" fmla="*/ 0 w 130"/>
              <a:gd name="T3" fmla="*/ 67 h 133"/>
              <a:gd name="T4" fmla="*/ 68 w 130"/>
              <a:gd name="T5" fmla="*/ 133 h 133"/>
              <a:gd name="T6" fmla="*/ 88 w 130"/>
              <a:gd name="T7" fmla="*/ 130 h 133"/>
              <a:gd name="T8" fmla="*/ 103 w 130"/>
              <a:gd name="T9" fmla="*/ 103 h 133"/>
              <a:gd name="T10" fmla="*/ 103 w 130"/>
              <a:gd name="T11" fmla="*/ 79 h 133"/>
              <a:gd name="T12" fmla="*/ 130 w 130"/>
              <a:gd name="T13" fmla="*/ 39 h 133"/>
              <a:gd name="T14" fmla="*/ 68 w 130"/>
              <a:gd name="T15" fmla="*/ 0 h 133"/>
              <a:gd name="T16" fmla="*/ 71 w 130"/>
              <a:gd name="T17" fmla="*/ 102 h 133"/>
              <a:gd name="T18" fmla="*/ 71 w 130"/>
              <a:gd name="T19" fmla="*/ 114 h 133"/>
              <a:gd name="T20" fmla="*/ 64 w 130"/>
              <a:gd name="T21" fmla="*/ 114 h 133"/>
              <a:gd name="T22" fmla="*/ 64 w 130"/>
              <a:gd name="T23" fmla="*/ 102 h 133"/>
              <a:gd name="T24" fmla="*/ 46 w 130"/>
              <a:gd name="T25" fmla="*/ 97 h 133"/>
              <a:gd name="T26" fmla="*/ 48 w 130"/>
              <a:gd name="T27" fmla="*/ 89 h 133"/>
              <a:gd name="T28" fmla="*/ 66 w 130"/>
              <a:gd name="T29" fmla="*/ 94 h 133"/>
              <a:gd name="T30" fmla="*/ 80 w 130"/>
              <a:gd name="T31" fmla="*/ 83 h 133"/>
              <a:gd name="T32" fmla="*/ 66 w 130"/>
              <a:gd name="T33" fmla="*/ 69 h 133"/>
              <a:gd name="T34" fmla="*/ 47 w 130"/>
              <a:gd name="T35" fmla="*/ 49 h 133"/>
              <a:gd name="T36" fmla="*/ 65 w 130"/>
              <a:gd name="T37" fmla="*/ 31 h 133"/>
              <a:gd name="T38" fmla="*/ 65 w 130"/>
              <a:gd name="T39" fmla="*/ 19 h 133"/>
              <a:gd name="T40" fmla="*/ 72 w 130"/>
              <a:gd name="T41" fmla="*/ 19 h 133"/>
              <a:gd name="T42" fmla="*/ 72 w 130"/>
              <a:gd name="T43" fmla="*/ 30 h 133"/>
              <a:gd name="T44" fmla="*/ 87 w 130"/>
              <a:gd name="T45" fmla="*/ 34 h 133"/>
              <a:gd name="T46" fmla="*/ 85 w 130"/>
              <a:gd name="T47" fmla="*/ 42 h 133"/>
              <a:gd name="T48" fmla="*/ 69 w 130"/>
              <a:gd name="T49" fmla="*/ 38 h 133"/>
              <a:gd name="T50" fmla="*/ 57 w 130"/>
              <a:gd name="T51" fmla="*/ 48 h 133"/>
              <a:gd name="T52" fmla="*/ 72 w 130"/>
              <a:gd name="T53" fmla="*/ 61 h 133"/>
              <a:gd name="T54" fmla="*/ 90 w 130"/>
              <a:gd name="T55" fmla="*/ 82 h 133"/>
              <a:gd name="T56" fmla="*/ 71 w 130"/>
              <a:gd name="T57" fmla="*/ 10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0" h="133">
                <a:moveTo>
                  <a:pt x="68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3"/>
                  <a:pt x="30" y="133"/>
                  <a:pt x="68" y="133"/>
                </a:cubicBezTo>
                <a:cubicBezTo>
                  <a:pt x="75" y="133"/>
                  <a:pt x="82" y="132"/>
                  <a:pt x="88" y="130"/>
                </a:cubicBezTo>
                <a:cubicBezTo>
                  <a:pt x="91" y="120"/>
                  <a:pt x="96" y="111"/>
                  <a:pt x="103" y="103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3" y="61"/>
                  <a:pt x="115" y="45"/>
                  <a:pt x="130" y="39"/>
                </a:cubicBezTo>
                <a:cubicBezTo>
                  <a:pt x="119" y="16"/>
                  <a:pt x="95" y="0"/>
                  <a:pt x="68" y="0"/>
                </a:cubicBezTo>
                <a:close/>
                <a:moveTo>
                  <a:pt x="71" y="102"/>
                </a:moveTo>
                <a:cubicBezTo>
                  <a:pt x="71" y="114"/>
                  <a:pt x="71" y="114"/>
                  <a:pt x="71" y="114"/>
                </a:cubicBezTo>
                <a:cubicBezTo>
                  <a:pt x="64" y="114"/>
                  <a:pt x="64" y="114"/>
                  <a:pt x="64" y="114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57" y="102"/>
                  <a:pt x="50" y="100"/>
                  <a:pt x="46" y="97"/>
                </a:cubicBezTo>
                <a:cubicBezTo>
                  <a:pt x="48" y="89"/>
                  <a:pt x="48" y="89"/>
                  <a:pt x="48" y="89"/>
                </a:cubicBezTo>
                <a:cubicBezTo>
                  <a:pt x="53" y="92"/>
                  <a:pt x="59" y="94"/>
                  <a:pt x="66" y="94"/>
                </a:cubicBezTo>
                <a:cubicBezTo>
                  <a:pt x="74" y="94"/>
                  <a:pt x="80" y="90"/>
                  <a:pt x="80" y="83"/>
                </a:cubicBezTo>
                <a:cubicBezTo>
                  <a:pt x="80" y="77"/>
                  <a:pt x="75" y="73"/>
                  <a:pt x="66" y="69"/>
                </a:cubicBezTo>
                <a:cubicBezTo>
                  <a:pt x="54" y="65"/>
                  <a:pt x="47" y="59"/>
                  <a:pt x="47" y="49"/>
                </a:cubicBezTo>
                <a:cubicBezTo>
                  <a:pt x="47" y="40"/>
                  <a:pt x="54" y="33"/>
                  <a:pt x="65" y="31"/>
                </a:cubicBezTo>
                <a:cubicBezTo>
                  <a:pt x="65" y="19"/>
                  <a:pt x="65" y="19"/>
                  <a:pt x="65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30"/>
                  <a:pt x="72" y="30"/>
                  <a:pt x="72" y="30"/>
                </a:cubicBezTo>
                <a:cubicBezTo>
                  <a:pt x="79" y="31"/>
                  <a:pt x="84" y="32"/>
                  <a:pt x="87" y="34"/>
                </a:cubicBezTo>
                <a:cubicBezTo>
                  <a:pt x="85" y="42"/>
                  <a:pt x="85" y="42"/>
                  <a:pt x="85" y="42"/>
                </a:cubicBezTo>
                <a:cubicBezTo>
                  <a:pt x="82" y="41"/>
                  <a:pt x="77" y="38"/>
                  <a:pt x="69" y="38"/>
                </a:cubicBezTo>
                <a:cubicBezTo>
                  <a:pt x="60" y="38"/>
                  <a:pt x="57" y="43"/>
                  <a:pt x="57" y="48"/>
                </a:cubicBezTo>
                <a:cubicBezTo>
                  <a:pt x="57" y="54"/>
                  <a:pt x="61" y="57"/>
                  <a:pt x="72" y="61"/>
                </a:cubicBezTo>
                <a:cubicBezTo>
                  <a:pt x="84" y="66"/>
                  <a:pt x="90" y="72"/>
                  <a:pt x="90" y="82"/>
                </a:cubicBezTo>
                <a:cubicBezTo>
                  <a:pt x="90" y="91"/>
                  <a:pt x="84" y="100"/>
                  <a:pt x="71" y="1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38"/>
          <p:cNvSpPr>
            <a:spLocks noEditPoints="1"/>
          </p:cNvSpPr>
          <p:nvPr/>
        </p:nvSpPr>
        <p:spPr bwMode="auto">
          <a:xfrm>
            <a:off x="6687267" y="3284539"/>
            <a:ext cx="279364" cy="423863"/>
          </a:xfrm>
          <a:custGeom>
            <a:avLst/>
            <a:gdLst>
              <a:gd name="T0" fmla="*/ 80 w 97"/>
              <a:gd name="T1" fmla="*/ 62 h 147"/>
              <a:gd name="T2" fmla="*/ 80 w 97"/>
              <a:gd name="T3" fmla="*/ 34 h 147"/>
              <a:gd name="T4" fmla="*/ 49 w 97"/>
              <a:gd name="T5" fmla="*/ 0 h 147"/>
              <a:gd name="T6" fmla="*/ 47 w 97"/>
              <a:gd name="T7" fmla="*/ 0 h 147"/>
              <a:gd name="T8" fmla="*/ 16 w 97"/>
              <a:gd name="T9" fmla="*/ 34 h 147"/>
              <a:gd name="T10" fmla="*/ 16 w 97"/>
              <a:gd name="T11" fmla="*/ 62 h 147"/>
              <a:gd name="T12" fmla="*/ 0 w 97"/>
              <a:gd name="T13" fmla="*/ 99 h 147"/>
              <a:gd name="T14" fmla="*/ 48 w 97"/>
              <a:gd name="T15" fmla="*/ 147 h 147"/>
              <a:gd name="T16" fmla="*/ 97 w 97"/>
              <a:gd name="T17" fmla="*/ 99 h 147"/>
              <a:gd name="T18" fmla="*/ 80 w 97"/>
              <a:gd name="T19" fmla="*/ 62 h 147"/>
              <a:gd name="T20" fmla="*/ 53 w 97"/>
              <a:gd name="T21" fmla="*/ 106 h 147"/>
              <a:gd name="T22" fmla="*/ 53 w 97"/>
              <a:gd name="T23" fmla="*/ 125 h 147"/>
              <a:gd name="T24" fmla="*/ 44 w 97"/>
              <a:gd name="T25" fmla="*/ 125 h 147"/>
              <a:gd name="T26" fmla="*/ 44 w 97"/>
              <a:gd name="T27" fmla="*/ 106 h 147"/>
              <a:gd name="T28" fmla="*/ 34 w 97"/>
              <a:gd name="T29" fmla="*/ 93 h 147"/>
              <a:gd name="T30" fmla="*/ 48 w 97"/>
              <a:gd name="T31" fmla="*/ 79 h 147"/>
              <a:gd name="T32" fmla="*/ 62 w 97"/>
              <a:gd name="T33" fmla="*/ 93 h 147"/>
              <a:gd name="T34" fmla="*/ 53 w 97"/>
              <a:gd name="T35" fmla="*/ 106 h 147"/>
              <a:gd name="T36" fmla="*/ 72 w 97"/>
              <a:gd name="T37" fmla="*/ 56 h 147"/>
              <a:gd name="T38" fmla="*/ 48 w 97"/>
              <a:gd name="T39" fmla="*/ 50 h 147"/>
              <a:gd name="T40" fmla="*/ 25 w 97"/>
              <a:gd name="T41" fmla="*/ 56 h 147"/>
              <a:gd name="T42" fmla="*/ 25 w 97"/>
              <a:gd name="T43" fmla="*/ 34 h 147"/>
              <a:gd name="T44" fmla="*/ 47 w 97"/>
              <a:gd name="T45" fmla="*/ 9 h 147"/>
              <a:gd name="T46" fmla="*/ 49 w 97"/>
              <a:gd name="T47" fmla="*/ 9 h 147"/>
              <a:gd name="T48" fmla="*/ 72 w 97"/>
              <a:gd name="T49" fmla="*/ 34 h 147"/>
              <a:gd name="T50" fmla="*/ 72 w 97"/>
              <a:gd name="T51" fmla="*/ 5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7" h="147">
                <a:moveTo>
                  <a:pt x="80" y="62"/>
                </a:moveTo>
                <a:cubicBezTo>
                  <a:pt x="80" y="34"/>
                  <a:pt x="80" y="34"/>
                  <a:pt x="80" y="34"/>
                </a:cubicBezTo>
                <a:cubicBezTo>
                  <a:pt x="80" y="16"/>
                  <a:pt x="66" y="0"/>
                  <a:pt x="4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0" y="0"/>
                  <a:pt x="16" y="16"/>
                  <a:pt x="16" y="34"/>
                </a:cubicBezTo>
                <a:cubicBezTo>
                  <a:pt x="16" y="62"/>
                  <a:pt x="16" y="62"/>
                  <a:pt x="16" y="62"/>
                </a:cubicBezTo>
                <a:cubicBezTo>
                  <a:pt x="6" y="71"/>
                  <a:pt x="0" y="84"/>
                  <a:pt x="0" y="99"/>
                </a:cubicBezTo>
                <a:cubicBezTo>
                  <a:pt x="0" y="126"/>
                  <a:pt x="21" y="147"/>
                  <a:pt x="48" y="147"/>
                </a:cubicBezTo>
                <a:cubicBezTo>
                  <a:pt x="75" y="147"/>
                  <a:pt x="97" y="126"/>
                  <a:pt x="97" y="99"/>
                </a:cubicBezTo>
                <a:cubicBezTo>
                  <a:pt x="97" y="84"/>
                  <a:pt x="90" y="71"/>
                  <a:pt x="80" y="62"/>
                </a:cubicBezTo>
                <a:close/>
                <a:moveTo>
                  <a:pt x="53" y="106"/>
                </a:moveTo>
                <a:cubicBezTo>
                  <a:pt x="53" y="125"/>
                  <a:pt x="53" y="125"/>
                  <a:pt x="53" y="125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38" y="104"/>
                  <a:pt x="34" y="99"/>
                  <a:pt x="34" y="93"/>
                </a:cubicBezTo>
                <a:cubicBezTo>
                  <a:pt x="34" y="86"/>
                  <a:pt x="41" y="79"/>
                  <a:pt x="48" y="79"/>
                </a:cubicBezTo>
                <a:cubicBezTo>
                  <a:pt x="56" y="79"/>
                  <a:pt x="62" y="86"/>
                  <a:pt x="62" y="93"/>
                </a:cubicBezTo>
                <a:cubicBezTo>
                  <a:pt x="62" y="99"/>
                  <a:pt x="58" y="104"/>
                  <a:pt x="53" y="106"/>
                </a:cubicBezTo>
                <a:close/>
                <a:moveTo>
                  <a:pt x="72" y="56"/>
                </a:moveTo>
                <a:cubicBezTo>
                  <a:pt x="65" y="52"/>
                  <a:pt x="57" y="50"/>
                  <a:pt x="48" y="50"/>
                </a:cubicBezTo>
                <a:cubicBezTo>
                  <a:pt x="40" y="50"/>
                  <a:pt x="31" y="52"/>
                  <a:pt x="25" y="56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1"/>
                  <a:pt x="34" y="9"/>
                  <a:pt x="47" y="9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72" y="21"/>
                  <a:pt x="72" y="34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39"/>
          <p:cNvSpPr>
            <a:spLocks noEditPoints="1"/>
          </p:cNvSpPr>
          <p:nvPr/>
        </p:nvSpPr>
        <p:spPr bwMode="auto">
          <a:xfrm>
            <a:off x="7611073" y="3155950"/>
            <a:ext cx="373014" cy="382588"/>
          </a:xfrm>
          <a:custGeom>
            <a:avLst/>
            <a:gdLst>
              <a:gd name="T0" fmla="*/ 103 w 130"/>
              <a:gd name="T1" fmla="*/ 80 h 133"/>
              <a:gd name="T2" fmla="*/ 130 w 130"/>
              <a:gd name="T3" fmla="*/ 39 h 133"/>
              <a:gd name="T4" fmla="*/ 68 w 130"/>
              <a:gd name="T5" fmla="*/ 0 h 133"/>
              <a:gd name="T6" fmla="*/ 0 w 130"/>
              <a:gd name="T7" fmla="*/ 67 h 133"/>
              <a:gd name="T8" fmla="*/ 68 w 130"/>
              <a:gd name="T9" fmla="*/ 133 h 133"/>
              <a:gd name="T10" fmla="*/ 88 w 130"/>
              <a:gd name="T11" fmla="*/ 130 h 133"/>
              <a:gd name="T12" fmla="*/ 103 w 130"/>
              <a:gd name="T13" fmla="*/ 103 h 133"/>
              <a:gd name="T14" fmla="*/ 103 w 130"/>
              <a:gd name="T15" fmla="*/ 80 h 133"/>
              <a:gd name="T16" fmla="*/ 71 w 130"/>
              <a:gd name="T17" fmla="*/ 102 h 133"/>
              <a:gd name="T18" fmla="*/ 71 w 130"/>
              <a:gd name="T19" fmla="*/ 114 h 133"/>
              <a:gd name="T20" fmla="*/ 64 w 130"/>
              <a:gd name="T21" fmla="*/ 114 h 133"/>
              <a:gd name="T22" fmla="*/ 64 w 130"/>
              <a:gd name="T23" fmla="*/ 102 h 133"/>
              <a:gd name="T24" fmla="*/ 46 w 130"/>
              <a:gd name="T25" fmla="*/ 97 h 133"/>
              <a:gd name="T26" fmla="*/ 48 w 130"/>
              <a:gd name="T27" fmla="*/ 89 h 133"/>
              <a:gd name="T28" fmla="*/ 66 w 130"/>
              <a:gd name="T29" fmla="*/ 94 h 133"/>
              <a:gd name="T30" fmla="*/ 80 w 130"/>
              <a:gd name="T31" fmla="*/ 83 h 133"/>
              <a:gd name="T32" fmla="*/ 66 w 130"/>
              <a:gd name="T33" fmla="*/ 69 h 133"/>
              <a:gd name="T34" fmla="*/ 47 w 130"/>
              <a:gd name="T35" fmla="*/ 49 h 133"/>
              <a:gd name="T36" fmla="*/ 65 w 130"/>
              <a:gd name="T37" fmla="*/ 31 h 133"/>
              <a:gd name="T38" fmla="*/ 65 w 130"/>
              <a:gd name="T39" fmla="*/ 19 h 133"/>
              <a:gd name="T40" fmla="*/ 72 w 130"/>
              <a:gd name="T41" fmla="*/ 19 h 133"/>
              <a:gd name="T42" fmla="*/ 72 w 130"/>
              <a:gd name="T43" fmla="*/ 30 h 133"/>
              <a:gd name="T44" fmla="*/ 87 w 130"/>
              <a:gd name="T45" fmla="*/ 34 h 133"/>
              <a:gd name="T46" fmla="*/ 85 w 130"/>
              <a:gd name="T47" fmla="*/ 42 h 133"/>
              <a:gd name="T48" fmla="*/ 69 w 130"/>
              <a:gd name="T49" fmla="*/ 38 h 133"/>
              <a:gd name="T50" fmla="*/ 57 w 130"/>
              <a:gd name="T51" fmla="*/ 48 h 133"/>
              <a:gd name="T52" fmla="*/ 72 w 130"/>
              <a:gd name="T53" fmla="*/ 61 h 133"/>
              <a:gd name="T54" fmla="*/ 90 w 130"/>
              <a:gd name="T55" fmla="*/ 82 h 133"/>
              <a:gd name="T56" fmla="*/ 71 w 130"/>
              <a:gd name="T57" fmla="*/ 10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0" h="133">
                <a:moveTo>
                  <a:pt x="103" y="80"/>
                </a:moveTo>
                <a:cubicBezTo>
                  <a:pt x="103" y="61"/>
                  <a:pt x="115" y="45"/>
                  <a:pt x="130" y="39"/>
                </a:cubicBezTo>
                <a:cubicBezTo>
                  <a:pt x="119" y="16"/>
                  <a:pt x="95" y="0"/>
                  <a:pt x="68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103"/>
                  <a:pt x="30" y="133"/>
                  <a:pt x="68" y="133"/>
                </a:cubicBezTo>
                <a:cubicBezTo>
                  <a:pt x="75" y="133"/>
                  <a:pt x="82" y="132"/>
                  <a:pt x="88" y="130"/>
                </a:cubicBezTo>
                <a:cubicBezTo>
                  <a:pt x="91" y="120"/>
                  <a:pt x="96" y="111"/>
                  <a:pt x="103" y="103"/>
                </a:cubicBezTo>
                <a:lnTo>
                  <a:pt x="103" y="80"/>
                </a:lnTo>
                <a:close/>
                <a:moveTo>
                  <a:pt x="71" y="102"/>
                </a:moveTo>
                <a:cubicBezTo>
                  <a:pt x="71" y="114"/>
                  <a:pt x="71" y="114"/>
                  <a:pt x="71" y="114"/>
                </a:cubicBezTo>
                <a:cubicBezTo>
                  <a:pt x="64" y="114"/>
                  <a:pt x="64" y="114"/>
                  <a:pt x="64" y="114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57" y="102"/>
                  <a:pt x="50" y="100"/>
                  <a:pt x="46" y="97"/>
                </a:cubicBezTo>
                <a:cubicBezTo>
                  <a:pt x="48" y="89"/>
                  <a:pt x="48" y="89"/>
                  <a:pt x="48" y="89"/>
                </a:cubicBezTo>
                <a:cubicBezTo>
                  <a:pt x="53" y="92"/>
                  <a:pt x="59" y="94"/>
                  <a:pt x="66" y="94"/>
                </a:cubicBezTo>
                <a:cubicBezTo>
                  <a:pt x="74" y="94"/>
                  <a:pt x="80" y="90"/>
                  <a:pt x="80" y="83"/>
                </a:cubicBezTo>
                <a:cubicBezTo>
                  <a:pt x="80" y="77"/>
                  <a:pt x="75" y="73"/>
                  <a:pt x="66" y="69"/>
                </a:cubicBezTo>
                <a:cubicBezTo>
                  <a:pt x="54" y="65"/>
                  <a:pt x="47" y="59"/>
                  <a:pt x="47" y="49"/>
                </a:cubicBezTo>
                <a:cubicBezTo>
                  <a:pt x="47" y="40"/>
                  <a:pt x="54" y="33"/>
                  <a:pt x="65" y="31"/>
                </a:cubicBezTo>
                <a:cubicBezTo>
                  <a:pt x="65" y="19"/>
                  <a:pt x="65" y="19"/>
                  <a:pt x="65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30"/>
                  <a:pt x="72" y="30"/>
                  <a:pt x="72" y="30"/>
                </a:cubicBezTo>
                <a:cubicBezTo>
                  <a:pt x="79" y="31"/>
                  <a:pt x="84" y="32"/>
                  <a:pt x="87" y="34"/>
                </a:cubicBezTo>
                <a:cubicBezTo>
                  <a:pt x="85" y="42"/>
                  <a:pt x="85" y="42"/>
                  <a:pt x="85" y="42"/>
                </a:cubicBezTo>
                <a:cubicBezTo>
                  <a:pt x="82" y="41"/>
                  <a:pt x="77" y="38"/>
                  <a:pt x="69" y="38"/>
                </a:cubicBezTo>
                <a:cubicBezTo>
                  <a:pt x="60" y="38"/>
                  <a:pt x="57" y="43"/>
                  <a:pt x="57" y="48"/>
                </a:cubicBezTo>
                <a:cubicBezTo>
                  <a:pt x="57" y="54"/>
                  <a:pt x="61" y="57"/>
                  <a:pt x="72" y="61"/>
                </a:cubicBezTo>
                <a:cubicBezTo>
                  <a:pt x="84" y="66"/>
                  <a:pt x="90" y="72"/>
                  <a:pt x="90" y="82"/>
                </a:cubicBezTo>
                <a:cubicBezTo>
                  <a:pt x="90" y="91"/>
                  <a:pt x="84" y="100"/>
                  <a:pt x="71" y="1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40"/>
          <p:cNvSpPr>
            <a:spLocks noEditPoints="1"/>
          </p:cNvSpPr>
          <p:nvPr/>
        </p:nvSpPr>
        <p:spPr bwMode="auto">
          <a:xfrm>
            <a:off x="7884086" y="3284539"/>
            <a:ext cx="279364" cy="423863"/>
          </a:xfrm>
          <a:custGeom>
            <a:avLst/>
            <a:gdLst>
              <a:gd name="T0" fmla="*/ 48 w 97"/>
              <a:gd name="T1" fmla="*/ 50 h 147"/>
              <a:gd name="T2" fmla="*/ 25 w 97"/>
              <a:gd name="T3" fmla="*/ 56 h 147"/>
              <a:gd name="T4" fmla="*/ 25 w 97"/>
              <a:gd name="T5" fmla="*/ 35 h 147"/>
              <a:gd name="T6" fmla="*/ 47 w 97"/>
              <a:gd name="T7" fmla="*/ 8 h 147"/>
              <a:gd name="T8" fmla="*/ 49 w 97"/>
              <a:gd name="T9" fmla="*/ 8 h 147"/>
              <a:gd name="T10" fmla="*/ 72 w 97"/>
              <a:gd name="T11" fmla="*/ 35 h 147"/>
              <a:gd name="T12" fmla="*/ 80 w 97"/>
              <a:gd name="T13" fmla="*/ 35 h 147"/>
              <a:gd name="T14" fmla="*/ 49 w 97"/>
              <a:gd name="T15" fmla="*/ 0 h 147"/>
              <a:gd name="T16" fmla="*/ 47 w 97"/>
              <a:gd name="T17" fmla="*/ 0 h 147"/>
              <a:gd name="T18" fmla="*/ 16 w 97"/>
              <a:gd name="T19" fmla="*/ 35 h 147"/>
              <a:gd name="T20" fmla="*/ 16 w 97"/>
              <a:gd name="T21" fmla="*/ 62 h 147"/>
              <a:gd name="T22" fmla="*/ 0 w 97"/>
              <a:gd name="T23" fmla="*/ 99 h 147"/>
              <a:gd name="T24" fmla="*/ 48 w 97"/>
              <a:gd name="T25" fmla="*/ 147 h 147"/>
              <a:gd name="T26" fmla="*/ 97 w 97"/>
              <a:gd name="T27" fmla="*/ 99 h 147"/>
              <a:gd name="T28" fmla="*/ 48 w 97"/>
              <a:gd name="T29" fmla="*/ 50 h 147"/>
              <a:gd name="T30" fmla="*/ 53 w 97"/>
              <a:gd name="T31" fmla="*/ 106 h 147"/>
              <a:gd name="T32" fmla="*/ 53 w 97"/>
              <a:gd name="T33" fmla="*/ 125 h 147"/>
              <a:gd name="T34" fmla="*/ 44 w 97"/>
              <a:gd name="T35" fmla="*/ 125 h 147"/>
              <a:gd name="T36" fmla="*/ 44 w 97"/>
              <a:gd name="T37" fmla="*/ 106 h 147"/>
              <a:gd name="T38" fmla="*/ 34 w 97"/>
              <a:gd name="T39" fmla="*/ 93 h 147"/>
              <a:gd name="T40" fmla="*/ 48 w 97"/>
              <a:gd name="T41" fmla="*/ 79 h 147"/>
              <a:gd name="T42" fmla="*/ 62 w 97"/>
              <a:gd name="T43" fmla="*/ 93 h 147"/>
              <a:gd name="T44" fmla="*/ 53 w 97"/>
              <a:gd name="T45" fmla="*/ 10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7" h="147">
                <a:moveTo>
                  <a:pt x="48" y="50"/>
                </a:moveTo>
                <a:cubicBezTo>
                  <a:pt x="40" y="50"/>
                  <a:pt x="31" y="52"/>
                  <a:pt x="25" y="56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21"/>
                  <a:pt x="34" y="8"/>
                  <a:pt x="47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62" y="8"/>
                  <a:pt x="72" y="21"/>
                  <a:pt x="72" y="35"/>
                </a:cubicBezTo>
                <a:cubicBezTo>
                  <a:pt x="80" y="35"/>
                  <a:pt x="80" y="35"/>
                  <a:pt x="80" y="35"/>
                </a:cubicBezTo>
                <a:cubicBezTo>
                  <a:pt x="80" y="16"/>
                  <a:pt x="66" y="0"/>
                  <a:pt x="4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0" y="0"/>
                  <a:pt x="16" y="16"/>
                  <a:pt x="16" y="35"/>
                </a:cubicBezTo>
                <a:cubicBezTo>
                  <a:pt x="16" y="62"/>
                  <a:pt x="16" y="62"/>
                  <a:pt x="16" y="62"/>
                </a:cubicBezTo>
                <a:cubicBezTo>
                  <a:pt x="6" y="71"/>
                  <a:pt x="0" y="84"/>
                  <a:pt x="0" y="99"/>
                </a:cubicBezTo>
                <a:cubicBezTo>
                  <a:pt x="0" y="126"/>
                  <a:pt x="21" y="147"/>
                  <a:pt x="48" y="147"/>
                </a:cubicBezTo>
                <a:cubicBezTo>
                  <a:pt x="75" y="147"/>
                  <a:pt x="97" y="126"/>
                  <a:pt x="97" y="99"/>
                </a:cubicBezTo>
                <a:cubicBezTo>
                  <a:pt x="97" y="72"/>
                  <a:pt x="75" y="50"/>
                  <a:pt x="48" y="50"/>
                </a:cubicBezTo>
                <a:close/>
                <a:moveTo>
                  <a:pt x="53" y="106"/>
                </a:moveTo>
                <a:cubicBezTo>
                  <a:pt x="53" y="125"/>
                  <a:pt x="53" y="125"/>
                  <a:pt x="53" y="125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38" y="104"/>
                  <a:pt x="34" y="99"/>
                  <a:pt x="34" y="93"/>
                </a:cubicBezTo>
                <a:cubicBezTo>
                  <a:pt x="34" y="86"/>
                  <a:pt x="41" y="79"/>
                  <a:pt x="48" y="79"/>
                </a:cubicBezTo>
                <a:cubicBezTo>
                  <a:pt x="56" y="79"/>
                  <a:pt x="62" y="86"/>
                  <a:pt x="62" y="93"/>
                </a:cubicBezTo>
                <a:cubicBezTo>
                  <a:pt x="62" y="99"/>
                  <a:pt x="58" y="104"/>
                  <a:pt x="53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41"/>
          <p:cNvSpPr/>
          <p:nvPr/>
        </p:nvSpPr>
        <p:spPr bwMode="auto">
          <a:xfrm>
            <a:off x="561902" y="3155950"/>
            <a:ext cx="220634" cy="552450"/>
          </a:xfrm>
          <a:custGeom>
            <a:avLst/>
            <a:gdLst>
              <a:gd name="T0" fmla="*/ 72 w 77"/>
              <a:gd name="T1" fmla="*/ 17 h 192"/>
              <a:gd name="T2" fmla="*/ 72 w 77"/>
              <a:gd name="T3" fmla="*/ 16 h 192"/>
              <a:gd name="T4" fmla="*/ 71 w 77"/>
              <a:gd name="T5" fmla="*/ 15 h 192"/>
              <a:gd name="T6" fmla="*/ 39 w 77"/>
              <a:gd name="T7" fmla="*/ 1 h 192"/>
              <a:gd name="T8" fmla="*/ 38 w 77"/>
              <a:gd name="T9" fmla="*/ 1 h 192"/>
              <a:gd name="T10" fmla="*/ 6 w 77"/>
              <a:gd name="T11" fmla="*/ 15 h 192"/>
              <a:gd name="T12" fmla="*/ 6 w 77"/>
              <a:gd name="T13" fmla="*/ 16 h 192"/>
              <a:gd name="T14" fmla="*/ 6 w 77"/>
              <a:gd name="T15" fmla="*/ 17 h 192"/>
              <a:gd name="T16" fmla="*/ 24 w 77"/>
              <a:gd name="T17" fmla="*/ 46 h 192"/>
              <a:gd name="T18" fmla="*/ 0 w 77"/>
              <a:gd name="T19" fmla="*/ 139 h 192"/>
              <a:gd name="T20" fmla="*/ 0 w 77"/>
              <a:gd name="T21" fmla="*/ 139 h 192"/>
              <a:gd name="T22" fmla="*/ 38 w 77"/>
              <a:gd name="T23" fmla="*/ 192 h 192"/>
              <a:gd name="T24" fmla="*/ 39 w 77"/>
              <a:gd name="T25" fmla="*/ 192 h 192"/>
              <a:gd name="T26" fmla="*/ 39 w 77"/>
              <a:gd name="T27" fmla="*/ 192 h 192"/>
              <a:gd name="T28" fmla="*/ 77 w 77"/>
              <a:gd name="T29" fmla="*/ 139 h 192"/>
              <a:gd name="T30" fmla="*/ 77 w 77"/>
              <a:gd name="T31" fmla="*/ 139 h 192"/>
              <a:gd name="T32" fmla="*/ 53 w 77"/>
              <a:gd name="T33" fmla="*/ 46 h 192"/>
              <a:gd name="T34" fmla="*/ 72 w 77"/>
              <a:gd name="T35" fmla="*/ 1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192">
                <a:moveTo>
                  <a:pt x="72" y="17"/>
                </a:moveTo>
                <a:cubicBezTo>
                  <a:pt x="72" y="17"/>
                  <a:pt x="72" y="16"/>
                  <a:pt x="72" y="16"/>
                </a:cubicBezTo>
                <a:cubicBezTo>
                  <a:pt x="72" y="16"/>
                  <a:pt x="71" y="15"/>
                  <a:pt x="71" y="15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0"/>
                  <a:pt x="38" y="0"/>
                  <a:pt x="38" y="1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6"/>
                  <a:pt x="6" y="16"/>
                </a:cubicBezTo>
                <a:cubicBezTo>
                  <a:pt x="5" y="16"/>
                  <a:pt x="6" y="17"/>
                  <a:pt x="6" y="17"/>
                </a:cubicBezTo>
                <a:cubicBezTo>
                  <a:pt x="24" y="46"/>
                  <a:pt x="24" y="46"/>
                  <a:pt x="24" y="46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38" y="192"/>
                  <a:pt x="38" y="192"/>
                  <a:pt x="38" y="192"/>
                </a:cubicBezTo>
                <a:cubicBezTo>
                  <a:pt x="38" y="192"/>
                  <a:pt x="38" y="192"/>
                  <a:pt x="39" y="192"/>
                </a:cubicBezTo>
                <a:cubicBezTo>
                  <a:pt x="39" y="192"/>
                  <a:pt x="39" y="192"/>
                  <a:pt x="39" y="192"/>
                </a:cubicBezTo>
                <a:cubicBezTo>
                  <a:pt x="77" y="139"/>
                  <a:pt x="77" y="139"/>
                  <a:pt x="77" y="139"/>
                </a:cubicBezTo>
                <a:cubicBezTo>
                  <a:pt x="77" y="139"/>
                  <a:pt x="77" y="139"/>
                  <a:pt x="77" y="139"/>
                </a:cubicBezTo>
                <a:cubicBezTo>
                  <a:pt x="53" y="46"/>
                  <a:pt x="53" y="46"/>
                  <a:pt x="53" y="46"/>
                </a:cubicBezTo>
                <a:lnTo>
                  <a:pt x="72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42"/>
          <p:cNvSpPr/>
          <p:nvPr/>
        </p:nvSpPr>
        <p:spPr bwMode="auto">
          <a:xfrm>
            <a:off x="746028" y="3297239"/>
            <a:ext cx="106349" cy="157163"/>
          </a:xfrm>
          <a:custGeom>
            <a:avLst/>
            <a:gdLst>
              <a:gd name="T0" fmla="*/ 37 w 37"/>
              <a:gd name="T1" fmla="*/ 36 h 55"/>
              <a:gd name="T2" fmla="*/ 2 w 37"/>
              <a:gd name="T3" fmla="*/ 0 h 55"/>
              <a:gd name="T4" fmla="*/ 0 w 37"/>
              <a:gd name="T5" fmla="*/ 0 h 55"/>
              <a:gd name="T6" fmla="*/ 0 w 37"/>
              <a:gd name="T7" fmla="*/ 1 h 55"/>
              <a:gd name="T8" fmla="*/ 18 w 37"/>
              <a:gd name="T9" fmla="*/ 54 h 55"/>
              <a:gd name="T10" fmla="*/ 18 w 37"/>
              <a:gd name="T11" fmla="*/ 55 h 55"/>
              <a:gd name="T12" fmla="*/ 36 w 37"/>
              <a:gd name="T13" fmla="*/ 55 h 55"/>
              <a:gd name="T14" fmla="*/ 37 w 37"/>
              <a:gd name="T15" fmla="*/ 54 h 55"/>
              <a:gd name="T16" fmla="*/ 37 w 37"/>
              <a:gd name="T17" fmla="*/ 36 h 55"/>
              <a:gd name="T18" fmla="*/ 37 w 37"/>
              <a:gd name="T19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55">
                <a:moveTo>
                  <a:pt x="37" y="36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5"/>
                  <a:pt x="18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7" y="55"/>
                  <a:pt x="37" y="54"/>
                  <a:pt x="37" y="54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7" y="36"/>
                  <a:pt x="37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43"/>
          <p:cNvSpPr>
            <a:spLocks noEditPoints="1"/>
          </p:cNvSpPr>
          <p:nvPr/>
        </p:nvSpPr>
        <p:spPr bwMode="auto">
          <a:xfrm>
            <a:off x="11238038" y="2073276"/>
            <a:ext cx="474601" cy="417513"/>
          </a:xfrm>
          <a:custGeom>
            <a:avLst/>
            <a:gdLst>
              <a:gd name="T0" fmla="*/ 165 w 165"/>
              <a:gd name="T1" fmla="*/ 145 h 145"/>
              <a:gd name="T2" fmla="*/ 165 w 165"/>
              <a:gd name="T3" fmla="*/ 23 h 145"/>
              <a:gd name="T4" fmla="*/ 143 w 165"/>
              <a:gd name="T5" fmla="*/ 0 h 145"/>
              <a:gd name="T6" fmla="*/ 22 w 165"/>
              <a:gd name="T7" fmla="*/ 0 h 145"/>
              <a:gd name="T8" fmla="*/ 0 w 165"/>
              <a:gd name="T9" fmla="*/ 23 h 145"/>
              <a:gd name="T10" fmla="*/ 0 w 165"/>
              <a:gd name="T11" fmla="*/ 145 h 145"/>
              <a:gd name="T12" fmla="*/ 165 w 165"/>
              <a:gd name="T13" fmla="*/ 145 h 145"/>
              <a:gd name="T14" fmla="*/ 36 w 165"/>
              <a:gd name="T15" fmla="*/ 25 h 145"/>
              <a:gd name="T16" fmla="*/ 128 w 165"/>
              <a:gd name="T17" fmla="*/ 25 h 145"/>
              <a:gd name="T18" fmla="*/ 132 w 165"/>
              <a:gd name="T19" fmla="*/ 29 h 145"/>
              <a:gd name="T20" fmla="*/ 128 w 165"/>
              <a:gd name="T21" fmla="*/ 33 h 145"/>
              <a:gd name="T22" fmla="*/ 36 w 165"/>
              <a:gd name="T23" fmla="*/ 33 h 145"/>
              <a:gd name="T24" fmla="*/ 32 w 165"/>
              <a:gd name="T25" fmla="*/ 29 h 145"/>
              <a:gd name="T26" fmla="*/ 36 w 165"/>
              <a:gd name="T27" fmla="*/ 25 h 145"/>
              <a:gd name="T28" fmla="*/ 36 w 165"/>
              <a:gd name="T29" fmla="*/ 54 h 145"/>
              <a:gd name="T30" fmla="*/ 128 w 165"/>
              <a:gd name="T31" fmla="*/ 54 h 145"/>
              <a:gd name="T32" fmla="*/ 132 w 165"/>
              <a:gd name="T33" fmla="*/ 58 h 145"/>
              <a:gd name="T34" fmla="*/ 128 w 165"/>
              <a:gd name="T35" fmla="*/ 62 h 145"/>
              <a:gd name="T36" fmla="*/ 36 w 165"/>
              <a:gd name="T37" fmla="*/ 62 h 145"/>
              <a:gd name="T38" fmla="*/ 32 w 165"/>
              <a:gd name="T39" fmla="*/ 58 h 145"/>
              <a:gd name="T40" fmla="*/ 36 w 165"/>
              <a:gd name="T41" fmla="*/ 54 h 145"/>
              <a:gd name="T42" fmla="*/ 36 w 165"/>
              <a:gd name="T43" fmla="*/ 84 h 145"/>
              <a:gd name="T44" fmla="*/ 128 w 165"/>
              <a:gd name="T45" fmla="*/ 84 h 145"/>
              <a:gd name="T46" fmla="*/ 132 w 165"/>
              <a:gd name="T47" fmla="*/ 88 h 145"/>
              <a:gd name="T48" fmla="*/ 128 w 165"/>
              <a:gd name="T49" fmla="*/ 92 h 145"/>
              <a:gd name="T50" fmla="*/ 36 w 165"/>
              <a:gd name="T51" fmla="*/ 92 h 145"/>
              <a:gd name="T52" fmla="*/ 32 w 165"/>
              <a:gd name="T53" fmla="*/ 88 h 145"/>
              <a:gd name="T54" fmla="*/ 36 w 165"/>
              <a:gd name="T55" fmla="*/ 84 h 145"/>
              <a:gd name="T56" fmla="*/ 36 w 165"/>
              <a:gd name="T57" fmla="*/ 113 h 145"/>
              <a:gd name="T58" fmla="*/ 128 w 165"/>
              <a:gd name="T59" fmla="*/ 113 h 145"/>
              <a:gd name="T60" fmla="*/ 132 w 165"/>
              <a:gd name="T61" fmla="*/ 117 h 145"/>
              <a:gd name="T62" fmla="*/ 128 w 165"/>
              <a:gd name="T63" fmla="*/ 121 h 145"/>
              <a:gd name="T64" fmla="*/ 36 w 165"/>
              <a:gd name="T65" fmla="*/ 121 h 145"/>
              <a:gd name="T66" fmla="*/ 32 w 165"/>
              <a:gd name="T67" fmla="*/ 117 h 145"/>
              <a:gd name="T68" fmla="*/ 36 w 165"/>
              <a:gd name="T69" fmla="*/ 11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45">
                <a:moveTo>
                  <a:pt x="165" y="145"/>
                </a:moveTo>
                <a:cubicBezTo>
                  <a:pt x="165" y="23"/>
                  <a:pt x="165" y="23"/>
                  <a:pt x="165" y="23"/>
                </a:cubicBezTo>
                <a:cubicBezTo>
                  <a:pt x="165" y="10"/>
                  <a:pt x="155" y="0"/>
                  <a:pt x="14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45"/>
                  <a:pt x="0" y="145"/>
                  <a:pt x="0" y="145"/>
                </a:cubicBezTo>
                <a:lnTo>
                  <a:pt x="165" y="145"/>
                </a:lnTo>
                <a:close/>
                <a:moveTo>
                  <a:pt x="36" y="25"/>
                </a:moveTo>
                <a:cubicBezTo>
                  <a:pt x="128" y="25"/>
                  <a:pt x="128" y="25"/>
                  <a:pt x="128" y="25"/>
                </a:cubicBezTo>
                <a:cubicBezTo>
                  <a:pt x="130" y="25"/>
                  <a:pt x="132" y="27"/>
                  <a:pt x="132" y="29"/>
                </a:cubicBezTo>
                <a:cubicBezTo>
                  <a:pt x="132" y="31"/>
                  <a:pt x="130" y="33"/>
                  <a:pt x="128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4" y="33"/>
                  <a:pt x="32" y="31"/>
                  <a:pt x="32" y="29"/>
                </a:cubicBezTo>
                <a:cubicBezTo>
                  <a:pt x="32" y="27"/>
                  <a:pt x="34" y="25"/>
                  <a:pt x="36" y="25"/>
                </a:cubicBezTo>
                <a:close/>
                <a:moveTo>
                  <a:pt x="36" y="54"/>
                </a:moveTo>
                <a:cubicBezTo>
                  <a:pt x="128" y="54"/>
                  <a:pt x="128" y="54"/>
                  <a:pt x="128" y="54"/>
                </a:cubicBezTo>
                <a:cubicBezTo>
                  <a:pt x="130" y="54"/>
                  <a:pt x="132" y="56"/>
                  <a:pt x="132" y="58"/>
                </a:cubicBezTo>
                <a:cubicBezTo>
                  <a:pt x="132" y="61"/>
                  <a:pt x="130" y="62"/>
                  <a:pt x="128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4" y="62"/>
                  <a:pt x="32" y="61"/>
                  <a:pt x="32" y="58"/>
                </a:cubicBezTo>
                <a:cubicBezTo>
                  <a:pt x="32" y="56"/>
                  <a:pt x="34" y="54"/>
                  <a:pt x="36" y="54"/>
                </a:cubicBezTo>
                <a:close/>
                <a:moveTo>
                  <a:pt x="36" y="84"/>
                </a:moveTo>
                <a:cubicBezTo>
                  <a:pt x="128" y="84"/>
                  <a:pt x="128" y="84"/>
                  <a:pt x="128" y="84"/>
                </a:cubicBezTo>
                <a:cubicBezTo>
                  <a:pt x="130" y="84"/>
                  <a:pt x="132" y="85"/>
                  <a:pt x="132" y="88"/>
                </a:cubicBezTo>
                <a:cubicBezTo>
                  <a:pt x="132" y="90"/>
                  <a:pt x="130" y="92"/>
                  <a:pt x="128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4" y="92"/>
                  <a:pt x="32" y="90"/>
                  <a:pt x="32" y="88"/>
                </a:cubicBezTo>
                <a:cubicBezTo>
                  <a:pt x="32" y="85"/>
                  <a:pt x="34" y="84"/>
                  <a:pt x="36" y="84"/>
                </a:cubicBezTo>
                <a:close/>
                <a:moveTo>
                  <a:pt x="36" y="113"/>
                </a:moveTo>
                <a:cubicBezTo>
                  <a:pt x="128" y="113"/>
                  <a:pt x="128" y="113"/>
                  <a:pt x="128" y="113"/>
                </a:cubicBezTo>
                <a:cubicBezTo>
                  <a:pt x="130" y="113"/>
                  <a:pt x="132" y="115"/>
                  <a:pt x="132" y="117"/>
                </a:cubicBezTo>
                <a:cubicBezTo>
                  <a:pt x="132" y="119"/>
                  <a:pt x="130" y="121"/>
                  <a:pt x="128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4" y="121"/>
                  <a:pt x="32" y="119"/>
                  <a:pt x="32" y="117"/>
                </a:cubicBezTo>
                <a:cubicBezTo>
                  <a:pt x="32" y="115"/>
                  <a:pt x="34" y="113"/>
                  <a:pt x="36" y="1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44"/>
          <p:cNvSpPr/>
          <p:nvPr/>
        </p:nvSpPr>
        <p:spPr bwMode="auto">
          <a:xfrm>
            <a:off x="11366609" y="2513013"/>
            <a:ext cx="207936" cy="26988"/>
          </a:xfrm>
          <a:custGeom>
            <a:avLst/>
            <a:gdLst>
              <a:gd name="T0" fmla="*/ 116 w 131"/>
              <a:gd name="T1" fmla="*/ 17 h 17"/>
              <a:gd name="T2" fmla="*/ 131 w 131"/>
              <a:gd name="T3" fmla="*/ 0 h 17"/>
              <a:gd name="T4" fmla="*/ 0 w 131"/>
              <a:gd name="T5" fmla="*/ 0 h 17"/>
              <a:gd name="T6" fmla="*/ 11 w 131"/>
              <a:gd name="T7" fmla="*/ 17 h 17"/>
              <a:gd name="T8" fmla="*/ 116 w 13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17">
                <a:moveTo>
                  <a:pt x="116" y="17"/>
                </a:moveTo>
                <a:lnTo>
                  <a:pt x="131" y="0"/>
                </a:lnTo>
                <a:lnTo>
                  <a:pt x="0" y="0"/>
                </a:lnTo>
                <a:lnTo>
                  <a:pt x="11" y="17"/>
                </a:lnTo>
                <a:lnTo>
                  <a:pt x="116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45"/>
          <p:cNvSpPr/>
          <p:nvPr/>
        </p:nvSpPr>
        <p:spPr bwMode="auto">
          <a:xfrm>
            <a:off x="11238038" y="2513014"/>
            <a:ext cx="474601" cy="112713"/>
          </a:xfrm>
          <a:custGeom>
            <a:avLst/>
            <a:gdLst>
              <a:gd name="T0" fmla="*/ 127 w 165"/>
              <a:gd name="T1" fmla="*/ 0 h 39"/>
              <a:gd name="T2" fmla="*/ 127 w 165"/>
              <a:gd name="T3" fmla="*/ 1 h 39"/>
              <a:gd name="T4" fmla="*/ 114 w 165"/>
              <a:gd name="T5" fmla="*/ 16 h 39"/>
              <a:gd name="T6" fmla="*/ 111 w 165"/>
              <a:gd name="T7" fmla="*/ 17 h 39"/>
              <a:gd name="T8" fmla="*/ 48 w 165"/>
              <a:gd name="T9" fmla="*/ 17 h 39"/>
              <a:gd name="T10" fmla="*/ 45 w 165"/>
              <a:gd name="T11" fmla="*/ 15 h 39"/>
              <a:gd name="T12" fmla="*/ 36 w 165"/>
              <a:gd name="T13" fmla="*/ 1 h 39"/>
              <a:gd name="T14" fmla="*/ 36 w 165"/>
              <a:gd name="T15" fmla="*/ 0 h 39"/>
              <a:gd name="T16" fmla="*/ 0 w 165"/>
              <a:gd name="T17" fmla="*/ 0 h 39"/>
              <a:gd name="T18" fmla="*/ 0 w 165"/>
              <a:gd name="T19" fmla="*/ 17 h 39"/>
              <a:gd name="T20" fmla="*/ 22 w 165"/>
              <a:gd name="T21" fmla="*/ 39 h 39"/>
              <a:gd name="T22" fmla="*/ 143 w 165"/>
              <a:gd name="T23" fmla="*/ 39 h 39"/>
              <a:gd name="T24" fmla="*/ 165 w 165"/>
              <a:gd name="T25" fmla="*/ 17 h 39"/>
              <a:gd name="T26" fmla="*/ 165 w 165"/>
              <a:gd name="T27" fmla="*/ 0 h 39"/>
              <a:gd name="T28" fmla="*/ 127 w 165"/>
              <a:gd name="T2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5" h="39">
                <a:moveTo>
                  <a:pt x="127" y="0"/>
                </a:moveTo>
                <a:cubicBezTo>
                  <a:pt x="127" y="0"/>
                  <a:pt x="127" y="1"/>
                  <a:pt x="127" y="1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3" y="17"/>
                  <a:pt x="112" y="17"/>
                  <a:pt x="111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7" y="17"/>
                  <a:pt x="46" y="17"/>
                  <a:pt x="45" y="15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9"/>
                  <a:pt x="10" y="39"/>
                  <a:pt x="22" y="39"/>
                </a:cubicBezTo>
                <a:cubicBezTo>
                  <a:pt x="143" y="39"/>
                  <a:pt x="143" y="39"/>
                  <a:pt x="143" y="39"/>
                </a:cubicBezTo>
                <a:cubicBezTo>
                  <a:pt x="155" y="39"/>
                  <a:pt x="165" y="29"/>
                  <a:pt x="165" y="17"/>
                </a:cubicBezTo>
                <a:cubicBezTo>
                  <a:pt x="165" y="0"/>
                  <a:pt x="165" y="0"/>
                  <a:pt x="165" y="0"/>
                </a:cubicBezTo>
                <a:lnTo>
                  <a:pt x="12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46"/>
          <p:cNvSpPr/>
          <p:nvPr/>
        </p:nvSpPr>
        <p:spPr bwMode="auto">
          <a:xfrm>
            <a:off x="8971383" y="990600"/>
            <a:ext cx="252380" cy="128588"/>
          </a:xfrm>
          <a:custGeom>
            <a:avLst/>
            <a:gdLst>
              <a:gd name="T0" fmla="*/ 22 w 88"/>
              <a:gd name="T1" fmla="*/ 44 h 45"/>
              <a:gd name="T2" fmla="*/ 24 w 88"/>
              <a:gd name="T3" fmla="*/ 45 h 45"/>
              <a:gd name="T4" fmla="*/ 63 w 88"/>
              <a:gd name="T5" fmla="*/ 45 h 45"/>
              <a:gd name="T6" fmla="*/ 64 w 88"/>
              <a:gd name="T7" fmla="*/ 44 h 45"/>
              <a:gd name="T8" fmla="*/ 88 w 88"/>
              <a:gd name="T9" fmla="*/ 3 h 45"/>
              <a:gd name="T10" fmla="*/ 88 w 88"/>
              <a:gd name="T11" fmla="*/ 1 h 45"/>
              <a:gd name="T12" fmla="*/ 86 w 88"/>
              <a:gd name="T13" fmla="*/ 0 h 45"/>
              <a:gd name="T14" fmla="*/ 2 w 88"/>
              <a:gd name="T15" fmla="*/ 0 h 45"/>
              <a:gd name="T16" fmla="*/ 1 w 88"/>
              <a:gd name="T17" fmla="*/ 1 h 45"/>
              <a:gd name="T18" fmla="*/ 1 w 88"/>
              <a:gd name="T19" fmla="*/ 3 h 45"/>
              <a:gd name="T20" fmla="*/ 22 w 88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45">
                <a:moveTo>
                  <a:pt x="22" y="44"/>
                </a:moveTo>
                <a:cubicBezTo>
                  <a:pt x="22" y="44"/>
                  <a:pt x="23" y="45"/>
                  <a:pt x="24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5"/>
                  <a:pt x="64" y="44"/>
                  <a:pt x="64" y="44"/>
                </a:cubicBezTo>
                <a:cubicBezTo>
                  <a:pt x="88" y="3"/>
                  <a:pt x="88" y="3"/>
                  <a:pt x="88" y="3"/>
                </a:cubicBezTo>
                <a:cubicBezTo>
                  <a:pt x="88" y="3"/>
                  <a:pt x="88" y="2"/>
                  <a:pt x="88" y="1"/>
                </a:cubicBezTo>
                <a:cubicBezTo>
                  <a:pt x="88" y="1"/>
                  <a:pt x="87" y="0"/>
                  <a:pt x="86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3"/>
                  <a:pt x="1" y="3"/>
                </a:cubicBezTo>
                <a:lnTo>
                  <a:pt x="22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47"/>
          <p:cNvSpPr/>
          <p:nvPr/>
        </p:nvSpPr>
        <p:spPr bwMode="auto">
          <a:xfrm>
            <a:off x="8855510" y="1154113"/>
            <a:ext cx="487300" cy="388938"/>
          </a:xfrm>
          <a:custGeom>
            <a:avLst/>
            <a:gdLst>
              <a:gd name="T0" fmla="*/ 166 w 169"/>
              <a:gd name="T1" fmla="*/ 94 h 135"/>
              <a:gd name="T2" fmla="*/ 151 w 169"/>
              <a:gd name="T3" fmla="*/ 60 h 135"/>
              <a:gd name="T4" fmla="*/ 150 w 169"/>
              <a:gd name="T5" fmla="*/ 57 h 135"/>
              <a:gd name="T6" fmla="*/ 124 w 169"/>
              <a:gd name="T7" fmla="*/ 16 h 135"/>
              <a:gd name="T8" fmla="*/ 122 w 169"/>
              <a:gd name="T9" fmla="*/ 14 h 135"/>
              <a:gd name="T10" fmla="*/ 106 w 169"/>
              <a:gd name="T11" fmla="*/ 1 h 135"/>
              <a:gd name="T12" fmla="*/ 96 w 169"/>
              <a:gd name="T13" fmla="*/ 0 h 135"/>
              <a:gd name="T14" fmla="*/ 84 w 169"/>
              <a:gd name="T15" fmla="*/ 0 h 135"/>
              <a:gd name="T16" fmla="*/ 74 w 169"/>
              <a:gd name="T17" fmla="*/ 1 h 135"/>
              <a:gd name="T18" fmla="*/ 69 w 169"/>
              <a:gd name="T19" fmla="*/ 1 h 135"/>
              <a:gd name="T20" fmla="*/ 56 w 169"/>
              <a:gd name="T21" fmla="*/ 1 h 135"/>
              <a:gd name="T22" fmla="*/ 36 w 169"/>
              <a:gd name="T23" fmla="*/ 21 h 135"/>
              <a:gd name="T24" fmla="*/ 36 w 169"/>
              <a:gd name="T25" fmla="*/ 21 h 135"/>
              <a:gd name="T26" fmla="*/ 30 w 169"/>
              <a:gd name="T27" fmla="*/ 29 h 135"/>
              <a:gd name="T28" fmla="*/ 24 w 169"/>
              <a:gd name="T29" fmla="*/ 38 h 135"/>
              <a:gd name="T30" fmla="*/ 19 w 169"/>
              <a:gd name="T31" fmla="*/ 48 h 135"/>
              <a:gd name="T32" fmla="*/ 16 w 169"/>
              <a:gd name="T33" fmla="*/ 56 h 135"/>
              <a:gd name="T34" fmla="*/ 14 w 169"/>
              <a:gd name="T35" fmla="*/ 60 h 135"/>
              <a:gd name="T36" fmla="*/ 7 w 169"/>
              <a:gd name="T37" fmla="*/ 77 h 135"/>
              <a:gd name="T38" fmla="*/ 4 w 169"/>
              <a:gd name="T39" fmla="*/ 117 h 135"/>
              <a:gd name="T40" fmla="*/ 48 w 169"/>
              <a:gd name="T41" fmla="*/ 134 h 135"/>
              <a:gd name="T42" fmla="*/ 49 w 169"/>
              <a:gd name="T43" fmla="*/ 134 h 135"/>
              <a:gd name="T44" fmla="*/ 74 w 169"/>
              <a:gd name="T45" fmla="*/ 135 h 135"/>
              <a:gd name="T46" fmla="*/ 99 w 169"/>
              <a:gd name="T47" fmla="*/ 135 h 135"/>
              <a:gd name="T48" fmla="*/ 108 w 169"/>
              <a:gd name="T49" fmla="*/ 135 h 135"/>
              <a:gd name="T50" fmla="*/ 149 w 169"/>
              <a:gd name="T51" fmla="*/ 130 h 135"/>
              <a:gd name="T52" fmla="*/ 166 w 169"/>
              <a:gd name="T53" fmla="*/ 9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9" h="135">
                <a:moveTo>
                  <a:pt x="166" y="94"/>
                </a:moveTo>
                <a:cubicBezTo>
                  <a:pt x="163" y="82"/>
                  <a:pt x="157" y="71"/>
                  <a:pt x="151" y="60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41" y="42"/>
                  <a:pt x="134" y="29"/>
                  <a:pt x="124" y="16"/>
                </a:cubicBezTo>
                <a:cubicBezTo>
                  <a:pt x="123" y="16"/>
                  <a:pt x="122" y="15"/>
                  <a:pt x="122" y="14"/>
                </a:cubicBezTo>
                <a:cubicBezTo>
                  <a:pt x="118" y="10"/>
                  <a:pt x="112" y="3"/>
                  <a:pt x="106" y="1"/>
                </a:cubicBezTo>
                <a:cubicBezTo>
                  <a:pt x="104" y="0"/>
                  <a:pt x="100" y="0"/>
                  <a:pt x="96" y="0"/>
                </a:cubicBezTo>
                <a:cubicBezTo>
                  <a:pt x="92" y="0"/>
                  <a:pt x="88" y="0"/>
                  <a:pt x="84" y="0"/>
                </a:cubicBezTo>
                <a:cubicBezTo>
                  <a:pt x="80" y="1"/>
                  <a:pt x="77" y="1"/>
                  <a:pt x="74" y="1"/>
                </a:cubicBezTo>
                <a:cubicBezTo>
                  <a:pt x="73" y="1"/>
                  <a:pt x="71" y="1"/>
                  <a:pt x="69" y="1"/>
                </a:cubicBezTo>
                <a:cubicBezTo>
                  <a:pt x="64" y="0"/>
                  <a:pt x="59" y="0"/>
                  <a:pt x="56" y="1"/>
                </a:cubicBezTo>
                <a:cubicBezTo>
                  <a:pt x="47" y="3"/>
                  <a:pt x="40" y="14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2" y="27"/>
                  <a:pt x="30" y="29"/>
                </a:cubicBezTo>
                <a:cubicBezTo>
                  <a:pt x="28" y="32"/>
                  <a:pt x="25" y="35"/>
                  <a:pt x="24" y="38"/>
                </a:cubicBezTo>
                <a:cubicBezTo>
                  <a:pt x="22" y="42"/>
                  <a:pt x="21" y="45"/>
                  <a:pt x="19" y="48"/>
                </a:cubicBezTo>
                <a:cubicBezTo>
                  <a:pt x="18" y="51"/>
                  <a:pt x="17" y="53"/>
                  <a:pt x="16" y="56"/>
                </a:cubicBezTo>
                <a:cubicBezTo>
                  <a:pt x="15" y="57"/>
                  <a:pt x="15" y="59"/>
                  <a:pt x="14" y="60"/>
                </a:cubicBezTo>
                <a:cubicBezTo>
                  <a:pt x="11" y="65"/>
                  <a:pt x="8" y="71"/>
                  <a:pt x="7" y="77"/>
                </a:cubicBezTo>
                <a:cubicBezTo>
                  <a:pt x="4" y="87"/>
                  <a:pt x="0" y="105"/>
                  <a:pt x="4" y="117"/>
                </a:cubicBezTo>
                <a:cubicBezTo>
                  <a:pt x="10" y="132"/>
                  <a:pt x="39" y="134"/>
                  <a:pt x="48" y="134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57" y="134"/>
                  <a:pt x="66" y="134"/>
                  <a:pt x="74" y="135"/>
                </a:cubicBezTo>
                <a:cubicBezTo>
                  <a:pt x="82" y="135"/>
                  <a:pt x="91" y="135"/>
                  <a:pt x="99" y="135"/>
                </a:cubicBezTo>
                <a:cubicBezTo>
                  <a:pt x="102" y="135"/>
                  <a:pt x="105" y="135"/>
                  <a:pt x="108" y="135"/>
                </a:cubicBezTo>
                <a:cubicBezTo>
                  <a:pt x="121" y="135"/>
                  <a:pt x="137" y="134"/>
                  <a:pt x="149" y="130"/>
                </a:cubicBezTo>
                <a:cubicBezTo>
                  <a:pt x="163" y="124"/>
                  <a:pt x="169" y="107"/>
                  <a:pt x="166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48"/>
          <p:cNvSpPr/>
          <p:nvPr/>
        </p:nvSpPr>
        <p:spPr bwMode="auto">
          <a:xfrm>
            <a:off x="11309466" y="990600"/>
            <a:ext cx="252380" cy="128588"/>
          </a:xfrm>
          <a:custGeom>
            <a:avLst/>
            <a:gdLst>
              <a:gd name="T0" fmla="*/ 22 w 88"/>
              <a:gd name="T1" fmla="*/ 44 h 45"/>
              <a:gd name="T2" fmla="*/ 24 w 88"/>
              <a:gd name="T3" fmla="*/ 45 h 45"/>
              <a:gd name="T4" fmla="*/ 63 w 88"/>
              <a:gd name="T5" fmla="*/ 45 h 45"/>
              <a:gd name="T6" fmla="*/ 64 w 88"/>
              <a:gd name="T7" fmla="*/ 44 h 45"/>
              <a:gd name="T8" fmla="*/ 88 w 88"/>
              <a:gd name="T9" fmla="*/ 3 h 45"/>
              <a:gd name="T10" fmla="*/ 88 w 88"/>
              <a:gd name="T11" fmla="*/ 1 h 45"/>
              <a:gd name="T12" fmla="*/ 86 w 88"/>
              <a:gd name="T13" fmla="*/ 0 h 45"/>
              <a:gd name="T14" fmla="*/ 2 w 88"/>
              <a:gd name="T15" fmla="*/ 0 h 45"/>
              <a:gd name="T16" fmla="*/ 1 w 88"/>
              <a:gd name="T17" fmla="*/ 1 h 45"/>
              <a:gd name="T18" fmla="*/ 1 w 88"/>
              <a:gd name="T19" fmla="*/ 3 h 45"/>
              <a:gd name="T20" fmla="*/ 22 w 88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45">
                <a:moveTo>
                  <a:pt x="22" y="44"/>
                </a:moveTo>
                <a:cubicBezTo>
                  <a:pt x="22" y="44"/>
                  <a:pt x="23" y="45"/>
                  <a:pt x="24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5"/>
                  <a:pt x="64" y="44"/>
                  <a:pt x="64" y="44"/>
                </a:cubicBezTo>
                <a:cubicBezTo>
                  <a:pt x="88" y="3"/>
                  <a:pt x="88" y="3"/>
                  <a:pt x="88" y="3"/>
                </a:cubicBezTo>
                <a:cubicBezTo>
                  <a:pt x="88" y="3"/>
                  <a:pt x="88" y="2"/>
                  <a:pt x="88" y="1"/>
                </a:cubicBezTo>
                <a:cubicBezTo>
                  <a:pt x="88" y="1"/>
                  <a:pt x="87" y="0"/>
                  <a:pt x="86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3"/>
                  <a:pt x="1" y="3"/>
                </a:cubicBezTo>
                <a:lnTo>
                  <a:pt x="22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9"/>
          <p:cNvSpPr>
            <a:spLocks noEditPoints="1"/>
          </p:cNvSpPr>
          <p:nvPr/>
        </p:nvSpPr>
        <p:spPr bwMode="auto">
          <a:xfrm>
            <a:off x="11195181" y="1154113"/>
            <a:ext cx="485712" cy="388938"/>
          </a:xfrm>
          <a:custGeom>
            <a:avLst/>
            <a:gdLst>
              <a:gd name="T0" fmla="*/ 166 w 169"/>
              <a:gd name="T1" fmla="*/ 94 h 135"/>
              <a:gd name="T2" fmla="*/ 151 w 169"/>
              <a:gd name="T3" fmla="*/ 60 h 135"/>
              <a:gd name="T4" fmla="*/ 150 w 169"/>
              <a:gd name="T5" fmla="*/ 57 h 135"/>
              <a:gd name="T6" fmla="*/ 124 w 169"/>
              <a:gd name="T7" fmla="*/ 16 h 135"/>
              <a:gd name="T8" fmla="*/ 122 w 169"/>
              <a:gd name="T9" fmla="*/ 14 h 135"/>
              <a:gd name="T10" fmla="*/ 106 w 169"/>
              <a:gd name="T11" fmla="*/ 1 h 135"/>
              <a:gd name="T12" fmla="*/ 96 w 169"/>
              <a:gd name="T13" fmla="*/ 0 h 135"/>
              <a:gd name="T14" fmla="*/ 84 w 169"/>
              <a:gd name="T15" fmla="*/ 0 h 135"/>
              <a:gd name="T16" fmla="*/ 75 w 169"/>
              <a:gd name="T17" fmla="*/ 1 h 135"/>
              <a:gd name="T18" fmla="*/ 69 w 169"/>
              <a:gd name="T19" fmla="*/ 1 h 135"/>
              <a:gd name="T20" fmla="*/ 56 w 169"/>
              <a:gd name="T21" fmla="*/ 1 h 135"/>
              <a:gd name="T22" fmla="*/ 36 w 169"/>
              <a:gd name="T23" fmla="*/ 21 h 135"/>
              <a:gd name="T24" fmla="*/ 36 w 169"/>
              <a:gd name="T25" fmla="*/ 21 h 135"/>
              <a:gd name="T26" fmla="*/ 30 w 169"/>
              <a:gd name="T27" fmla="*/ 29 h 135"/>
              <a:gd name="T28" fmla="*/ 24 w 169"/>
              <a:gd name="T29" fmla="*/ 38 h 135"/>
              <a:gd name="T30" fmla="*/ 19 w 169"/>
              <a:gd name="T31" fmla="*/ 48 h 135"/>
              <a:gd name="T32" fmla="*/ 16 w 169"/>
              <a:gd name="T33" fmla="*/ 56 h 135"/>
              <a:gd name="T34" fmla="*/ 14 w 169"/>
              <a:gd name="T35" fmla="*/ 60 h 135"/>
              <a:gd name="T36" fmla="*/ 7 w 169"/>
              <a:gd name="T37" fmla="*/ 77 h 135"/>
              <a:gd name="T38" fmla="*/ 4 w 169"/>
              <a:gd name="T39" fmla="*/ 117 h 135"/>
              <a:gd name="T40" fmla="*/ 48 w 169"/>
              <a:gd name="T41" fmla="*/ 134 h 135"/>
              <a:gd name="T42" fmla="*/ 49 w 169"/>
              <a:gd name="T43" fmla="*/ 134 h 135"/>
              <a:gd name="T44" fmla="*/ 74 w 169"/>
              <a:gd name="T45" fmla="*/ 135 h 135"/>
              <a:gd name="T46" fmla="*/ 99 w 169"/>
              <a:gd name="T47" fmla="*/ 135 h 135"/>
              <a:gd name="T48" fmla="*/ 108 w 169"/>
              <a:gd name="T49" fmla="*/ 135 h 135"/>
              <a:gd name="T50" fmla="*/ 149 w 169"/>
              <a:gd name="T51" fmla="*/ 130 h 135"/>
              <a:gd name="T52" fmla="*/ 166 w 169"/>
              <a:gd name="T53" fmla="*/ 94 h 135"/>
              <a:gd name="T54" fmla="*/ 93 w 169"/>
              <a:gd name="T55" fmla="*/ 61 h 135"/>
              <a:gd name="T56" fmla="*/ 93 w 169"/>
              <a:gd name="T57" fmla="*/ 65 h 135"/>
              <a:gd name="T58" fmla="*/ 74 w 169"/>
              <a:gd name="T59" fmla="*/ 65 h 135"/>
              <a:gd name="T60" fmla="*/ 74 w 169"/>
              <a:gd name="T61" fmla="*/ 68 h 135"/>
              <a:gd name="T62" fmla="*/ 74 w 169"/>
              <a:gd name="T63" fmla="*/ 72 h 135"/>
              <a:gd name="T64" fmla="*/ 93 w 169"/>
              <a:gd name="T65" fmla="*/ 72 h 135"/>
              <a:gd name="T66" fmla="*/ 93 w 169"/>
              <a:gd name="T67" fmla="*/ 76 h 135"/>
              <a:gd name="T68" fmla="*/ 75 w 169"/>
              <a:gd name="T69" fmla="*/ 76 h 135"/>
              <a:gd name="T70" fmla="*/ 88 w 169"/>
              <a:gd name="T71" fmla="*/ 83 h 135"/>
              <a:gd name="T72" fmla="*/ 96 w 169"/>
              <a:gd name="T73" fmla="*/ 82 h 135"/>
              <a:gd name="T74" fmla="*/ 97 w 169"/>
              <a:gd name="T75" fmla="*/ 85 h 135"/>
              <a:gd name="T76" fmla="*/ 87 w 169"/>
              <a:gd name="T77" fmla="*/ 87 h 135"/>
              <a:gd name="T78" fmla="*/ 70 w 169"/>
              <a:gd name="T79" fmla="*/ 76 h 135"/>
              <a:gd name="T80" fmla="*/ 63 w 169"/>
              <a:gd name="T81" fmla="*/ 76 h 135"/>
              <a:gd name="T82" fmla="*/ 63 w 169"/>
              <a:gd name="T83" fmla="*/ 72 h 135"/>
              <a:gd name="T84" fmla="*/ 69 w 169"/>
              <a:gd name="T85" fmla="*/ 72 h 135"/>
              <a:gd name="T86" fmla="*/ 68 w 169"/>
              <a:gd name="T87" fmla="*/ 68 h 135"/>
              <a:gd name="T88" fmla="*/ 69 w 169"/>
              <a:gd name="T89" fmla="*/ 65 h 135"/>
              <a:gd name="T90" fmla="*/ 63 w 169"/>
              <a:gd name="T91" fmla="*/ 65 h 135"/>
              <a:gd name="T92" fmla="*/ 63 w 169"/>
              <a:gd name="T93" fmla="*/ 61 h 135"/>
              <a:gd name="T94" fmla="*/ 69 w 169"/>
              <a:gd name="T95" fmla="*/ 61 h 135"/>
              <a:gd name="T96" fmla="*/ 88 w 169"/>
              <a:gd name="T97" fmla="*/ 48 h 135"/>
              <a:gd name="T98" fmla="*/ 97 w 169"/>
              <a:gd name="T99" fmla="*/ 50 h 135"/>
              <a:gd name="T100" fmla="*/ 96 w 169"/>
              <a:gd name="T101" fmla="*/ 54 h 135"/>
              <a:gd name="T102" fmla="*/ 88 w 169"/>
              <a:gd name="T103" fmla="*/ 52 h 135"/>
              <a:gd name="T104" fmla="*/ 75 w 169"/>
              <a:gd name="T105" fmla="*/ 61 h 135"/>
              <a:gd name="T106" fmla="*/ 93 w 169"/>
              <a:gd name="T107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9" h="135">
                <a:moveTo>
                  <a:pt x="166" y="94"/>
                </a:moveTo>
                <a:cubicBezTo>
                  <a:pt x="163" y="82"/>
                  <a:pt x="157" y="71"/>
                  <a:pt x="151" y="60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42" y="42"/>
                  <a:pt x="134" y="29"/>
                  <a:pt x="124" y="16"/>
                </a:cubicBezTo>
                <a:cubicBezTo>
                  <a:pt x="123" y="16"/>
                  <a:pt x="123" y="15"/>
                  <a:pt x="122" y="14"/>
                </a:cubicBezTo>
                <a:cubicBezTo>
                  <a:pt x="118" y="10"/>
                  <a:pt x="113" y="3"/>
                  <a:pt x="106" y="1"/>
                </a:cubicBezTo>
                <a:cubicBezTo>
                  <a:pt x="104" y="0"/>
                  <a:pt x="100" y="0"/>
                  <a:pt x="96" y="0"/>
                </a:cubicBezTo>
                <a:cubicBezTo>
                  <a:pt x="92" y="0"/>
                  <a:pt x="88" y="0"/>
                  <a:pt x="84" y="0"/>
                </a:cubicBezTo>
                <a:cubicBezTo>
                  <a:pt x="80" y="1"/>
                  <a:pt x="77" y="1"/>
                  <a:pt x="75" y="1"/>
                </a:cubicBezTo>
                <a:cubicBezTo>
                  <a:pt x="73" y="1"/>
                  <a:pt x="71" y="1"/>
                  <a:pt x="69" y="1"/>
                </a:cubicBezTo>
                <a:cubicBezTo>
                  <a:pt x="64" y="0"/>
                  <a:pt x="59" y="0"/>
                  <a:pt x="56" y="1"/>
                </a:cubicBezTo>
                <a:cubicBezTo>
                  <a:pt x="47" y="3"/>
                  <a:pt x="40" y="14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2" y="27"/>
                  <a:pt x="30" y="29"/>
                </a:cubicBezTo>
                <a:cubicBezTo>
                  <a:pt x="28" y="32"/>
                  <a:pt x="26" y="35"/>
                  <a:pt x="24" y="38"/>
                </a:cubicBezTo>
                <a:cubicBezTo>
                  <a:pt x="22" y="42"/>
                  <a:pt x="21" y="45"/>
                  <a:pt x="19" y="48"/>
                </a:cubicBezTo>
                <a:cubicBezTo>
                  <a:pt x="18" y="51"/>
                  <a:pt x="17" y="53"/>
                  <a:pt x="16" y="56"/>
                </a:cubicBezTo>
                <a:cubicBezTo>
                  <a:pt x="16" y="57"/>
                  <a:pt x="15" y="58"/>
                  <a:pt x="14" y="60"/>
                </a:cubicBezTo>
                <a:cubicBezTo>
                  <a:pt x="11" y="65"/>
                  <a:pt x="9" y="71"/>
                  <a:pt x="7" y="77"/>
                </a:cubicBezTo>
                <a:cubicBezTo>
                  <a:pt x="4" y="87"/>
                  <a:pt x="0" y="105"/>
                  <a:pt x="4" y="117"/>
                </a:cubicBezTo>
                <a:cubicBezTo>
                  <a:pt x="10" y="132"/>
                  <a:pt x="39" y="134"/>
                  <a:pt x="48" y="134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57" y="134"/>
                  <a:pt x="66" y="134"/>
                  <a:pt x="74" y="135"/>
                </a:cubicBezTo>
                <a:cubicBezTo>
                  <a:pt x="82" y="135"/>
                  <a:pt x="91" y="135"/>
                  <a:pt x="99" y="135"/>
                </a:cubicBezTo>
                <a:cubicBezTo>
                  <a:pt x="102" y="135"/>
                  <a:pt x="105" y="135"/>
                  <a:pt x="108" y="135"/>
                </a:cubicBezTo>
                <a:cubicBezTo>
                  <a:pt x="121" y="135"/>
                  <a:pt x="137" y="134"/>
                  <a:pt x="149" y="130"/>
                </a:cubicBezTo>
                <a:cubicBezTo>
                  <a:pt x="163" y="124"/>
                  <a:pt x="169" y="107"/>
                  <a:pt x="166" y="94"/>
                </a:cubicBezTo>
                <a:close/>
                <a:moveTo>
                  <a:pt x="93" y="61"/>
                </a:moveTo>
                <a:cubicBezTo>
                  <a:pt x="93" y="65"/>
                  <a:pt x="93" y="65"/>
                  <a:pt x="9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6"/>
                  <a:pt x="74" y="67"/>
                  <a:pt x="74" y="68"/>
                </a:cubicBezTo>
                <a:cubicBezTo>
                  <a:pt x="74" y="69"/>
                  <a:pt x="74" y="71"/>
                  <a:pt x="74" y="72"/>
                </a:cubicBezTo>
                <a:cubicBezTo>
                  <a:pt x="93" y="72"/>
                  <a:pt x="93" y="72"/>
                  <a:pt x="93" y="72"/>
                </a:cubicBezTo>
                <a:cubicBezTo>
                  <a:pt x="93" y="76"/>
                  <a:pt x="93" y="76"/>
                  <a:pt x="93" y="76"/>
                </a:cubicBezTo>
                <a:cubicBezTo>
                  <a:pt x="75" y="76"/>
                  <a:pt x="75" y="76"/>
                  <a:pt x="75" y="76"/>
                </a:cubicBezTo>
                <a:cubicBezTo>
                  <a:pt x="78" y="80"/>
                  <a:pt x="82" y="83"/>
                  <a:pt x="88" y="83"/>
                </a:cubicBezTo>
                <a:cubicBezTo>
                  <a:pt x="91" y="83"/>
                  <a:pt x="94" y="83"/>
                  <a:pt x="96" y="82"/>
                </a:cubicBezTo>
                <a:cubicBezTo>
                  <a:pt x="97" y="85"/>
                  <a:pt x="97" y="85"/>
                  <a:pt x="97" y="85"/>
                </a:cubicBezTo>
                <a:cubicBezTo>
                  <a:pt x="95" y="86"/>
                  <a:pt x="92" y="87"/>
                  <a:pt x="87" y="87"/>
                </a:cubicBezTo>
                <a:cubicBezTo>
                  <a:pt x="79" y="87"/>
                  <a:pt x="72" y="83"/>
                  <a:pt x="7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72"/>
                  <a:pt x="63" y="72"/>
                  <a:pt x="63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1"/>
                  <a:pt x="68" y="70"/>
                  <a:pt x="68" y="68"/>
                </a:cubicBezTo>
                <a:cubicBezTo>
                  <a:pt x="68" y="67"/>
                  <a:pt x="69" y="66"/>
                  <a:pt x="69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61"/>
                  <a:pt x="63" y="61"/>
                  <a:pt x="63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2" y="53"/>
                  <a:pt x="79" y="48"/>
                  <a:pt x="88" y="48"/>
                </a:cubicBezTo>
                <a:cubicBezTo>
                  <a:pt x="93" y="48"/>
                  <a:pt x="96" y="49"/>
                  <a:pt x="97" y="50"/>
                </a:cubicBezTo>
                <a:cubicBezTo>
                  <a:pt x="96" y="54"/>
                  <a:pt x="96" y="54"/>
                  <a:pt x="96" y="54"/>
                </a:cubicBezTo>
                <a:cubicBezTo>
                  <a:pt x="94" y="53"/>
                  <a:pt x="92" y="52"/>
                  <a:pt x="88" y="52"/>
                </a:cubicBezTo>
                <a:cubicBezTo>
                  <a:pt x="82" y="52"/>
                  <a:pt x="77" y="55"/>
                  <a:pt x="75" y="61"/>
                </a:cubicBezTo>
                <a:lnTo>
                  <a:pt x="93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50"/>
          <p:cNvSpPr/>
          <p:nvPr/>
        </p:nvSpPr>
        <p:spPr bwMode="auto">
          <a:xfrm>
            <a:off x="10150741" y="990600"/>
            <a:ext cx="255555" cy="128588"/>
          </a:xfrm>
          <a:custGeom>
            <a:avLst/>
            <a:gdLst>
              <a:gd name="T0" fmla="*/ 22 w 89"/>
              <a:gd name="T1" fmla="*/ 44 h 45"/>
              <a:gd name="T2" fmla="*/ 24 w 89"/>
              <a:gd name="T3" fmla="*/ 45 h 45"/>
              <a:gd name="T4" fmla="*/ 63 w 89"/>
              <a:gd name="T5" fmla="*/ 45 h 45"/>
              <a:gd name="T6" fmla="*/ 64 w 89"/>
              <a:gd name="T7" fmla="*/ 44 h 45"/>
              <a:gd name="T8" fmla="*/ 88 w 89"/>
              <a:gd name="T9" fmla="*/ 3 h 45"/>
              <a:gd name="T10" fmla="*/ 88 w 89"/>
              <a:gd name="T11" fmla="*/ 1 h 45"/>
              <a:gd name="T12" fmla="*/ 87 w 89"/>
              <a:gd name="T13" fmla="*/ 0 h 45"/>
              <a:gd name="T14" fmla="*/ 3 w 89"/>
              <a:gd name="T15" fmla="*/ 0 h 45"/>
              <a:gd name="T16" fmla="*/ 1 w 89"/>
              <a:gd name="T17" fmla="*/ 1 h 45"/>
              <a:gd name="T18" fmla="*/ 1 w 89"/>
              <a:gd name="T19" fmla="*/ 3 h 45"/>
              <a:gd name="T20" fmla="*/ 22 w 89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" h="45">
                <a:moveTo>
                  <a:pt x="22" y="44"/>
                </a:moveTo>
                <a:cubicBezTo>
                  <a:pt x="22" y="44"/>
                  <a:pt x="23" y="45"/>
                  <a:pt x="24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5"/>
                  <a:pt x="64" y="44"/>
                  <a:pt x="64" y="44"/>
                </a:cubicBezTo>
                <a:cubicBezTo>
                  <a:pt x="88" y="3"/>
                  <a:pt x="88" y="3"/>
                  <a:pt x="88" y="3"/>
                </a:cubicBezTo>
                <a:cubicBezTo>
                  <a:pt x="89" y="3"/>
                  <a:pt x="89" y="2"/>
                  <a:pt x="88" y="1"/>
                </a:cubicBezTo>
                <a:cubicBezTo>
                  <a:pt x="88" y="1"/>
                  <a:pt x="87" y="0"/>
                  <a:pt x="87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1" y="1"/>
                </a:cubicBezTo>
                <a:cubicBezTo>
                  <a:pt x="1" y="2"/>
                  <a:pt x="0" y="3"/>
                  <a:pt x="1" y="3"/>
                </a:cubicBezTo>
                <a:lnTo>
                  <a:pt x="22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51"/>
          <p:cNvSpPr>
            <a:spLocks noEditPoints="1"/>
          </p:cNvSpPr>
          <p:nvPr/>
        </p:nvSpPr>
        <p:spPr bwMode="auto">
          <a:xfrm>
            <a:off x="10034869" y="1154113"/>
            <a:ext cx="487300" cy="388938"/>
          </a:xfrm>
          <a:custGeom>
            <a:avLst/>
            <a:gdLst>
              <a:gd name="T0" fmla="*/ 166 w 169"/>
              <a:gd name="T1" fmla="*/ 94 h 135"/>
              <a:gd name="T2" fmla="*/ 151 w 169"/>
              <a:gd name="T3" fmla="*/ 60 h 135"/>
              <a:gd name="T4" fmla="*/ 150 w 169"/>
              <a:gd name="T5" fmla="*/ 57 h 135"/>
              <a:gd name="T6" fmla="*/ 124 w 169"/>
              <a:gd name="T7" fmla="*/ 16 h 135"/>
              <a:gd name="T8" fmla="*/ 122 w 169"/>
              <a:gd name="T9" fmla="*/ 14 h 135"/>
              <a:gd name="T10" fmla="*/ 107 w 169"/>
              <a:gd name="T11" fmla="*/ 1 h 135"/>
              <a:gd name="T12" fmla="*/ 96 w 169"/>
              <a:gd name="T13" fmla="*/ 0 h 135"/>
              <a:gd name="T14" fmla="*/ 84 w 169"/>
              <a:gd name="T15" fmla="*/ 0 h 135"/>
              <a:gd name="T16" fmla="*/ 75 w 169"/>
              <a:gd name="T17" fmla="*/ 1 h 135"/>
              <a:gd name="T18" fmla="*/ 69 w 169"/>
              <a:gd name="T19" fmla="*/ 1 h 135"/>
              <a:gd name="T20" fmla="*/ 56 w 169"/>
              <a:gd name="T21" fmla="*/ 1 h 135"/>
              <a:gd name="T22" fmla="*/ 36 w 169"/>
              <a:gd name="T23" fmla="*/ 21 h 135"/>
              <a:gd name="T24" fmla="*/ 36 w 169"/>
              <a:gd name="T25" fmla="*/ 21 h 135"/>
              <a:gd name="T26" fmla="*/ 30 w 169"/>
              <a:gd name="T27" fmla="*/ 29 h 135"/>
              <a:gd name="T28" fmla="*/ 24 w 169"/>
              <a:gd name="T29" fmla="*/ 38 h 135"/>
              <a:gd name="T30" fmla="*/ 20 w 169"/>
              <a:gd name="T31" fmla="*/ 48 h 135"/>
              <a:gd name="T32" fmla="*/ 16 w 169"/>
              <a:gd name="T33" fmla="*/ 56 h 135"/>
              <a:gd name="T34" fmla="*/ 14 w 169"/>
              <a:gd name="T35" fmla="*/ 60 h 135"/>
              <a:gd name="T36" fmla="*/ 7 w 169"/>
              <a:gd name="T37" fmla="*/ 77 h 135"/>
              <a:gd name="T38" fmla="*/ 4 w 169"/>
              <a:gd name="T39" fmla="*/ 117 h 135"/>
              <a:gd name="T40" fmla="*/ 48 w 169"/>
              <a:gd name="T41" fmla="*/ 134 h 135"/>
              <a:gd name="T42" fmla="*/ 49 w 169"/>
              <a:gd name="T43" fmla="*/ 134 h 135"/>
              <a:gd name="T44" fmla="*/ 74 w 169"/>
              <a:gd name="T45" fmla="*/ 135 h 135"/>
              <a:gd name="T46" fmla="*/ 99 w 169"/>
              <a:gd name="T47" fmla="*/ 135 h 135"/>
              <a:gd name="T48" fmla="*/ 108 w 169"/>
              <a:gd name="T49" fmla="*/ 135 h 135"/>
              <a:gd name="T50" fmla="*/ 149 w 169"/>
              <a:gd name="T51" fmla="*/ 130 h 135"/>
              <a:gd name="T52" fmla="*/ 166 w 169"/>
              <a:gd name="T53" fmla="*/ 94 h 135"/>
              <a:gd name="T54" fmla="*/ 87 w 169"/>
              <a:gd name="T55" fmla="*/ 91 h 135"/>
              <a:gd name="T56" fmla="*/ 87 w 169"/>
              <a:gd name="T57" fmla="*/ 98 h 135"/>
              <a:gd name="T58" fmla="*/ 82 w 169"/>
              <a:gd name="T59" fmla="*/ 98 h 135"/>
              <a:gd name="T60" fmla="*/ 82 w 169"/>
              <a:gd name="T61" fmla="*/ 91 h 135"/>
              <a:gd name="T62" fmla="*/ 71 w 169"/>
              <a:gd name="T63" fmla="*/ 87 h 135"/>
              <a:gd name="T64" fmla="*/ 72 w 169"/>
              <a:gd name="T65" fmla="*/ 82 h 135"/>
              <a:gd name="T66" fmla="*/ 83 w 169"/>
              <a:gd name="T67" fmla="*/ 86 h 135"/>
              <a:gd name="T68" fmla="*/ 92 w 169"/>
              <a:gd name="T69" fmla="*/ 78 h 135"/>
              <a:gd name="T70" fmla="*/ 84 w 169"/>
              <a:gd name="T71" fmla="*/ 69 h 135"/>
              <a:gd name="T72" fmla="*/ 71 w 169"/>
              <a:gd name="T73" fmla="*/ 57 h 135"/>
              <a:gd name="T74" fmla="*/ 83 w 169"/>
              <a:gd name="T75" fmla="*/ 45 h 135"/>
              <a:gd name="T76" fmla="*/ 83 w 169"/>
              <a:gd name="T77" fmla="*/ 37 h 135"/>
              <a:gd name="T78" fmla="*/ 87 w 169"/>
              <a:gd name="T79" fmla="*/ 37 h 135"/>
              <a:gd name="T80" fmla="*/ 87 w 169"/>
              <a:gd name="T81" fmla="*/ 44 h 135"/>
              <a:gd name="T82" fmla="*/ 97 w 169"/>
              <a:gd name="T83" fmla="*/ 47 h 135"/>
              <a:gd name="T84" fmla="*/ 95 w 169"/>
              <a:gd name="T85" fmla="*/ 52 h 135"/>
              <a:gd name="T86" fmla="*/ 86 w 169"/>
              <a:gd name="T87" fmla="*/ 49 h 135"/>
              <a:gd name="T88" fmla="*/ 78 w 169"/>
              <a:gd name="T89" fmla="*/ 56 h 135"/>
              <a:gd name="T90" fmla="*/ 87 w 169"/>
              <a:gd name="T91" fmla="*/ 64 h 135"/>
              <a:gd name="T92" fmla="*/ 99 w 169"/>
              <a:gd name="T93" fmla="*/ 78 h 135"/>
              <a:gd name="T94" fmla="*/ 87 w 169"/>
              <a:gd name="T95" fmla="*/ 9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" h="135">
                <a:moveTo>
                  <a:pt x="166" y="94"/>
                </a:moveTo>
                <a:cubicBezTo>
                  <a:pt x="163" y="82"/>
                  <a:pt x="157" y="71"/>
                  <a:pt x="151" y="60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42" y="42"/>
                  <a:pt x="134" y="29"/>
                  <a:pt x="124" y="16"/>
                </a:cubicBezTo>
                <a:cubicBezTo>
                  <a:pt x="123" y="16"/>
                  <a:pt x="123" y="15"/>
                  <a:pt x="122" y="14"/>
                </a:cubicBezTo>
                <a:cubicBezTo>
                  <a:pt x="118" y="10"/>
                  <a:pt x="113" y="3"/>
                  <a:pt x="107" y="1"/>
                </a:cubicBezTo>
                <a:cubicBezTo>
                  <a:pt x="104" y="0"/>
                  <a:pt x="101" y="0"/>
                  <a:pt x="96" y="0"/>
                </a:cubicBezTo>
                <a:cubicBezTo>
                  <a:pt x="92" y="0"/>
                  <a:pt x="88" y="0"/>
                  <a:pt x="84" y="0"/>
                </a:cubicBezTo>
                <a:cubicBezTo>
                  <a:pt x="81" y="1"/>
                  <a:pt x="77" y="1"/>
                  <a:pt x="75" y="1"/>
                </a:cubicBezTo>
                <a:cubicBezTo>
                  <a:pt x="73" y="1"/>
                  <a:pt x="71" y="1"/>
                  <a:pt x="69" y="1"/>
                </a:cubicBezTo>
                <a:cubicBezTo>
                  <a:pt x="64" y="0"/>
                  <a:pt x="60" y="0"/>
                  <a:pt x="56" y="1"/>
                </a:cubicBezTo>
                <a:cubicBezTo>
                  <a:pt x="47" y="3"/>
                  <a:pt x="41" y="14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2" y="27"/>
                  <a:pt x="30" y="29"/>
                </a:cubicBezTo>
                <a:cubicBezTo>
                  <a:pt x="28" y="32"/>
                  <a:pt x="26" y="35"/>
                  <a:pt x="24" y="38"/>
                </a:cubicBezTo>
                <a:cubicBezTo>
                  <a:pt x="22" y="42"/>
                  <a:pt x="21" y="45"/>
                  <a:pt x="20" y="48"/>
                </a:cubicBezTo>
                <a:cubicBezTo>
                  <a:pt x="19" y="51"/>
                  <a:pt x="18" y="53"/>
                  <a:pt x="16" y="56"/>
                </a:cubicBezTo>
                <a:cubicBezTo>
                  <a:pt x="16" y="57"/>
                  <a:pt x="15" y="59"/>
                  <a:pt x="14" y="60"/>
                </a:cubicBezTo>
                <a:cubicBezTo>
                  <a:pt x="12" y="65"/>
                  <a:pt x="9" y="71"/>
                  <a:pt x="7" y="77"/>
                </a:cubicBezTo>
                <a:cubicBezTo>
                  <a:pt x="4" y="87"/>
                  <a:pt x="0" y="105"/>
                  <a:pt x="4" y="117"/>
                </a:cubicBezTo>
                <a:cubicBezTo>
                  <a:pt x="10" y="132"/>
                  <a:pt x="40" y="134"/>
                  <a:pt x="48" y="134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57" y="134"/>
                  <a:pt x="66" y="134"/>
                  <a:pt x="74" y="135"/>
                </a:cubicBezTo>
                <a:cubicBezTo>
                  <a:pt x="82" y="135"/>
                  <a:pt x="91" y="135"/>
                  <a:pt x="99" y="135"/>
                </a:cubicBezTo>
                <a:cubicBezTo>
                  <a:pt x="102" y="135"/>
                  <a:pt x="105" y="135"/>
                  <a:pt x="108" y="135"/>
                </a:cubicBezTo>
                <a:cubicBezTo>
                  <a:pt x="121" y="135"/>
                  <a:pt x="137" y="134"/>
                  <a:pt x="149" y="130"/>
                </a:cubicBezTo>
                <a:cubicBezTo>
                  <a:pt x="163" y="124"/>
                  <a:pt x="169" y="107"/>
                  <a:pt x="166" y="94"/>
                </a:cubicBezTo>
                <a:close/>
                <a:moveTo>
                  <a:pt x="87" y="91"/>
                </a:moveTo>
                <a:cubicBezTo>
                  <a:pt x="87" y="98"/>
                  <a:pt x="87" y="98"/>
                  <a:pt x="87" y="98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91"/>
                  <a:pt x="82" y="91"/>
                  <a:pt x="82" y="91"/>
                </a:cubicBezTo>
                <a:cubicBezTo>
                  <a:pt x="78" y="91"/>
                  <a:pt x="73" y="89"/>
                  <a:pt x="71" y="87"/>
                </a:cubicBezTo>
                <a:cubicBezTo>
                  <a:pt x="72" y="82"/>
                  <a:pt x="72" y="82"/>
                  <a:pt x="72" y="82"/>
                </a:cubicBezTo>
                <a:cubicBezTo>
                  <a:pt x="75" y="84"/>
                  <a:pt x="79" y="86"/>
                  <a:pt x="83" y="86"/>
                </a:cubicBezTo>
                <a:cubicBezTo>
                  <a:pt x="88" y="86"/>
                  <a:pt x="92" y="83"/>
                  <a:pt x="92" y="78"/>
                </a:cubicBezTo>
                <a:cubicBezTo>
                  <a:pt x="92" y="74"/>
                  <a:pt x="89" y="72"/>
                  <a:pt x="84" y="69"/>
                </a:cubicBezTo>
                <a:cubicBezTo>
                  <a:pt x="76" y="66"/>
                  <a:pt x="71" y="63"/>
                  <a:pt x="71" y="57"/>
                </a:cubicBezTo>
                <a:cubicBezTo>
                  <a:pt x="71" y="50"/>
                  <a:pt x="76" y="46"/>
                  <a:pt x="83" y="45"/>
                </a:cubicBezTo>
                <a:cubicBezTo>
                  <a:pt x="83" y="37"/>
                  <a:pt x="83" y="37"/>
                  <a:pt x="83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7" y="44"/>
                  <a:pt x="87" y="44"/>
                  <a:pt x="87" y="44"/>
                </a:cubicBezTo>
                <a:cubicBezTo>
                  <a:pt x="92" y="44"/>
                  <a:pt x="95" y="46"/>
                  <a:pt x="97" y="47"/>
                </a:cubicBezTo>
                <a:cubicBezTo>
                  <a:pt x="95" y="52"/>
                  <a:pt x="95" y="52"/>
                  <a:pt x="95" y="52"/>
                </a:cubicBezTo>
                <a:cubicBezTo>
                  <a:pt x="93" y="51"/>
                  <a:pt x="90" y="49"/>
                  <a:pt x="86" y="49"/>
                </a:cubicBezTo>
                <a:cubicBezTo>
                  <a:pt x="80" y="49"/>
                  <a:pt x="78" y="53"/>
                  <a:pt x="78" y="56"/>
                </a:cubicBezTo>
                <a:cubicBezTo>
                  <a:pt x="78" y="60"/>
                  <a:pt x="80" y="61"/>
                  <a:pt x="87" y="64"/>
                </a:cubicBezTo>
                <a:cubicBezTo>
                  <a:pt x="95" y="67"/>
                  <a:pt x="99" y="71"/>
                  <a:pt x="99" y="78"/>
                </a:cubicBezTo>
                <a:cubicBezTo>
                  <a:pt x="99" y="84"/>
                  <a:pt x="94" y="89"/>
                  <a:pt x="87" y="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2"/>
          <p:cNvSpPr/>
          <p:nvPr/>
        </p:nvSpPr>
        <p:spPr bwMode="auto">
          <a:xfrm>
            <a:off x="7665040" y="1341439"/>
            <a:ext cx="317459" cy="144463"/>
          </a:xfrm>
          <a:custGeom>
            <a:avLst/>
            <a:gdLst>
              <a:gd name="T0" fmla="*/ 105 w 110"/>
              <a:gd name="T1" fmla="*/ 38 h 50"/>
              <a:gd name="T2" fmla="*/ 77 w 110"/>
              <a:gd name="T3" fmla="*/ 44 h 50"/>
              <a:gd name="T4" fmla="*/ 15 w 110"/>
              <a:gd name="T5" fmla="*/ 9 h 50"/>
              <a:gd name="T6" fmla="*/ 27 w 110"/>
              <a:gd name="T7" fmla="*/ 13 h 50"/>
              <a:gd name="T8" fmla="*/ 31 w 110"/>
              <a:gd name="T9" fmla="*/ 11 h 50"/>
              <a:gd name="T10" fmla="*/ 29 w 110"/>
              <a:gd name="T11" fmla="*/ 7 h 50"/>
              <a:gd name="T12" fmla="*/ 11 w 110"/>
              <a:gd name="T13" fmla="*/ 0 h 50"/>
              <a:gd name="T14" fmla="*/ 8 w 110"/>
              <a:gd name="T15" fmla="*/ 0 h 50"/>
              <a:gd name="T16" fmla="*/ 6 w 110"/>
              <a:gd name="T17" fmla="*/ 2 h 50"/>
              <a:gd name="T18" fmla="*/ 0 w 110"/>
              <a:gd name="T19" fmla="*/ 24 h 50"/>
              <a:gd name="T20" fmla="*/ 3 w 110"/>
              <a:gd name="T21" fmla="*/ 28 h 50"/>
              <a:gd name="T22" fmla="*/ 4 w 110"/>
              <a:gd name="T23" fmla="*/ 28 h 50"/>
              <a:gd name="T24" fmla="*/ 7 w 110"/>
              <a:gd name="T25" fmla="*/ 25 h 50"/>
              <a:gd name="T26" fmla="*/ 10 w 110"/>
              <a:gd name="T27" fmla="*/ 13 h 50"/>
              <a:gd name="T28" fmla="*/ 77 w 110"/>
              <a:gd name="T29" fmla="*/ 50 h 50"/>
              <a:gd name="T30" fmla="*/ 108 w 110"/>
              <a:gd name="T31" fmla="*/ 44 h 50"/>
              <a:gd name="T32" fmla="*/ 109 w 110"/>
              <a:gd name="T33" fmla="*/ 40 h 50"/>
              <a:gd name="T34" fmla="*/ 105 w 110"/>
              <a:gd name="T35" fmla="*/ 3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" h="50">
                <a:moveTo>
                  <a:pt x="105" y="38"/>
                </a:moveTo>
                <a:cubicBezTo>
                  <a:pt x="96" y="42"/>
                  <a:pt x="86" y="44"/>
                  <a:pt x="77" y="44"/>
                </a:cubicBezTo>
                <a:cubicBezTo>
                  <a:pt x="51" y="44"/>
                  <a:pt x="28" y="30"/>
                  <a:pt x="15" y="9"/>
                </a:cubicBezTo>
                <a:cubicBezTo>
                  <a:pt x="27" y="13"/>
                  <a:pt x="27" y="13"/>
                  <a:pt x="27" y="13"/>
                </a:cubicBezTo>
                <a:cubicBezTo>
                  <a:pt x="29" y="14"/>
                  <a:pt x="31" y="13"/>
                  <a:pt x="31" y="11"/>
                </a:cubicBezTo>
                <a:cubicBezTo>
                  <a:pt x="32" y="10"/>
                  <a:pt x="31" y="8"/>
                  <a:pt x="29" y="7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0"/>
                  <a:pt x="8" y="0"/>
                </a:cubicBezTo>
                <a:cubicBezTo>
                  <a:pt x="7" y="0"/>
                  <a:pt x="6" y="1"/>
                  <a:pt x="6" y="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6"/>
                  <a:pt x="1" y="27"/>
                  <a:pt x="3" y="28"/>
                </a:cubicBezTo>
                <a:cubicBezTo>
                  <a:pt x="3" y="28"/>
                  <a:pt x="3" y="28"/>
                  <a:pt x="4" y="28"/>
                </a:cubicBezTo>
                <a:cubicBezTo>
                  <a:pt x="5" y="28"/>
                  <a:pt x="6" y="27"/>
                  <a:pt x="7" y="25"/>
                </a:cubicBezTo>
                <a:cubicBezTo>
                  <a:pt x="10" y="13"/>
                  <a:pt x="10" y="13"/>
                  <a:pt x="10" y="13"/>
                </a:cubicBezTo>
                <a:cubicBezTo>
                  <a:pt x="24" y="36"/>
                  <a:pt x="50" y="50"/>
                  <a:pt x="77" y="50"/>
                </a:cubicBezTo>
                <a:cubicBezTo>
                  <a:pt x="87" y="50"/>
                  <a:pt x="98" y="48"/>
                  <a:pt x="108" y="44"/>
                </a:cubicBezTo>
                <a:cubicBezTo>
                  <a:pt x="109" y="43"/>
                  <a:pt x="110" y="41"/>
                  <a:pt x="109" y="40"/>
                </a:cubicBezTo>
                <a:cubicBezTo>
                  <a:pt x="109" y="38"/>
                  <a:pt x="107" y="37"/>
                  <a:pt x="105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53"/>
          <p:cNvSpPr/>
          <p:nvPr/>
        </p:nvSpPr>
        <p:spPr bwMode="auto">
          <a:xfrm>
            <a:off x="7798373" y="1036638"/>
            <a:ext cx="312697" cy="149225"/>
          </a:xfrm>
          <a:custGeom>
            <a:avLst/>
            <a:gdLst>
              <a:gd name="T0" fmla="*/ 5 w 109"/>
              <a:gd name="T1" fmla="*/ 12 h 52"/>
              <a:gd name="T2" fmla="*/ 31 w 109"/>
              <a:gd name="T3" fmla="*/ 7 h 52"/>
              <a:gd name="T4" fmla="*/ 93 w 109"/>
              <a:gd name="T5" fmla="*/ 43 h 52"/>
              <a:gd name="T6" fmla="*/ 82 w 109"/>
              <a:gd name="T7" fmla="*/ 39 h 52"/>
              <a:gd name="T8" fmla="*/ 78 w 109"/>
              <a:gd name="T9" fmla="*/ 40 h 52"/>
              <a:gd name="T10" fmla="*/ 79 w 109"/>
              <a:gd name="T11" fmla="*/ 45 h 52"/>
              <a:gd name="T12" fmla="*/ 98 w 109"/>
              <a:gd name="T13" fmla="*/ 52 h 52"/>
              <a:gd name="T14" fmla="*/ 99 w 109"/>
              <a:gd name="T15" fmla="*/ 52 h 52"/>
              <a:gd name="T16" fmla="*/ 101 w 109"/>
              <a:gd name="T17" fmla="*/ 52 h 52"/>
              <a:gd name="T18" fmla="*/ 102 w 109"/>
              <a:gd name="T19" fmla="*/ 50 h 52"/>
              <a:gd name="T20" fmla="*/ 108 w 109"/>
              <a:gd name="T21" fmla="*/ 28 h 52"/>
              <a:gd name="T22" fmla="*/ 106 w 109"/>
              <a:gd name="T23" fmla="*/ 24 h 52"/>
              <a:gd name="T24" fmla="*/ 102 w 109"/>
              <a:gd name="T25" fmla="*/ 26 h 52"/>
              <a:gd name="T26" fmla="*/ 98 w 109"/>
              <a:gd name="T27" fmla="*/ 40 h 52"/>
              <a:gd name="T28" fmla="*/ 31 w 109"/>
              <a:gd name="T29" fmla="*/ 0 h 52"/>
              <a:gd name="T30" fmla="*/ 3 w 109"/>
              <a:gd name="T31" fmla="*/ 5 h 52"/>
              <a:gd name="T32" fmla="*/ 1 w 109"/>
              <a:gd name="T33" fmla="*/ 10 h 52"/>
              <a:gd name="T34" fmla="*/ 5 w 109"/>
              <a:gd name="T35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52">
                <a:moveTo>
                  <a:pt x="5" y="12"/>
                </a:moveTo>
                <a:cubicBezTo>
                  <a:pt x="13" y="8"/>
                  <a:pt x="22" y="7"/>
                  <a:pt x="31" y="7"/>
                </a:cubicBezTo>
                <a:cubicBezTo>
                  <a:pt x="56" y="7"/>
                  <a:pt x="80" y="21"/>
                  <a:pt x="93" y="43"/>
                </a:cubicBezTo>
                <a:cubicBezTo>
                  <a:pt x="82" y="39"/>
                  <a:pt x="82" y="39"/>
                  <a:pt x="82" y="39"/>
                </a:cubicBezTo>
                <a:cubicBezTo>
                  <a:pt x="80" y="38"/>
                  <a:pt x="78" y="39"/>
                  <a:pt x="78" y="40"/>
                </a:cubicBezTo>
                <a:cubicBezTo>
                  <a:pt x="77" y="42"/>
                  <a:pt x="78" y="44"/>
                  <a:pt x="79" y="45"/>
                </a:cubicBezTo>
                <a:cubicBezTo>
                  <a:pt x="98" y="52"/>
                  <a:pt x="98" y="52"/>
                  <a:pt x="98" y="52"/>
                </a:cubicBezTo>
                <a:cubicBezTo>
                  <a:pt x="98" y="52"/>
                  <a:pt x="99" y="52"/>
                  <a:pt x="99" y="52"/>
                </a:cubicBezTo>
                <a:cubicBezTo>
                  <a:pt x="100" y="52"/>
                  <a:pt x="100" y="52"/>
                  <a:pt x="101" y="52"/>
                </a:cubicBezTo>
                <a:cubicBezTo>
                  <a:pt x="102" y="51"/>
                  <a:pt x="102" y="51"/>
                  <a:pt x="102" y="50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09" y="26"/>
                  <a:pt x="108" y="25"/>
                  <a:pt x="106" y="24"/>
                </a:cubicBezTo>
                <a:cubicBezTo>
                  <a:pt x="104" y="24"/>
                  <a:pt x="102" y="25"/>
                  <a:pt x="102" y="26"/>
                </a:cubicBezTo>
                <a:cubicBezTo>
                  <a:pt x="98" y="40"/>
                  <a:pt x="98" y="40"/>
                  <a:pt x="98" y="40"/>
                </a:cubicBezTo>
                <a:cubicBezTo>
                  <a:pt x="84" y="15"/>
                  <a:pt x="59" y="0"/>
                  <a:pt x="31" y="0"/>
                </a:cubicBezTo>
                <a:cubicBezTo>
                  <a:pt x="21" y="0"/>
                  <a:pt x="12" y="2"/>
                  <a:pt x="3" y="5"/>
                </a:cubicBezTo>
                <a:cubicBezTo>
                  <a:pt x="1" y="6"/>
                  <a:pt x="0" y="8"/>
                  <a:pt x="1" y="10"/>
                </a:cubicBezTo>
                <a:cubicBezTo>
                  <a:pt x="2" y="11"/>
                  <a:pt x="4" y="12"/>
                  <a:pt x="5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54"/>
          <p:cNvSpPr/>
          <p:nvPr/>
        </p:nvSpPr>
        <p:spPr bwMode="auto">
          <a:xfrm>
            <a:off x="7972976" y="1220789"/>
            <a:ext cx="207936" cy="276225"/>
          </a:xfrm>
          <a:custGeom>
            <a:avLst/>
            <a:gdLst>
              <a:gd name="T0" fmla="*/ 66 w 72"/>
              <a:gd name="T1" fmla="*/ 51 h 96"/>
              <a:gd name="T2" fmla="*/ 72 w 72"/>
              <a:gd name="T3" fmla="*/ 32 h 96"/>
              <a:gd name="T4" fmla="*/ 41 w 72"/>
              <a:gd name="T5" fmla="*/ 0 h 96"/>
              <a:gd name="T6" fmla="*/ 41 w 72"/>
              <a:gd name="T7" fmla="*/ 0 h 96"/>
              <a:gd name="T8" fmla="*/ 41 w 72"/>
              <a:gd name="T9" fmla="*/ 0 h 96"/>
              <a:gd name="T10" fmla="*/ 41 w 72"/>
              <a:gd name="T11" fmla="*/ 0 h 96"/>
              <a:gd name="T12" fmla="*/ 41 w 72"/>
              <a:gd name="T13" fmla="*/ 0 h 96"/>
              <a:gd name="T14" fmla="*/ 7 w 72"/>
              <a:gd name="T15" fmla="*/ 17 h 96"/>
              <a:gd name="T16" fmla="*/ 4 w 72"/>
              <a:gd name="T17" fmla="*/ 33 h 96"/>
              <a:gd name="T18" fmla="*/ 3 w 72"/>
              <a:gd name="T19" fmla="*/ 46 h 96"/>
              <a:gd name="T20" fmla="*/ 1 w 72"/>
              <a:gd name="T21" fmla="*/ 55 h 96"/>
              <a:gd name="T22" fmla="*/ 4 w 72"/>
              <a:gd name="T23" fmla="*/ 57 h 96"/>
              <a:gd name="T24" fmla="*/ 8 w 72"/>
              <a:gd name="T25" fmla="*/ 58 h 96"/>
              <a:gd name="T26" fmla="*/ 9 w 72"/>
              <a:gd name="T27" fmla="*/ 63 h 96"/>
              <a:gd name="T28" fmla="*/ 13 w 72"/>
              <a:gd name="T29" fmla="*/ 65 h 96"/>
              <a:gd name="T30" fmla="*/ 10 w 72"/>
              <a:gd name="T31" fmla="*/ 68 h 96"/>
              <a:gd name="T32" fmla="*/ 13 w 72"/>
              <a:gd name="T33" fmla="*/ 70 h 96"/>
              <a:gd name="T34" fmla="*/ 13 w 72"/>
              <a:gd name="T35" fmla="*/ 73 h 96"/>
              <a:gd name="T36" fmla="*/ 16 w 72"/>
              <a:gd name="T37" fmla="*/ 82 h 96"/>
              <a:gd name="T38" fmla="*/ 28 w 72"/>
              <a:gd name="T39" fmla="*/ 85 h 96"/>
              <a:gd name="T40" fmla="*/ 31 w 72"/>
              <a:gd name="T41" fmla="*/ 95 h 96"/>
              <a:gd name="T42" fmla="*/ 31 w 72"/>
              <a:gd name="T43" fmla="*/ 96 h 96"/>
              <a:gd name="T44" fmla="*/ 56 w 72"/>
              <a:gd name="T45" fmla="*/ 93 h 96"/>
              <a:gd name="T46" fmla="*/ 59 w 72"/>
              <a:gd name="T47" fmla="*/ 90 h 96"/>
              <a:gd name="T48" fmla="*/ 58 w 72"/>
              <a:gd name="T49" fmla="*/ 75 h 96"/>
              <a:gd name="T50" fmla="*/ 66 w 72"/>
              <a:gd name="T51" fmla="*/ 5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" h="96">
                <a:moveTo>
                  <a:pt x="66" y="51"/>
                </a:moveTo>
                <a:cubicBezTo>
                  <a:pt x="70" y="46"/>
                  <a:pt x="72" y="39"/>
                  <a:pt x="72" y="32"/>
                </a:cubicBezTo>
                <a:cubicBezTo>
                  <a:pt x="72" y="14"/>
                  <a:pt x="59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21" y="0"/>
                  <a:pt x="11" y="10"/>
                  <a:pt x="7" y="17"/>
                </a:cubicBezTo>
                <a:cubicBezTo>
                  <a:pt x="5" y="22"/>
                  <a:pt x="4" y="27"/>
                  <a:pt x="4" y="33"/>
                </a:cubicBezTo>
                <a:cubicBezTo>
                  <a:pt x="4" y="37"/>
                  <a:pt x="4" y="42"/>
                  <a:pt x="3" y="46"/>
                </a:cubicBezTo>
                <a:cubicBezTo>
                  <a:pt x="2" y="49"/>
                  <a:pt x="0" y="52"/>
                  <a:pt x="1" y="55"/>
                </a:cubicBezTo>
                <a:cubicBezTo>
                  <a:pt x="2" y="56"/>
                  <a:pt x="3" y="57"/>
                  <a:pt x="4" y="57"/>
                </a:cubicBezTo>
                <a:cubicBezTo>
                  <a:pt x="5" y="58"/>
                  <a:pt x="7" y="57"/>
                  <a:pt x="8" y="58"/>
                </a:cubicBezTo>
                <a:cubicBezTo>
                  <a:pt x="10" y="59"/>
                  <a:pt x="8" y="62"/>
                  <a:pt x="9" y="63"/>
                </a:cubicBezTo>
                <a:cubicBezTo>
                  <a:pt x="10" y="64"/>
                  <a:pt x="12" y="64"/>
                  <a:pt x="13" y="65"/>
                </a:cubicBezTo>
                <a:cubicBezTo>
                  <a:pt x="13" y="66"/>
                  <a:pt x="10" y="66"/>
                  <a:pt x="10" y="68"/>
                </a:cubicBezTo>
                <a:cubicBezTo>
                  <a:pt x="11" y="69"/>
                  <a:pt x="12" y="69"/>
                  <a:pt x="13" y="70"/>
                </a:cubicBezTo>
                <a:cubicBezTo>
                  <a:pt x="13" y="71"/>
                  <a:pt x="13" y="72"/>
                  <a:pt x="13" y="73"/>
                </a:cubicBezTo>
                <a:cubicBezTo>
                  <a:pt x="13" y="77"/>
                  <a:pt x="10" y="81"/>
                  <a:pt x="16" y="82"/>
                </a:cubicBezTo>
                <a:cubicBezTo>
                  <a:pt x="21" y="83"/>
                  <a:pt x="25" y="80"/>
                  <a:pt x="28" y="85"/>
                </a:cubicBezTo>
                <a:cubicBezTo>
                  <a:pt x="30" y="88"/>
                  <a:pt x="31" y="92"/>
                  <a:pt x="31" y="95"/>
                </a:cubicBezTo>
                <a:cubicBezTo>
                  <a:pt x="31" y="96"/>
                  <a:pt x="31" y="96"/>
                  <a:pt x="31" y="96"/>
                </a:cubicBezTo>
                <a:cubicBezTo>
                  <a:pt x="56" y="93"/>
                  <a:pt x="56" y="93"/>
                  <a:pt x="56" y="93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85"/>
                  <a:pt x="58" y="81"/>
                  <a:pt x="58" y="75"/>
                </a:cubicBezTo>
                <a:cubicBezTo>
                  <a:pt x="58" y="67"/>
                  <a:pt x="60" y="59"/>
                  <a:pt x="66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55"/>
          <p:cNvSpPr/>
          <p:nvPr/>
        </p:nvSpPr>
        <p:spPr bwMode="auto">
          <a:xfrm>
            <a:off x="7628532" y="1058864"/>
            <a:ext cx="206348" cy="276225"/>
          </a:xfrm>
          <a:custGeom>
            <a:avLst/>
            <a:gdLst>
              <a:gd name="T0" fmla="*/ 14 w 72"/>
              <a:gd name="T1" fmla="*/ 75 h 96"/>
              <a:gd name="T2" fmla="*/ 14 w 72"/>
              <a:gd name="T3" fmla="*/ 90 h 96"/>
              <a:gd name="T4" fmla="*/ 17 w 72"/>
              <a:gd name="T5" fmla="*/ 93 h 96"/>
              <a:gd name="T6" fmla="*/ 42 w 72"/>
              <a:gd name="T7" fmla="*/ 96 h 96"/>
              <a:gd name="T8" fmla="*/ 42 w 72"/>
              <a:gd name="T9" fmla="*/ 95 h 96"/>
              <a:gd name="T10" fmla="*/ 44 w 72"/>
              <a:gd name="T11" fmla="*/ 85 h 96"/>
              <a:gd name="T12" fmla="*/ 57 w 72"/>
              <a:gd name="T13" fmla="*/ 82 h 96"/>
              <a:gd name="T14" fmla="*/ 60 w 72"/>
              <a:gd name="T15" fmla="*/ 73 h 96"/>
              <a:gd name="T16" fmla="*/ 60 w 72"/>
              <a:gd name="T17" fmla="*/ 70 h 96"/>
              <a:gd name="T18" fmla="*/ 62 w 72"/>
              <a:gd name="T19" fmla="*/ 68 h 96"/>
              <a:gd name="T20" fmla="*/ 59 w 72"/>
              <a:gd name="T21" fmla="*/ 65 h 96"/>
              <a:gd name="T22" fmla="*/ 63 w 72"/>
              <a:gd name="T23" fmla="*/ 63 h 96"/>
              <a:gd name="T24" fmla="*/ 65 w 72"/>
              <a:gd name="T25" fmla="*/ 58 h 96"/>
              <a:gd name="T26" fmla="*/ 69 w 72"/>
              <a:gd name="T27" fmla="*/ 57 h 96"/>
              <a:gd name="T28" fmla="*/ 72 w 72"/>
              <a:gd name="T29" fmla="*/ 55 h 96"/>
              <a:gd name="T30" fmla="*/ 70 w 72"/>
              <a:gd name="T31" fmla="*/ 46 h 96"/>
              <a:gd name="T32" fmla="*/ 68 w 72"/>
              <a:gd name="T33" fmla="*/ 33 h 96"/>
              <a:gd name="T34" fmla="*/ 65 w 72"/>
              <a:gd name="T35" fmla="*/ 17 h 96"/>
              <a:gd name="T36" fmla="*/ 32 w 72"/>
              <a:gd name="T37" fmla="*/ 0 h 96"/>
              <a:gd name="T38" fmla="*/ 32 w 72"/>
              <a:gd name="T39" fmla="*/ 0 h 96"/>
              <a:gd name="T40" fmla="*/ 32 w 72"/>
              <a:gd name="T41" fmla="*/ 0 h 96"/>
              <a:gd name="T42" fmla="*/ 31 w 72"/>
              <a:gd name="T43" fmla="*/ 0 h 96"/>
              <a:gd name="T44" fmla="*/ 31 w 72"/>
              <a:gd name="T45" fmla="*/ 0 h 96"/>
              <a:gd name="T46" fmla="*/ 0 w 72"/>
              <a:gd name="T47" fmla="*/ 32 h 96"/>
              <a:gd name="T48" fmla="*/ 7 w 72"/>
              <a:gd name="T49" fmla="*/ 51 h 96"/>
              <a:gd name="T50" fmla="*/ 7 w 72"/>
              <a:gd name="T51" fmla="*/ 51 h 96"/>
              <a:gd name="T52" fmla="*/ 14 w 72"/>
              <a:gd name="T53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2" h="96">
                <a:moveTo>
                  <a:pt x="14" y="75"/>
                </a:moveTo>
                <a:cubicBezTo>
                  <a:pt x="14" y="80"/>
                  <a:pt x="14" y="85"/>
                  <a:pt x="14" y="90"/>
                </a:cubicBezTo>
                <a:cubicBezTo>
                  <a:pt x="17" y="93"/>
                  <a:pt x="17" y="93"/>
                  <a:pt x="17" y="93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95"/>
                  <a:pt x="42" y="95"/>
                  <a:pt x="42" y="95"/>
                </a:cubicBezTo>
                <a:cubicBezTo>
                  <a:pt x="42" y="92"/>
                  <a:pt x="42" y="88"/>
                  <a:pt x="44" y="85"/>
                </a:cubicBezTo>
                <a:cubicBezTo>
                  <a:pt x="47" y="80"/>
                  <a:pt x="52" y="83"/>
                  <a:pt x="57" y="82"/>
                </a:cubicBezTo>
                <a:cubicBezTo>
                  <a:pt x="63" y="81"/>
                  <a:pt x="60" y="77"/>
                  <a:pt x="60" y="73"/>
                </a:cubicBezTo>
                <a:cubicBezTo>
                  <a:pt x="60" y="72"/>
                  <a:pt x="60" y="71"/>
                  <a:pt x="60" y="70"/>
                </a:cubicBezTo>
                <a:cubicBezTo>
                  <a:pt x="60" y="69"/>
                  <a:pt x="62" y="69"/>
                  <a:pt x="62" y="68"/>
                </a:cubicBezTo>
                <a:cubicBezTo>
                  <a:pt x="63" y="66"/>
                  <a:pt x="60" y="66"/>
                  <a:pt x="59" y="65"/>
                </a:cubicBezTo>
                <a:cubicBezTo>
                  <a:pt x="60" y="64"/>
                  <a:pt x="63" y="64"/>
                  <a:pt x="63" y="63"/>
                </a:cubicBezTo>
                <a:cubicBezTo>
                  <a:pt x="65" y="62"/>
                  <a:pt x="63" y="59"/>
                  <a:pt x="65" y="58"/>
                </a:cubicBezTo>
                <a:cubicBezTo>
                  <a:pt x="65" y="57"/>
                  <a:pt x="68" y="58"/>
                  <a:pt x="69" y="57"/>
                </a:cubicBezTo>
                <a:cubicBezTo>
                  <a:pt x="70" y="57"/>
                  <a:pt x="71" y="56"/>
                  <a:pt x="72" y="55"/>
                </a:cubicBezTo>
                <a:cubicBezTo>
                  <a:pt x="72" y="52"/>
                  <a:pt x="70" y="49"/>
                  <a:pt x="70" y="46"/>
                </a:cubicBezTo>
                <a:cubicBezTo>
                  <a:pt x="69" y="42"/>
                  <a:pt x="68" y="37"/>
                  <a:pt x="68" y="33"/>
                </a:cubicBezTo>
                <a:cubicBezTo>
                  <a:pt x="68" y="27"/>
                  <a:pt x="68" y="22"/>
                  <a:pt x="65" y="17"/>
                </a:cubicBezTo>
                <a:cubicBezTo>
                  <a:pt x="61" y="10"/>
                  <a:pt x="51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9"/>
                  <a:pt x="3" y="46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13" y="59"/>
                  <a:pt x="14" y="67"/>
                  <a:pt x="14" y="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56"/>
          <p:cNvSpPr/>
          <p:nvPr/>
        </p:nvSpPr>
        <p:spPr bwMode="auto">
          <a:xfrm>
            <a:off x="1866657" y="1196976"/>
            <a:ext cx="239682" cy="239713"/>
          </a:xfrm>
          <a:custGeom>
            <a:avLst/>
            <a:gdLst>
              <a:gd name="T0" fmla="*/ 41 w 83"/>
              <a:gd name="T1" fmla="*/ 0 h 83"/>
              <a:gd name="T2" fmla="*/ 12 w 83"/>
              <a:gd name="T3" fmla="*/ 12 h 83"/>
              <a:gd name="T4" fmla="*/ 0 w 83"/>
              <a:gd name="T5" fmla="*/ 42 h 83"/>
              <a:gd name="T6" fmla="*/ 12 w 83"/>
              <a:gd name="T7" fmla="*/ 71 h 83"/>
              <a:gd name="T8" fmla="*/ 41 w 83"/>
              <a:gd name="T9" fmla="*/ 83 h 83"/>
              <a:gd name="T10" fmla="*/ 71 w 83"/>
              <a:gd name="T11" fmla="*/ 71 h 83"/>
              <a:gd name="T12" fmla="*/ 83 w 83"/>
              <a:gd name="T13" fmla="*/ 42 h 83"/>
              <a:gd name="T14" fmla="*/ 71 w 83"/>
              <a:gd name="T15" fmla="*/ 12 h 83"/>
              <a:gd name="T16" fmla="*/ 41 w 83"/>
              <a:gd name="T1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41" y="0"/>
                </a:moveTo>
                <a:cubicBezTo>
                  <a:pt x="30" y="0"/>
                  <a:pt x="20" y="5"/>
                  <a:pt x="12" y="12"/>
                </a:cubicBezTo>
                <a:cubicBezTo>
                  <a:pt x="4" y="20"/>
                  <a:pt x="0" y="31"/>
                  <a:pt x="0" y="42"/>
                </a:cubicBezTo>
                <a:cubicBezTo>
                  <a:pt x="0" y="53"/>
                  <a:pt x="4" y="63"/>
                  <a:pt x="12" y="71"/>
                </a:cubicBezTo>
                <a:cubicBezTo>
                  <a:pt x="20" y="79"/>
                  <a:pt x="30" y="83"/>
                  <a:pt x="41" y="83"/>
                </a:cubicBezTo>
                <a:cubicBezTo>
                  <a:pt x="52" y="83"/>
                  <a:pt x="63" y="79"/>
                  <a:pt x="71" y="71"/>
                </a:cubicBezTo>
                <a:cubicBezTo>
                  <a:pt x="78" y="63"/>
                  <a:pt x="83" y="53"/>
                  <a:pt x="83" y="42"/>
                </a:cubicBezTo>
                <a:cubicBezTo>
                  <a:pt x="83" y="31"/>
                  <a:pt x="78" y="20"/>
                  <a:pt x="71" y="12"/>
                </a:cubicBezTo>
                <a:cubicBezTo>
                  <a:pt x="63" y="5"/>
                  <a:pt x="52" y="0"/>
                  <a:pt x="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57"/>
          <p:cNvSpPr/>
          <p:nvPr/>
        </p:nvSpPr>
        <p:spPr bwMode="auto">
          <a:xfrm>
            <a:off x="1631737" y="995363"/>
            <a:ext cx="247618" cy="554038"/>
          </a:xfrm>
          <a:custGeom>
            <a:avLst/>
            <a:gdLst>
              <a:gd name="T0" fmla="*/ 71 w 86"/>
              <a:gd name="T1" fmla="*/ 172 h 192"/>
              <a:gd name="T2" fmla="*/ 86 w 86"/>
              <a:gd name="T3" fmla="*/ 157 h 192"/>
              <a:gd name="T4" fmla="*/ 78 w 86"/>
              <a:gd name="T5" fmla="*/ 149 h 192"/>
              <a:gd name="T6" fmla="*/ 54 w 86"/>
              <a:gd name="T7" fmla="*/ 172 h 192"/>
              <a:gd name="T8" fmla="*/ 71 w 86"/>
              <a:gd name="T9" fmla="*/ 172 h 192"/>
              <a:gd name="T10" fmla="*/ 61 w 86"/>
              <a:gd name="T11" fmla="*/ 182 h 192"/>
              <a:gd name="T12" fmla="*/ 53 w 86"/>
              <a:gd name="T13" fmla="*/ 182 h 192"/>
              <a:gd name="T14" fmla="*/ 51 w 86"/>
              <a:gd name="T15" fmla="*/ 178 h 192"/>
              <a:gd name="T16" fmla="*/ 53 w 86"/>
              <a:gd name="T17" fmla="*/ 174 h 192"/>
              <a:gd name="T18" fmla="*/ 54 w 86"/>
              <a:gd name="T19" fmla="*/ 172 h 192"/>
              <a:gd name="T20" fmla="*/ 55 w 86"/>
              <a:gd name="T21" fmla="*/ 172 h 192"/>
              <a:gd name="T22" fmla="*/ 53 w 86"/>
              <a:gd name="T23" fmla="*/ 172 h 192"/>
              <a:gd name="T24" fmla="*/ 53 w 86"/>
              <a:gd name="T25" fmla="*/ 163 h 192"/>
              <a:gd name="T26" fmla="*/ 47 w 86"/>
              <a:gd name="T27" fmla="*/ 168 h 192"/>
              <a:gd name="T28" fmla="*/ 47 w 86"/>
              <a:gd name="T29" fmla="*/ 169 h 192"/>
              <a:gd name="T30" fmla="*/ 47 w 86"/>
              <a:gd name="T31" fmla="*/ 1 h 192"/>
              <a:gd name="T32" fmla="*/ 46 w 86"/>
              <a:gd name="T33" fmla="*/ 0 h 192"/>
              <a:gd name="T34" fmla="*/ 18 w 86"/>
              <a:gd name="T35" fmla="*/ 0 h 192"/>
              <a:gd name="T36" fmla="*/ 0 w 86"/>
              <a:gd name="T37" fmla="*/ 18 h 192"/>
              <a:gd name="T38" fmla="*/ 0 w 86"/>
              <a:gd name="T39" fmla="*/ 154 h 192"/>
              <a:gd name="T40" fmla="*/ 18 w 86"/>
              <a:gd name="T41" fmla="*/ 172 h 192"/>
              <a:gd name="T42" fmla="*/ 44 w 86"/>
              <a:gd name="T43" fmla="*/ 172 h 192"/>
              <a:gd name="T44" fmla="*/ 43 w 86"/>
              <a:gd name="T45" fmla="*/ 178 h 192"/>
              <a:gd name="T46" fmla="*/ 47 w 86"/>
              <a:gd name="T47" fmla="*/ 188 h 192"/>
              <a:gd name="T48" fmla="*/ 57 w 86"/>
              <a:gd name="T49" fmla="*/ 192 h 192"/>
              <a:gd name="T50" fmla="*/ 66 w 86"/>
              <a:gd name="T51" fmla="*/ 188 h 192"/>
              <a:gd name="T52" fmla="*/ 82 w 86"/>
              <a:gd name="T53" fmla="*/ 172 h 192"/>
              <a:gd name="T54" fmla="*/ 71 w 86"/>
              <a:gd name="T55" fmla="*/ 17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6" h="192">
                <a:moveTo>
                  <a:pt x="71" y="172"/>
                </a:moveTo>
                <a:cubicBezTo>
                  <a:pt x="86" y="157"/>
                  <a:pt x="86" y="157"/>
                  <a:pt x="86" y="157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71" y="172"/>
                  <a:pt x="71" y="172"/>
                  <a:pt x="71" y="172"/>
                </a:cubicBezTo>
                <a:cubicBezTo>
                  <a:pt x="61" y="182"/>
                  <a:pt x="61" y="182"/>
                  <a:pt x="61" y="182"/>
                </a:cubicBezTo>
                <a:cubicBezTo>
                  <a:pt x="59" y="184"/>
                  <a:pt x="55" y="184"/>
                  <a:pt x="53" y="182"/>
                </a:cubicBezTo>
                <a:cubicBezTo>
                  <a:pt x="52" y="181"/>
                  <a:pt x="51" y="180"/>
                  <a:pt x="51" y="178"/>
                </a:cubicBezTo>
                <a:cubicBezTo>
                  <a:pt x="51" y="177"/>
                  <a:pt x="52" y="175"/>
                  <a:pt x="53" y="174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53" y="172"/>
                  <a:pt x="53" y="172"/>
                  <a:pt x="53" y="172"/>
                </a:cubicBezTo>
                <a:cubicBezTo>
                  <a:pt x="53" y="163"/>
                  <a:pt x="53" y="163"/>
                  <a:pt x="53" y="163"/>
                </a:cubicBezTo>
                <a:cubicBezTo>
                  <a:pt x="47" y="168"/>
                  <a:pt x="47" y="168"/>
                  <a:pt x="47" y="168"/>
                </a:cubicBezTo>
                <a:cubicBezTo>
                  <a:pt x="47" y="169"/>
                  <a:pt x="47" y="169"/>
                  <a:pt x="47" y="169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6" y="0"/>
                  <a:pt x="4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4"/>
                  <a:pt x="8" y="172"/>
                  <a:pt x="18" y="172"/>
                </a:cubicBezTo>
                <a:cubicBezTo>
                  <a:pt x="44" y="172"/>
                  <a:pt x="44" y="172"/>
                  <a:pt x="44" y="172"/>
                </a:cubicBezTo>
                <a:cubicBezTo>
                  <a:pt x="44" y="174"/>
                  <a:pt x="43" y="176"/>
                  <a:pt x="43" y="178"/>
                </a:cubicBezTo>
                <a:cubicBezTo>
                  <a:pt x="43" y="182"/>
                  <a:pt x="44" y="185"/>
                  <a:pt x="47" y="188"/>
                </a:cubicBezTo>
                <a:cubicBezTo>
                  <a:pt x="50" y="191"/>
                  <a:pt x="53" y="192"/>
                  <a:pt x="57" y="192"/>
                </a:cubicBezTo>
                <a:cubicBezTo>
                  <a:pt x="60" y="192"/>
                  <a:pt x="64" y="191"/>
                  <a:pt x="66" y="188"/>
                </a:cubicBezTo>
                <a:cubicBezTo>
                  <a:pt x="82" y="172"/>
                  <a:pt x="82" y="172"/>
                  <a:pt x="82" y="172"/>
                </a:cubicBezTo>
                <a:lnTo>
                  <a:pt x="71" y="1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58"/>
          <p:cNvSpPr>
            <a:spLocks noEditPoints="1"/>
          </p:cNvSpPr>
          <p:nvPr/>
        </p:nvSpPr>
        <p:spPr bwMode="auto">
          <a:xfrm>
            <a:off x="1784118" y="995363"/>
            <a:ext cx="390474" cy="495300"/>
          </a:xfrm>
          <a:custGeom>
            <a:avLst/>
            <a:gdLst>
              <a:gd name="T0" fmla="*/ 118 w 136"/>
              <a:gd name="T1" fmla="*/ 0 h 172"/>
              <a:gd name="T2" fmla="*/ 1 w 136"/>
              <a:gd name="T3" fmla="*/ 0 h 172"/>
              <a:gd name="T4" fmla="*/ 0 w 136"/>
              <a:gd name="T5" fmla="*/ 1 h 172"/>
              <a:gd name="T6" fmla="*/ 0 w 136"/>
              <a:gd name="T7" fmla="*/ 163 h 172"/>
              <a:gd name="T8" fmla="*/ 22 w 136"/>
              <a:gd name="T9" fmla="*/ 140 h 172"/>
              <a:gd name="T10" fmla="*/ 28 w 136"/>
              <a:gd name="T11" fmla="*/ 140 h 172"/>
              <a:gd name="T12" fmla="*/ 42 w 136"/>
              <a:gd name="T13" fmla="*/ 154 h 172"/>
              <a:gd name="T14" fmla="*/ 43 w 136"/>
              <a:gd name="T15" fmla="*/ 157 h 172"/>
              <a:gd name="T16" fmla="*/ 42 w 136"/>
              <a:gd name="T17" fmla="*/ 160 h 172"/>
              <a:gd name="T18" fmla="*/ 29 w 136"/>
              <a:gd name="T19" fmla="*/ 172 h 172"/>
              <a:gd name="T20" fmla="*/ 118 w 136"/>
              <a:gd name="T21" fmla="*/ 172 h 172"/>
              <a:gd name="T22" fmla="*/ 136 w 136"/>
              <a:gd name="T23" fmla="*/ 154 h 172"/>
              <a:gd name="T24" fmla="*/ 136 w 136"/>
              <a:gd name="T25" fmla="*/ 18 h 172"/>
              <a:gd name="T26" fmla="*/ 118 w 136"/>
              <a:gd name="T27" fmla="*/ 0 h 172"/>
              <a:gd name="T28" fmla="*/ 29 w 136"/>
              <a:gd name="T29" fmla="*/ 21 h 172"/>
              <a:gd name="T30" fmla="*/ 106 w 136"/>
              <a:gd name="T31" fmla="*/ 21 h 172"/>
              <a:gd name="T32" fmla="*/ 110 w 136"/>
              <a:gd name="T33" fmla="*/ 25 h 172"/>
              <a:gd name="T34" fmla="*/ 106 w 136"/>
              <a:gd name="T35" fmla="*/ 29 h 172"/>
              <a:gd name="T36" fmla="*/ 29 w 136"/>
              <a:gd name="T37" fmla="*/ 29 h 172"/>
              <a:gd name="T38" fmla="*/ 25 w 136"/>
              <a:gd name="T39" fmla="*/ 25 h 172"/>
              <a:gd name="T40" fmla="*/ 29 w 136"/>
              <a:gd name="T41" fmla="*/ 21 h 172"/>
              <a:gd name="T42" fmla="*/ 29 w 136"/>
              <a:gd name="T43" fmla="*/ 46 h 172"/>
              <a:gd name="T44" fmla="*/ 106 w 136"/>
              <a:gd name="T45" fmla="*/ 46 h 172"/>
              <a:gd name="T46" fmla="*/ 110 w 136"/>
              <a:gd name="T47" fmla="*/ 50 h 172"/>
              <a:gd name="T48" fmla="*/ 106 w 136"/>
              <a:gd name="T49" fmla="*/ 54 h 172"/>
              <a:gd name="T50" fmla="*/ 29 w 136"/>
              <a:gd name="T51" fmla="*/ 54 h 172"/>
              <a:gd name="T52" fmla="*/ 25 w 136"/>
              <a:gd name="T53" fmla="*/ 50 h 172"/>
              <a:gd name="T54" fmla="*/ 29 w 136"/>
              <a:gd name="T55" fmla="*/ 46 h 172"/>
              <a:gd name="T56" fmla="*/ 105 w 136"/>
              <a:gd name="T57" fmla="*/ 147 h 172"/>
              <a:gd name="T58" fmla="*/ 70 w 136"/>
              <a:gd name="T59" fmla="*/ 161 h 172"/>
              <a:gd name="T60" fmla="*/ 35 w 136"/>
              <a:gd name="T61" fmla="*/ 147 h 172"/>
              <a:gd name="T62" fmla="*/ 21 w 136"/>
              <a:gd name="T63" fmla="*/ 112 h 172"/>
              <a:gd name="T64" fmla="*/ 35 w 136"/>
              <a:gd name="T65" fmla="*/ 77 h 172"/>
              <a:gd name="T66" fmla="*/ 70 w 136"/>
              <a:gd name="T67" fmla="*/ 62 h 172"/>
              <a:gd name="T68" fmla="*/ 105 w 136"/>
              <a:gd name="T69" fmla="*/ 77 h 172"/>
              <a:gd name="T70" fmla="*/ 120 w 136"/>
              <a:gd name="T71" fmla="*/ 112 h 172"/>
              <a:gd name="T72" fmla="*/ 105 w 136"/>
              <a:gd name="T73" fmla="*/ 14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6" h="172">
                <a:moveTo>
                  <a:pt x="11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63"/>
                  <a:pt x="0" y="163"/>
                  <a:pt x="0" y="163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4" y="139"/>
                  <a:pt x="26" y="139"/>
                  <a:pt x="28" y="140"/>
                </a:cubicBezTo>
                <a:cubicBezTo>
                  <a:pt x="42" y="154"/>
                  <a:pt x="42" y="154"/>
                  <a:pt x="42" y="154"/>
                </a:cubicBezTo>
                <a:cubicBezTo>
                  <a:pt x="42" y="155"/>
                  <a:pt x="43" y="156"/>
                  <a:pt x="43" y="157"/>
                </a:cubicBezTo>
                <a:cubicBezTo>
                  <a:pt x="43" y="158"/>
                  <a:pt x="42" y="159"/>
                  <a:pt x="42" y="160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118" y="172"/>
                  <a:pt x="118" y="172"/>
                  <a:pt x="118" y="172"/>
                </a:cubicBezTo>
                <a:cubicBezTo>
                  <a:pt x="128" y="172"/>
                  <a:pt x="136" y="164"/>
                  <a:pt x="136" y="154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8"/>
                  <a:pt x="128" y="0"/>
                  <a:pt x="118" y="0"/>
                </a:cubicBezTo>
                <a:close/>
                <a:moveTo>
                  <a:pt x="29" y="21"/>
                </a:moveTo>
                <a:cubicBezTo>
                  <a:pt x="106" y="21"/>
                  <a:pt x="106" y="21"/>
                  <a:pt x="106" y="21"/>
                </a:cubicBezTo>
                <a:cubicBezTo>
                  <a:pt x="108" y="21"/>
                  <a:pt x="110" y="23"/>
                  <a:pt x="110" y="25"/>
                </a:cubicBezTo>
                <a:cubicBezTo>
                  <a:pt x="110" y="28"/>
                  <a:pt x="108" y="29"/>
                  <a:pt x="106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6" y="29"/>
                  <a:pt x="25" y="28"/>
                  <a:pt x="25" y="25"/>
                </a:cubicBezTo>
                <a:cubicBezTo>
                  <a:pt x="25" y="23"/>
                  <a:pt x="26" y="21"/>
                  <a:pt x="29" y="21"/>
                </a:cubicBezTo>
                <a:close/>
                <a:moveTo>
                  <a:pt x="29" y="46"/>
                </a:moveTo>
                <a:cubicBezTo>
                  <a:pt x="106" y="46"/>
                  <a:pt x="106" y="46"/>
                  <a:pt x="106" y="46"/>
                </a:cubicBezTo>
                <a:cubicBezTo>
                  <a:pt x="108" y="46"/>
                  <a:pt x="110" y="48"/>
                  <a:pt x="110" y="50"/>
                </a:cubicBezTo>
                <a:cubicBezTo>
                  <a:pt x="110" y="53"/>
                  <a:pt x="108" y="54"/>
                  <a:pt x="106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26" y="54"/>
                  <a:pt x="25" y="53"/>
                  <a:pt x="25" y="50"/>
                </a:cubicBezTo>
                <a:cubicBezTo>
                  <a:pt x="25" y="48"/>
                  <a:pt x="26" y="46"/>
                  <a:pt x="29" y="46"/>
                </a:cubicBezTo>
                <a:close/>
                <a:moveTo>
                  <a:pt x="105" y="147"/>
                </a:moveTo>
                <a:cubicBezTo>
                  <a:pt x="96" y="156"/>
                  <a:pt x="83" y="161"/>
                  <a:pt x="70" y="161"/>
                </a:cubicBezTo>
                <a:cubicBezTo>
                  <a:pt x="57" y="161"/>
                  <a:pt x="44" y="156"/>
                  <a:pt x="35" y="147"/>
                </a:cubicBezTo>
                <a:cubicBezTo>
                  <a:pt x="26" y="138"/>
                  <a:pt x="21" y="125"/>
                  <a:pt x="21" y="112"/>
                </a:cubicBezTo>
                <a:cubicBezTo>
                  <a:pt x="21" y="99"/>
                  <a:pt x="26" y="86"/>
                  <a:pt x="35" y="77"/>
                </a:cubicBezTo>
                <a:cubicBezTo>
                  <a:pt x="44" y="67"/>
                  <a:pt x="57" y="62"/>
                  <a:pt x="70" y="62"/>
                </a:cubicBezTo>
                <a:cubicBezTo>
                  <a:pt x="83" y="62"/>
                  <a:pt x="96" y="67"/>
                  <a:pt x="105" y="77"/>
                </a:cubicBezTo>
                <a:cubicBezTo>
                  <a:pt x="115" y="86"/>
                  <a:pt x="120" y="99"/>
                  <a:pt x="120" y="112"/>
                </a:cubicBezTo>
                <a:cubicBezTo>
                  <a:pt x="120" y="125"/>
                  <a:pt x="115" y="138"/>
                  <a:pt x="105" y="1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59"/>
          <p:cNvSpPr>
            <a:spLocks noEditPoints="1"/>
          </p:cNvSpPr>
          <p:nvPr/>
        </p:nvSpPr>
        <p:spPr bwMode="auto">
          <a:xfrm>
            <a:off x="10115821" y="4352925"/>
            <a:ext cx="325396" cy="325438"/>
          </a:xfrm>
          <a:custGeom>
            <a:avLst/>
            <a:gdLst>
              <a:gd name="T0" fmla="*/ 113 w 113"/>
              <a:gd name="T1" fmla="*/ 56 h 113"/>
              <a:gd name="T2" fmla="*/ 57 w 113"/>
              <a:gd name="T3" fmla="*/ 0 h 113"/>
              <a:gd name="T4" fmla="*/ 0 w 113"/>
              <a:gd name="T5" fmla="*/ 56 h 113"/>
              <a:gd name="T6" fmla="*/ 57 w 113"/>
              <a:gd name="T7" fmla="*/ 113 h 113"/>
              <a:gd name="T8" fmla="*/ 113 w 113"/>
              <a:gd name="T9" fmla="*/ 56 h 113"/>
              <a:gd name="T10" fmla="*/ 60 w 113"/>
              <a:gd name="T11" fmla="*/ 88 h 113"/>
              <a:gd name="T12" fmla="*/ 60 w 113"/>
              <a:gd name="T13" fmla="*/ 99 h 113"/>
              <a:gd name="T14" fmla="*/ 53 w 113"/>
              <a:gd name="T15" fmla="*/ 99 h 113"/>
              <a:gd name="T16" fmla="*/ 53 w 113"/>
              <a:gd name="T17" fmla="*/ 89 h 113"/>
              <a:gd name="T18" fmla="*/ 37 w 113"/>
              <a:gd name="T19" fmla="*/ 84 h 113"/>
              <a:gd name="T20" fmla="*/ 40 w 113"/>
              <a:gd name="T21" fmla="*/ 77 h 113"/>
              <a:gd name="T22" fmla="*/ 55 w 113"/>
              <a:gd name="T23" fmla="*/ 82 h 113"/>
              <a:gd name="T24" fmla="*/ 67 w 113"/>
              <a:gd name="T25" fmla="*/ 71 h 113"/>
              <a:gd name="T26" fmla="*/ 55 w 113"/>
              <a:gd name="T27" fmla="*/ 59 h 113"/>
              <a:gd name="T28" fmla="*/ 38 w 113"/>
              <a:gd name="T29" fmla="*/ 41 h 113"/>
              <a:gd name="T30" fmla="*/ 54 w 113"/>
              <a:gd name="T31" fmla="*/ 24 h 113"/>
              <a:gd name="T32" fmla="*/ 54 w 113"/>
              <a:gd name="T33" fmla="*/ 14 h 113"/>
              <a:gd name="T34" fmla="*/ 60 w 113"/>
              <a:gd name="T35" fmla="*/ 14 h 113"/>
              <a:gd name="T36" fmla="*/ 60 w 113"/>
              <a:gd name="T37" fmla="*/ 24 h 113"/>
              <a:gd name="T38" fmla="*/ 74 w 113"/>
              <a:gd name="T39" fmla="*/ 28 h 113"/>
              <a:gd name="T40" fmla="*/ 71 w 113"/>
              <a:gd name="T41" fmla="*/ 34 h 113"/>
              <a:gd name="T42" fmla="*/ 58 w 113"/>
              <a:gd name="T43" fmla="*/ 31 h 113"/>
              <a:gd name="T44" fmla="*/ 47 w 113"/>
              <a:gd name="T45" fmla="*/ 40 h 113"/>
              <a:gd name="T46" fmla="*/ 60 w 113"/>
              <a:gd name="T47" fmla="*/ 52 h 113"/>
              <a:gd name="T48" fmla="*/ 76 w 113"/>
              <a:gd name="T49" fmla="*/ 71 h 113"/>
              <a:gd name="T50" fmla="*/ 60 w 113"/>
              <a:gd name="T51" fmla="*/ 8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" h="113">
                <a:moveTo>
                  <a:pt x="113" y="56"/>
                </a:moveTo>
                <a:cubicBezTo>
                  <a:pt x="113" y="25"/>
                  <a:pt x="88" y="0"/>
                  <a:pt x="57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25" y="113"/>
                  <a:pt x="57" y="113"/>
                </a:cubicBezTo>
                <a:cubicBezTo>
                  <a:pt x="88" y="113"/>
                  <a:pt x="113" y="88"/>
                  <a:pt x="113" y="56"/>
                </a:cubicBezTo>
                <a:close/>
                <a:moveTo>
                  <a:pt x="60" y="88"/>
                </a:moveTo>
                <a:cubicBezTo>
                  <a:pt x="60" y="99"/>
                  <a:pt x="60" y="99"/>
                  <a:pt x="60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3" y="89"/>
                  <a:pt x="53" y="89"/>
                  <a:pt x="53" y="89"/>
                </a:cubicBezTo>
                <a:cubicBezTo>
                  <a:pt x="47" y="88"/>
                  <a:pt x="41" y="87"/>
                  <a:pt x="37" y="84"/>
                </a:cubicBezTo>
                <a:cubicBezTo>
                  <a:pt x="40" y="77"/>
                  <a:pt x="40" y="77"/>
                  <a:pt x="40" y="77"/>
                </a:cubicBezTo>
                <a:cubicBezTo>
                  <a:pt x="43" y="80"/>
                  <a:pt x="49" y="82"/>
                  <a:pt x="55" y="82"/>
                </a:cubicBezTo>
                <a:cubicBezTo>
                  <a:pt x="62" y="82"/>
                  <a:pt x="67" y="77"/>
                  <a:pt x="67" y="71"/>
                </a:cubicBezTo>
                <a:cubicBezTo>
                  <a:pt x="67" y="66"/>
                  <a:pt x="63" y="62"/>
                  <a:pt x="55" y="59"/>
                </a:cubicBezTo>
                <a:cubicBezTo>
                  <a:pt x="45" y="55"/>
                  <a:pt x="38" y="50"/>
                  <a:pt x="38" y="41"/>
                </a:cubicBezTo>
                <a:cubicBezTo>
                  <a:pt x="38" y="32"/>
                  <a:pt x="44" y="26"/>
                  <a:pt x="54" y="24"/>
                </a:cubicBezTo>
                <a:cubicBezTo>
                  <a:pt x="54" y="14"/>
                  <a:pt x="54" y="14"/>
                  <a:pt x="54" y="14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24"/>
                  <a:pt x="60" y="24"/>
                  <a:pt x="60" y="24"/>
                </a:cubicBezTo>
                <a:cubicBezTo>
                  <a:pt x="66" y="24"/>
                  <a:pt x="71" y="26"/>
                  <a:pt x="74" y="28"/>
                </a:cubicBezTo>
                <a:cubicBezTo>
                  <a:pt x="71" y="34"/>
                  <a:pt x="71" y="34"/>
                  <a:pt x="71" y="34"/>
                </a:cubicBezTo>
                <a:cubicBezTo>
                  <a:pt x="69" y="33"/>
                  <a:pt x="65" y="31"/>
                  <a:pt x="58" y="31"/>
                </a:cubicBezTo>
                <a:cubicBezTo>
                  <a:pt x="50" y="31"/>
                  <a:pt x="47" y="36"/>
                  <a:pt x="47" y="40"/>
                </a:cubicBezTo>
                <a:cubicBezTo>
                  <a:pt x="47" y="45"/>
                  <a:pt x="51" y="48"/>
                  <a:pt x="60" y="52"/>
                </a:cubicBezTo>
                <a:cubicBezTo>
                  <a:pt x="71" y="56"/>
                  <a:pt x="76" y="61"/>
                  <a:pt x="76" y="71"/>
                </a:cubicBezTo>
                <a:cubicBezTo>
                  <a:pt x="76" y="79"/>
                  <a:pt x="70" y="87"/>
                  <a:pt x="60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60"/>
          <p:cNvSpPr/>
          <p:nvPr/>
        </p:nvSpPr>
        <p:spPr bwMode="auto">
          <a:xfrm>
            <a:off x="10001536" y="4238626"/>
            <a:ext cx="249206" cy="206375"/>
          </a:xfrm>
          <a:custGeom>
            <a:avLst/>
            <a:gdLst>
              <a:gd name="T0" fmla="*/ 87 w 87"/>
              <a:gd name="T1" fmla="*/ 34 h 72"/>
              <a:gd name="T2" fmla="*/ 87 w 87"/>
              <a:gd name="T3" fmla="*/ 18 h 72"/>
              <a:gd name="T4" fmla="*/ 86 w 87"/>
              <a:gd name="T5" fmla="*/ 17 h 72"/>
              <a:gd name="T6" fmla="*/ 37 w 87"/>
              <a:gd name="T7" fmla="*/ 17 h 72"/>
              <a:gd name="T8" fmla="*/ 37 w 87"/>
              <a:gd name="T9" fmla="*/ 1 h 72"/>
              <a:gd name="T10" fmla="*/ 37 w 87"/>
              <a:gd name="T11" fmla="*/ 1 h 72"/>
              <a:gd name="T12" fmla="*/ 36 w 87"/>
              <a:gd name="T13" fmla="*/ 1 h 72"/>
              <a:gd name="T14" fmla="*/ 1 w 87"/>
              <a:gd name="T15" fmla="*/ 35 h 72"/>
              <a:gd name="T16" fmla="*/ 1 w 87"/>
              <a:gd name="T17" fmla="*/ 37 h 72"/>
              <a:gd name="T18" fmla="*/ 36 w 87"/>
              <a:gd name="T19" fmla="*/ 72 h 72"/>
              <a:gd name="T20" fmla="*/ 36 w 87"/>
              <a:gd name="T21" fmla="*/ 72 h 72"/>
              <a:gd name="T22" fmla="*/ 37 w 87"/>
              <a:gd name="T23" fmla="*/ 72 h 72"/>
              <a:gd name="T24" fmla="*/ 37 w 87"/>
              <a:gd name="T25" fmla="*/ 71 h 72"/>
              <a:gd name="T26" fmla="*/ 37 w 87"/>
              <a:gd name="T27" fmla="*/ 55 h 72"/>
              <a:gd name="T28" fmla="*/ 50 w 87"/>
              <a:gd name="T29" fmla="*/ 55 h 72"/>
              <a:gd name="T30" fmla="*/ 87 w 87"/>
              <a:gd name="T31" fmla="*/ 3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" h="72">
                <a:moveTo>
                  <a:pt x="87" y="34"/>
                </a:move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7"/>
                  <a:pt x="86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6" y="0"/>
                  <a:pt x="36" y="1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6"/>
                  <a:pt x="1" y="3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72"/>
                  <a:pt x="37" y="72"/>
                  <a:pt x="37" y="72"/>
                </a:cubicBezTo>
                <a:cubicBezTo>
                  <a:pt x="37" y="72"/>
                  <a:pt x="37" y="71"/>
                  <a:pt x="37" y="71"/>
                </a:cubicBezTo>
                <a:cubicBezTo>
                  <a:pt x="37" y="55"/>
                  <a:pt x="37" y="55"/>
                  <a:pt x="37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59" y="44"/>
                  <a:pt x="72" y="36"/>
                  <a:pt x="87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61"/>
          <p:cNvSpPr/>
          <p:nvPr/>
        </p:nvSpPr>
        <p:spPr bwMode="auto">
          <a:xfrm>
            <a:off x="10306296" y="4586288"/>
            <a:ext cx="249206" cy="204788"/>
          </a:xfrm>
          <a:custGeom>
            <a:avLst/>
            <a:gdLst>
              <a:gd name="T0" fmla="*/ 86 w 87"/>
              <a:gd name="T1" fmla="*/ 35 h 71"/>
              <a:gd name="T2" fmla="*/ 52 w 87"/>
              <a:gd name="T3" fmla="*/ 0 h 71"/>
              <a:gd name="T4" fmla="*/ 50 w 87"/>
              <a:gd name="T5" fmla="*/ 0 h 71"/>
              <a:gd name="T6" fmla="*/ 50 w 87"/>
              <a:gd name="T7" fmla="*/ 1 h 71"/>
              <a:gd name="T8" fmla="*/ 50 w 87"/>
              <a:gd name="T9" fmla="*/ 17 h 71"/>
              <a:gd name="T10" fmla="*/ 38 w 87"/>
              <a:gd name="T11" fmla="*/ 17 h 71"/>
              <a:gd name="T12" fmla="*/ 0 w 87"/>
              <a:gd name="T13" fmla="*/ 38 h 71"/>
              <a:gd name="T14" fmla="*/ 0 w 87"/>
              <a:gd name="T15" fmla="*/ 53 h 71"/>
              <a:gd name="T16" fmla="*/ 1 w 87"/>
              <a:gd name="T17" fmla="*/ 54 h 71"/>
              <a:gd name="T18" fmla="*/ 50 w 87"/>
              <a:gd name="T19" fmla="*/ 54 h 71"/>
              <a:gd name="T20" fmla="*/ 50 w 87"/>
              <a:gd name="T21" fmla="*/ 70 h 71"/>
              <a:gd name="T22" fmla="*/ 50 w 87"/>
              <a:gd name="T23" fmla="*/ 71 h 71"/>
              <a:gd name="T24" fmla="*/ 51 w 87"/>
              <a:gd name="T25" fmla="*/ 71 h 71"/>
              <a:gd name="T26" fmla="*/ 52 w 87"/>
              <a:gd name="T27" fmla="*/ 71 h 71"/>
              <a:gd name="T28" fmla="*/ 86 w 87"/>
              <a:gd name="T29" fmla="*/ 36 h 71"/>
              <a:gd name="T30" fmla="*/ 86 w 87"/>
              <a:gd name="T3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" h="71">
                <a:moveTo>
                  <a:pt x="86" y="35"/>
                </a:move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1" y="0"/>
                  <a:pt x="50" y="0"/>
                </a:cubicBezTo>
                <a:cubicBezTo>
                  <a:pt x="50" y="0"/>
                  <a:pt x="50" y="1"/>
                  <a:pt x="50" y="1"/>
                </a:cubicBezTo>
                <a:cubicBezTo>
                  <a:pt x="50" y="17"/>
                  <a:pt x="50" y="17"/>
                  <a:pt x="50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28" y="28"/>
                  <a:pt x="15" y="35"/>
                  <a:pt x="0" y="3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4"/>
                  <a:pt x="0" y="54"/>
                  <a:pt x="1" y="54"/>
                </a:cubicBezTo>
                <a:cubicBezTo>
                  <a:pt x="50" y="54"/>
                  <a:pt x="50" y="54"/>
                  <a:pt x="50" y="54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1"/>
                  <a:pt x="50" y="71"/>
                  <a:pt x="50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2" y="71"/>
                </a:cubicBezTo>
                <a:cubicBezTo>
                  <a:pt x="86" y="36"/>
                  <a:pt x="86" y="36"/>
                  <a:pt x="86" y="36"/>
                </a:cubicBezTo>
                <a:cubicBezTo>
                  <a:pt x="87" y="36"/>
                  <a:pt x="87" y="35"/>
                  <a:pt x="86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Oval 162"/>
          <p:cNvSpPr>
            <a:spLocks noChangeArrowheads="1"/>
          </p:cNvSpPr>
          <p:nvPr/>
        </p:nvSpPr>
        <p:spPr bwMode="auto">
          <a:xfrm>
            <a:off x="11531687" y="5407026"/>
            <a:ext cx="114285" cy="112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63"/>
          <p:cNvSpPr/>
          <p:nvPr/>
        </p:nvSpPr>
        <p:spPr bwMode="auto">
          <a:xfrm>
            <a:off x="11433275" y="5530851"/>
            <a:ext cx="307935" cy="244475"/>
          </a:xfrm>
          <a:custGeom>
            <a:avLst/>
            <a:gdLst>
              <a:gd name="T0" fmla="*/ 107 w 107"/>
              <a:gd name="T1" fmla="*/ 64 h 85"/>
              <a:gd name="T2" fmla="*/ 88 w 107"/>
              <a:gd name="T3" fmla="*/ 4 h 85"/>
              <a:gd name="T4" fmla="*/ 87 w 107"/>
              <a:gd name="T5" fmla="*/ 4 h 85"/>
              <a:gd name="T6" fmla="*/ 72 w 107"/>
              <a:gd name="T7" fmla="*/ 0 h 85"/>
              <a:gd name="T8" fmla="*/ 71 w 107"/>
              <a:gd name="T9" fmla="*/ 1 h 85"/>
              <a:gd name="T10" fmla="*/ 54 w 107"/>
              <a:gd name="T11" fmla="*/ 32 h 85"/>
              <a:gd name="T12" fmla="*/ 37 w 107"/>
              <a:gd name="T13" fmla="*/ 1 h 85"/>
              <a:gd name="T14" fmla="*/ 36 w 107"/>
              <a:gd name="T15" fmla="*/ 0 h 85"/>
              <a:gd name="T16" fmla="*/ 21 w 107"/>
              <a:gd name="T17" fmla="*/ 4 h 85"/>
              <a:gd name="T18" fmla="*/ 20 w 107"/>
              <a:gd name="T19" fmla="*/ 4 h 85"/>
              <a:gd name="T20" fmla="*/ 1 w 107"/>
              <a:gd name="T21" fmla="*/ 64 h 85"/>
              <a:gd name="T22" fmla="*/ 2 w 107"/>
              <a:gd name="T23" fmla="*/ 71 h 85"/>
              <a:gd name="T24" fmla="*/ 7 w 107"/>
              <a:gd name="T25" fmla="*/ 75 h 85"/>
              <a:gd name="T26" fmla="*/ 10 w 107"/>
              <a:gd name="T27" fmla="*/ 75 h 85"/>
              <a:gd name="T28" fmla="*/ 19 w 107"/>
              <a:gd name="T29" fmla="*/ 69 h 85"/>
              <a:gd name="T30" fmla="*/ 30 w 107"/>
              <a:gd name="T31" fmla="*/ 35 h 85"/>
              <a:gd name="T32" fmla="*/ 30 w 107"/>
              <a:gd name="T33" fmla="*/ 84 h 85"/>
              <a:gd name="T34" fmla="*/ 31 w 107"/>
              <a:gd name="T35" fmla="*/ 85 h 85"/>
              <a:gd name="T36" fmla="*/ 77 w 107"/>
              <a:gd name="T37" fmla="*/ 85 h 85"/>
              <a:gd name="T38" fmla="*/ 78 w 107"/>
              <a:gd name="T39" fmla="*/ 84 h 85"/>
              <a:gd name="T40" fmla="*/ 78 w 107"/>
              <a:gd name="T41" fmla="*/ 35 h 85"/>
              <a:gd name="T42" fmla="*/ 89 w 107"/>
              <a:gd name="T43" fmla="*/ 69 h 85"/>
              <a:gd name="T44" fmla="*/ 98 w 107"/>
              <a:gd name="T45" fmla="*/ 75 h 85"/>
              <a:gd name="T46" fmla="*/ 101 w 107"/>
              <a:gd name="T47" fmla="*/ 75 h 85"/>
              <a:gd name="T48" fmla="*/ 106 w 107"/>
              <a:gd name="T49" fmla="*/ 71 h 85"/>
              <a:gd name="T50" fmla="*/ 107 w 107"/>
              <a:gd name="T51" fmla="*/ 6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" h="85">
                <a:moveTo>
                  <a:pt x="107" y="64"/>
                </a:moveTo>
                <a:cubicBezTo>
                  <a:pt x="88" y="4"/>
                  <a:pt x="88" y="4"/>
                  <a:pt x="88" y="4"/>
                </a:cubicBezTo>
                <a:cubicBezTo>
                  <a:pt x="88" y="4"/>
                  <a:pt x="87" y="4"/>
                  <a:pt x="87" y="4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1" y="0"/>
                  <a:pt x="71" y="1"/>
                </a:cubicBezTo>
                <a:cubicBezTo>
                  <a:pt x="54" y="32"/>
                  <a:pt x="54" y="32"/>
                  <a:pt x="54" y="32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6" y="0"/>
                  <a:pt x="36" y="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0" y="4"/>
                  <a:pt x="20" y="4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6"/>
                  <a:pt x="1" y="68"/>
                  <a:pt x="2" y="71"/>
                </a:cubicBezTo>
                <a:cubicBezTo>
                  <a:pt x="3" y="73"/>
                  <a:pt x="5" y="74"/>
                  <a:pt x="7" y="75"/>
                </a:cubicBezTo>
                <a:cubicBezTo>
                  <a:pt x="8" y="75"/>
                  <a:pt x="9" y="75"/>
                  <a:pt x="10" y="75"/>
                </a:cubicBezTo>
                <a:cubicBezTo>
                  <a:pt x="14" y="75"/>
                  <a:pt x="17" y="73"/>
                  <a:pt x="19" y="69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84"/>
                  <a:pt x="30" y="84"/>
                  <a:pt x="30" y="84"/>
                </a:cubicBezTo>
                <a:cubicBezTo>
                  <a:pt x="30" y="84"/>
                  <a:pt x="30" y="85"/>
                  <a:pt x="31" y="85"/>
                </a:cubicBezTo>
                <a:cubicBezTo>
                  <a:pt x="77" y="85"/>
                  <a:pt x="77" y="85"/>
                  <a:pt x="77" y="85"/>
                </a:cubicBezTo>
                <a:cubicBezTo>
                  <a:pt x="78" y="85"/>
                  <a:pt x="78" y="84"/>
                  <a:pt x="78" y="84"/>
                </a:cubicBezTo>
                <a:cubicBezTo>
                  <a:pt x="78" y="35"/>
                  <a:pt x="78" y="35"/>
                  <a:pt x="78" y="35"/>
                </a:cubicBezTo>
                <a:cubicBezTo>
                  <a:pt x="89" y="69"/>
                  <a:pt x="89" y="69"/>
                  <a:pt x="89" y="69"/>
                </a:cubicBezTo>
                <a:cubicBezTo>
                  <a:pt x="90" y="73"/>
                  <a:pt x="94" y="75"/>
                  <a:pt x="98" y="75"/>
                </a:cubicBezTo>
                <a:cubicBezTo>
                  <a:pt x="99" y="75"/>
                  <a:pt x="100" y="75"/>
                  <a:pt x="101" y="75"/>
                </a:cubicBezTo>
                <a:cubicBezTo>
                  <a:pt x="103" y="74"/>
                  <a:pt x="105" y="73"/>
                  <a:pt x="106" y="71"/>
                </a:cubicBezTo>
                <a:cubicBezTo>
                  <a:pt x="107" y="68"/>
                  <a:pt x="107" y="66"/>
                  <a:pt x="107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164"/>
          <p:cNvSpPr>
            <a:spLocks noEditPoints="1"/>
          </p:cNvSpPr>
          <p:nvPr/>
        </p:nvSpPr>
        <p:spPr bwMode="auto">
          <a:xfrm>
            <a:off x="11188832" y="5449889"/>
            <a:ext cx="307935" cy="346075"/>
          </a:xfrm>
          <a:custGeom>
            <a:avLst/>
            <a:gdLst>
              <a:gd name="T0" fmla="*/ 80 w 107"/>
              <a:gd name="T1" fmla="*/ 102 h 120"/>
              <a:gd name="T2" fmla="*/ 79 w 107"/>
              <a:gd name="T3" fmla="*/ 89 h 120"/>
              <a:gd name="T4" fmla="*/ 98 w 107"/>
              <a:gd name="T5" fmla="*/ 30 h 120"/>
              <a:gd name="T6" fmla="*/ 104 w 107"/>
              <a:gd name="T7" fmla="*/ 24 h 120"/>
              <a:gd name="T8" fmla="*/ 107 w 107"/>
              <a:gd name="T9" fmla="*/ 24 h 120"/>
              <a:gd name="T10" fmla="*/ 60 w 107"/>
              <a:gd name="T11" fmla="*/ 0 h 120"/>
              <a:gd name="T12" fmla="*/ 0 w 107"/>
              <a:gd name="T13" fmla="*/ 60 h 120"/>
              <a:gd name="T14" fmla="*/ 60 w 107"/>
              <a:gd name="T15" fmla="*/ 120 h 120"/>
              <a:gd name="T16" fmla="*/ 91 w 107"/>
              <a:gd name="T17" fmla="*/ 111 h 120"/>
              <a:gd name="T18" fmla="*/ 90 w 107"/>
              <a:gd name="T19" fmla="*/ 111 h 120"/>
              <a:gd name="T20" fmla="*/ 80 w 107"/>
              <a:gd name="T21" fmla="*/ 102 h 120"/>
              <a:gd name="T22" fmla="*/ 63 w 107"/>
              <a:gd name="T23" fmla="*/ 92 h 120"/>
              <a:gd name="T24" fmla="*/ 63 w 107"/>
              <a:gd name="T25" fmla="*/ 102 h 120"/>
              <a:gd name="T26" fmla="*/ 56 w 107"/>
              <a:gd name="T27" fmla="*/ 102 h 120"/>
              <a:gd name="T28" fmla="*/ 56 w 107"/>
              <a:gd name="T29" fmla="*/ 92 h 120"/>
              <a:gd name="T30" fmla="*/ 40 w 107"/>
              <a:gd name="T31" fmla="*/ 87 h 120"/>
              <a:gd name="T32" fmla="*/ 43 w 107"/>
              <a:gd name="T33" fmla="*/ 81 h 120"/>
              <a:gd name="T34" fmla="*/ 58 w 107"/>
              <a:gd name="T35" fmla="*/ 85 h 120"/>
              <a:gd name="T36" fmla="*/ 70 w 107"/>
              <a:gd name="T37" fmla="*/ 75 h 120"/>
              <a:gd name="T38" fmla="*/ 58 w 107"/>
              <a:gd name="T39" fmla="*/ 63 h 120"/>
              <a:gd name="T40" fmla="*/ 41 w 107"/>
              <a:gd name="T41" fmla="*/ 45 h 120"/>
              <a:gd name="T42" fmla="*/ 57 w 107"/>
              <a:gd name="T43" fmla="*/ 28 h 120"/>
              <a:gd name="T44" fmla="*/ 57 w 107"/>
              <a:gd name="T45" fmla="*/ 18 h 120"/>
              <a:gd name="T46" fmla="*/ 63 w 107"/>
              <a:gd name="T47" fmla="*/ 18 h 120"/>
              <a:gd name="T48" fmla="*/ 63 w 107"/>
              <a:gd name="T49" fmla="*/ 28 h 120"/>
              <a:gd name="T50" fmla="*/ 77 w 107"/>
              <a:gd name="T51" fmla="*/ 31 h 120"/>
              <a:gd name="T52" fmla="*/ 74 w 107"/>
              <a:gd name="T53" fmla="*/ 38 h 120"/>
              <a:gd name="T54" fmla="*/ 61 w 107"/>
              <a:gd name="T55" fmla="*/ 34 h 120"/>
              <a:gd name="T56" fmla="*/ 50 w 107"/>
              <a:gd name="T57" fmla="*/ 43 h 120"/>
              <a:gd name="T58" fmla="*/ 63 w 107"/>
              <a:gd name="T59" fmla="*/ 55 h 120"/>
              <a:gd name="T60" fmla="*/ 79 w 107"/>
              <a:gd name="T61" fmla="*/ 74 h 120"/>
              <a:gd name="T62" fmla="*/ 63 w 107"/>
              <a:gd name="T63" fmla="*/ 9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120">
                <a:moveTo>
                  <a:pt x="80" y="102"/>
                </a:moveTo>
                <a:cubicBezTo>
                  <a:pt x="78" y="98"/>
                  <a:pt x="77" y="94"/>
                  <a:pt x="79" y="89"/>
                </a:cubicBezTo>
                <a:cubicBezTo>
                  <a:pt x="98" y="30"/>
                  <a:pt x="98" y="30"/>
                  <a:pt x="98" y="30"/>
                </a:cubicBezTo>
                <a:cubicBezTo>
                  <a:pt x="99" y="27"/>
                  <a:pt x="101" y="25"/>
                  <a:pt x="104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96" y="10"/>
                  <a:pt x="79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71" y="120"/>
                  <a:pt x="82" y="116"/>
                  <a:pt x="91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86" y="109"/>
                  <a:pt x="82" y="106"/>
                  <a:pt x="80" y="102"/>
                </a:cubicBezTo>
                <a:close/>
                <a:moveTo>
                  <a:pt x="63" y="92"/>
                </a:moveTo>
                <a:cubicBezTo>
                  <a:pt x="63" y="102"/>
                  <a:pt x="63" y="102"/>
                  <a:pt x="63" y="102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6" y="92"/>
                  <a:pt x="56" y="92"/>
                  <a:pt x="56" y="92"/>
                </a:cubicBezTo>
                <a:cubicBezTo>
                  <a:pt x="50" y="92"/>
                  <a:pt x="44" y="90"/>
                  <a:pt x="40" y="87"/>
                </a:cubicBezTo>
                <a:cubicBezTo>
                  <a:pt x="43" y="81"/>
                  <a:pt x="43" y="81"/>
                  <a:pt x="43" y="81"/>
                </a:cubicBezTo>
                <a:cubicBezTo>
                  <a:pt x="46" y="83"/>
                  <a:pt x="52" y="85"/>
                  <a:pt x="58" y="85"/>
                </a:cubicBezTo>
                <a:cubicBezTo>
                  <a:pt x="65" y="85"/>
                  <a:pt x="70" y="81"/>
                  <a:pt x="70" y="75"/>
                </a:cubicBezTo>
                <a:cubicBezTo>
                  <a:pt x="70" y="69"/>
                  <a:pt x="66" y="66"/>
                  <a:pt x="58" y="63"/>
                </a:cubicBezTo>
                <a:cubicBezTo>
                  <a:pt x="48" y="58"/>
                  <a:pt x="41" y="54"/>
                  <a:pt x="41" y="45"/>
                </a:cubicBezTo>
                <a:cubicBezTo>
                  <a:pt x="41" y="36"/>
                  <a:pt x="47" y="30"/>
                  <a:pt x="57" y="28"/>
                </a:cubicBezTo>
                <a:cubicBezTo>
                  <a:pt x="57" y="18"/>
                  <a:pt x="57" y="18"/>
                  <a:pt x="57" y="18"/>
                </a:cubicBezTo>
                <a:cubicBezTo>
                  <a:pt x="63" y="18"/>
                  <a:pt x="63" y="18"/>
                  <a:pt x="63" y="18"/>
                </a:cubicBezTo>
                <a:cubicBezTo>
                  <a:pt x="63" y="28"/>
                  <a:pt x="63" y="28"/>
                  <a:pt x="63" y="28"/>
                </a:cubicBezTo>
                <a:cubicBezTo>
                  <a:pt x="69" y="28"/>
                  <a:pt x="74" y="29"/>
                  <a:pt x="77" y="31"/>
                </a:cubicBezTo>
                <a:cubicBezTo>
                  <a:pt x="74" y="38"/>
                  <a:pt x="74" y="38"/>
                  <a:pt x="74" y="38"/>
                </a:cubicBezTo>
                <a:cubicBezTo>
                  <a:pt x="72" y="37"/>
                  <a:pt x="68" y="34"/>
                  <a:pt x="61" y="34"/>
                </a:cubicBezTo>
                <a:cubicBezTo>
                  <a:pt x="53" y="34"/>
                  <a:pt x="50" y="39"/>
                  <a:pt x="50" y="43"/>
                </a:cubicBezTo>
                <a:cubicBezTo>
                  <a:pt x="50" y="49"/>
                  <a:pt x="54" y="51"/>
                  <a:pt x="63" y="55"/>
                </a:cubicBezTo>
                <a:cubicBezTo>
                  <a:pt x="74" y="60"/>
                  <a:pt x="79" y="65"/>
                  <a:pt x="79" y="74"/>
                </a:cubicBezTo>
                <a:cubicBezTo>
                  <a:pt x="79" y="82"/>
                  <a:pt x="73" y="90"/>
                  <a:pt x="63" y="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Freeform 165"/>
          <p:cNvSpPr>
            <a:spLocks noEditPoints="1"/>
          </p:cNvSpPr>
          <p:nvPr/>
        </p:nvSpPr>
        <p:spPr bwMode="auto">
          <a:xfrm>
            <a:off x="8885669" y="2260600"/>
            <a:ext cx="468252" cy="336550"/>
          </a:xfrm>
          <a:custGeom>
            <a:avLst/>
            <a:gdLst>
              <a:gd name="T0" fmla="*/ 146 w 163"/>
              <a:gd name="T1" fmla="*/ 0 h 117"/>
              <a:gd name="T2" fmla="*/ 17 w 163"/>
              <a:gd name="T3" fmla="*/ 0 h 117"/>
              <a:gd name="T4" fmla="*/ 0 w 163"/>
              <a:gd name="T5" fmla="*/ 17 h 117"/>
              <a:gd name="T6" fmla="*/ 0 w 163"/>
              <a:gd name="T7" fmla="*/ 100 h 117"/>
              <a:gd name="T8" fmla="*/ 17 w 163"/>
              <a:gd name="T9" fmla="*/ 117 h 117"/>
              <a:gd name="T10" fmla="*/ 146 w 163"/>
              <a:gd name="T11" fmla="*/ 117 h 117"/>
              <a:gd name="T12" fmla="*/ 163 w 163"/>
              <a:gd name="T13" fmla="*/ 100 h 117"/>
              <a:gd name="T14" fmla="*/ 163 w 163"/>
              <a:gd name="T15" fmla="*/ 17 h 117"/>
              <a:gd name="T16" fmla="*/ 146 w 163"/>
              <a:gd name="T17" fmla="*/ 0 h 117"/>
              <a:gd name="T18" fmla="*/ 64 w 163"/>
              <a:gd name="T19" fmla="*/ 22 h 117"/>
              <a:gd name="T20" fmla="*/ 86 w 163"/>
              <a:gd name="T21" fmla="*/ 22 h 117"/>
              <a:gd name="T22" fmla="*/ 90 w 163"/>
              <a:gd name="T23" fmla="*/ 26 h 117"/>
              <a:gd name="T24" fmla="*/ 86 w 163"/>
              <a:gd name="T25" fmla="*/ 29 h 117"/>
              <a:gd name="T26" fmla="*/ 64 w 163"/>
              <a:gd name="T27" fmla="*/ 29 h 117"/>
              <a:gd name="T28" fmla="*/ 60 w 163"/>
              <a:gd name="T29" fmla="*/ 26 h 117"/>
              <a:gd name="T30" fmla="*/ 64 w 163"/>
              <a:gd name="T31" fmla="*/ 22 h 117"/>
              <a:gd name="T32" fmla="*/ 20 w 163"/>
              <a:gd name="T33" fmla="*/ 22 h 117"/>
              <a:gd name="T34" fmla="*/ 43 w 163"/>
              <a:gd name="T35" fmla="*/ 22 h 117"/>
              <a:gd name="T36" fmla="*/ 47 w 163"/>
              <a:gd name="T37" fmla="*/ 26 h 117"/>
              <a:gd name="T38" fmla="*/ 43 w 163"/>
              <a:gd name="T39" fmla="*/ 29 h 117"/>
              <a:gd name="T40" fmla="*/ 20 w 163"/>
              <a:gd name="T41" fmla="*/ 29 h 117"/>
              <a:gd name="T42" fmla="*/ 17 w 163"/>
              <a:gd name="T43" fmla="*/ 26 h 117"/>
              <a:gd name="T44" fmla="*/ 20 w 163"/>
              <a:gd name="T45" fmla="*/ 22 h 117"/>
              <a:gd name="T46" fmla="*/ 16 w 163"/>
              <a:gd name="T47" fmla="*/ 53 h 117"/>
              <a:gd name="T48" fmla="*/ 20 w 163"/>
              <a:gd name="T49" fmla="*/ 49 h 117"/>
              <a:gd name="T50" fmla="*/ 122 w 163"/>
              <a:gd name="T51" fmla="*/ 49 h 117"/>
              <a:gd name="T52" fmla="*/ 126 w 163"/>
              <a:gd name="T53" fmla="*/ 53 h 117"/>
              <a:gd name="T54" fmla="*/ 122 w 163"/>
              <a:gd name="T55" fmla="*/ 57 h 117"/>
              <a:gd name="T56" fmla="*/ 20 w 163"/>
              <a:gd name="T57" fmla="*/ 57 h 117"/>
              <a:gd name="T58" fmla="*/ 16 w 163"/>
              <a:gd name="T59" fmla="*/ 53 h 117"/>
              <a:gd name="T60" fmla="*/ 143 w 163"/>
              <a:gd name="T61" fmla="*/ 103 h 117"/>
              <a:gd name="T62" fmla="*/ 120 w 163"/>
              <a:gd name="T63" fmla="*/ 103 h 117"/>
              <a:gd name="T64" fmla="*/ 117 w 163"/>
              <a:gd name="T65" fmla="*/ 99 h 117"/>
              <a:gd name="T66" fmla="*/ 120 w 163"/>
              <a:gd name="T67" fmla="*/ 95 h 117"/>
              <a:gd name="T68" fmla="*/ 143 w 163"/>
              <a:gd name="T69" fmla="*/ 95 h 117"/>
              <a:gd name="T70" fmla="*/ 147 w 163"/>
              <a:gd name="T71" fmla="*/ 99 h 117"/>
              <a:gd name="T72" fmla="*/ 143 w 163"/>
              <a:gd name="T73" fmla="*/ 10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3" h="117">
                <a:moveTo>
                  <a:pt x="146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7" y="117"/>
                  <a:pt x="17" y="117"/>
                </a:cubicBezTo>
                <a:cubicBezTo>
                  <a:pt x="146" y="117"/>
                  <a:pt x="146" y="117"/>
                  <a:pt x="146" y="117"/>
                </a:cubicBezTo>
                <a:cubicBezTo>
                  <a:pt x="155" y="117"/>
                  <a:pt x="163" y="109"/>
                  <a:pt x="163" y="100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3" y="7"/>
                  <a:pt x="155" y="0"/>
                  <a:pt x="146" y="0"/>
                </a:cubicBezTo>
                <a:close/>
                <a:moveTo>
                  <a:pt x="64" y="22"/>
                </a:moveTo>
                <a:cubicBezTo>
                  <a:pt x="86" y="22"/>
                  <a:pt x="86" y="22"/>
                  <a:pt x="86" y="22"/>
                </a:cubicBezTo>
                <a:cubicBezTo>
                  <a:pt x="88" y="22"/>
                  <a:pt x="90" y="23"/>
                  <a:pt x="90" y="26"/>
                </a:cubicBezTo>
                <a:cubicBezTo>
                  <a:pt x="90" y="28"/>
                  <a:pt x="88" y="29"/>
                  <a:pt x="86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1" y="29"/>
                  <a:pt x="60" y="28"/>
                  <a:pt x="60" y="26"/>
                </a:cubicBezTo>
                <a:cubicBezTo>
                  <a:pt x="60" y="23"/>
                  <a:pt x="61" y="22"/>
                  <a:pt x="64" y="22"/>
                </a:cubicBezTo>
                <a:close/>
                <a:moveTo>
                  <a:pt x="20" y="22"/>
                </a:moveTo>
                <a:cubicBezTo>
                  <a:pt x="43" y="22"/>
                  <a:pt x="43" y="22"/>
                  <a:pt x="43" y="22"/>
                </a:cubicBezTo>
                <a:cubicBezTo>
                  <a:pt x="45" y="22"/>
                  <a:pt x="47" y="23"/>
                  <a:pt x="47" y="26"/>
                </a:cubicBezTo>
                <a:cubicBezTo>
                  <a:pt x="47" y="28"/>
                  <a:pt x="45" y="29"/>
                  <a:pt x="43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8" y="29"/>
                  <a:pt x="17" y="28"/>
                  <a:pt x="17" y="26"/>
                </a:cubicBezTo>
                <a:cubicBezTo>
                  <a:pt x="17" y="23"/>
                  <a:pt x="18" y="22"/>
                  <a:pt x="20" y="22"/>
                </a:cubicBezTo>
                <a:close/>
                <a:moveTo>
                  <a:pt x="16" y="53"/>
                </a:moveTo>
                <a:cubicBezTo>
                  <a:pt x="16" y="50"/>
                  <a:pt x="17" y="49"/>
                  <a:pt x="20" y="4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25" y="49"/>
                  <a:pt x="126" y="50"/>
                  <a:pt x="126" y="53"/>
                </a:cubicBezTo>
                <a:cubicBezTo>
                  <a:pt x="126" y="55"/>
                  <a:pt x="125" y="57"/>
                  <a:pt x="122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7" y="57"/>
                  <a:pt x="16" y="55"/>
                  <a:pt x="16" y="53"/>
                </a:cubicBezTo>
                <a:close/>
                <a:moveTo>
                  <a:pt x="143" y="103"/>
                </a:moveTo>
                <a:cubicBezTo>
                  <a:pt x="120" y="103"/>
                  <a:pt x="120" y="103"/>
                  <a:pt x="120" y="103"/>
                </a:cubicBezTo>
                <a:cubicBezTo>
                  <a:pt x="118" y="103"/>
                  <a:pt x="117" y="101"/>
                  <a:pt x="117" y="99"/>
                </a:cubicBezTo>
                <a:cubicBezTo>
                  <a:pt x="117" y="97"/>
                  <a:pt x="118" y="95"/>
                  <a:pt x="120" y="95"/>
                </a:cubicBezTo>
                <a:cubicBezTo>
                  <a:pt x="143" y="95"/>
                  <a:pt x="143" y="95"/>
                  <a:pt x="143" y="95"/>
                </a:cubicBezTo>
                <a:cubicBezTo>
                  <a:pt x="145" y="95"/>
                  <a:pt x="147" y="97"/>
                  <a:pt x="147" y="99"/>
                </a:cubicBezTo>
                <a:cubicBezTo>
                  <a:pt x="147" y="101"/>
                  <a:pt x="145" y="103"/>
                  <a:pt x="143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166"/>
          <p:cNvSpPr/>
          <p:nvPr/>
        </p:nvSpPr>
        <p:spPr bwMode="auto">
          <a:xfrm>
            <a:off x="5228545" y="2130426"/>
            <a:ext cx="474601" cy="22225"/>
          </a:xfrm>
          <a:custGeom>
            <a:avLst/>
            <a:gdLst>
              <a:gd name="T0" fmla="*/ 4 w 165"/>
              <a:gd name="T1" fmla="*/ 8 h 8"/>
              <a:gd name="T2" fmla="*/ 161 w 165"/>
              <a:gd name="T3" fmla="*/ 8 h 8"/>
              <a:gd name="T4" fmla="*/ 165 w 165"/>
              <a:gd name="T5" fmla="*/ 4 h 8"/>
              <a:gd name="T6" fmla="*/ 161 w 165"/>
              <a:gd name="T7" fmla="*/ 0 h 8"/>
              <a:gd name="T8" fmla="*/ 4 w 165"/>
              <a:gd name="T9" fmla="*/ 0 h 8"/>
              <a:gd name="T10" fmla="*/ 0 w 165"/>
              <a:gd name="T11" fmla="*/ 4 h 8"/>
              <a:gd name="T12" fmla="*/ 4 w 165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" h="8">
                <a:moveTo>
                  <a:pt x="4" y="8"/>
                </a:moveTo>
                <a:cubicBezTo>
                  <a:pt x="161" y="8"/>
                  <a:pt x="161" y="8"/>
                  <a:pt x="161" y="8"/>
                </a:cubicBezTo>
                <a:cubicBezTo>
                  <a:pt x="164" y="8"/>
                  <a:pt x="165" y="6"/>
                  <a:pt x="165" y="4"/>
                </a:cubicBezTo>
                <a:cubicBezTo>
                  <a:pt x="165" y="1"/>
                  <a:pt x="164" y="0"/>
                  <a:pt x="16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67"/>
          <p:cNvSpPr/>
          <p:nvPr/>
        </p:nvSpPr>
        <p:spPr bwMode="auto">
          <a:xfrm>
            <a:off x="5269815" y="2078038"/>
            <a:ext cx="396823" cy="23813"/>
          </a:xfrm>
          <a:custGeom>
            <a:avLst/>
            <a:gdLst>
              <a:gd name="T0" fmla="*/ 4 w 138"/>
              <a:gd name="T1" fmla="*/ 8 h 8"/>
              <a:gd name="T2" fmla="*/ 134 w 138"/>
              <a:gd name="T3" fmla="*/ 8 h 8"/>
              <a:gd name="T4" fmla="*/ 138 w 138"/>
              <a:gd name="T5" fmla="*/ 4 h 8"/>
              <a:gd name="T6" fmla="*/ 134 w 138"/>
              <a:gd name="T7" fmla="*/ 0 h 8"/>
              <a:gd name="T8" fmla="*/ 4 w 138"/>
              <a:gd name="T9" fmla="*/ 0 h 8"/>
              <a:gd name="T10" fmla="*/ 0 w 138"/>
              <a:gd name="T11" fmla="*/ 4 h 8"/>
              <a:gd name="T12" fmla="*/ 4 w 138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8">
                <a:moveTo>
                  <a:pt x="4" y="8"/>
                </a:moveTo>
                <a:cubicBezTo>
                  <a:pt x="134" y="8"/>
                  <a:pt x="134" y="8"/>
                  <a:pt x="134" y="8"/>
                </a:cubicBezTo>
                <a:cubicBezTo>
                  <a:pt x="136" y="8"/>
                  <a:pt x="138" y="6"/>
                  <a:pt x="138" y="4"/>
                </a:cubicBezTo>
                <a:cubicBezTo>
                  <a:pt x="138" y="2"/>
                  <a:pt x="136" y="0"/>
                  <a:pt x="1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68"/>
          <p:cNvSpPr>
            <a:spLocks noEditPoints="1"/>
          </p:cNvSpPr>
          <p:nvPr/>
        </p:nvSpPr>
        <p:spPr bwMode="auto">
          <a:xfrm>
            <a:off x="5376163" y="2239963"/>
            <a:ext cx="198412" cy="241300"/>
          </a:xfrm>
          <a:custGeom>
            <a:avLst/>
            <a:gdLst>
              <a:gd name="T0" fmla="*/ 35 w 69"/>
              <a:gd name="T1" fmla="*/ 0 h 84"/>
              <a:gd name="T2" fmla="*/ 0 w 69"/>
              <a:gd name="T3" fmla="*/ 42 h 84"/>
              <a:gd name="T4" fmla="*/ 35 w 69"/>
              <a:gd name="T5" fmla="*/ 84 h 84"/>
              <a:gd name="T6" fmla="*/ 69 w 69"/>
              <a:gd name="T7" fmla="*/ 42 h 84"/>
              <a:gd name="T8" fmla="*/ 35 w 69"/>
              <a:gd name="T9" fmla="*/ 0 h 84"/>
              <a:gd name="T10" fmla="*/ 37 w 69"/>
              <a:gd name="T11" fmla="*/ 65 h 84"/>
              <a:gd name="T12" fmla="*/ 37 w 69"/>
              <a:gd name="T13" fmla="*/ 73 h 84"/>
              <a:gd name="T14" fmla="*/ 32 w 69"/>
              <a:gd name="T15" fmla="*/ 73 h 84"/>
              <a:gd name="T16" fmla="*/ 32 w 69"/>
              <a:gd name="T17" fmla="*/ 66 h 84"/>
              <a:gd name="T18" fmla="*/ 20 w 69"/>
              <a:gd name="T19" fmla="*/ 62 h 84"/>
              <a:gd name="T20" fmla="*/ 22 w 69"/>
              <a:gd name="T21" fmla="*/ 57 h 84"/>
              <a:gd name="T22" fmla="*/ 33 w 69"/>
              <a:gd name="T23" fmla="*/ 60 h 84"/>
              <a:gd name="T24" fmla="*/ 43 w 69"/>
              <a:gd name="T25" fmla="*/ 53 h 84"/>
              <a:gd name="T26" fmla="*/ 34 w 69"/>
              <a:gd name="T27" fmla="*/ 44 h 84"/>
              <a:gd name="T28" fmla="*/ 20 w 69"/>
              <a:gd name="T29" fmla="*/ 30 h 84"/>
              <a:gd name="T30" fmla="*/ 32 w 69"/>
              <a:gd name="T31" fmla="*/ 18 h 84"/>
              <a:gd name="T32" fmla="*/ 32 w 69"/>
              <a:gd name="T33" fmla="*/ 10 h 84"/>
              <a:gd name="T34" fmla="*/ 37 w 69"/>
              <a:gd name="T35" fmla="*/ 10 h 84"/>
              <a:gd name="T36" fmla="*/ 37 w 69"/>
              <a:gd name="T37" fmla="*/ 18 h 84"/>
              <a:gd name="T38" fmla="*/ 48 w 69"/>
              <a:gd name="T39" fmla="*/ 21 h 84"/>
              <a:gd name="T40" fmla="*/ 46 w 69"/>
              <a:gd name="T41" fmla="*/ 26 h 84"/>
              <a:gd name="T42" fmla="*/ 36 w 69"/>
              <a:gd name="T43" fmla="*/ 23 h 84"/>
              <a:gd name="T44" fmla="*/ 27 w 69"/>
              <a:gd name="T45" fmla="*/ 30 h 84"/>
              <a:gd name="T46" fmla="*/ 37 w 69"/>
              <a:gd name="T47" fmla="*/ 38 h 84"/>
              <a:gd name="T48" fmla="*/ 50 w 69"/>
              <a:gd name="T49" fmla="*/ 52 h 84"/>
              <a:gd name="T50" fmla="*/ 37 w 69"/>
              <a:gd name="T51" fmla="*/ 6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" h="84">
                <a:moveTo>
                  <a:pt x="35" y="0"/>
                </a:moveTo>
                <a:cubicBezTo>
                  <a:pt x="15" y="0"/>
                  <a:pt x="0" y="19"/>
                  <a:pt x="0" y="42"/>
                </a:cubicBezTo>
                <a:cubicBezTo>
                  <a:pt x="0" y="65"/>
                  <a:pt x="15" y="84"/>
                  <a:pt x="35" y="84"/>
                </a:cubicBezTo>
                <a:cubicBezTo>
                  <a:pt x="54" y="84"/>
                  <a:pt x="69" y="65"/>
                  <a:pt x="69" y="42"/>
                </a:cubicBezTo>
                <a:cubicBezTo>
                  <a:pt x="69" y="19"/>
                  <a:pt x="54" y="0"/>
                  <a:pt x="35" y="0"/>
                </a:cubicBezTo>
                <a:close/>
                <a:moveTo>
                  <a:pt x="37" y="65"/>
                </a:moveTo>
                <a:cubicBezTo>
                  <a:pt x="37" y="73"/>
                  <a:pt x="37" y="73"/>
                  <a:pt x="37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2" y="66"/>
                  <a:pt x="32" y="66"/>
                  <a:pt x="32" y="66"/>
                </a:cubicBezTo>
                <a:cubicBezTo>
                  <a:pt x="27" y="66"/>
                  <a:pt x="22" y="64"/>
                  <a:pt x="20" y="62"/>
                </a:cubicBezTo>
                <a:cubicBezTo>
                  <a:pt x="22" y="57"/>
                  <a:pt x="22" y="57"/>
                  <a:pt x="22" y="57"/>
                </a:cubicBezTo>
                <a:cubicBezTo>
                  <a:pt x="24" y="59"/>
                  <a:pt x="29" y="60"/>
                  <a:pt x="33" y="60"/>
                </a:cubicBezTo>
                <a:cubicBezTo>
                  <a:pt x="39" y="60"/>
                  <a:pt x="43" y="57"/>
                  <a:pt x="43" y="53"/>
                </a:cubicBezTo>
                <a:cubicBezTo>
                  <a:pt x="43" y="49"/>
                  <a:pt x="39" y="46"/>
                  <a:pt x="34" y="44"/>
                </a:cubicBezTo>
                <a:cubicBezTo>
                  <a:pt x="25" y="41"/>
                  <a:pt x="20" y="37"/>
                  <a:pt x="20" y="30"/>
                </a:cubicBezTo>
                <a:cubicBezTo>
                  <a:pt x="20" y="24"/>
                  <a:pt x="25" y="19"/>
                  <a:pt x="32" y="18"/>
                </a:cubicBezTo>
                <a:cubicBezTo>
                  <a:pt x="32" y="10"/>
                  <a:pt x="32" y="10"/>
                  <a:pt x="32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7" y="18"/>
                  <a:pt x="37" y="18"/>
                  <a:pt x="37" y="18"/>
                </a:cubicBezTo>
                <a:cubicBezTo>
                  <a:pt x="42" y="18"/>
                  <a:pt x="45" y="19"/>
                  <a:pt x="48" y="21"/>
                </a:cubicBezTo>
                <a:cubicBezTo>
                  <a:pt x="46" y="26"/>
                  <a:pt x="46" y="26"/>
                  <a:pt x="46" y="26"/>
                </a:cubicBezTo>
                <a:cubicBezTo>
                  <a:pt x="44" y="25"/>
                  <a:pt x="41" y="23"/>
                  <a:pt x="36" y="23"/>
                </a:cubicBezTo>
                <a:cubicBezTo>
                  <a:pt x="30" y="23"/>
                  <a:pt x="27" y="26"/>
                  <a:pt x="27" y="30"/>
                </a:cubicBezTo>
                <a:cubicBezTo>
                  <a:pt x="27" y="34"/>
                  <a:pt x="30" y="36"/>
                  <a:pt x="37" y="38"/>
                </a:cubicBezTo>
                <a:cubicBezTo>
                  <a:pt x="45" y="42"/>
                  <a:pt x="50" y="46"/>
                  <a:pt x="50" y="52"/>
                </a:cubicBezTo>
                <a:cubicBezTo>
                  <a:pt x="50" y="58"/>
                  <a:pt x="45" y="64"/>
                  <a:pt x="37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169"/>
          <p:cNvSpPr>
            <a:spLocks noEditPoints="1"/>
          </p:cNvSpPr>
          <p:nvPr/>
        </p:nvSpPr>
        <p:spPr bwMode="auto">
          <a:xfrm>
            <a:off x="5220608" y="2184400"/>
            <a:ext cx="552378" cy="349250"/>
          </a:xfrm>
          <a:custGeom>
            <a:avLst/>
            <a:gdLst>
              <a:gd name="T0" fmla="*/ 188 w 192"/>
              <a:gd name="T1" fmla="*/ 109 h 121"/>
              <a:gd name="T2" fmla="*/ 177 w 192"/>
              <a:gd name="T3" fmla="*/ 109 h 121"/>
              <a:gd name="T4" fmla="*/ 177 w 192"/>
              <a:gd name="T5" fmla="*/ 100 h 121"/>
              <a:gd name="T6" fmla="*/ 188 w 192"/>
              <a:gd name="T7" fmla="*/ 100 h 121"/>
              <a:gd name="T8" fmla="*/ 192 w 192"/>
              <a:gd name="T9" fmla="*/ 96 h 121"/>
              <a:gd name="T10" fmla="*/ 188 w 192"/>
              <a:gd name="T11" fmla="*/ 92 h 121"/>
              <a:gd name="T12" fmla="*/ 177 w 192"/>
              <a:gd name="T13" fmla="*/ 92 h 121"/>
              <a:gd name="T14" fmla="*/ 177 w 192"/>
              <a:gd name="T15" fmla="*/ 0 h 121"/>
              <a:gd name="T16" fmla="*/ 0 w 192"/>
              <a:gd name="T17" fmla="*/ 0 h 121"/>
              <a:gd name="T18" fmla="*/ 0 w 192"/>
              <a:gd name="T19" fmla="*/ 121 h 121"/>
              <a:gd name="T20" fmla="*/ 177 w 192"/>
              <a:gd name="T21" fmla="*/ 121 h 121"/>
              <a:gd name="T22" fmla="*/ 177 w 192"/>
              <a:gd name="T23" fmla="*/ 117 h 121"/>
              <a:gd name="T24" fmla="*/ 188 w 192"/>
              <a:gd name="T25" fmla="*/ 117 h 121"/>
              <a:gd name="T26" fmla="*/ 192 w 192"/>
              <a:gd name="T27" fmla="*/ 113 h 121"/>
              <a:gd name="T28" fmla="*/ 188 w 192"/>
              <a:gd name="T29" fmla="*/ 109 h 121"/>
              <a:gd name="T30" fmla="*/ 152 w 192"/>
              <a:gd name="T31" fmla="*/ 53 h 121"/>
              <a:gd name="T32" fmla="*/ 160 w 192"/>
              <a:gd name="T33" fmla="*/ 61 h 121"/>
              <a:gd name="T34" fmla="*/ 152 w 192"/>
              <a:gd name="T35" fmla="*/ 69 h 121"/>
              <a:gd name="T36" fmla="*/ 144 w 192"/>
              <a:gd name="T37" fmla="*/ 61 h 121"/>
              <a:gd name="T38" fmla="*/ 152 w 192"/>
              <a:gd name="T39" fmla="*/ 53 h 121"/>
              <a:gd name="T40" fmla="*/ 136 w 192"/>
              <a:gd name="T41" fmla="*/ 92 h 121"/>
              <a:gd name="T42" fmla="*/ 177 w 192"/>
              <a:gd name="T43" fmla="*/ 92 h 121"/>
              <a:gd name="T44" fmla="*/ 177 w 192"/>
              <a:gd name="T45" fmla="*/ 100 h 121"/>
              <a:gd name="T46" fmla="*/ 136 w 192"/>
              <a:gd name="T47" fmla="*/ 100 h 121"/>
              <a:gd name="T48" fmla="*/ 132 w 192"/>
              <a:gd name="T49" fmla="*/ 96 h 121"/>
              <a:gd name="T50" fmla="*/ 136 w 192"/>
              <a:gd name="T51" fmla="*/ 92 h 121"/>
              <a:gd name="T52" fmla="*/ 25 w 192"/>
              <a:gd name="T53" fmla="*/ 69 h 121"/>
              <a:gd name="T54" fmla="*/ 17 w 192"/>
              <a:gd name="T55" fmla="*/ 61 h 121"/>
              <a:gd name="T56" fmla="*/ 25 w 192"/>
              <a:gd name="T57" fmla="*/ 53 h 121"/>
              <a:gd name="T58" fmla="*/ 33 w 192"/>
              <a:gd name="T59" fmla="*/ 61 h 121"/>
              <a:gd name="T60" fmla="*/ 25 w 192"/>
              <a:gd name="T61" fmla="*/ 69 h 121"/>
              <a:gd name="T62" fmla="*/ 89 w 192"/>
              <a:gd name="T63" fmla="*/ 111 h 121"/>
              <a:gd name="T64" fmla="*/ 46 w 192"/>
              <a:gd name="T65" fmla="*/ 61 h 121"/>
              <a:gd name="T66" fmla="*/ 89 w 192"/>
              <a:gd name="T67" fmla="*/ 11 h 121"/>
              <a:gd name="T68" fmla="*/ 131 w 192"/>
              <a:gd name="T69" fmla="*/ 61 h 121"/>
              <a:gd name="T70" fmla="*/ 89 w 192"/>
              <a:gd name="T71" fmla="*/ 111 h 121"/>
              <a:gd name="T72" fmla="*/ 136 w 192"/>
              <a:gd name="T73" fmla="*/ 117 h 121"/>
              <a:gd name="T74" fmla="*/ 132 w 192"/>
              <a:gd name="T75" fmla="*/ 113 h 121"/>
              <a:gd name="T76" fmla="*/ 136 w 192"/>
              <a:gd name="T77" fmla="*/ 109 h 121"/>
              <a:gd name="T78" fmla="*/ 177 w 192"/>
              <a:gd name="T79" fmla="*/ 109 h 121"/>
              <a:gd name="T80" fmla="*/ 177 w 192"/>
              <a:gd name="T81" fmla="*/ 117 h 121"/>
              <a:gd name="T82" fmla="*/ 136 w 192"/>
              <a:gd name="T83" fmla="*/ 11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2" h="121">
                <a:moveTo>
                  <a:pt x="188" y="109"/>
                </a:moveTo>
                <a:cubicBezTo>
                  <a:pt x="177" y="109"/>
                  <a:pt x="177" y="109"/>
                  <a:pt x="177" y="109"/>
                </a:cubicBezTo>
                <a:cubicBezTo>
                  <a:pt x="177" y="100"/>
                  <a:pt x="177" y="100"/>
                  <a:pt x="177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90" y="100"/>
                  <a:pt x="192" y="98"/>
                  <a:pt x="192" y="96"/>
                </a:cubicBezTo>
                <a:cubicBezTo>
                  <a:pt x="192" y="94"/>
                  <a:pt x="190" y="92"/>
                  <a:pt x="188" y="92"/>
                </a:cubicBezTo>
                <a:cubicBezTo>
                  <a:pt x="177" y="92"/>
                  <a:pt x="177" y="92"/>
                  <a:pt x="177" y="92"/>
                </a:cubicBezTo>
                <a:cubicBezTo>
                  <a:pt x="177" y="0"/>
                  <a:pt x="177" y="0"/>
                  <a:pt x="1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177" y="121"/>
                  <a:pt x="177" y="121"/>
                  <a:pt x="177" y="121"/>
                </a:cubicBezTo>
                <a:cubicBezTo>
                  <a:pt x="177" y="117"/>
                  <a:pt x="177" y="117"/>
                  <a:pt x="177" y="117"/>
                </a:cubicBezTo>
                <a:cubicBezTo>
                  <a:pt x="188" y="117"/>
                  <a:pt x="188" y="117"/>
                  <a:pt x="188" y="117"/>
                </a:cubicBezTo>
                <a:cubicBezTo>
                  <a:pt x="190" y="117"/>
                  <a:pt x="192" y="116"/>
                  <a:pt x="192" y="113"/>
                </a:cubicBezTo>
                <a:cubicBezTo>
                  <a:pt x="192" y="111"/>
                  <a:pt x="190" y="109"/>
                  <a:pt x="188" y="109"/>
                </a:cubicBezTo>
                <a:close/>
                <a:moveTo>
                  <a:pt x="152" y="53"/>
                </a:moveTo>
                <a:cubicBezTo>
                  <a:pt x="157" y="53"/>
                  <a:pt x="160" y="57"/>
                  <a:pt x="160" y="61"/>
                </a:cubicBezTo>
                <a:cubicBezTo>
                  <a:pt x="160" y="65"/>
                  <a:pt x="157" y="69"/>
                  <a:pt x="152" y="69"/>
                </a:cubicBezTo>
                <a:cubicBezTo>
                  <a:pt x="148" y="69"/>
                  <a:pt x="144" y="65"/>
                  <a:pt x="144" y="61"/>
                </a:cubicBezTo>
                <a:cubicBezTo>
                  <a:pt x="144" y="57"/>
                  <a:pt x="148" y="53"/>
                  <a:pt x="152" y="53"/>
                </a:cubicBezTo>
                <a:close/>
                <a:moveTo>
                  <a:pt x="136" y="92"/>
                </a:moveTo>
                <a:cubicBezTo>
                  <a:pt x="177" y="92"/>
                  <a:pt x="177" y="92"/>
                  <a:pt x="177" y="92"/>
                </a:cubicBezTo>
                <a:cubicBezTo>
                  <a:pt x="177" y="100"/>
                  <a:pt x="177" y="100"/>
                  <a:pt x="177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3" y="100"/>
                  <a:pt x="132" y="98"/>
                  <a:pt x="132" y="96"/>
                </a:cubicBezTo>
                <a:cubicBezTo>
                  <a:pt x="132" y="94"/>
                  <a:pt x="133" y="92"/>
                  <a:pt x="136" y="92"/>
                </a:cubicBezTo>
                <a:close/>
                <a:moveTo>
                  <a:pt x="25" y="69"/>
                </a:moveTo>
                <a:cubicBezTo>
                  <a:pt x="21" y="69"/>
                  <a:pt x="17" y="65"/>
                  <a:pt x="17" y="61"/>
                </a:cubicBezTo>
                <a:cubicBezTo>
                  <a:pt x="17" y="57"/>
                  <a:pt x="21" y="53"/>
                  <a:pt x="25" y="53"/>
                </a:cubicBezTo>
                <a:cubicBezTo>
                  <a:pt x="29" y="53"/>
                  <a:pt x="33" y="57"/>
                  <a:pt x="33" y="61"/>
                </a:cubicBezTo>
                <a:cubicBezTo>
                  <a:pt x="33" y="65"/>
                  <a:pt x="29" y="69"/>
                  <a:pt x="25" y="69"/>
                </a:cubicBezTo>
                <a:close/>
                <a:moveTo>
                  <a:pt x="89" y="111"/>
                </a:moveTo>
                <a:cubicBezTo>
                  <a:pt x="65" y="111"/>
                  <a:pt x="46" y="88"/>
                  <a:pt x="46" y="61"/>
                </a:cubicBezTo>
                <a:cubicBezTo>
                  <a:pt x="46" y="33"/>
                  <a:pt x="65" y="11"/>
                  <a:pt x="89" y="11"/>
                </a:cubicBezTo>
                <a:cubicBezTo>
                  <a:pt x="112" y="11"/>
                  <a:pt x="131" y="33"/>
                  <a:pt x="131" y="61"/>
                </a:cubicBezTo>
                <a:cubicBezTo>
                  <a:pt x="131" y="88"/>
                  <a:pt x="112" y="111"/>
                  <a:pt x="89" y="111"/>
                </a:cubicBezTo>
                <a:close/>
                <a:moveTo>
                  <a:pt x="136" y="117"/>
                </a:moveTo>
                <a:cubicBezTo>
                  <a:pt x="133" y="117"/>
                  <a:pt x="132" y="116"/>
                  <a:pt x="132" y="113"/>
                </a:cubicBezTo>
                <a:cubicBezTo>
                  <a:pt x="132" y="111"/>
                  <a:pt x="133" y="109"/>
                  <a:pt x="136" y="109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17"/>
                  <a:pt x="177" y="117"/>
                  <a:pt x="177" y="117"/>
                </a:cubicBezTo>
                <a:lnTo>
                  <a:pt x="136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70"/>
          <p:cNvSpPr/>
          <p:nvPr/>
        </p:nvSpPr>
        <p:spPr bwMode="auto">
          <a:xfrm>
            <a:off x="5599971" y="2551114"/>
            <a:ext cx="173015" cy="22225"/>
          </a:xfrm>
          <a:custGeom>
            <a:avLst/>
            <a:gdLst>
              <a:gd name="T0" fmla="*/ 56 w 60"/>
              <a:gd name="T1" fmla="*/ 0 h 8"/>
              <a:gd name="T2" fmla="*/ 4 w 60"/>
              <a:gd name="T3" fmla="*/ 0 h 8"/>
              <a:gd name="T4" fmla="*/ 0 w 60"/>
              <a:gd name="T5" fmla="*/ 4 h 8"/>
              <a:gd name="T6" fmla="*/ 4 w 60"/>
              <a:gd name="T7" fmla="*/ 8 h 8"/>
              <a:gd name="T8" fmla="*/ 56 w 60"/>
              <a:gd name="T9" fmla="*/ 8 h 8"/>
              <a:gd name="T10" fmla="*/ 60 w 60"/>
              <a:gd name="T11" fmla="*/ 4 h 8"/>
              <a:gd name="T12" fmla="*/ 56 w 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8">
                <a:moveTo>
                  <a:pt x="56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6"/>
                  <a:pt x="60" y="4"/>
                </a:cubicBezTo>
                <a:cubicBezTo>
                  <a:pt x="60" y="1"/>
                  <a:pt x="58" y="0"/>
                  <a:pt x="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171"/>
          <p:cNvSpPr/>
          <p:nvPr/>
        </p:nvSpPr>
        <p:spPr bwMode="auto">
          <a:xfrm>
            <a:off x="5599971" y="2600326"/>
            <a:ext cx="173015" cy="22225"/>
          </a:xfrm>
          <a:custGeom>
            <a:avLst/>
            <a:gdLst>
              <a:gd name="T0" fmla="*/ 56 w 60"/>
              <a:gd name="T1" fmla="*/ 0 h 8"/>
              <a:gd name="T2" fmla="*/ 4 w 60"/>
              <a:gd name="T3" fmla="*/ 0 h 8"/>
              <a:gd name="T4" fmla="*/ 0 w 60"/>
              <a:gd name="T5" fmla="*/ 4 h 8"/>
              <a:gd name="T6" fmla="*/ 4 w 60"/>
              <a:gd name="T7" fmla="*/ 8 h 8"/>
              <a:gd name="T8" fmla="*/ 56 w 60"/>
              <a:gd name="T9" fmla="*/ 8 h 8"/>
              <a:gd name="T10" fmla="*/ 60 w 60"/>
              <a:gd name="T11" fmla="*/ 4 h 8"/>
              <a:gd name="T12" fmla="*/ 56 w 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8">
                <a:moveTo>
                  <a:pt x="56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6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172"/>
          <p:cNvSpPr/>
          <p:nvPr/>
        </p:nvSpPr>
        <p:spPr bwMode="auto">
          <a:xfrm>
            <a:off x="4406326" y="2070101"/>
            <a:ext cx="84127" cy="80963"/>
          </a:xfrm>
          <a:custGeom>
            <a:avLst/>
            <a:gdLst>
              <a:gd name="T0" fmla="*/ 5 w 29"/>
              <a:gd name="T1" fmla="*/ 28 h 28"/>
              <a:gd name="T2" fmla="*/ 8 w 29"/>
              <a:gd name="T3" fmla="*/ 27 h 28"/>
              <a:gd name="T4" fmla="*/ 28 w 29"/>
              <a:gd name="T5" fmla="*/ 7 h 28"/>
              <a:gd name="T6" fmla="*/ 28 w 29"/>
              <a:gd name="T7" fmla="*/ 1 h 28"/>
              <a:gd name="T8" fmla="*/ 22 w 29"/>
              <a:gd name="T9" fmla="*/ 1 h 28"/>
              <a:gd name="T10" fmla="*/ 2 w 29"/>
              <a:gd name="T11" fmla="*/ 21 h 28"/>
              <a:gd name="T12" fmla="*/ 2 w 29"/>
              <a:gd name="T13" fmla="*/ 27 h 28"/>
              <a:gd name="T14" fmla="*/ 5 w 29"/>
              <a:gd name="T1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28">
                <a:moveTo>
                  <a:pt x="5" y="28"/>
                </a:moveTo>
                <a:cubicBezTo>
                  <a:pt x="6" y="28"/>
                  <a:pt x="7" y="28"/>
                  <a:pt x="8" y="27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5"/>
                  <a:pt x="29" y="3"/>
                  <a:pt x="28" y="1"/>
                </a:cubicBezTo>
                <a:cubicBezTo>
                  <a:pt x="26" y="0"/>
                  <a:pt x="24" y="0"/>
                  <a:pt x="22" y="1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23"/>
                  <a:pt x="0" y="25"/>
                  <a:pt x="2" y="27"/>
                </a:cubicBezTo>
                <a:cubicBezTo>
                  <a:pt x="3" y="28"/>
                  <a:pt x="4" y="28"/>
                  <a:pt x="5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173"/>
          <p:cNvSpPr/>
          <p:nvPr/>
        </p:nvSpPr>
        <p:spPr bwMode="auto">
          <a:xfrm>
            <a:off x="4493628" y="2152651"/>
            <a:ext cx="79365" cy="80963"/>
          </a:xfrm>
          <a:custGeom>
            <a:avLst/>
            <a:gdLst>
              <a:gd name="T0" fmla="*/ 27 w 28"/>
              <a:gd name="T1" fmla="*/ 1 h 28"/>
              <a:gd name="T2" fmla="*/ 21 w 28"/>
              <a:gd name="T3" fmla="*/ 1 h 28"/>
              <a:gd name="T4" fmla="*/ 1 w 28"/>
              <a:gd name="T5" fmla="*/ 21 h 28"/>
              <a:gd name="T6" fmla="*/ 1 w 28"/>
              <a:gd name="T7" fmla="*/ 27 h 28"/>
              <a:gd name="T8" fmla="*/ 4 w 28"/>
              <a:gd name="T9" fmla="*/ 28 h 28"/>
              <a:gd name="T10" fmla="*/ 7 w 28"/>
              <a:gd name="T11" fmla="*/ 27 h 28"/>
              <a:gd name="T12" fmla="*/ 27 w 28"/>
              <a:gd name="T13" fmla="*/ 7 h 28"/>
              <a:gd name="T14" fmla="*/ 27 w 28"/>
              <a:gd name="T1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27" y="1"/>
                </a:moveTo>
                <a:cubicBezTo>
                  <a:pt x="25" y="0"/>
                  <a:pt x="23" y="0"/>
                  <a:pt x="21" y="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3"/>
                  <a:pt x="0" y="26"/>
                  <a:pt x="1" y="27"/>
                </a:cubicBezTo>
                <a:cubicBezTo>
                  <a:pt x="2" y="28"/>
                  <a:pt x="3" y="28"/>
                  <a:pt x="4" y="28"/>
                </a:cubicBezTo>
                <a:cubicBezTo>
                  <a:pt x="5" y="28"/>
                  <a:pt x="6" y="28"/>
                  <a:pt x="7" y="27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5"/>
                  <a:pt x="28" y="3"/>
                  <a:pt x="2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174"/>
          <p:cNvSpPr/>
          <p:nvPr/>
        </p:nvSpPr>
        <p:spPr bwMode="auto">
          <a:xfrm>
            <a:off x="4026964" y="2105026"/>
            <a:ext cx="517458" cy="517525"/>
          </a:xfrm>
          <a:custGeom>
            <a:avLst/>
            <a:gdLst>
              <a:gd name="T0" fmla="*/ 165 w 180"/>
              <a:gd name="T1" fmla="*/ 74 h 180"/>
              <a:gd name="T2" fmla="*/ 165 w 180"/>
              <a:gd name="T3" fmla="*/ 24 h 180"/>
              <a:gd name="T4" fmla="*/ 154 w 180"/>
              <a:gd name="T5" fmla="*/ 13 h 180"/>
              <a:gd name="T6" fmla="*/ 140 w 180"/>
              <a:gd name="T7" fmla="*/ 32 h 180"/>
              <a:gd name="T8" fmla="*/ 141 w 180"/>
              <a:gd name="T9" fmla="*/ 33 h 180"/>
              <a:gd name="T10" fmla="*/ 143 w 180"/>
              <a:gd name="T11" fmla="*/ 35 h 180"/>
              <a:gd name="T12" fmla="*/ 146 w 180"/>
              <a:gd name="T13" fmla="*/ 37 h 180"/>
              <a:gd name="T14" fmla="*/ 147 w 180"/>
              <a:gd name="T15" fmla="*/ 39 h 180"/>
              <a:gd name="T16" fmla="*/ 132 w 180"/>
              <a:gd name="T17" fmla="*/ 57 h 180"/>
              <a:gd name="T18" fmla="*/ 125 w 180"/>
              <a:gd name="T19" fmla="*/ 59 h 180"/>
              <a:gd name="T20" fmla="*/ 118 w 180"/>
              <a:gd name="T21" fmla="*/ 66 h 180"/>
              <a:gd name="T22" fmla="*/ 90 w 180"/>
              <a:gd name="T23" fmla="*/ 127 h 180"/>
              <a:gd name="T24" fmla="*/ 90 w 180"/>
              <a:gd name="T25" fmla="*/ 53 h 180"/>
              <a:gd name="T26" fmla="*/ 118 w 180"/>
              <a:gd name="T27" fmla="*/ 54 h 180"/>
              <a:gd name="T28" fmla="*/ 121 w 180"/>
              <a:gd name="T29" fmla="*/ 46 h 180"/>
              <a:gd name="T30" fmla="*/ 106 w 180"/>
              <a:gd name="T31" fmla="*/ 15 h 180"/>
              <a:gd name="T32" fmla="*/ 96 w 180"/>
              <a:gd name="T33" fmla="*/ 0 h 180"/>
              <a:gd name="T34" fmla="*/ 74 w 180"/>
              <a:gd name="T35" fmla="*/ 10 h 180"/>
              <a:gd name="T36" fmla="*/ 48 w 180"/>
              <a:gd name="T37" fmla="*/ 25 h 180"/>
              <a:gd name="T38" fmla="*/ 31 w 180"/>
              <a:gd name="T39" fmla="*/ 22 h 180"/>
              <a:gd name="T40" fmla="*/ 19 w 180"/>
              <a:gd name="T41" fmla="*/ 38 h 180"/>
              <a:gd name="T42" fmla="*/ 25 w 180"/>
              <a:gd name="T43" fmla="*/ 48 h 180"/>
              <a:gd name="T44" fmla="*/ 10 w 180"/>
              <a:gd name="T45" fmla="*/ 74 h 180"/>
              <a:gd name="T46" fmla="*/ 0 w 180"/>
              <a:gd name="T47" fmla="*/ 96 h 180"/>
              <a:gd name="T48" fmla="*/ 15 w 180"/>
              <a:gd name="T49" fmla="*/ 106 h 180"/>
              <a:gd name="T50" fmla="*/ 22 w 180"/>
              <a:gd name="T51" fmla="*/ 135 h 180"/>
              <a:gd name="T52" fmla="*/ 22 w 180"/>
              <a:gd name="T53" fmla="*/ 149 h 180"/>
              <a:gd name="T54" fmla="*/ 38 w 180"/>
              <a:gd name="T55" fmla="*/ 161 h 180"/>
              <a:gd name="T56" fmla="*/ 48 w 180"/>
              <a:gd name="T57" fmla="*/ 155 h 180"/>
              <a:gd name="T58" fmla="*/ 74 w 180"/>
              <a:gd name="T59" fmla="*/ 170 h 180"/>
              <a:gd name="T60" fmla="*/ 96 w 180"/>
              <a:gd name="T61" fmla="*/ 180 h 180"/>
              <a:gd name="T62" fmla="*/ 106 w 180"/>
              <a:gd name="T63" fmla="*/ 165 h 180"/>
              <a:gd name="T64" fmla="*/ 135 w 180"/>
              <a:gd name="T65" fmla="*/ 158 h 180"/>
              <a:gd name="T66" fmla="*/ 158 w 180"/>
              <a:gd name="T67" fmla="*/ 149 h 180"/>
              <a:gd name="T68" fmla="*/ 158 w 180"/>
              <a:gd name="T69" fmla="*/ 135 h 180"/>
              <a:gd name="T70" fmla="*/ 165 w 180"/>
              <a:gd name="T71" fmla="*/ 106 h 180"/>
              <a:gd name="T72" fmla="*/ 180 w 180"/>
              <a:gd name="T73" fmla="*/ 96 h 180"/>
              <a:gd name="T74" fmla="*/ 170 w 180"/>
              <a:gd name="T75" fmla="*/ 7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0" h="180">
                <a:moveTo>
                  <a:pt x="170" y="74"/>
                </a:moveTo>
                <a:cubicBezTo>
                  <a:pt x="165" y="74"/>
                  <a:pt x="165" y="74"/>
                  <a:pt x="165" y="74"/>
                </a:cubicBezTo>
                <a:cubicBezTo>
                  <a:pt x="163" y="61"/>
                  <a:pt x="157" y="50"/>
                  <a:pt x="149" y="40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8" y="21"/>
                  <a:pt x="168" y="16"/>
                  <a:pt x="165" y="13"/>
                </a:cubicBezTo>
                <a:cubicBezTo>
                  <a:pt x="162" y="10"/>
                  <a:pt x="157" y="10"/>
                  <a:pt x="154" y="13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8" y="30"/>
                  <a:pt x="139" y="31"/>
                  <a:pt x="140" y="32"/>
                </a:cubicBezTo>
                <a:cubicBezTo>
                  <a:pt x="140" y="32"/>
                  <a:pt x="141" y="33"/>
                  <a:pt x="141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34"/>
                  <a:pt x="142" y="34"/>
                  <a:pt x="142" y="34"/>
                </a:cubicBezTo>
                <a:cubicBezTo>
                  <a:pt x="142" y="34"/>
                  <a:pt x="143" y="35"/>
                  <a:pt x="143" y="35"/>
                </a:cubicBezTo>
                <a:cubicBezTo>
                  <a:pt x="144" y="35"/>
                  <a:pt x="144" y="36"/>
                  <a:pt x="144" y="36"/>
                </a:cubicBezTo>
                <a:cubicBezTo>
                  <a:pt x="145" y="36"/>
                  <a:pt x="145" y="37"/>
                  <a:pt x="146" y="37"/>
                </a:cubicBezTo>
                <a:cubicBezTo>
                  <a:pt x="146" y="37"/>
                  <a:pt x="146" y="37"/>
                  <a:pt x="146" y="38"/>
                </a:cubicBezTo>
                <a:cubicBezTo>
                  <a:pt x="146" y="38"/>
                  <a:pt x="147" y="38"/>
                  <a:pt x="147" y="39"/>
                </a:cubicBezTo>
                <a:cubicBezTo>
                  <a:pt x="148" y="39"/>
                  <a:pt x="148" y="40"/>
                  <a:pt x="149" y="41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1" y="58"/>
                  <a:pt x="129" y="59"/>
                  <a:pt x="127" y="59"/>
                </a:cubicBezTo>
                <a:cubicBezTo>
                  <a:pt x="126" y="59"/>
                  <a:pt x="125" y="59"/>
                  <a:pt x="125" y="59"/>
                </a:cubicBezTo>
                <a:cubicBezTo>
                  <a:pt x="124" y="59"/>
                  <a:pt x="124" y="59"/>
                  <a:pt x="124" y="60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23" y="72"/>
                  <a:pt x="127" y="81"/>
                  <a:pt x="127" y="90"/>
                </a:cubicBezTo>
                <a:cubicBezTo>
                  <a:pt x="127" y="110"/>
                  <a:pt x="110" y="127"/>
                  <a:pt x="90" y="127"/>
                </a:cubicBezTo>
                <a:cubicBezTo>
                  <a:pt x="70" y="127"/>
                  <a:pt x="53" y="110"/>
                  <a:pt x="53" y="90"/>
                </a:cubicBezTo>
                <a:cubicBezTo>
                  <a:pt x="53" y="70"/>
                  <a:pt x="70" y="53"/>
                  <a:pt x="90" y="53"/>
                </a:cubicBezTo>
                <a:cubicBezTo>
                  <a:pt x="98" y="53"/>
                  <a:pt x="106" y="56"/>
                  <a:pt x="112" y="61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19" y="54"/>
                  <a:pt x="119" y="54"/>
                  <a:pt x="119" y="53"/>
                </a:cubicBezTo>
                <a:cubicBezTo>
                  <a:pt x="118" y="51"/>
                  <a:pt x="119" y="48"/>
                  <a:pt x="121" y="46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28" y="22"/>
                  <a:pt x="118" y="17"/>
                  <a:pt x="106" y="15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5"/>
                  <a:pt x="102" y="0"/>
                  <a:pt x="9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78" y="0"/>
                  <a:pt x="74" y="5"/>
                  <a:pt x="74" y="10"/>
                </a:cubicBezTo>
                <a:cubicBezTo>
                  <a:pt x="74" y="15"/>
                  <a:pt x="74" y="15"/>
                  <a:pt x="74" y="15"/>
                </a:cubicBezTo>
                <a:cubicBezTo>
                  <a:pt x="65" y="17"/>
                  <a:pt x="56" y="20"/>
                  <a:pt x="48" y="25"/>
                </a:cubicBezTo>
                <a:cubicBezTo>
                  <a:pt x="45" y="22"/>
                  <a:pt x="45" y="22"/>
                  <a:pt x="45" y="22"/>
                </a:cubicBezTo>
                <a:cubicBezTo>
                  <a:pt x="41" y="18"/>
                  <a:pt x="35" y="18"/>
                  <a:pt x="31" y="22"/>
                </a:cubicBezTo>
                <a:cubicBezTo>
                  <a:pt x="22" y="31"/>
                  <a:pt x="22" y="31"/>
                  <a:pt x="22" y="31"/>
                </a:cubicBezTo>
                <a:cubicBezTo>
                  <a:pt x="20" y="33"/>
                  <a:pt x="19" y="35"/>
                  <a:pt x="19" y="38"/>
                </a:cubicBezTo>
                <a:cubicBezTo>
                  <a:pt x="19" y="40"/>
                  <a:pt x="20" y="43"/>
                  <a:pt x="22" y="45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6"/>
                  <a:pt x="17" y="65"/>
                  <a:pt x="15" y="74"/>
                </a:cubicBezTo>
                <a:cubicBezTo>
                  <a:pt x="10" y="74"/>
                  <a:pt x="10" y="74"/>
                  <a:pt x="10" y="74"/>
                </a:cubicBezTo>
                <a:cubicBezTo>
                  <a:pt x="4" y="74"/>
                  <a:pt x="0" y="78"/>
                  <a:pt x="0" y="8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2"/>
                  <a:pt x="4" y="106"/>
                  <a:pt x="10" y="106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7" y="115"/>
                  <a:pt x="20" y="124"/>
                  <a:pt x="25" y="132"/>
                </a:cubicBezTo>
                <a:cubicBezTo>
                  <a:pt x="22" y="135"/>
                  <a:pt x="22" y="135"/>
                  <a:pt x="22" y="135"/>
                </a:cubicBezTo>
                <a:cubicBezTo>
                  <a:pt x="20" y="137"/>
                  <a:pt x="19" y="140"/>
                  <a:pt x="19" y="142"/>
                </a:cubicBezTo>
                <a:cubicBezTo>
                  <a:pt x="19" y="145"/>
                  <a:pt x="20" y="147"/>
                  <a:pt x="22" y="149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3" y="160"/>
                  <a:pt x="35" y="161"/>
                  <a:pt x="38" y="161"/>
                </a:cubicBezTo>
                <a:cubicBezTo>
                  <a:pt x="40" y="161"/>
                  <a:pt x="43" y="160"/>
                  <a:pt x="45" y="158"/>
                </a:cubicBezTo>
                <a:cubicBezTo>
                  <a:pt x="48" y="155"/>
                  <a:pt x="48" y="155"/>
                  <a:pt x="48" y="155"/>
                </a:cubicBezTo>
                <a:cubicBezTo>
                  <a:pt x="56" y="160"/>
                  <a:pt x="65" y="163"/>
                  <a:pt x="74" y="165"/>
                </a:cubicBezTo>
                <a:cubicBezTo>
                  <a:pt x="74" y="170"/>
                  <a:pt x="74" y="170"/>
                  <a:pt x="74" y="170"/>
                </a:cubicBezTo>
                <a:cubicBezTo>
                  <a:pt x="74" y="176"/>
                  <a:pt x="78" y="180"/>
                  <a:pt x="84" y="180"/>
                </a:cubicBezTo>
                <a:cubicBezTo>
                  <a:pt x="96" y="180"/>
                  <a:pt x="96" y="180"/>
                  <a:pt x="96" y="180"/>
                </a:cubicBezTo>
                <a:cubicBezTo>
                  <a:pt x="102" y="180"/>
                  <a:pt x="106" y="176"/>
                  <a:pt x="106" y="170"/>
                </a:cubicBezTo>
                <a:cubicBezTo>
                  <a:pt x="106" y="165"/>
                  <a:pt x="106" y="165"/>
                  <a:pt x="106" y="165"/>
                </a:cubicBezTo>
                <a:cubicBezTo>
                  <a:pt x="115" y="163"/>
                  <a:pt x="124" y="160"/>
                  <a:pt x="132" y="155"/>
                </a:cubicBezTo>
                <a:cubicBezTo>
                  <a:pt x="135" y="158"/>
                  <a:pt x="135" y="158"/>
                  <a:pt x="135" y="158"/>
                </a:cubicBezTo>
                <a:cubicBezTo>
                  <a:pt x="139" y="162"/>
                  <a:pt x="145" y="162"/>
                  <a:pt x="149" y="158"/>
                </a:cubicBezTo>
                <a:cubicBezTo>
                  <a:pt x="158" y="149"/>
                  <a:pt x="158" y="149"/>
                  <a:pt x="158" y="149"/>
                </a:cubicBezTo>
                <a:cubicBezTo>
                  <a:pt x="160" y="147"/>
                  <a:pt x="161" y="145"/>
                  <a:pt x="161" y="142"/>
                </a:cubicBezTo>
                <a:cubicBezTo>
                  <a:pt x="161" y="140"/>
                  <a:pt x="160" y="137"/>
                  <a:pt x="158" y="135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60" y="124"/>
                  <a:pt x="163" y="115"/>
                  <a:pt x="165" y="106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5" y="106"/>
                  <a:pt x="180" y="102"/>
                  <a:pt x="180" y="96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8"/>
                  <a:pt x="175" y="74"/>
                  <a:pt x="170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Freeform 175"/>
          <p:cNvSpPr/>
          <p:nvPr/>
        </p:nvSpPr>
        <p:spPr bwMode="auto">
          <a:xfrm>
            <a:off x="4203153" y="2279651"/>
            <a:ext cx="166666" cy="168275"/>
          </a:xfrm>
          <a:custGeom>
            <a:avLst/>
            <a:gdLst>
              <a:gd name="T0" fmla="*/ 45 w 58"/>
              <a:gd name="T1" fmla="*/ 5 h 58"/>
              <a:gd name="T2" fmla="*/ 29 w 58"/>
              <a:gd name="T3" fmla="*/ 0 h 58"/>
              <a:gd name="T4" fmla="*/ 0 w 58"/>
              <a:gd name="T5" fmla="*/ 29 h 58"/>
              <a:gd name="T6" fmla="*/ 29 w 58"/>
              <a:gd name="T7" fmla="*/ 58 h 58"/>
              <a:gd name="T8" fmla="*/ 58 w 58"/>
              <a:gd name="T9" fmla="*/ 29 h 58"/>
              <a:gd name="T10" fmla="*/ 51 w 58"/>
              <a:gd name="T11" fmla="*/ 11 h 58"/>
              <a:gd name="T12" fmla="*/ 30 w 58"/>
              <a:gd name="T13" fmla="*/ 31 h 58"/>
              <a:gd name="T14" fmla="*/ 27 w 58"/>
              <a:gd name="T15" fmla="*/ 33 h 58"/>
              <a:gd name="T16" fmla="*/ 25 w 58"/>
              <a:gd name="T17" fmla="*/ 31 h 58"/>
              <a:gd name="T18" fmla="*/ 25 w 58"/>
              <a:gd name="T19" fmla="*/ 26 h 58"/>
              <a:gd name="T20" fmla="*/ 45 w 58"/>
              <a:gd name="T21" fmla="*/ 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8">
                <a:moveTo>
                  <a:pt x="45" y="5"/>
                </a:moveTo>
                <a:cubicBezTo>
                  <a:pt x="41" y="2"/>
                  <a:pt x="35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5"/>
                  <a:pt x="13" y="58"/>
                  <a:pt x="29" y="58"/>
                </a:cubicBezTo>
                <a:cubicBezTo>
                  <a:pt x="45" y="58"/>
                  <a:pt x="58" y="45"/>
                  <a:pt x="58" y="29"/>
                </a:cubicBezTo>
                <a:cubicBezTo>
                  <a:pt x="58" y="22"/>
                  <a:pt x="55" y="16"/>
                  <a:pt x="51" y="11"/>
                </a:cubicBezTo>
                <a:cubicBezTo>
                  <a:pt x="30" y="31"/>
                  <a:pt x="30" y="31"/>
                  <a:pt x="30" y="31"/>
                </a:cubicBezTo>
                <a:cubicBezTo>
                  <a:pt x="29" y="32"/>
                  <a:pt x="28" y="33"/>
                  <a:pt x="27" y="33"/>
                </a:cubicBezTo>
                <a:cubicBezTo>
                  <a:pt x="26" y="33"/>
                  <a:pt x="25" y="32"/>
                  <a:pt x="25" y="31"/>
                </a:cubicBezTo>
                <a:cubicBezTo>
                  <a:pt x="23" y="30"/>
                  <a:pt x="23" y="27"/>
                  <a:pt x="25" y="26"/>
                </a:cubicBezTo>
                <a:lnTo>
                  <a:pt x="45" y="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176"/>
          <p:cNvSpPr/>
          <p:nvPr/>
        </p:nvSpPr>
        <p:spPr bwMode="auto">
          <a:xfrm>
            <a:off x="11196768" y="4241801"/>
            <a:ext cx="385713" cy="85725"/>
          </a:xfrm>
          <a:custGeom>
            <a:avLst/>
            <a:gdLst>
              <a:gd name="T0" fmla="*/ 134 w 134"/>
              <a:gd name="T1" fmla="*/ 30 h 30"/>
              <a:gd name="T2" fmla="*/ 134 w 134"/>
              <a:gd name="T3" fmla="*/ 1 h 30"/>
              <a:gd name="T4" fmla="*/ 133 w 134"/>
              <a:gd name="T5" fmla="*/ 0 h 30"/>
              <a:gd name="T6" fmla="*/ 1 w 134"/>
              <a:gd name="T7" fmla="*/ 0 h 30"/>
              <a:gd name="T8" fmla="*/ 0 w 134"/>
              <a:gd name="T9" fmla="*/ 1 h 30"/>
              <a:gd name="T10" fmla="*/ 0 w 134"/>
              <a:gd name="T11" fmla="*/ 30 h 30"/>
              <a:gd name="T12" fmla="*/ 134 w 134"/>
              <a:gd name="T13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30">
                <a:moveTo>
                  <a:pt x="134" y="30"/>
                </a:moveTo>
                <a:cubicBezTo>
                  <a:pt x="134" y="1"/>
                  <a:pt x="134" y="1"/>
                  <a:pt x="134" y="1"/>
                </a:cubicBezTo>
                <a:cubicBezTo>
                  <a:pt x="134" y="1"/>
                  <a:pt x="134" y="0"/>
                  <a:pt x="13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30"/>
                  <a:pt x="0" y="30"/>
                  <a:pt x="0" y="30"/>
                </a:cubicBezTo>
                <a:lnTo>
                  <a:pt x="134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177"/>
          <p:cNvSpPr/>
          <p:nvPr/>
        </p:nvSpPr>
        <p:spPr bwMode="auto">
          <a:xfrm>
            <a:off x="11196768" y="4540251"/>
            <a:ext cx="150793" cy="87313"/>
          </a:xfrm>
          <a:custGeom>
            <a:avLst/>
            <a:gdLst>
              <a:gd name="T0" fmla="*/ 49 w 52"/>
              <a:gd name="T1" fmla="*/ 19 h 30"/>
              <a:gd name="T2" fmla="*/ 52 w 52"/>
              <a:gd name="T3" fmla="*/ 0 h 30"/>
              <a:gd name="T4" fmla="*/ 0 w 52"/>
              <a:gd name="T5" fmla="*/ 0 h 30"/>
              <a:gd name="T6" fmla="*/ 0 w 52"/>
              <a:gd name="T7" fmla="*/ 29 h 30"/>
              <a:gd name="T8" fmla="*/ 1 w 52"/>
              <a:gd name="T9" fmla="*/ 30 h 30"/>
              <a:gd name="T10" fmla="*/ 50 w 52"/>
              <a:gd name="T11" fmla="*/ 30 h 30"/>
              <a:gd name="T12" fmla="*/ 49 w 52"/>
              <a:gd name="T13" fmla="*/ 1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0">
                <a:moveTo>
                  <a:pt x="49" y="19"/>
                </a:moveTo>
                <a:cubicBezTo>
                  <a:pt x="49" y="12"/>
                  <a:pt x="50" y="6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30"/>
                  <a:pt x="1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26"/>
                  <a:pt x="49" y="23"/>
                  <a:pt x="49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Freeform 178"/>
          <p:cNvSpPr/>
          <p:nvPr/>
        </p:nvSpPr>
        <p:spPr bwMode="auto">
          <a:xfrm>
            <a:off x="11196768" y="4445001"/>
            <a:ext cx="201587" cy="73025"/>
          </a:xfrm>
          <a:custGeom>
            <a:avLst/>
            <a:gdLst>
              <a:gd name="T0" fmla="*/ 70 w 70"/>
              <a:gd name="T1" fmla="*/ 0 h 25"/>
              <a:gd name="T2" fmla="*/ 0 w 70"/>
              <a:gd name="T3" fmla="*/ 0 h 25"/>
              <a:gd name="T4" fmla="*/ 0 w 70"/>
              <a:gd name="T5" fmla="*/ 25 h 25"/>
              <a:gd name="T6" fmla="*/ 54 w 70"/>
              <a:gd name="T7" fmla="*/ 25 h 25"/>
              <a:gd name="T8" fmla="*/ 70 w 70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5">
                <a:moveTo>
                  <a:pt x="7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8" y="15"/>
                  <a:pt x="63" y="7"/>
                  <a:pt x="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179"/>
          <p:cNvSpPr/>
          <p:nvPr/>
        </p:nvSpPr>
        <p:spPr bwMode="auto">
          <a:xfrm>
            <a:off x="11196768" y="4349751"/>
            <a:ext cx="385713" cy="73025"/>
          </a:xfrm>
          <a:custGeom>
            <a:avLst/>
            <a:gdLst>
              <a:gd name="T0" fmla="*/ 124 w 134"/>
              <a:gd name="T1" fmla="*/ 10 h 25"/>
              <a:gd name="T2" fmla="*/ 134 w 134"/>
              <a:gd name="T3" fmla="*/ 10 h 25"/>
              <a:gd name="T4" fmla="*/ 134 w 134"/>
              <a:gd name="T5" fmla="*/ 0 h 25"/>
              <a:gd name="T6" fmla="*/ 0 w 134"/>
              <a:gd name="T7" fmla="*/ 0 h 25"/>
              <a:gd name="T8" fmla="*/ 0 w 134"/>
              <a:gd name="T9" fmla="*/ 25 h 25"/>
              <a:gd name="T10" fmla="*/ 79 w 134"/>
              <a:gd name="T11" fmla="*/ 25 h 25"/>
              <a:gd name="T12" fmla="*/ 124 w 134"/>
              <a:gd name="T13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5">
                <a:moveTo>
                  <a:pt x="124" y="10"/>
                </a:moveTo>
                <a:cubicBezTo>
                  <a:pt x="128" y="10"/>
                  <a:pt x="131" y="10"/>
                  <a:pt x="134" y="10"/>
                </a:cubicBezTo>
                <a:cubicBezTo>
                  <a:pt x="134" y="0"/>
                  <a:pt x="134" y="0"/>
                  <a:pt x="13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92" y="15"/>
                  <a:pt x="107" y="10"/>
                  <a:pt x="124" y="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80"/>
          <p:cNvSpPr/>
          <p:nvPr/>
        </p:nvSpPr>
        <p:spPr bwMode="auto">
          <a:xfrm>
            <a:off x="3190460" y="3146426"/>
            <a:ext cx="188888" cy="182563"/>
          </a:xfrm>
          <a:custGeom>
            <a:avLst/>
            <a:gdLst>
              <a:gd name="T0" fmla="*/ 65 w 66"/>
              <a:gd name="T1" fmla="*/ 17 h 63"/>
              <a:gd name="T2" fmla="*/ 59 w 66"/>
              <a:gd name="T3" fmla="*/ 10 h 63"/>
              <a:gd name="T4" fmla="*/ 46 w 66"/>
              <a:gd name="T5" fmla="*/ 3 h 63"/>
              <a:gd name="T6" fmla="*/ 30 w 66"/>
              <a:gd name="T7" fmla="*/ 9 h 63"/>
              <a:gd name="T8" fmla="*/ 0 w 66"/>
              <a:gd name="T9" fmla="*/ 63 h 63"/>
              <a:gd name="T10" fmla="*/ 16 w 66"/>
              <a:gd name="T11" fmla="*/ 63 h 63"/>
              <a:gd name="T12" fmla="*/ 10 w 66"/>
              <a:gd name="T13" fmla="*/ 60 h 63"/>
              <a:gd name="T14" fmla="*/ 36 w 66"/>
              <a:gd name="T15" fmla="*/ 13 h 63"/>
              <a:gd name="T16" fmla="*/ 42 w 66"/>
              <a:gd name="T17" fmla="*/ 10 h 63"/>
              <a:gd name="T18" fmla="*/ 56 w 66"/>
              <a:gd name="T19" fmla="*/ 17 h 63"/>
              <a:gd name="T20" fmla="*/ 57 w 66"/>
              <a:gd name="T21" fmla="*/ 19 h 63"/>
              <a:gd name="T22" fmla="*/ 57 w 66"/>
              <a:gd name="T23" fmla="*/ 23 h 63"/>
              <a:gd name="T24" fmla="*/ 34 w 66"/>
              <a:gd name="T25" fmla="*/ 63 h 63"/>
              <a:gd name="T26" fmla="*/ 43 w 66"/>
              <a:gd name="T27" fmla="*/ 63 h 63"/>
              <a:gd name="T28" fmla="*/ 64 w 66"/>
              <a:gd name="T29" fmla="*/ 26 h 63"/>
              <a:gd name="T30" fmla="*/ 65 w 66"/>
              <a:gd name="T31" fmla="*/ 1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" h="63">
                <a:moveTo>
                  <a:pt x="65" y="17"/>
                </a:moveTo>
                <a:cubicBezTo>
                  <a:pt x="64" y="14"/>
                  <a:pt x="62" y="11"/>
                  <a:pt x="59" y="10"/>
                </a:cubicBezTo>
                <a:cubicBezTo>
                  <a:pt x="46" y="3"/>
                  <a:pt x="46" y="3"/>
                  <a:pt x="46" y="3"/>
                </a:cubicBezTo>
                <a:cubicBezTo>
                  <a:pt x="40" y="0"/>
                  <a:pt x="33" y="3"/>
                  <a:pt x="30" y="9"/>
                </a:cubicBezTo>
                <a:cubicBezTo>
                  <a:pt x="0" y="63"/>
                  <a:pt x="0" y="63"/>
                  <a:pt x="0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0" y="60"/>
                  <a:pt x="10" y="60"/>
                  <a:pt x="10" y="60"/>
                </a:cubicBezTo>
                <a:cubicBezTo>
                  <a:pt x="36" y="13"/>
                  <a:pt x="36" y="13"/>
                  <a:pt x="36" y="13"/>
                </a:cubicBezTo>
                <a:cubicBezTo>
                  <a:pt x="38" y="10"/>
                  <a:pt x="40" y="9"/>
                  <a:pt x="42" y="10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8"/>
                  <a:pt x="57" y="18"/>
                  <a:pt x="57" y="19"/>
                </a:cubicBezTo>
                <a:cubicBezTo>
                  <a:pt x="57" y="20"/>
                  <a:pt x="57" y="21"/>
                  <a:pt x="57" y="23"/>
                </a:cubicBezTo>
                <a:cubicBezTo>
                  <a:pt x="34" y="63"/>
                  <a:pt x="34" y="63"/>
                  <a:pt x="3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64" y="26"/>
                  <a:pt x="64" y="26"/>
                  <a:pt x="64" y="26"/>
                </a:cubicBezTo>
                <a:cubicBezTo>
                  <a:pt x="65" y="23"/>
                  <a:pt x="66" y="20"/>
                  <a:pt x="65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81"/>
          <p:cNvSpPr/>
          <p:nvPr/>
        </p:nvSpPr>
        <p:spPr bwMode="auto">
          <a:xfrm>
            <a:off x="3255539" y="3189289"/>
            <a:ext cx="77778" cy="119063"/>
          </a:xfrm>
          <a:custGeom>
            <a:avLst/>
            <a:gdLst>
              <a:gd name="T0" fmla="*/ 4 w 27"/>
              <a:gd name="T1" fmla="*/ 41 h 41"/>
              <a:gd name="T2" fmla="*/ 8 w 27"/>
              <a:gd name="T3" fmla="*/ 39 h 41"/>
              <a:gd name="T4" fmla="*/ 26 w 27"/>
              <a:gd name="T5" fmla="*/ 7 h 41"/>
              <a:gd name="T6" fmla="*/ 24 w 27"/>
              <a:gd name="T7" fmla="*/ 1 h 41"/>
              <a:gd name="T8" fmla="*/ 19 w 27"/>
              <a:gd name="T9" fmla="*/ 3 h 41"/>
              <a:gd name="T10" fmla="*/ 1 w 27"/>
              <a:gd name="T11" fmla="*/ 35 h 41"/>
              <a:gd name="T12" fmla="*/ 2 w 27"/>
              <a:gd name="T13" fmla="*/ 41 h 41"/>
              <a:gd name="T14" fmla="*/ 4 w 27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1">
                <a:moveTo>
                  <a:pt x="4" y="41"/>
                </a:moveTo>
                <a:cubicBezTo>
                  <a:pt x="6" y="41"/>
                  <a:pt x="7" y="40"/>
                  <a:pt x="8" y="39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5"/>
                  <a:pt x="26" y="2"/>
                  <a:pt x="24" y="1"/>
                </a:cubicBezTo>
                <a:cubicBezTo>
                  <a:pt x="22" y="0"/>
                  <a:pt x="20" y="1"/>
                  <a:pt x="19" y="3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7"/>
                  <a:pt x="0" y="39"/>
                  <a:pt x="2" y="41"/>
                </a:cubicBezTo>
                <a:cubicBezTo>
                  <a:pt x="3" y="41"/>
                  <a:pt x="4" y="41"/>
                  <a:pt x="4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182"/>
          <p:cNvSpPr/>
          <p:nvPr/>
        </p:nvSpPr>
        <p:spPr bwMode="auto">
          <a:xfrm>
            <a:off x="3126968" y="3340100"/>
            <a:ext cx="134920" cy="184150"/>
          </a:xfrm>
          <a:custGeom>
            <a:avLst/>
            <a:gdLst>
              <a:gd name="T0" fmla="*/ 1 w 47"/>
              <a:gd name="T1" fmla="*/ 53 h 64"/>
              <a:gd name="T2" fmla="*/ 1 w 47"/>
              <a:gd name="T3" fmla="*/ 56 h 64"/>
              <a:gd name="T4" fmla="*/ 4 w 47"/>
              <a:gd name="T5" fmla="*/ 59 h 64"/>
              <a:gd name="T6" fmla="*/ 10 w 47"/>
              <a:gd name="T7" fmla="*/ 63 h 64"/>
              <a:gd name="T8" fmla="*/ 18 w 47"/>
              <a:gd name="T9" fmla="*/ 61 h 64"/>
              <a:gd name="T10" fmla="*/ 47 w 47"/>
              <a:gd name="T11" fmla="*/ 9 h 64"/>
              <a:gd name="T12" fmla="*/ 46 w 47"/>
              <a:gd name="T13" fmla="*/ 9 h 64"/>
              <a:gd name="T14" fmla="*/ 30 w 47"/>
              <a:gd name="T15" fmla="*/ 0 h 64"/>
              <a:gd name="T16" fmla="*/ 1 w 47"/>
              <a:gd name="T17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64">
                <a:moveTo>
                  <a:pt x="1" y="53"/>
                </a:moveTo>
                <a:cubicBezTo>
                  <a:pt x="1" y="54"/>
                  <a:pt x="0" y="55"/>
                  <a:pt x="1" y="56"/>
                </a:cubicBezTo>
                <a:cubicBezTo>
                  <a:pt x="1" y="58"/>
                  <a:pt x="2" y="59"/>
                  <a:pt x="4" y="59"/>
                </a:cubicBezTo>
                <a:cubicBezTo>
                  <a:pt x="10" y="63"/>
                  <a:pt x="10" y="63"/>
                  <a:pt x="10" y="63"/>
                </a:cubicBezTo>
                <a:cubicBezTo>
                  <a:pt x="13" y="64"/>
                  <a:pt x="16" y="63"/>
                  <a:pt x="18" y="61"/>
                </a:cubicBezTo>
                <a:cubicBezTo>
                  <a:pt x="47" y="9"/>
                  <a:pt x="47" y="9"/>
                  <a:pt x="47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30" y="0"/>
                  <a:pt x="30" y="0"/>
                  <a:pt x="30" y="0"/>
                </a:cubicBezTo>
                <a:lnTo>
                  <a:pt x="1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83"/>
          <p:cNvSpPr/>
          <p:nvPr/>
        </p:nvSpPr>
        <p:spPr bwMode="auto">
          <a:xfrm>
            <a:off x="3117445" y="3530600"/>
            <a:ext cx="30159" cy="39688"/>
          </a:xfrm>
          <a:custGeom>
            <a:avLst/>
            <a:gdLst>
              <a:gd name="T0" fmla="*/ 2 w 10"/>
              <a:gd name="T1" fmla="*/ 0 h 14"/>
              <a:gd name="T2" fmla="*/ 0 w 10"/>
              <a:gd name="T3" fmla="*/ 14 h 14"/>
              <a:gd name="T4" fmla="*/ 10 w 10"/>
              <a:gd name="T5" fmla="*/ 4 h 14"/>
              <a:gd name="T6" fmla="*/ 9 w 10"/>
              <a:gd name="T7" fmla="*/ 4 h 14"/>
              <a:gd name="T8" fmla="*/ 3 w 10"/>
              <a:gd name="T9" fmla="*/ 1 h 14"/>
              <a:gd name="T10" fmla="*/ 2 w 10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4">
                <a:moveTo>
                  <a:pt x="2" y="0"/>
                </a:moveTo>
                <a:cubicBezTo>
                  <a:pt x="0" y="14"/>
                  <a:pt x="0" y="14"/>
                  <a:pt x="0" y="1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9" y="4"/>
                </a:cubicBezTo>
                <a:cubicBezTo>
                  <a:pt x="3" y="1"/>
                  <a:pt x="3" y="1"/>
                  <a:pt x="3" y="1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84"/>
          <p:cNvSpPr>
            <a:spLocks noEditPoints="1"/>
          </p:cNvSpPr>
          <p:nvPr/>
        </p:nvSpPr>
        <p:spPr bwMode="auto">
          <a:xfrm>
            <a:off x="2830145" y="3328988"/>
            <a:ext cx="512696" cy="376238"/>
          </a:xfrm>
          <a:custGeom>
            <a:avLst/>
            <a:gdLst>
              <a:gd name="T0" fmla="*/ 168 w 178"/>
              <a:gd name="T1" fmla="*/ 1 h 131"/>
              <a:gd name="T2" fmla="*/ 158 w 178"/>
              <a:gd name="T3" fmla="*/ 17 h 131"/>
              <a:gd name="T4" fmla="*/ 157 w 178"/>
              <a:gd name="T5" fmla="*/ 16 h 131"/>
              <a:gd name="T6" fmla="*/ 128 w 178"/>
              <a:gd name="T7" fmla="*/ 69 h 131"/>
              <a:gd name="T8" fmla="*/ 125 w 178"/>
              <a:gd name="T9" fmla="*/ 72 h 131"/>
              <a:gd name="T10" fmla="*/ 124 w 178"/>
              <a:gd name="T11" fmla="*/ 73 h 131"/>
              <a:gd name="T12" fmla="*/ 97 w 178"/>
              <a:gd name="T13" fmla="*/ 96 h 131"/>
              <a:gd name="T14" fmla="*/ 94 w 178"/>
              <a:gd name="T15" fmla="*/ 97 h 131"/>
              <a:gd name="T16" fmla="*/ 92 w 178"/>
              <a:gd name="T17" fmla="*/ 97 h 131"/>
              <a:gd name="T18" fmla="*/ 90 w 178"/>
              <a:gd name="T19" fmla="*/ 93 h 131"/>
              <a:gd name="T20" fmla="*/ 95 w 178"/>
              <a:gd name="T21" fmla="*/ 58 h 131"/>
              <a:gd name="T22" fmla="*/ 96 w 178"/>
              <a:gd name="T23" fmla="*/ 56 h 131"/>
              <a:gd name="T24" fmla="*/ 97 w 178"/>
              <a:gd name="T25" fmla="*/ 53 h 131"/>
              <a:gd name="T26" fmla="*/ 126 w 178"/>
              <a:gd name="T27" fmla="*/ 1 h 131"/>
              <a:gd name="T28" fmla="*/ 124 w 178"/>
              <a:gd name="T29" fmla="*/ 0 h 131"/>
              <a:gd name="T30" fmla="*/ 124 w 178"/>
              <a:gd name="T31" fmla="*/ 0 h 131"/>
              <a:gd name="T32" fmla="*/ 16 w 178"/>
              <a:gd name="T33" fmla="*/ 0 h 131"/>
              <a:gd name="T34" fmla="*/ 0 w 178"/>
              <a:gd name="T35" fmla="*/ 15 h 131"/>
              <a:gd name="T36" fmla="*/ 0 w 178"/>
              <a:gd name="T37" fmla="*/ 115 h 131"/>
              <a:gd name="T38" fmla="*/ 16 w 178"/>
              <a:gd name="T39" fmla="*/ 131 h 131"/>
              <a:gd name="T40" fmla="*/ 162 w 178"/>
              <a:gd name="T41" fmla="*/ 131 h 131"/>
              <a:gd name="T42" fmla="*/ 178 w 178"/>
              <a:gd name="T43" fmla="*/ 115 h 131"/>
              <a:gd name="T44" fmla="*/ 178 w 178"/>
              <a:gd name="T45" fmla="*/ 15 h 131"/>
              <a:gd name="T46" fmla="*/ 168 w 178"/>
              <a:gd name="T47" fmla="*/ 1 h 131"/>
              <a:gd name="T48" fmla="*/ 71 w 178"/>
              <a:gd name="T49" fmla="*/ 110 h 131"/>
              <a:gd name="T50" fmla="*/ 24 w 178"/>
              <a:gd name="T51" fmla="*/ 110 h 131"/>
              <a:gd name="T52" fmla="*/ 20 w 178"/>
              <a:gd name="T53" fmla="*/ 106 h 131"/>
              <a:gd name="T54" fmla="*/ 24 w 178"/>
              <a:gd name="T55" fmla="*/ 102 h 131"/>
              <a:gd name="T56" fmla="*/ 71 w 178"/>
              <a:gd name="T57" fmla="*/ 102 h 131"/>
              <a:gd name="T58" fmla="*/ 75 w 178"/>
              <a:gd name="T59" fmla="*/ 106 h 131"/>
              <a:gd name="T60" fmla="*/ 71 w 178"/>
              <a:gd name="T61" fmla="*/ 110 h 131"/>
              <a:gd name="T62" fmla="*/ 71 w 178"/>
              <a:gd name="T63" fmla="*/ 72 h 131"/>
              <a:gd name="T64" fmla="*/ 24 w 178"/>
              <a:gd name="T65" fmla="*/ 72 h 131"/>
              <a:gd name="T66" fmla="*/ 20 w 178"/>
              <a:gd name="T67" fmla="*/ 68 h 131"/>
              <a:gd name="T68" fmla="*/ 24 w 178"/>
              <a:gd name="T69" fmla="*/ 64 h 131"/>
              <a:gd name="T70" fmla="*/ 71 w 178"/>
              <a:gd name="T71" fmla="*/ 64 h 131"/>
              <a:gd name="T72" fmla="*/ 75 w 178"/>
              <a:gd name="T73" fmla="*/ 68 h 131"/>
              <a:gd name="T74" fmla="*/ 71 w 178"/>
              <a:gd name="T75" fmla="*/ 72 h 131"/>
              <a:gd name="T76" fmla="*/ 71 w 178"/>
              <a:gd name="T77" fmla="*/ 35 h 131"/>
              <a:gd name="T78" fmla="*/ 24 w 178"/>
              <a:gd name="T79" fmla="*/ 35 h 131"/>
              <a:gd name="T80" fmla="*/ 20 w 178"/>
              <a:gd name="T81" fmla="*/ 31 h 131"/>
              <a:gd name="T82" fmla="*/ 24 w 178"/>
              <a:gd name="T83" fmla="*/ 27 h 131"/>
              <a:gd name="T84" fmla="*/ 71 w 178"/>
              <a:gd name="T85" fmla="*/ 27 h 131"/>
              <a:gd name="T86" fmla="*/ 75 w 178"/>
              <a:gd name="T87" fmla="*/ 31 h 131"/>
              <a:gd name="T88" fmla="*/ 71 w 178"/>
              <a:gd name="T89" fmla="*/ 3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8" h="131">
                <a:moveTo>
                  <a:pt x="168" y="1"/>
                </a:moveTo>
                <a:cubicBezTo>
                  <a:pt x="158" y="17"/>
                  <a:pt x="158" y="17"/>
                  <a:pt x="158" y="17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28" y="69"/>
                  <a:pt x="128" y="69"/>
                  <a:pt x="128" y="69"/>
                </a:cubicBezTo>
                <a:cubicBezTo>
                  <a:pt x="127" y="70"/>
                  <a:pt x="126" y="71"/>
                  <a:pt x="125" y="72"/>
                </a:cubicBezTo>
                <a:cubicBezTo>
                  <a:pt x="125" y="72"/>
                  <a:pt x="125" y="73"/>
                  <a:pt x="124" y="73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7"/>
                  <a:pt x="95" y="97"/>
                  <a:pt x="94" y="97"/>
                </a:cubicBezTo>
                <a:cubicBezTo>
                  <a:pt x="94" y="97"/>
                  <a:pt x="93" y="97"/>
                  <a:pt x="92" y="97"/>
                </a:cubicBezTo>
                <a:cubicBezTo>
                  <a:pt x="91" y="96"/>
                  <a:pt x="90" y="94"/>
                  <a:pt x="90" y="93"/>
                </a:cubicBezTo>
                <a:cubicBezTo>
                  <a:pt x="95" y="58"/>
                  <a:pt x="95" y="58"/>
                  <a:pt x="95" y="58"/>
                </a:cubicBezTo>
                <a:cubicBezTo>
                  <a:pt x="95" y="57"/>
                  <a:pt x="96" y="57"/>
                  <a:pt x="96" y="56"/>
                </a:cubicBezTo>
                <a:cubicBezTo>
                  <a:pt x="96" y="55"/>
                  <a:pt x="97" y="54"/>
                  <a:pt x="97" y="53"/>
                </a:cubicBezTo>
                <a:cubicBezTo>
                  <a:pt x="126" y="1"/>
                  <a:pt x="126" y="1"/>
                  <a:pt x="126" y="1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4"/>
                  <a:pt x="7" y="131"/>
                  <a:pt x="16" y="131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71" y="131"/>
                  <a:pt x="178" y="124"/>
                  <a:pt x="178" y="115"/>
                </a:cubicBezTo>
                <a:cubicBezTo>
                  <a:pt x="178" y="15"/>
                  <a:pt x="178" y="15"/>
                  <a:pt x="178" y="15"/>
                </a:cubicBezTo>
                <a:cubicBezTo>
                  <a:pt x="178" y="9"/>
                  <a:pt x="174" y="3"/>
                  <a:pt x="168" y="1"/>
                </a:cubicBezTo>
                <a:close/>
                <a:moveTo>
                  <a:pt x="71" y="110"/>
                </a:moveTo>
                <a:cubicBezTo>
                  <a:pt x="24" y="110"/>
                  <a:pt x="24" y="110"/>
                  <a:pt x="24" y="110"/>
                </a:cubicBezTo>
                <a:cubicBezTo>
                  <a:pt x="22" y="110"/>
                  <a:pt x="20" y="108"/>
                  <a:pt x="20" y="106"/>
                </a:cubicBezTo>
                <a:cubicBezTo>
                  <a:pt x="20" y="104"/>
                  <a:pt x="22" y="102"/>
                  <a:pt x="24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4" y="102"/>
                  <a:pt x="75" y="104"/>
                  <a:pt x="75" y="106"/>
                </a:cubicBezTo>
                <a:cubicBezTo>
                  <a:pt x="75" y="108"/>
                  <a:pt x="74" y="110"/>
                  <a:pt x="71" y="110"/>
                </a:cubicBezTo>
                <a:close/>
                <a:moveTo>
                  <a:pt x="71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2" y="72"/>
                  <a:pt x="20" y="71"/>
                  <a:pt x="20" y="68"/>
                </a:cubicBezTo>
                <a:cubicBezTo>
                  <a:pt x="20" y="66"/>
                  <a:pt x="22" y="64"/>
                  <a:pt x="24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74" y="64"/>
                  <a:pt x="75" y="66"/>
                  <a:pt x="75" y="68"/>
                </a:cubicBezTo>
                <a:cubicBezTo>
                  <a:pt x="75" y="71"/>
                  <a:pt x="74" y="72"/>
                  <a:pt x="71" y="72"/>
                </a:cubicBezTo>
                <a:close/>
                <a:moveTo>
                  <a:pt x="71" y="35"/>
                </a:moveTo>
                <a:cubicBezTo>
                  <a:pt x="24" y="35"/>
                  <a:pt x="24" y="35"/>
                  <a:pt x="24" y="35"/>
                </a:cubicBezTo>
                <a:cubicBezTo>
                  <a:pt x="22" y="35"/>
                  <a:pt x="20" y="33"/>
                  <a:pt x="20" y="31"/>
                </a:cubicBezTo>
                <a:cubicBezTo>
                  <a:pt x="20" y="29"/>
                  <a:pt x="22" y="27"/>
                  <a:pt x="24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74" y="27"/>
                  <a:pt x="75" y="29"/>
                  <a:pt x="75" y="31"/>
                </a:cubicBezTo>
                <a:cubicBezTo>
                  <a:pt x="75" y="33"/>
                  <a:pt x="74" y="35"/>
                  <a:pt x="71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85"/>
          <p:cNvSpPr/>
          <p:nvPr/>
        </p:nvSpPr>
        <p:spPr bwMode="auto">
          <a:xfrm>
            <a:off x="3241253" y="3330576"/>
            <a:ext cx="46032" cy="17463"/>
          </a:xfrm>
          <a:custGeom>
            <a:avLst/>
            <a:gdLst>
              <a:gd name="T0" fmla="*/ 13 w 29"/>
              <a:gd name="T1" fmla="*/ 6 h 11"/>
              <a:gd name="T2" fmla="*/ 22 w 29"/>
              <a:gd name="T3" fmla="*/ 11 h 11"/>
              <a:gd name="T4" fmla="*/ 29 w 29"/>
              <a:gd name="T5" fmla="*/ 0 h 11"/>
              <a:gd name="T6" fmla="*/ 0 w 29"/>
              <a:gd name="T7" fmla="*/ 0 h 11"/>
              <a:gd name="T8" fmla="*/ 13 w 29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1">
                <a:moveTo>
                  <a:pt x="13" y="6"/>
                </a:moveTo>
                <a:lnTo>
                  <a:pt x="22" y="11"/>
                </a:lnTo>
                <a:lnTo>
                  <a:pt x="29" y="0"/>
                </a:lnTo>
                <a:lnTo>
                  <a:pt x="0" y="0"/>
                </a:lnTo>
                <a:lnTo>
                  <a:pt x="13" y="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080905" y="5567364"/>
            <a:ext cx="236507" cy="231775"/>
          </a:xfrm>
          <a:custGeom>
            <a:avLst/>
            <a:gdLst>
              <a:gd name="T0" fmla="*/ 41 w 83"/>
              <a:gd name="T1" fmla="*/ 0 h 81"/>
              <a:gd name="T2" fmla="*/ 0 w 83"/>
              <a:gd name="T3" fmla="*/ 41 h 81"/>
              <a:gd name="T4" fmla="*/ 41 w 83"/>
              <a:gd name="T5" fmla="*/ 81 h 81"/>
              <a:gd name="T6" fmla="*/ 83 w 83"/>
              <a:gd name="T7" fmla="*/ 41 h 81"/>
              <a:gd name="T8" fmla="*/ 41 w 83"/>
              <a:gd name="T9" fmla="*/ 0 h 81"/>
              <a:gd name="T10" fmla="*/ 57 w 83"/>
              <a:gd name="T11" fmla="*/ 44 h 81"/>
              <a:gd name="T12" fmla="*/ 25 w 83"/>
              <a:gd name="T13" fmla="*/ 44 h 81"/>
              <a:gd name="T14" fmla="*/ 21 w 83"/>
              <a:gd name="T15" fmla="*/ 41 h 81"/>
              <a:gd name="T16" fmla="*/ 25 w 83"/>
              <a:gd name="T17" fmla="*/ 37 h 81"/>
              <a:gd name="T18" fmla="*/ 57 w 83"/>
              <a:gd name="T19" fmla="*/ 37 h 81"/>
              <a:gd name="T20" fmla="*/ 61 w 83"/>
              <a:gd name="T21" fmla="*/ 41 h 81"/>
              <a:gd name="T22" fmla="*/ 57 w 83"/>
              <a:gd name="T23" fmla="*/ 4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81">
                <a:moveTo>
                  <a:pt x="41" y="0"/>
                </a:moveTo>
                <a:cubicBezTo>
                  <a:pt x="18" y="0"/>
                  <a:pt x="0" y="18"/>
                  <a:pt x="0" y="41"/>
                </a:cubicBezTo>
                <a:cubicBezTo>
                  <a:pt x="0" y="63"/>
                  <a:pt x="18" y="81"/>
                  <a:pt x="41" y="81"/>
                </a:cubicBezTo>
                <a:cubicBezTo>
                  <a:pt x="64" y="81"/>
                  <a:pt x="83" y="63"/>
                  <a:pt x="83" y="41"/>
                </a:cubicBezTo>
                <a:cubicBezTo>
                  <a:pt x="83" y="18"/>
                  <a:pt x="64" y="0"/>
                  <a:pt x="41" y="0"/>
                </a:cubicBezTo>
                <a:close/>
                <a:moveTo>
                  <a:pt x="57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3" y="44"/>
                  <a:pt x="21" y="43"/>
                  <a:pt x="21" y="41"/>
                </a:cubicBezTo>
                <a:cubicBezTo>
                  <a:pt x="21" y="38"/>
                  <a:pt x="23" y="37"/>
                  <a:pt x="25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9" y="37"/>
                  <a:pt x="61" y="38"/>
                  <a:pt x="61" y="41"/>
                </a:cubicBezTo>
                <a:cubicBezTo>
                  <a:pt x="61" y="43"/>
                  <a:pt x="59" y="44"/>
                  <a:pt x="57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8779319" y="5299077"/>
            <a:ext cx="439680" cy="547688"/>
          </a:xfrm>
          <a:custGeom>
            <a:avLst/>
            <a:gdLst>
              <a:gd name="T0" fmla="*/ 147 w 154"/>
              <a:gd name="T1" fmla="*/ 87 h 192"/>
              <a:gd name="T2" fmla="*/ 154 w 154"/>
              <a:gd name="T3" fmla="*/ 56 h 192"/>
              <a:gd name="T4" fmla="*/ 153 w 154"/>
              <a:gd name="T5" fmla="*/ 55 h 192"/>
              <a:gd name="T6" fmla="*/ 153 w 154"/>
              <a:gd name="T7" fmla="*/ 53 h 192"/>
              <a:gd name="T8" fmla="*/ 152 w 154"/>
              <a:gd name="T9" fmla="*/ 53 h 192"/>
              <a:gd name="T10" fmla="*/ 92 w 154"/>
              <a:gd name="T11" fmla="*/ 1 h 192"/>
              <a:gd name="T12" fmla="*/ 0 w 154"/>
              <a:gd name="T13" fmla="*/ 23 h 192"/>
              <a:gd name="T14" fmla="*/ 22 w 154"/>
              <a:gd name="T15" fmla="*/ 192 h 192"/>
              <a:gd name="T16" fmla="*/ 150 w 154"/>
              <a:gd name="T17" fmla="*/ 182 h 192"/>
              <a:gd name="T18" fmla="*/ 98 w 154"/>
              <a:gd name="T19" fmla="*/ 135 h 192"/>
              <a:gd name="T20" fmla="*/ 140 w 154"/>
              <a:gd name="T21" fmla="*/ 52 h 192"/>
              <a:gd name="T22" fmla="*/ 97 w 154"/>
              <a:gd name="T23" fmla="*/ 13 h 192"/>
              <a:gd name="T24" fmla="*/ 71 w 154"/>
              <a:gd name="T25" fmla="*/ 35 h 192"/>
              <a:gd name="T26" fmla="*/ 71 w 154"/>
              <a:gd name="T27" fmla="*/ 43 h 192"/>
              <a:gd name="T28" fmla="*/ 30 w 154"/>
              <a:gd name="T29" fmla="*/ 39 h 192"/>
              <a:gd name="T30" fmla="*/ 34 w 154"/>
              <a:gd name="T31" fmla="*/ 58 h 192"/>
              <a:gd name="T32" fmla="*/ 75 w 154"/>
              <a:gd name="T33" fmla="*/ 62 h 192"/>
              <a:gd name="T34" fmla="*/ 34 w 154"/>
              <a:gd name="T35" fmla="*/ 66 h 192"/>
              <a:gd name="T36" fmla="*/ 34 w 154"/>
              <a:gd name="T37" fmla="*/ 58 h 192"/>
              <a:gd name="T38" fmla="*/ 117 w 154"/>
              <a:gd name="T39" fmla="*/ 81 h 192"/>
              <a:gd name="T40" fmla="*/ 117 w 154"/>
              <a:gd name="T41" fmla="*/ 89 h 192"/>
              <a:gd name="T42" fmla="*/ 30 w 154"/>
              <a:gd name="T43" fmla="*/ 85 h 192"/>
              <a:gd name="T44" fmla="*/ 34 w 154"/>
              <a:gd name="T45" fmla="*/ 104 h 192"/>
              <a:gd name="T46" fmla="*/ 99 w 154"/>
              <a:gd name="T47" fmla="*/ 108 h 192"/>
              <a:gd name="T48" fmla="*/ 34 w 154"/>
              <a:gd name="T49" fmla="*/ 111 h 192"/>
              <a:gd name="T50" fmla="*/ 34 w 154"/>
              <a:gd name="T51" fmla="*/ 104 h 192"/>
              <a:gd name="T52" fmla="*/ 91 w 154"/>
              <a:gd name="T53" fmla="*/ 127 h 192"/>
              <a:gd name="T54" fmla="*/ 91 w 154"/>
              <a:gd name="T55" fmla="*/ 134 h 192"/>
              <a:gd name="T56" fmla="*/ 30 w 154"/>
              <a:gd name="T57" fmla="*/ 130 h 192"/>
              <a:gd name="T58" fmla="*/ 95 w 154"/>
              <a:gd name="T59" fmla="*/ 157 h 192"/>
              <a:gd name="T60" fmla="*/ 30 w 154"/>
              <a:gd name="T61" fmla="*/ 153 h 192"/>
              <a:gd name="T62" fmla="*/ 95 w 154"/>
              <a:gd name="T63" fmla="*/ 149 h 192"/>
              <a:gd name="T64" fmla="*/ 95 w 154"/>
              <a:gd name="T65" fmla="*/ 15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192">
                <a:moveTo>
                  <a:pt x="98" y="135"/>
                </a:moveTo>
                <a:cubicBezTo>
                  <a:pt x="98" y="108"/>
                  <a:pt x="120" y="87"/>
                  <a:pt x="147" y="87"/>
                </a:cubicBezTo>
                <a:cubicBezTo>
                  <a:pt x="149" y="87"/>
                  <a:pt x="152" y="87"/>
                  <a:pt x="154" y="87"/>
                </a:cubicBezTo>
                <a:cubicBezTo>
                  <a:pt x="154" y="56"/>
                  <a:pt x="154" y="56"/>
                  <a:pt x="154" y="56"/>
                </a:cubicBezTo>
                <a:cubicBezTo>
                  <a:pt x="154" y="56"/>
                  <a:pt x="154" y="55"/>
                  <a:pt x="154" y="55"/>
                </a:cubicBezTo>
                <a:cubicBezTo>
                  <a:pt x="154" y="55"/>
                  <a:pt x="154" y="55"/>
                  <a:pt x="153" y="55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53" y="54"/>
                  <a:pt x="153" y="54"/>
                  <a:pt x="153" y="53"/>
                </a:cubicBezTo>
                <a:cubicBezTo>
                  <a:pt x="153" y="53"/>
                  <a:pt x="153" y="53"/>
                  <a:pt x="152" y="53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95" y="1"/>
                  <a:pt x="95" y="1"/>
                  <a:pt x="95" y="1"/>
                </a:cubicBezTo>
                <a:cubicBezTo>
                  <a:pt x="94" y="1"/>
                  <a:pt x="93" y="0"/>
                  <a:pt x="9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10" y="1"/>
                  <a:pt x="0" y="10"/>
                  <a:pt x="0" y="23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3"/>
                  <a:pt x="10" y="192"/>
                  <a:pt x="22" y="192"/>
                </a:cubicBezTo>
                <a:cubicBezTo>
                  <a:pt x="131" y="192"/>
                  <a:pt x="131" y="192"/>
                  <a:pt x="131" y="192"/>
                </a:cubicBezTo>
                <a:cubicBezTo>
                  <a:pt x="139" y="192"/>
                  <a:pt x="146" y="188"/>
                  <a:pt x="150" y="182"/>
                </a:cubicBezTo>
                <a:cubicBezTo>
                  <a:pt x="149" y="182"/>
                  <a:pt x="148" y="182"/>
                  <a:pt x="147" y="182"/>
                </a:cubicBezTo>
                <a:cubicBezTo>
                  <a:pt x="120" y="182"/>
                  <a:pt x="98" y="161"/>
                  <a:pt x="98" y="135"/>
                </a:cubicBezTo>
                <a:close/>
                <a:moveTo>
                  <a:pt x="97" y="13"/>
                </a:moveTo>
                <a:cubicBezTo>
                  <a:pt x="140" y="52"/>
                  <a:pt x="140" y="52"/>
                  <a:pt x="140" y="52"/>
                </a:cubicBezTo>
                <a:cubicBezTo>
                  <a:pt x="97" y="52"/>
                  <a:pt x="97" y="52"/>
                  <a:pt x="97" y="52"/>
                </a:cubicBezTo>
                <a:lnTo>
                  <a:pt x="97" y="13"/>
                </a:lnTo>
                <a:close/>
                <a:moveTo>
                  <a:pt x="34" y="35"/>
                </a:moveTo>
                <a:cubicBezTo>
                  <a:pt x="71" y="35"/>
                  <a:pt x="71" y="35"/>
                  <a:pt x="71" y="35"/>
                </a:cubicBezTo>
                <a:cubicBezTo>
                  <a:pt x="73" y="35"/>
                  <a:pt x="75" y="37"/>
                  <a:pt x="75" y="39"/>
                </a:cubicBezTo>
                <a:cubicBezTo>
                  <a:pt x="75" y="41"/>
                  <a:pt x="73" y="43"/>
                  <a:pt x="7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2" y="43"/>
                  <a:pt x="30" y="41"/>
                  <a:pt x="30" y="39"/>
                </a:cubicBezTo>
                <a:cubicBezTo>
                  <a:pt x="30" y="37"/>
                  <a:pt x="32" y="35"/>
                  <a:pt x="34" y="35"/>
                </a:cubicBezTo>
                <a:close/>
                <a:moveTo>
                  <a:pt x="34" y="58"/>
                </a:moveTo>
                <a:cubicBezTo>
                  <a:pt x="71" y="58"/>
                  <a:pt x="71" y="58"/>
                  <a:pt x="71" y="58"/>
                </a:cubicBezTo>
                <a:cubicBezTo>
                  <a:pt x="73" y="58"/>
                  <a:pt x="75" y="60"/>
                  <a:pt x="75" y="62"/>
                </a:cubicBezTo>
                <a:cubicBezTo>
                  <a:pt x="75" y="64"/>
                  <a:pt x="73" y="66"/>
                  <a:pt x="71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2" y="66"/>
                  <a:pt x="30" y="64"/>
                  <a:pt x="30" y="62"/>
                </a:cubicBezTo>
                <a:cubicBezTo>
                  <a:pt x="30" y="60"/>
                  <a:pt x="32" y="58"/>
                  <a:pt x="34" y="58"/>
                </a:cubicBezTo>
                <a:close/>
                <a:moveTo>
                  <a:pt x="34" y="81"/>
                </a:moveTo>
                <a:cubicBezTo>
                  <a:pt x="117" y="81"/>
                  <a:pt x="117" y="81"/>
                  <a:pt x="117" y="81"/>
                </a:cubicBezTo>
                <a:cubicBezTo>
                  <a:pt x="119" y="81"/>
                  <a:pt x="121" y="83"/>
                  <a:pt x="121" y="85"/>
                </a:cubicBezTo>
                <a:cubicBezTo>
                  <a:pt x="121" y="87"/>
                  <a:pt x="119" y="89"/>
                  <a:pt x="117" y="89"/>
                </a:cubicBezTo>
                <a:cubicBezTo>
                  <a:pt x="34" y="89"/>
                  <a:pt x="34" y="89"/>
                  <a:pt x="34" y="89"/>
                </a:cubicBezTo>
                <a:cubicBezTo>
                  <a:pt x="32" y="89"/>
                  <a:pt x="30" y="87"/>
                  <a:pt x="30" y="85"/>
                </a:cubicBezTo>
                <a:cubicBezTo>
                  <a:pt x="30" y="83"/>
                  <a:pt x="32" y="81"/>
                  <a:pt x="34" y="81"/>
                </a:cubicBezTo>
                <a:close/>
                <a:moveTo>
                  <a:pt x="34" y="104"/>
                </a:moveTo>
                <a:cubicBezTo>
                  <a:pt x="95" y="104"/>
                  <a:pt x="95" y="104"/>
                  <a:pt x="95" y="104"/>
                </a:cubicBezTo>
                <a:cubicBezTo>
                  <a:pt x="97" y="104"/>
                  <a:pt x="99" y="105"/>
                  <a:pt x="99" y="108"/>
                </a:cubicBezTo>
                <a:cubicBezTo>
                  <a:pt x="99" y="110"/>
                  <a:pt x="97" y="111"/>
                  <a:pt x="95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2" y="111"/>
                  <a:pt x="30" y="110"/>
                  <a:pt x="30" y="108"/>
                </a:cubicBezTo>
                <a:cubicBezTo>
                  <a:pt x="30" y="105"/>
                  <a:pt x="32" y="104"/>
                  <a:pt x="34" y="104"/>
                </a:cubicBezTo>
                <a:close/>
                <a:moveTo>
                  <a:pt x="34" y="127"/>
                </a:moveTo>
                <a:cubicBezTo>
                  <a:pt x="91" y="127"/>
                  <a:pt x="91" y="127"/>
                  <a:pt x="91" y="127"/>
                </a:cubicBezTo>
                <a:cubicBezTo>
                  <a:pt x="93" y="127"/>
                  <a:pt x="95" y="128"/>
                  <a:pt x="95" y="130"/>
                </a:cubicBezTo>
                <a:cubicBezTo>
                  <a:pt x="95" y="133"/>
                  <a:pt x="93" y="134"/>
                  <a:pt x="91" y="134"/>
                </a:cubicBezTo>
                <a:cubicBezTo>
                  <a:pt x="34" y="134"/>
                  <a:pt x="34" y="134"/>
                  <a:pt x="34" y="134"/>
                </a:cubicBezTo>
                <a:cubicBezTo>
                  <a:pt x="32" y="134"/>
                  <a:pt x="30" y="133"/>
                  <a:pt x="30" y="130"/>
                </a:cubicBezTo>
                <a:cubicBezTo>
                  <a:pt x="30" y="128"/>
                  <a:pt x="32" y="127"/>
                  <a:pt x="34" y="127"/>
                </a:cubicBezTo>
                <a:close/>
                <a:moveTo>
                  <a:pt x="95" y="157"/>
                </a:moveTo>
                <a:cubicBezTo>
                  <a:pt x="34" y="157"/>
                  <a:pt x="34" y="157"/>
                  <a:pt x="34" y="157"/>
                </a:cubicBezTo>
                <a:cubicBezTo>
                  <a:pt x="32" y="157"/>
                  <a:pt x="30" y="155"/>
                  <a:pt x="30" y="153"/>
                </a:cubicBezTo>
                <a:cubicBezTo>
                  <a:pt x="30" y="151"/>
                  <a:pt x="32" y="149"/>
                  <a:pt x="34" y="149"/>
                </a:cubicBezTo>
                <a:cubicBezTo>
                  <a:pt x="95" y="149"/>
                  <a:pt x="95" y="149"/>
                  <a:pt x="95" y="149"/>
                </a:cubicBezTo>
                <a:cubicBezTo>
                  <a:pt x="97" y="149"/>
                  <a:pt x="99" y="151"/>
                  <a:pt x="99" y="153"/>
                </a:cubicBezTo>
                <a:cubicBezTo>
                  <a:pt x="99" y="155"/>
                  <a:pt x="97" y="157"/>
                  <a:pt x="95" y="1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4047598" y="2092327"/>
            <a:ext cx="533331" cy="546100"/>
          </a:xfrm>
          <a:custGeom>
            <a:avLst/>
            <a:gdLst>
              <a:gd name="T0" fmla="*/ 171 w 187"/>
              <a:gd name="T1" fmla="*/ 0 h 192"/>
              <a:gd name="T2" fmla="*/ 16 w 187"/>
              <a:gd name="T3" fmla="*/ 0 h 192"/>
              <a:gd name="T4" fmla="*/ 0 w 187"/>
              <a:gd name="T5" fmla="*/ 18 h 192"/>
              <a:gd name="T6" fmla="*/ 0 w 187"/>
              <a:gd name="T7" fmla="*/ 136 h 192"/>
              <a:gd name="T8" fmla="*/ 16 w 187"/>
              <a:gd name="T9" fmla="*/ 154 h 192"/>
              <a:gd name="T10" fmla="*/ 88 w 187"/>
              <a:gd name="T11" fmla="*/ 154 h 192"/>
              <a:gd name="T12" fmla="*/ 88 w 187"/>
              <a:gd name="T13" fmla="*/ 154 h 192"/>
              <a:gd name="T14" fmla="*/ 88 w 187"/>
              <a:gd name="T15" fmla="*/ 180 h 192"/>
              <a:gd name="T16" fmla="*/ 43 w 187"/>
              <a:gd name="T17" fmla="*/ 180 h 192"/>
              <a:gd name="T18" fmla="*/ 38 w 187"/>
              <a:gd name="T19" fmla="*/ 186 h 192"/>
              <a:gd name="T20" fmla="*/ 43 w 187"/>
              <a:gd name="T21" fmla="*/ 192 h 192"/>
              <a:gd name="T22" fmla="*/ 144 w 187"/>
              <a:gd name="T23" fmla="*/ 192 h 192"/>
              <a:gd name="T24" fmla="*/ 150 w 187"/>
              <a:gd name="T25" fmla="*/ 186 h 192"/>
              <a:gd name="T26" fmla="*/ 144 w 187"/>
              <a:gd name="T27" fmla="*/ 180 h 192"/>
              <a:gd name="T28" fmla="*/ 99 w 187"/>
              <a:gd name="T29" fmla="*/ 180 h 192"/>
              <a:gd name="T30" fmla="*/ 99 w 187"/>
              <a:gd name="T31" fmla="*/ 154 h 192"/>
              <a:gd name="T32" fmla="*/ 99 w 187"/>
              <a:gd name="T33" fmla="*/ 154 h 192"/>
              <a:gd name="T34" fmla="*/ 171 w 187"/>
              <a:gd name="T35" fmla="*/ 154 h 192"/>
              <a:gd name="T36" fmla="*/ 187 w 187"/>
              <a:gd name="T37" fmla="*/ 136 h 192"/>
              <a:gd name="T38" fmla="*/ 187 w 187"/>
              <a:gd name="T39" fmla="*/ 18 h 192"/>
              <a:gd name="T40" fmla="*/ 171 w 187"/>
              <a:gd name="T41" fmla="*/ 0 h 192"/>
              <a:gd name="T42" fmla="*/ 134 w 187"/>
              <a:gd name="T43" fmla="*/ 19 h 192"/>
              <a:gd name="T44" fmla="*/ 140 w 187"/>
              <a:gd name="T45" fmla="*/ 13 h 192"/>
              <a:gd name="T46" fmla="*/ 146 w 187"/>
              <a:gd name="T47" fmla="*/ 19 h 192"/>
              <a:gd name="T48" fmla="*/ 146 w 187"/>
              <a:gd name="T49" fmla="*/ 120 h 192"/>
              <a:gd name="T50" fmla="*/ 140 w 187"/>
              <a:gd name="T51" fmla="*/ 126 h 192"/>
              <a:gd name="T52" fmla="*/ 134 w 187"/>
              <a:gd name="T53" fmla="*/ 120 h 192"/>
              <a:gd name="T54" fmla="*/ 134 w 187"/>
              <a:gd name="T55" fmla="*/ 19 h 192"/>
              <a:gd name="T56" fmla="*/ 102 w 187"/>
              <a:gd name="T57" fmla="*/ 37 h 192"/>
              <a:gd name="T58" fmla="*/ 108 w 187"/>
              <a:gd name="T59" fmla="*/ 31 h 192"/>
              <a:gd name="T60" fmla="*/ 114 w 187"/>
              <a:gd name="T61" fmla="*/ 37 h 192"/>
              <a:gd name="T62" fmla="*/ 114 w 187"/>
              <a:gd name="T63" fmla="*/ 120 h 192"/>
              <a:gd name="T64" fmla="*/ 108 w 187"/>
              <a:gd name="T65" fmla="*/ 126 h 192"/>
              <a:gd name="T66" fmla="*/ 102 w 187"/>
              <a:gd name="T67" fmla="*/ 120 h 192"/>
              <a:gd name="T68" fmla="*/ 102 w 187"/>
              <a:gd name="T69" fmla="*/ 37 h 192"/>
              <a:gd name="T70" fmla="*/ 70 w 187"/>
              <a:gd name="T71" fmla="*/ 54 h 192"/>
              <a:gd name="T72" fmla="*/ 76 w 187"/>
              <a:gd name="T73" fmla="*/ 48 h 192"/>
              <a:gd name="T74" fmla="*/ 82 w 187"/>
              <a:gd name="T75" fmla="*/ 54 h 192"/>
              <a:gd name="T76" fmla="*/ 82 w 187"/>
              <a:gd name="T77" fmla="*/ 120 h 192"/>
              <a:gd name="T78" fmla="*/ 76 w 187"/>
              <a:gd name="T79" fmla="*/ 126 h 192"/>
              <a:gd name="T80" fmla="*/ 70 w 187"/>
              <a:gd name="T81" fmla="*/ 120 h 192"/>
              <a:gd name="T82" fmla="*/ 70 w 187"/>
              <a:gd name="T83" fmla="*/ 54 h 192"/>
              <a:gd name="T84" fmla="*/ 38 w 187"/>
              <a:gd name="T85" fmla="*/ 86 h 192"/>
              <a:gd name="T86" fmla="*/ 44 w 187"/>
              <a:gd name="T87" fmla="*/ 80 h 192"/>
              <a:gd name="T88" fmla="*/ 50 w 187"/>
              <a:gd name="T89" fmla="*/ 86 h 192"/>
              <a:gd name="T90" fmla="*/ 50 w 187"/>
              <a:gd name="T91" fmla="*/ 120 h 192"/>
              <a:gd name="T92" fmla="*/ 44 w 187"/>
              <a:gd name="T93" fmla="*/ 126 h 192"/>
              <a:gd name="T94" fmla="*/ 38 w 187"/>
              <a:gd name="T95" fmla="*/ 120 h 192"/>
              <a:gd name="T96" fmla="*/ 38 w 187"/>
              <a:gd name="T97" fmla="*/ 86 h 192"/>
              <a:gd name="T98" fmla="*/ 149 w 187"/>
              <a:gd name="T99" fmla="*/ 141 h 192"/>
              <a:gd name="T100" fmla="*/ 38 w 187"/>
              <a:gd name="T101" fmla="*/ 141 h 192"/>
              <a:gd name="T102" fmla="*/ 32 w 187"/>
              <a:gd name="T103" fmla="*/ 135 h 192"/>
              <a:gd name="T104" fmla="*/ 38 w 187"/>
              <a:gd name="T105" fmla="*/ 129 h 192"/>
              <a:gd name="T106" fmla="*/ 149 w 187"/>
              <a:gd name="T107" fmla="*/ 129 h 192"/>
              <a:gd name="T108" fmla="*/ 155 w 187"/>
              <a:gd name="T109" fmla="*/ 135 h 192"/>
              <a:gd name="T110" fmla="*/ 149 w 187"/>
              <a:gd name="T111" fmla="*/ 14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7" h="192">
                <a:moveTo>
                  <a:pt x="171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6"/>
                  <a:pt x="7" y="154"/>
                  <a:pt x="16" y="154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40" y="180"/>
                  <a:pt x="38" y="183"/>
                  <a:pt x="38" y="186"/>
                </a:cubicBezTo>
                <a:cubicBezTo>
                  <a:pt x="38" y="189"/>
                  <a:pt x="40" y="192"/>
                  <a:pt x="43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7" y="192"/>
                  <a:pt x="150" y="189"/>
                  <a:pt x="150" y="186"/>
                </a:cubicBezTo>
                <a:cubicBezTo>
                  <a:pt x="150" y="183"/>
                  <a:pt x="147" y="180"/>
                  <a:pt x="144" y="180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71" y="154"/>
                  <a:pt x="171" y="154"/>
                  <a:pt x="171" y="154"/>
                </a:cubicBezTo>
                <a:cubicBezTo>
                  <a:pt x="180" y="154"/>
                  <a:pt x="187" y="146"/>
                  <a:pt x="187" y="136"/>
                </a:cubicBezTo>
                <a:cubicBezTo>
                  <a:pt x="187" y="18"/>
                  <a:pt x="187" y="18"/>
                  <a:pt x="187" y="18"/>
                </a:cubicBezTo>
                <a:cubicBezTo>
                  <a:pt x="187" y="8"/>
                  <a:pt x="180" y="0"/>
                  <a:pt x="171" y="0"/>
                </a:cubicBezTo>
                <a:close/>
                <a:moveTo>
                  <a:pt x="134" y="19"/>
                </a:moveTo>
                <a:cubicBezTo>
                  <a:pt x="134" y="15"/>
                  <a:pt x="137" y="13"/>
                  <a:pt x="140" y="13"/>
                </a:cubicBezTo>
                <a:cubicBezTo>
                  <a:pt x="144" y="13"/>
                  <a:pt x="146" y="15"/>
                  <a:pt x="146" y="19"/>
                </a:cubicBezTo>
                <a:cubicBezTo>
                  <a:pt x="146" y="120"/>
                  <a:pt x="146" y="120"/>
                  <a:pt x="146" y="120"/>
                </a:cubicBezTo>
                <a:cubicBezTo>
                  <a:pt x="146" y="123"/>
                  <a:pt x="144" y="126"/>
                  <a:pt x="140" y="126"/>
                </a:cubicBezTo>
                <a:cubicBezTo>
                  <a:pt x="137" y="126"/>
                  <a:pt x="134" y="123"/>
                  <a:pt x="134" y="120"/>
                </a:cubicBezTo>
                <a:lnTo>
                  <a:pt x="134" y="19"/>
                </a:lnTo>
                <a:close/>
                <a:moveTo>
                  <a:pt x="102" y="37"/>
                </a:moveTo>
                <a:cubicBezTo>
                  <a:pt x="102" y="33"/>
                  <a:pt x="105" y="31"/>
                  <a:pt x="108" y="31"/>
                </a:cubicBezTo>
                <a:cubicBezTo>
                  <a:pt x="111" y="31"/>
                  <a:pt x="114" y="33"/>
                  <a:pt x="114" y="37"/>
                </a:cubicBezTo>
                <a:cubicBezTo>
                  <a:pt x="114" y="120"/>
                  <a:pt x="114" y="120"/>
                  <a:pt x="114" y="120"/>
                </a:cubicBezTo>
                <a:cubicBezTo>
                  <a:pt x="114" y="123"/>
                  <a:pt x="111" y="126"/>
                  <a:pt x="108" y="126"/>
                </a:cubicBezTo>
                <a:cubicBezTo>
                  <a:pt x="105" y="126"/>
                  <a:pt x="102" y="123"/>
                  <a:pt x="102" y="120"/>
                </a:cubicBezTo>
                <a:lnTo>
                  <a:pt x="102" y="37"/>
                </a:lnTo>
                <a:close/>
                <a:moveTo>
                  <a:pt x="70" y="54"/>
                </a:moveTo>
                <a:cubicBezTo>
                  <a:pt x="70" y="50"/>
                  <a:pt x="73" y="48"/>
                  <a:pt x="76" y="48"/>
                </a:cubicBezTo>
                <a:cubicBezTo>
                  <a:pt x="79" y="48"/>
                  <a:pt x="82" y="50"/>
                  <a:pt x="82" y="54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2" y="123"/>
                  <a:pt x="79" y="126"/>
                  <a:pt x="76" y="126"/>
                </a:cubicBezTo>
                <a:cubicBezTo>
                  <a:pt x="73" y="126"/>
                  <a:pt x="70" y="123"/>
                  <a:pt x="70" y="120"/>
                </a:cubicBezTo>
                <a:lnTo>
                  <a:pt x="70" y="54"/>
                </a:lnTo>
                <a:close/>
                <a:moveTo>
                  <a:pt x="38" y="86"/>
                </a:moveTo>
                <a:cubicBezTo>
                  <a:pt x="38" y="83"/>
                  <a:pt x="40" y="80"/>
                  <a:pt x="44" y="80"/>
                </a:cubicBezTo>
                <a:cubicBezTo>
                  <a:pt x="47" y="80"/>
                  <a:pt x="50" y="83"/>
                  <a:pt x="50" y="86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0" y="123"/>
                  <a:pt x="47" y="126"/>
                  <a:pt x="44" y="126"/>
                </a:cubicBezTo>
                <a:cubicBezTo>
                  <a:pt x="40" y="126"/>
                  <a:pt x="38" y="123"/>
                  <a:pt x="38" y="120"/>
                </a:cubicBezTo>
                <a:lnTo>
                  <a:pt x="38" y="86"/>
                </a:lnTo>
                <a:close/>
                <a:moveTo>
                  <a:pt x="149" y="141"/>
                </a:moveTo>
                <a:cubicBezTo>
                  <a:pt x="38" y="141"/>
                  <a:pt x="38" y="141"/>
                  <a:pt x="38" y="141"/>
                </a:cubicBezTo>
                <a:cubicBezTo>
                  <a:pt x="35" y="141"/>
                  <a:pt x="32" y="138"/>
                  <a:pt x="32" y="135"/>
                </a:cubicBezTo>
                <a:cubicBezTo>
                  <a:pt x="32" y="132"/>
                  <a:pt x="35" y="129"/>
                  <a:pt x="38" y="129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2" y="129"/>
                  <a:pt x="155" y="132"/>
                  <a:pt x="155" y="135"/>
                </a:cubicBezTo>
                <a:cubicBezTo>
                  <a:pt x="155" y="138"/>
                  <a:pt x="152" y="141"/>
                  <a:pt x="149" y="1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734880" y="2082802"/>
            <a:ext cx="265078" cy="2651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7626944" y="2400302"/>
            <a:ext cx="239681" cy="230188"/>
          </a:xfrm>
          <a:custGeom>
            <a:avLst/>
            <a:gdLst>
              <a:gd name="T0" fmla="*/ 49 w 84"/>
              <a:gd name="T1" fmla="*/ 0 h 81"/>
              <a:gd name="T2" fmla="*/ 49 w 84"/>
              <a:gd name="T3" fmla="*/ 0 h 81"/>
              <a:gd name="T4" fmla="*/ 0 w 84"/>
              <a:gd name="T5" fmla="*/ 51 h 81"/>
              <a:gd name="T6" fmla="*/ 0 w 84"/>
              <a:gd name="T7" fmla="*/ 81 h 81"/>
              <a:gd name="T8" fmla="*/ 84 w 84"/>
              <a:gd name="T9" fmla="*/ 81 h 81"/>
              <a:gd name="T10" fmla="*/ 50 w 84"/>
              <a:gd name="T11" fmla="*/ 0 h 81"/>
              <a:gd name="T12" fmla="*/ 49 w 84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81">
                <a:moveTo>
                  <a:pt x="49" y="0"/>
                </a:moveTo>
                <a:cubicBezTo>
                  <a:pt x="49" y="0"/>
                  <a:pt x="49" y="0"/>
                  <a:pt x="49" y="0"/>
                </a:cubicBezTo>
                <a:cubicBezTo>
                  <a:pt x="21" y="1"/>
                  <a:pt x="0" y="24"/>
                  <a:pt x="0" y="51"/>
                </a:cubicBezTo>
                <a:cubicBezTo>
                  <a:pt x="0" y="81"/>
                  <a:pt x="0" y="81"/>
                  <a:pt x="0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50" y="0"/>
                  <a:pt x="50" y="0"/>
                  <a:pt x="50" y="0"/>
                </a:cubicBezTo>
                <a:lnTo>
                  <a:pt x="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7868213" y="2400302"/>
            <a:ext cx="239681" cy="230188"/>
          </a:xfrm>
          <a:custGeom>
            <a:avLst/>
            <a:gdLst>
              <a:gd name="T0" fmla="*/ 35 w 84"/>
              <a:gd name="T1" fmla="*/ 0 h 81"/>
              <a:gd name="T2" fmla="*/ 35 w 84"/>
              <a:gd name="T3" fmla="*/ 0 h 81"/>
              <a:gd name="T4" fmla="*/ 0 w 84"/>
              <a:gd name="T5" fmla="*/ 81 h 81"/>
              <a:gd name="T6" fmla="*/ 84 w 84"/>
              <a:gd name="T7" fmla="*/ 81 h 81"/>
              <a:gd name="T8" fmla="*/ 84 w 84"/>
              <a:gd name="T9" fmla="*/ 51 h 81"/>
              <a:gd name="T10" fmla="*/ 35 w 84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1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51"/>
                  <a:pt x="84" y="51"/>
                  <a:pt x="84" y="51"/>
                </a:cubicBezTo>
                <a:cubicBezTo>
                  <a:pt x="84" y="24"/>
                  <a:pt x="63" y="1"/>
                  <a:pt x="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5439654" y="2147889"/>
            <a:ext cx="117460" cy="152400"/>
          </a:xfrm>
          <a:custGeom>
            <a:avLst/>
            <a:gdLst>
              <a:gd name="T0" fmla="*/ 21 w 41"/>
              <a:gd name="T1" fmla="*/ 0 h 53"/>
              <a:gd name="T2" fmla="*/ 0 w 41"/>
              <a:gd name="T3" fmla="*/ 53 h 53"/>
              <a:gd name="T4" fmla="*/ 41 w 41"/>
              <a:gd name="T5" fmla="*/ 53 h 53"/>
              <a:gd name="T6" fmla="*/ 21 w 41"/>
              <a:gd name="T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53">
                <a:moveTo>
                  <a:pt x="21" y="0"/>
                </a:moveTo>
                <a:cubicBezTo>
                  <a:pt x="11" y="0"/>
                  <a:pt x="1" y="21"/>
                  <a:pt x="0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21"/>
                  <a:pt x="30" y="0"/>
                  <a:pt x="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5439654" y="2322514"/>
            <a:ext cx="117460" cy="150813"/>
          </a:xfrm>
          <a:custGeom>
            <a:avLst/>
            <a:gdLst>
              <a:gd name="T0" fmla="*/ 0 w 41"/>
              <a:gd name="T1" fmla="*/ 0 h 53"/>
              <a:gd name="T2" fmla="*/ 21 w 41"/>
              <a:gd name="T3" fmla="*/ 53 h 53"/>
              <a:gd name="T4" fmla="*/ 41 w 41"/>
              <a:gd name="T5" fmla="*/ 0 h 53"/>
              <a:gd name="T6" fmla="*/ 0 w 41"/>
              <a:gd name="T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53">
                <a:moveTo>
                  <a:pt x="0" y="0"/>
                </a:moveTo>
                <a:cubicBezTo>
                  <a:pt x="1" y="31"/>
                  <a:pt x="11" y="53"/>
                  <a:pt x="21" y="53"/>
                </a:cubicBezTo>
                <a:cubicBezTo>
                  <a:pt x="30" y="53"/>
                  <a:pt x="40" y="31"/>
                  <a:pt x="4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5334893" y="2154239"/>
            <a:ext cx="119047" cy="146050"/>
          </a:xfrm>
          <a:custGeom>
            <a:avLst/>
            <a:gdLst>
              <a:gd name="T0" fmla="*/ 29 w 42"/>
              <a:gd name="T1" fmla="*/ 51 h 51"/>
              <a:gd name="T2" fmla="*/ 42 w 42"/>
              <a:gd name="T3" fmla="*/ 0 h 51"/>
              <a:gd name="T4" fmla="*/ 0 w 42"/>
              <a:gd name="T5" fmla="*/ 51 h 51"/>
              <a:gd name="T6" fmla="*/ 29 w 42"/>
              <a:gd name="T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51">
                <a:moveTo>
                  <a:pt x="29" y="51"/>
                </a:moveTo>
                <a:cubicBezTo>
                  <a:pt x="30" y="29"/>
                  <a:pt x="35" y="10"/>
                  <a:pt x="42" y="0"/>
                </a:cubicBezTo>
                <a:cubicBezTo>
                  <a:pt x="19" y="6"/>
                  <a:pt x="2" y="26"/>
                  <a:pt x="0" y="51"/>
                </a:cubicBezTo>
                <a:lnTo>
                  <a:pt x="29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5542828" y="2154239"/>
            <a:ext cx="119047" cy="146050"/>
          </a:xfrm>
          <a:custGeom>
            <a:avLst/>
            <a:gdLst>
              <a:gd name="T0" fmla="*/ 13 w 42"/>
              <a:gd name="T1" fmla="*/ 51 h 51"/>
              <a:gd name="T2" fmla="*/ 42 w 42"/>
              <a:gd name="T3" fmla="*/ 51 h 51"/>
              <a:gd name="T4" fmla="*/ 0 w 42"/>
              <a:gd name="T5" fmla="*/ 0 h 51"/>
              <a:gd name="T6" fmla="*/ 13 w 42"/>
              <a:gd name="T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51">
                <a:moveTo>
                  <a:pt x="13" y="51"/>
                </a:moveTo>
                <a:cubicBezTo>
                  <a:pt x="42" y="51"/>
                  <a:pt x="42" y="51"/>
                  <a:pt x="42" y="51"/>
                </a:cubicBezTo>
                <a:cubicBezTo>
                  <a:pt x="40" y="26"/>
                  <a:pt x="23" y="6"/>
                  <a:pt x="0" y="0"/>
                </a:cubicBezTo>
                <a:cubicBezTo>
                  <a:pt x="7" y="10"/>
                  <a:pt x="12" y="29"/>
                  <a:pt x="13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5231719" y="2092327"/>
            <a:ext cx="533331" cy="546100"/>
          </a:xfrm>
          <a:custGeom>
            <a:avLst/>
            <a:gdLst>
              <a:gd name="T0" fmla="*/ 171 w 187"/>
              <a:gd name="T1" fmla="*/ 0 h 192"/>
              <a:gd name="T2" fmla="*/ 16 w 187"/>
              <a:gd name="T3" fmla="*/ 0 h 192"/>
              <a:gd name="T4" fmla="*/ 0 w 187"/>
              <a:gd name="T5" fmla="*/ 18 h 192"/>
              <a:gd name="T6" fmla="*/ 0 w 187"/>
              <a:gd name="T7" fmla="*/ 136 h 192"/>
              <a:gd name="T8" fmla="*/ 16 w 187"/>
              <a:gd name="T9" fmla="*/ 154 h 192"/>
              <a:gd name="T10" fmla="*/ 88 w 187"/>
              <a:gd name="T11" fmla="*/ 154 h 192"/>
              <a:gd name="T12" fmla="*/ 88 w 187"/>
              <a:gd name="T13" fmla="*/ 154 h 192"/>
              <a:gd name="T14" fmla="*/ 88 w 187"/>
              <a:gd name="T15" fmla="*/ 180 h 192"/>
              <a:gd name="T16" fmla="*/ 43 w 187"/>
              <a:gd name="T17" fmla="*/ 180 h 192"/>
              <a:gd name="T18" fmla="*/ 38 w 187"/>
              <a:gd name="T19" fmla="*/ 186 h 192"/>
              <a:gd name="T20" fmla="*/ 43 w 187"/>
              <a:gd name="T21" fmla="*/ 192 h 192"/>
              <a:gd name="T22" fmla="*/ 144 w 187"/>
              <a:gd name="T23" fmla="*/ 192 h 192"/>
              <a:gd name="T24" fmla="*/ 150 w 187"/>
              <a:gd name="T25" fmla="*/ 186 h 192"/>
              <a:gd name="T26" fmla="*/ 144 w 187"/>
              <a:gd name="T27" fmla="*/ 180 h 192"/>
              <a:gd name="T28" fmla="*/ 99 w 187"/>
              <a:gd name="T29" fmla="*/ 180 h 192"/>
              <a:gd name="T30" fmla="*/ 99 w 187"/>
              <a:gd name="T31" fmla="*/ 154 h 192"/>
              <a:gd name="T32" fmla="*/ 99 w 187"/>
              <a:gd name="T33" fmla="*/ 154 h 192"/>
              <a:gd name="T34" fmla="*/ 171 w 187"/>
              <a:gd name="T35" fmla="*/ 154 h 192"/>
              <a:gd name="T36" fmla="*/ 187 w 187"/>
              <a:gd name="T37" fmla="*/ 136 h 192"/>
              <a:gd name="T38" fmla="*/ 187 w 187"/>
              <a:gd name="T39" fmla="*/ 18 h 192"/>
              <a:gd name="T40" fmla="*/ 171 w 187"/>
              <a:gd name="T41" fmla="*/ 0 h 192"/>
              <a:gd name="T42" fmla="*/ 94 w 187"/>
              <a:gd name="T43" fmla="*/ 142 h 192"/>
              <a:gd name="T44" fmla="*/ 28 w 187"/>
              <a:gd name="T45" fmla="*/ 77 h 192"/>
              <a:gd name="T46" fmla="*/ 94 w 187"/>
              <a:gd name="T47" fmla="*/ 12 h 192"/>
              <a:gd name="T48" fmla="*/ 159 w 187"/>
              <a:gd name="T49" fmla="*/ 77 h 192"/>
              <a:gd name="T50" fmla="*/ 94 w 187"/>
              <a:gd name="T51" fmla="*/ 1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192">
                <a:moveTo>
                  <a:pt x="171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6"/>
                  <a:pt x="7" y="154"/>
                  <a:pt x="16" y="154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40" y="180"/>
                  <a:pt x="38" y="183"/>
                  <a:pt x="38" y="186"/>
                </a:cubicBezTo>
                <a:cubicBezTo>
                  <a:pt x="38" y="189"/>
                  <a:pt x="40" y="192"/>
                  <a:pt x="43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7" y="192"/>
                  <a:pt x="150" y="189"/>
                  <a:pt x="150" y="186"/>
                </a:cubicBezTo>
                <a:cubicBezTo>
                  <a:pt x="150" y="183"/>
                  <a:pt x="147" y="180"/>
                  <a:pt x="144" y="180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71" y="154"/>
                  <a:pt x="171" y="154"/>
                  <a:pt x="171" y="154"/>
                </a:cubicBezTo>
                <a:cubicBezTo>
                  <a:pt x="180" y="154"/>
                  <a:pt x="187" y="146"/>
                  <a:pt x="187" y="136"/>
                </a:cubicBezTo>
                <a:cubicBezTo>
                  <a:pt x="187" y="18"/>
                  <a:pt x="187" y="18"/>
                  <a:pt x="187" y="18"/>
                </a:cubicBezTo>
                <a:cubicBezTo>
                  <a:pt x="187" y="8"/>
                  <a:pt x="180" y="0"/>
                  <a:pt x="171" y="0"/>
                </a:cubicBezTo>
                <a:close/>
                <a:moveTo>
                  <a:pt x="94" y="142"/>
                </a:moveTo>
                <a:cubicBezTo>
                  <a:pt x="58" y="142"/>
                  <a:pt x="28" y="113"/>
                  <a:pt x="28" y="77"/>
                </a:cubicBezTo>
                <a:cubicBezTo>
                  <a:pt x="28" y="41"/>
                  <a:pt x="58" y="12"/>
                  <a:pt x="94" y="12"/>
                </a:cubicBezTo>
                <a:cubicBezTo>
                  <a:pt x="130" y="12"/>
                  <a:pt x="159" y="41"/>
                  <a:pt x="159" y="77"/>
                </a:cubicBezTo>
                <a:cubicBezTo>
                  <a:pt x="159" y="113"/>
                  <a:pt x="130" y="142"/>
                  <a:pt x="94" y="1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5542828" y="2322514"/>
            <a:ext cx="119047" cy="146050"/>
          </a:xfrm>
          <a:custGeom>
            <a:avLst/>
            <a:gdLst>
              <a:gd name="T0" fmla="*/ 13 w 42"/>
              <a:gd name="T1" fmla="*/ 0 h 51"/>
              <a:gd name="T2" fmla="*/ 0 w 42"/>
              <a:gd name="T3" fmla="*/ 51 h 51"/>
              <a:gd name="T4" fmla="*/ 42 w 42"/>
              <a:gd name="T5" fmla="*/ 0 h 51"/>
              <a:gd name="T6" fmla="*/ 13 w 42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51">
                <a:moveTo>
                  <a:pt x="13" y="0"/>
                </a:moveTo>
                <a:cubicBezTo>
                  <a:pt x="12" y="22"/>
                  <a:pt x="7" y="40"/>
                  <a:pt x="0" y="51"/>
                </a:cubicBezTo>
                <a:cubicBezTo>
                  <a:pt x="23" y="45"/>
                  <a:pt x="40" y="24"/>
                  <a:pt x="42" y="0"/>
                </a:cubicBezTo>
                <a:lnTo>
                  <a:pt x="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5334893" y="2322514"/>
            <a:ext cx="119047" cy="146050"/>
          </a:xfrm>
          <a:custGeom>
            <a:avLst/>
            <a:gdLst>
              <a:gd name="T0" fmla="*/ 29 w 42"/>
              <a:gd name="T1" fmla="*/ 0 h 51"/>
              <a:gd name="T2" fmla="*/ 0 w 42"/>
              <a:gd name="T3" fmla="*/ 0 h 51"/>
              <a:gd name="T4" fmla="*/ 42 w 42"/>
              <a:gd name="T5" fmla="*/ 51 h 51"/>
              <a:gd name="T6" fmla="*/ 29 w 42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51"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2" y="24"/>
                  <a:pt x="19" y="45"/>
                  <a:pt x="42" y="51"/>
                </a:cubicBezTo>
                <a:cubicBezTo>
                  <a:pt x="35" y="40"/>
                  <a:pt x="30" y="22"/>
                  <a:pt x="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479331" y="1011239"/>
            <a:ext cx="407934" cy="547688"/>
          </a:xfrm>
          <a:custGeom>
            <a:avLst/>
            <a:gdLst>
              <a:gd name="T0" fmla="*/ 126 w 143"/>
              <a:gd name="T1" fmla="*/ 0 h 192"/>
              <a:gd name="T2" fmla="*/ 17 w 143"/>
              <a:gd name="T3" fmla="*/ 0 h 192"/>
              <a:gd name="T4" fmla="*/ 0 w 143"/>
              <a:gd name="T5" fmla="*/ 18 h 192"/>
              <a:gd name="T6" fmla="*/ 0 w 143"/>
              <a:gd name="T7" fmla="*/ 175 h 192"/>
              <a:gd name="T8" fmla="*/ 17 w 143"/>
              <a:gd name="T9" fmla="*/ 192 h 192"/>
              <a:gd name="T10" fmla="*/ 126 w 143"/>
              <a:gd name="T11" fmla="*/ 192 h 192"/>
              <a:gd name="T12" fmla="*/ 143 w 143"/>
              <a:gd name="T13" fmla="*/ 175 h 192"/>
              <a:gd name="T14" fmla="*/ 143 w 143"/>
              <a:gd name="T15" fmla="*/ 18 h 192"/>
              <a:gd name="T16" fmla="*/ 126 w 143"/>
              <a:gd name="T17" fmla="*/ 0 h 192"/>
              <a:gd name="T18" fmla="*/ 72 w 143"/>
              <a:gd name="T19" fmla="*/ 175 h 192"/>
              <a:gd name="T20" fmla="*/ 60 w 143"/>
              <a:gd name="T21" fmla="*/ 164 h 192"/>
              <a:gd name="T22" fmla="*/ 72 w 143"/>
              <a:gd name="T23" fmla="*/ 152 h 192"/>
              <a:gd name="T24" fmla="*/ 83 w 143"/>
              <a:gd name="T25" fmla="*/ 164 h 192"/>
              <a:gd name="T26" fmla="*/ 72 w 143"/>
              <a:gd name="T27" fmla="*/ 175 h 192"/>
              <a:gd name="T28" fmla="*/ 120 w 143"/>
              <a:gd name="T29" fmla="*/ 137 h 192"/>
              <a:gd name="T30" fmla="*/ 23 w 143"/>
              <a:gd name="T31" fmla="*/ 137 h 192"/>
              <a:gd name="T32" fmla="*/ 23 w 143"/>
              <a:gd name="T33" fmla="*/ 22 h 192"/>
              <a:gd name="T34" fmla="*/ 120 w 143"/>
              <a:gd name="T35" fmla="*/ 22 h 192"/>
              <a:gd name="T36" fmla="*/ 120 w 143"/>
              <a:gd name="T37" fmla="*/ 13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3" h="192">
                <a:moveTo>
                  <a:pt x="126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85"/>
                  <a:pt x="8" y="192"/>
                  <a:pt x="17" y="192"/>
                </a:cubicBezTo>
                <a:cubicBezTo>
                  <a:pt x="126" y="192"/>
                  <a:pt x="126" y="192"/>
                  <a:pt x="126" y="192"/>
                </a:cubicBezTo>
                <a:cubicBezTo>
                  <a:pt x="136" y="192"/>
                  <a:pt x="143" y="185"/>
                  <a:pt x="143" y="175"/>
                </a:cubicBezTo>
                <a:cubicBezTo>
                  <a:pt x="143" y="18"/>
                  <a:pt x="143" y="18"/>
                  <a:pt x="143" y="18"/>
                </a:cubicBezTo>
                <a:cubicBezTo>
                  <a:pt x="143" y="8"/>
                  <a:pt x="136" y="0"/>
                  <a:pt x="126" y="0"/>
                </a:cubicBezTo>
                <a:close/>
                <a:moveTo>
                  <a:pt x="72" y="175"/>
                </a:moveTo>
                <a:cubicBezTo>
                  <a:pt x="65" y="175"/>
                  <a:pt x="60" y="170"/>
                  <a:pt x="60" y="164"/>
                </a:cubicBezTo>
                <a:cubicBezTo>
                  <a:pt x="60" y="157"/>
                  <a:pt x="65" y="152"/>
                  <a:pt x="72" y="152"/>
                </a:cubicBezTo>
                <a:cubicBezTo>
                  <a:pt x="78" y="152"/>
                  <a:pt x="83" y="157"/>
                  <a:pt x="83" y="164"/>
                </a:cubicBezTo>
                <a:cubicBezTo>
                  <a:pt x="83" y="170"/>
                  <a:pt x="78" y="175"/>
                  <a:pt x="72" y="175"/>
                </a:cubicBezTo>
                <a:close/>
                <a:moveTo>
                  <a:pt x="120" y="137"/>
                </a:moveTo>
                <a:cubicBezTo>
                  <a:pt x="23" y="137"/>
                  <a:pt x="23" y="137"/>
                  <a:pt x="23" y="137"/>
                </a:cubicBezTo>
                <a:cubicBezTo>
                  <a:pt x="23" y="22"/>
                  <a:pt x="23" y="22"/>
                  <a:pt x="23" y="22"/>
                </a:cubicBezTo>
                <a:cubicBezTo>
                  <a:pt x="120" y="22"/>
                  <a:pt x="120" y="22"/>
                  <a:pt x="120" y="22"/>
                </a:cubicBezTo>
                <a:lnTo>
                  <a:pt x="120" y="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593616" y="1252539"/>
            <a:ext cx="22222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672981" y="1162052"/>
            <a:ext cx="22222" cy="20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749171" y="1108077"/>
            <a:ext cx="23809" cy="258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7674563" y="1133477"/>
            <a:ext cx="261903" cy="265113"/>
          </a:xfrm>
          <a:custGeom>
            <a:avLst/>
            <a:gdLst>
              <a:gd name="T0" fmla="*/ 0 w 92"/>
              <a:gd name="T1" fmla="*/ 46 h 93"/>
              <a:gd name="T2" fmla="*/ 92 w 92"/>
              <a:gd name="T3" fmla="*/ 46 h 93"/>
              <a:gd name="T4" fmla="*/ 61 w 92"/>
              <a:gd name="T5" fmla="*/ 26 h 93"/>
              <a:gd name="T6" fmla="*/ 73 w 92"/>
              <a:gd name="T7" fmla="*/ 19 h 93"/>
              <a:gd name="T8" fmla="*/ 67 w 92"/>
              <a:gd name="T9" fmla="*/ 31 h 93"/>
              <a:gd name="T10" fmla="*/ 61 w 92"/>
              <a:gd name="T11" fmla="*/ 31 h 93"/>
              <a:gd name="T12" fmla="*/ 42 w 92"/>
              <a:gd name="T13" fmla="*/ 12 h 93"/>
              <a:gd name="T14" fmla="*/ 50 w 92"/>
              <a:gd name="T15" fmla="*/ 12 h 93"/>
              <a:gd name="T16" fmla="*/ 46 w 92"/>
              <a:gd name="T17" fmla="*/ 25 h 93"/>
              <a:gd name="T18" fmla="*/ 42 w 92"/>
              <a:gd name="T19" fmla="*/ 12 h 93"/>
              <a:gd name="T20" fmla="*/ 8 w 92"/>
              <a:gd name="T21" fmla="*/ 46 h 93"/>
              <a:gd name="T22" fmla="*/ 21 w 92"/>
              <a:gd name="T23" fmla="*/ 42 h 93"/>
              <a:gd name="T24" fmla="*/ 21 w 92"/>
              <a:gd name="T25" fmla="*/ 50 h 93"/>
              <a:gd name="T26" fmla="*/ 31 w 92"/>
              <a:gd name="T27" fmla="*/ 67 h 93"/>
              <a:gd name="T28" fmla="*/ 22 w 92"/>
              <a:gd name="T29" fmla="*/ 75 h 93"/>
              <a:gd name="T30" fmla="*/ 19 w 92"/>
              <a:gd name="T31" fmla="*/ 68 h 93"/>
              <a:gd name="T32" fmla="*/ 31 w 92"/>
              <a:gd name="T33" fmla="*/ 62 h 93"/>
              <a:gd name="T34" fmla="*/ 31 w 92"/>
              <a:gd name="T35" fmla="*/ 31 h 93"/>
              <a:gd name="T36" fmla="*/ 25 w 92"/>
              <a:gd name="T37" fmla="*/ 31 h 93"/>
              <a:gd name="T38" fmla="*/ 19 w 92"/>
              <a:gd name="T39" fmla="*/ 19 h 93"/>
              <a:gd name="T40" fmla="*/ 31 w 92"/>
              <a:gd name="T41" fmla="*/ 26 h 93"/>
              <a:gd name="T42" fmla="*/ 50 w 92"/>
              <a:gd name="T43" fmla="*/ 81 h 93"/>
              <a:gd name="T44" fmla="*/ 42 w 92"/>
              <a:gd name="T45" fmla="*/ 81 h 93"/>
              <a:gd name="T46" fmla="*/ 46 w 92"/>
              <a:gd name="T47" fmla="*/ 68 h 93"/>
              <a:gd name="T48" fmla="*/ 50 w 92"/>
              <a:gd name="T49" fmla="*/ 81 h 93"/>
              <a:gd name="T50" fmla="*/ 39 w 92"/>
              <a:gd name="T51" fmla="*/ 46 h 93"/>
              <a:gd name="T52" fmla="*/ 56 w 92"/>
              <a:gd name="T53" fmla="*/ 46 h 93"/>
              <a:gd name="T54" fmla="*/ 73 w 92"/>
              <a:gd name="T55" fmla="*/ 74 h 93"/>
              <a:gd name="T56" fmla="*/ 68 w 92"/>
              <a:gd name="T57" fmla="*/ 74 h 93"/>
              <a:gd name="T58" fmla="*/ 61 w 92"/>
              <a:gd name="T59" fmla="*/ 62 h 93"/>
              <a:gd name="T60" fmla="*/ 73 w 92"/>
              <a:gd name="T61" fmla="*/ 68 h 93"/>
              <a:gd name="T62" fmla="*/ 85 w 92"/>
              <a:gd name="T63" fmla="*/ 46 h 93"/>
              <a:gd name="T64" fmla="*/ 72 w 92"/>
              <a:gd name="T65" fmla="*/ 50 h 93"/>
              <a:gd name="T66" fmla="*/ 72 w 92"/>
              <a:gd name="T67" fmla="*/ 42 h 93"/>
              <a:gd name="T68" fmla="*/ 85 w 92"/>
              <a:gd name="T6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93">
                <a:moveTo>
                  <a:pt x="46" y="0"/>
                </a:moveTo>
                <a:cubicBezTo>
                  <a:pt x="21" y="0"/>
                  <a:pt x="0" y="21"/>
                  <a:pt x="0" y="46"/>
                </a:cubicBezTo>
                <a:cubicBezTo>
                  <a:pt x="0" y="72"/>
                  <a:pt x="21" y="93"/>
                  <a:pt x="46" y="93"/>
                </a:cubicBezTo>
                <a:cubicBezTo>
                  <a:pt x="72" y="93"/>
                  <a:pt x="92" y="72"/>
                  <a:pt x="92" y="46"/>
                </a:cubicBezTo>
                <a:cubicBezTo>
                  <a:pt x="92" y="21"/>
                  <a:pt x="72" y="0"/>
                  <a:pt x="46" y="0"/>
                </a:cubicBezTo>
                <a:close/>
                <a:moveTo>
                  <a:pt x="61" y="26"/>
                </a:moveTo>
                <a:cubicBezTo>
                  <a:pt x="68" y="19"/>
                  <a:pt x="68" y="19"/>
                  <a:pt x="68" y="19"/>
                </a:cubicBezTo>
                <a:cubicBezTo>
                  <a:pt x="69" y="18"/>
                  <a:pt x="72" y="18"/>
                  <a:pt x="73" y="19"/>
                </a:cubicBezTo>
                <a:cubicBezTo>
                  <a:pt x="75" y="21"/>
                  <a:pt x="75" y="23"/>
                  <a:pt x="73" y="25"/>
                </a:cubicBezTo>
                <a:cubicBezTo>
                  <a:pt x="67" y="31"/>
                  <a:pt x="67" y="31"/>
                  <a:pt x="67" y="31"/>
                </a:cubicBezTo>
                <a:cubicBezTo>
                  <a:pt x="66" y="32"/>
                  <a:pt x="65" y="32"/>
                  <a:pt x="64" y="32"/>
                </a:cubicBezTo>
                <a:cubicBezTo>
                  <a:pt x="63" y="32"/>
                  <a:pt x="62" y="32"/>
                  <a:pt x="61" y="31"/>
                </a:cubicBezTo>
                <a:cubicBezTo>
                  <a:pt x="60" y="30"/>
                  <a:pt x="60" y="27"/>
                  <a:pt x="61" y="26"/>
                </a:cubicBezTo>
                <a:close/>
                <a:moveTo>
                  <a:pt x="42" y="12"/>
                </a:moveTo>
                <a:cubicBezTo>
                  <a:pt x="42" y="10"/>
                  <a:pt x="44" y="8"/>
                  <a:pt x="46" y="8"/>
                </a:cubicBezTo>
                <a:cubicBezTo>
                  <a:pt x="48" y="8"/>
                  <a:pt x="50" y="10"/>
                  <a:pt x="50" y="12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48" y="25"/>
                  <a:pt x="46" y="25"/>
                </a:cubicBezTo>
                <a:cubicBezTo>
                  <a:pt x="44" y="25"/>
                  <a:pt x="42" y="23"/>
                  <a:pt x="42" y="21"/>
                </a:cubicBezTo>
                <a:lnTo>
                  <a:pt x="42" y="12"/>
                </a:lnTo>
                <a:close/>
                <a:moveTo>
                  <a:pt x="12" y="50"/>
                </a:moveTo>
                <a:cubicBezTo>
                  <a:pt x="10" y="50"/>
                  <a:pt x="8" y="49"/>
                  <a:pt x="8" y="46"/>
                </a:cubicBezTo>
                <a:cubicBezTo>
                  <a:pt x="8" y="44"/>
                  <a:pt x="10" y="42"/>
                  <a:pt x="12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3" y="42"/>
                  <a:pt x="25" y="44"/>
                  <a:pt x="25" y="46"/>
                </a:cubicBezTo>
                <a:cubicBezTo>
                  <a:pt x="25" y="49"/>
                  <a:pt x="23" y="50"/>
                  <a:pt x="21" y="50"/>
                </a:cubicBezTo>
                <a:lnTo>
                  <a:pt x="12" y="50"/>
                </a:lnTo>
                <a:close/>
                <a:moveTo>
                  <a:pt x="31" y="67"/>
                </a:moveTo>
                <a:cubicBezTo>
                  <a:pt x="25" y="74"/>
                  <a:pt x="25" y="74"/>
                  <a:pt x="25" y="74"/>
                </a:cubicBezTo>
                <a:cubicBezTo>
                  <a:pt x="24" y="74"/>
                  <a:pt x="23" y="75"/>
                  <a:pt x="22" y="75"/>
                </a:cubicBezTo>
                <a:cubicBezTo>
                  <a:pt x="21" y="75"/>
                  <a:pt x="20" y="74"/>
                  <a:pt x="19" y="74"/>
                </a:cubicBezTo>
                <a:cubicBezTo>
                  <a:pt x="17" y="72"/>
                  <a:pt x="17" y="69"/>
                  <a:pt x="19" y="68"/>
                </a:cubicBezTo>
                <a:cubicBezTo>
                  <a:pt x="25" y="62"/>
                  <a:pt x="25" y="62"/>
                  <a:pt x="25" y="62"/>
                </a:cubicBezTo>
                <a:cubicBezTo>
                  <a:pt x="27" y="60"/>
                  <a:pt x="29" y="60"/>
                  <a:pt x="31" y="62"/>
                </a:cubicBezTo>
                <a:cubicBezTo>
                  <a:pt x="33" y="63"/>
                  <a:pt x="33" y="66"/>
                  <a:pt x="31" y="67"/>
                </a:cubicBezTo>
                <a:close/>
                <a:moveTo>
                  <a:pt x="31" y="31"/>
                </a:moveTo>
                <a:cubicBezTo>
                  <a:pt x="30" y="32"/>
                  <a:pt x="29" y="32"/>
                  <a:pt x="28" y="32"/>
                </a:cubicBezTo>
                <a:cubicBezTo>
                  <a:pt x="27" y="32"/>
                  <a:pt x="26" y="32"/>
                  <a:pt x="25" y="31"/>
                </a:cubicBezTo>
                <a:cubicBezTo>
                  <a:pt x="19" y="25"/>
                  <a:pt x="19" y="25"/>
                  <a:pt x="19" y="25"/>
                </a:cubicBezTo>
                <a:cubicBezTo>
                  <a:pt x="17" y="23"/>
                  <a:pt x="17" y="21"/>
                  <a:pt x="19" y="19"/>
                </a:cubicBezTo>
                <a:cubicBezTo>
                  <a:pt x="21" y="18"/>
                  <a:pt x="23" y="18"/>
                  <a:pt x="25" y="19"/>
                </a:cubicBezTo>
                <a:cubicBezTo>
                  <a:pt x="31" y="26"/>
                  <a:pt x="31" y="26"/>
                  <a:pt x="31" y="26"/>
                </a:cubicBezTo>
                <a:cubicBezTo>
                  <a:pt x="33" y="27"/>
                  <a:pt x="33" y="30"/>
                  <a:pt x="31" y="31"/>
                </a:cubicBezTo>
                <a:close/>
                <a:moveTo>
                  <a:pt x="50" y="81"/>
                </a:moveTo>
                <a:cubicBezTo>
                  <a:pt x="50" y="83"/>
                  <a:pt x="48" y="85"/>
                  <a:pt x="46" y="85"/>
                </a:cubicBezTo>
                <a:cubicBezTo>
                  <a:pt x="44" y="85"/>
                  <a:pt x="42" y="83"/>
                  <a:pt x="42" y="81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0"/>
                  <a:pt x="44" y="68"/>
                  <a:pt x="46" y="68"/>
                </a:cubicBezTo>
                <a:cubicBezTo>
                  <a:pt x="48" y="68"/>
                  <a:pt x="50" y="70"/>
                  <a:pt x="50" y="72"/>
                </a:cubicBezTo>
                <a:lnTo>
                  <a:pt x="50" y="81"/>
                </a:lnTo>
                <a:close/>
                <a:moveTo>
                  <a:pt x="47" y="55"/>
                </a:moveTo>
                <a:cubicBezTo>
                  <a:pt x="42" y="55"/>
                  <a:pt x="39" y="51"/>
                  <a:pt x="39" y="46"/>
                </a:cubicBezTo>
                <a:cubicBezTo>
                  <a:pt x="39" y="42"/>
                  <a:pt x="42" y="38"/>
                  <a:pt x="47" y="38"/>
                </a:cubicBezTo>
                <a:cubicBezTo>
                  <a:pt x="52" y="38"/>
                  <a:pt x="56" y="42"/>
                  <a:pt x="56" y="46"/>
                </a:cubicBezTo>
                <a:cubicBezTo>
                  <a:pt x="56" y="51"/>
                  <a:pt x="52" y="55"/>
                  <a:pt x="47" y="55"/>
                </a:cubicBezTo>
                <a:close/>
                <a:moveTo>
                  <a:pt x="73" y="74"/>
                </a:moveTo>
                <a:cubicBezTo>
                  <a:pt x="72" y="74"/>
                  <a:pt x="71" y="75"/>
                  <a:pt x="70" y="75"/>
                </a:cubicBezTo>
                <a:cubicBezTo>
                  <a:pt x="69" y="75"/>
                  <a:pt x="68" y="74"/>
                  <a:pt x="68" y="74"/>
                </a:cubicBezTo>
                <a:cubicBezTo>
                  <a:pt x="61" y="67"/>
                  <a:pt x="61" y="67"/>
                  <a:pt x="61" y="67"/>
                </a:cubicBezTo>
                <a:cubicBezTo>
                  <a:pt x="60" y="66"/>
                  <a:pt x="60" y="63"/>
                  <a:pt x="61" y="62"/>
                </a:cubicBezTo>
                <a:cubicBezTo>
                  <a:pt x="63" y="60"/>
                  <a:pt x="65" y="60"/>
                  <a:pt x="67" y="62"/>
                </a:cubicBezTo>
                <a:cubicBezTo>
                  <a:pt x="73" y="68"/>
                  <a:pt x="73" y="68"/>
                  <a:pt x="73" y="68"/>
                </a:cubicBezTo>
                <a:cubicBezTo>
                  <a:pt x="75" y="69"/>
                  <a:pt x="75" y="72"/>
                  <a:pt x="73" y="74"/>
                </a:cubicBezTo>
                <a:close/>
                <a:moveTo>
                  <a:pt x="85" y="46"/>
                </a:moveTo>
                <a:cubicBezTo>
                  <a:pt x="85" y="49"/>
                  <a:pt x="83" y="50"/>
                  <a:pt x="80" y="50"/>
                </a:cubicBezTo>
                <a:cubicBezTo>
                  <a:pt x="72" y="50"/>
                  <a:pt x="72" y="50"/>
                  <a:pt x="72" y="50"/>
                </a:cubicBezTo>
                <a:cubicBezTo>
                  <a:pt x="69" y="50"/>
                  <a:pt x="68" y="49"/>
                  <a:pt x="68" y="46"/>
                </a:cubicBezTo>
                <a:cubicBezTo>
                  <a:pt x="68" y="44"/>
                  <a:pt x="69" y="42"/>
                  <a:pt x="72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5" y="44"/>
                  <a:pt x="85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7595198" y="1011239"/>
            <a:ext cx="547616" cy="547688"/>
          </a:xfrm>
          <a:custGeom>
            <a:avLst/>
            <a:gdLst>
              <a:gd name="T0" fmla="*/ 171 w 192"/>
              <a:gd name="T1" fmla="*/ 0 h 192"/>
              <a:gd name="T2" fmla="*/ 20 w 192"/>
              <a:gd name="T3" fmla="*/ 0 h 192"/>
              <a:gd name="T4" fmla="*/ 0 w 192"/>
              <a:gd name="T5" fmla="*/ 19 h 192"/>
              <a:gd name="T6" fmla="*/ 0 w 192"/>
              <a:gd name="T7" fmla="*/ 156 h 192"/>
              <a:gd name="T8" fmla="*/ 20 w 192"/>
              <a:gd name="T9" fmla="*/ 174 h 192"/>
              <a:gd name="T10" fmla="*/ 27 w 192"/>
              <a:gd name="T11" fmla="*/ 174 h 192"/>
              <a:gd name="T12" fmla="*/ 43 w 192"/>
              <a:gd name="T13" fmla="*/ 192 h 192"/>
              <a:gd name="T14" fmla="*/ 59 w 192"/>
              <a:gd name="T15" fmla="*/ 174 h 192"/>
              <a:gd name="T16" fmla="*/ 132 w 192"/>
              <a:gd name="T17" fmla="*/ 174 h 192"/>
              <a:gd name="T18" fmla="*/ 148 w 192"/>
              <a:gd name="T19" fmla="*/ 192 h 192"/>
              <a:gd name="T20" fmla="*/ 164 w 192"/>
              <a:gd name="T21" fmla="*/ 174 h 192"/>
              <a:gd name="T22" fmla="*/ 171 w 192"/>
              <a:gd name="T23" fmla="*/ 174 h 192"/>
              <a:gd name="T24" fmla="*/ 192 w 192"/>
              <a:gd name="T25" fmla="*/ 156 h 192"/>
              <a:gd name="T26" fmla="*/ 192 w 192"/>
              <a:gd name="T27" fmla="*/ 19 h 192"/>
              <a:gd name="T28" fmla="*/ 171 w 192"/>
              <a:gd name="T29" fmla="*/ 0 h 192"/>
              <a:gd name="T30" fmla="*/ 74 w 192"/>
              <a:gd name="T31" fmla="*/ 144 h 192"/>
              <a:gd name="T32" fmla="*/ 20 w 192"/>
              <a:gd name="T33" fmla="*/ 89 h 192"/>
              <a:gd name="T34" fmla="*/ 74 w 192"/>
              <a:gd name="T35" fmla="*/ 35 h 192"/>
              <a:gd name="T36" fmla="*/ 128 w 192"/>
              <a:gd name="T37" fmla="*/ 89 h 192"/>
              <a:gd name="T38" fmla="*/ 74 w 192"/>
              <a:gd name="T39" fmla="*/ 144 h 192"/>
              <a:gd name="T40" fmla="*/ 163 w 192"/>
              <a:gd name="T41" fmla="*/ 142 h 192"/>
              <a:gd name="T42" fmla="*/ 159 w 192"/>
              <a:gd name="T43" fmla="*/ 146 h 192"/>
              <a:gd name="T44" fmla="*/ 155 w 192"/>
              <a:gd name="T45" fmla="*/ 142 h 192"/>
              <a:gd name="T46" fmla="*/ 155 w 192"/>
              <a:gd name="T47" fmla="*/ 27 h 192"/>
              <a:gd name="T48" fmla="*/ 159 w 192"/>
              <a:gd name="T49" fmla="*/ 23 h 192"/>
              <a:gd name="T50" fmla="*/ 163 w 192"/>
              <a:gd name="T51" fmla="*/ 27 h 192"/>
              <a:gd name="T52" fmla="*/ 163 w 192"/>
              <a:gd name="T53" fmla="*/ 1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92">
                <a:moveTo>
                  <a:pt x="171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9" y="174"/>
                  <a:pt x="20" y="174"/>
                </a:cubicBezTo>
                <a:cubicBezTo>
                  <a:pt x="27" y="174"/>
                  <a:pt x="27" y="174"/>
                  <a:pt x="27" y="174"/>
                </a:cubicBezTo>
                <a:cubicBezTo>
                  <a:pt x="27" y="184"/>
                  <a:pt x="34" y="192"/>
                  <a:pt x="43" y="192"/>
                </a:cubicBezTo>
                <a:cubicBezTo>
                  <a:pt x="52" y="192"/>
                  <a:pt x="59" y="184"/>
                  <a:pt x="59" y="174"/>
                </a:cubicBezTo>
                <a:cubicBezTo>
                  <a:pt x="132" y="174"/>
                  <a:pt x="132" y="174"/>
                  <a:pt x="132" y="174"/>
                </a:cubicBezTo>
                <a:cubicBezTo>
                  <a:pt x="132" y="184"/>
                  <a:pt x="139" y="192"/>
                  <a:pt x="148" y="192"/>
                </a:cubicBezTo>
                <a:cubicBezTo>
                  <a:pt x="157" y="192"/>
                  <a:pt x="164" y="184"/>
                  <a:pt x="164" y="174"/>
                </a:cubicBezTo>
                <a:cubicBezTo>
                  <a:pt x="171" y="174"/>
                  <a:pt x="171" y="174"/>
                  <a:pt x="171" y="174"/>
                </a:cubicBezTo>
                <a:cubicBezTo>
                  <a:pt x="182" y="174"/>
                  <a:pt x="192" y="166"/>
                  <a:pt x="192" y="156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2" y="0"/>
                  <a:pt x="171" y="0"/>
                </a:cubicBezTo>
                <a:close/>
                <a:moveTo>
                  <a:pt x="74" y="144"/>
                </a:moveTo>
                <a:cubicBezTo>
                  <a:pt x="44" y="144"/>
                  <a:pt x="20" y="119"/>
                  <a:pt x="20" y="89"/>
                </a:cubicBezTo>
                <a:cubicBezTo>
                  <a:pt x="20" y="60"/>
                  <a:pt x="44" y="35"/>
                  <a:pt x="74" y="35"/>
                </a:cubicBezTo>
                <a:cubicBezTo>
                  <a:pt x="104" y="35"/>
                  <a:pt x="128" y="60"/>
                  <a:pt x="128" y="89"/>
                </a:cubicBezTo>
                <a:cubicBezTo>
                  <a:pt x="128" y="119"/>
                  <a:pt x="104" y="144"/>
                  <a:pt x="74" y="144"/>
                </a:cubicBezTo>
                <a:close/>
                <a:moveTo>
                  <a:pt x="163" y="142"/>
                </a:moveTo>
                <a:cubicBezTo>
                  <a:pt x="163" y="144"/>
                  <a:pt x="161" y="146"/>
                  <a:pt x="159" y="146"/>
                </a:cubicBezTo>
                <a:cubicBezTo>
                  <a:pt x="157" y="146"/>
                  <a:pt x="155" y="144"/>
                  <a:pt x="155" y="142"/>
                </a:cubicBezTo>
                <a:cubicBezTo>
                  <a:pt x="155" y="27"/>
                  <a:pt x="155" y="27"/>
                  <a:pt x="155" y="27"/>
                </a:cubicBezTo>
                <a:cubicBezTo>
                  <a:pt x="155" y="25"/>
                  <a:pt x="157" y="23"/>
                  <a:pt x="159" y="23"/>
                </a:cubicBezTo>
                <a:cubicBezTo>
                  <a:pt x="161" y="23"/>
                  <a:pt x="163" y="25"/>
                  <a:pt x="163" y="27"/>
                </a:cubicBezTo>
                <a:lnTo>
                  <a:pt x="163" y="1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/>
          <p:nvPr/>
        </p:nvSpPr>
        <p:spPr bwMode="auto">
          <a:xfrm>
            <a:off x="5511082" y="1022352"/>
            <a:ext cx="117460" cy="142875"/>
          </a:xfrm>
          <a:custGeom>
            <a:avLst/>
            <a:gdLst>
              <a:gd name="T0" fmla="*/ 0 w 41"/>
              <a:gd name="T1" fmla="*/ 50 h 50"/>
              <a:gd name="T2" fmla="*/ 41 w 41"/>
              <a:gd name="T3" fmla="*/ 50 h 50"/>
              <a:gd name="T4" fmla="*/ 38 w 41"/>
              <a:gd name="T5" fmla="*/ 47 h 50"/>
              <a:gd name="T6" fmla="*/ 37 w 41"/>
              <a:gd name="T7" fmla="*/ 45 h 50"/>
              <a:gd name="T8" fmla="*/ 0 w 41"/>
              <a:gd name="T9" fmla="*/ 0 h 50"/>
              <a:gd name="T10" fmla="*/ 0 w 41"/>
              <a:gd name="T1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0">
                <a:moveTo>
                  <a:pt x="0" y="50"/>
                </a:moveTo>
                <a:cubicBezTo>
                  <a:pt x="41" y="50"/>
                  <a:pt x="41" y="50"/>
                  <a:pt x="41" y="50"/>
                </a:cubicBezTo>
                <a:cubicBezTo>
                  <a:pt x="38" y="47"/>
                  <a:pt x="38" y="47"/>
                  <a:pt x="38" y="47"/>
                </a:cubicBezTo>
                <a:cubicBezTo>
                  <a:pt x="37" y="46"/>
                  <a:pt x="37" y="45"/>
                  <a:pt x="37" y="45"/>
                </a:cubicBezTo>
                <a:cubicBezTo>
                  <a:pt x="0" y="0"/>
                  <a:pt x="0" y="0"/>
                  <a:pt x="0" y="0"/>
                </a:cubicBezTo>
                <a:lnTo>
                  <a:pt x="0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 bwMode="auto">
          <a:xfrm>
            <a:off x="5639653" y="1033464"/>
            <a:ext cx="125396" cy="131763"/>
          </a:xfrm>
          <a:custGeom>
            <a:avLst/>
            <a:gdLst>
              <a:gd name="T0" fmla="*/ 12 w 79"/>
              <a:gd name="T1" fmla="*/ 83 h 83"/>
              <a:gd name="T2" fmla="*/ 79 w 79"/>
              <a:gd name="T3" fmla="*/ 83 h 83"/>
              <a:gd name="T4" fmla="*/ 20 w 79"/>
              <a:gd name="T5" fmla="*/ 0 h 83"/>
              <a:gd name="T6" fmla="*/ 0 w 79"/>
              <a:gd name="T7" fmla="*/ 68 h 83"/>
              <a:gd name="T8" fmla="*/ 12 w 79"/>
              <a:gd name="T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83">
                <a:moveTo>
                  <a:pt x="12" y="83"/>
                </a:moveTo>
                <a:lnTo>
                  <a:pt x="79" y="83"/>
                </a:lnTo>
                <a:lnTo>
                  <a:pt x="20" y="0"/>
                </a:lnTo>
                <a:lnTo>
                  <a:pt x="0" y="68"/>
                </a:lnTo>
                <a:lnTo>
                  <a:pt x="12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/>
          <p:nvPr/>
        </p:nvSpPr>
        <p:spPr bwMode="auto">
          <a:xfrm>
            <a:off x="5369813" y="1022352"/>
            <a:ext cx="119047" cy="142875"/>
          </a:xfrm>
          <a:custGeom>
            <a:avLst/>
            <a:gdLst>
              <a:gd name="T0" fmla="*/ 42 w 42"/>
              <a:gd name="T1" fmla="*/ 50 h 50"/>
              <a:gd name="T2" fmla="*/ 42 w 42"/>
              <a:gd name="T3" fmla="*/ 0 h 50"/>
              <a:gd name="T4" fmla="*/ 5 w 42"/>
              <a:gd name="T5" fmla="*/ 45 h 50"/>
              <a:gd name="T6" fmla="*/ 3 w 42"/>
              <a:gd name="T7" fmla="*/ 47 h 50"/>
              <a:gd name="T8" fmla="*/ 0 w 42"/>
              <a:gd name="T9" fmla="*/ 50 h 50"/>
              <a:gd name="T10" fmla="*/ 42 w 42"/>
              <a:gd name="T1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50">
                <a:moveTo>
                  <a:pt x="42" y="50"/>
                </a:moveTo>
                <a:cubicBezTo>
                  <a:pt x="42" y="0"/>
                  <a:pt x="42" y="0"/>
                  <a:pt x="42" y="0"/>
                </a:cubicBezTo>
                <a:cubicBezTo>
                  <a:pt x="5" y="45"/>
                  <a:pt x="5" y="45"/>
                  <a:pt x="5" y="45"/>
                </a:cubicBezTo>
                <a:cubicBezTo>
                  <a:pt x="4" y="45"/>
                  <a:pt x="4" y="46"/>
                  <a:pt x="3" y="47"/>
                </a:cubicBezTo>
                <a:cubicBezTo>
                  <a:pt x="0" y="50"/>
                  <a:pt x="0" y="50"/>
                  <a:pt x="0" y="50"/>
                </a:cubicBezTo>
                <a:lnTo>
                  <a:pt x="42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7"/>
          <p:cNvSpPr/>
          <p:nvPr/>
        </p:nvSpPr>
        <p:spPr bwMode="auto">
          <a:xfrm>
            <a:off x="5360289" y="1187452"/>
            <a:ext cx="128571" cy="314325"/>
          </a:xfrm>
          <a:custGeom>
            <a:avLst/>
            <a:gdLst>
              <a:gd name="T0" fmla="*/ 0 w 81"/>
              <a:gd name="T1" fmla="*/ 0 h 198"/>
              <a:gd name="T2" fmla="*/ 81 w 81"/>
              <a:gd name="T3" fmla="*/ 198 h 198"/>
              <a:gd name="T4" fmla="*/ 81 w 81"/>
              <a:gd name="T5" fmla="*/ 0 h 198"/>
              <a:gd name="T6" fmla="*/ 0 w 81"/>
              <a:gd name="T7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98">
                <a:moveTo>
                  <a:pt x="0" y="0"/>
                </a:moveTo>
                <a:lnTo>
                  <a:pt x="81" y="198"/>
                </a:lnTo>
                <a:lnTo>
                  <a:pt x="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8"/>
          <p:cNvSpPr/>
          <p:nvPr/>
        </p:nvSpPr>
        <p:spPr bwMode="auto">
          <a:xfrm>
            <a:off x="5231719" y="1033464"/>
            <a:ext cx="125396" cy="131763"/>
          </a:xfrm>
          <a:custGeom>
            <a:avLst/>
            <a:gdLst>
              <a:gd name="T0" fmla="*/ 69 w 79"/>
              <a:gd name="T1" fmla="*/ 83 h 83"/>
              <a:gd name="T2" fmla="*/ 79 w 79"/>
              <a:gd name="T3" fmla="*/ 68 h 83"/>
              <a:gd name="T4" fmla="*/ 61 w 79"/>
              <a:gd name="T5" fmla="*/ 0 h 83"/>
              <a:gd name="T6" fmla="*/ 0 w 79"/>
              <a:gd name="T7" fmla="*/ 83 h 83"/>
              <a:gd name="T8" fmla="*/ 69 w 79"/>
              <a:gd name="T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83">
                <a:moveTo>
                  <a:pt x="69" y="83"/>
                </a:moveTo>
                <a:lnTo>
                  <a:pt x="79" y="68"/>
                </a:lnTo>
                <a:lnTo>
                  <a:pt x="61" y="0"/>
                </a:lnTo>
                <a:lnTo>
                  <a:pt x="0" y="83"/>
                </a:lnTo>
                <a:lnTo>
                  <a:pt x="69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9"/>
          <p:cNvSpPr/>
          <p:nvPr/>
        </p:nvSpPr>
        <p:spPr bwMode="auto">
          <a:xfrm>
            <a:off x="5346004" y="1008064"/>
            <a:ext cx="122222" cy="111125"/>
          </a:xfrm>
          <a:custGeom>
            <a:avLst/>
            <a:gdLst>
              <a:gd name="T0" fmla="*/ 11 w 43"/>
              <a:gd name="T1" fmla="*/ 39 h 39"/>
              <a:gd name="T2" fmla="*/ 43 w 43"/>
              <a:gd name="T3" fmla="*/ 0 h 39"/>
              <a:gd name="T4" fmla="*/ 1 w 43"/>
              <a:gd name="T5" fmla="*/ 0 h 39"/>
              <a:gd name="T6" fmla="*/ 0 w 43"/>
              <a:gd name="T7" fmla="*/ 1 h 39"/>
              <a:gd name="T8" fmla="*/ 11 w 43"/>
              <a:gd name="T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9">
                <a:moveTo>
                  <a:pt x="11" y="39"/>
                </a:moveTo>
                <a:cubicBezTo>
                  <a:pt x="43" y="0"/>
                  <a:pt x="43" y="0"/>
                  <a:pt x="4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lnTo>
                  <a:pt x="11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0"/>
          <p:cNvSpPr/>
          <p:nvPr/>
        </p:nvSpPr>
        <p:spPr bwMode="auto">
          <a:xfrm>
            <a:off x="5522193" y="1187452"/>
            <a:ext cx="250792" cy="342900"/>
          </a:xfrm>
          <a:custGeom>
            <a:avLst/>
            <a:gdLst>
              <a:gd name="T0" fmla="*/ 88 w 158"/>
              <a:gd name="T1" fmla="*/ 0 h 216"/>
              <a:gd name="T2" fmla="*/ 0 w 158"/>
              <a:gd name="T3" fmla="*/ 216 h 216"/>
              <a:gd name="T4" fmla="*/ 158 w 158"/>
              <a:gd name="T5" fmla="*/ 0 h 216"/>
              <a:gd name="T6" fmla="*/ 88 w 158"/>
              <a:gd name="T7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216">
                <a:moveTo>
                  <a:pt x="88" y="0"/>
                </a:moveTo>
                <a:lnTo>
                  <a:pt x="0" y="216"/>
                </a:lnTo>
                <a:lnTo>
                  <a:pt x="158" y="0"/>
                </a:lnTo>
                <a:lnTo>
                  <a:pt x="8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"/>
          <p:cNvSpPr/>
          <p:nvPr/>
        </p:nvSpPr>
        <p:spPr bwMode="auto">
          <a:xfrm>
            <a:off x="5528542" y="1008064"/>
            <a:ext cx="122222" cy="111125"/>
          </a:xfrm>
          <a:custGeom>
            <a:avLst/>
            <a:gdLst>
              <a:gd name="T0" fmla="*/ 33 w 43"/>
              <a:gd name="T1" fmla="*/ 39 h 39"/>
              <a:gd name="T2" fmla="*/ 43 w 43"/>
              <a:gd name="T3" fmla="*/ 1 h 39"/>
              <a:gd name="T4" fmla="*/ 43 w 43"/>
              <a:gd name="T5" fmla="*/ 1 h 39"/>
              <a:gd name="T6" fmla="*/ 43 w 43"/>
              <a:gd name="T7" fmla="*/ 0 h 39"/>
              <a:gd name="T8" fmla="*/ 0 w 43"/>
              <a:gd name="T9" fmla="*/ 0 h 39"/>
              <a:gd name="T10" fmla="*/ 33 w 43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39">
                <a:moveTo>
                  <a:pt x="33" y="39"/>
                </a:moveTo>
                <a:cubicBezTo>
                  <a:pt x="43" y="1"/>
                  <a:pt x="43" y="1"/>
                  <a:pt x="43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lnTo>
                  <a:pt x="3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2"/>
          <p:cNvSpPr/>
          <p:nvPr/>
        </p:nvSpPr>
        <p:spPr bwMode="auto">
          <a:xfrm>
            <a:off x="5511082" y="1187452"/>
            <a:ext cx="125396" cy="314325"/>
          </a:xfrm>
          <a:custGeom>
            <a:avLst/>
            <a:gdLst>
              <a:gd name="T0" fmla="*/ 0 w 79"/>
              <a:gd name="T1" fmla="*/ 0 h 198"/>
              <a:gd name="T2" fmla="*/ 0 w 79"/>
              <a:gd name="T3" fmla="*/ 198 h 198"/>
              <a:gd name="T4" fmla="*/ 79 w 79"/>
              <a:gd name="T5" fmla="*/ 0 h 198"/>
              <a:gd name="T6" fmla="*/ 0 w 79"/>
              <a:gd name="T7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198">
                <a:moveTo>
                  <a:pt x="0" y="0"/>
                </a:moveTo>
                <a:lnTo>
                  <a:pt x="0" y="198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3"/>
          <p:cNvSpPr/>
          <p:nvPr/>
        </p:nvSpPr>
        <p:spPr bwMode="auto">
          <a:xfrm>
            <a:off x="5226957" y="1187452"/>
            <a:ext cx="247618" cy="346075"/>
          </a:xfrm>
          <a:custGeom>
            <a:avLst/>
            <a:gdLst>
              <a:gd name="T0" fmla="*/ 70 w 156"/>
              <a:gd name="T1" fmla="*/ 0 h 218"/>
              <a:gd name="T2" fmla="*/ 0 w 156"/>
              <a:gd name="T3" fmla="*/ 0 h 218"/>
              <a:gd name="T4" fmla="*/ 156 w 156"/>
              <a:gd name="T5" fmla="*/ 218 h 218"/>
              <a:gd name="T6" fmla="*/ 70 w 156"/>
              <a:gd name="T7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6" h="218">
                <a:moveTo>
                  <a:pt x="70" y="0"/>
                </a:moveTo>
                <a:lnTo>
                  <a:pt x="0" y="0"/>
                </a:lnTo>
                <a:lnTo>
                  <a:pt x="156" y="218"/>
                </a:lnTo>
                <a:lnTo>
                  <a:pt x="7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4"/>
          <p:cNvSpPr/>
          <p:nvPr/>
        </p:nvSpPr>
        <p:spPr bwMode="auto">
          <a:xfrm>
            <a:off x="6777742" y="2287589"/>
            <a:ext cx="28571" cy="63500"/>
          </a:xfrm>
          <a:custGeom>
            <a:avLst/>
            <a:gdLst>
              <a:gd name="T0" fmla="*/ 6 w 10"/>
              <a:gd name="T1" fmla="*/ 10 h 22"/>
              <a:gd name="T2" fmla="*/ 2 w 10"/>
              <a:gd name="T3" fmla="*/ 6 h 22"/>
              <a:gd name="T4" fmla="*/ 5 w 10"/>
              <a:gd name="T5" fmla="*/ 4 h 22"/>
              <a:gd name="T6" fmla="*/ 9 w 10"/>
              <a:gd name="T7" fmla="*/ 5 h 22"/>
              <a:gd name="T8" fmla="*/ 9 w 10"/>
              <a:gd name="T9" fmla="*/ 3 h 22"/>
              <a:gd name="T10" fmla="*/ 6 w 10"/>
              <a:gd name="T11" fmla="*/ 2 h 22"/>
              <a:gd name="T12" fmla="*/ 6 w 10"/>
              <a:gd name="T13" fmla="*/ 0 h 22"/>
              <a:gd name="T14" fmla="*/ 4 w 10"/>
              <a:gd name="T15" fmla="*/ 0 h 22"/>
              <a:gd name="T16" fmla="*/ 4 w 10"/>
              <a:gd name="T17" fmla="*/ 2 h 22"/>
              <a:gd name="T18" fmla="*/ 0 w 10"/>
              <a:gd name="T19" fmla="*/ 7 h 22"/>
              <a:gd name="T20" fmla="*/ 4 w 10"/>
              <a:gd name="T21" fmla="*/ 12 h 22"/>
              <a:gd name="T22" fmla="*/ 8 w 10"/>
              <a:gd name="T23" fmla="*/ 15 h 22"/>
              <a:gd name="T24" fmla="*/ 4 w 10"/>
              <a:gd name="T25" fmla="*/ 18 h 22"/>
              <a:gd name="T26" fmla="*/ 0 w 10"/>
              <a:gd name="T27" fmla="*/ 16 h 22"/>
              <a:gd name="T28" fmla="*/ 0 w 10"/>
              <a:gd name="T29" fmla="*/ 18 h 22"/>
              <a:gd name="T30" fmla="*/ 4 w 10"/>
              <a:gd name="T31" fmla="*/ 20 h 22"/>
              <a:gd name="T32" fmla="*/ 4 w 10"/>
              <a:gd name="T33" fmla="*/ 22 h 22"/>
              <a:gd name="T34" fmla="*/ 6 w 10"/>
              <a:gd name="T35" fmla="*/ 22 h 22"/>
              <a:gd name="T36" fmla="*/ 6 w 10"/>
              <a:gd name="T37" fmla="*/ 19 h 22"/>
              <a:gd name="T38" fmla="*/ 10 w 10"/>
              <a:gd name="T39" fmla="*/ 15 h 22"/>
              <a:gd name="T40" fmla="*/ 6 w 10"/>
              <a:gd name="T41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" h="22">
                <a:moveTo>
                  <a:pt x="6" y="10"/>
                </a:moveTo>
                <a:cubicBezTo>
                  <a:pt x="3" y="9"/>
                  <a:pt x="2" y="8"/>
                  <a:pt x="2" y="6"/>
                </a:cubicBezTo>
                <a:cubicBezTo>
                  <a:pt x="2" y="5"/>
                  <a:pt x="3" y="4"/>
                  <a:pt x="5" y="4"/>
                </a:cubicBezTo>
                <a:cubicBezTo>
                  <a:pt x="7" y="4"/>
                  <a:pt x="8" y="5"/>
                  <a:pt x="9" y="5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7" y="2"/>
                  <a:pt x="6" y="2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9"/>
                  <a:pt x="2" y="11"/>
                  <a:pt x="4" y="12"/>
                </a:cubicBezTo>
                <a:cubicBezTo>
                  <a:pt x="7" y="12"/>
                  <a:pt x="8" y="13"/>
                  <a:pt x="8" y="15"/>
                </a:cubicBezTo>
                <a:cubicBezTo>
                  <a:pt x="8" y="16"/>
                  <a:pt x="6" y="18"/>
                  <a:pt x="4" y="18"/>
                </a:cubicBezTo>
                <a:cubicBezTo>
                  <a:pt x="3" y="18"/>
                  <a:pt x="1" y="17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2" y="19"/>
                  <a:pt x="4" y="20"/>
                </a:cubicBezTo>
                <a:cubicBezTo>
                  <a:pt x="4" y="22"/>
                  <a:pt x="4" y="22"/>
                  <a:pt x="4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19"/>
                  <a:pt x="6" y="19"/>
                  <a:pt x="6" y="19"/>
                </a:cubicBezTo>
                <a:cubicBezTo>
                  <a:pt x="8" y="19"/>
                  <a:pt x="10" y="17"/>
                  <a:pt x="10" y="15"/>
                </a:cubicBezTo>
                <a:cubicBezTo>
                  <a:pt x="10" y="12"/>
                  <a:pt x="9" y="11"/>
                  <a:pt x="6" y="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6411077" y="2146302"/>
            <a:ext cx="420633" cy="438150"/>
          </a:xfrm>
          <a:custGeom>
            <a:avLst/>
            <a:gdLst>
              <a:gd name="T0" fmla="*/ 68 w 148"/>
              <a:gd name="T1" fmla="*/ 21 h 154"/>
              <a:gd name="T2" fmla="*/ 148 w 148"/>
              <a:gd name="T3" fmla="*/ 21 h 154"/>
              <a:gd name="T4" fmla="*/ 148 w 148"/>
              <a:gd name="T5" fmla="*/ 14 h 154"/>
              <a:gd name="T6" fmla="*/ 135 w 148"/>
              <a:gd name="T7" fmla="*/ 0 h 154"/>
              <a:gd name="T8" fmla="*/ 13 w 148"/>
              <a:gd name="T9" fmla="*/ 0 h 154"/>
              <a:gd name="T10" fmla="*/ 0 w 148"/>
              <a:gd name="T11" fmla="*/ 14 h 154"/>
              <a:gd name="T12" fmla="*/ 0 w 148"/>
              <a:gd name="T13" fmla="*/ 108 h 154"/>
              <a:gd name="T14" fmla="*/ 13 w 148"/>
              <a:gd name="T15" fmla="*/ 122 h 154"/>
              <a:gd name="T16" fmla="*/ 68 w 148"/>
              <a:gd name="T17" fmla="*/ 122 h 154"/>
              <a:gd name="T18" fmla="*/ 68 w 148"/>
              <a:gd name="T19" fmla="*/ 123 h 154"/>
              <a:gd name="T20" fmla="*/ 68 w 148"/>
              <a:gd name="T21" fmla="*/ 142 h 154"/>
              <a:gd name="T22" fmla="*/ 34 w 148"/>
              <a:gd name="T23" fmla="*/ 142 h 154"/>
              <a:gd name="T24" fmla="*/ 28 w 148"/>
              <a:gd name="T25" fmla="*/ 148 h 154"/>
              <a:gd name="T26" fmla="*/ 34 w 148"/>
              <a:gd name="T27" fmla="*/ 154 h 154"/>
              <a:gd name="T28" fmla="*/ 114 w 148"/>
              <a:gd name="T29" fmla="*/ 154 h 154"/>
              <a:gd name="T30" fmla="*/ 120 w 148"/>
              <a:gd name="T31" fmla="*/ 148 h 154"/>
              <a:gd name="T32" fmla="*/ 114 w 148"/>
              <a:gd name="T33" fmla="*/ 142 h 154"/>
              <a:gd name="T34" fmla="*/ 80 w 148"/>
              <a:gd name="T35" fmla="*/ 142 h 154"/>
              <a:gd name="T36" fmla="*/ 80 w 148"/>
              <a:gd name="T37" fmla="*/ 123 h 154"/>
              <a:gd name="T38" fmla="*/ 80 w 148"/>
              <a:gd name="T39" fmla="*/ 122 h 154"/>
              <a:gd name="T40" fmla="*/ 135 w 148"/>
              <a:gd name="T41" fmla="*/ 122 h 154"/>
              <a:gd name="T42" fmla="*/ 148 w 148"/>
              <a:gd name="T43" fmla="*/ 108 h 154"/>
              <a:gd name="T44" fmla="*/ 148 w 148"/>
              <a:gd name="T45" fmla="*/ 102 h 154"/>
              <a:gd name="T46" fmla="*/ 68 w 148"/>
              <a:gd name="T47" fmla="*/ 102 h 154"/>
              <a:gd name="T48" fmla="*/ 68 w 148"/>
              <a:gd name="T49" fmla="*/ 2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54">
                <a:moveTo>
                  <a:pt x="68" y="21"/>
                </a:moveTo>
                <a:cubicBezTo>
                  <a:pt x="148" y="21"/>
                  <a:pt x="148" y="21"/>
                  <a:pt x="148" y="21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8" y="6"/>
                  <a:pt x="142" y="0"/>
                  <a:pt x="13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6"/>
                  <a:pt x="0" y="1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6"/>
                  <a:pt x="5" y="122"/>
                  <a:pt x="13" y="122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68" y="122"/>
                  <a:pt x="68" y="123"/>
                  <a:pt x="68" y="123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34" y="142"/>
                  <a:pt x="34" y="142"/>
                  <a:pt x="34" y="142"/>
                </a:cubicBezTo>
                <a:cubicBezTo>
                  <a:pt x="31" y="142"/>
                  <a:pt x="28" y="144"/>
                  <a:pt x="28" y="148"/>
                </a:cubicBezTo>
                <a:cubicBezTo>
                  <a:pt x="28" y="151"/>
                  <a:pt x="31" y="154"/>
                  <a:pt x="34" y="154"/>
                </a:cubicBezTo>
                <a:cubicBezTo>
                  <a:pt x="114" y="154"/>
                  <a:pt x="114" y="154"/>
                  <a:pt x="114" y="154"/>
                </a:cubicBezTo>
                <a:cubicBezTo>
                  <a:pt x="117" y="154"/>
                  <a:pt x="120" y="151"/>
                  <a:pt x="120" y="148"/>
                </a:cubicBezTo>
                <a:cubicBezTo>
                  <a:pt x="120" y="144"/>
                  <a:pt x="117" y="142"/>
                  <a:pt x="114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23"/>
                  <a:pt x="80" y="123"/>
                  <a:pt x="80" y="123"/>
                </a:cubicBezTo>
                <a:cubicBezTo>
                  <a:pt x="80" y="123"/>
                  <a:pt x="80" y="122"/>
                  <a:pt x="80" y="122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42" y="122"/>
                  <a:pt x="148" y="116"/>
                  <a:pt x="148" y="108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68" y="102"/>
                  <a:pt x="68" y="102"/>
                  <a:pt x="68" y="102"/>
                </a:cubicBezTo>
                <a:lnTo>
                  <a:pt x="68" y="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6"/>
          <p:cNvSpPr>
            <a:spLocks noEditPoints="1"/>
          </p:cNvSpPr>
          <p:nvPr/>
        </p:nvSpPr>
        <p:spPr bwMode="auto">
          <a:xfrm>
            <a:off x="6626949" y="2228852"/>
            <a:ext cx="330157" cy="182563"/>
          </a:xfrm>
          <a:custGeom>
            <a:avLst/>
            <a:gdLst>
              <a:gd name="T0" fmla="*/ 0 w 116"/>
              <a:gd name="T1" fmla="*/ 0 h 64"/>
              <a:gd name="T2" fmla="*/ 0 w 116"/>
              <a:gd name="T3" fmla="*/ 64 h 64"/>
              <a:gd name="T4" fmla="*/ 116 w 116"/>
              <a:gd name="T5" fmla="*/ 64 h 64"/>
              <a:gd name="T6" fmla="*/ 116 w 116"/>
              <a:gd name="T7" fmla="*/ 0 h 64"/>
              <a:gd name="T8" fmla="*/ 0 w 116"/>
              <a:gd name="T9" fmla="*/ 0 h 64"/>
              <a:gd name="T10" fmla="*/ 17 w 116"/>
              <a:gd name="T11" fmla="*/ 35 h 64"/>
              <a:gd name="T12" fmla="*/ 14 w 116"/>
              <a:gd name="T13" fmla="*/ 32 h 64"/>
              <a:gd name="T14" fmla="*/ 17 w 116"/>
              <a:gd name="T15" fmla="*/ 30 h 64"/>
              <a:gd name="T16" fmla="*/ 19 w 116"/>
              <a:gd name="T17" fmla="*/ 32 h 64"/>
              <a:gd name="T18" fmla="*/ 17 w 116"/>
              <a:gd name="T19" fmla="*/ 35 h 64"/>
              <a:gd name="T20" fmla="*/ 58 w 116"/>
              <a:gd name="T21" fmla="*/ 50 h 64"/>
              <a:gd name="T22" fmla="*/ 41 w 116"/>
              <a:gd name="T23" fmla="*/ 32 h 64"/>
              <a:gd name="T24" fmla="*/ 58 w 116"/>
              <a:gd name="T25" fmla="*/ 14 h 64"/>
              <a:gd name="T26" fmla="*/ 75 w 116"/>
              <a:gd name="T27" fmla="*/ 32 h 64"/>
              <a:gd name="T28" fmla="*/ 58 w 116"/>
              <a:gd name="T29" fmla="*/ 50 h 64"/>
              <a:gd name="T30" fmla="*/ 99 w 116"/>
              <a:gd name="T31" fmla="*/ 35 h 64"/>
              <a:gd name="T32" fmla="*/ 97 w 116"/>
              <a:gd name="T33" fmla="*/ 32 h 64"/>
              <a:gd name="T34" fmla="*/ 99 w 116"/>
              <a:gd name="T35" fmla="*/ 30 h 64"/>
              <a:gd name="T36" fmla="*/ 102 w 116"/>
              <a:gd name="T37" fmla="*/ 32 h 64"/>
              <a:gd name="T38" fmla="*/ 99 w 116"/>
              <a:gd name="T39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6" h="64">
                <a:moveTo>
                  <a:pt x="0" y="0"/>
                </a:moveTo>
                <a:cubicBezTo>
                  <a:pt x="0" y="64"/>
                  <a:pt x="0" y="64"/>
                  <a:pt x="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6" y="0"/>
                  <a:pt x="116" y="0"/>
                  <a:pt x="116" y="0"/>
                </a:cubicBezTo>
                <a:lnTo>
                  <a:pt x="0" y="0"/>
                </a:lnTo>
                <a:close/>
                <a:moveTo>
                  <a:pt x="17" y="35"/>
                </a:moveTo>
                <a:cubicBezTo>
                  <a:pt x="15" y="35"/>
                  <a:pt x="14" y="34"/>
                  <a:pt x="14" y="32"/>
                </a:cubicBezTo>
                <a:cubicBezTo>
                  <a:pt x="14" y="31"/>
                  <a:pt x="15" y="30"/>
                  <a:pt x="17" y="30"/>
                </a:cubicBezTo>
                <a:cubicBezTo>
                  <a:pt x="18" y="30"/>
                  <a:pt x="19" y="31"/>
                  <a:pt x="19" y="32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58" y="50"/>
                </a:moveTo>
                <a:cubicBezTo>
                  <a:pt x="49" y="50"/>
                  <a:pt x="41" y="42"/>
                  <a:pt x="41" y="32"/>
                </a:cubicBezTo>
                <a:cubicBezTo>
                  <a:pt x="41" y="22"/>
                  <a:pt x="49" y="14"/>
                  <a:pt x="58" y="14"/>
                </a:cubicBezTo>
                <a:cubicBezTo>
                  <a:pt x="67" y="14"/>
                  <a:pt x="75" y="22"/>
                  <a:pt x="75" y="32"/>
                </a:cubicBezTo>
                <a:cubicBezTo>
                  <a:pt x="75" y="42"/>
                  <a:pt x="67" y="50"/>
                  <a:pt x="58" y="50"/>
                </a:cubicBezTo>
                <a:close/>
                <a:moveTo>
                  <a:pt x="99" y="35"/>
                </a:moveTo>
                <a:cubicBezTo>
                  <a:pt x="98" y="35"/>
                  <a:pt x="97" y="34"/>
                  <a:pt x="97" y="32"/>
                </a:cubicBezTo>
                <a:cubicBezTo>
                  <a:pt x="97" y="31"/>
                  <a:pt x="98" y="30"/>
                  <a:pt x="99" y="30"/>
                </a:cubicBezTo>
                <a:cubicBezTo>
                  <a:pt x="101" y="30"/>
                  <a:pt x="102" y="31"/>
                  <a:pt x="102" y="32"/>
                </a:cubicBezTo>
                <a:cubicBezTo>
                  <a:pt x="102" y="34"/>
                  <a:pt x="101" y="35"/>
                  <a:pt x="99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7"/>
          <p:cNvSpPr/>
          <p:nvPr/>
        </p:nvSpPr>
        <p:spPr bwMode="auto">
          <a:xfrm>
            <a:off x="2898397" y="4392614"/>
            <a:ext cx="147618" cy="139700"/>
          </a:xfrm>
          <a:custGeom>
            <a:avLst/>
            <a:gdLst>
              <a:gd name="T0" fmla="*/ 30 w 52"/>
              <a:gd name="T1" fmla="*/ 2 h 49"/>
              <a:gd name="T2" fmla="*/ 26 w 52"/>
              <a:gd name="T3" fmla="*/ 0 h 49"/>
              <a:gd name="T4" fmla="*/ 22 w 52"/>
              <a:gd name="T5" fmla="*/ 2 h 49"/>
              <a:gd name="T6" fmla="*/ 2 w 52"/>
              <a:gd name="T7" fmla="*/ 22 h 49"/>
              <a:gd name="T8" fmla="*/ 3 w 52"/>
              <a:gd name="T9" fmla="*/ 31 h 49"/>
              <a:gd name="T10" fmla="*/ 7 w 52"/>
              <a:gd name="T11" fmla="*/ 32 h 49"/>
              <a:gd name="T12" fmla="*/ 11 w 52"/>
              <a:gd name="T13" fmla="*/ 31 h 49"/>
              <a:gd name="T14" fmla="*/ 20 w 52"/>
              <a:gd name="T15" fmla="*/ 21 h 49"/>
              <a:gd name="T16" fmla="*/ 20 w 52"/>
              <a:gd name="T17" fmla="*/ 43 h 49"/>
              <a:gd name="T18" fmla="*/ 26 w 52"/>
              <a:gd name="T19" fmla="*/ 49 h 49"/>
              <a:gd name="T20" fmla="*/ 32 w 52"/>
              <a:gd name="T21" fmla="*/ 43 h 49"/>
              <a:gd name="T22" fmla="*/ 32 w 52"/>
              <a:gd name="T23" fmla="*/ 21 h 49"/>
              <a:gd name="T24" fmla="*/ 41 w 52"/>
              <a:gd name="T25" fmla="*/ 31 h 49"/>
              <a:gd name="T26" fmla="*/ 50 w 52"/>
              <a:gd name="T27" fmla="*/ 31 h 49"/>
              <a:gd name="T28" fmla="*/ 50 w 52"/>
              <a:gd name="T29" fmla="*/ 22 h 49"/>
              <a:gd name="T30" fmla="*/ 30 w 52"/>
              <a:gd name="T31" fmla="*/ 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9">
                <a:moveTo>
                  <a:pt x="30" y="2"/>
                </a:moveTo>
                <a:cubicBezTo>
                  <a:pt x="29" y="1"/>
                  <a:pt x="28" y="0"/>
                  <a:pt x="26" y="0"/>
                </a:cubicBezTo>
                <a:cubicBezTo>
                  <a:pt x="24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0" y="25"/>
                  <a:pt x="0" y="29"/>
                  <a:pt x="3" y="31"/>
                </a:cubicBezTo>
                <a:cubicBezTo>
                  <a:pt x="4" y="32"/>
                  <a:pt x="5" y="32"/>
                  <a:pt x="7" y="32"/>
                </a:cubicBezTo>
                <a:cubicBezTo>
                  <a:pt x="8" y="32"/>
                  <a:pt x="10" y="32"/>
                  <a:pt x="11" y="3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6"/>
                  <a:pt x="23" y="49"/>
                  <a:pt x="26" y="49"/>
                </a:cubicBezTo>
                <a:cubicBezTo>
                  <a:pt x="29" y="49"/>
                  <a:pt x="32" y="46"/>
                  <a:pt x="32" y="43"/>
                </a:cubicBezTo>
                <a:cubicBezTo>
                  <a:pt x="32" y="21"/>
                  <a:pt x="32" y="21"/>
                  <a:pt x="32" y="21"/>
                </a:cubicBezTo>
                <a:cubicBezTo>
                  <a:pt x="41" y="31"/>
                  <a:pt x="41" y="31"/>
                  <a:pt x="41" y="31"/>
                </a:cubicBezTo>
                <a:cubicBezTo>
                  <a:pt x="44" y="33"/>
                  <a:pt x="47" y="33"/>
                  <a:pt x="50" y="31"/>
                </a:cubicBezTo>
                <a:cubicBezTo>
                  <a:pt x="52" y="28"/>
                  <a:pt x="52" y="25"/>
                  <a:pt x="50" y="22"/>
                </a:cubicBezTo>
                <a:lnTo>
                  <a:pt x="30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8"/>
          <p:cNvSpPr/>
          <p:nvPr/>
        </p:nvSpPr>
        <p:spPr bwMode="auto">
          <a:xfrm>
            <a:off x="3053952" y="4316414"/>
            <a:ext cx="150793" cy="215900"/>
          </a:xfrm>
          <a:custGeom>
            <a:avLst/>
            <a:gdLst>
              <a:gd name="T0" fmla="*/ 31 w 53"/>
              <a:gd name="T1" fmla="*/ 2 h 76"/>
              <a:gd name="T2" fmla="*/ 26 w 53"/>
              <a:gd name="T3" fmla="*/ 0 h 76"/>
              <a:gd name="T4" fmla="*/ 22 w 53"/>
              <a:gd name="T5" fmla="*/ 2 h 76"/>
              <a:gd name="T6" fmla="*/ 3 w 53"/>
              <a:gd name="T7" fmla="*/ 22 h 76"/>
              <a:gd name="T8" fmla="*/ 3 w 53"/>
              <a:gd name="T9" fmla="*/ 30 h 76"/>
              <a:gd name="T10" fmla="*/ 7 w 53"/>
              <a:gd name="T11" fmla="*/ 32 h 76"/>
              <a:gd name="T12" fmla="*/ 11 w 53"/>
              <a:gd name="T13" fmla="*/ 30 h 76"/>
              <a:gd name="T14" fmla="*/ 21 w 53"/>
              <a:gd name="T15" fmla="*/ 20 h 76"/>
              <a:gd name="T16" fmla="*/ 21 w 53"/>
              <a:gd name="T17" fmla="*/ 70 h 76"/>
              <a:gd name="T18" fmla="*/ 27 w 53"/>
              <a:gd name="T19" fmla="*/ 76 h 76"/>
              <a:gd name="T20" fmla="*/ 32 w 53"/>
              <a:gd name="T21" fmla="*/ 70 h 76"/>
              <a:gd name="T22" fmla="*/ 32 w 53"/>
              <a:gd name="T23" fmla="*/ 21 h 76"/>
              <a:gd name="T24" fmla="*/ 42 w 53"/>
              <a:gd name="T25" fmla="*/ 30 h 76"/>
              <a:gd name="T26" fmla="*/ 50 w 53"/>
              <a:gd name="T27" fmla="*/ 30 h 76"/>
              <a:gd name="T28" fmla="*/ 50 w 53"/>
              <a:gd name="T29" fmla="*/ 22 h 76"/>
              <a:gd name="T30" fmla="*/ 31 w 53"/>
              <a:gd name="T31" fmla="*/ 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76">
                <a:moveTo>
                  <a:pt x="31" y="2"/>
                </a:moveTo>
                <a:cubicBezTo>
                  <a:pt x="29" y="0"/>
                  <a:pt x="28" y="0"/>
                  <a:pt x="26" y="0"/>
                </a:cubicBezTo>
                <a:cubicBezTo>
                  <a:pt x="25" y="0"/>
                  <a:pt x="23" y="0"/>
                  <a:pt x="22" y="2"/>
                </a:cubicBezTo>
                <a:cubicBezTo>
                  <a:pt x="3" y="22"/>
                  <a:pt x="3" y="22"/>
                  <a:pt x="3" y="22"/>
                </a:cubicBezTo>
                <a:cubicBezTo>
                  <a:pt x="0" y="24"/>
                  <a:pt x="1" y="28"/>
                  <a:pt x="3" y="30"/>
                </a:cubicBezTo>
                <a:cubicBezTo>
                  <a:pt x="4" y="31"/>
                  <a:pt x="6" y="32"/>
                  <a:pt x="7" y="32"/>
                </a:cubicBezTo>
                <a:cubicBezTo>
                  <a:pt x="9" y="32"/>
                  <a:pt x="10" y="31"/>
                  <a:pt x="11" y="3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3"/>
                  <a:pt x="23" y="76"/>
                  <a:pt x="27" y="76"/>
                </a:cubicBezTo>
                <a:cubicBezTo>
                  <a:pt x="30" y="76"/>
                  <a:pt x="32" y="73"/>
                  <a:pt x="32" y="70"/>
                </a:cubicBezTo>
                <a:cubicBezTo>
                  <a:pt x="32" y="21"/>
                  <a:pt x="32" y="21"/>
                  <a:pt x="32" y="21"/>
                </a:cubicBezTo>
                <a:cubicBezTo>
                  <a:pt x="42" y="30"/>
                  <a:pt x="42" y="30"/>
                  <a:pt x="42" y="30"/>
                </a:cubicBezTo>
                <a:cubicBezTo>
                  <a:pt x="44" y="33"/>
                  <a:pt x="48" y="33"/>
                  <a:pt x="50" y="30"/>
                </a:cubicBezTo>
                <a:cubicBezTo>
                  <a:pt x="53" y="28"/>
                  <a:pt x="53" y="24"/>
                  <a:pt x="50" y="22"/>
                </a:cubicBezTo>
                <a:lnTo>
                  <a:pt x="31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9"/>
          <p:cNvSpPr/>
          <p:nvPr/>
        </p:nvSpPr>
        <p:spPr bwMode="auto">
          <a:xfrm>
            <a:off x="3214269" y="4221164"/>
            <a:ext cx="147618" cy="311150"/>
          </a:xfrm>
          <a:custGeom>
            <a:avLst/>
            <a:gdLst>
              <a:gd name="T0" fmla="*/ 50 w 52"/>
              <a:gd name="T1" fmla="*/ 22 h 109"/>
              <a:gd name="T2" fmla="*/ 30 w 52"/>
              <a:gd name="T3" fmla="*/ 2 h 109"/>
              <a:gd name="T4" fmla="*/ 26 w 52"/>
              <a:gd name="T5" fmla="*/ 0 h 109"/>
              <a:gd name="T6" fmla="*/ 21 w 52"/>
              <a:gd name="T7" fmla="*/ 2 h 109"/>
              <a:gd name="T8" fmla="*/ 2 w 52"/>
              <a:gd name="T9" fmla="*/ 22 h 109"/>
              <a:gd name="T10" fmla="*/ 2 w 52"/>
              <a:gd name="T11" fmla="*/ 31 h 109"/>
              <a:gd name="T12" fmla="*/ 6 w 52"/>
              <a:gd name="T13" fmla="*/ 32 h 109"/>
              <a:gd name="T14" fmla="*/ 11 w 52"/>
              <a:gd name="T15" fmla="*/ 30 h 109"/>
              <a:gd name="T16" fmla="*/ 20 w 52"/>
              <a:gd name="T17" fmla="*/ 20 h 109"/>
              <a:gd name="T18" fmla="*/ 20 w 52"/>
              <a:gd name="T19" fmla="*/ 103 h 109"/>
              <a:gd name="T20" fmla="*/ 26 w 52"/>
              <a:gd name="T21" fmla="*/ 109 h 109"/>
              <a:gd name="T22" fmla="*/ 32 w 52"/>
              <a:gd name="T23" fmla="*/ 103 h 109"/>
              <a:gd name="T24" fmla="*/ 32 w 52"/>
              <a:gd name="T25" fmla="*/ 21 h 109"/>
              <a:gd name="T26" fmla="*/ 41 w 52"/>
              <a:gd name="T27" fmla="*/ 30 h 109"/>
              <a:gd name="T28" fmla="*/ 50 w 52"/>
              <a:gd name="T29" fmla="*/ 30 h 109"/>
              <a:gd name="T30" fmla="*/ 50 w 52"/>
              <a:gd name="T31" fmla="*/ 2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109">
                <a:moveTo>
                  <a:pt x="50" y="22"/>
                </a:moveTo>
                <a:cubicBezTo>
                  <a:pt x="30" y="2"/>
                  <a:pt x="30" y="2"/>
                  <a:pt x="30" y="2"/>
                </a:cubicBezTo>
                <a:cubicBezTo>
                  <a:pt x="29" y="1"/>
                  <a:pt x="27" y="0"/>
                  <a:pt x="26" y="0"/>
                </a:cubicBezTo>
                <a:cubicBezTo>
                  <a:pt x="24" y="0"/>
                  <a:pt x="23" y="1"/>
                  <a:pt x="21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0" y="25"/>
                  <a:pt x="0" y="28"/>
                  <a:pt x="2" y="31"/>
                </a:cubicBezTo>
                <a:cubicBezTo>
                  <a:pt x="4" y="32"/>
                  <a:pt x="5" y="32"/>
                  <a:pt x="6" y="32"/>
                </a:cubicBezTo>
                <a:cubicBezTo>
                  <a:pt x="8" y="32"/>
                  <a:pt x="10" y="32"/>
                  <a:pt x="11" y="3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6"/>
                  <a:pt x="23" y="109"/>
                  <a:pt x="26" y="109"/>
                </a:cubicBezTo>
                <a:cubicBezTo>
                  <a:pt x="29" y="109"/>
                  <a:pt x="32" y="106"/>
                  <a:pt x="32" y="103"/>
                </a:cubicBezTo>
                <a:cubicBezTo>
                  <a:pt x="32" y="21"/>
                  <a:pt x="32" y="21"/>
                  <a:pt x="32" y="21"/>
                </a:cubicBezTo>
                <a:cubicBezTo>
                  <a:pt x="41" y="30"/>
                  <a:pt x="41" y="30"/>
                  <a:pt x="41" y="30"/>
                </a:cubicBezTo>
                <a:cubicBezTo>
                  <a:pt x="44" y="33"/>
                  <a:pt x="47" y="33"/>
                  <a:pt x="50" y="30"/>
                </a:cubicBezTo>
                <a:cubicBezTo>
                  <a:pt x="52" y="28"/>
                  <a:pt x="52" y="24"/>
                  <a:pt x="50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0"/>
          <p:cNvSpPr>
            <a:spLocks noEditPoints="1"/>
          </p:cNvSpPr>
          <p:nvPr/>
        </p:nvSpPr>
        <p:spPr bwMode="auto">
          <a:xfrm>
            <a:off x="2863477" y="4552952"/>
            <a:ext cx="531743" cy="215900"/>
          </a:xfrm>
          <a:custGeom>
            <a:avLst/>
            <a:gdLst>
              <a:gd name="T0" fmla="*/ 186 w 187"/>
              <a:gd name="T1" fmla="*/ 0 h 76"/>
              <a:gd name="T2" fmla="*/ 1 w 187"/>
              <a:gd name="T3" fmla="*/ 0 h 76"/>
              <a:gd name="T4" fmla="*/ 0 w 187"/>
              <a:gd name="T5" fmla="*/ 1 h 76"/>
              <a:gd name="T6" fmla="*/ 0 w 187"/>
              <a:gd name="T7" fmla="*/ 34 h 76"/>
              <a:gd name="T8" fmla="*/ 1 w 187"/>
              <a:gd name="T9" fmla="*/ 35 h 76"/>
              <a:gd name="T10" fmla="*/ 22 w 187"/>
              <a:gd name="T11" fmla="*/ 35 h 76"/>
              <a:gd name="T12" fmla="*/ 22 w 187"/>
              <a:gd name="T13" fmla="*/ 75 h 76"/>
              <a:gd name="T14" fmla="*/ 23 w 187"/>
              <a:gd name="T15" fmla="*/ 76 h 76"/>
              <a:gd name="T16" fmla="*/ 164 w 187"/>
              <a:gd name="T17" fmla="*/ 76 h 76"/>
              <a:gd name="T18" fmla="*/ 165 w 187"/>
              <a:gd name="T19" fmla="*/ 75 h 76"/>
              <a:gd name="T20" fmla="*/ 165 w 187"/>
              <a:gd name="T21" fmla="*/ 35 h 76"/>
              <a:gd name="T22" fmla="*/ 186 w 187"/>
              <a:gd name="T23" fmla="*/ 35 h 76"/>
              <a:gd name="T24" fmla="*/ 187 w 187"/>
              <a:gd name="T25" fmla="*/ 34 h 76"/>
              <a:gd name="T26" fmla="*/ 187 w 187"/>
              <a:gd name="T27" fmla="*/ 1 h 76"/>
              <a:gd name="T28" fmla="*/ 186 w 187"/>
              <a:gd name="T29" fmla="*/ 0 h 76"/>
              <a:gd name="T30" fmla="*/ 79 w 187"/>
              <a:gd name="T31" fmla="*/ 37 h 76"/>
              <a:gd name="T32" fmla="*/ 94 w 187"/>
              <a:gd name="T33" fmla="*/ 23 h 76"/>
              <a:gd name="T34" fmla="*/ 108 w 187"/>
              <a:gd name="T35" fmla="*/ 37 h 76"/>
              <a:gd name="T36" fmla="*/ 94 w 187"/>
              <a:gd name="T37" fmla="*/ 52 h 76"/>
              <a:gd name="T38" fmla="*/ 79 w 187"/>
              <a:gd name="T39" fmla="*/ 3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76">
                <a:moveTo>
                  <a:pt x="18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76"/>
                  <a:pt x="23" y="76"/>
                  <a:pt x="23" y="76"/>
                </a:cubicBezTo>
                <a:cubicBezTo>
                  <a:pt x="164" y="76"/>
                  <a:pt x="164" y="76"/>
                  <a:pt x="164" y="76"/>
                </a:cubicBezTo>
                <a:cubicBezTo>
                  <a:pt x="165" y="76"/>
                  <a:pt x="165" y="76"/>
                  <a:pt x="165" y="7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86" y="35"/>
                  <a:pt x="186" y="35"/>
                  <a:pt x="186" y="35"/>
                </a:cubicBezTo>
                <a:cubicBezTo>
                  <a:pt x="187" y="35"/>
                  <a:pt x="187" y="34"/>
                  <a:pt x="187" y="34"/>
                </a:cubicBezTo>
                <a:cubicBezTo>
                  <a:pt x="187" y="1"/>
                  <a:pt x="187" y="1"/>
                  <a:pt x="187" y="1"/>
                </a:cubicBezTo>
                <a:cubicBezTo>
                  <a:pt x="187" y="0"/>
                  <a:pt x="187" y="0"/>
                  <a:pt x="186" y="0"/>
                </a:cubicBezTo>
                <a:close/>
                <a:moveTo>
                  <a:pt x="79" y="37"/>
                </a:moveTo>
                <a:cubicBezTo>
                  <a:pt x="79" y="29"/>
                  <a:pt x="86" y="23"/>
                  <a:pt x="94" y="23"/>
                </a:cubicBezTo>
                <a:cubicBezTo>
                  <a:pt x="102" y="23"/>
                  <a:pt x="108" y="29"/>
                  <a:pt x="108" y="37"/>
                </a:cubicBezTo>
                <a:cubicBezTo>
                  <a:pt x="108" y="45"/>
                  <a:pt x="102" y="52"/>
                  <a:pt x="94" y="52"/>
                </a:cubicBezTo>
                <a:cubicBezTo>
                  <a:pt x="86" y="52"/>
                  <a:pt x="79" y="45"/>
                  <a:pt x="79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488886" y="3155952"/>
            <a:ext cx="544442" cy="546100"/>
          </a:xfrm>
          <a:custGeom>
            <a:avLst/>
            <a:gdLst>
              <a:gd name="T0" fmla="*/ 191 w 191"/>
              <a:gd name="T1" fmla="*/ 88 h 192"/>
              <a:gd name="T2" fmla="*/ 170 w 191"/>
              <a:gd name="T3" fmla="*/ 69 h 192"/>
              <a:gd name="T4" fmla="*/ 170 w 191"/>
              <a:gd name="T5" fmla="*/ 68 h 192"/>
              <a:gd name="T6" fmla="*/ 170 w 191"/>
              <a:gd name="T7" fmla="*/ 68 h 192"/>
              <a:gd name="T8" fmla="*/ 165 w 191"/>
              <a:gd name="T9" fmla="*/ 64 h 192"/>
              <a:gd name="T10" fmla="*/ 165 w 191"/>
              <a:gd name="T11" fmla="*/ 1 h 192"/>
              <a:gd name="T12" fmla="*/ 134 w 191"/>
              <a:gd name="T13" fmla="*/ 1 h 192"/>
              <a:gd name="T14" fmla="*/ 134 w 191"/>
              <a:gd name="T15" fmla="*/ 36 h 192"/>
              <a:gd name="T16" fmla="*/ 96 w 191"/>
              <a:gd name="T17" fmla="*/ 1 h 192"/>
              <a:gd name="T18" fmla="*/ 96 w 191"/>
              <a:gd name="T19" fmla="*/ 0 h 192"/>
              <a:gd name="T20" fmla="*/ 21 w 191"/>
              <a:gd name="T21" fmla="*/ 68 h 192"/>
              <a:gd name="T22" fmla="*/ 21 w 191"/>
              <a:gd name="T23" fmla="*/ 68 h 192"/>
              <a:gd name="T24" fmla="*/ 21 w 191"/>
              <a:gd name="T25" fmla="*/ 69 h 192"/>
              <a:gd name="T26" fmla="*/ 0 w 191"/>
              <a:gd name="T27" fmla="*/ 88 h 192"/>
              <a:gd name="T28" fmla="*/ 0 w 191"/>
              <a:gd name="T29" fmla="*/ 89 h 192"/>
              <a:gd name="T30" fmla="*/ 1 w 191"/>
              <a:gd name="T31" fmla="*/ 90 h 192"/>
              <a:gd name="T32" fmla="*/ 1 w 191"/>
              <a:gd name="T33" fmla="*/ 89 h 192"/>
              <a:gd name="T34" fmla="*/ 2 w 191"/>
              <a:gd name="T35" fmla="*/ 89 h 192"/>
              <a:gd name="T36" fmla="*/ 21 w 191"/>
              <a:gd name="T37" fmla="*/ 89 h 192"/>
              <a:gd name="T38" fmla="*/ 21 w 191"/>
              <a:gd name="T39" fmla="*/ 192 h 192"/>
              <a:gd name="T40" fmla="*/ 170 w 191"/>
              <a:gd name="T41" fmla="*/ 192 h 192"/>
              <a:gd name="T42" fmla="*/ 170 w 191"/>
              <a:gd name="T43" fmla="*/ 89 h 192"/>
              <a:gd name="T44" fmla="*/ 189 w 191"/>
              <a:gd name="T45" fmla="*/ 89 h 192"/>
              <a:gd name="T46" fmla="*/ 190 w 191"/>
              <a:gd name="T47" fmla="*/ 89 h 192"/>
              <a:gd name="T48" fmla="*/ 191 w 191"/>
              <a:gd name="T49" fmla="*/ 89 h 192"/>
              <a:gd name="T50" fmla="*/ 191 w 191"/>
              <a:gd name="T51" fmla="*/ 88 h 192"/>
              <a:gd name="T52" fmla="*/ 99 w 191"/>
              <a:gd name="T53" fmla="*/ 163 h 192"/>
              <a:gd name="T54" fmla="*/ 99 w 191"/>
              <a:gd name="T55" fmla="*/ 176 h 192"/>
              <a:gd name="T56" fmla="*/ 91 w 191"/>
              <a:gd name="T57" fmla="*/ 176 h 192"/>
              <a:gd name="T58" fmla="*/ 91 w 191"/>
              <a:gd name="T59" fmla="*/ 163 h 192"/>
              <a:gd name="T60" fmla="*/ 71 w 191"/>
              <a:gd name="T61" fmla="*/ 157 h 192"/>
              <a:gd name="T62" fmla="*/ 74 w 191"/>
              <a:gd name="T63" fmla="*/ 148 h 192"/>
              <a:gd name="T64" fmla="*/ 93 w 191"/>
              <a:gd name="T65" fmla="*/ 154 h 192"/>
              <a:gd name="T66" fmla="*/ 109 w 191"/>
              <a:gd name="T67" fmla="*/ 141 h 192"/>
              <a:gd name="T68" fmla="*/ 94 w 191"/>
              <a:gd name="T69" fmla="*/ 125 h 192"/>
              <a:gd name="T70" fmla="*/ 72 w 191"/>
              <a:gd name="T71" fmla="*/ 102 h 192"/>
              <a:gd name="T72" fmla="*/ 92 w 191"/>
              <a:gd name="T73" fmla="*/ 81 h 192"/>
              <a:gd name="T74" fmla="*/ 92 w 191"/>
              <a:gd name="T75" fmla="*/ 68 h 192"/>
              <a:gd name="T76" fmla="*/ 100 w 191"/>
              <a:gd name="T77" fmla="*/ 68 h 192"/>
              <a:gd name="T78" fmla="*/ 100 w 191"/>
              <a:gd name="T79" fmla="*/ 81 h 192"/>
              <a:gd name="T80" fmla="*/ 117 w 191"/>
              <a:gd name="T81" fmla="*/ 85 h 192"/>
              <a:gd name="T82" fmla="*/ 114 w 191"/>
              <a:gd name="T83" fmla="*/ 94 h 192"/>
              <a:gd name="T84" fmla="*/ 97 w 191"/>
              <a:gd name="T85" fmla="*/ 89 h 192"/>
              <a:gd name="T86" fmla="*/ 83 w 191"/>
              <a:gd name="T87" fmla="*/ 101 h 192"/>
              <a:gd name="T88" fmla="*/ 100 w 191"/>
              <a:gd name="T89" fmla="*/ 116 h 192"/>
              <a:gd name="T90" fmla="*/ 120 w 191"/>
              <a:gd name="T91" fmla="*/ 140 h 192"/>
              <a:gd name="T92" fmla="*/ 99 w 191"/>
              <a:gd name="T93" fmla="*/ 16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1" h="192">
                <a:moveTo>
                  <a:pt x="191" y="88"/>
                </a:moveTo>
                <a:cubicBezTo>
                  <a:pt x="170" y="69"/>
                  <a:pt x="170" y="69"/>
                  <a:pt x="170" y="69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5" y="1"/>
                  <a:pt x="165" y="1"/>
                  <a:pt x="165" y="1"/>
                </a:cubicBezTo>
                <a:cubicBezTo>
                  <a:pt x="134" y="1"/>
                  <a:pt x="134" y="1"/>
                  <a:pt x="134" y="1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96" y="1"/>
                  <a:pt x="96" y="1"/>
                  <a:pt x="96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8"/>
                  <a:pt x="0" y="89"/>
                  <a:pt x="0" y="89"/>
                </a:cubicBezTo>
                <a:cubicBezTo>
                  <a:pt x="0" y="89"/>
                  <a:pt x="0" y="90"/>
                  <a:pt x="1" y="90"/>
                </a:cubicBezTo>
                <a:cubicBezTo>
                  <a:pt x="1" y="90"/>
                  <a:pt x="1" y="90"/>
                  <a:pt x="1" y="89"/>
                </a:cubicBezTo>
                <a:cubicBezTo>
                  <a:pt x="2" y="89"/>
                  <a:pt x="2" y="89"/>
                  <a:pt x="2" y="89"/>
                </a:cubicBezTo>
                <a:cubicBezTo>
                  <a:pt x="21" y="89"/>
                  <a:pt x="21" y="89"/>
                  <a:pt x="21" y="89"/>
                </a:cubicBezTo>
                <a:cubicBezTo>
                  <a:pt x="21" y="192"/>
                  <a:pt x="21" y="192"/>
                  <a:pt x="21" y="192"/>
                </a:cubicBezTo>
                <a:cubicBezTo>
                  <a:pt x="170" y="192"/>
                  <a:pt x="170" y="192"/>
                  <a:pt x="170" y="192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9" y="89"/>
                  <a:pt x="189" y="89"/>
                  <a:pt x="189" y="89"/>
                </a:cubicBezTo>
                <a:cubicBezTo>
                  <a:pt x="190" y="89"/>
                  <a:pt x="190" y="89"/>
                  <a:pt x="190" y="89"/>
                </a:cubicBezTo>
                <a:cubicBezTo>
                  <a:pt x="190" y="90"/>
                  <a:pt x="191" y="90"/>
                  <a:pt x="191" y="89"/>
                </a:cubicBezTo>
                <a:cubicBezTo>
                  <a:pt x="191" y="89"/>
                  <a:pt x="191" y="88"/>
                  <a:pt x="191" y="88"/>
                </a:cubicBezTo>
                <a:close/>
                <a:moveTo>
                  <a:pt x="99" y="163"/>
                </a:moveTo>
                <a:cubicBezTo>
                  <a:pt x="99" y="176"/>
                  <a:pt x="99" y="176"/>
                  <a:pt x="99" y="176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83" y="163"/>
                  <a:pt x="75" y="161"/>
                  <a:pt x="71" y="157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79" y="152"/>
                  <a:pt x="86" y="154"/>
                  <a:pt x="93" y="154"/>
                </a:cubicBezTo>
                <a:cubicBezTo>
                  <a:pt x="102" y="154"/>
                  <a:pt x="109" y="149"/>
                  <a:pt x="109" y="141"/>
                </a:cubicBezTo>
                <a:cubicBezTo>
                  <a:pt x="109" y="134"/>
                  <a:pt x="104" y="129"/>
                  <a:pt x="94" y="125"/>
                </a:cubicBezTo>
                <a:cubicBezTo>
                  <a:pt x="80" y="120"/>
                  <a:pt x="72" y="114"/>
                  <a:pt x="72" y="102"/>
                </a:cubicBezTo>
                <a:cubicBezTo>
                  <a:pt x="72" y="91"/>
                  <a:pt x="80" y="83"/>
                  <a:pt x="92" y="81"/>
                </a:cubicBezTo>
                <a:cubicBezTo>
                  <a:pt x="92" y="68"/>
                  <a:pt x="92" y="68"/>
                  <a:pt x="92" y="68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8" y="81"/>
                  <a:pt x="114" y="83"/>
                  <a:pt x="117" y="85"/>
                </a:cubicBezTo>
                <a:cubicBezTo>
                  <a:pt x="114" y="94"/>
                  <a:pt x="114" y="94"/>
                  <a:pt x="114" y="94"/>
                </a:cubicBezTo>
                <a:cubicBezTo>
                  <a:pt x="111" y="92"/>
                  <a:pt x="106" y="89"/>
                  <a:pt x="97" y="89"/>
                </a:cubicBezTo>
                <a:cubicBezTo>
                  <a:pt x="87" y="89"/>
                  <a:pt x="83" y="96"/>
                  <a:pt x="83" y="101"/>
                </a:cubicBezTo>
                <a:cubicBezTo>
                  <a:pt x="83" y="108"/>
                  <a:pt x="88" y="111"/>
                  <a:pt x="100" y="116"/>
                </a:cubicBezTo>
                <a:cubicBezTo>
                  <a:pt x="113" y="122"/>
                  <a:pt x="120" y="128"/>
                  <a:pt x="120" y="140"/>
                </a:cubicBezTo>
                <a:cubicBezTo>
                  <a:pt x="120" y="151"/>
                  <a:pt x="113" y="160"/>
                  <a:pt x="99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2"/>
          <p:cNvSpPr>
            <a:spLocks noEditPoints="1"/>
          </p:cNvSpPr>
          <p:nvPr/>
        </p:nvSpPr>
        <p:spPr bwMode="auto">
          <a:xfrm>
            <a:off x="1673007" y="3271839"/>
            <a:ext cx="547616" cy="314325"/>
          </a:xfrm>
          <a:custGeom>
            <a:avLst/>
            <a:gdLst>
              <a:gd name="T0" fmla="*/ 182 w 192"/>
              <a:gd name="T1" fmla="*/ 0 h 110"/>
              <a:gd name="T2" fmla="*/ 9 w 192"/>
              <a:gd name="T3" fmla="*/ 0 h 110"/>
              <a:gd name="T4" fmla="*/ 0 w 192"/>
              <a:gd name="T5" fmla="*/ 10 h 110"/>
              <a:gd name="T6" fmla="*/ 0 w 192"/>
              <a:gd name="T7" fmla="*/ 101 h 110"/>
              <a:gd name="T8" fmla="*/ 9 w 192"/>
              <a:gd name="T9" fmla="*/ 110 h 110"/>
              <a:gd name="T10" fmla="*/ 182 w 192"/>
              <a:gd name="T11" fmla="*/ 110 h 110"/>
              <a:gd name="T12" fmla="*/ 192 w 192"/>
              <a:gd name="T13" fmla="*/ 101 h 110"/>
              <a:gd name="T14" fmla="*/ 192 w 192"/>
              <a:gd name="T15" fmla="*/ 10 h 110"/>
              <a:gd name="T16" fmla="*/ 182 w 192"/>
              <a:gd name="T17" fmla="*/ 0 h 110"/>
              <a:gd name="T18" fmla="*/ 15 w 192"/>
              <a:gd name="T19" fmla="*/ 62 h 110"/>
              <a:gd name="T20" fmla="*/ 9 w 192"/>
              <a:gd name="T21" fmla="*/ 55 h 110"/>
              <a:gd name="T22" fmla="*/ 15 w 192"/>
              <a:gd name="T23" fmla="*/ 49 h 110"/>
              <a:gd name="T24" fmla="*/ 21 w 192"/>
              <a:gd name="T25" fmla="*/ 55 h 110"/>
              <a:gd name="T26" fmla="*/ 15 w 192"/>
              <a:gd name="T27" fmla="*/ 62 h 110"/>
              <a:gd name="T28" fmla="*/ 165 w 192"/>
              <a:gd name="T29" fmla="*/ 98 h 110"/>
              <a:gd name="T30" fmla="*/ 161 w 192"/>
              <a:gd name="T31" fmla="*/ 102 h 110"/>
              <a:gd name="T32" fmla="*/ 30 w 192"/>
              <a:gd name="T33" fmla="*/ 102 h 110"/>
              <a:gd name="T34" fmla="*/ 26 w 192"/>
              <a:gd name="T35" fmla="*/ 98 h 110"/>
              <a:gd name="T36" fmla="*/ 26 w 192"/>
              <a:gd name="T37" fmla="*/ 13 h 110"/>
              <a:gd name="T38" fmla="*/ 30 w 192"/>
              <a:gd name="T39" fmla="*/ 9 h 110"/>
              <a:gd name="T40" fmla="*/ 161 w 192"/>
              <a:gd name="T41" fmla="*/ 9 h 110"/>
              <a:gd name="T42" fmla="*/ 165 w 192"/>
              <a:gd name="T43" fmla="*/ 13 h 110"/>
              <a:gd name="T44" fmla="*/ 165 w 192"/>
              <a:gd name="T45" fmla="*/ 98 h 110"/>
              <a:gd name="T46" fmla="*/ 180 w 192"/>
              <a:gd name="T47" fmla="*/ 68 h 110"/>
              <a:gd name="T48" fmla="*/ 175 w 192"/>
              <a:gd name="T49" fmla="*/ 72 h 110"/>
              <a:gd name="T50" fmla="*/ 171 w 192"/>
              <a:gd name="T51" fmla="*/ 68 h 110"/>
              <a:gd name="T52" fmla="*/ 171 w 192"/>
              <a:gd name="T53" fmla="*/ 43 h 110"/>
              <a:gd name="T54" fmla="*/ 175 w 192"/>
              <a:gd name="T55" fmla="*/ 39 h 110"/>
              <a:gd name="T56" fmla="*/ 180 w 192"/>
              <a:gd name="T57" fmla="*/ 43 h 110"/>
              <a:gd name="T58" fmla="*/ 180 w 192"/>
              <a:gd name="T59" fmla="*/ 6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10">
                <a:moveTo>
                  <a:pt x="18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6"/>
                  <a:pt x="4" y="110"/>
                  <a:pt x="9" y="110"/>
                </a:cubicBezTo>
                <a:cubicBezTo>
                  <a:pt x="182" y="110"/>
                  <a:pt x="182" y="110"/>
                  <a:pt x="182" y="110"/>
                </a:cubicBezTo>
                <a:cubicBezTo>
                  <a:pt x="187" y="110"/>
                  <a:pt x="192" y="106"/>
                  <a:pt x="192" y="10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2" y="5"/>
                  <a:pt x="187" y="0"/>
                  <a:pt x="182" y="0"/>
                </a:cubicBezTo>
                <a:close/>
                <a:moveTo>
                  <a:pt x="15" y="62"/>
                </a:moveTo>
                <a:cubicBezTo>
                  <a:pt x="12" y="62"/>
                  <a:pt x="9" y="59"/>
                  <a:pt x="9" y="55"/>
                </a:cubicBezTo>
                <a:cubicBezTo>
                  <a:pt x="9" y="52"/>
                  <a:pt x="12" y="49"/>
                  <a:pt x="15" y="49"/>
                </a:cubicBezTo>
                <a:cubicBezTo>
                  <a:pt x="19" y="49"/>
                  <a:pt x="21" y="52"/>
                  <a:pt x="21" y="55"/>
                </a:cubicBezTo>
                <a:cubicBezTo>
                  <a:pt x="21" y="59"/>
                  <a:pt x="19" y="62"/>
                  <a:pt x="15" y="62"/>
                </a:cubicBezTo>
                <a:close/>
                <a:moveTo>
                  <a:pt x="165" y="98"/>
                </a:moveTo>
                <a:cubicBezTo>
                  <a:pt x="165" y="100"/>
                  <a:pt x="164" y="102"/>
                  <a:pt x="161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8" y="102"/>
                  <a:pt x="26" y="100"/>
                  <a:pt x="26" y="98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0"/>
                  <a:pt x="28" y="9"/>
                  <a:pt x="30" y="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4" y="9"/>
                  <a:pt x="165" y="10"/>
                  <a:pt x="165" y="13"/>
                </a:cubicBezTo>
                <a:lnTo>
                  <a:pt x="165" y="98"/>
                </a:lnTo>
                <a:close/>
                <a:moveTo>
                  <a:pt x="180" y="68"/>
                </a:moveTo>
                <a:cubicBezTo>
                  <a:pt x="180" y="70"/>
                  <a:pt x="178" y="72"/>
                  <a:pt x="175" y="72"/>
                </a:cubicBezTo>
                <a:cubicBezTo>
                  <a:pt x="173" y="72"/>
                  <a:pt x="171" y="70"/>
                  <a:pt x="171" y="68"/>
                </a:cubicBezTo>
                <a:cubicBezTo>
                  <a:pt x="171" y="43"/>
                  <a:pt x="171" y="43"/>
                  <a:pt x="171" y="43"/>
                </a:cubicBezTo>
                <a:cubicBezTo>
                  <a:pt x="171" y="41"/>
                  <a:pt x="173" y="39"/>
                  <a:pt x="175" y="39"/>
                </a:cubicBezTo>
                <a:cubicBezTo>
                  <a:pt x="178" y="39"/>
                  <a:pt x="180" y="41"/>
                  <a:pt x="180" y="43"/>
                </a:cubicBezTo>
                <a:lnTo>
                  <a:pt x="180" y="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3"/>
          <p:cNvSpPr/>
          <p:nvPr/>
        </p:nvSpPr>
        <p:spPr bwMode="auto">
          <a:xfrm>
            <a:off x="1830149" y="3328989"/>
            <a:ext cx="261903" cy="171450"/>
          </a:xfrm>
          <a:custGeom>
            <a:avLst/>
            <a:gdLst>
              <a:gd name="T0" fmla="*/ 4 w 92"/>
              <a:gd name="T1" fmla="*/ 60 h 60"/>
              <a:gd name="T2" fmla="*/ 7 w 92"/>
              <a:gd name="T3" fmla="*/ 58 h 60"/>
              <a:gd name="T4" fmla="*/ 18 w 92"/>
              <a:gd name="T5" fmla="*/ 44 h 60"/>
              <a:gd name="T6" fmla="*/ 24 w 92"/>
              <a:gd name="T7" fmla="*/ 52 h 60"/>
              <a:gd name="T8" fmla="*/ 28 w 92"/>
              <a:gd name="T9" fmla="*/ 54 h 60"/>
              <a:gd name="T10" fmla="*/ 31 w 92"/>
              <a:gd name="T11" fmla="*/ 52 h 60"/>
              <a:gd name="T12" fmla="*/ 45 w 92"/>
              <a:gd name="T13" fmla="*/ 29 h 60"/>
              <a:gd name="T14" fmla="*/ 51 w 92"/>
              <a:gd name="T15" fmla="*/ 43 h 60"/>
              <a:gd name="T16" fmla="*/ 54 w 92"/>
              <a:gd name="T17" fmla="*/ 45 h 60"/>
              <a:gd name="T18" fmla="*/ 58 w 92"/>
              <a:gd name="T19" fmla="*/ 44 h 60"/>
              <a:gd name="T20" fmla="*/ 91 w 92"/>
              <a:gd name="T21" fmla="*/ 7 h 60"/>
              <a:gd name="T22" fmla="*/ 90 w 92"/>
              <a:gd name="T23" fmla="*/ 1 h 60"/>
              <a:gd name="T24" fmla="*/ 85 w 92"/>
              <a:gd name="T25" fmla="*/ 1 h 60"/>
              <a:gd name="T26" fmla="*/ 56 w 92"/>
              <a:gd name="T27" fmla="*/ 34 h 60"/>
              <a:gd name="T28" fmla="*/ 49 w 92"/>
              <a:gd name="T29" fmla="*/ 18 h 60"/>
              <a:gd name="T30" fmla="*/ 45 w 92"/>
              <a:gd name="T31" fmla="*/ 16 h 60"/>
              <a:gd name="T32" fmla="*/ 42 w 92"/>
              <a:gd name="T33" fmla="*/ 18 h 60"/>
              <a:gd name="T34" fmla="*/ 27 w 92"/>
              <a:gd name="T35" fmla="*/ 43 h 60"/>
              <a:gd name="T36" fmla="*/ 21 w 92"/>
              <a:gd name="T37" fmla="*/ 34 h 60"/>
              <a:gd name="T38" fmla="*/ 17 w 92"/>
              <a:gd name="T39" fmla="*/ 33 h 60"/>
              <a:gd name="T40" fmla="*/ 14 w 92"/>
              <a:gd name="T41" fmla="*/ 35 h 60"/>
              <a:gd name="T42" fmla="*/ 1 w 92"/>
              <a:gd name="T43" fmla="*/ 53 h 60"/>
              <a:gd name="T44" fmla="*/ 2 w 92"/>
              <a:gd name="T45" fmla="*/ 59 h 60"/>
              <a:gd name="T46" fmla="*/ 4 w 92"/>
              <a:gd name="T4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" h="60">
                <a:moveTo>
                  <a:pt x="4" y="60"/>
                </a:moveTo>
                <a:cubicBezTo>
                  <a:pt x="5" y="60"/>
                  <a:pt x="7" y="59"/>
                  <a:pt x="7" y="58"/>
                </a:cubicBezTo>
                <a:cubicBezTo>
                  <a:pt x="18" y="44"/>
                  <a:pt x="18" y="44"/>
                  <a:pt x="18" y="44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4"/>
                  <a:pt x="27" y="54"/>
                  <a:pt x="28" y="54"/>
                </a:cubicBezTo>
                <a:cubicBezTo>
                  <a:pt x="29" y="54"/>
                  <a:pt x="30" y="53"/>
                  <a:pt x="31" y="52"/>
                </a:cubicBezTo>
                <a:cubicBezTo>
                  <a:pt x="45" y="29"/>
                  <a:pt x="45" y="29"/>
                  <a:pt x="45" y="29"/>
                </a:cubicBezTo>
                <a:cubicBezTo>
                  <a:pt x="51" y="43"/>
                  <a:pt x="51" y="43"/>
                  <a:pt x="51" y="43"/>
                </a:cubicBezTo>
                <a:cubicBezTo>
                  <a:pt x="52" y="44"/>
                  <a:pt x="53" y="45"/>
                  <a:pt x="54" y="45"/>
                </a:cubicBezTo>
                <a:cubicBezTo>
                  <a:pt x="56" y="46"/>
                  <a:pt x="57" y="45"/>
                  <a:pt x="58" y="44"/>
                </a:cubicBezTo>
                <a:cubicBezTo>
                  <a:pt x="91" y="7"/>
                  <a:pt x="91" y="7"/>
                  <a:pt x="91" y="7"/>
                </a:cubicBezTo>
                <a:cubicBezTo>
                  <a:pt x="92" y="5"/>
                  <a:pt x="92" y="3"/>
                  <a:pt x="90" y="1"/>
                </a:cubicBezTo>
                <a:cubicBezTo>
                  <a:pt x="89" y="0"/>
                  <a:pt x="86" y="0"/>
                  <a:pt x="85" y="1"/>
                </a:cubicBezTo>
                <a:cubicBezTo>
                  <a:pt x="56" y="34"/>
                  <a:pt x="56" y="34"/>
                  <a:pt x="56" y="34"/>
                </a:cubicBezTo>
                <a:cubicBezTo>
                  <a:pt x="49" y="18"/>
                  <a:pt x="49" y="18"/>
                  <a:pt x="49" y="18"/>
                </a:cubicBezTo>
                <a:cubicBezTo>
                  <a:pt x="48" y="17"/>
                  <a:pt x="47" y="16"/>
                  <a:pt x="45" y="16"/>
                </a:cubicBezTo>
                <a:cubicBezTo>
                  <a:pt x="44" y="16"/>
                  <a:pt x="42" y="17"/>
                  <a:pt x="42" y="18"/>
                </a:cubicBezTo>
                <a:cubicBezTo>
                  <a:pt x="27" y="43"/>
                  <a:pt x="27" y="43"/>
                  <a:pt x="27" y="43"/>
                </a:cubicBezTo>
                <a:cubicBezTo>
                  <a:pt x="21" y="34"/>
                  <a:pt x="21" y="34"/>
                  <a:pt x="21" y="34"/>
                </a:cubicBezTo>
                <a:cubicBezTo>
                  <a:pt x="20" y="33"/>
                  <a:pt x="19" y="33"/>
                  <a:pt x="17" y="33"/>
                </a:cubicBezTo>
                <a:cubicBezTo>
                  <a:pt x="16" y="33"/>
                  <a:pt x="15" y="34"/>
                  <a:pt x="14" y="35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5"/>
                  <a:pt x="0" y="58"/>
                  <a:pt x="2" y="59"/>
                </a:cubicBezTo>
                <a:cubicBezTo>
                  <a:pt x="3" y="59"/>
                  <a:pt x="3" y="60"/>
                  <a:pt x="4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4"/>
          <p:cNvSpPr/>
          <p:nvPr/>
        </p:nvSpPr>
        <p:spPr bwMode="auto">
          <a:xfrm>
            <a:off x="1787292" y="3328989"/>
            <a:ext cx="304760" cy="196850"/>
          </a:xfrm>
          <a:custGeom>
            <a:avLst/>
            <a:gdLst>
              <a:gd name="T0" fmla="*/ 103 w 107"/>
              <a:gd name="T1" fmla="*/ 61 h 69"/>
              <a:gd name="T2" fmla="*/ 8 w 107"/>
              <a:gd name="T3" fmla="*/ 61 h 69"/>
              <a:gd name="T4" fmla="*/ 8 w 107"/>
              <a:gd name="T5" fmla="*/ 4 h 69"/>
              <a:gd name="T6" fmla="*/ 4 w 107"/>
              <a:gd name="T7" fmla="*/ 0 h 69"/>
              <a:gd name="T8" fmla="*/ 0 w 107"/>
              <a:gd name="T9" fmla="*/ 4 h 69"/>
              <a:gd name="T10" fmla="*/ 0 w 107"/>
              <a:gd name="T11" fmla="*/ 69 h 69"/>
              <a:gd name="T12" fmla="*/ 103 w 107"/>
              <a:gd name="T13" fmla="*/ 69 h 69"/>
              <a:gd name="T14" fmla="*/ 107 w 107"/>
              <a:gd name="T15" fmla="*/ 65 h 69"/>
              <a:gd name="T16" fmla="*/ 103 w 107"/>
              <a:gd name="T17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69">
                <a:moveTo>
                  <a:pt x="103" y="61"/>
                </a:moveTo>
                <a:cubicBezTo>
                  <a:pt x="8" y="61"/>
                  <a:pt x="8" y="61"/>
                  <a:pt x="8" y="61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9"/>
                  <a:pt x="0" y="69"/>
                  <a:pt x="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5" y="69"/>
                  <a:pt x="107" y="68"/>
                  <a:pt x="107" y="65"/>
                </a:cubicBezTo>
                <a:cubicBezTo>
                  <a:pt x="107" y="63"/>
                  <a:pt x="105" y="61"/>
                  <a:pt x="103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4104740" y="3565527"/>
            <a:ext cx="42857" cy="49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047598" y="3282952"/>
            <a:ext cx="157142" cy="41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047598" y="3171827"/>
            <a:ext cx="157142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8"/>
          <p:cNvSpPr>
            <a:spLocks noEditPoints="1"/>
          </p:cNvSpPr>
          <p:nvPr/>
        </p:nvSpPr>
        <p:spPr bwMode="auto">
          <a:xfrm>
            <a:off x="4047598" y="3346452"/>
            <a:ext cx="157142" cy="341313"/>
          </a:xfrm>
          <a:custGeom>
            <a:avLst/>
            <a:gdLst>
              <a:gd name="T0" fmla="*/ 0 w 55"/>
              <a:gd name="T1" fmla="*/ 120 h 120"/>
              <a:gd name="T2" fmla="*/ 55 w 55"/>
              <a:gd name="T3" fmla="*/ 120 h 120"/>
              <a:gd name="T4" fmla="*/ 55 w 55"/>
              <a:gd name="T5" fmla="*/ 0 h 120"/>
              <a:gd name="T6" fmla="*/ 0 w 55"/>
              <a:gd name="T7" fmla="*/ 0 h 120"/>
              <a:gd name="T8" fmla="*/ 0 w 55"/>
              <a:gd name="T9" fmla="*/ 120 h 120"/>
              <a:gd name="T10" fmla="*/ 27 w 55"/>
              <a:gd name="T11" fmla="*/ 69 h 120"/>
              <a:gd name="T12" fmla="*/ 43 w 55"/>
              <a:gd name="T13" fmla="*/ 85 h 120"/>
              <a:gd name="T14" fmla="*/ 27 w 55"/>
              <a:gd name="T15" fmla="*/ 102 h 120"/>
              <a:gd name="T16" fmla="*/ 12 w 55"/>
              <a:gd name="T17" fmla="*/ 85 h 120"/>
              <a:gd name="T18" fmla="*/ 27 w 55"/>
              <a:gd name="T19" fmla="*/ 6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120">
                <a:moveTo>
                  <a:pt x="0" y="120"/>
                </a:moveTo>
                <a:cubicBezTo>
                  <a:pt x="55" y="120"/>
                  <a:pt x="55" y="120"/>
                  <a:pt x="55" y="120"/>
                </a:cubicBezTo>
                <a:cubicBezTo>
                  <a:pt x="55" y="0"/>
                  <a:pt x="55" y="0"/>
                  <a:pt x="55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"/>
                </a:lnTo>
                <a:close/>
                <a:moveTo>
                  <a:pt x="27" y="69"/>
                </a:moveTo>
                <a:cubicBezTo>
                  <a:pt x="36" y="69"/>
                  <a:pt x="43" y="77"/>
                  <a:pt x="43" y="85"/>
                </a:cubicBezTo>
                <a:cubicBezTo>
                  <a:pt x="43" y="94"/>
                  <a:pt x="36" y="102"/>
                  <a:pt x="27" y="102"/>
                </a:cubicBezTo>
                <a:cubicBezTo>
                  <a:pt x="19" y="102"/>
                  <a:pt x="12" y="94"/>
                  <a:pt x="12" y="85"/>
                </a:cubicBezTo>
                <a:cubicBezTo>
                  <a:pt x="12" y="77"/>
                  <a:pt x="19" y="69"/>
                  <a:pt x="27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4276168" y="3565527"/>
            <a:ext cx="42857" cy="49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4219025" y="3282952"/>
            <a:ext cx="157142" cy="41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4219025" y="3171827"/>
            <a:ext cx="157142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2"/>
          <p:cNvSpPr>
            <a:spLocks noEditPoints="1"/>
          </p:cNvSpPr>
          <p:nvPr/>
        </p:nvSpPr>
        <p:spPr bwMode="auto">
          <a:xfrm>
            <a:off x="4219025" y="3346452"/>
            <a:ext cx="157142" cy="341313"/>
          </a:xfrm>
          <a:custGeom>
            <a:avLst/>
            <a:gdLst>
              <a:gd name="T0" fmla="*/ 0 w 55"/>
              <a:gd name="T1" fmla="*/ 120 h 120"/>
              <a:gd name="T2" fmla="*/ 55 w 55"/>
              <a:gd name="T3" fmla="*/ 120 h 120"/>
              <a:gd name="T4" fmla="*/ 55 w 55"/>
              <a:gd name="T5" fmla="*/ 0 h 120"/>
              <a:gd name="T6" fmla="*/ 0 w 55"/>
              <a:gd name="T7" fmla="*/ 0 h 120"/>
              <a:gd name="T8" fmla="*/ 0 w 55"/>
              <a:gd name="T9" fmla="*/ 120 h 120"/>
              <a:gd name="T10" fmla="*/ 27 w 55"/>
              <a:gd name="T11" fmla="*/ 69 h 120"/>
              <a:gd name="T12" fmla="*/ 43 w 55"/>
              <a:gd name="T13" fmla="*/ 85 h 120"/>
              <a:gd name="T14" fmla="*/ 27 w 55"/>
              <a:gd name="T15" fmla="*/ 102 h 120"/>
              <a:gd name="T16" fmla="*/ 12 w 55"/>
              <a:gd name="T17" fmla="*/ 85 h 120"/>
              <a:gd name="T18" fmla="*/ 27 w 55"/>
              <a:gd name="T19" fmla="*/ 6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120">
                <a:moveTo>
                  <a:pt x="0" y="120"/>
                </a:moveTo>
                <a:cubicBezTo>
                  <a:pt x="55" y="120"/>
                  <a:pt x="55" y="120"/>
                  <a:pt x="55" y="120"/>
                </a:cubicBezTo>
                <a:cubicBezTo>
                  <a:pt x="55" y="0"/>
                  <a:pt x="55" y="0"/>
                  <a:pt x="55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"/>
                </a:lnTo>
                <a:close/>
                <a:moveTo>
                  <a:pt x="27" y="69"/>
                </a:moveTo>
                <a:cubicBezTo>
                  <a:pt x="36" y="69"/>
                  <a:pt x="43" y="77"/>
                  <a:pt x="43" y="85"/>
                </a:cubicBezTo>
                <a:cubicBezTo>
                  <a:pt x="43" y="94"/>
                  <a:pt x="36" y="102"/>
                  <a:pt x="27" y="102"/>
                </a:cubicBezTo>
                <a:cubicBezTo>
                  <a:pt x="19" y="102"/>
                  <a:pt x="12" y="94"/>
                  <a:pt x="12" y="85"/>
                </a:cubicBezTo>
                <a:cubicBezTo>
                  <a:pt x="12" y="77"/>
                  <a:pt x="19" y="69"/>
                  <a:pt x="27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3"/>
          <p:cNvSpPr/>
          <p:nvPr/>
        </p:nvSpPr>
        <p:spPr bwMode="auto">
          <a:xfrm>
            <a:off x="4388866" y="3275014"/>
            <a:ext cx="160317" cy="60325"/>
          </a:xfrm>
          <a:custGeom>
            <a:avLst/>
            <a:gdLst>
              <a:gd name="T0" fmla="*/ 97 w 101"/>
              <a:gd name="T1" fmla="*/ 0 h 38"/>
              <a:gd name="T2" fmla="*/ 0 w 101"/>
              <a:gd name="T3" fmla="*/ 13 h 38"/>
              <a:gd name="T4" fmla="*/ 4 w 101"/>
              <a:gd name="T5" fmla="*/ 38 h 38"/>
              <a:gd name="T6" fmla="*/ 101 w 101"/>
              <a:gd name="T7" fmla="*/ 25 h 38"/>
              <a:gd name="T8" fmla="*/ 97 w 101"/>
              <a:gd name="T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38">
                <a:moveTo>
                  <a:pt x="97" y="0"/>
                </a:moveTo>
                <a:lnTo>
                  <a:pt x="0" y="13"/>
                </a:lnTo>
                <a:lnTo>
                  <a:pt x="4" y="38"/>
                </a:lnTo>
                <a:lnTo>
                  <a:pt x="101" y="25"/>
                </a:lnTo>
                <a:lnTo>
                  <a:pt x="9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4"/>
          <p:cNvSpPr/>
          <p:nvPr/>
        </p:nvSpPr>
        <p:spPr bwMode="auto">
          <a:xfrm>
            <a:off x="4376167" y="3163889"/>
            <a:ext cx="165079" cy="107950"/>
          </a:xfrm>
          <a:custGeom>
            <a:avLst/>
            <a:gdLst>
              <a:gd name="T0" fmla="*/ 96 w 104"/>
              <a:gd name="T1" fmla="*/ 2 h 68"/>
              <a:gd name="T2" fmla="*/ 96 w 104"/>
              <a:gd name="T3" fmla="*/ 0 h 68"/>
              <a:gd name="T4" fmla="*/ 0 w 104"/>
              <a:gd name="T5" fmla="*/ 14 h 68"/>
              <a:gd name="T6" fmla="*/ 7 w 104"/>
              <a:gd name="T7" fmla="*/ 68 h 68"/>
              <a:gd name="T8" fmla="*/ 104 w 104"/>
              <a:gd name="T9" fmla="*/ 56 h 68"/>
              <a:gd name="T10" fmla="*/ 96 w 104"/>
              <a:gd name="T11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68">
                <a:moveTo>
                  <a:pt x="96" y="2"/>
                </a:moveTo>
                <a:lnTo>
                  <a:pt x="96" y="0"/>
                </a:lnTo>
                <a:lnTo>
                  <a:pt x="0" y="14"/>
                </a:lnTo>
                <a:lnTo>
                  <a:pt x="7" y="68"/>
                </a:lnTo>
                <a:lnTo>
                  <a:pt x="104" y="56"/>
                </a:lnTo>
                <a:lnTo>
                  <a:pt x="96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5"/>
          <p:cNvSpPr/>
          <p:nvPr/>
        </p:nvSpPr>
        <p:spPr bwMode="auto">
          <a:xfrm>
            <a:off x="4484103" y="3565527"/>
            <a:ext cx="44444" cy="49213"/>
          </a:xfrm>
          <a:custGeom>
            <a:avLst/>
            <a:gdLst>
              <a:gd name="T0" fmla="*/ 8 w 16"/>
              <a:gd name="T1" fmla="*/ 0 h 17"/>
              <a:gd name="T2" fmla="*/ 7 w 16"/>
              <a:gd name="T3" fmla="*/ 0 h 17"/>
              <a:gd name="T4" fmla="*/ 0 w 16"/>
              <a:gd name="T5" fmla="*/ 9 h 17"/>
              <a:gd name="T6" fmla="*/ 9 w 16"/>
              <a:gd name="T7" fmla="*/ 16 h 17"/>
              <a:gd name="T8" fmla="*/ 15 w 16"/>
              <a:gd name="T9" fmla="*/ 7 h 17"/>
              <a:gd name="T10" fmla="*/ 8 w 16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7">
                <a:moveTo>
                  <a:pt x="8" y="0"/>
                </a:moveTo>
                <a:cubicBezTo>
                  <a:pt x="8" y="0"/>
                  <a:pt x="7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1" y="14"/>
                  <a:pt x="5" y="17"/>
                  <a:pt x="9" y="16"/>
                </a:cubicBezTo>
                <a:cubicBezTo>
                  <a:pt x="13" y="16"/>
                  <a:pt x="16" y="11"/>
                  <a:pt x="15" y="7"/>
                </a:cubicBezTo>
                <a:cubicBezTo>
                  <a:pt x="15" y="3"/>
                  <a:pt x="12" y="0"/>
                  <a:pt x="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6"/>
          <p:cNvSpPr>
            <a:spLocks noEditPoints="1"/>
          </p:cNvSpPr>
          <p:nvPr/>
        </p:nvSpPr>
        <p:spPr bwMode="auto">
          <a:xfrm>
            <a:off x="4398390" y="3336927"/>
            <a:ext cx="196824" cy="360363"/>
          </a:xfrm>
          <a:custGeom>
            <a:avLst/>
            <a:gdLst>
              <a:gd name="T0" fmla="*/ 54 w 69"/>
              <a:gd name="T1" fmla="*/ 0 h 126"/>
              <a:gd name="T2" fmla="*/ 0 w 69"/>
              <a:gd name="T3" fmla="*/ 7 h 126"/>
              <a:gd name="T4" fmla="*/ 15 w 69"/>
              <a:gd name="T5" fmla="*/ 125 h 126"/>
              <a:gd name="T6" fmla="*/ 15 w 69"/>
              <a:gd name="T7" fmla="*/ 126 h 126"/>
              <a:gd name="T8" fmla="*/ 69 w 69"/>
              <a:gd name="T9" fmla="*/ 118 h 126"/>
              <a:gd name="T10" fmla="*/ 54 w 69"/>
              <a:gd name="T11" fmla="*/ 0 h 126"/>
              <a:gd name="T12" fmla="*/ 40 w 69"/>
              <a:gd name="T13" fmla="*/ 104 h 126"/>
              <a:gd name="T14" fmla="*/ 38 w 69"/>
              <a:gd name="T15" fmla="*/ 104 h 126"/>
              <a:gd name="T16" fmla="*/ 23 w 69"/>
              <a:gd name="T17" fmla="*/ 90 h 126"/>
              <a:gd name="T18" fmla="*/ 36 w 69"/>
              <a:gd name="T19" fmla="*/ 72 h 126"/>
              <a:gd name="T20" fmla="*/ 53 w 69"/>
              <a:gd name="T21" fmla="*/ 86 h 126"/>
              <a:gd name="T22" fmla="*/ 40 w 69"/>
              <a:gd name="T23" fmla="*/ 10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126">
                <a:moveTo>
                  <a:pt x="54" y="0"/>
                </a:moveTo>
                <a:cubicBezTo>
                  <a:pt x="0" y="7"/>
                  <a:pt x="0" y="7"/>
                  <a:pt x="0" y="7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15" y="126"/>
                  <a:pt x="15" y="126"/>
                  <a:pt x="15" y="126"/>
                </a:cubicBezTo>
                <a:cubicBezTo>
                  <a:pt x="69" y="118"/>
                  <a:pt x="69" y="118"/>
                  <a:pt x="69" y="118"/>
                </a:cubicBezTo>
                <a:lnTo>
                  <a:pt x="54" y="0"/>
                </a:lnTo>
                <a:close/>
                <a:moveTo>
                  <a:pt x="40" y="104"/>
                </a:moveTo>
                <a:cubicBezTo>
                  <a:pt x="39" y="104"/>
                  <a:pt x="39" y="104"/>
                  <a:pt x="38" y="104"/>
                </a:cubicBezTo>
                <a:cubicBezTo>
                  <a:pt x="30" y="104"/>
                  <a:pt x="24" y="98"/>
                  <a:pt x="23" y="90"/>
                </a:cubicBezTo>
                <a:cubicBezTo>
                  <a:pt x="21" y="81"/>
                  <a:pt x="27" y="73"/>
                  <a:pt x="36" y="72"/>
                </a:cubicBezTo>
                <a:cubicBezTo>
                  <a:pt x="44" y="71"/>
                  <a:pt x="52" y="77"/>
                  <a:pt x="53" y="86"/>
                </a:cubicBezTo>
                <a:cubicBezTo>
                  <a:pt x="54" y="95"/>
                  <a:pt x="48" y="103"/>
                  <a:pt x="40" y="1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7"/>
          <p:cNvSpPr>
            <a:spLocks noEditPoints="1"/>
          </p:cNvSpPr>
          <p:nvPr/>
        </p:nvSpPr>
        <p:spPr bwMode="auto">
          <a:xfrm>
            <a:off x="6528537" y="3336927"/>
            <a:ext cx="309522" cy="296863"/>
          </a:xfrm>
          <a:custGeom>
            <a:avLst/>
            <a:gdLst>
              <a:gd name="T0" fmla="*/ 109 w 109"/>
              <a:gd name="T1" fmla="*/ 0 h 104"/>
              <a:gd name="T2" fmla="*/ 0 w 109"/>
              <a:gd name="T3" fmla="*/ 0 h 104"/>
              <a:gd name="T4" fmla="*/ 0 w 109"/>
              <a:gd name="T5" fmla="*/ 104 h 104"/>
              <a:gd name="T6" fmla="*/ 109 w 109"/>
              <a:gd name="T7" fmla="*/ 104 h 104"/>
              <a:gd name="T8" fmla="*/ 109 w 109"/>
              <a:gd name="T9" fmla="*/ 0 h 104"/>
              <a:gd name="T10" fmla="*/ 8 w 109"/>
              <a:gd name="T11" fmla="*/ 27 h 104"/>
              <a:gd name="T12" fmla="*/ 14 w 109"/>
              <a:gd name="T13" fmla="*/ 27 h 104"/>
              <a:gd name="T14" fmla="*/ 22 w 109"/>
              <a:gd name="T15" fmla="*/ 35 h 104"/>
              <a:gd name="T16" fmla="*/ 46 w 109"/>
              <a:gd name="T17" fmla="*/ 11 h 104"/>
              <a:gd name="T18" fmla="*/ 51 w 109"/>
              <a:gd name="T19" fmla="*/ 11 h 104"/>
              <a:gd name="T20" fmla="*/ 51 w 109"/>
              <a:gd name="T21" fmla="*/ 17 h 104"/>
              <a:gd name="T22" fmla="*/ 22 w 109"/>
              <a:gd name="T23" fmla="*/ 46 h 104"/>
              <a:gd name="T24" fmla="*/ 8 w 109"/>
              <a:gd name="T25" fmla="*/ 33 h 104"/>
              <a:gd name="T26" fmla="*/ 8 w 109"/>
              <a:gd name="T27" fmla="*/ 27 h 104"/>
              <a:gd name="T28" fmla="*/ 8 w 109"/>
              <a:gd name="T29" fmla="*/ 75 h 104"/>
              <a:gd name="T30" fmla="*/ 8 w 109"/>
              <a:gd name="T31" fmla="*/ 69 h 104"/>
              <a:gd name="T32" fmla="*/ 14 w 109"/>
              <a:gd name="T33" fmla="*/ 69 h 104"/>
              <a:gd name="T34" fmla="*/ 22 w 109"/>
              <a:gd name="T35" fmla="*/ 77 h 104"/>
              <a:gd name="T36" fmla="*/ 46 w 109"/>
              <a:gd name="T37" fmla="*/ 54 h 104"/>
              <a:gd name="T38" fmla="*/ 51 w 109"/>
              <a:gd name="T39" fmla="*/ 54 h 104"/>
              <a:gd name="T40" fmla="*/ 51 w 109"/>
              <a:gd name="T41" fmla="*/ 59 h 104"/>
              <a:gd name="T42" fmla="*/ 22 w 109"/>
              <a:gd name="T43" fmla="*/ 88 h 104"/>
              <a:gd name="T44" fmla="*/ 8 w 109"/>
              <a:gd name="T45" fmla="*/ 75 h 104"/>
              <a:gd name="T46" fmla="*/ 93 w 109"/>
              <a:gd name="T47" fmla="*/ 77 h 104"/>
              <a:gd name="T48" fmla="*/ 55 w 109"/>
              <a:gd name="T49" fmla="*/ 77 h 104"/>
              <a:gd name="T50" fmla="*/ 51 w 109"/>
              <a:gd name="T51" fmla="*/ 73 h 104"/>
              <a:gd name="T52" fmla="*/ 55 w 109"/>
              <a:gd name="T53" fmla="*/ 69 h 104"/>
              <a:gd name="T54" fmla="*/ 93 w 109"/>
              <a:gd name="T55" fmla="*/ 69 h 104"/>
              <a:gd name="T56" fmla="*/ 97 w 109"/>
              <a:gd name="T57" fmla="*/ 73 h 104"/>
              <a:gd name="T58" fmla="*/ 93 w 109"/>
              <a:gd name="T59" fmla="*/ 77 h 104"/>
              <a:gd name="T60" fmla="*/ 93 w 109"/>
              <a:gd name="T61" fmla="*/ 38 h 104"/>
              <a:gd name="T62" fmla="*/ 55 w 109"/>
              <a:gd name="T63" fmla="*/ 38 h 104"/>
              <a:gd name="T64" fmla="*/ 51 w 109"/>
              <a:gd name="T65" fmla="*/ 34 h 104"/>
              <a:gd name="T66" fmla="*/ 55 w 109"/>
              <a:gd name="T67" fmla="*/ 30 h 104"/>
              <a:gd name="T68" fmla="*/ 93 w 109"/>
              <a:gd name="T69" fmla="*/ 30 h 104"/>
              <a:gd name="T70" fmla="*/ 97 w 109"/>
              <a:gd name="T71" fmla="*/ 34 h 104"/>
              <a:gd name="T72" fmla="*/ 93 w 109"/>
              <a:gd name="T73" fmla="*/ 3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9" h="104">
                <a:moveTo>
                  <a:pt x="10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4"/>
                  <a:pt x="0" y="104"/>
                  <a:pt x="0" y="104"/>
                </a:cubicBezTo>
                <a:cubicBezTo>
                  <a:pt x="109" y="104"/>
                  <a:pt x="109" y="104"/>
                  <a:pt x="109" y="104"/>
                </a:cubicBezTo>
                <a:lnTo>
                  <a:pt x="109" y="0"/>
                </a:lnTo>
                <a:close/>
                <a:moveTo>
                  <a:pt x="8" y="27"/>
                </a:moveTo>
                <a:cubicBezTo>
                  <a:pt x="10" y="26"/>
                  <a:pt x="12" y="26"/>
                  <a:pt x="14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46" y="11"/>
                  <a:pt x="46" y="11"/>
                  <a:pt x="46" y="11"/>
                </a:cubicBezTo>
                <a:cubicBezTo>
                  <a:pt x="47" y="10"/>
                  <a:pt x="50" y="10"/>
                  <a:pt x="51" y="11"/>
                </a:cubicBezTo>
                <a:cubicBezTo>
                  <a:pt x="53" y="13"/>
                  <a:pt x="53" y="16"/>
                  <a:pt x="51" y="17"/>
                </a:cubicBezTo>
                <a:cubicBezTo>
                  <a:pt x="22" y="46"/>
                  <a:pt x="22" y="46"/>
                  <a:pt x="22" y="46"/>
                </a:cubicBezTo>
                <a:cubicBezTo>
                  <a:pt x="8" y="33"/>
                  <a:pt x="8" y="33"/>
                  <a:pt x="8" y="33"/>
                </a:cubicBezTo>
                <a:cubicBezTo>
                  <a:pt x="7" y="31"/>
                  <a:pt x="7" y="29"/>
                  <a:pt x="8" y="27"/>
                </a:cubicBezTo>
                <a:close/>
                <a:moveTo>
                  <a:pt x="8" y="75"/>
                </a:moveTo>
                <a:cubicBezTo>
                  <a:pt x="7" y="73"/>
                  <a:pt x="7" y="71"/>
                  <a:pt x="8" y="69"/>
                </a:cubicBezTo>
                <a:cubicBezTo>
                  <a:pt x="10" y="68"/>
                  <a:pt x="12" y="68"/>
                  <a:pt x="14" y="69"/>
                </a:cubicBezTo>
                <a:cubicBezTo>
                  <a:pt x="22" y="77"/>
                  <a:pt x="22" y="77"/>
                  <a:pt x="22" y="77"/>
                </a:cubicBezTo>
                <a:cubicBezTo>
                  <a:pt x="46" y="54"/>
                  <a:pt x="46" y="54"/>
                  <a:pt x="46" y="54"/>
                </a:cubicBezTo>
                <a:cubicBezTo>
                  <a:pt x="47" y="52"/>
                  <a:pt x="50" y="52"/>
                  <a:pt x="51" y="54"/>
                </a:cubicBezTo>
                <a:cubicBezTo>
                  <a:pt x="53" y="55"/>
                  <a:pt x="53" y="58"/>
                  <a:pt x="51" y="59"/>
                </a:cubicBezTo>
                <a:cubicBezTo>
                  <a:pt x="22" y="88"/>
                  <a:pt x="22" y="88"/>
                  <a:pt x="22" y="88"/>
                </a:cubicBezTo>
                <a:lnTo>
                  <a:pt x="8" y="75"/>
                </a:lnTo>
                <a:close/>
                <a:moveTo>
                  <a:pt x="93" y="77"/>
                </a:moveTo>
                <a:cubicBezTo>
                  <a:pt x="55" y="77"/>
                  <a:pt x="55" y="77"/>
                  <a:pt x="55" y="77"/>
                </a:cubicBezTo>
                <a:cubicBezTo>
                  <a:pt x="52" y="77"/>
                  <a:pt x="51" y="75"/>
                  <a:pt x="51" y="73"/>
                </a:cubicBezTo>
                <a:cubicBezTo>
                  <a:pt x="51" y="71"/>
                  <a:pt x="52" y="69"/>
                  <a:pt x="55" y="69"/>
                </a:cubicBezTo>
                <a:cubicBezTo>
                  <a:pt x="93" y="69"/>
                  <a:pt x="93" y="69"/>
                  <a:pt x="93" y="69"/>
                </a:cubicBezTo>
                <a:cubicBezTo>
                  <a:pt x="95" y="69"/>
                  <a:pt x="97" y="71"/>
                  <a:pt x="97" y="73"/>
                </a:cubicBezTo>
                <a:cubicBezTo>
                  <a:pt x="97" y="75"/>
                  <a:pt x="95" y="77"/>
                  <a:pt x="93" y="77"/>
                </a:cubicBezTo>
                <a:close/>
                <a:moveTo>
                  <a:pt x="93" y="38"/>
                </a:moveTo>
                <a:cubicBezTo>
                  <a:pt x="55" y="38"/>
                  <a:pt x="55" y="38"/>
                  <a:pt x="55" y="38"/>
                </a:cubicBezTo>
                <a:cubicBezTo>
                  <a:pt x="52" y="38"/>
                  <a:pt x="51" y="36"/>
                  <a:pt x="51" y="34"/>
                </a:cubicBezTo>
                <a:cubicBezTo>
                  <a:pt x="51" y="32"/>
                  <a:pt x="52" y="30"/>
                  <a:pt x="55" y="30"/>
                </a:cubicBezTo>
                <a:cubicBezTo>
                  <a:pt x="93" y="30"/>
                  <a:pt x="93" y="30"/>
                  <a:pt x="93" y="30"/>
                </a:cubicBezTo>
                <a:cubicBezTo>
                  <a:pt x="95" y="30"/>
                  <a:pt x="97" y="32"/>
                  <a:pt x="97" y="34"/>
                </a:cubicBezTo>
                <a:cubicBezTo>
                  <a:pt x="97" y="36"/>
                  <a:pt x="95" y="38"/>
                  <a:pt x="93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8"/>
          <p:cNvSpPr/>
          <p:nvPr/>
        </p:nvSpPr>
        <p:spPr bwMode="auto">
          <a:xfrm>
            <a:off x="6784091" y="3152777"/>
            <a:ext cx="22222" cy="47625"/>
          </a:xfrm>
          <a:custGeom>
            <a:avLst/>
            <a:gdLst>
              <a:gd name="T0" fmla="*/ 8 w 8"/>
              <a:gd name="T1" fmla="*/ 4 h 17"/>
              <a:gd name="T2" fmla="*/ 4 w 8"/>
              <a:gd name="T3" fmla="*/ 0 h 17"/>
              <a:gd name="T4" fmla="*/ 0 w 8"/>
              <a:gd name="T5" fmla="*/ 4 h 17"/>
              <a:gd name="T6" fmla="*/ 0 w 8"/>
              <a:gd name="T7" fmla="*/ 17 h 17"/>
              <a:gd name="T8" fmla="*/ 8 w 8"/>
              <a:gd name="T9" fmla="*/ 17 h 17"/>
              <a:gd name="T10" fmla="*/ 8 w 8"/>
              <a:gd name="T11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7">
                <a:moveTo>
                  <a:pt x="8" y="4"/>
                </a:move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8" y="17"/>
                  <a:pt x="8" y="17"/>
                  <a:pt x="8" y="17"/>
                </a:cubicBezTo>
                <a:lnTo>
                  <a:pt x="8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9"/>
          <p:cNvSpPr>
            <a:spLocks noEditPoints="1"/>
          </p:cNvSpPr>
          <p:nvPr/>
        </p:nvSpPr>
        <p:spPr bwMode="auto">
          <a:xfrm>
            <a:off x="6457109" y="3200402"/>
            <a:ext cx="452379" cy="500063"/>
          </a:xfrm>
          <a:custGeom>
            <a:avLst/>
            <a:gdLst>
              <a:gd name="T0" fmla="*/ 146 w 159"/>
              <a:gd name="T1" fmla="*/ 0 h 175"/>
              <a:gd name="T2" fmla="*/ 123 w 159"/>
              <a:gd name="T3" fmla="*/ 0 h 175"/>
              <a:gd name="T4" fmla="*/ 123 w 159"/>
              <a:gd name="T5" fmla="*/ 17 h 175"/>
              <a:gd name="T6" fmla="*/ 119 w 159"/>
              <a:gd name="T7" fmla="*/ 21 h 175"/>
              <a:gd name="T8" fmla="*/ 115 w 159"/>
              <a:gd name="T9" fmla="*/ 17 h 175"/>
              <a:gd name="T10" fmla="*/ 115 w 159"/>
              <a:gd name="T11" fmla="*/ 0 h 175"/>
              <a:gd name="T12" fmla="*/ 44 w 159"/>
              <a:gd name="T13" fmla="*/ 0 h 175"/>
              <a:gd name="T14" fmla="*/ 44 w 159"/>
              <a:gd name="T15" fmla="*/ 17 h 175"/>
              <a:gd name="T16" fmla="*/ 40 w 159"/>
              <a:gd name="T17" fmla="*/ 21 h 175"/>
              <a:gd name="T18" fmla="*/ 36 w 159"/>
              <a:gd name="T19" fmla="*/ 17 h 175"/>
              <a:gd name="T20" fmla="*/ 36 w 159"/>
              <a:gd name="T21" fmla="*/ 0 h 175"/>
              <a:gd name="T22" fmla="*/ 14 w 159"/>
              <a:gd name="T23" fmla="*/ 0 h 175"/>
              <a:gd name="T24" fmla="*/ 0 w 159"/>
              <a:gd name="T25" fmla="*/ 13 h 175"/>
              <a:gd name="T26" fmla="*/ 0 w 159"/>
              <a:gd name="T27" fmla="*/ 162 h 175"/>
              <a:gd name="T28" fmla="*/ 14 w 159"/>
              <a:gd name="T29" fmla="*/ 175 h 175"/>
              <a:gd name="T30" fmla="*/ 146 w 159"/>
              <a:gd name="T31" fmla="*/ 175 h 175"/>
              <a:gd name="T32" fmla="*/ 159 w 159"/>
              <a:gd name="T33" fmla="*/ 162 h 175"/>
              <a:gd name="T34" fmla="*/ 159 w 159"/>
              <a:gd name="T35" fmla="*/ 13 h 175"/>
              <a:gd name="T36" fmla="*/ 146 w 159"/>
              <a:gd name="T37" fmla="*/ 0 h 175"/>
              <a:gd name="T38" fmla="*/ 142 w 159"/>
              <a:gd name="T39" fmla="*/ 160 h 175"/>
              <a:gd name="T40" fmla="*/ 17 w 159"/>
              <a:gd name="T41" fmla="*/ 160 h 175"/>
              <a:gd name="T42" fmla="*/ 17 w 159"/>
              <a:gd name="T43" fmla="*/ 40 h 175"/>
              <a:gd name="T44" fmla="*/ 142 w 159"/>
              <a:gd name="T45" fmla="*/ 40 h 175"/>
              <a:gd name="T46" fmla="*/ 142 w 159"/>
              <a:gd name="T47" fmla="*/ 16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9" h="175">
                <a:moveTo>
                  <a:pt x="146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9"/>
                  <a:pt x="121" y="21"/>
                  <a:pt x="119" y="21"/>
                </a:cubicBezTo>
                <a:cubicBezTo>
                  <a:pt x="117" y="21"/>
                  <a:pt x="115" y="19"/>
                  <a:pt x="115" y="17"/>
                </a:cubicBezTo>
                <a:cubicBezTo>
                  <a:pt x="115" y="0"/>
                  <a:pt x="115" y="0"/>
                  <a:pt x="11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9"/>
                  <a:pt x="42" y="21"/>
                  <a:pt x="40" y="21"/>
                </a:cubicBezTo>
                <a:cubicBezTo>
                  <a:pt x="38" y="21"/>
                  <a:pt x="36" y="19"/>
                  <a:pt x="36" y="17"/>
                </a:cubicBezTo>
                <a:cubicBezTo>
                  <a:pt x="36" y="0"/>
                  <a:pt x="36" y="0"/>
                  <a:pt x="36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9"/>
                  <a:pt x="6" y="175"/>
                  <a:pt x="14" y="175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3" y="175"/>
                  <a:pt x="159" y="169"/>
                  <a:pt x="159" y="162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9" y="6"/>
                  <a:pt x="153" y="0"/>
                  <a:pt x="146" y="0"/>
                </a:cubicBezTo>
                <a:close/>
                <a:moveTo>
                  <a:pt x="142" y="160"/>
                </a:moveTo>
                <a:cubicBezTo>
                  <a:pt x="17" y="160"/>
                  <a:pt x="17" y="160"/>
                  <a:pt x="17" y="160"/>
                </a:cubicBezTo>
                <a:cubicBezTo>
                  <a:pt x="17" y="40"/>
                  <a:pt x="17" y="40"/>
                  <a:pt x="17" y="40"/>
                </a:cubicBezTo>
                <a:cubicBezTo>
                  <a:pt x="142" y="40"/>
                  <a:pt x="142" y="40"/>
                  <a:pt x="142" y="40"/>
                </a:cubicBezTo>
                <a:lnTo>
                  <a:pt x="142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60"/>
          <p:cNvSpPr/>
          <p:nvPr/>
        </p:nvSpPr>
        <p:spPr bwMode="auto">
          <a:xfrm>
            <a:off x="6558696" y="3152777"/>
            <a:ext cx="23809" cy="47625"/>
          </a:xfrm>
          <a:custGeom>
            <a:avLst/>
            <a:gdLst>
              <a:gd name="T0" fmla="*/ 8 w 8"/>
              <a:gd name="T1" fmla="*/ 4 h 17"/>
              <a:gd name="T2" fmla="*/ 4 w 8"/>
              <a:gd name="T3" fmla="*/ 0 h 17"/>
              <a:gd name="T4" fmla="*/ 0 w 8"/>
              <a:gd name="T5" fmla="*/ 4 h 17"/>
              <a:gd name="T6" fmla="*/ 0 w 8"/>
              <a:gd name="T7" fmla="*/ 17 h 17"/>
              <a:gd name="T8" fmla="*/ 8 w 8"/>
              <a:gd name="T9" fmla="*/ 17 h 17"/>
              <a:gd name="T10" fmla="*/ 8 w 8"/>
              <a:gd name="T11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7">
                <a:moveTo>
                  <a:pt x="8" y="4"/>
                </a:move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8" y="17"/>
                  <a:pt x="8" y="17"/>
                  <a:pt x="8" y="17"/>
                </a:cubicBezTo>
                <a:lnTo>
                  <a:pt x="8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1"/>
          <p:cNvSpPr/>
          <p:nvPr/>
        </p:nvSpPr>
        <p:spPr bwMode="auto">
          <a:xfrm>
            <a:off x="5234893" y="3167064"/>
            <a:ext cx="188888" cy="344488"/>
          </a:xfrm>
          <a:custGeom>
            <a:avLst/>
            <a:gdLst>
              <a:gd name="T0" fmla="*/ 66 w 66"/>
              <a:gd name="T1" fmla="*/ 38 h 121"/>
              <a:gd name="T2" fmla="*/ 16 w 66"/>
              <a:gd name="T3" fmla="*/ 0 h 121"/>
              <a:gd name="T4" fmla="*/ 0 w 66"/>
              <a:gd name="T5" fmla="*/ 0 h 121"/>
              <a:gd name="T6" fmla="*/ 0 w 66"/>
              <a:gd name="T7" fmla="*/ 121 h 121"/>
              <a:gd name="T8" fmla="*/ 12 w 66"/>
              <a:gd name="T9" fmla="*/ 111 h 121"/>
              <a:gd name="T10" fmla="*/ 15 w 66"/>
              <a:gd name="T11" fmla="*/ 110 h 121"/>
              <a:gd name="T12" fmla="*/ 65 w 66"/>
              <a:gd name="T13" fmla="*/ 47 h 121"/>
              <a:gd name="T14" fmla="*/ 66 w 66"/>
              <a:gd name="T15" fmla="*/ 3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121">
                <a:moveTo>
                  <a:pt x="66" y="38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2" y="110"/>
                  <a:pt x="14" y="110"/>
                  <a:pt x="15" y="110"/>
                </a:cubicBezTo>
                <a:cubicBezTo>
                  <a:pt x="65" y="47"/>
                  <a:pt x="65" y="47"/>
                  <a:pt x="65" y="47"/>
                </a:cubicBezTo>
                <a:lnTo>
                  <a:pt x="66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"/>
          <p:cNvSpPr/>
          <p:nvPr/>
        </p:nvSpPr>
        <p:spPr bwMode="auto">
          <a:xfrm>
            <a:off x="5331718" y="3579814"/>
            <a:ext cx="39682" cy="39688"/>
          </a:xfrm>
          <a:custGeom>
            <a:avLst/>
            <a:gdLst>
              <a:gd name="T0" fmla="*/ 7 w 14"/>
              <a:gd name="T1" fmla="*/ 0 h 14"/>
              <a:gd name="T2" fmla="*/ 2 w 14"/>
              <a:gd name="T3" fmla="*/ 2 h 14"/>
              <a:gd name="T4" fmla="*/ 3 w 14"/>
              <a:gd name="T5" fmla="*/ 12 h 14"/>
              <a:gd name="T6" fmla="*/ 11 w 14"/>
              <a:gd name="T7" fmla="*/ 11 h 14"/>
              <a:gd name="T8" fmla="*/ 11 w 14"/>
              <a:gd name="T9" fmla="*/ 1 h 14"/>
              <a:gd name="T10" fmla="*/ 7 w 14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7" y="0"/>
                </a:moveTo>
                <a:cubicBezTo>
                  <a:pt x="5" y="0"/>
                  <a:pt x="3" y="1"/>
                  <a:pt x="2" y="2"/>
                </a:cubicBezTo>
                <a:cubicBezTo>
                  <a:pt x="0" y="5"/>
                  <a:pt x="0" y="10"/>
                  <a:pt x="3" y="12"/>
                </a:cubicBezTo>
                <a:cubicBezTo>
                  <a:pt x="5" y="14"/>
                  <a:pt x="9" y="13"/>
                  <a:pt x="11" y="11"/>
                </a:cubicBezTo>
                <a:cubicBezTo>
                  <a:pt x="14" y="8"/>
                  <a:pt x="13" y="4"/>
                  <a:pt x="11" y="1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63"/>
          <p:cNvSpPr/>
          <p:nvPr/>
        </p:nvSpPr>
        <p:spPr bwMode="auto">
          <a:xfrm>
            <a:off x="5285686" y="3543302"/>
            <a:ext cx="41270" cy="39688"/>
          </a:xfrm>
          <a:custGeom>
            <a:avLst/>
            <a:gdLst>
              <a:gd name="T0" fmla="*/ 7 w 14"/>
              <a:gd name="T1" fmla="*/ 0 h 14"/>
              <a:gd name="T2" fmla="*/ 2 w 14"/>
              <a:gd name="T3" fmla="*/ 2 h 14"/>
              <a:gd name="T4" fmla="*/ 3 w 14"/>
              <a:gd name="T5" fmla="*/ 12 h 14"/>
              <a:gd name="T6" fmla="*/ 11 w 14"/>
              <a:gd name="T7" fmla="*/ 10 h 14"/>
              <a:gd name="T8" fmla="*/ 10 w 14"/>
              <a:gd name="T9" fmla="*/ 1 h 14"/>
              <a:gd name="T10" fmla="*/ 7 w 14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7" y="0"/>
                </a:moveTo>
                <a:cubicBezTo>
                  <a:pt x="5" y="0"/>
                  <a:pt x="3" y="1"/>
                  <a:pt x="2" y="2"/>
                </a:cubicBezTo>
                <a:cubicBezTo>
                  <a:pt x="0" y="5"/>
                  <a:pt x="0" y="9"/>
                  <a:pt x="3" y="12"/>
                </a:cubicBezTo>
                <a:cubicBezTo>
                  <a:pt x="5" y="14"/>
                  <a:pt x="9" y="13"/>
                  <a:pt x="11" y="10"/>
                </a:cubicBezTo>
                <a:cubicBezTo>
                  <a:pt x="14" y="8"/>
                  <a:pt x="13" y="3"/>
                  <a:pt x="10" y="1"/>
                </a:cubicBezTo>
                <a:cubicBezTo>
                  <a:pt x="9" y="0"/>
                  <a:pt x="8" y="0"/>
                  <a:pt x="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4"/>
          <p:cNvSpPr/>
          <p:nvPr/>
        </p:nvSpPr>
        <p:spPr bwMode="auto">
          <a:xfrm>
            <a:off x="5604732" y="3167064"/>
            <a:ext cx="157142" cy="293688"/>
          </a:xfrm>
          <a:custGeom>
            <a:avLst/>
            <a:gdLst>
              <a:gd name="T0" fmla="*/ 54 w 99"/>
              <a:gd name="T1" fmla="*/ 0 h 185"/>
              <a:gd name="T2" fmla="*/ 0 w 99"/>
              <a:gd name="T3" fmla="*/ 61 h 185"/>
              <a:gd name="T4" fmla="*/ 99 w 99"/>
              <a:gd name="T5" fmla="*/ 185 h 185"/>
              <a:gd name="T6" fmla="*/ 99 w 99"/>
              <a:gd name="T7" fmla="*/ 0 h 185"/>
              <a:gd name="T8" fmla="*/ 54 w 99"/>
              <a:gd name="T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185">
                <a:moveTo>
                  <a:pt x="54" y="0"/>
                </a:moveTo>
                <a:lnTo>
                  <a:pt x="0" y="61"/>
                </a:lnTo>
                <a:lnTo>
                  <a:pt x="99" y="185"/>
                </a:lnTo>
                <a:lnTo>
                  <a:pt x="99" y="0"/>
                </a:lnTo>
                <a:lnTo>
                  <a:pt x="5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5"/>
          <p:cNvSpPr/>
          <p:nvPr/>
        </p:nvSpPr>
        <p:spPr bwMode="auto">
          <a:xfrm>
            <a:off x="5377749" y="3617914"/>
            <a:ext cx="39682" cy="39688"/>
          </a:xfrm>
          <a:custGeom>
            <a:avLst/>
            <a:gdLst>
              <a:gd name="T0" fmla="*/ 7 w 14"/>
              <a:gd name="T1" fmla="*/ 0 h 14"/>
              <a:gd name="T2" fmla="*/ 2 w 14"/>
              <a:gd name="T3" fmla="*/ 3 h 14"/>
              <a:gd name="T4" fmla="*/ 3 w 14"/>
              <a:gd name="T5" fmla="*/ 12 h 14"/>
              <a:gd name="T6" fmla="*/ 12 w 14"/>
              <a:gd name="T7" fmla="*/ 11 h 14"/>
              <a:gd name="T8" fmla="*/ 11 w 14"/>
              <a:gd name="T9" fmla="*/ 2 h 14"/>
              <a:gd name="T10" fmla="*/ 7 w 14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7" y="0"/>
                </a:moveTo>
                <a:cubicBezTo>
                  <a:pt x="5" y="0"/>
                  <a:pt x="3" y="1"/>
                  <a:pt x="2" y="3"/>
                </a:cubicBezTo>
                <a:cubicBezTo>
                  <a:pt x="0" y="6"/>
                  <a:pt x="0" y="10"/>
                  <a:pt x="3" y="12"/>
                </a:cubicBezTo>
                <a:cubicBezTo>
                  <a:pt x="5" y="14"/>
                  <a:pt x="9" y="14"/>
                  <a:pt x="12" y="11"/>
                </a:cubicBezTo>
                <a:cubicBezTo>
                  <a:pt x="14" y="8"/>
                  <a:pt x="13" y="4"/>
                  <a:pt x="11" y="2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6"/>
          <p:cNvSpPr/>
          <p:nvPr/>
        </p:nvSpPr>
        <p:spPr bwMode="auto">
          <a:xfrm>
            <a:off x="5414257" y="3286127"/>
            <a:ext cx="315871" cy="214313"/>
          </a:xfrm>
          <a:custGeom>
            <a:avLst/>
            <a:gdLst>
              <a:gd name="T0" fmla="*/ 3 w 111"/>
              <a:gd name="T1" fmla="*/ 41 h 75"/>
              <a:gd name="T2" fmla="*/ 2 w 111"/>
              <a:gd name="T3" fmla="*/ 51 h 75"/>
              <a:gd name="T4" fmla="*/ 14 w 111"/>
              <a:gd name="T5" fmla="*/ 51 h 75"/>
              <a:gd name="T6" fmla="*/ 38 w 111"/>
              <a:gd name="T7" fmla="*/ 33 h 75"/>
              <a:gd name="T8" fmla="*/ 38 w 111"/>
              <a:gd name="T9" fmla="*/ 33 h 75"/>
              <a:gd name="T10" fmla="*/ 39 w 111"/>
              <a:gd name="T11" fmla="*/ 33 h 75"/>
              <a:gd name="T12" fmla="*/ 40 w 111"/>
              <a:gd name="T13" fmla="*/ 33 h 75"/>
              <a:gd name="T14" fmla="*/ 41 w 111"/>
              <a:gd name="T15" fmla="*/ 33 h 75"/>
              <a:gd name="T16" fmla="*/ 42 w 111"/>
              <a:gd name="T17" fmla="*/ 34 h 75"/>
              <a:gd name="T18" fmla="*/ 42 w 111"/>
              <a:gd name="T19" fmla="*/ 34 h 75"/>
              <a:gd name="T20" fmla="*/ 71 w 111"/>
              <a:gd name="T21" fmla="*/ 58 h 75"/>
              <a:gd name="T22" fmla="*/ 71 w 111"/>
              <a:gd name="T23" fmla="*/ 58 h 75"/>
              <a:gd name="T24" fmla="*/ 91 w 111"/>
              <a:gd name="T25" fmla="*/ 75 h 75"/>
              <a:gd name="T26" fmla="*/ 111 w 111"/>
              <a:gd name="T27" fmla="*/ 60 h 75"/>
              <a:gd name="T28" fmla="*/ 62 w 111"/>
              <a:gd name="T29" fmla="*/ 0 h 75"/>
              <a:gd name="T30" fmla="*/ 3 w 111"/>
              <a:gd name="T3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75">
                <a:moveTo>
                  <a:pt x="3" y="41"/>
                </a:moveTo>
                <a:cubicBezTo>
                  <a:pt x="3" y="43"/>
                  <a:pt x="0" y="49"/>
                  <a:pt x="2" y="51"/>
                </a:cubicBezTo>
                <a:cubicBezTo>
                  <a:pt x="7" y="55"/>
                  <a:pt x="11" y="54"/>
                  <a:pt x="14" y="51"/>
                </a:cubicBezTo>
                <a:cubicBezTo>
                  <a:pt x="18" y="47"/>
                  <a:pt x="31" y="34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3"/>
                  <a:pt x="41" y="33"/>
                </a:cubicBezTo>
                <a:cubicBezTo>
                  <a:pt x="41" y="33"/>
                  <a:pt x="41" y="33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91" y="75"/>
                  <a:pt x="91" y="75"/>
                  <a:pt x="91" y="75"/>
                </a:cubicBezTo>
                <a:cubicBezTo>
                  <a:pt x="111" y="60"/>
                  <a:pt x="111" y="60"/>
                  <a:pt x="111" y="60"/>
                </a:cubicBezTo>
                <a:cubicBezTo>
                  <a:pt x="62" y="0"/>
                  <a:pt x="62" y="0"/>
                  <a:pt x="62" y="0"/>
                </a:cubicBezTo>
                <a:cubicBezTo>
                  <a:pt x="52" y="3"/>
                  <a:pt x="16" y="19"/>
                  <a:pt x="3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67"/>
          <p:cNvSpPr/>
          <p:nvPr/>
        </p:nvSpPr>
        <p:spPr bwMode="auto">
          <a:xfrm>
            <a:off x="5298385" y="3311527"/>
            <a:ext cx="387300" cy="379413"/>
          </a:xfrm>
          <a:custGeom>
            <a:avLst/>
            <a:gdLst>
              <a:gd name="T0" fmla="*/ 79 w 136"/>
              <a:gd name="T1" fmla="*/ 32 h 133"/>
              <a:gd name="T2" fmla="*/ 61 w 136"/>
              <a:gd name="T3" fmla="*/ 48 h 133"/>
              <a:gd name="T4" fmla="*/ 38 w 136"/>
              <a:gd name="T5" fmla="*/ 48 h 133"/>
              <a:gd name="T6" fmla="*/ 37 w 136"/>
              <a:gd name="T7" fmla="*/ 28 h 133"/>
              <a:gd name="T8" fmla="*/ 67 w 136"/>
              <a:gd name="T9" fmla="*/ 0 h 133"/>
              <a:gd name="T10" fmla="*/ 48 w 136"/>
              <a:gd name="T11" fmla="*/ 3 h 133"/>
              <a:gd name="T12" fmla="*/ 0 w 136"/>
              <a:gd name="T13" fmla="*/ 63 h 133"/>
              <a:gd name="T14" fmla="*/ 84 w 136"/>
              <a:gd name="T15" fmla="*/ 132 h 133"/>
              <a:gd name="T16" fmla="*/ 86 w 136"/>
              <a:gd name="T17" fmla="*/ 133 h 133"/>
              <a:gd name="T18" fmla="*/ 87 w 136"/>
              <a:gd name="T19" fmla="*/ 133 h 133"/>
              <a:gd name="T20" fmla="*/ 91 w 136"/>
              <a:gd name="T21" fmla="*/ 131 h 133"/>
              <a:gd name="T22" fmla="*/ 93 w 136"/>
              <a:gd name="T23" fmla="*/ 126 h 133"/>
              <a:gd name="T24" fmla="*/ 91 w 136"/>
              <a:gd name="T25" fmla="*/ 122 h 133"/>
              <a:gd name="T26" fmla="*/ 64 w 136"/>
              <a:gd name="T27" fmla="*/ 99 h 133"/>
              <a:gd name="T28" fmla="*/ 63 w 136"/>
              <a:gd name="T29" fmla="*/ 94 h 133"/>
              <a:gd name="T30" fmla="*/ 69 w 136"/>
              <a:gd name="T31" fmla="*/ 93 h 133"/>
              <a:gd name="T32" fmla="*/ 74 w 136"/>
              <a:gd name="T33" fmla="*/ 97 h 133"/>
              <a:gd name="T34" fmla="*/ 74 w 136"/>
              <a:gd name="T35" fmla="*/ 97 h 133"/>
              <a:gd name="T36" fmla="*/ 96 w 136"/>
              <a:gd name="T37" fmla="*/ 116 h 133"/>
              <a:gd name="T38" fmla="*/ 96 w 136"/>
              <a:gd name="T39" fmla="*/ 116 h 133"/>
              <a:gd name="T40" fmla="*/ 101 w 136"/>
              <a:gd name="T41" fmla="*/ 120 h 133"/>
              <a:gd name="T42" fmla="*/ 105 w 136"/>
              <a:gd name="T43" fmla="*/ 121 h 133"/>
              <a:gd name="T44" fmla="*/ 109 w 136"/>
              <a:gd name="T45" fmla="*/ 118 h 133"/>
              <a:gd name="T46" fmla="*/ 109 w 136"/>
              <a:gd name="T47" fmla="*/ 110 h 133"/>
              <a:gd name="T48" fmla="*/ 81 w 136"/>
              <a:gd name="T49" fmla="*/ 87 h 133"/>
              <a:gd name="T50" fmla="*/ 81 w 136"/>
              <a:gd name="T51" fmla="*/ 81 h 133"/>
              <a:gd name="T52" fmla="*/ 86 w 136"/>
              <a:gd name="T53" fmla="*/ 81 h 133"/>
              <a:gd name="T54" fmla="*/ 89 w 136"/>
              <a:gd name="T55" fmla="*/ 83 h 133"/>
              <a:gd name="T56" fmla="*/ 116 w 136"/>
              <a:gd name="T57" fmla="*/ 106 h 133"/>
              <a:gd name="T58" fmla="*/ 116 w 136"/>
              <a:gd name="T59" fmla="*/ 106 h 133"/>
              <a:gd name="T60" fmla="*/ 117 w 136"/>
              <a:gd name="T61" fmla="*/ 106 h 133"/>
              <a:gd name="T62" fmla="*/ 117 w 136"/>
              <a:gd name="T63" fmla="*/ 106 h 133"/>
              <a:gd name="T64" fmla="*/ 118 w 136"/>
              <a:gd name="T65" fmla="*/ 107 h 133"/>
              <a:gd name="T66" fmla="*/ 118 w 136"/>
              <a:gd name="T67" fmla="*/ 107 h 133"/>
              <a:gd name="T68" fmla="*/ 120 w 136"/>
              <a:gd name="T69" fmla="*/ 107 h 133"/>
              <a:gd name="T70" fmla="*/ 124 w 136"/>
              <a:gd name="T71" fmla="*/ 104 h 133"/>
              <a:gd name="T72" fmla="*/ 124 w 136"/>
              <a:gd name="T73" fmla="*/ 96 h 133"/>
              <a:gd name="T74" fmla="*/ 96 w 136"/>
              <a:gd name="T75" fmla="*/ 73 h 133"/>
              <a:gd name="T76" fmla="*/ 96 w 136"/>
              <a:gd name="T77" fmla="*/ 73 h 133"/>
              <a:gd name="T78" fmla="*/ 94 w 136"/>
              <a:gd name="T79" fmla="*/ 71 h 133"/>
              <a:gd name="T80" fmla="*/ 93 w 136"/>
              <a:gd name="T81" fmla="*/ 65 h 133"/>
              <a:gd name="T82" fmla="*/ 99 w 136"/>
              <a:gd name="T83" fmla="*/ 65 h 133"/>
              <a:gd name="T84" fmla="*/ 127 w 136"/>
              <a:gd name="T85" fmla="*/ 88 h 133"/>
              <a:gd name="T86" fmla="*/ 127 w 136"/>
              <a:gd name="T87" fmla="*/ 88 h 133"/>
              <a:gd name="T88" fmla="*/ 129 w 136"/>
              <a:gd name="T89" fmla="*/ 89 h 133"/>
              <a:gd name="T90" fmla="*/ 130 w 136"/>
              <a:gd name="T91" fmla="*/ 89 h 133"/>
              <a:gd name="T92" fmla="*/ 134 w 136"/>
              <a:gd name="T93" fmla="*/ 86 h 133"/>
              <a:gd name="T94" fmla="*/ 134 w 136"/>
              <a:gd name="T95" fmla="*/ 78 h 133"/>
              <a:gd name="T96" fmla="*/ 79 w 136"/>
              <a:gd name="T97" fmla="*/ 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" h="133">
                <a:moveTo>
                  <a:pt x="79" y="32"/>
                </a:moveTo>
                <a:cubicBezTo>
                  <a:pt x="76" y="34"/>
                  <a:pt x="68" y="41"/>
                  <a:pt x="61" y="48"/>
                </a:cubicBezTo>
                <a:cubicBezTo>
                  <a:pt x="55" y="54"/>
                  <a:pt x="45" y="54"/>
                  <a:pt x="38" y="48"/>
                </a:cubicBezTo>
                <a:cubicBezTo>
                  <a:pt x="32" y="43"/>
                  <a:pt x="35" y="33"/>
                  <a:pt x="37" y="28"/>
                </a:cubicBezTo>
                <a:cubicBezTo>
                  <a:pt x="44" y="17"/>
                  <a:pt x="55" y="7"/>
                  <a:pt x="67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0" y="63"/>
                  <a:pt x="0" y="63"/>
                  <a:pt x="0" y="63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5" y="133"/>
                  <a:pt x="86" y="133"/>
                  <a:pt x="86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9" y="133"/>
                  <a:pt x="90" y="132"/>
                  <a:pt x="91" y="131"/>
                </a:cubicBezTo>
                <a:cubicBezTo>
                  <a:pt x="92" y="129"/>
                  <a:pt x="93" y="128"/>
                  <a:pt x="93" y="126"/>
                </a:cubicBezTo>
                <a:cubicBezTo>
                  <a:pt x="93" y="125"/>
                  <a:pt x="92" y="123"/>
                  <a:pt x="91" y="122"/>
                </a:cubicBezTo>
                <a:cubicBezTo>
                  <a:pt x="64" y="99"/>
                  <a:pt x="64" y="99"/>
                  <a:pt x="64" y="99"/>
                </a:cubicBezTo>
                <a:cubicBezTo>
                  <a:pt x="62" y="98"/>
                  <a:pt x="62" y="95"/>
                  <a:pt x="63" y="94"/>
                </a:cubicBezTo>
                <a:cubicBezTo>
                  <a:pt x="64" y="92"/>
                  <a:pt x="67" y="92"/>
                  <a:pt x="69" y="93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101" y="120"/>
                  <a:pt x="101" y="120"/>
                  <a:pt x="101" y="120"/>
                </a:cubicBezTo>
                <a:cubicBezTo>
                  <a:pt x="102" y="121"/>
                  <a:pt x="104" y="121"/>
                  <a:pt x="105" y="121"/>
                </a:cubicBezTo>
                <a:cubicBezTo>
                  <a:pt x="106" y="121"/>
                  <a:pt x="108" y="120"/>
                  <a:pt x="109" y="118"/>
                </a:cubicBezTo>
                <a:cubicBezTo>
                  <a:pt x="111" y="116"/>
                  <a:pt x="111" y="112"/>
                  <a:pt x="109" y="110"/>
                </a:cubicBezTo>
                <a:cubicBezTo>
                  <a:pt x="81" y="87"/>
                  <a:pt x="81" y="87"/>
                  <a:pt x="81" y="87"/>
                </a:cubicBezTo>
                <a:cubicBezTo>
                  <a:pt x="79" y="86"/>
                  <a:pt x="79" y="83"/>
                  <a:pt x="81" y="81"/>
                </a:cubicBezTo>
                <a:cubicBezTo>
                  <a:pt x="82" y="80"/>
                  <a:pt x="85" y="79"/>
                  <a:pt x="86" y="81"/>
                </a:cubicBezTo>
                <a:cubicBezTo>
                  <a:pt x="89" y="83"/>
                  <a:pt x="89" y="83"/>
                  <a:pt x="89" y="83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6" y="106"/>
                  <a:pt x="117" y="106"/>
                  <a:pt x="117" y="106"/>
                </a:cubicBezTo>
                <a:cubicBezTo>
                  <a:pt x="117" y="106"/>
                  <a:pt x="117" y="106"/>
                  <a:pt x="117" y="106"/>
                </a:cubicBezTo>
                <a:cubicBezTo>
                  <a:pt x="117" y="107"/>
                  <a:pt x="117" y="107"/>
                  <a:pt x="118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9" y="107"/>
                  <a:pt x="119" y="107"/>
                  <a:pt x="120" y="107"/>
                </a:cubicBezTo>
                <a:cubicBezTo>
                  <a:pt x="121" y="107"/>
                  <a:pt x="123" y="106"/>
                  <a:pt x="124" y="104"/>
                </a:cubicBezTo>
                <a:cubicBezTo>
                  <a:pt x="126" y="102"/>
                  <a:pt x="126" y="98"/>
                  <a:pt x="124" y="96"/>
                </a:cubicBezTo>
                <a:cubicBezTo>
                  <a:pt x="96" y="73"/>
                  <a:pt x="96" y="73"/>
                  <a:pt x="96" y="73"/>
                </a:cubicBezTo>
                <a:cubicBezTo>
                  <a:pt x="96" y="73"/>
                  <a:pt x="96" y="73"/>
                  <a:pt x="96" y="73"/>
                </a:cubicBezTo>
                <a:cubicBezTo>
                  <a:pt x="94" y="71"/>
                  <a:pt x="94" y="71"/>
                  <a:pt x="94" y="71"/>
                </a:cubicBezTo>
                <a:cubicBezTo>
                  <a:pt x="92" y="70"/>
                  <a:pt x="92" y="67"/>
                  <a:pt x="93" y="65"/>
                </a:cubicBezTo>
                <a:cubicBezTo>
                  <a:pt x="95" y="64"/>
                  <a:pt x="97" y="63"/>
                  <a:pt x="99" y="65"/>
                </a:cubicBezTo>
                <a:cubicBezTo>
                  <a:pt x="127" y="88"/>
                  <a:pt x="127" y="88"/>
                  <a:pt x="127" y="88"/>
                </a:cubicBezTo>
                <a:cubicBezTo>
                  <a:pt x="127" y="88"/>
                  <a:pt x="127" y="88"/>
                  <a:pt x="127" y="88"/>
                </a:cubicBezTo>
                <a:cubicBezTo>
                  <a:pt x="128" y="89"/>
                  <a:pt x="128" y="89"/>
                  <a:pt x="129" y="8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2" y="89"/>
                  <a:pt x="133" y="88"/>
                  <a:pt x="134" y="86"/>
                </a:cubicBezTo>
                <a:cubicBezTo>
                  <a:pt x="136" y="84"/>
                  <a:pt x="136" y="80"/>
                  <a:pt x="134" y="78"/>
                </a:cubicBezTo>
                <a:lnTo>
                  <a:pt x="79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8"/>
          <p:cNvSpPr/>
          <p:nvPr/>
        </p:nvSpPr>
        <p:spPr bwMode="auto">
          <a:xfrm>
            <a:off x="5423781" y="3654427"/>
            <a:ext cx="39682" cy="39688"/>
          </a:xfrm>
          <a:custGeom>
            <a:avLst/>
            <a:gdLst>
              <a:gd name="T0" fmla="*/ 7 w 14"/>
              <a:gd name="T1" fmla="*/ 0 h 14"/>
              <a:gd name="T2" fmla="*/ 2 w 14"/>
              <a:gd name="T3" fmla="*/ 3 h 14"/>
              <a:gd name="T4" fmla="*/ 3 w 14"/>
              <a:gd name="T5" fmla="*/ 12 h 14"/>
              <a:gd name="T6" fmla="*/ 12 w 14"/>
              <a:gd name="T7" fmla="*/ 11 h 14"/>
              <a:gd name="T8" fmla="*/ 11 w 14"/>
              <a:gd name="T9" fmla="*/ 2 h 14"/>
              <a:gd name="T10" fmla="*/ 7 w 14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7" y="0"/>
                </a:moveTo>
                <a:cubicBezTo>
                  <a:pt x="5" y="0"/>
                  <a:pt x="3" y="1"/>
                  <a:pt x="2" y="3"/>
                </a:cubicBezTo>
                <a:cubicBezTo>
                  <a:pt x="0" y="6"/>
                  <a:pt x="0" y="10"/>
                  <a:pt x="3" y="12"/>
                </a:cubicBezTo>
                <a:cubicBezTo>
                  <a:pt x="6" y="14"/>
                  <a:pt x="9" y="14"/>
                  <a:pt x="12" y="11"/>
                </a:cubicBezTo>
                <a:cubicBezTo>
                  <a:pt x="14" y="8"/>
                  <a:pt x="13" y="4"/>
                  <a:pt x="11" y="2"/>
                </a:cubicBezTo>
                <a:cubicBezTo>
                  <a:pt x="10" y="1"/>
                  <a:pt x="8" y="0"/>
                  <a:pt x="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69"/>
          <p:cNvSpPr/>
          <p:nvPr/>
        </p:nvSpPr>
        <p:spPr bwMode="auto">
          <a:xfrm>
            <a:off x="5546003" y="3714752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70"/>
          <p:cNvSpPr/>
          <p:nvPr/>
        </p:nvSpPr>
        <p:spPr bwMode="auto">
          <a:xfrm>
            <a:off x="2903159" y="3200402"/>
            <a:ext cx="125396" cy="319088"/>
          </a:xfrm>
          <a:custGeom>
            <a:avLst/>
            <a:gdLst>
              <a:gd name="T0" fmla="*/ 13 w 44"/>
              <a:gd name="T1" fmla="*/ 112 h 112"/>
              <a:gd name="T2" fmla="*/ 31 w 44"/>
              <a:gd name="T3" fmla="*/ 112 h 112"/>
              <a:gd name="T4" fmla="*/ 44 w 44"/>
              <a:gd name="T5" fmla="*/ 99 h 112"/>
              <a:gd name="T6" fmla="*/ 44 w 44"/>
              <a:gd name="T7" fmla="*/ 13 h 112"/>
              <a:gd name="T8" fmla="*/ 31 w 44"/>
              <a:gd name="T9" fmla="*/ 0 h 112"/>
              <a:gd name="T10" fmla="*/ 13 w 44"/>
              <a:gd name="T11" fmla="*/ 0 h 112"/>
              <a:gd name="T12" fmla="*/ 0 w 44"/>
              <a:gd name="T13" fmla="*/ 13 h 112"/>
              <a:gd name="T14" fmla="*/ 0 w 44"/>
              <a:gd name="T15" fmla="*/ 99 h 112"/>
              <a:gd name="T16" fmla="*/ 13 w 44"/>
              <a:gd name="T1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12">
                <a:moveTo>
                  <a:pt x="13" y="112"/>
                </a:moveTo>
                <a:cubicBezTo>
                  <a:pt x="31" y="112"/>
                  <a:pt x="31" y="112"/>
                  <a:pt x="31" y="112"/>
                </a:cubicBezTo>
                <a:cubicBezTo>
                  <a:pt x="38" y="112"/>
                  <a:pt x="44" y="106"/>
                  <a:pt x="44" y="99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6"/>
                  <a:pt x="38" y="0"/>
                  <a:pt x="3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6" y="112"/>
                  <a:pt x="13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71"/>
          <p:cNvSpPr>
            <a:spLocks noEditPoints="1"/>
          </p:cNvSpPr>
          <p:nvPr/>
        </p:nvSpPr>
        <p:spPr bwMode="auto">
          <a:xfrm>
            <a:off x="2857128" y="3157539"/>
            <a:ext cx="547616" cy="439738"/>
          </a:xfrm>
          <a:custGeom>
            <a:avLst/>
            <a:gdLst>
              <a:gd name="T0" fmla="*/ 177 w 192"/>
              <a:gd name="T1" fmla="*/ 23 h 154"/>
              <a:gd name="T2" fmla="*/ 76 w 192"/>
              <a:gd name="T3" fmla="*/ 0 h 154"/>
              <a:gd name="T4" fmla="*/ 68 w 192"/>
              <a:gd name="T5" fmla="*/ 23 h 154"/>
              <a:gd name="T6" fmla="*/ 68 w 192"/>
              <a:gd name="T7" fmla="*/ 114 h 154"/>
              <a:gd name="T8" fmla="*/ 29 w 192"/>
              <a:gd name="T9" fmla="*/ 135 h 154"/>
              <a:gd name="T10" fmla="*/ 8 w 192"/>
              <a:gd name="T11" fmla="*/ 28 h 154"/>
              <a:gd name="T12" fmla="*/ 0 w 192"/>
              <a:gd name="T13" fmla="*/ 37 h 154"/>
              <a:gd name="T14" fmla="*/ 12 w 192"/>
              <a:gd name="T15" fmla="*/ 154 h 154"/>
              <a:gd name="T16" fmla="*/ 71 w 192"/>
              <a:gd name="T17" fmla="*/ 154 h 154"/>
              <a:gd name="T18" fmla="*/ 182 w 192"/>
              <a:gd name="T19" fmla="*/ 121 h 154"/>
              <a:gd name="T20" fmla="*/ 192 w 192"/>
              <a:gd name="T21" fmla="*/ 141 h 154"/>
              <a:gd name="T22" fmla="*/ 178 w 192"/>
              <a:gd name="T23" fmla="*/ 23 h 154"/>
              <a:gd name="T24" fmla="*/ 92 w 192"/>
              <a:gd name="T25" fmla="*/ 116 h 154"/>
              <a:gd name="T26" fmla="*/ 92 w 192"/>
              <a:gd name="T27" fmla="*/ 108 h 154"/>
              <a:gd name="T28" fmla="*/ 103 w 192"/>
              <a:gd name="T29" fmla="*/ 112 h 154"/>
              <a:gd name="T30" fmla="*/ 99 w 192"/>
              <a:gd name="T31" fmla="*/ 99 h 154"/>
              <a:gd name="T32" fmla="*/ 88 w 192"/>
              <a:gd name="T33" fmla="*/ 95 h 154"/>
              <a:gd name="T34" fmla="*/ 99 w 192"/>
              <a:gd name="T35" fmla="*/ 91 h 154"/>
              <a:gd name="T36" fmla="*/ 99 w 192"/>
              <a:gd name="T37" fmla="*/ 99 h 154"/>
              <a:gd name="T38" fmla="*/ 92 w 192"/>
              <a:gd name="T39" fmla="*/ 83 h 154"/>
              <a:gd name="T40" fmla="*/ 92 w 192"/>
              <a:gd name="T41" fmla="*/ 75 h 154"/>
              <a:gd name="T42" fmla="*/ 103 w 192"/>
              <a:gd name="T43" fmla="*/ 79 h 154"/>
              <a:gd name="T44" fmla="*/ 126 w 192"/>
              <a:gd name="T45" fmla="*/ 116 h 154"/>
              <a:gd name="T46" fmla="*/ 114 w 192"/>
              <a:gd name="T47" fmla="*/ 112 h 154"/>
              <a:gd name="T48" fmla="*/ 126 w 192"/>
              <a:gd name="T49" fmla="*/ 108 h 154"/>
              <a:gd name="T50" fmla="*/ 126 w 192"/>
              <a:gd name="T51" fmla="*/ 116 h 154"/>
              <a:gd name="T52" fmla="*/ 118 w 192"/>
              <a:gd name="T53" fmla="*/ 99 h 154"/>
              <a:gd name="T54" fmla="*/ 118 w 192"/>
              <a:gd name="T55" fmla="*/ 91 h 154"/>
              <a:gd name="T56" fmla="*/ 130 w 192"/>
              <a:gd name="T57" fmla="*/ 95 h 154"/>
              <a:gd name="T58" fmla="*/ 126 w 192"/>
              <a:gd name="T59" fmla="*/ 83 h 154"/>
              <a:gd name="T60" fmla="*/ 114 w 192"/>
              <a:gd name="T61" fmla="*/ 79 h 154"/>
              <a:gd name="T62" fmla="*/ 126 w 192"/>
              <a:gd name="T63" fmla="*/ 75 h 154"/>
              <a:gd name="T64" fmla="*/ 126 w 192"/>
              <a:gd name="T65" fmla="*/ 83 h 154"/>
              <a:gd name="T66" fmla="*/ 145 w 192"/>
              <a:gd name="T67" fmla="*/ 116 h 154"/>
              <a:gd name="T68" fmla="*/ 145 w 192"/>
              <a:gd name="T69" fmla="*/ 108 h 154"/>
              <a:gd name="T70" fmla="*/ 156 w 192"/>
              <a:gd name="T71" fmla="*/ 112 h 154"/>
              <a:gd name="T72" fmla="*/ 152 w 192"/>
              <a:gd name="T73" fmla="*/ 99 h 154"/>
              <a:gd name="T74" fmla="*/ 140 w 192"/>
              <a:gd name="T75" fmla="*/ 95 h 154"/>
              <a:gd name="T76" fmla="*/ 152 w 192"/>
              <a:gd name="T77" fmla="*/ 91 h 154"/>
              <a:gd name="T78" fmla="*/ 152 w 192"/>
              <a:gd name="T79" fmla="*/ 99 h 154"/>
              <a:gd name="T80" fmla="*/ 145 w 192"/>
              <a:gd name="T81" fmla="*/ 83 h 154"/>
              <a:gd name="T82" fmla="*/ 145 w 192"/>
              <a:gd name="T83" fmla="*/ 75 h 154"/>
              <a:gd name="T84" fmla="*/ 156 w 192"/>
              <a:gd name="T85" fmla="*/ 79 h 154"/>
              <a:gd name="T86" fmla="*/ 163 w 192"/>
              <a:gd name="T87" fmla="*/ 63 h 154"/>
              <a:gd name="T88" fmla="*/ 81 w 192"/>
              <a:gd name="T89" fmla="*/ 40 h 154"/>
              <a:gd name="T90" fmla="*/ 163 w 192"/>
              <a:gd name="T91" fmla="*/ 63 h 154"/>
              <a:gd name="T92" fmla="*/ 84 w 192"/>
              <a:gd name="T93" fmla="*/ 23 h 154"/>
              <a:gd name="T94" fmla="*/ 169 w 192"/>
              <a:gd name="T95" fmla="*/ 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54">
                <a:moveTo>
                  <a:pt x="178" y="23"/>
                </a:moveTo>
                <a:cubicBezTo>
                  <a:pt x="177" y="23"/>
                  <a:pt x="177" y="23"/>
                  <a:pt x="177" y="23"/>
                </a:cubicBezTo>
                <a:cubicBezTo>
                  <a:pt x="177" y="0"/>
                  <a:pt x="177" y="0"/>
                  <a:pt x="1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23"/>
                  <a:pt x="76" y="23"/>
                  <a:pt x="76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5"/>
                  <a:pt x="68" y="26"/>
                  <a:pt x="68" y="28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26"/>
                  <a:pt x="59" y="135"/>
                  <a:pt x="47" y="135"/>
                </a:cubicBezTo>
                <a:cubicBezTo>
                  <a:pt x="29" y="135"/>
                  <a:pt x="29" y="135"/>
                  <a:pt x="29" y="135"/>
                </a:cubicBezTo>
                <a:cubicBezTo>
                  <a:pt x="17" y="135"/>
                  <a:pt x="8" y="126"/>
                  <a:pt x="8" y="114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7"/>
                  <a:pt x="8" y="25"/>
                  <a:pt x="8" y="24"/>
                </a:cubicBezTo>
                <a:cubicBezTo>
                  <a:pt x="3" y="26"/>
                  <a:pt x="0" y="31"/>
                  <a:pt x="0" y="37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8"/>
                  <a:pt x="5" y="153"/>
                  <a:pt x="12" y="154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71" y="154"/>
                  <a:pt x="71" y="154"/>
                  <a:pt x="71" y="154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182" y="121"/>
                  <a:pt x="182" y="121"/>
                  <a:pt x="182" y="121"/>
                </a:cubicBezTo>
                <a:cubicBezTo>
                  <a:pt x="182" y="153"/>
                  <a:pt x="182" y="153"/>
                  <a:pt x="182" y="153"/>
                </a:cubicBezTo>
                <a:cubicBezTo>
                  <a:pt x="187" y="152"/>
                  <a:pt x="192" y="147"/>
                  <a:pt x="192" y="141"/>
                </a:cubicBezTo>
                <a:cubicBezTo>
                  <a:pt x="192" y="37"/>
                  <a:pt x="192" y="37"/>
                  <a:pt x="192" y="37"/>
                </a:cubicBezTo>
                <a:cubicBezTo>
                  <a:pt x="192" y="29"/>
                  <a:pt x="186" y="23"/>
                  <a:pt x="178" y="23"/>
                </a:cubicBezTo>
                <a:close/>
                <a:moveTo>
                  <a:pt x="99" y="116"/>
                </a:moveTo>
                <a:cubicBezTo>
                  <a:pt x="92" y="116"/>
                  <a:pt x="92" y="116"/>
                  <a:pt x="92" y="116"/>
                </a:cubicBezTo>
                <a:cubicBezTo>
                  <a:pt x="89" y="116"/>
                  <a:pt x="88" y="114"/>
                  <a:pt x="88" y="112"/>
                </a:cubicBezTo>
                <a:cubicBezTo>
                  <a:pt x="88" y="110"/>
                  <a:pt x="89" y="108"/>
                  <a:pt x="92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102" y="108"/>
                  <a:pt x="103" y="110"/>
                  <a:pt x="103" y="112"/>
                </a:cubicBezTo>
                <a:cubicBezTo>
                  <a:pt x="103" y="114"/>
                  <a:pt x="102" y="116"/>
                  <a:pt x="99" y="116"/>
                </a:cubicBezTo>
                <a:close/>
                <a:moveTo>
                  <a:pt x="99" y="99"/>
                </a:moveTo>
                <a:cubicBezTo>
                  <a:pt x="92" y="99"/>
                  <a:pt x="92" y="99"/>
                  <a:pt x="92" y="99"/>
                </a:cubicBezTo>
                <a:cubicBezTo>
                  <a:pt x="89" y="99"/>
                  <a:pt x="88" y="97"/>
                  <a:pt x="88" y="95"/>
                </a:cubicBezTo>
                <a:cubicBezTo>
                  <a:pt x="88" y="93"/>
                  <a:pt x="89" y="91"/>
                  <a:pt x="92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102" y="91"/>
                  <a:pt x="103" y="93"/>
                  <a:pt x="103" y="95"/>
                </a:cubicBezTo>
                <a:cubicBezTo>
                  <a:pt x="103" y="97"/>
                  <a:pt x="102" y="99"/>
                  <a:pt x="99" y="99"/>
                </a:cubicBezTo>
                <a:close/>
                <a:moveTo>
                  <a:pt x="99" y="83"/>
                </a:moveTo>
                <a:cubicBezTo>
                  <a:pt x="92" y="83"/>
                  <a:pt x="92" y="83"/>
                  <a:pt x="92" y="83"/>
                </a:cubicBezTo>
                <a:cubicBezTo>
                  <a:pt x="89" y="83"/>
                  <a:pt x="88" y="81"/>
                  <a:pt x="88" y="79"/>
                </a:cubicBezTo>
                <a:cubicBezTo>
                  <a:pt x="88" y="76"/>
                  <a:pt x="89" y="75"/>
                  <a:pt x="92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2" y="75"/>
                  <a:pt x="103" y="76"/>
                  <a:pt x="103" y="79"/>
                </a:cubicBezTo>
                <a:cubicBezTo>
                  <a:pt x="103" y="81"/>
                  <a:pt x="102" y="83"/>
                  <a:pt x="99" y="83"/>
                </a:cubicBezTo>
                <a:close/>
                <a:moveTo>
                  <a:pt x="126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6" y="116"/>
                  <a:pt x="114" y="114"/>
                  <a:pt x="114" y="112"/>
                </a:cubicBezTo>
                <a:cubicBezTo>
                  <a:pt x="114" y="110"/>
                  <a:pt x="116" y="108"/>
                  <a:pt x="118" y="108"/>
                </a:cubicBezTo>
                <a:cubicBezTo>
                  <a:pt x="126" y="108"/>
                  <a:pt x="126" y="108"/>
                  <a:pt x="126" y="108"/>
                </a:cubicBezTo>
                <a:cubicBezTo>
                  <a:pt x="128" y="108"/>
                  <a:pt x="130" y="110"/>
                  <a:pt x="130" y="112"/>
                </a:cubicBezTo>
                <a:cubicBezTo>
                  <a:pt x="130" y="114"/>
                  <a:pt x="128" y="116"/>
                  <a:pt x="126" y="116"/>
                </a:cubicBezTo>
                <a:close/>
                <a:moveTo>
                  <a:pt x="126" y="99"/>
                </a:moveTo>
                <a:cubicBezTo>
                  <a:pt x="118" y="99"/>
                  <a:pt x="118" y="99"/>
                  <a:pt x="118" y="99"/>
                </a:cubicBezTo>
                <a:cubicBezTo>
                  <a:pt x="116" y="99"/>
                  <a:pt x="114" y="97"/>
                  <a:pt x="114" y="95"/>
                </a:cubicBezTo>
                <a:cubicBezTo>
                  <a:pt x="114" y="93"/>
                  <a:pt x="116" y="91"/>
                  <a:pt x="118" y="91"/>
                </a:cubicBezTo>
                <a:cubicBezTo>
                  <a:pt x="126" y="91"/>
                  <a:pt x="126" y="91"/>
                  <a:pt x="126" y="91"/>
                </a:cubicBezTo>
                <a:cubicBezTo>
                  <a:pt x="128" y="91"/>
                  <a:pt x="130" y="93"/>
                  <a:pt x="130" y="95"/>
                </a:cubicBezTo>
                <a:cubicBezTo>
                  <a:pt x="130" y="97"/>
                  <a:pt x="128" y="99"/>
                  <a:pt x="126" y="99"/>
                </a:cubicBezTo>
                <a:close/>
                <a:moveTo>
                  <a:pt x="126" y="83"/>
                </a:moveTo>
                <a:cubicBezTo>
                  <a:pt x="118" y="83"/>
                  <a:pt x="118" y="83"/>
                  <a:pt x="118" y="83"/>
                </a:cubicBezTo>
                <a:cubicBezTo>
                  <a:pt x="116" y="83"/>
                  <a:pt x="114" y="81"/>
                  <a:pt x="114" y="79"/>
                </a:cubicBezTo>
                <a:cubicBezTo>
                  <a:pt x="114" y="76"/>
                  <a:pt x="116" y="75"/>
                  <a:pt x="118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8" y="75"/>
                  <a:pt x="130" y="76"/>
                  <a:pt x="130" y="79"/>
                </a:cubicBezTo>
                <a:cubicBezTo>
                  <a:pt x="130" y="81"/>
                  <a:pt x="128" y="83"/>
                  <a:pt x="126" y="83"/>
                </a:cubicBezTo>
                <a:close/>
                <a:moveTo>
                  <a:pt x="152" y="116"/>
                </a:moveTo>
                <a:cubicBezTo>
                  <a:pt x="145" y="116"/>
                  <a:pt x="145" y="116"/>
                  <a:pt x="145" y="116"/>
                </a:cubicBezTo>
                <a:cubicBezTo>
                  <a:pt x="142" y="116"/>
                  <a:pt x="140" y="114"/>
                  <a:pt x="140" y="112"/>
                </a:cubicBezTo>
                <a:cubicBezTo>
                  <a:pt x="140" y="110"/>
                  <a:pt x="142" y="108"/>
                  <a:pt x="145" y="108"/>
                </a:cubicBezTo>
                <a:cubicBezTo>
                  <a:pt x="152" y="108"/>
                  <a:pt x="152" y="108"/>
                  <a:pt x="152" y="108"/>
                </a:cubicBezTo>
                <a:cubicBezTo>
                  <a:pt x="155" y="108"/>
                  <a:pt x="156" y="110"/>
                  <a:pt x="156" y="112"/>
                </a:cubicBezTo>
                <a:cubicBezTo>
                  <a:pt x="156" y="114"/>
                  <a:pt x="155" y="116"/>
                  <a:pt x="152" y="116"/>
                </a:cubicBezTo>
                <a:close/>
                <a:moveTo>
                  <a:pt x="152" y="99"/>
                </a:moveTo>
                <a:cubicBezTo>
                  <a:pt x="145" y="99"/>
                  <a:pt x="145" y="99"/>
                  <a:pt x="145" y="99"/>
                </a:cubicBezTo>
                <a:cubicBezTo>
                  <a:pt x="142" y="99"/>
                  <a:pt x="140" y="97"/>
                  <a:pt x="140" y="95"/>
                </a:cubicBezTo>
                <a:cubicBezTo>
                  <a:pt x="140" y="93"/>
                  <a:pt x="142" y="91"/>
                  <a:pt x="145" y="91"/>
                </a:cubicBezTo>
                <a:cubicBezTo>
                  <a:pt x="152" y="91"/>
                  <a:pt x="152" y="91"/>
                  <a:pt x="152" y="91"/>
                </a:cubicBezTo>
                <a:cubicBezTo>
                  <a:pt x="155" y="91"/>
                  <a:pt x="156" y="93"/>
                  <a:pt x="156" y="95"/>
                </a:cubicBezTo>
                <a:cubicBezTo>
                  <a:pt x="156" y="97"/>
                  <a:pt x="155" y="99"/>
                  <a:pt x="152" y="99"/>
                </a:cubicBezTo>
                <a:close/>
                <a:moveTo>
                  <a:pt x="152" y="83"/>
                </a:moveTo>
                <a:cubicBezTo>
                  <a:pt x="145" y="83"/>
                  <a:pt x="145" y="83"/>
                  <a:pt x="145" y="83"/>
                </a:cubicBezTo>
                <a:cubicBezTo>
                  <a:pt x="142" y="83"/>
                  <a:pt x="140" y="81"/>
                  <a:pt x="140" y="79"/>
                </a:cubicBezTo>
                <a:cubicBezTo>
                  <a:pt x="140" y="76"/>
                  <a:pt x="142" y="75"/>
                  <a:pt x="145" y="75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5" y="75"/>
                  <a:pt x="156" y="76"/>
                  <a:pt x="156" y="79"/>
                </a:cubicBezTo>
                <a:cubicBezTo>
                  <a:pt x="156" y="81"/>
                  <a:pt x="155" y="83"/>
                  <a:pt x="152" y="83"/>
                </a:cubicBezTo>
                <a:close/>
                <a:moveTo>
                  <a:pt x="163" y="63"/>
                </a:moveTo>
                <a:cubicBezTo>
                  <a:pt x="81" y="63"/>
                  <a:pt x="81" y="63"/>
                  <a:pt x="81" y="63"/>
                </a:cubicBezTo>
                <a:cubicBezTo>
                  <a:pt x="81" y="40"/>
                  <a:pt x="81" y="40"/>
                  <a:pt x="81" y="40"/>
                </a:cubicBezTo>
                <a:cubicBezTo>
                  <a:pt x="163" y="40"/>
                  <a:pt x="163" y="40"/>
                  <a:pt x="163" y="40"/>
                </a:cubicBezTo>
                <a:lnTo>
                  <a:pt x="163" y="63"/>
                </a:lnTo>
                <a:close/>
                <a:moveTo>
                  <a:pt x="169" y="23"/>
                </a:moveTo>
                <a:cubicBezTo>
                  <a:pt x="84" y="23"/>
                  <a:pt x="84" y="23"/>
                  <a:pt x="84" y="23"/>
                </a:cubicBezTo>
                <a:cubicBezTo>
                  <a:pt x="84" y="9"/>
                  <a:pt x="84" y="9"/>
                  <a:pt x="84" y="9"/>
                </a:cubicBezTo>
                <a:cubicBezTo>
                  <a:pt x="169" y="9"/>
                  <a:pt x="169" y="9"/>
                  <a:pt x="169" y="9"/>
                </a:cubicBezTo>
                <a:lnTo>
                  <a:pt x="169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72"/>
          <p:cNvSpPr>
            <a:spLocks noEditPoints="1"/>
          </p:cNvSpPr>
          <p:nvPr/>
        </p:nvSpPr>
        <p:spPr bwMode="auto">
          <a:xfrm>
            <a:off x="3082523" y="3525839"/>
            <a:ext cx="271427" cy="176213"/>
          </a:xfrm>
          <a:custGeom>
            <a:avLst/>
            <a:gdLst>
              <a:gd name="T0" fmla="*/ 0 w 95"/>
              <a:gd name="T1" fmla="*/ 62 h 62"/>
              <a:gd name="T2" fmla="*/ 95 w 95"/>
              <a:gd name="T3" fmla="*/ 62 h 62"/>
              <a:gd name="T4" fmla="*/ 95 w 95"/>
              <a:gd name="T5" fmla="*/ 0 h 62"/>
              <a:gd name="T6" fmla="*/ 0 w 95"/>
              <a:gd name="T7" fmla="*/ 0 h 62"/>
              <a:gd name="T8" fmla="*/ 0 w 95"/>
              <a:gd name="T9" fmla="*/ 62 h 62"/>
              <a:gd name="T10" fmla="*/ 18 w 95"/>
              <a:gd name="T11" fmla="*/ 17 h 62"/>
              <a:gd name="T12" fmla="*/ 77 w 95"/>
              <a:gd name="T13" fmla="*/ 17 h 62"/>
              <a:gd name="T14" fmla="*/ 81 w 95"/>
              <a:gd name="T15" fmla="*/ 21 h 62"/>
              <a:gd name="T16" fmla="*/ 77 w 95"/>
              <a:gd name="T17" fmla="*/ 25 h 62"/>
              <a:gd name="T18" fmla="*/ 18 w 95"/>
              <a:gd name="T19" fmla="*/ 25 h 62"/>
              <a:gd name="T20" fmla="*/ 13 w 95"/>
              <a:gd name="T21" fmla="*/ 21 h 62"/>
              <a:gd name="T22" fmla="*/ 18 w 95"/>
              <a:gd name="T23" fmla="*/ 17 h 62"/>
              <a:gd name="T24" fmla="*/ 18 w 95"/>
              <a:gd name="T25" fmla="*/ 36 h 62"/>
              <a:gd name="T26" fmla="*/ 77 w 95"/>
              <a:gd name="T27" fmla="*/ 36 h 62"/>
              <a:gd name="T28" fmla="*/ 81 w 95"/>
              <a:gd name="T29" fmla="*/ 40 h 62"/>
              <a:gd name="T30" fmla="*/ 77 w 95"/>
              <a:gd name="T31" fmla="*/ 44 h 62"/>
              <a:gd name="T32" fmla="*/ 18 w 95"/>
              <a:gd name="T33" fmla="*/ 44 h 62"/>
              <a:gd name="T34" fmla="*/ 13 w 95"/>
              <a:gd name="T35" fmla="*/ 40 h 62"/>
              <a:gd name="T36" fmla="*/ 18 w 95"/>
              <a:gd name="T37" fmla="*/ 3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62">
                <a:moveTo>
                  <a:pt x="0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0"/>
                  <a:pt x="0" y="0"/>
                  <a:pt x="0" y="0"/>
                </a:cubicBezTo>
                <a:lnTo>
                  <a:pt x="0" y="62"/>
                </a:lnTo>
                <a:close/>
                <a:moveTo>
                  <a:pt x="18" y="17"/>
                </a:moveTo>
                <a:cubicBezTo>
                  <a:pt x="77" y="17"/>
                  <a:pt x="77" y="17"/>
                  <a:pt x="77" y="17"/>
                </a:cubicBezTo>
                <a:cubicBezTo>
                  <a:pt x="79" y="17"/>
                  <a:pt x="81" y="19"/>
                  <a:pt x="81" y="21"/>
                </a:cubicBezTo>
                <a:cubicBezTo>
                  <a:pt x="81" y="23"/>
                  <a:pt x="79" y="25"/>
                  <a:pt x="77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5" y="25"/>
                  <a:pt x="13" y="23"/>
                  <a:pt x="13" y="21"/>
                </a:cubicBezTo>
                <a:cubicBezTo>
                  <a:pt x="13" y="19"/>
                  <a:pt x="15" y="17"/>
                  <a:pt x="18" y="17"/>
                </a:cubicBezTo>
                <a:close/>
                <a:moveTo>
                  <a:pt x="18" y="36"/>
                </a:moveTo>
                <a:cubicBezTo>
                  <a:pt x="77" y="36"/>
                  <a:pt x="77" y="36"/>
                  <a:pt x="77" y="36"/>
                </a:cubicBezTo>
                <a:cubicBezTo>
                  <a:pt x="79" y="36"/>
                  <a:pt x="81" y="38"/>
                  <a:pt x="81" y="40"/>
                </a:cubicBezTo>
                <a:cubicBezTo>
                  <a:pt x="81" y="42"/>
                  <a:pt x="79" y="44"/>
                  <a:pt x="7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5" y="44"/>
                  <a:pt x="13" y="42"/>
                  <a:pt x="13" y="40"/>
                </a:cubicBezTo>
                <a:cubicBezTo>
                  <a:pt x="13" y="38"/>
                  <a:pt x="15" y="36"/>
                  <a:pt x="18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73"/>
          <p:cNvSpPr>
            <a:spLocks noEditPoints="1"/>
          </p:cNvSpPr>
          <p:nvPr/>
        </p:nvSpPr>
        <p:spPr bwMode="auto">
          <a:xfrm>
            <a:off x="10145979" y="4335464"/>
            <a:ext cx="57143" cy="68263"/>
          </a:xfrm>
          <a:custGeom>
            <a:avLst/>
            <a:gdLst>
              <a:gd name="T0" fmla="*/ 8 w 20"/>
              <a:gd name="T1" fmla="*/ 0 h 24"/>
              <a:gd name="T2" fmla="*/ 0 w 20"/>
              <a:gd name="T3" fmla="*/ 24 h 24"/>
              <a:gd name="T4" fmla="*/ 3 w 20"/>
              <a:gd name="T5" fmla="*/ 24 h 24"/>
              <a:gd name="T6" fmla="*/ 5 w 20"/>
              <a:gd name="T7" fmla="*/ 17 h 24"/>
              <a:gd name="T8" fmla="*/ 14 w 20"/>
              <a:gd name="T9" fmla="*/ 17 h 24"/>
              <a:gd name="T10" fmla="*/ 16 w 20"/>
              <a:gd name="T11" fmla="*/ 24 h 24"/>
              <a:gd name="T12" fmla="*/ 20 w 20"/>
              <a:gd name="T13" fmla="*/ 24 h 24"/>
              <a:gd name="T14" fmla="*/ 12 w 20"/>
              <a:gd name="T15" fmla="*/ 0 h 24"/>
              <a:gd name="T16" fmla="*/ 8 w 20"/>
              <a:gd name="T17" fmla="*/ 0 h 24"/>
              <a:gd name="T18" fmla="*/ 6 w 20"/>
              <a:gd name="T19" fmla="*/ 14 h 24"/>
              <a:gd name="T20" fmla="*/ 8 w 20"/>
              <a:gd name="T21" fmla="*/ 7 h 24"/>
              <a:gd name="T22" fmla="*/ 10 w 20"/>
              <a:gd name="T23" fmla="*/ 3 h 24"/>
              <a:gd name="T24" fmla="*/ 10 w 20"/>
              <a:gd name="T25" fmla="*/ 3 h 24"/>
              <a:gd name="T26" fmla="*/ 11 w 20"/>
              <a:gd name="T27" fmla="*/ 7 h 24"/>
              <a:gd name="T28" fmla="*/ 13 w 20"/>
              <a:gd name="T29" fmla="*/ 14 h 24"/>
              <a:gd name="T30" fmla="*/ 6 w 20"/>
              <a:gd name="T31" fmla="*/ 1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24">
                <a:moveTo>
                  <a:pt x="8" y="0"/>
                </a:moveTo>
                <a:cubicBezTo>
                  <a:pt x="0" y="24"/>
                  <a:pt x="0" y="24"/>
                  <a:pt x="0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6" y="24"/>
                  <a:pt x="16" y="24"/>
                  <a:pt x="16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2" y="0"/>
                  <a:pt x="12" y="0"/>
                  <a:pt x="12" y="0"/>
                </a:cubicBezTo>
                <a:lnTo>
                  <a:pt x="8" y="0"/>
                </a:lnTo>
                <a:close/>
                <a:moveTo>
                  <a:pt x="6" y="14"/>
                </a:moveTo>
                <a:cubicBezTo>
                  <a:pt x="8" y="7"/>
                  <a:pt x="8" y="7"/>
                  <a:pt x="8" y="7"/>
                </a:cubicBezTo>
                <a:cubicBezTo>
                  <a:pt x="9" y="6"/>
                  <a:pt x="9" y="4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4"/>
                  <a:pt x="10" y="6"/>
                  <a:pt x="11" y="7"/>
                </a:cubicBezTo>
                <a:cubicBezTo>
                  <a:pt x="13" y="14"/>
                  <a:pt x="13" y="14"/>
                  <a:pt x="13" y="14"/>
                </a:cubicBezTo>
                <a:lnTo>
                  <a:pt x="6" y="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74"/>
          <p:cNvSpPr/>
          <p:nvPr/>
        </p:nvSpPr>
        <p:spPr bwMode="auto">
          <a:xfrm>
            <a:off x="10198359" y="4335464"/>
            <a:ext cx="50793" cy="68263"/>
          </a:xfrm>
          <a:custGeom>
            <a:avLst/>
            <a:gdLst>
              <a:gd name="T0" fmla="*/ 0 w 32"/>
              <a:gd name="T1" fmla="*/ 6 h 43"/>
              <a:gd name="T2" fmla="*/ 12 w 32"/>
              <a:gd name="T3" fmla="*/ 6 h 43"/>
              <a:gd name="T4" fmla="*/ 12 w 32"/>
              <a:gd name="T5" fmla="*/ 43 h 43"/>
              <a:gd name="T6" fmla="*/ 18 w 32"/>
              <a:gd name="T7" fmla="*/ 43 h 43"/>
              <a:gd name="T8" fmla="*/ 18 w 32"/>
              <a:gd name="T9" fmla="*/ 6 h 43"/>
              <a:gd name="T10" fmla="*/ 32 w 32"/>
              <a:gd name="T11" fmla="*/ 6 h 43"/>
              <a:gd name="T12" fmla="*/ 32 w 32"/>
              <a:gd name="T13" fmla="*/ 0 h 43"/>
              <a:gd name="T14" fmla="*/ 0 w 32"/>
              <a:gd name="T15" fmla="*/ 0 h 43"/>
              <a:gd name="T16" fmla="*/ 0 w 32"/>
              <a:gd name="T17" fmla="*/ 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43">
                <a:moveTo>
                  <a:pt x="0" y="6"/>
                </a:moveTo>
                <a:lnTo>
                  <a:pt x="12" y="6"/>
                </a:lnTo>
                <a:lnTo>
                  <a:pt x="12" y="43"/>
                </a:lnTo>
                <a:lnTo>
                  <a:pt x="18" y="43"/>
                </a:lnTo>
                <a:lnTo>
                  <a:pt x="18" y="6"/>
                </a:lnTo>
                <a:lnTo>
                  <a:pt x="32" y="6"/>
                </a:lnTo>
                <a:lnTo>
                  <a:pt x="32" y="0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75"/>
          <p:cNvSpPr/>
          <p:nvPr/>
        </p:nvSpPr>
        <p:spPr bwMode="auto">
          <a:xfrm>
            <a:off x="10255502" y="4335464"/>
            <a:ext cx="68254" cy="68263"/>
          </a:xfrm>
          <a:custGeom>
            <a:avLst/>
            <a:gdLst>
              <a:gd name="T0" fmla="*/ 19 w 24"/>
              <a:gd name="T1" fmla="*/ 0 h 24"/>
              <a:gd name="T2" fmla="*/ 14 w 24"/>
              <a:gd name="T3" fmla="*/ 12 h 24"/>
              <a:gd name="T4" fmla="*/ 12 w 24"/>
              <a:gd name="T5" fmla="*/ 20 h 24"/>
              <a:gd name="T6" fmla="*/ 12 w 24"/>
              <a:gd name="T7" fmla="*/ 20 h 24"/>
              <a:gd name="T8" fmla="*/ 9 w 24"/>
              <a:gd name="T9" fmla="*/ 12 h 24"/>
              <a:gd name="T10" fmla="*/ 5 w 24"/>
              <a:gd name="T11" fmla="*/ 0 h 24"/>
              <a:gd name="T12" fmla="*/ 1 w 24"/>
              <a:gd name="T13" fmla="*/ 0 h 24"/>
              <a:gd name="T14" fmla="*/ 0 w 24"/>
              <a:gd name="T15" fmla="*/ 24 h 24"/>
              <a:gd name="T16" fmla="*/ 3 w 24"/>
              <a:gd name="T17" fmla="*/ 24 h 24"/>
              <a:gd name="T18" fmla="*/ 3 w 24"/>
              <a:gd name="T19" fmla="*/ 14 h 24"/>
              <a:gd name="T20" fmla="*/ 4 w 24"/>
              <a:gd name="T21" fmla="*/ 3 h 24"/>
              <a:gd name="T22" fmla="*/ 4 w 24"/>
              <a:gd name="T23" fmla="*/ 3 h 24"/>
              <a:gd name="T24" fmla="*/ 7 w 24"/>
              <a:gd name="T25" fmla="*/ 13 h 24"/>
              <a:gd name="T26" fmla="*/ 10 w 24"/>
              <a:gd name="T27" fmla="*/ 24 h 24"/>
              <a:gd name="T28" fmla="*/ 13 w 24"/>
              <a:gd name="T29" fmla="*/ 24 h 24"/>
              <a:gd name="T30" fmla="*/ 17 w 24"/>
              <a:gd name="T31" fmla="*/ 12 h 24"/>
              <a:gd name="T32" fmla="*/ 20 w 24"/>
              <a:gd name="T33" fmla="*/ 3 h 24"/>
              <a:gd name="T34" fmla="*/ 20 w 24"/>
              <a:gd name="T35" fmla="*/ 3 h 24"/>
              <a:gd name="T36" fmla="*/ 21 w 24"/>
              <a:gd name="T37" fmla="*/ 14 h 24"/>
              <a:gd name="T38" fmla="*/ 21 w 24"/>
              <a:gd name="T39" fmla="*/ 24 h 24"/>
              <a:gd name="T40" fmla="*/ 24 w 24"/>
              <a:gd name="T41" fmla="*/ 24 h 24"/>
              <a:gd name="T42" fmla="*/ 23 w 24"/>
              <a:gd name="T43" fmla="*/ 0 h 24"/>
              <a:gd name="T44" fmla="*/ 19 w 24"/>
              <a:gd name="T4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" h="24">
                <a:moveTo>
                  <a:pt x="19" y="0"/>
                </a:moveTo>
                <a:cubicBezTo>
                  <a:pt x="14" y="12"/>
                  <a:pt x="14" y="12"/>
                  <a:pt x="14" y="12"/>
                </a:cubicBezTo>
                <a:cubicBezTo>
                  <a:pt x="13" y="15"/>
                  <a:pt x="13" y="17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17"/>
                  <a:pt x="10" y="15"/>
                  <a:pt x="9" y="12"/>
                </a:cubicBezTo>
                <a:cubicBezTo>
                  <a:pt x="5" y="0"/>
                  <a:pt x="5" y="0"/>
                  <a:pt x="5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0"/>
                  <a:pt x="4" y="6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6"/>
                  <a:pt x="5" y="9"/>
                  <a:pt x="7" y="13"/>
                </a:cubicBezTo>
                <a:cubicBezTo>
                  <a:pt x="10" y="24"/>
                  <a:pt x="10" y="24"/>
                  <a:pt x="10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7" y="12"/>
                  <a:pt x="17" y="12"/>
                  <a:pt x="17" y="12"/>
                </a:cubicBezTo>
                <a:cubicBezTo>
                  <a:pt x="18" y="9"/>
                  <a:pt x="19" y="6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6"/>
                  <a:pt x="20" y="10"/>
                  <a:pt x="21" y="14"/>
                </a:cubicBezTo>
                <a:cubicBezTo>
                  <a:pt x="21" y="24"/>
                  <a:pt x="21" y="24"/>
                  <a:pt x="21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0"/>
                  <a:pt x="23" y="0"/>
                  <a:pt x="23" y="0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10115820" y="4525964"/>
            <a:ext cx="73015" cy="109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10044392" y="4227514"/>
            <a:ext cx="384125" cy="547688"/>
          </a:xfrm>
          <a:custGeom>
            <a:avLst/>
            <a:gdLst>
              <a:gd name="T0" fmla="*/ 22 w 135"/>
              <a:gd name="T1" fmla="*/ 0 h 192"/>
              <a:gd name="T2" fmla="*/ 0 w 135"/>
              <a:gd name="T3" fmla="*/ 171 h 192"/>
              <a:gd name="T4" fmla="*/ 113 w 135"/>
              <a:gd name="T5" fmla="*/ 192 h 192"/>
              <a:gd name="T6" fmla="*/ 135 w 135"/>
              <a:gd name="T7" fmla="*/ 22 h 192"/>
              <a:gd name="T8" fmla="*/ 22 w 135"/>
              <a:gd name="T9" fmla="*/ 22 h 192"/>
              <a:gd name="T10" fmla="*/ 113 w 135"/>
              <a:gd name="T11" fmla="*/ 81 h 192"/>
              <a:gd name="T12" fmla="*/ 22 w 135"/>
              <a:gd name="T13" fmla="*/ 22 h 192"/>
              <a:gd name="T14" fmla="*/ 26 w 135"/>
              <a:gd name="T15" fmla="*/ 173 h 192"/>
              <a:gd name="T16" fmla="*/ 47 w 135"/>
              <a:gd name="T17" fmla="*/ 165 h 192"/>
              <a:gd name="T18" fmla="*/ 59 w 135"/>
              <a:gd name="T19" fmla="*/ 151 h 192"/>
              <a:gd name="T20" fmla="*/ 16 w 135"/>
              <a:gd name="T21" fmla="*/ 97 h 192"/>
              <a:gd name="T22" fmla="*/ 59 w 135"/>
              <a:gd name="T23" fmla="*/ 151 h 192"/>
              <a:gd name="T24" fmla="*/ 73 w 135"/>
              <a:gd name="T25" fmla="*/ 168 h 192"/>
              <a:gd name="T26" fmla="*/ 84 w 135"/>
              <a:gd name="T27" fmla="*/ 160 h 192"/>
              <a:gd name="T28" fmla="*/ 84 w 135"/>
              <a:gd name="T29" fmla="*/ 147 h 192"/>
              <a:gd name="T30" fmla="*/ 73 w 135"/>
              <a:gd name="T31" fmla="*/ 139 h 192"/>
              <a:gd name="T32" fmla="*/ 84 w 135"/>
              <a:gd name="T33" fmla="*/ 147 h 192"/>
              <a:gd name="T34" fmla="*/ 73 w 135"/>
              <a:gd name="T35" fmla="*/ 127 h 192"/>
              <a:gd name="T36" fmla="*/ 84 w 135"/>
              <a:gd name="T37" fmla="*/ 119 h 192"/>
              <a:gd name="T38" fmla="*/ 84 w 135"/>
              <a:gd name="T39" fmla="*/ 106 h 192"/>
              <a:gd name="T40" fmla="*/ 73 w 135"/>
              <a:gd name="T41" fmla="*/ 98 h 192"/>
              <a:gd name="T42" fmla="*/ 84 w 135"/>
              <a:gd name="T43" fmla="*/ 106 h 192"/>
              <a:gd name="T44" fmla="*/ 103 w 135"/>
              <a:gd name="T45" fmla="*/ 168 h 192"/>
              <a:gd name="T46" fmla="*/ 114 w 135"/>
              <a:gd name="T47" fmla="*/ 160 h 192"/>
              <a:gd name="T48" fmla="*/ 114 w 135"/>
              <a:gd name="T49" fmla="*/ 147 h 192"/>
              <a:gd name="T50" fmla="*/ 103 w 135"/>
              <a:gd name="T51" fmla="*/ 139 h 192"/>
              <a:gd name="T52" fmla="*/ 114 w 135"/>
              <a:gd name="T53" fmla="*/ 147 h 192"/>
              <a:gd name="T54" fmla="*/ 103 w 135"/>
              <a:gd name="T55" fmla="*/ 127 h 192"/>
              <a:gd name="T56" fmla="*/ 114 w 135"/>
              <a:gd name="T57" fmla="*/ 119 h 192"/>
              <a:gd name="T58" fmla="*/ 114 w 135"/>
              <a:gd name="T59" fmla="*/ 106 h 192"/>
              <a:gd name="T60" fmla="*/ 103 w 135"/>
              <a:gd name="T61" fmla="*/ 98 h 192"/>
              <a:gd name="T62" fmla="*/ 114 w 135"/>
              <a:gd name="T63" fmla="*/ 10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5" h="192">
                <a:moveTo>
                  <a:pt x="113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3"/>
                  <a:pt x="10" y="192"/>
                  <a:pt x="22" y="192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5" y="192"/>
                  <a:pt x="135" y="183"/>
                  <a:pt x="135" y="171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5" y="10"/>
                  <a:pt x="125" y="0"/>
                  <a:pt x="113" y="0"/>
                </a:cubicBezTo>
                <a:close/>
                <a:moveTo>
                  <a:pt x="22" y="22"/>
                </a:moveTo>
                <a:cubicBezTo>
                  <a:pt x="113" y="22"/>
                  <a:pt x="113" y="22"/>
                  <a:pt x="113" y="22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22" y="81"/>
                  <a:pt x="22" y="81"/>
                  <a:pt x="22" y="81"/>
                </a:cubicBezTo>
                <a:lnTo>
                  <a:pt x="22" y="22"/>
                </a:lnTo>
                <a:close/>
                <a:moveTo>
                  <a:pt x="47" y="173"/>
                </a:moveTo>
                <a:cubicBezTo>
                  <a:pt x="26" y="173"/>
                  <a:pt x="26" y="173"/>
                  <a:pt x="26" y="173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47" y="165"/>
                  <a:pt x="47" y="165"/>
                  <a:pt x="47" y="165"/>
                </a:cubicBezTo>
                <a:lnTo>
                  <a:pt x="47" y="173"/>
                </a:lnTo>
                <a:close/>
                <a:moveTo>
                  <a:pt x="59" y="151"/>
                </a:moveTo>
                <a:cubicBezTo>
                  <a:pt x="16" y="151"/>
                  <a:pt x="16" y="151"/>
                  <a:pt x="16" y="151"/>
                </a:cubicBezTo>
                <a:cubicBezTo>
                  <a:pt x="16" y="97"/>
                  <a:pt x="16" y="97"/>
                  <a:pt x="16" y="97"/>
                </a:cubicBezTo>
                <a:cubicBezTo>
                  <a:pt x="59" y="97"/>
                  <a:pt x="59" y="97"/>
                  <a:pt x="59" y="97"/>
                </a:cubicBezTo>
                <a:lnTo>
                  <a:pt x="59" y="151"/>
                </a:lnTo>
                <a:close/>
                <a:moveTo>
                  <a:pt x="84" y="168"/>
                </a:moveTo>
                <a:cubicBezTo>
                  <a:pt x="73" y="168"/>
                  <a:pt x="73" y="168"/>
                  <a:pt x="73" y="168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84" y="160"/>
                  <a:pt x="84" y="160"/>
                  <a:pt x="84" y="160"/>
                </a:cubicBezTo>
                <a:lnTo>
                  <a:pt x="84" y="168"/>
                </a:lnTo>
                <a:close/>
                <a:moveTo>
                  <a:pt x="84" y="147"/>
                </a:moveTo>
                <a:cubicBezTo>
                  <a:pt x="73" y="147"/>
                  <a:pt x="73" y="147"/>
                  <a:pt x="73" y="147"/>
                </a:cubicBezTo>
                <a:cubicBezTo>
                  <a:pt x="73" y="139"/>
                  <a:pt x="73" y="139"/>
                  <a:pt x="73" y="139"/>
                </a:cubicBezTo>
                <a:cubicBezTo>
                  <a:pt x="84" y="139"/>
                  <a:pt x="84" y="139"/>
                  <a:pt x="84" y="139"/>
                </a:cubicBezTo>
                <a:lnTo>
                  <a:pt x="84" y="147"/>
                </a:lnTo>
                <a:close/>
                <a:moveTo>
                  <a:pt x="84" y="127"/>
                </a:moveTo>
                <a:cubicBezTo>
                  <a:pt x="73" y="127"/>
                  <a:pt x="73" y="127"/>
                  <a:pt x="73" y="127"/>
                </a:cubicBezTo>
                <a:cubicBezTo>
                  <a:pt x="73" y="119"/>
                  <a:pt x="73" y="119"/>
                  <a:pt x="73" y="119"/>
                </a:cubicBezTo>
                <a:cubicBezTo>
                  <a:pt x="84" y="119"/>
                  <a:pt x="84" y="119"/>
                  <a:pt x="84" y="119"/>
                </a:cubicBezTo>
                <a:lnTo>
                  <a:pt x="84" y="127"/>
                </a:lnTo>
                <a:close/>
                <a:moveTo>
                  <a:pt x="84" y="106"/>
                </a:moveTo>
                <a:cubicBezTo>
                  <a:pt x="73" y="106"/>
                  <a:pt x="73" y="106"/>
                  <a:pt x="73" y="106"/>
                </a:cubicBezTo>
                <a:cubicBezTo>
                  <a:pt x="73" y="98"/>
                  <a:pt x="73" y="98"/>
                  <a:pt x="73" y="98"/>
                </a:cubicBezTo>
                <a:cubicBezTo>
                  <a:pt x="84" y="98"/>
                  <a:pt x="84" y="98"/>
                  <a:pt x="84" y="98"/>
                </a:cubicBezTo>
                <a:lnTo>
                  <a:pt x="84" y="106"/>
                </a:lnTo>
                <a:close/>
                <a:moveTo>
                  <a:pt x="114" y="168"/>
                </a:moveTo>
                <a:cubicBezTo>
                  <a:pt x="103" y="168"/>
                  <a:pt x="103" y="168"/>
                  <a:pt x="103" y="168"/>
                </a:cubicBezTo>
                <a:cubicBezTo>
                  <a:pt x="103" y="160"/>
                  <a:pt x="103" y="160"/>
                  <a:pt x="103" y="160"/>
                </a:cubicBezTo>
                <a:cubicBezTo>
                  <a:pt x="114" y="160"/>
                  <a:pt x="114" y="160"/>
                  <a:pt x="114" y="160"/>
                </a:cubicBezTo>
                <a:lnTo>
                  <a:pt x="114" y="168"/>
                </a:lnTo>
                <a:close/>
                <a:moveTo>
                  <a:pt x="114" y="147"/>
                </a:moveTo>
                <a:cubicBezTo>
                  <a:pt x="103" y="147"/>
                  <a:pt x="103" y="147"/>
                  <a:pt x="103" y="147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14" y="139"/>
                  <a:pt x="114" y="139"/>
                  <a:pt x="114" y="139"/>
                </a:cubicBezTo>
                <a:lnTo>
                  <a:pt x="114" y="147"/>
                </a:lnTo>
                <a:close/>
                <a:moveTo>
                  <a:pt x="114" y="127"/>
                </a:moveTo>
                <a:cubicBezTo>
                  <a:pt x="103" y="127"/>
                  <a:pt x="103" y="127"/>
                  <a:pt x="103" y="127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14" y="119"/>
                  <a:pt x="114" y="119"/>
                  <a:pt x="114" y="119"/>
                </a:cubicBezTo>
                <a:lnTo>
                  <a:pt x="114" y="127"/>
                </a:lnTo>
                <a:close/>
                <a:moveTo>
                  <a:pt x="114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4" y="98"/>
                  <a:pt x="114" y="98"/>
                  <a:pt x="114" y="98"/>
                </a:cubicBezTo>
                <a:lnTo>
                  <a:pt x="114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78"/>
          <p:cNvSpPr/>
          <p:nvPr/>
        </p:nvSpPr>
        <p:spPr bwMode="auto">
          <a:xfrm>
            <a:off x="4017439" y="1062039"/>
            <a:ext cx="417458" cy="496888"/>
          </a:xfrm>
          <a:custGeom>
            <a:avLst/>
            <a:gdLst>
              <a:gd name="T0" fmla="*/ 132 w 147"/>
              <a:gd name="T1" fmla="*/ 143 h 174"/>
              <a:gd name="T2" fmla="*/ 130 w 147"/>
              <a:gd name="T3" fmla="*/ 143 h 174"/>
              <a:gd name="T4" fmla="*/ 105 w 147"/>
              <a:gd name="T5" fmla="*/ 148 h 174"/>
              <a:gd name="T6" fmla="*/ 48 w 147"/>
              <a:gd name="T7" fmla="*/ 119 h 174"/>
              <a:gd name="T8" fmla="*/ 49 w 147"/>
              <a:gd name="T9" fmla="*/ 37 h 174"/>
              <a:gd name="T10" fmla="*/ 58 w 147"/>
              <a:gd name="T11" fmla="*/ 49 h 174"/>
              <a:gd name="T12" fmla="*/ 59 w 147"/>
              <a:gd name="T13" fmla="*/ 49 h 174"/>
              <a:gd name="T14" fmla="*/ 60 w 147"/>
              <a:gd name="T15" fmla="*/ 48 h 174"/>
              <a:gd name="T16" fmla="*/ 66 w 147"/>
              <a:gd name="T17" fmla="*/ 8 h 174"/>
              <a:gd name="T18" fmla="*/ 65 w 147"/>
              <a:gd name="T19" fmla="*/ 7 h 174"/>
              <a:gd name="T20" fmla="*/ 25 w 147"/>
              <a:gd name="T21" fmla="*/ 0 h 174"/>
              <a:gd name="T22" fmla="*/ 24 w 147"/>
              <a:gd name="T23" fmla="*/ 1 h 174"/>
              <a:gd name="T24" fmla="*/ 24 w 147"/>
              <a:gd name="T25" fmla="*/ 2 h 174"/>
              <a:gd name="T26" fmla="*/ 33 w 147"/>
              <a:gd name="T27" fmla="*/ 14 h 174"/>
              <a:gd name="T28" fmla="*/ 27 w 147"/>
              <a:gd name="T29" fmla="*/ 135 h 174"/>
              <a:gd name="T30" fmla="*/ 105 w 147"/>
              <a:gd name="T31" fmla="*/ 174 h 174"/>
              <a:gd name="T32" fmla="*/ 146 w 147"/>
              <a:gd name="T33" fmla="*/ 165 h 174"/>
              <a:gd name="T34" fmla="*/ 147 w 147"/>
              <a:gd name="T35" fmla="*/ 164 h 174"/>
              <a:gd name="T36" fmla="*/ 146 w 147"/>
              <a:gd name="T37" fmla="*/ 164 h 174"/>
              <a:gd name="T38" fmla="*/ 132 w 147"/>
              <a:gd name="T39" fmla="*/ 1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7" h="174">
                <a:moveTo>
                  <a:pt x="132" y="143"/>
                </a:moveTo>
                <a:cubicBezTo>
                  <a:pt x="131" y="143"/>
                  <a:pt x="131" y="142"/>
                  <a:pt x="130" y="143"/>
                </a:cubicBezTo>
                <a:cubicBezTo>
                  <a:pt x="122" y="146"/>
                  <a:pt x="114" y="148"/>
                  <a:pt x="105" y="148"/>
                </a:cubicBezTo>
                <a:cubicBezTo>
                  <a:pt x="82" y="148"/>
                  <a:pt x="61" y="137"/>
                  <a:pt x="48" y="119"/>
                </a:cubicBezTo>
                <a:cubicBezTo>
                  <a:pt x="31" y="94"/>
                  <a:pt x="31" y="61"/>
                  <a:pt x="49" y="37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9" y="49"/>
                  <a:pt x="59" y="49"/>
                </a:cubicBezTo>
                <a:cubicBezTo>
                  <a:pt x="59" y="49"/>
                  <a:pt x="60" y="49"/>
                  <a:pt x="60" y="48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33" y="14"/>
                  <a:pt x="33" y="14"/>
                  <a:pt x="33" y="14"/>
                </a:cubicBezTo>
                <a:cubicBezTo>
                  <a:pt x="3" y="48"/>
                  <a:pt x="0" y="98"/>
                  <a:pt x="27" y="135"/>
                </a:cubicBezTo>
                <a:cubicBezTo>
                  <a:pt x="45" y="160"/>
                  <a:pt x="74" y="174"/>
                  <a:pt x="105" y="174"/>
                </a:cubicBezTo>
                <a:cubicBezTo>
                  <a:pt x="119" y="174"/>
                  <a:pt x="133" y="171"/>
                  <a:pt x="146" y="165"/>
                </a:cubicBezTo>
                <a:cubicBezTo>
                  <a:pt x="146" y="165"/>
                  <a:pt x="146" y="165"/>
                  <a:pt x="147" y="164"/>
                </a:cubicBezTo>
                <a:cubicBezTo>
                  <a:pt x="147" y="164"/>
                  <a:pt x="147" y="164"/>
                  <a:pt x="146" y="164"/>
                </a:cubicBezTo>
                <a:lnTo>
                  <a:pt x="132" y="1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79"/>
          <p:cNvSpPr/>
          <p:nvPr/>
        </p:nvSpPr>
        <p:spPr bwMode="auto">
          <a:xfrm>
            <a:off x="4193629" y="1011239"/>
            <a:ext cx="417458" cy="495300"/>
          </a:xfrm>
          <a:custGeom>
            <a:avLst/>
            <a:gdLst>
              <a:gd name="T0" fmla="*/ 114 w 147"/>
              <a:gd name="T1" fmla="*/ 161 h 174"/>
              <a:gd name="T2" fmla="*/ 121 w 147"/>
              <a:gd name="T3" fmla="*/ 40 h 174"/>
              <a:gd name="T4" fmla="*/ 42 w 147"/>
              <a:gd name="T5" fmla="*/ 0 h 174"/>
              <a:gd name="T6" fmla="*/ 1 w 147"/>
              <a:gd name="T7" fmla="*/ 10 h 174"/>
              <a:gd name="T8" fmla="*/ 1 w 147"/>
              <a:gd name="T9" fmla="*/ 10 h 174"/>
              <a:gd name="T10" fmla="*/ 1 w 147"/>
              <a:gd name="T11" fmla="*/ 11 h 174"/>
              <a:gd name="T12" fmla="*/ 16 w 147"/>
              <a:gd name="T13" fmla="*/ 32 h 174"/>
              <a:gd name="T14" fmla="*/ 17 w 147"/>
              <a:gd name="T15" fmla="*/ 32 h 174"/>
              <a:gd name="T16" fmla="*/ 42 w 147"/>
              <a:gd name="T17" fmla="*/ 27 h 174"/>
              <a:gd name="T18" fmla="*/ 99 w 147"/>
              <a:gd name="T19" fmla="*/ 56 h 174"/>
              <a:gd name="T20" fmla="*/ 97 w 147"/>
              <a:gd name="T21" fmla="*/ 139 h 174"/>
              <a:gd name="T22" fmla="*/ 88 w 147"/>
              <a:gd name="T23" fmla="*/ 126 h 174"/>
              <a:gd name="T24" fmla="*/ 87 w 147"/>
              <a:gd name="T25" fmla="*/ 126 h 174"/>
              <a:gd name="T26" fmla="*/ 86 w 147"/>
              <a:gd name="T27" fmla="*/ 126 h 174"/>
              <a:gd name="T28" fmla="*/ 80 w 147"/>
              <a:gd name="T29" fmla="*/ 167 h 174"/>
              <a:gd name="T30" fmla="*/ 80 w 147"/>
              <a:gd name="T31" fmla="*/ 167 h 174"/>
              <a:gd name="T32" fmla="*/ 81 w 147"/>
              <a:gd name="T33" fmla="*/ 168 h 174"/>
              <a:gd name="T34" fmla="*/ 121 w 147"/>
              <a:gd name="T35" fmla="*/ 174 h 174"/>
              <a:gd name="T36" fmla="*/ 121 w 147"/>
              <a:gd name="T37" fmla="*/ 174 h 174"/>
              <a:gd name="T38" fmla="*/ 122 w 147"/>
              <a:gd name="T39" fmla="*/ 174 h 174"/>
              <a:gd name="T40" fmla="*/ 122 w 147"/>
              <a:gd name="T41" fmla="*/ 173 h 174"/>
              <a:gd name="T42" fmla="*/ 114 w 147"/>
              <a:gd name="T43" fmla="*/ 16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7" h="174">
                <a:moveTo>
                  <a:pt x="114" y="161"/>
                </a:moveTo>
                <a:cubicBezTo>
                  <a:pt x="144" y="128"/>
                  <a:pt x="147" y="77"/>
                  <a:pt x="121" y="40"/>
                </a:cubicBezTo>
                <a:cubicBezTo>
                  <a:pt x="103" y="15"/>
                  <a:pt x="73" y="0"/>
                  <a:pt x="42" y="0"/>
                </a:cubicBezTo>
                <a:cubicBezTo>
                  <a:pt x="28" y="0"/>
                  <a:pt x="14" y="4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1"/>
                  <a:pt x="1" y="11"/>
                  <a:pt x="1" y="1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7" y="32"/>
                </a:cubicBezTo>
                <a:cubicBezTo>
                  <a:pt x="25" y="29"/>
                  <a:pt x="34" y="27"/>
                  <a:pt x="42" y="27"/>
                </a:cubicBezTo>
                <a:cubicBezTo>
                  <a:pt x="65" y="27"/>
                  <a:pt x="86" y="38"/>
                  <a:pt x="99" y="56"/>
                </a:cubicBezTo>
                <a:cubicBezTo>
                  <a:pt x="116" y="81"/>
                  <a:pt x="116" y="114"/>
                  <a:pt x="97" y="139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26"/>
                  <a:pt x="88" y="125"/>
                  <a:pt x="87" y="126"/>
                </a:cubicBezTo>
                <a:cubicBezTo>
                  <a:pt x="87" y="126"/>
                  <a:pt x="87" y="126"/>
                  <a:pt x="86" y="126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68"/>
                  <a:pt x="80" y="168"/>
                  <a:pt x="81" y="168"/>
                </a:cubicBezTo>
                <a:cubicBezTo>
                  <a:pt x="121" y="174"/>
                  <a:pt x="121" y="174"/>
                  <a:pt x="121" y="174"/>
                </a:cubicBezTo>
                <a:cubicBezTo>
                  <a:pt x="121" y="174"/>
                  <a:pt x="121" y="174"/>
                  <a:pt x="121" y="174"/>
                </a:cubicBezTo>
                <a:cubicBezTo>
                  <a:pt x="121" y="174"/>
                  <a:pt x="122" y="174"/>
                  <a:pt x="122" y="174"/>
                </a:cubicBezTo>
                <a:cubicBezTo>
                  <a:pt x="122" y="173"/>
                  <a:pt x="122" y="173"/>
                  <a:pt x="122" y="173"/>
                </a:cubicBezTo>
                <a:lnTo>
                  <a:pt x="114" y="1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80"/>
          <p:cNvSpPr>
            <a:spLocks noEditPoints="1"/>
          </p:cNvSpPr>
          <p:nvPr/>
        </p:nvSpPr>
        <p:spPr bwMode="auto">
          <a:xfrm>
            <a:off x="8857097" y="3235327"/>
            <a:ext cx="390474" cy="390525"/>
          </a:xfrm>
          <a:custGeom>
            <a:avLst/>
            <a:gdLst>
              <a:gd name="T0" fmla="*/ 116 w 137"/>
              <a:gd name="T1" fmla="*/ 68 h 137"/>
              <a:gd name="T2" fmla="*/ 120 w 137"/>
              <a:gd name="T3" fmla="*/ 64 h 137"/>
              <a:gd name="T4" fmla="*/ 137 w 137"/>
              <a:gd name="T5" fmla="*/ 64 h 137"/>
              <a:gd name="T6" fmla="*/ 73 w 137"/>
              <a:gd name="T7" fmla="*/ 0 h 137"/>
              <a:gd name="T8" fmla="*/ 73 w 137"/>
              <a:gd name="T9" fmla="*/ 17 h 137"/>
              <a:gd name="T10" fmla="*/ 69 w 137"/>
              <a:gd name="T11" fmla="*/ 21 h 137"/>
              <a:gd name="T12" fmla="*/ 65 w 137"/>
              <a:gd name="T13" fmla="*/ 17 h 137"/>
              <a:gd name="T14" fmla="*/ 65 w 137"/>
              <a:gd name="T15" fmla="*/ 0 h 137"/>
              <a:gd name="T16" fmla="*/ 0 w 137"/>
              <a:gd name="T17" fmla="*/ 64 h 137"/>
              <a:gd name="T18" fmla="*/ 17 w 137"/>
              <a:gd name="T19" fmla="*/ 64 h 137"/>
              <a:gd name="T20" fmla="*/ 21 w 137"/>
              <a:gd name="T21" fmla="*/ 68 h 137"/>
              <a:gd name="T22" fmla="*/ 17 w 137"/>
              <a:gd name="T23" fmla="*/ 72 h 137"/>
              <a:gd name="T24" fmla="*/ 0 w 137"/>
              <a:gd name="T25" fmla="*/ 72 h 137"/>
              <a:gd name="T26" fmla="*/ 65 w 137"/>
              <a:gd name="T27" fmla="*/ 137 h 137"/>
              <a:gd name="T28" fmla="*/ 65 w 137"/>
              <a:gd name="T29" fmla="*/ 120 h 137"/>
              <a:gd name="T30" fmla="*/ 69 w 137"/>
              <a:gd name="T31" fmla="*/ 116 h 137"/>
              <a:gd name="T32" fmla="*/ 73 w 137"/>
              <a:gd name="T33" fmla="*/ 120 h 137"/>
              <a:gd name="T34" fmla="*/ 73 w 137"/>
              <a:gd name="T35" fmla="*/ 137 h 137"/>
              <a:gd name="T36" fmla="*/ 137 w 137"/>
              <a:gd name="T37" fmla="*/ 72 h 137"/>
              <a:gd name="T38" fmla="*/ 120 w 137"/>
              <a:gd name="T39" fmla="*/ 72 h 137"/>
              <a:gd name="T40" fmla="*/ 116 w 137"/>
              <a:gd name="T41" fmla="*/ 68 h 137"/>
              <a:gd name="T42" fmla="*/ 105 w 137"/>
              <a:gd name="T43" fmla="*/ 72 h 137"/>
              <a:gd name="T44" fmla="*/ 81 w 137"/>
              <a:gd name="T45" fmla="*/ 72 h 137"/>
              <a:gd name="T46" fmla="*/ 69 w 137"/>
              <a:gd name="T47" fmla="*/ 82 h 137"/>
              <a:gd name="T48" fmla="*/ 55 w 137"/>
              <a:gd name="T49" fmla="*/ 68 h 137"/>
              <a:gd name="T50" fmla="*/ 69 w 137"/>
              <a:gd name="T51" fmla="*/ 55 h 137"/>
              <a:gd name="T52" fmla="*/ 69 w 137"/>
              <a:gd name="T53" fmla="*/ 55 h 137"/>
              <a:gd name="T54" fmla="*/ 84 w 137"/>
              <a:gd name="T55" fmla="*/ 9 h 137"/>
              <a:gd name="T56" fmla="*/ 89 w 137"/>
              <a:gd name="T57" fmla="*/ 6 h 137"/>
              <a:gd name="T58" fmla="*/ 91 w 137"/>
              <a:gd name="T59" fmla="*/ 11 h 137"/>
              <a:gd name="T60" fmla="*/ 76 w 137"/>
              <a:gd name="T61" fmla="*/ 57 h 137"/>
              <a:gd name="T62" fmla="*/ 81 w 137"/>
              <a:gd name="T63" fmla="*/ 64 h 137"/>
              <a:gd name="T64" fmla="*/ 105 w 137"/>
              <a:gd name="T65" fmla="*/ 64 h 137"/>
              <a:gd name="T66" fmla="*/ 109 w 137"/>
              <a:gd name="T67" fmla="*/ 68 h 137"/>
              <a:gd name="T68" fmla="*/ 105 w 137"/>
              <a:gd name="T69" fmla="*/ 7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7" h="137">
                <a:moveTo>
                  <a:pt x="116" y="68"/>
                </a:moveTo>
                <a:cubicBezTo>
                  <a:pt x="116" y="66"/>
                  <a:pt x="118" y="64"/>
                  <a:pt x="120" y="64"/>
                </a:cubicBezTo>
                <a:cubicBezTo>
                  <a:pt x="137" y="64"/>
                  <a:pt x="137" y="64"/>
                  <a:pt x="137" y="64"/>
                </a:cubicBezTo>
                <a:cubicBezTo>
                  <a:pt x="135" y="30"/>
                  <a:pt x="107" y="2"/>
                  <a:pt x="73" y="0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19"/>
                  <a:pt x="71" y="21"/>
                  <a:pt x="69" y="21"/>
                </a:cubicBezTo>
                <a:cubicBezTo>
                  <a:pt x="66" y="21"/>
                  <a:pt x="65" y="19"/>
                  <a:pt x="65" y="17"/>
                </a:cubicBezTo>
                <a:cubicBezTo>
                  <a:pt x="65" y="0"/>
                  <a:pt x="65" y="0"/>
                  <a:pt x="65" y="0"/>
                </a:cubicBezTo>
                <a:cubicBezTo>
                  <a:pt x="30" y="2"/>
                  <a:pt x="2" y="30"/>
                  <a:pt x="0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9" y="64"/>
                  <a:pt x="21" y="66"/>
                  <a:pt x="21" y="68"/>
                </a:cubicBezTo>
                <a:cubicBezTo>
                  <a:pt x="21" y="71"/>
                  <a:pt x="19" y="72"/>
                  <a:pt x="1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2" y="107"/>
                  <a:pt x="30" y="135"/>
                  <a:pt x="65" y="137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18"/>
                  <a:pt x="66" y="116"/>
                  <a:pt x="69" y="116"/>
                </a:cubicBezTo>
                <a:cubicBezTo>
                  <a:pt x="71" y="116"/>
                  <a:pt x="73" y="118"/>
                  <a:pt x="73" y="120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107" y="135"/>
                  <a:pt x="135" y="107"/>
                  <a:pt x="137" y="72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18" y="72"/>
                  <a:pt x="116" y="71"/>
                  <a:pt x="116" y="68"/>
                </a:cubicBezTo>
                <a:close/>
                <a:moveTo>
                  <a:pt x="105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80" y="78"/>
                  <a:pt x="75" y="82"/>
                  <a:pt x="69" y="82"/>
                </a:cubicBezTo>
                <a:cubicBezTo>
                  <a:pt x="61" y="82"/>
                  <a:pt x="55" y="76"/>
                  <a:pt x="55" y="68"/>
                </a:cubicBezTo>
                <a:cubicBezTo>
                  <a:pt x="55" y="61"/>
                  <a:pt x="61" y="55"/>
                  <a:pt x="69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84" y="9"/>
                  <a:pt x="84" y="9"/>
                  <a:pt x="84" y="9"/>
                </a:cubicBezTo>
                <a:cubicBezTo>
                  <a:pt x="84" y="6"/>
                  <a:pt x="87" y="5"/>
                  <a:pt x="89" y="6"/>
                </a:cubicBezTo>
                <a:cubicBezTo>
                  <a:pt x="91" y="7"/>
                  <a:pt x="92" y="9"/>
                  <a:pt x="91" y="11"/>
                </a:cubicBezTo>
                <a:cubicBezTo>
                  <a:pt x="76" y="57"/>
                  <a:pt x="76" y="57"/>
                  <a:pt x="76" y="57"/>
                </a:cubicBezTo>
                <a:cubicBezTo>
                  <a:pt x="79" y="59"/>
                  <a:pt x="81" y="62"/>
                  <a:pt x="81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7" y="64"/>
                  <a:pt x="109" y="66"/>
                  <a:pt x="109" y="68"/>
                </a:cubicBezTo>
                <a:cubicBezTo>
                  <a:pt x="109" y="71"/>
                  <a:pt x="107" y="72"/>
                  <a:pt x="105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81"/>
          <p:cNvSpPr>
            <a:spLocks noChangeArrowheads="1"/>
          </p:cNvSpPr>
          <p:nvPr/>
        </p:nvSpPr>
        <p:spPr bwMode="auto">
          <a:xfrm>
            <a:off x="9036461" y="3414714"/>
            <a:ext cx="31746" cy="317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82"/>
          <p:cNvSpPr>
            <a:spLocks noEditPoints="1"/>
          </p:cNvSpPr>
          <p:nvPr/>
        </p:nvSpPr>
        <p:spPr bwMode="auto">
          <a:xfrm>
            <a:off x="8779319" y="3155952"/>
            <a:ext cx="547616" cy="546100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96 w 192"/>
              <a:gd name="T11" fmla="*/ 173 h 192"/>
              <a:gd name="T12" fmla="*/ 19 w 192"/>
              <a:gd name="T13" fmla="*/ 96 h 192"/>
              <a:gd name="T14" fmla="*/ 96 w 192"/>
              <a:gd name="T15" fmla="*/ 20 h 192"/>
              <a:gd name="T16" fmla="*/ 172 w 192"/>
              <a:gd name="T17" fmla="*/ 96 h 192"/>
              <a:gd name="T18" fmla="*/ 96 w 192"/>
              <a:gd name="T19" fmla="*/ 1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4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8" y="192"/>
                  <a:pt x="192" y="149"/>
                  <a:pt x="192" y="96"/>
                </a:cubicBezTo>
                <a:cubicBezTo>
                  <a:pt x="192" y="44"/>
                  <a:pt x="148" y="0"/>
                  <a:pt x="96" y="0"/>
                </a:cubicBezTo>
                <a:close/>
                <a:moveTo>
                  <a:pt x="96" y="173"/>
                </a:moveTo>
                <a:cubicBezTo>
                  <a:pt x="53" y="173"/>
                  <a:pt x="19" y="139"/>
                  <a:pt x="19" y="96"/>
                </a:cubicBezTo>
                <a:cubicBezTo>
                  <a:pt x="19" y="54"/>
                  <a:pt x="53" y="20"/>
                  <a:pt x="96" y="20"/>
                </a:cubicBezTo>
                <a:cubicBezTo>
                  <a:pt x="138" y="20"/>
                  <a:pt x="172" y="54"/>
                  <a:pt x="172" y="96"/>
                </a:cubicBezTo>
                <a:cubicBezTo>
                  <a:pt x="172" y="139"/>
                  <a:pt x="138" y="173"/>
                  <a:pt x="96" y="1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83"/>
          <p:cNvSpPr>
            <a:spLocks noEditPoints="1"/>
          </p:cNvSpPr>
          <p:nvPr/>
        </p:nvSpPr>
        <p:spPr bwMode="auto">
          <a:xfrm>
            <a:off x="11376131" y="4298952"/>
            <a:ext cx="214285" cy="227013"/>
          </a:xfrm>
          <a:custGeom>
            <a:avLst/>
            <a:gdLst>
              <a:gd name="T0" fmla="*/ 38 w 75"/>
              <a:gd name="T1" fmla="*/ 0 h 80"/>
              <a:gd name="T2" fmla="*/ 0 w 75"/>
              <a:gd name="T3" fmla="*/ 40 h 80"/>
              <a:gd name="T4" fmla="*/ 38 w 75"/>
              <a:gd name="T5" fmla="*/ 80 h 80"/>
              <a:gd name="T6" fmla="*/ 75 w 75"/>
              <a:gd name="T7" fmla="*/ 40 h 80"/>
              <a:gd name="T8" fmla="*/ 38 w 75"/>
              <a:gd name="T9" fmla="*/ 0 h 80"/>
              <a:gd name="T10" fmla="*/ 40 w 75"/>
              <a:gd name="T11" fmla="*/ 61 h 80"/>
              <a:gd name="T12" fmla="*/ 40 w 75"/>
              <a:gd name="T13" fmla="*/ 68 h 80"/>
              <a:gd name="T14" fmla="*/ 36 w 75"/>
              <a:gd name="T15" fmla="*/ 68 h 80"/>
              <a:gd name="T16" fmla="*/ 36 w 75"/>
              <a:gd name="T17" fmla="*/ 61 h 80"/>
              <a:gd name="T18" fmla="*/ 26 w 75"/>
              <a:gd name="T19" fmla="*/ 58 h 80"/>
              <a:gd name="T20" fmla="*/ 27 w 75"/>
              <a:gd name="T21" fmla="*/ 54 h 80"/>
              <a:gd name="T22" fmla="*/ 37 w 75"/>
              <a:gd name="T23" fmla="*/ 57 h 80"/>
              <a:gd name="T24" fmla="*/ 44 w 75"/>
              <a:gd name="T25" fmla="*/ 50 h 80"/>
              <a:gd name="T26" fmla="*/ 37 w 75"/>
              <a:gd name="T27" fmla="*/ 42 h 80"/>
              <a:gd name="T28" fmla="*/ 26 w 75"/>
              <a:gd name="T29" fmla="*/ 30 h 80"/>
              <a:gd name="T30" fmla="*/ 36 w 75"/>
              <a:gd name="T31" fmla="*/ 19 h 80"/>
              <a:gd name="T32" fmla="*/ 36 w 75"/>
              <a:gd name="T33" fmla="*/ 12 h 80"/>
              <a:gd name="T34" fmla="*/ 40 w 75"/>
              <a:gd name="T35" fmla="*/ 12 h 80"/>
              <a:gd name="T36" fmla="*/ 40 w 75"/>
              <a:gd name="T37" fmla="*/ 19 h 80"/>
              <a:gd name="T38" fmla="*/ 49 w 75"/>
              <a:gd name="T39" fmla="*/ 21 h 80"/>
              <a:gd name="T40" fmla="*/ 47 w 75"/>
              <a:gd name="T41" fmla="*/ 26 h 80"/>
              <a:gd name="T42" fmla="*/ 39 w 75"/>
              <a:gd name="T43" fmla="*/ 23 h 80"/>
              <a:gd name="T44" fmla="*/ 32 w 75"/>
              <a:gd name="T45" fmla="*/ 29 h 80"/>
              <a:gd name="T46" fmla="*/ 40 w 75"/>
              <a:gd name="T47" fmla="*/ 37 h 80"/>
              <a:gd name="T48" fmla="*/ 50 w 75"/>
              <a:gd name="T49" fmla="*/ 49 h 80"/>
              <a:gd name="T50" fmla="*/ 40 w 75"/>
              <a:gd name="T51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80">
                <a:moveTo>
                  <a:pt x="38" y="0"/>
                </a:moveTo>
                <a:cubicBezTo>
                  <a:pt x="17" y="0"/>
                  <a:pt x="0" y="18"/>
                  <a:pt x="0" y="40"/>
                </a:cubicBezTo>
                <a:cubicBezTo>
                  <a:pt x="0" y="62"/>
                  <a:pt x="17" y="80"/>
                  <a:pt x="38" y="80"/>
                </a:cubicBezTo>
                <a:cubicBezTo>
                  <a:pt x="59" y="80"/>
                  <a:pt x="75" y="62"/>
                  <a:pt x="75" y="40"/>
                </a:cubicBezTo>
                <a:cubicBezTo>
                  <a:pt x="75" y="18"/>
                  <a:pt x="59" y="0"/>
                  <a:pt x="38" y="0"/>
                </a:cubicBezTo>
                <a:close/>
                <a:moveTo>
                  <a:pt x="40" y="61"/>
                </a:moveTo>
                <a:cubicBezTo>
                  <a:pt x="40" y="68"/>
                  <a:pt x="40" y="68"/>
                  <a:pt x="40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61"/>
                  <a:pt x="36" y="61"/>
                  <a:pt x="36" y="61"/>
                </a:cubicBezTo>
                <a:cubicBezTo>
                  <a:pt x="32" y="61"/>
                  <a:pt x="28" y="60"/>
                  <a:pt x="26" y="58"/>
                </a:cubicBezTo>
                <a:cubicBezTo>
                  <a:pt x="27" y="54"/>
                  <a:pt x="27" y="54"/>
                  <a:pt x="27" y="54"/>
                </a:cubicBezTo>
                <a:cubicBezTo>
                  <a:pt x="30" y="55"/>
                  <a:pt x="33" y="57"/>
                  <a:pt x="37" y="57"/>
                </a:cubicBezTo>
                <a:cubicBezTo>
                  <a:pt x="41" y="57"/>
                  <a:pt x="44" y="54"/>
                  <a:pt x="44" y="50"/>
                </a:cubicBezTo>
                <a:cubicBezTo>
                  <a:pt x="44" y="46"/>
                  <a:pt x="42" y="44"/>
                  <a:pt x="37" y="42"/>
                </a:cubicBezTo>
                <a:cubicBezTo>
                  <a:pt x="30" y="39"/>
                  <a:pt x="26" y="36"/>
                  <a:pt x="26" y="30"/>
                </a:cubicBezTo>
                <a:cubicBezTo>
                  <a:pt x="26" y="24"/>
                  <a:pt x="30" y="20"/>
                  <a:pt x="36" y="19"/>
                </a:cubicBezTo>
                <a:cubicBezTo>
                  <a:pt x="36" y="12"/>
                  <a:pt x="36" y="12"/>
                  <a:pt x="36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7" y="20"/>
                  <a:pt x="49" y="21"/>
                </a:cubicBezTo>
                <a:cubicBezTo>
                  <a:pt x="47" y="26"/>
                  <a:pt x="47" y="26"/>
                  <a:pt x="47" y="26"/>
                </a:cubicBezTo>
                <a:cubicBezTo>
                  <a:pt x="46" y="25"/>
                  <a:pt x="43" y="23"/>
                  <a:pt x="39" y="23"/>
                </a:cubicBezTo>
                <a:cubicBezTo>
                  <a:pt x="34" y="23"/>
                  <a:pt x="32" y="26"/>
                  <a:pt x="32" y="29"/>
                </a:cubicBezTo>
                <a:cubicBezTo>
                  <a:pt x="32" y="33"/>
                  <a:pt x="34" y="34"/>
                  <a:pt x="40" y="37"/>
                </a:cubicBezTo>
                <a:cubicBezTo>
                  <a:pt x="47" y="40"/>
                  <a:pt x="50" y="43"/>
                  <a:pt x="50" y="49"/>
                </a:cubicBezTo>
                <a:cubicBezTo>
                  <a:pt x="50" y="55"/>
                  <a:pt x="46" y="60"/>
                  <a:pt x="40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84"/>
          <p:cNvSpPr>
            <a:spLocks noEditPoints="1"/>
          </p:cNvSpPr>
          <p:nvPr/>
        </p:nvSpPr>
        <p:spPr bwMode="auto">
          <a:xfrm>
            <a:off x="11322163" y="4241802"/>
            <a:ext cx="325395" cy="341313"/>
          </a:xfrm>
          <a:custGeom>
            <a:avLst/>
            <a:gdLst>
              <a:gd name="T0" fmla="*/ 57 w 114"/>
              <a:gd name="T1" fmla="*/ 0 h 120"/>
              <a:gd name="T2" fmla="*/ 0 w 114"/>
              <a:gd name="T3" fmla="*/ 60 h 120"/>
              <a:gd name="T4" fmla="*/ 57 w 114"/>
              <a:gd name="T5" fmla="*/ 120 h 120"/>
              <a:gd name="T6" fmla="*/ 114 w 114"/>
              <a:gd name="T7" fmla="*/ 60 h 120"/>
              <a:gd name="T8" fmla="*/ 57 w 114"/>
              <a:gd name="T9" fmla="*/ 0 h 120"/>
              <a:gd name="T10" fmla="*/ 57 w 114"/>
              <a:gd name="T11" fmla="*/ 108 h 120"/>
              <a:gd name="T12" fmla="*/ 11 w 114"/>
              <a:gd name="T13" fmla="*/ 60 h 120"/>
              <a:gd name="T14" fmla="*/ 57 w 114"/>
              <a:gd name="T15" fmla="*/ 13 h 120"/>
              <a:gd name="T16" fmla="*/ 102 w 114"/>
              <a:gd name="T17" fmla="*/ 60 h 120"/>
              <a:gd name="T18" fmla="*/ 57 w 114"/>
              <a:gd name="T19" fmla="*/ 10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20">
                <a:moveTo>
                  <a:pt x="57" y="0"/>
                </a:moveTo>
                <a:cubicBezTo>
                  <a:pt x="25" y="0"/>
                  <a:pt x="0" y="27"/>
                  <a:pt x="0" y="60"/>
                </a:cubicBezTo>
                <a:cubicBezTo>
                  <a:pt x="0" y="93"/>
                  <a:pt x="25" y="120"/>
                  <a:pt x="57" y="120"/>
                </a:cubicBezTo>
                <a:cubicBezTo>
                  <a:pt x="88" y="120"/>
                  <a:pt x="114" y="93"/>
                  <a:pt x="114" y="60"/>
                </a:cubicBezTo>
                <a:cubicBezTo>
                  <a:pt x="114" y="27"/>
                  <a:pt x="88" y="0"/>
                  <a:pt x="57" y="0"/>
                </a:cubicBezTo>
                <a:close/>
                <a:moveTo>
                  <a:pt x="57" y="108"/>
                </a:moveTo>
                <a:cubicBezTo>
                  <a:pt x="32" y="108"/>
                  <a:pt x="11" y="86"/>
                  <a:pt x="11" y="60"/>
                </a:cubicBezTo>
                <a:cubicBezTo>
                  <a:pt x="11" y="34"/>
                  <a:pt x="32" y="13"/>
                  <a:pt x="57" y="13"/>
                </a:cubicBezTo>
                <a:cubicBezTo>
                  <a:pt x="82" y="13"/>
                  <a:pt x="102" y="34"/>
                  <a:pt x="102" y="60"/>
                </a:cubicBezTo>
                <a:cubicBezTo>
                  <a:pt x="102" y="86"/>
                  <a:pt x="82" y="108"/>
                  <a:pt x="57" y="1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85"/>
          <p:cNvSpPr/>
          <p:nvPr/>
        </p:nvSpPr>
        <p:spPr bwMode="auto">
          <a:xfrm>
            <a:off x="11145974" y="4495802"/>
            <a:ext cx="549203" cy="282575"/>
          </a:xfrm>
          <a:custGeom>
            <a:avLst/>
            <a:gdLst>
              <a:gd name="T0" fmla="*/ 187 w 193"/>
              <a:gd name="T1" fmla="*/ 4 h 99"/>
              <a:gd name="T2" fmla="*/ 181 w 193"/>
              <a:gd name="T3" fmla="*/ 10 h 99"/>
              <a:gd name="T4" fmla="*/ 108 w 193"/>
              <a:gd name="T5" fmla="*/ 87 h 99"/>
              <a:gd name="T6" fmla="*/ 36 w 193"/>
              <a:gd name="T7" fmla="*/ 21 h 99"/>
              <a:gd name="T8" fmla="*/ 48 w 193"/>
              <a:gd name="T9" fmla="*/ 34 h 99"/>
              <a:gd name="T10" fmla="*/ 56 w 193"/>
              <a:gd name="T11" fmla="*/ 34 h 99"/>
              <a:gd name="T12" fmla="*/ 56 w 193"/>
              <a:gd name="T13" fmla="*/ 26 h 99"/>
              <a:gd name="T14" fmla="*/ 33 w 193"/>
              <a:gd name="T15" fmla="*/ 2 h 99"/>
              <a:gd name="T16" fmla="*/ 29 w 193"/>
              <a:gd name="T17" fmla="*/ 0 h 99"/>
              <a:gd name="T18" fmla="*/ 25 w 193"/>
              <a:gd name="T19" fmla="*/ 2 h 99"/>
              <a:gd name="T20" fmla="*/ 2 w 193"/>
              <a:gd name="T21" fmla="*/ 26 h 99"/>
              <a:gd name="T22" fmla="*/ 2 w 193"/>
              <a:gd name="T23" fmla="*/ 34 h 99"/>
              <a:gd name="T24" fmla="*/ 6 w 193"/>
              <a:gd name="T25" fmla="*/ 36 h 99"/>
              <a:gd name="T26" fmla="*/ 10 w 193"/>
              <a:gd name="T27" fmla="*/ 34 h 99"/>
              <a:gd name="T28" fmla="*/ 24 w 193"/>
              <a:gd name="T29" fmla="*/ 20 h 99"/>
              <a:gd name="T30" fmla="*/ 108 w 193"/>
              <a:gd name="T31" fmla="*/ 99 h 99"/>
              <a:gd name="T32" fmla="*/ 193 w 193"/>
              <a:gd name="T33" fmla="*/ 10 h 99"/>
              <a:gd name="T34" fmla="*/ 187 w 193"/>
              <a:gd name="T35" fmla="*/ 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3" h="99">
                <a:moveTo>
                  <a:pt x="187" y="4"/>
                </a:moveTo>
                <a:cubicBezTo>
                  <a:pt x="184" y="4"/>
                  <a:pt x="181" y="7"/>
                  <a:pt x="181" y="10"/>
                </a:cubicBezTo>
                <a:cubicBezTo>
                  <a:pt x="181" y="52"/>
                  <a:pt x="148" y="87"/>
                  <a:pt x="108" y="87"/>
                </a:cubicBezTo>
                <a:cubicBezTo>
                  <a:pt x="71" y="87"/>
                  <a:pt x="41" y="58"/>
                  <a:pt x="36" y="21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6"/>
                  <a:pt x="54" y="37"/>
                  <a:pt x="56" y="34"/>
                </a:cubicBezTo>
                <a:cubicBezTo>
                  <a:pt x="59" y="32"/>
                  <a:pt x="59" y="29"/>
                  <a:pt x="56" y="26"/>
                </a:cubicBezTo>
                <a:cubicBezTo>
                  <a:pt x="33" y="2"/>
                  <a:pt x="33" y="2"/>
                  <a:pt x="33" y="2"/>
                </a:cubicBezTo>
                <a:cubicBezTo>
                  <a:pt x="32" y="1"/>
                  <a:pt x="31" y="0"/>
                  <a:pt x="29" y="0"/>
                </a:cubicBezTo>
                <a:cubicBezTo>
                  <a:pt x="28" y="0"/>
                  <a:pt x="26" y="1"/>
                  <a:pt x="25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9"/>
                  <a:pt x="0" y="32"/>
                  <a:pt x="2" y="34"/>
                </a:cubicBezTo>
                <a:cubicBezTo>
                  <a:pt x="3" y="35"/>
                  <a:pt x="5" y="36"/>
                  <a:pt x="6" y="36"/>
                </a:cubicBezTo>
                <a:cubicBezTo>
                  <a:pt x="8" y="36"/>
                  <a:pt x="9" y="35"/>
                  <a:pt x="10" y="34"/>
                </a:cubicBezTo>
                <a:cubicBezTo>
                  <a:pt x="24" y="20"/>
                  <a:pt x="24" y="20"/>
                  <a:pt x="24" y="20"/>
                </a:cubicBezTo>
                <a:cubicBezTo>
                  <a:pt x="29" y="64"/>
                  <a:pt x="65" y="99"/>
                  <a:pt x="108" y="99"/>
                </a:cubicBezTo>
                <a:cubicBezTo>
                  <a:pt x="155" y="99"/>
                  <a:pt x="193" y="59"/>
                  <a:pt x="193" y="10"/>
                </a:cubicBezTo>
                <a:cubicBezTo>
                  <a:pt x="193" y="7"/>
                  <a:pt x="190" y="4"/>
                  <a:pt x="187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Oval 86"/>
          <p:cNvSpPr>
            <a:spLocks noChangeArrowheads="1"/>
          </p:cNvSpPr>
          <p:nvPr/>
        </p:nvSpPr>
        <p:spPr bwMode="auto">
          <a:xfrm>
            <a:off x="11179307" y="3603627"/>
            <a:ext cx="31746" cy="301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87"/>
          <p:cNvSpPr>
            <a:spLocks noEditPoints="1"/>
          </p:cNvSpPr>
          <p:nvPr/>
        </p:nvSpPr>
        <p:spPr bwMode="auto">
          <a:xfrm>
            <a:off x="11131688" y="3371852"/>
            <a:ext cx="150793" cy="307975"/>
          </a:xfrm>
          <a:custGeom>
            <a:avLst/>
            <a:gdLst>
              <a:gd name="T0" fmla="*/ 0 w 53"/>
              <a:gd name="T1" fmla="*/ 108 h 108"/>
              <a:gd name="T2" fmla="*/ 53 w 53"/>
              <a:gd name="T3" fmla="*/ 108 h 108"/>
              <a:gd name="T4" fmla="*/ 53 w 53"/>
              <a:gd name="T5" fmla="*/ 0 h 108"/>
              <a:gd name="T6" fmla="*/ 0 w 53"/>
              <a:gd name="T7" fmla="*/ 0 h 108"/>
              <a:gd name="T8" fmla="*/ 0 w 53"/>
              <a:gd name="T9" fmla="*/ 108 h 108"/>
              <a:gd name="T10" fmla="*/ 28 w 53"/>
              <a:gd name="T11" fmla="*/ 8 h 108"/>
              <a:gd name="T12" fmla="*/ 36 w 53"/>
              <a:gd name="T13" fmla="*/ 8 h 108"/>
              <a:gd name="T14" fmla="*/ 36 w 53"/>
              <a:gd name="T15" fmla="*/ 67 h 108"/>
              <a:gd name="T16" fmla="*/ 28 w 53"/>
              <a:gd name="T17" fmla="*/ 67 h 108"/>
              <a:gd name="T18" fmla="*/ 28 w 53"/>
              <a:gd name="T19" fmla="*/ 8 h 108"/>
              <a:gd name="T20" fmla="*/ 22 w 53"/>
              <a:gd name="T21" fmla="*/ 73 h 108"/>
              <a:gd name="T22" fmla="*/ 36 w 53"/>
              <a:gd name="T23" fmla="*/ 86 h 108"/>
              <a:gd name="T24" fmla="*/ 22 w 53"/>
              <a:gd name="T25" fmla="*/ 100 h 108"/>
              <a:gd name="T26" fmla="*/ 9 w 53"/>
              <a:gd name="T27" fmla="*/ 86 h 108"/>
              <a:gd name="T28" fmla="*/ 22 w 53"/>
              <a:gd name="T29" fmla="*/ 7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108">
                <a:moveTo>
                  <a:pt x="0" y="108"/>
                </a:moveTo>
                <a:cubicBezTo>
                  <a:pt x="53" y="108"/>
                  <a:pt x="53" y="108"/>
                  <a:pt x="53" y="108"/>
                </a:cubicBezTo>
                <a:cubicBezTo>
                  <a:pt x="53" y="0"/>
                  <a:pt x="53" y="0"/>
                  <a:pt x="53" y="0"/>
                </a:cubicBezTo>
                <a:cubicBezTo>
                  <a:pt x="0" y="0"/>
                  <a:pt x="0" y="0"/>
                  <a:pt x="0" y="0"/>
                </a:cubicBezTo>
                <a:lnTo>
                  <a:pt x="0" y="108"/>
                </a:ln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67"/>
                  <a:pt x="36" y="67"/>
                  <a:pt x="36" y="67"/>
                </a:cubicBezTo>
                <a:cubicBezTo>
                  <a:pt x="28" y="67"/>
                  <a:pt x="28" y="67"/>
                  <a:pt x="28" y="67"/>
                </a:cubicBezTo>
                <a:lnTo>
                  <a:pt x="28" y="8"/>
                </a:lnTo>
                <a:close/>
                <a:moveTo>
                  <a:pt x="22" y="73"/>
                </a:moveTo>
                <a:cubicBezTo>
                  <a:pt x="30" y="73"/>
                  <a:pt x="36" y="79"/>
                  <a:pt x="36" y="86"/>
                </a:cubicBezTo>
                <a:cubicBezTo>
                  <a:pt x="36" y="94"/>
                  <a:pt x="30" y="100"/>
                  <a:pt x="22" y="100"/>
                </a:cubicBezTo>
                <a:cubicBezTo>
                  <a:pt x="15" y="100"/>
                  <a:pt x="9" y="94"/>
                  <a:pt x="9" y="86"/>
                </a:cubicBezTo>
                <a:cubicBezTo>
                  <a:pt x="9" y="79"/>
                  <a:pt x="15" y="73"/>
                  <a:pt x="22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88"/>
          <p:cNvSpPr>
            <a:spLocks noEditPoints="1"/>
          </p:cNvSpPr>
          <p:nvPr/>
        </p:nvSpPr>
        <p:spPr bwMode="auto">
          <a:xfrm>
            <a:off x="11303116" y="3175002"/>
            <a:ext cx="388887" cy="450850"/>
          </a:xfrm>
          <a:custGeom>
            <a:avLst/>
            <a:gdLst>
              <a:gd name="T0" fmla="*/ 128 w 137"/>
              <a:gd name="T1" fmla="*/ 86 h 158"/>
              <a:gd name="T2" fmla="*/ 137 w 137"/>
              <a:gd name="T3" fmla="*/ 74 h 158"/>
              <a:gd name="T4" fmla="*/ 123 w 137"/>
              <a:gd name="T5" fmla="*/ 62 h 158"/>
              <a:gd name="T6" fmla="*/ 94 w 137"/>
              <a:gd name="T7" fmla="*/ 62 h 158"/>
              <a:gd name="T8" fmla="*/ 116 w 137"/>
              <a:gd name="T9" fmla="*/ 27 h 158"/>
              <a:gd name="T10" fmla="*/ 113 w 137"/>
              <a:gd name="T11" fmla="*/ 7 h 158"/>
              <a:gd name="T12" fmla="*/ 98 w 137"/>
              <a:gd name="T13" fmla="*/ 0 h 158"/>
              <a:gd name="T14" fmla="*/ 97 w 137"/>
              <a:gd name="T15" fmla="*/ 0 h 158"/>
              <a:gd name="T16" fmla="*/ 97 w 137"/>
              <a:gd name="T17" fmla="*/ 1 h 158"/>
              <a:gd name="T18" fmla="*/ 66 w 137"/>
              <a:gd name="T19" fmla="*/ 38 h 158"/>
              <a:gd name="T20" fmla="*/ 15 w 137"/>
              <a:gd name="T21" fmla="*/ 80 h 158"/>
              <a:gd name="T22" fmla="*/ 0 w 137"/>
              <a:gd name="T23" fmla="*/ 80 h 158"/>
              <a:gd name="T24" fmla="*/ 0 w 137"/>
              <a:gd name="T25" fmla="*/ 153 h 158"/>
              <a:gd name="T26" fmla="*/ 1 w 137"/>
              <a:gd name="T27" fmla="*/ 153 h 158"/>
              <a:gd name="T28" fmla="*/ 4 w 137"/>
              <a:gd name="T29" fmla="*/ 153 h 158"/>
              <a:gd name="T30" fmla="*/ 24 w 137"/>
              <a:gd name="T31" fmla="*/ 156 h 158"/>
              <a:gd name="T32" fmla="*/ 41 w 137"/>
              <a:gd name="T33" fmla="*/ 158 h 158"/>
              <a:gd name="T34" fmla="*/ 68 w 137"/>
              <a:gd name="T35" fmla="*/ 156 h 158"/>
              <a:gd name="T36" fmla="*/ 109 w 137"/>
              <a:gd name="T37" fmla="*/ 156 h 158"/>
              <a:gd name="T38" fmla="*/ 123 w 137"/>
              <a:gd name="T39" fmla="*/ 144 h 158"/>
              <a:gd name="T40" fmla="*/ 117 w 137"/>
              <a:gd name="T41" fmla="*/ 133 h 158"/>
              <a:gd name="T42" fmla="*/ 119 w 137"/>
              <a:gd name="T43" fmla="*/ 133 h 158"/>
              <a:gd name="T44" fmla="*/ 132 w 137"/>
              <a:gd name="T45" fmla="*/ 121 h 158"/>
              <a:gd name="T46" fmla="*/ 125 w 137"/>
              <a:gd name="T47" fmla="*/ 110 h 158"/>
              <a:gd name="T48" fmla="*/ 137 w 137"/>
              <a:gd name="T49" fmla="*/ 97 h 158"/>
              <a:gd name="T50" fmla="*/ 128 w 137"/>
              <a:gd name="T51" fmla="*/ 86 h 158"/>
              <a:gd name="T52" fmla="*/ 63 w 137"/>
              <a:gd name="T53" fmla="*/ 61 h 158"/>
              <a:gd name="T54" fmla="*/ 38 w 137"/>
              <a:gd name="T55" fmla="*/ 89 h 158"/>
              <a:gd name="T56" fmla="*/ 34 w 137"/>
              <a:gd name="T57" fmla="*/ 91 h 158"/>
              <a:gd name="T58" fmla="*/ 32 w 137"/>
              <a:gd name="T59" fmla="*/ 90 h 158"/>
              <a:gd name="T60" fmla="*/ 31 w 137"/>
              <a:gd name="T61" fmla="*/ 85 h 158"/>
              <a:gd name="T62" fmla="*/ 59 w 137"/>
              <a:gd name="T63" fmla="*/ 54 h 158"/>
              <a:gd name="T64" fmla="*/ 65 w 137"/>
              <a:gd name="T65" fmla="*/ 56 h 158"/>
              <a:gd name="T66" fmla="*/ 63 w 137"/>
              <a:gd name="T67" fmla="*/ 6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7" h="158">
                <a:moveTo>
                  <a:pt x="128" y="86"/>
                </a:moveTo>
                <a:cubicBezTo>
                  <a:pt x="133" y="84"/>
                  <a:pt x="137" y="79"/>
                  <a:pt x="137" y="74"/>
                </a:cubicBezTo>
                <a:cubicBezTo>
                  <a:pt x="137" y="67"/>
                  <a:pt x="131" y="62"/>
                  <a:pt x="123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103" y="54"/>
                  <a:pt x="113" y="42"/>
                  <a:pt x="116" y="27"/>
                </a:cubicBezTo>
                <a:cubicBezTo>
                  <a:pt x="118" y="18"/>
                  <a:pt x="117" y="12"/>
                  <a:pt x="113" y="7"/>
                </a:cubicBezTo>
                <a:cubicBezTo>
                  <a:pt x="108" y="1"/>
                  <a:pt x="100" y="0"/>
                  <a:pt x="98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6" y="8"/>
                  <a:pt x="95" y="20"/>
                  <a:pt x="66" y="38"/>
                </a:cubicBezTo>
                <a:cubicBezTo>
                  <a:pt x="38" y="54"/>
                  <a:pt x="17" y="77"/>
                  <a:pt x="15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53"/>
                  <a:pt x="0" y="153"/>
                  <a:pt x="0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2" y="153"/>
                  <a:pt x="4" y="153"/>
                </a:cubicBezTo>
                <a:cubicBezTo>
                  <a:pt x="8" y="153"/>
                  <a:pt x="16" y="154"/>
                  <a:pt x="24" y="156"/>
                </a:cubicBezTo>
                <a:cubicBezTo>
                  <a:pt x="28" y="158"/>
                  <a:pt x="34" y="158"/>
                  <a:pt x="41" y="158"/>
                </a:cubicBezTo>
                <a:cubicBezTo>
                  <a:pt x="54" y="158"/>
                  <a:pt x="68" y="156"/>
                  <a:pt x="68" y="156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7" y="156"/>
                  <a:pt x="123" y="151"/>
                  <a:pt x="123" y="144"/>
                </a:cubicBezTo>
                <a:cubicBezTo>
                  <a:pt x="123" y="139"/>
                  <a:pt x="120" y="135"/>
                  <a:pt x="117" y="133"/>
                </a:cubicBezTo>
                <a:cubicBezTo>
                  <a:pt x="119" y="133"/>
                  <a:pt x="119" y="133"/>
                  <a:pt x="119" y="133"/>
                </a:cubicBezTo>
                <a:cubicBezTo>
                  <a:pt x="126" y="133"/>
                  <a:pt x="132" y="128"/>
                  <a:pt x="132" y="121"/>
                </a:cubicBezTo>
                <a:cubicBezTo>
                  <a:pt x="132" y="116"/>
                  <a:pt x="129" y="112"/>
                  <a:pt x="125" y="110"/>
                </a:cubicBezTo>
                <a:cubicBezTo>
                  <a:pt x="132" y="109"/>
                  <a:pt x="137" y="104"/>
                  <a:pt x="137" y="97"/>
                </a:cubicBezTo>
                <a:cubicBezTo>
                  <a:pt x="137" y="92"/>
                  <a:pt x="133" y="88"/>
                  <a:pt x="128" y="86"/>
                </a:cubicBezTo>
                <a:close/>
                <a:moveTo>
                  <a:pt x="63" y="61"/>
                </a:moveTo>
                <a:cubicBezTo>
                  <a:pt x="48" y="71"/>
                  <a:pt x="38" y="89"/>
                  <a:pt x="38" y="89"/>
                </a:cubicBezTo>
                <a:cubicBezTo>
                  <a:pt x="37" y="90"/>
                  <a:pt x="36" y="91"/>
                  <a:pt x="34" y="91"/>
                </a:cubicBezTo>
                <a:cubicBezTo>
                  <a:pt x="34" y="91"/>
                  <a:pt x="33" y="91"/>
                  <a:pt x="32" y="90"/>
                </a:cubicBezTo>
                <a:cubicBezTo>
                  <a:pt x="30" y="89"/>
                  <a:pt x="30" y="87"/>
                  <a:pt x="31" y="85"/>
                </a:cubicBezTo>
                <a:cubicBezTo>
                  <a:pt x="31" y="84"/>
                  <a:pt x="42" y="65"/>
                  <a:pt x="59" y="54"/>
                </a:cubicBezTo>
                <a:cubicBezTo>
                  <a:pt x="61" y="53"/>
                  <a:pt x="64" y="54"/>
                  <a:pt x="65" y="56"/>
                </a:cubicBezTo>
                <a:cubicBezTo>
                  <a:pt x="66" y="58"/>
                  <a:pt x="65" y="60"/>
                  <a:pt x="63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89"/>
          <p:cNvSpPr/>
          <p:nvPr/>
        </p:nvSpPr>
        <p:spPr bwMode="auto">
          <a:xfrm>
            <a:off x="9961853" y="3157539"/>
            <a:ext cx="546029" cy="547688"/>
          </a:xfrm>
          <a:custGeom>
            <a:avLst/>
            <a:gdLst>
              <a:gd name="T0" fmla="*/ 344 w 344"/>
              <a:gd name="T1" fmla="*/ 315 h 345"/>
              <a:gd name="T2" fmla="*/ 314 w 344"/>
              <a:gd name="T3" fmla="*/ 282 h 345"/>
              <a:gd name="T4" fmla="*/ 314 w 344"/>
              <a:gd name="T5" fmla="*/ 307 h 345"/>
              <a:gd name="T6" fmla="*/ 37 w 344"/>
              <a:gd name="T7" fmla="*/ 307 h 345"/>
              <a:gd name="T8" fmla="*/ 37 w 344"/>
              <a:gd name="T9" fmla="*/ 31 h 345"/>
              <a:gd name="T10" fmla="*/ 63 w 344"/>
              <a:gd name="T11" fmla="*/ 31 h 345"/>
              <a:gd name="T12" fmla="*/ 30 w 344"/>
              <a:gd name="T13" fmla="*/ 0 h 345"/>
              <a:gd name="T14" fmla="*/ 0 w 344"/>
              <a:gd name="T15" fmla="*/ 31 h 345"/>
              <a:gd name="T16" fmla="*/ 23 w 344"/>
              <a:gd name="T17" fmla="*/ 31 h 345"/>
              <a:gd name="T18" fmla="*/ 23 w 344"/>
              <a:gd name="T19" fmla="*/ 322 h 345"/>
              <a:gd name="T20" fmla="*/ 314 w 344"/>
              <a:gd name="T21" fmla="*/ 322 h 345"/>
              <a:gd name="T22" fmla="*/ 314 w 344"/>
              <a:gd name="T23" fmla="*/ 345 h 345"/>
              <a:gd name="T24" fmla="*/ 344 w 344"/>
              <a:gd name="T25" fmla="*/ 31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345">
                <a:moveTo>
                  <a:pt x="344" y="315"/>
                </a:moveTo>
                <a:lnTo>
                  <a:pt x="314" y="282"/>
                </a:lnTo>
                <a:lnTo>
                  <a:pt x="314" y="307"/>
                </a:lnTo>
                <a:lnTo>
                  <a:pt x="37" y="307"/>
                </a:lnTo>
                <a:lnTo>
                  <a:pt x="37" y="31"/>
                </a:lnTo>
                <a:lnTo>
                  <a:pt x="63" y="31"/>
                </a:lnTo>
                <a:lnTo>
                  <a:pt x="30" y="0"/>
                </a:lnTo>
                <a:lnTo>
                  <a:pt x="0" y="31"/>
                </a:lnTo>
                <a:lnTo>
                  <a:pt x="23" y="31"/>
                </a:lnTo>
                <a:lnTo>
                  <a:pt x="23" y="322"/>
                </a:lnTo>
                <a:lnTo>
                  <a:pt x="314" y="322"/>
                </a:lnTo>
                <a:lnTo>
                  <a:pt x="314" y="345"/>
                </a:lnTo>
                <a:lnTo>
                  <a:pt x="344" y="3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90"/>
          <p:cNvSpPr/>
          <p:nvPr/>
        </p:nvSpPr>
        <p:spPr bwMode="auto">
          <a:xfrm>
            <a:off x="10169788" y="3175002"/>
            <a:ext cx="144444" cy="96838"/>
          </a:xfrm>
          <a:custGeom>
            <a:avLst/>
            <a:gdLst>
              <a:gd name="T0" fmla="*/ 45 w 91"/>
              <a:gd name="T1" fmla="*/ 0 h 61"/>
              <a:gd name="T2" fmla="*/ 0 w 91"/>
              <a:gd name="T3" fmla="*/ 61 h 61"/>
              <a:gd name="T4" fmla="*/ 91 w 91"/>
              <a:gd name="T5" fmla="*/ 61 h 61"/>
              <a:gd name="T6" fmla="*/ 45 w 91"/>
              <a:gd name="T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61">
                <a:moveTo>
                  <a:pt x="45" y="0"/>
                </a:moveTo>
                <a:lnTo>
                  <a:pt x="0" y="61"/>
                </a:lnTo>
                <a:lnTo>
                  <a:pt x="91" y="61"/>
                </a:lnTo>
                <a:lnTo>
                  <a:pt x="4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91"/>
          <p:cNvSpPr/>
          <p:nvPr/>
        </p:nvSpPr>
        <p:spPr bwMode="auto">
          <a:xfrm>
            <a:off x="10058678" y="3503614"/>
            <a:ext cx="122222" cy="119063"/>
          </a:xfrm>
          <a:custGeom>
            <a:avLst/>
            <a:gdLst>
              <a:gd name="T0" fmla="*/ 77 w 77"/>
              <a:gd name="T1" fmla="*/ 64 h 75"/>
              <a:gd name="T2" fmla="*/ 10 w 77"/>
              <a:gd name="T3" fmla="*/ 0 h 75"/>
              <a:gd name="T4" fmla="*/ 0 w 77"/>
              <a:gd name="T5" fmla="*/ 75 h 75"/>
              <a:gd name="T6" fmla="*/ 77 w 77"/>
              <a:gd name="T7" fmla="*/ 6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5">
                <a:moveTo>
                  <a:pt x="77" y="64"/>
                </a:moveTo>
                <a:lnTo>
                  <a:pt x="10" y="0"/>
                </a:lnTo>
                <a:lnTo>
                  <a:pt x="0" y="75"/>
                </a:lnTo>
                <a:lnTo>
                  <a:pt x="77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92"/>
          <p:cNvSpPr/>
          <p:nvPr/>
        </p:nvSpPr>
        <p:spPr bwMode="auto">
          <a:xfrm>
            <a:off x="10303121" y="3503614"/>
            <a:ext cx="119047" cy="119063"/>
          </a:xfrm>
          <a:custGeom>
            <a:avLst/>
            <a:gdLst>
              <a:gd name="T0" fmla="*/ 75 w 75"/>
              <a:gd name="T1" fmla="*/ 75 h 75"/>
              <a:gd name="T2" fmla="*/ 65 w 75"/>
              <a:gd name="T3" fmla="*/ 0 h 75"/>
              <a:gd name="T4" fmla="*/ 0 w 75"/>
              <a:gd name="T5" fmla="*/ 64 h 75"/>
              <a:gd name="T6" fmla="*/ 75 w 75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75">
                <a:moveTo>
                  <a:pt x="75" y="75"/>
                </a:moveTo>
                <a:lnTo>
                  <a:pt x="65" y="0"/>
                </a:lnTo>
                <a:lnTo>
                  <a:pt x="0" y="64"/>
                </a:lnTo>
                <a:lnTo>
                  <a:pt x="75" y="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93"/>
          <p:cNvSpPr>
            <a:spLocks noEditPoints="1"/>
          </p:cNvSpPr>
          <p:nvPr/>
        </p:nvSpPr>
        <p:spPr bwMode="auto">
          <a:xfrm>
            <a:off x="10106296" y="3295652"/>
            <a:ext cx="271427" cy="269875"/>
          </a:xfrm>
          <a:custGeom>
            <a:avLst/>
            <a:gdLst>
              <a:gd name="T0" fmla="*/ 47 w 95"/>
              <a:gd name="T1" fmla="*/ 95 h 95"/>
              <a:gd name="T2" fmla="*/ 95 w 95"/>
              <a:gd name="T3" fmla="*/ 48 h 95"/>
              <a:gd name="T4" fmla="*/ 47 w 95"/>
              <a:gd name="T5" fmla="*/ 0 h 95"/>
              <a:gd name="T6" fmla="*/ 0 w 95"/>
              <a:gd name="T7" fmla="*/ 48 h 95"/>
              <a:gd name="T8" fmla="*/ 47 w 95"/>
              <a:gd name="T9" fmla="*/ 95 h 95"/>
              <a:gd name="T10" fmla="*/ 45 w 95"/>
              <a:gd name="T11" fmla="*/ 50 h 95"/>
              <a:gd name="T12" fmla="*/ 30 w 95"/>
              <a:gd name="T13" fmla="*/ 35 h 95"/>
              <a:gd name="T14" fmla="*/ 44 w 95"/>
              <a:gd name="T15" fmla="*/ 20 h 95"/>
              <a:gd name="T16" fmla="*/ 44 w 95"/>
              <a:gd name="T17" fmla="*/ 11 h 95"/>
              <a:gd name="T18" fmla="*/ 50 w 95"/>
              <a:gd name="T19" fmla="*/ 11 h 95"/>
              <a:gd name="T20" fmla="*/ 50 w 95"/>
              <a:gd name="T21" fmla="*/ 20 h 95"/>
              <a:gd name="T22" fmla="*/ 62 w 95"/>
              <a:gd name="T23" fmla="*/ 23 h 95"/>
              <a:gd name="T24" fmla="*/ 59 w 95"/>
              <a:gd name="T25" fmla="*/ 29 h 95"/>
              <a:gd name="T26" fmla="*/ 48 w 95"/>
              <a:gd name="T27" fmla="*/ 26 h 95"/>
              <a:gd name="T28" fmla="*/ 38 w 95"/>
              <a:gd name="T29" fmla="*/ 33 h 95"/>
              <a:gd name="T30" fmla="*/ 49 w 95"/>
              <a:gd name="T31" fmla="*/ 44 h 95"/>
              <a:gd name="T32" fmla="*/ 64 w 95"/>
              <a:gd name="T33" fmla="*/ 60 h 95"/>
              <a:gd name="T34" fmla="*/ 49 w 95"/>
              <a:gd name="T35" fmla="*/ 76 h 95"/>
              <a:gd name="T36" fmla="*/ 49 w 95"/>
              <a:gd name="T37" fmla="*/ 85 h 95"/>
              <a:gd name="T38" fmla="*/ 43 w 95"/>
              <a:gd name="T39" fmla="*/ 85 h 95"/>
              <a:gd name="T40" fmla="*/ 43 w 95"/>
              <a:gd name="T41" fmla="*/ 76 h 95"/>
              <a:gd name="T42" fmla="*/ 29 w 95"/>
              <a:gd name="T43" fmla="*/ 72 h 95"/>
              <a:gd name="T44" fmla="*/ 32 w 95"/>
              <a:gd name="T45" fmla="*/ 66 h 95"/>
              <a:gd name="T46" fmla="*/ 45 w 95"/>
              <a:gd name="T47" fmla="*/ 70 h 95"/>
              <a:gd name="T48" fmla="*/ 56 w 95"/>
              <a:gd name="T49" fmla="*/ 61 h 95"/>
              <a:gd name="T50" fmla="*/ 45 w 95"/>
              <a:gd name="T51" fmla="*/ 5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5" h="95">
                <a:moveTo>
                  <a:pt x="47" y="95"/>
                </a:moveTo>
                <a:cubicBezTo>
                  <a:pt x="74" y="95"/>
                  <a:pt x="95" y="74"/>
                  <a:pt x="95" y="48"/>
                </a:cubicBezTo>
                <a:cubicBezTo>
                  <a:pt x="95" y="21"/>
                  <a:pt x="74" y="0"/>
                  <a:pt x="47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74"/>
                  <a:pt x="21" y="95"/>
                  <a:pt x="47" y="95"/>
                </a:cubicBezTo>
                <a:close/>
                <a:moveTo>
                  <a:pt x="45" y="50"/>
                </a:moveTo>
                <a:cubicBezTo>
                  <a:pt x="36" y="47"/>
                  <a:pt x="30" y="42"/>
                  <a:pt x="30" y="35"/>
                </a:cubicBezTo>
                <a:cubicBezTo>
                  <a:pt x="30" y="27"/>
                  <a:pt x="36" y="21"/>
                  <a:pt x="44" y="20"/>
                </a:cubicBezTo>
                <a:cubicBezTo>
                  <a:pt x="44" y="11"/>
                  <a:pt x="44" y="11"/>
                  <a:pt x="44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20"/>
                  <a:pt x="50" y="20"/>
                  <a:pt x="50" y="20"/>
                </a:cubicBezTo>
                <a:cubicBezTo>
                  <a:pt x="55" y="20"/>
                  <a:pt x="59" y="21"/>
                  <a:pt x="62" y="23"/>
                </a:cubicBezTo>
                <a:cubicBezTo>
                  <a:pt x="59" y="29"/>
                  <a:pt x="59" y="29"/>
                  <a:pt x="59" y="29"/>
                </a:cubicBezTo>
                <a:cubicBezTo>
                  <a:pt x="57" y="28"/>
                  <a:pt x="54" y="26"/>
                  <a:pt x="48" y="26"/>
                </a:cubicBezTo>
                <a:cubicBezTo>
                  <a:pt x="41" y="26"/>
                  <a:pt x="38" y="30"/>
                  <a:pt x="38" y="33"/>
                </a:cubicBezTo>
                <a:cubicBezTo>
                  <a:pt x="38" y="38"/>
                  <a:pt x="42" y="41"/>
                  <a:pt x="49" y="44"/>
                </a:cubicBezTo>
                <a:cubicBezTo>
                  <a:pt x="59" y="48"/>
                  <a:pt x="64" y="52"/>
                  <a:pt x="64" y="60"/>
                </a:cubicBezTo>
                <a:cubicBezTo>
                  <a:pt x="64" y="68"/>
                  <a:pt x="59" y="74"/>
                  <a:pt x="49" y="76"/>
                </a:cubicBezTo>
                <a:cubicBezTo>
                  <a:pt x="49" y="85"/>
                  <a:pt x="49" y="85"/>
                  <a:pt x="49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76"/>
                  <a:pt x="43" y="76"/>
                  <a:pt x="43" y="76"/>
                </a:cubicBezTo>
                <a:cubicBezTo>
                  <a:pt x="38" y="76"/>
                  <a:pt x="33" y="74"/>
                  <a:pt x="29" y="72"/>
                </a:cubicBezTo>
                <a:cubicBezTo>
                  <a:pt x="32" y="66"/>
                  <a:pt x="32" y="66"/>
                  <a:pt x="32" y="66"/>
                </a:cubicBezTo>
                <a:cubicBezTo>
                  <a:pt x="35" y="68"/>
                  <a:pt x="40" y="70"/>
                  <a:pt x="45" y="70"/>
                </a:cubicBezTo>
                <a:cubicBezTo>
                  <a:pt x="51" y="70"/>
                  <a:pt x="56" y="66"/>
                  <a:pt x="56" y="61"/>
                </a:cubicBezTo>
                <a:cubicBezTo>
                  <a:pt x="56" y="56"/>
                  <a:pt x="52" y="53"/>
                  <a:pt x="45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94"/>
          <p:cNvSpPr>
            <a:spLocks noEditPoints="1"/>
          </p:cNvSpPr>
          <p:nvPr/>
        </p:nvSpPr>
        <p:spPr bwMode="auto">
          <a:xfrm>
            <a:off x="8757097" y="4227514"/>
            <a:ext cx="573013" cy="547688"/>
          </a:xfrm>
          <a:custGeom>
            <a:avLst/>
            <a:gdLst>
              <a:gd name="T0" fmla="*/ 196 w 201"/>
              <a:gd name="T1" fmla="*/ 166 h 192"/>
              <a:gd name="T2" fmla="*/ 146 w 201"/>
              <a:gd name="T3" fmla="*/ 117 h 192"/>
              <a:gd name="T4" fmla="*/ 145 w 201"/>
              <a:gd name="T5" fmla="*/ 115 h 192"/>
              <a:gd name="T6" fmla="*/ 135 w 201"/>
              <a:gd name="T7" fmla="*/ 22 h 192"/>
              <a:gd name="T8" fmla="*/ 82 w 201"/>
              <a:gd name="T9" fmla="*/ 0 h 192"/>
              <a:gd name="T10" fmla="*/ 29 w 201"/>
              <a:gd name="T11" fmla="*/ 22 h 192"/>
              <a:gd name="T12" fmla="*/ 29 w 201"/>
              <a:gd name="T13" fmla="*/ 128 h 192"/>
              <a:gd name="T14" fmla="*/ 82 w 201"/>
              <a:gd name="T15" fmla="*/ 149 h 192"/>
              <a:gd name="T16" fmla="*/ 123 w 201"/>
              <a:gd name="T17" fmla="*/ 138 h 192"/>
              <a:gd name="T18" fmla="*/ 124 w 201"/>
              <a:gd name="T19" fmla="*/ 139 h 192"/>
              <a:gd name="T20" fmla="*/ 173 w 201"/>
              <a:gd name="T21" fmla="*/ 189 h 192"/>
              <a:gd name="T22" fmla="*/ 183 w 201"/>
              <a:gd name="T23" fmla="*/ 192 h 192"/>
              <a:gd name="T24" fmla="*/ 191 w 201"/>
              <a:gd name="T25" fmla="*/ 189 h 192"/>
              <a:gd name="T26" fmla="*/ 196 w 201"/>
              <a:gd name="T27" fmla="*/ 184 h 192"/>
              <a:gd name="T28" fmla="*/ 196 w 201"/>
              <a:gd name="T29" fmla="*/ 166 h 192"/>
              <a:gd name="T30" fmla="*/ 52 w 201"/>
              <a:gd name="T31" fmla="*/ 120 h 192"/>
              <a:gd name="T32" fmla="*/ 52 w 201"/>
              <a:gd name="T33" fmla="*/ 120 h 192"/>
              <a:gd name="T34" fmla="*/ 120 w 201"/>
              <a:gd name="T35" fmla="*/ 113 h 192"/>
              <a:gd name="T36" fmla="*/ 120 w 201"/>
              <a:gd name="T37" fmla="*/ 113 h 192"/>
              <a:gd name="T38" fmla="*/ 120 w 201"/>
              <a:gd name="T39" fmla="*/ 74 h 192"/>
              <a:gd name="T40" fmla="*/ 103 w 201"/>
              <a:gd name="T41" fmla="*/ 74 h 192"/>
              <a:gd name="T42" fmla="*/ 103 w 201"/>
              <a:gd name="T43" fmla="*/ 125 h 192"/>
              <a:gd name="T44" fmla="*/ 91 w 201"/>
              <a:gd name="T45" fmla="*/ 128 h 192"/>
              <a:gd name="T46" fmla="*/ 91 w 201"/>
              <a:gd name="T47" fmla="*/ 33 h 192"/>
              <a:gd name="T48" fmla="*/ 73 w 201"/>
              <a:gd name="T49" fmla="*/ 33 h 192"/>
              <a:gd name="T50" fmla="*/ 73 w 201"/>
              <a:gd name="T51" fmla="*/ 128 h 192"/>
              <a:gd name="T52" fmla="*/ 61 w 201"/>
              <a:gd name="T53" fmla="*/ 125 h 192"/>
              <a:gd name="T54" fmla="*/ 61 w 201"/>
              <a:gd name="T55" fmla="*/ 55 h 192"/>
              <a:gd name="T56" fmla="*/ 44 w 201"/>
              <a:gd name="T57" fmla="*/ 55 h 192"/>
              <a:gd name="T58" fmla="*/ 44 w 201"/>
              <a:gd name="T59" fmla="*/ 113 h 192"/>
              <a:gd name="T60" fmla="*/ 44 w 201"/>
              <a:gd name="T61" fmla="*/ 113 h 192"/>
              <a:gd name="T62" fmla="*/ 44 w 201"/>
              <a:gd name="T63" fmla="*/ 37 h 192"/>
              <a:gd name="T64" fmla="*/ 82 w 201"/>
              <a:gd name="T65" fmla="*/ 21 h 192"/>
              <a:gd name="T66" fmla="*/ 120 w 201"/>
              <a:gd name="T67" fmla="*/ 37 h 192"/>
              <a:gd name="T68" fmla="*/ 136 w 201"/>
              <a:gd name="T69" fmla="*/ 75 h 192"/>
              <a:gd name="T70" fmla="*/ 120 w 201"/>
              <a:gd name="T71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1" h="192">
                <a:moveTo>
                  <a:pt x="196" y="166"/>
                </a:moveTo>
                <a:cubicBezTo>
                  <a:pt x="146" y="117"/>
                  <a:pt x="146" y="117"/>
                  <a:pt x="146" y="117"/>
                </a:cubicBezTo>
                <a:cubicBezTo>
                  <a:pt x="146" y="116"/>
                  <a:pt x="145" y="116"/>
                  <a:pt x="145" y="115"/>
                </a:cubicBezTo>
                <a:cubicBezTo>
                  <a:pt x="164" y="86"/>
                  <a:pt x="160" y="47"/>
                  <a:pt x="135" y="22"/>
                </a:cubicBezTo>
                <a:cubicBezTo>
                  <a:pt x="121" y="8"/>
                  <a:pt x="102" y="0"/>
                  <a:pt x="82" y="0"/>
                </a:cubicBezTo>
                <a:cubicBezTo>
                  <a:pt x="62" y="0"/>
                  <a:pt x="43" y="8"/>
                  <a:pt x="29" y="22"/>
                </a:cubicBezTo>
                <a:cubicBezTo>
                  <a:pt x="0" y="51"/>
                  <a:pt x="0" y="99"/>
                  <a:pt x="29" y="128"/>
                </a:cubicBezTo>
                <a:cubicBezTo>
                  <a:pt x="43" y="142"/>
                  <a:pt x="62" y="149"/>
                  <a:pt x="82" y="149"/>
                </a:cubicBezTo>
                <a:cubicBezTo>
                  <a:pt x="97" y="149"/>
                  <a:pt x="110" y="145"/>
                  <a:pt x="123" y="138"/>
                </a:cubicBezTo>
                <a:cubicBezTo>
                  <a:pt x="123" y="138"/>
                  <a:pt x="123" y="139"/>
                  <a:pt x="124" y="139"/>
                </a:cubicBezTo>
                <a:cubicBezTo>
                  <a:pt x="173" y="189"/>
                  <a:pt x="173" y="189"/>
                  <a:pt x="173" y="189"/>
                </a:cubicBezTo>
                <a:cubicBezTo>
                  <a:pt x="176" y="191"/>
                  <a:pt x="179" y="192"/>
                  <a:pt x="183" y="192"/>
                </a:cubicBezTo>
                <a:cubicBezTo>
                  <a:pt x="186" y="192"/>
                  <a:pt x="189" y="191"/>
                  <a:pt x="191" y="189"/>
                </a:cubicBezTo>
                <a:cubicBezTo>
                  <a:pt x="196" y="184"/>
                  <a:pt x="196" y="184"/>
                  <a:pt x="196" y="184"/>
                </a:cubicBezTo>
                <a:cubicBezTo>
                  <a:pt x="201" y="179"/>
                  <a:pt x="201" y="171"/>
                  <a:pt x="196" y="166"/>
                </a:cubicBezTo>
                <a:close/>
                <a:moveTo>
                  <a:pt x="52" y="120"/>
                </a:moveTo>
                <a:cubicBezTo>
                  <a:pt x="52" y="120"/>
                  <a:pt x="52" y="120"/>
                  <a:pt x="52" y="120"/>
                </a:cubicBezTo>
                <a:close/>
                <a:moveTo>
                  <a:pt x="120" y="113"/>
                </a:moveTo>
                <a:cubicBezTo>
                  <a:pt x="120" y="113"/>
                  <a:pt x="120" y="113"/>
                  <a:pt x="120" y="113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03" y="74"/>
                  <a:pt x="103" y="74"/>
                  <a:pt x="103" y="74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99" y="126"/>
                  <a:pt x="95" y="127"/>
                  <a:pt x="91" y="128"/>
                </a:cubicBezTo>
                <a:cubicBezTo>
                  <a:pt x="91" y="33"/>
                  <a:pt x="91" y="33"/>
                  <a:pt x="91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128"/>
                  <a:pt x="73" y="128"/>
                  <a:pt x="73" y="128"/>
                </a:cubicBezTo>
                <a:cubicBezTo>
                  <a:pt x="69" y="127"/>
                  <a:pt x="65" y="126"/>
                  <a:pt x="61" y="125"/>
                </a:cubicBezTo>
                <a:cubicBezTo>
                  <a:pt x="61" y="55"/>
                  <a:pt x="61" y="55"/>
                  <a:pt x="61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23" y="92"/>
                  <a:pt x="23" y="58"/>
                  <a:pt x="44" y="37"/>
                </a:cubicBezTo>
                <a:cubicBezTo>
                  <a:pt x="54" y="27"/>
                  <a:pt x="68" y="21"/>
                  <a:pt x="82" y="21"/>
                </a:cubicBezTo>
                <a:cubicBezTo>
                  <a:pt x="96" y="21"/>
                  <a:pt x="110" y="27"/>
                  <a:pt x="120" y="37"/>
                </a:cubicBezTo>
                <a:cubicBezTo>
                  <a:pt x="130" y="47"/>
                  <a:pt x="136" y="61"/>
                  <a:pt x="136" y="75"/>
                </a:cubicBezTo>
                <a:cubicBezTo>
                  <a:pt x="136" y="89"/>
                  <a:pt x="130" y="103"/>
                  <a:pt x="120" y="1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95"/>
          <p:cNvSpPr/>
          <p:nvPr/>
        </p:nvSpPr>
        <p:spPr bwMode="auto">
          <a:xfrm>
            <a:off x="4042836" y="4689477"/>
            <a:ext cx="546029" cy="33338"/>
          </a:xfrm>
          <a:custGeom>
            <a:avLst/>
            <a:gdLst>
              <a:gd name="T0" fmla="*/ 186 w 192"/>
              <a:gd name="T1" fmla="*/ 12 h 12"/>
              <a:gd name="T2" fmla="*/ 5 w 192"/>
              <a:gd name="T3" fmla="*/ 12 h 12"/>
              <a:gd name="T4" fmla="*/ 0 w 192"/>
              <a:gd name="T5" fmla="*/ 6 h 12"/>
              <a:gd name="T6" fmla="*/ 5 w 192"/>
              <a:gd name="T7" fmla="*/ 0 h 12"/>
              <a:gd name="T8" fmla="*/ 186 w 192"/>
              <a:gd name="T9" fmla="*/ 0 h 12"/>
              <a:gd name="T10" fmla="*/ 192 w 192"/>
              <a:gd name="T11" fmla="*/ 6 h 12"/>
              <a:gd name="T12" fmla="*/ 186 w 19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12">
                <a:moveTo>
                  <a:pt x="186" y="12"/>
                </a:moveTo>
                <a:cubicBezTo>
                  <a:pt x="5" y="12"/>
                  <a:pt x="5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9" y="0"/>
                  <a:pt x="192" y="3"/>
                  <a:pt x="192" y="6"/>
                </a:cubicBezTo>
                <a:cubicBezTo>
                  <a:pt x="192" y="9"/>
                  <a:pt x="189" y="12"/>
                  <a:pt x="186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96"/>
          <p:cNvSpPr/>
          <p:nvPr/>
        </p:nvSpPr>
        <p:spPr bwMode="auto">
          <a:xfrm>
            <a:off x="4250771" y="4295777"/>
            <a:ext cx="323808" cy="368300"/>
          </a:xfrm>
          <a:custGeom>
            <a:avLst/>
            <a:gdLst>
              <a:gd name="T0" fmla="*/ 114 w 114"/>
              <a:gd name="T1" fmla="*/ 70 h 129"/>
              <a:gd name="T2" fmla="*/ 107 w 114"/>
              <a:gd name="T3" fmla="*/ 1 h 129"/>
              <a:gd name="T4" fmla="*/ 106 w 114"/>
              <a:gd name="T5" fmla="*/ 0 h 129"/>
              <a:gd name="T6" fmla="*/ 106 w 114"/>
              <a:gd name="T7" fmla="*/ 0 h 129"/>
              <a:gd name="T8" fmla="*/ 50 w 114"/>
              <a:gd name="T9" fmla="*/ 9 h 129"/>
              <a:gd name="T10" fmla="*/ 49 w 114"/>
              <a:gd name="T11" fmla="*/ 9 h 129"/>
              <a:gd name="T12" fmla="*/ 49 w 114"/>
              <a:gd name="T13" fmla="*/ 10 h 129"/>
              <a:gd name="T14" fmla="*/ 65 w 114"/>
              <a:gd name="T15" fmla="*/ 25 h 129"/>
              <a:gd name="T16" fmla="*/ 0 w 114"/>
              <a:gd name="T17" fmla="*/ 127 h 129"/>
              <a:gd name="T18" fmla="*/ 0 w 114"/>
              <a:gd name="T19" fmla="*/ 128 h 129"/>
              <a:gd name="T20" fmla="*/ 1 w 114"/>
              <a:gd name="T21" fmla="*/ 129 h 129"/>
              <a:gd name="T22" fmla="*/ 50 w 114"/>
              <a:gd name="T23" fmla="*/ 129 h 129"/>
              <a:gd name="T24" fmla="*/ 51 w 114"/>
              <a:gd name="T25" fmla="*/ 128 h 129"/>
              <a:gd name="T26" fmla="*/ 97 w 114"/>
              <a:gd name="T27" fmla="*/ 56 h 129"/>
              <a:gd name="T28" fmla="*/ 112 w 114"/>
              <a:gd name="T29" fmla="*/ 71 h 129"/>
              <a:gd name="T30" fmla="*/ 113 w 114"/>
              <a:gd name="T31" fmla="*/ 71 h 129"/>
              <a:gd name="T32" fmla="*/ 114 w 114"/>
              <a:gd name="T33" fmla="*/ 70 h 129"/>
              <a:gd name="T34" fmla="*/ 114 w 114"/>
              <a:gd name="T35" fmla="*/ 7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29">
                <a:moveTo>
                  <a:pt x="114" y="70"/>
                </a:move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50" y="9"/>
                  <a:pt x="50" y="9"/>
                  <a:pt x="50" y="9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65" y="25"/>
                  <a:pt x="65" y="25"/>
                  <a:pt x="65" y="25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1" y="129"/>
                  <a:pt x="1" y="129"/>
                  <a:pt x="1" y="129"/>
                </a:cubicBezTo>
                <a:cubicBezTo>
                  <a:pt x="50" y="129"/>
                  <a:pt x="50" y="129"/>
                  <a:pt x="50" y="129"/>
                </a:cubicBezTo>
                <a:cubicBezTo>
                  <a:pt x="51" y="129"/>
                  <a:pt x="51" y="129"/>
                  <a:pt x="51" y="128"/>
                </a:cubicBezTo>
                <a:cubicBezTo>
                  <a:pt x="97" y="56"/>
                  <a:pt x="97" y="56"/>
                  <a:pt x="97" y="56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71"/>
                  <a:pt x="113" y="71"/>
                  <a:pt x="113" y="71"/>
                </a:cubicBezTo>
                <a:cubicBezTo>
                  <a:pt x="113" y="71"/>
                  <a:pt x="114" y="71"/>
                  <a:pt x="114" y="70"/>
                </a:cubicBezTo>
                <a:cubicBezTo>
                  <a:pt x="114" y="70"/>
                  <a:pt x="114" y="70"/>
                  <a:pt x="114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97"/>
          <p:cNvSpPr/>
          <p:nvPr/>
        </p:nvSpPr>
        <p:spPr bwMode="auto">
          <a:xfrm>
            <a:off x="4068232" y="4381502"/>
            <a:ext cx="236507" cy="282575"/>
          </a:xfrm>
          <a:custGeom>
            <a:avLst/>
            <a:gdLst>
              <a:gd name="T0" fmla="*/ 82 w 83"/>
              <a:gd name="T1" fmla="*/ 47 h 99"/>
              <a:gd name="T2" fmla="*/ 83 w 83"/>
              <a:gd name="T3" fmla="*/ 47 h 99"/>
              <a:gd name="T4" fmla="*/ 83 w 83"/>
              <a:gd name="T5" fmla="*/ 46 h 99"/>
              <a:gd name="T6" fmla="*/ 79 w 83"/>
              <a:gd name="T7" fmla="*/ 1 h 99"/>
              <a:gd name="T8" fmla="*/ 78 w 83"/>
              <a:gd name="T9" fmla="*/ 1 h 99"/>
              <a:gd name="T10" fmla="*/ 78 w 83"/>
              <a:gd name="T11" fmla="*/ 0 h 99"/>
              <a:gd name="T12" fmla="*/ 41 w 83"/>
              <a:gd name="T13" fmla="*/ 6 h 99"/>
              <a:gd name="T14" fmla="*/ 40 w 83"/>
              <a:gd name="T15" fmla="*/ 7 h 99"/>
              <a:gd name="T16" fmla="*/ 41 w 83"/>
              <a:gd name="T17" fmla="*/ 8 h 99"/>
              <a:gd name="T18" fmla="*/ 51 w 83"/>
              <a:gd name="T19" fmla="*/ 17 h 99"/>
              <a:gd name="T20" fmla="*/ 0 w 83"/>
              <a:gd name="T21" fmla="*/ 97 h 99"/>
              <a:gd name="T22" fmla="*/ 0 w 83"/>
              <a:gd name="T23" fmla="*/ 98 h 99"/>
              <a:gd name="T24" fmla="*/ 1 w 83"/>
              <a:gd name="T25" fmla="*/ 99 h 99"/>
              <a:gd name="T26" fmla="*/ 33 w 83"/>
              <a:gd name="T27" fmla="*/ 99 h 99"/>
              <a:gd name="T28" fmla="*/ 34 w 83"/>
              <a:gd name="T29" fmla="*/ 98 h 99"/>
              <a:gd name="T30" fmla="*/ 72 w 83"/>
              <a:gd name="T31" fmla="*/ 38 h 99"/>
              <a:gd name="T32" fmla="*/ 82 w 83"/>
              <a:gd name="T33" fmla="*/ 4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99">
                <a:moveTo>
                  <a:pt x="82" y="47"/>
                </a:moveTo>
                <a:cubicBezTo>
                  <a:pt x="82" y="47"/>
                  <a:pt x="82" y="47"/>
                  <a:pt x="83" y="47"/>
                </a:cubicBezTo>
                <a:cubicBezTo>
                  <a:pt x="83" y="47"/>
                  <a:pt x="83" y="46"/>
                  <a:pt x="83" y="46"/>
                </a:cubicBezTo>
                <a:cubicBezTo>
                  <a:pt x="79" y="1"/>
                  <a:pt x="79" y="1"/>
                  <a:pt x="79" y="1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0"/>
                  <a:pt x="78" y="0"/>
                  <a:pt x="78" y="0"/>
                </a:cubicBezTo>
                <a:cubicBezTo>
                  <a:pt x="41" y="6"/>
                  <a:pt x="41" y="6"/>
                  <a:pt x="41" y="6"/>
                </a:cubicBezTo>
                <a:cubicBezTo>
                  <a:pt x="41" y="6"/>
                  <a:pt x="41" y="6"/>
                  <a:pt x="40" y="7"/>
                </a:cubicBezTo>
                <a:cubicBezTo>
                  <a:pt x="40" y="7"/>
                  <a:pt x="40" y="7"/>
                  <a:pt x="41" y="8"/>
                </a:cubicBezTo>
                <a:cubicBezTo>
                  <a:pt x="51" y="17"/>
                  <a:pt x="51" y="17"/>
                  <a:pt x="51" y="1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1" y="99"/>
                  <a:pt x="1" y="99"/>
                </a:cubicBezTo>
                <a:cubicBezTo>
                  <a:pt x="33" y="99"/>
                  <a:pt x="33" y="99"/>
                  <a:pt x="33" y="99"/>
                </a:cubicBezTo>
                <a:cubicBezTo>
                  <a:pt x="33" y="99"/>
                  <a:pt x="33" y="99"/>
                  <a:pt x="34" y="98"/>
                </a:cubicBezTo>
                <a:cubicBezTo>
                  <a:pt x="72" y="38"/>
                  <a:pt x="72" y="38"/>
                  <a:pt x="72" y="38"/>
                </a:cubicBezTo>
                <a:lnTo>
                  <a:pt x="8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98"/>
          <p:cNvSpPr>
            <a:spLocks noEditPoints="1"/>
          </p:cNvSpPr>
          <p:nvPr/>
        </p:nvSpPr>
        <p:spPr bwMode="auto">
          <a:xfrm>
            <a:off x="1739673" y="4227514"/>
            <a:ext cx="412696" cy="547688"/>
          </a:xfrm>
          <a:custGeom>
            <a:avLst/>
            <a:gdLst>
              <a:gd name="T0" fmla="*/ 21 w 145"/>
              <a:gd name="T1" fmla="*/ 0 h 192"/>
              <a:gd name="T2" fmla="*/ 0 w 145"/>
              <a:gd name="T3" fmla="*/ 171 h 192"/>
              <a:gd name="T4" fmla="*/ 124 w 145"/>
              <a:gd name="T5" fmla="*/ 192 h 192"/>
              <a:gd name="T6" fmla="*/ 145 w 145"/>
              <a:gd name="T7" fmla="*/ 22 h 192"/>
              <a:gd name="T8" fmla="*/ 49 w 145"/>
              <a:gd name="T9" fmla="*/ 164 h 192"/>
              <a:gd name="T10" fmla="*/ 37 w 145"/>
              <a:gd name="T11" fmla="*/ 150 h 192"/>
              <a:gd name="T12" fmla="*/ 54 w 145"/>
              <a:gd name="T13" fmla="*/ 147 h 192"/>
              <a:gd name="T14" fmla="*/ 49 w 145"/>
              <a:gd name="T15" fmla="*/ 164 h 192"/>
              <a:gd name="T16" fmla="*/ 56 w 145"/>
              <a:gd name="T17" fmla="*/ 142 h 192"/>
              <a:gd name="T18" fmla="*/ 32 w 145"/>
              <a:gd name="T19" fmla="*/ 147 h 192"/>
              <a:gd name="T20" fmla="*/ 20 w 145"/>
              <a:gd name="T21" fmla="*/ 126 h 192"/>
              <a:gd name="T22" fmla="*/ 37 w 145"/>
              <a:gd name="T23" fmla="*/ 108 h 192"/>
              <a:gd name="T24" fmla="*/ 59 w 145"/>
              <a:gd name="T25" fmla="*/ 118 h 192"/>
              <a:gd name="T26" fmla="*/ 122 w 145"/>
              <a:gd name="T27" fmla="*/ 164 h 192"/>
              <a:gd name="T28" fmla="*/ 82 w 145"/>
              <a:gd name="T29" fmla="*/ 160 h 192"/>
              <a:gd name="T30" fmla="*/ 122 w 145"/>
              <a:gd name="T31" fmla="*/ 156 h 192"/>
              <a:gd name="T32" fmla="*/ 122 w 145"/>
              <a:gd name="T33" fmla="*/ 164 h 192"/>
              <a:gd name="T34" fmla="*/ 86 w 145"/>
              <a:gd name="T35" fmla="*/ 140 h 192"/>
              <a:gd name="T36" fmla="*/ 86 w 145"/>
              <a:gd name="T37" fmla="*/ 132 h 192"/>
              <a:gd name="T38" fmla="*/ 126 w 145"/>
              <a:gd name="T39" fmla="*/ 136 h 192"/>
              <a:gd name="T40" fmla="*/ 122 w 145"/>
              <a:gd name="T41" fmla="*/ 117 h 192"/>
              <a:gd name="T42" fmla="*/ 82 w 145"/>
              <a:gd name="T43" fmla="*/ 113 h 192"/>
              <a:gd name="T44" fmla="*/ 122 w 145"/>
              <a:gd name="T45" fmla="*/ 109 h 192"/>
              <a:gd name="T46" fmla="*/ 122 w 145"/>
              <a:gd name="T47" fmla="*/ 117 h 192"/>
              <a:gd name="T48" fmla="*/ 27 w 145"/>
              <a:gd name="T49" fmla="*/ 94 h 192"/>
              <a:gd name="T50" fmla="*/ 27 w 145"/>
              <a:gd name="T51" fmla="*/ 86 h 192"/>
              <a:gd name="T52" fmla="*/ 126 w 145"/>
              <a:gd name="T53" fmla="*/ 90 h 192"/>
              <a:gd name="T54" fmla="*/ 122 w 145"/>
              <a:gd name="T55" fmla="*/ 72 h 192"/>
              <a:gd name="T56" fmla="*/ 23 w 145"/>
              <a:gd name="T57" fmla="*/ 68 h 192"/>
              <a:gd name="T58" fmla="*/ 122 w 145"/>
              <a:gd name="T59" fmla="*/ 64 h 192"/>
              <a:gd name="T60" fmla="*/ 122 w 145"/>
              <a:gd name="T61" fmla="*/ 72 h 192"/>
              <a:gd name="T62" fmla="*/ 27 w 145"/>
              <a:gd name="T63" fmla="*/ 51 h 192"/>
              <a:gd name="T64" fmla="*/ 27 w 145"/>
              <a:gd name="T65" fmla="*/ 43 h 192"/>
              <a:gd name="T66" fmla="*/ 126 w 145"/>
              <a:gd name="T67" fmla="*/ 47 h 192"/>
              <a:gd name="T68" fmla="*/ 122 w 145"/>
              <a:gd name="T69" fmla="*/ 29 h 192"/>
              <a:gd name="T70" fmla="*/ 23 w 145"/>
              <a:gd name="T71" fmla="*/ 25 h 192"/>
              <a:gd name="T72" fmla="*/ 122 w 145"/>
              <a:gd name="T73" fmla="*/ 21 h 192"/>
              <a:gd name="T74" fmla="*/ 122 w 145"/>
              <a:gd name="T75" fmla="*/ 2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92">
                <a:moveTo>
                  <a:pt x="124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10"/>
                  <a:pt x="0" y="2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3"/>
                  <a:pt x="9" y="192"/>
                  <a:pt x="21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36" y="192"/>
                  <a:pt x="145" y="183"/>
                  <a:pt x="145" y="171"/>
                </a:cubicBezTo>
                <a:cubicBezTo>
                  <a:pt x="145" y="22"/>
                  <a:pt x="145" y="22"/>
                  <a:pt x="145" y="22"/>
                </a:cubicBezTo>
                <a:cubicBezTo>
                  <a:pt x="145" y="10"/>
                  <a:pt x="136" y="0"/>
                  <a:pt x="124" y="0"/>
                </a:cubicBezTo>
                <a:close/>
                <a:moveTo>
                  <a:pt x="49" y="164"/>
                </a:moveTo>
                <a:cubicBezTo>
                  <a:pt x="42" y="173"/>
                  <a:pt x="42" y="173"/>
                  <a:pt x="42" y="173"/>
                </a:cubicBezTo>
                <a:cubicBezTo>
                  <a:pt x="37" y="150"/>
                  <a:pt x="37" y="150"/>
                  <a:pt x="37" y="150"/>
                </a:cubicBezTo>
                <a:cubicBezTo>
                  <a:pt x="39" y="148"/>
                  <a:pt x="42" y="143"/>
                  <a:pt x="44" y="143"/>
                </a:cubicBezTo>
                <a:cubicBezTo>
                  <a:pt x="46" y="142"/>
                  <a:pt x="50" y="145"/>
                  <a:pt x="54" y="147"/>
                </a:cubicBezTo>
                <a:cubicBezTo>
                  <a:pt x="58" y="169"/>
                  <a:pt x="58" y="169"/>
                  <a:pt x="58" y="169"/>
                </a:cubicBezTo>
                <a:lnTo>
                  <a:pt x="49" y="164"/>
                </a:lnTo>
                <a:close/>
                <a:moveTo>
                  <a:pt x="51" y="129"/>
                </a:moveTo>
                <a:cubicBezTo>
                  <a:pt x="51" y="133"/>
                  <a:pt x="58" y="140"/>
                  <a:pt x="56" y="142"/>
                </a:cubicBezTo>
                <a:cubicBezTo>
                  <a:pt x="54" y="145"/>
                  <a:pt x="46" y="138"/>
                  <a:pt x="43" y="138"/>
                </a:cubicBezTo>
                <a:cubicBezTo>
                  <a:pt x="40" y="139"/>
                  <a:pt x="35" y="148"/>
                  <a:pt x="32" y="147"/>
                </a:cubicBezTo>
                <a:cubicBezTo>
                  <a:pt x="29" y="146"/>
                  <a:pt x="34" y="136"/>
                  <a:pt x="32" y="133"/>
                </a:cubicBezTo>
                <a:cubicBezTo>
                  <a:pt x="30" y="130"/>
                  <a:pt x="20" y="129"/>
                  <a:pt x="20" y="126"/>
                </a:cubicBezTo>
                <a:cubicBezTo>
                  <a:pt x="21" y="123"/>
                  <a:pt x="31" y="124"/>
                  <a:pt x="33" y="121"/>
                </a:cubicBezTo>
                <a:cubicBezTo>
                  <a:pt x="36" y="119"/>
                  <a:pt x="33" y="109"/>
                  <a:pt x="37" y="108"/>
                </a:cubicBezTo>
                <a:cubicBezTo>
                  <a:pt x="40" y="107"/>
                  <a:pt x="42" y="117"/>
                  <a:pt x="45" y="119"/>
                </a:cubicBezTo>
                <a:cubicBezTo>
                  <a:pt x="48" y="120"/>
                  <a:pt x="57" y="115"/>
                  <a:pt x="59" y="118"/>
                </a:cubicBezTo>
                <a:cubicBezTo>
                  <a:pt x="60" y="121"/>
                  <a:pt x="51" y="126"/>
                  <a:pt x="51" y="129"/>
                </a:cubicBezTo>
                <a:close/>
                <a:moveTo>
                  <a:pt x="122" y="164"/>
                </a:moveTo>
                <a:cubicBezTo>
                  <a:pt x="86" y="164"/>
                  <a:pt x="86" y="164"/>
                  <a:pt x="86" y="164"/>
                </a:cubicBezTo>
                <a:cubicBezTo>
                  <a:pt x="84" y="164"/>
                  <a:pt x="82" y="162"/>
                  <a:pt x="82" y="160"/>
                </a:cubicBezTo>
                <a:cubicBezTo>
                  <a:pt x="82" y="158"/>
                  <a:pt x="84" y="156"/>
                  <a:pt x="86" y="156"/>
                </a:cubicBezTo>
                <a:cubicBezTo>
                  <a:pt x="122" y="156"/>
                  <a:pt x="122" y="156"/>
                  <a:pt x="122" y="156"/>
                </a:cubicBezTo>
                <a:cubicBezTo>
                  <a:pt x="124" y="156"/>
                  <a:pt x="126" y="158"/>
                  <a:pt x="126" y="160"/>
                </a:cubicBezTo>
                <a:cubicBezTo>
                  <a:pt x="126" y="162"/>
                  <a:pt x="124" y="164"/>
                  <a:pt x="122" y="164"/>
                </a:cubicBezTo>
                <a:close/>
                <a:moveTo>
                  <a:pt x="122" y="140"/>
                </a:moveTo>
                <a:cubicBezTo>
                  <a:pt x="86" y="140"/>
                  <a:pt x="86" y="140"/>
                  <a:pt x="86" y="140"/>
                </a:cubicBezTo>
                <a:cubicBezTo>
                  <a:pt x="84" y="140"/>
                  <a:pt x="82" y="138"/>
                  <a:pt x="82" y="136"/>
                </a:cubicBezTo>
                <a:cubicBezTo>
                  <a:pt x="82" y="134"/>
                  <a:pt x="84" y="132"/>
                  <a:pt x="86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4" y="132"/>
                  <a:pt x="126" y="134"/>
                  <a:pt x="126" y="136"/>
                </a:cubicBezTo>
                <a:cubicBezTo>
                  <a:pt x="126" y="138"/>
                  <a:pt x="124" y="140"/>
                  <a:pt x="122" y="140"/>
                </a:cubicBezTo>
                <a:close/>
                <a:moveTo>
                  <a:pt x="122" y="117"/>
                </a:moveTo>
                <a:cubicBezTo>
                  <a:pt x="86" y="117"/>
                  <a:pt x="86" y="117"/>
                  <a:pt x="86" y="117"/>
                </a:cubicBezTo>
                <a:cubicBezTo>
                  <a:pt x="84" y="117"/>
                  <a:pt x="82" y="115"/>
                  <a:pt x="82" y="113"/>
                </a:cubicBezTo>
                <a:cubicBezTo>
                  <a:pt x="82" y="110"/>
                  <a:pt x="84" y="109"/>
                  <a:pt x="86" y="109"/>
                </a:cubicBezTo>
                <a:cubicBezTo>
                  <a:pt x="122" y="109"/>
                  <a:pt x="122" y="109"/>
                  <a:pt x="122" y="109"/>
                </a:cubicBezTo>
                <a:cubicBezTo>
                  <a:pt x="124" y="109"/>
                  <a:pt x="126" y="110"/>
                  <a:pt x="126" y="113"/>
                </a:cubicBezTo>
                <a:cubicBezTo>
                  <a:pt x="126" y="115"/>
                  <a:pt x="124" y="117"/>
                  <a:pt x="122" y="117"/>
                </a:cubicBezTo>
                <a:close/>
                <a:moveTo>
                  <a:pt x="122" y="94"/>
                </a:moveTo>
                <a:cubicBezTo>
                  <a:pt x="27" y="94"/>
                  <a:pt x="27" y="94"/>
                  <a:pt x="27" y="94"/>
                </a:cubicBezTo>
                <a:cubicBezTo>
                  <a:pt x="25" y="94"/>
                  <a:pt x="23" y="93"/>
                  <a:pt x="23" y="90"/>
                </a:cubicBezTo>
                <a:cubicBezTo>
                  <a:pt x="23" y="88"/>
                  <a:pt x="25" y="86"/>
                  <a:pt x="27" y="86"/>
                </a:cubicBezTo>
                <a:cubicBezTo>
                  <a:pt x="122" y="86"/>
                  <a:pt x="122" y="86"/>
                  <a:pt x="122" y="86"/>
                </a:cubicBezTo>
                <a:cubicBezTo>
                  <a:pt x="124" y="86"/>
                  <a:pt x="126" y="88"/>
                  <a:pt x="126" y="90"/>
                </a:cubicBezTo>
                <a:cubicBezTo>
                  <a:pt x="126" y="93"/>
                  <a:pt x="124" y="94"/>
                  <a:pt x="122" y="94"/>
                </a:cubicBezTo>
                <a:close/>
                <a:moveTo>
                  <a:pt x="122" y="72"/>
                </a:move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1"/>
                  <a:pt x="23" y="68"/>
                </a:cubicBezTo>
                <a:cubicBezTo>
                  <a:pt x="23" y="66"/>
                  <a:pt x="25" y="64"/>
                  <a:pt x="27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4" y="64"/>
                  <a:pt x="126" y="66"/>
                  <a:pt x="126" y="68"/>
                </a:cubicBezTo>
                <a:cubicBezTo>
                  <a:pt x="126" y="71"/>
                  <a:pt x="124" y="72"/>
                  <a:pt x="122" y="72"/>
                </a:cubicBezTo>
                <a:close/>
                <a:moveTo>
                  <a:pt x="122" y="51"/>
                </a:moveTo>
                <a:cubicBezTo>
                  <a:pt x="27" y="51"/>
                  <a:pt x="27" y="51"/>
                  <a:pt x="27" y="51"/>
                </a:cubicBezTo>
                <a:cubicBezTo>
                  <a:pt x="25" y="51"/>
                  <a:pt x="23" y="49"/>
                  <a:pt x="23" y="47"/>
                </a:cubicBezTo>
                <a:cubicBezTo>
                  <a:pt x="23" y="44"/>
                  <a:pt x="25" y="43"/>
                  <a:pt x="27" y="43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24" y="43"/>
                  <a:pt x="126" y="44"/>
                  <a:pt x="126" y="47"/>
                </a:cubicBezTo>
                <a:cubicBezTo>
                  <a:pt x="126" y="49"/>
                  <a:pt x="124" y="51"/>
                  <a:pt x="122" y="51"/>
                </a:cubicBezTo>
                <a:close/>
                <a:moveTo>
                  <a:pt x="122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5" y="29"/>
                  <a:pt x="23" y="27"/>
                  <a:pt x="23" y="25"/>
                </a:cubicBezTo>
                <a:cubicBezTo>
                  <a:pt x="23" y="23"/>
                  <a:pt x="25" y="21"/>
                  <a:pt x="27" y="21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124" y="21"/>
                  <a:pt x="126" y="23"/>
                  <a:pt x="126" y="25"/>
                </a:cubicBezTo>
                <a:cubicBezTo>
                  <a:pt x="126" y="27"/>
                  <a:pt x="124" y="29"/>
                  <a:pt x="122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99"/>
          <p:cNvSpPr>
            <a:spLocks noEditPoints="1"/>
          </p:cNvSpPr>
          <p:nvPr/>
        </p:nvSpPr>
        <p:spPr bwMode="auto">
          <a:xfrm>
            <a:off x="7755515" y="4495802"/>
            <a:ext cx="223808" cy="225425"/>
          </a:xfrm>
          <a:custGeom>
            <a:avLst/>
            <a:gdLst>
              <a:gd name="T0" fmla="*/ 40 w 79"/>
              <a:gd name="T1" fmla="*/ 0 h 79"/>
              <a:gd name="T2" fmla="*/ 0 w 79"/>
              <a:gd name="T3" fmla="*/ 39 h 79"/>
              <a:gd name="T4" fmla="*/ 40 w 79"/>
              <a:gd name="T5" fmla="*/ 79 h 79"/>
              <a:gd name="T6" fmla="*/ 79 w 79"/>
              <a:gd name="T7" fmla="*/ 39 h 79"/>
              <a:gd name="T8" fmla="*/ 40 w 79"/>
              <a:gd name="T9" fmla="*/ 0 h 79"/>
              <a:gd name="T10" fmla="*/ 42 w 79"/>
              <a:gd name="T11" fmla="*/ 64 h 79"/>
              <a:gd name="T12" fmla="*/ 42 w 79"/>
              <a:gd name="T13" fmla="*/ 72 h 79"/>
              <a:gd name="T14" fmla="*/ 37 w 79"/>
              <a:gd name="T15" fmla="*/ 72 h 79"/>
              <a:gd name="T16" fmla="*/ 37 w 79"/>
              <a:gd name="T17" fmla="*/ 64 h 79"/>
              <a:gd name="T18" fmla="*/ 25 w 79"/>
              <a:gd name="T19" fmla="*/ 60 h 79"/>
              <a:gd name="T20" fmla="*/ 27 w 79"/>
              <a:gd name="T21" fmla="*/ 55 h 79"/>
              <a:gd name="T22" fmla="*/ 38 w 79"/>
              <a:gd name="T23" fmla="*/ 59 h 79"/>
              <a:gd name="T24" fmla="*/ 47 w 79"/>
              <a:gd name="T25" fmla="*/ 51 h 79"/>
              <a:gd name="T26" fmla="*/ 39 w 79"/>
              <a:gd name="T27" fmla="*/ 41 h 79"/>
              <a:gd name="T28" fmla="*/ 25 w 79"/>
              <a:gd name="T29" fmla="*/ 28 h 79"/>
              <a:gd name="T30" fmla="*/ 37 w 79"/>
              <a:gd name="T31" fmla="*/ 15 h 79"/>
              <a:gd name="T32" fmla="*/ 37 w 79"/>
              <a:gd name="T33" fmla="*/ 7 h 79"/>
              <a:gd name="T34" fmla="*/ 42 w 79"/>
              <a:gd name="T35" fmla="*/ 7 h 79"/>
              <a:gd name="T36" fmla="*/ 42 w 79"/>
              <a:gd name="T37" fmla="*/ 15 h 79"/>
              <a:gd name="T38" fmla="*/ 53 w 79"/>
              <a:gd name="T39" fmla="*/ 17 h 79"/>
              <a:gd name="T40" fmla="*/ 51 w 79"/>
              <a:gd name="T41" fmla="*/ 23 h 79"/>
              <a:gd name="T42" fmla="*/ 41 w 79"/>
              <a:gd name="T43" fmla="*/ 20 h 79"/>
              <a:gd name="T44" fmla="*/ 32 w 79"/>
              <a:gd name="T45" fmla="*/ 27 h 79"/>
              <a:gd name="T46" fmla="*/ 42 w 79"/>
              <a:gd name="T47" fmla="*/ 36 h 79"/>
              <a:gd name="T48" fmla="*/ 54 w 79"/>
              <a:gd name="T49" fmla="*/ 50 h 79"/>
              <a:gd name="T50" fmla="*/ 42 w 79"/>
              <a:gd name="T51" fmla="*/ 6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" h="79">
                <a:moveTo>
                  <a:pt x="40" y="0"/>
                </a:moveTo>
                <a:cubicBezTo>
                  <a:pt x="18" y="0"/>
                  <a:pt x="0" y="18"/>
                  <a:pt x="0" y="39"/>
                </a:cubicBezTo>
                <a:cubicBezTo>
                  <a:pt x="0" y="61"/>
                  <a:pt x="18" y="79"/>
                  <a:pt x="40" y="79"/>
                </a:cubicBezTo>
                <a:cubicBezTo>
                  <a:pt x="61" y="79"/>
                  <a:pt x="79" y="61"/>
                  <a:pt x="79" y="39"/>
                </a:cubicBezTo>
                <a:cubicBezTo>
                  <a:pt x="79" y="18"/>
                  <a:pt x="61" y="0"/>
                  <a:pt x="40" y="0"/>
                </a:cubicBezTo>
                <a:close/>
                <a:moveTo>
                  <a:pt x="42" y="64"/>
                </a:moveTo>
                <a:cubicBezTo>
                  <a:pt x="42" y="72"/>
                  <a:pt x="42" y="72"/>
                  <a:pt x="42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4"/>
                  <a:pt x="37" y="64"/>
                  <a:pt x="37" y="64"/>
                </a:cubicBezTo>
                <a:cubicBezTo>
                  <a:pt x="32" y="64"/>
                  <a:pt x="28" y="62"/>
                  <a:pt x="25" y="60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34" y="59"/>
                  <a:pt x="38" y="59"/>
                </a:cubicBezTo>
                <a:cubicBezTo>
                  <a:pt x="44" y="59"/>
                  <a:pt x="47" y="55"/>
                  <a:pt x="47" y="51"/>
                </a:cubicBezTo>
                <a:cubicBezTo>
                  <a:pt x="47" y="46"/>
                  <a:pt x="44" y="44"/>
                  <a:pt x="39" y="41"/>
                </a:cubicBezTo>
                <a:cubicBezTo>
                  <a:pt x="30" y="38"/>
                  <a:pt x="25" y="35"/>
                  <a:pt x="25" y="28"/>
                </a:cubicBezTo>
                <a:cubicBezTo>
                  <a:pt x="25" y="21"/>
                  <a:pt x="30" y="16"/>
                  <a:pt x="37" y="15"/>
                </a:cubicBezTo>
                <a:cubicBezTo>
                  <a:pt x="37" y="7"/>
                  <a:pt x="37" y="7"/>
                  <a:pt x="37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15"/>
                  <a:pt x="42" y="15"/>
                  <a:pt x="42" y="15"/>
                </a:cubicBezTo>
                <a:cubicBezTo>
                  <a:pt x="47" y="15"/>
                  <a:pt x="50" y="16"/>
                  <a:pt x="53" y="17"/>
                </a:cubicBezTo>
                <a:cubicBezTo>
                  <a:pt x="51" y="23"/>
                  <a:pt x="51" y="23"/>
                  <a:pt x="51" y="23"/>
                </a:cubicBezTo>
                <a:cubicBezTo>
                  <a:pt x="49" y="22"/>
                  <a:pt x="46" y="20"/>
                  <a:pt x="41" y="20"/>
                </a:cubicBezTo>
                <a:cubicBezTo>
                  <a:pt x="35" y="20"/>
                  <a:pt x="32" y="23"/>
                  <a:pt x="32" y="27"/>
                </a:cubicBezTo>
                <a:cubicBezTo>
                  <a:pt x="32" y="31"/>
                  <a:pt x="35" y="33"/>
                  <a:pt x="42" y="36"/>
                </a:cubicBezTo>
                <a:cubicBezTo>
                  <a:pt x="50" y="39"/>
                  <a:pt x="54" y="43"/>
                  <a:pt x="54" y="50"/>
                </a:cubicBezTo>
                <a:cubicBezTo>
                  <a:pt x="54" y="56"/>
                  <a:pt x="50" y="62"/>
                  <a:pt x="42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00"/>
          <p:cNvSpPr>
            <a:spLocks noEditPoints="1"/>
          </p:cNvSpPr>
          <p:nvPr/>
        </p:nvSpPr>
        <p:spPr bwMode="auto">
          <a:xfrm>
            <a:off x="7619008" y="4235452"/>
            <a:ext cx="499997" cy="533400"/>
          </a:xfrm>
          <a:custGeom>
            <a:avLst/>
            <a:gdLst>
              <a:gd name="T0" fmla="*/ 122 w 176"/>
              <a:gd name="T1" fmla="*/ 66 h 187"/>
              <a:gd name="T2" fmla="*/ 174 w 176"/>
              <a:gd name="T3" fmla="*/ 66 h 187"/>
              <a:gd name="T4" fmla="*/ 174 w 176"/>
              <a:gd name="T5" fmla="*/ 66 h 187"/>
              <a:gd name="T6" fmla="*/ 175 w 176"/>
              <a:gd name="T7" fmla="*/ 65 h 187"/>
              <a:gd name="T8" fmla="*/ 174 w 176"/>
              <a:gd name="T9" fmla="*/ 64 h 187"/>
              <a:gd name="T10" fmla="*/ 88 w 176"/>
              <a:gd name="T11" fmla="*/ 0 h 187"/>
              <a:gd name="T12" fmla="*/ 87 w 176"/>
              <a:gd name="T13" fmla="*/ 0 h 187"/>
              <a:gd name="T14" fmla="*/ 1 w 176"/>
              <a:gd name="T15" fmla="*/ 64 h 187"/>
              <a:gd name="T16" fmla="*/ 0 w 176"/>
              <a:gd name="T17" fmla="*/ 65 h 187"/>
              <a:gd name="T18" fmla="*/ 1 w 176"/>
              <a:gd name="T19" fmla="*/ 66 h 187"/>
              <a:gd name="T20" fmla="*/ 54 w 176"/>
              <a:gd name="T21" fmla="*/ 66 h 187"/>
              <a:gd name="T22" fmla="*/ 0 w 176"/>
              <a:gd name="T23" fmla="*/ 185 h 187"/>
              <a:gd name="T24" fmla="*/ 0 w 176"/>
              <a:gd name="T25" fmla="*/ 186 h 187"/>
              <a:gd name="T26" fmla="*/ 1 w 176"/>
              <a:gd name="T27" fmla="*/ 187 h 187"/>
              <a:gd name="T28" fmla="*/ 175 w 176"/>
              <a:gd name="T29" fmla="*/ 187 h 187"/>
              <a:gd name="T30" fmla="*/ 175 w 176"/>
              <a:gd name="T31" fmla="*/ 186 h 187"/>
              <a:gd name="T32" fmla="*/ 175 w 176"/>
              <a:gd name="T33" fmla="*/ 185 h 187"/>
              <a:gd name="T34" fmla="*/ 122 w 176"/>
              <a:gd name="T35" fmla="*/ 66 h 187"/>
              <a:gd name="T36" fmla="*/ 88 w 176"/>
              <a:gd name="T37" fmla="*/ 178 h 187"/>
              <a:gd name="T38" fmla="*/ 40 w 176"/>
              <a:gd name="T39" fmla="*/ 130 h 187"/>
              <a:gd name="T40" fmla="*/ 88 w 176"/>
              <a:gd name="T41" fmla="*/ 83 h 187"/>
              <a:gd name="T42" fmla="*/ 135 w 176"/>
              <a:gd name="T43" fmla="*/ 130 h 187"/>
              <a:gd name="T44" fmla="*/ 88 w 176"/>
              <a:gd name="T45" fmla="*/ 178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87">
                <a:moveTo>
                  <a:pt x="122" y="66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74" y="66"/>
                  <a:pt x="174" y="66"/>
                </a:cubicBezTo>
                <a:cubicBezTo>
                  <a:pt x="175" y="66"/>
                  <a:pt x="175" y="66"/>
                  <a:pt x="175" y="65"/>
                </a:cubicBezTo>
                <a:cubicBezTo>
                  <a:pt x="175" y="65"/>
                  <a:pt x="175" y="64"/>
                  <a:pt x="174" y="64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7" y="0"/>
                  <a:pt x="87" y="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1" y="66"/>
                  <a:pt x="1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6"/>
                  <a:pt x="0" y="187"/>
                  <a:pt x="1" y="187"/>
                </a:cubicBezTo>
                <a:cubicBezTo>
                  <a:pt x="175" y="187"/>
                  <a:pt x="175" y="187"/>
                  <a:pt x="175" y="187"/>
                </a:cubicBezTo>
                <a:cubicBezTo>
                  <a:pt x="175" y="187"/>
                  <a:pt x="175" y="186"/>
                  <a:pt x="175" y="186"/>
                </a:cubicBezTo>
                <a:cubicBezTo>
                  <a:pt x="176" y="186"/>
                  <a:pt x="176" y="186"/>
                  <a:pt x="175" y="185"/>
                </a:cubicBezTo>
                <a:lnTo>
                  <a:pt x="122" y="66"/>
                </a:lnTo>
                <a:close/>
                <a:moveTo>
                  <a:pt x="88" y="178"/>
                </a:moveTo>
                <a:cubicBezTo>
                  <a:pt x="62" y="178"/>
                  <a:pt x="40" y="156"/>
                  <a:pt x="40" y="130"/>
                </a:cubicBezTo>
                <a:cubicBezTo>
                  <a:pt x="40" y="104"/>
                  <a:pt x="62" y="83"/>
                  <a:pt x="88" y="83"/>
                </a:cubicBezTo>
                <a:cubicBezTo>
                  <a:pt x="114" y="83"/>
                  <a:pt x="135" y="104"/>
                  <a:pt x="135" y="130"/>
                </a:cubicBezTo>
                <a:cubicBezTo>
                  <a:pt x="135" y="156"/>
                  <a:pt x="114" y="178"/>
                  <a:pt x="88" y="1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01"/>
          <p:cNvSpPr/>
          <p:nvPr/>
        </p:nvSpPr>
        <p:spPr bwMode="auto">
          <a:xfrm>
            <a:off x="7595198" y="4456114"/>
            <a:ext cx="122222" cy="22225"/>
          </a:xfrm>
          <a:custGeom>
            <a:avLst/>
            <a:gdLst>
              <a:gd name="T0" fmla="*/ 43 w 43"/>
              <a:gd name="T1" fmla="*/ 4 h 8"/>
              <a:gd name="T2" fmla="*/ 39 w 43"/>
              <a:gd name="T3" fmla="*/ 0 h 8"/>
              <a:gd name="T4" fmla="*/ 3 w 43"/>
              <a:gd name="T5" fmla="*/ 0 h 8"/>
              <a:gd name="T6" fmla="*/ 0 w 43"/>
              <a:gd name="T7" fmla="*/ 4 h 8"/>
              <a:gd name="T8" fmla="*/ 3 w 43"/>
              <a:gd name="T9" fmla="*/ 8 h 8"/>
              <a:gd name="T10" fmla="*/ 39 w 43"/>
              <a:gd name="T11" fmla="*/ 8 h 8"/>
              <a:gd name="T12" fmla="*/ 43 w 43"/>
              <a:gd name="T13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8">
                <a:moveTo>
                  <a:pt x="43" y="4"/>
                </a:moveTo>
                <a:cubicBezTo>
                  <a:pt x="43" y="2"/>
                  <a:pt x="42" y="0"/>
                  <a:pt x="39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7"/>
                  <a:pt x="1" y="8"/>
                  <a:pt x="3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2" y="8"/>
                  <a:pt x="43" y="7"/>
                  <a:pt x="43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02"/>
          <p:cNvSpPr/>
          <p:nvPr/>
        </p:nvSpPr>
        <p:spPr bwMode="auto">
          <a:xfrm>
            <a:off x="8017418" y="4456114"/>
            <a:ext cx="125396" cy="22225"/>
          </a:xfrm>
          <a:custGeom>
            <a:avLst/>
            <a:gdLst>
              <a:gd name="T0" fmla="*/ 40 w 44"/>
              <a:gd name="T1" fmla="*/ 0 h 8"/>
              <a:gd name="T2" fmla="*/ 4 w 44"/>
              <a:gd name="T3" fmla="*/ 0 h 8"/>
              <a:gd name="T4" fmla="*/ 0 w 44"/>
              <a:gd name="T5" fmla="*/ 4 h 8"/>
              <a:gd name="T6" fmla="*/ 4 w 44"/>
              <a:gd name="T7" fmla="*/ 8 h 8"/>
              <a:gd name="T8" fmla="*/ 40 w 44"/>
              <a:gd name="T9" fmla="*/ 8 h 8"/>
              <a:gd name="T10" fmla="*/ 44 w 44"/>
              <a:gd name="T11" fmla="*/ 4 h 8"/>
              <a:gd name="T12" fmla="*/ 40 w 44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8">
                <a:moveTo>
                  <a:pt x="4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2" y="8"/>
                  <a:pt x="44" y="7"/>
                  <a:pt x="44" y="4"/>
                </a:cubicBezTo>
                <a:cubicBezTo>
                  <a:pt x="44" y="2"/>
                  <a:pt x="42" y="0"/>
                  <a:pt x="4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03"/>
          <p:cNvSpPr/>
          <p:nvPr/>
        </p:nvSpPr>
        <p:spPr bwMode="auto">
          <a:xfrm>
            <a:off x="6636473" y="4721227"/>
            <a:ext cx="90476" cy="22225"/>
          </a:xfrm>
          <a:custGeom>
            <a:avLst/>
            <a:gdLst>
              <a:gd name="T0" fmla="*/ 28 w 32"/>
              <a:gd name="T1" fmla="*/ 0 h 8"/>
              <a:gd name="T2" fmla="*/ 4 w 32"/>
              <a:gd name="T3" fmla="*/ 0 h 8"/>
              <a:gd name="T4" fmla="*/ 0 w 32"/>
              <a:gd name="T5" fmla="*/ 4 h 8"/>
              <a:gd name="T6" fmla="*/ 4 w 32"/>
              <a:gd name="T7" fmla="*/ 8 h 8"/>
              <a:gd name="T8" fmla="*/ 28 w 32"/>
              <a:gd name="T9" fmla="*/ 8 h 8"/>
              <a:gd name="T10" fmla="*/ 32 w 32"/>
              <a:gd name="T11" fmla="*/ 4 h 8"/>
              <a:gd name="T12" fmla="*/ 28 w 32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8">
                <a:moveTo>
                  <a:pt x="28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2" y="6"/>
                  <a:pt x="32" y="4"/>
                </a:cubicBezTo>
                <a:cubicBezTo>
                  <a:pt x="32" y="2"/>
                  <a:pt x="30" y="0"/>
                  <a:pt x="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04"/>
          <p:cNvSpPr/>
          <p:nvPr/>
        </p:nvSpPr>
        <p:spPr bwMode="auto">
          <a:xfrm>
            <a:off x="6636473" y="4754564"/>
            <a:ext cx="90476" cy="20638"/>
          </a:xfrm>
          <a:custGeom>
            <a:avLst/>
            <a:gdLst>
              <a:gd name="T0" fmla="*/ 28 w 32"/>
              <a:gd name="T1" fmla="*/ 0 h 7"/>
              <a:gd name="T2" fmla="*/ 4 w 32"/>
              <a:gd name="T3" fmla="*/ 0 h 7"/>
              <a:gd name="T4" fmla="*/ 0 w 32"/>
              <a:gd name="T5" fmla="*/ 4 h 7"/>
              <a:gd name="T6" fmla="*/ 4 w 32"/>
              <a:gd name="T7" fmla="*/ 7 h 7"/>
              <a:gd name="T8" fmla="*/ 28 w 32"/>
              <a:gd name="T9" fmla="*/ 7 h 7"/>
              <a:gd name="T10" fmla="*/ 32 w 32"/>
              <a:gd name="T11" fmla="*/ 4 h 7"/>
              <a:gd name="T12" fmla="*/ 28 w 32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7">
                <a:moveTo>
                  <a:pt x="28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7"/>
                  <a:pt x="4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30" y="7"/>
                  <a:pt x="32" y="6"/>
                  <a:pt x="32" y="4"/>
                </a:cubicBezTo>
                <a:cubicBezTo>
                  <a:pt x="32" y="1"/>
                  <a:pt x="30" y="0"/>
                  <a:pt x="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05"/>
          <p:cNvSpPr/>
          <p:nvPr/>
        </p:nvSpPr>
        <p:spPr bwMode="auto">
          <a:xfrm>
            <a:off x="6672981" y="4227514"/>
            <a:ext cx="20635" cy="79375"/>
          </a:xfrm>
          <a:custGeom>
            <a:avLst/>
            <a:gdLst>
              <a:gd name="T0" fmla="*/ 4 w 7"/>
              <a:gd name="T1" fmla="*/ 28 h 28"/>
              <a:gd name="T2" fmla="*/ 7 w 7"/>
              <a:gd name="T3" fmla="*/ 24 h 28"/>
              <a:gd name="T4" fmla="*/ 7 w 7"/>
              <a:gd name="T5" fmla="*/ 4 h 28"/>
              <a:gd name="T6" fmla="*/ 4 w 7"/>
              <a:gd name="T7" fmla="*/ 0 h 28"/>
              <a:gd name="T8" fmla="*/ 0 w 7"/>
              <a:gd name="T9" fmla="*/ 4 h 28"/>
              <a:gd name="T10" fmla="*/ 0 w 7"/>
              <a:gd name="T11" fmla="*/ 24 h 28"/>
              <a:gd name="T12" fmla="*/ 4 w 7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28">
                <a:moveTo>
                  <a:pt x="4" y="28"/>
                </a:moveTo>
                <a:cubicBezTo>
                  <a:pt x="6" y="28"/>
                  <a:pt x="7" y="26"/>
                  <a:pt x="7" y="24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6"/>
                  <a:pt x="1" y="28"/>
                  <a:pt x="4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06"/>
          <p:cNvSpPr/>
          <p:nvPr/>
        </p:nvSpPr>
        <p:spPr bwMode="auto">
          <a:xfrm>
            <a:off x="6490442" y="4298952"/>
            <a:ext cx="65079" cy="65088"/>
          </a:xfrm>
          <a:custGeom>
            <a:avLst/>
            <a:gdLst>
              <a:gd name="T0" fmla="*/ 19 w 23"/>
              <a:gd name="T1" fmla="*/ 23 h 23"/>
              <a:gd name="T2" fmla="*/ 21 w 23"/>
              <a:gd name="T3" fmla="*/ 22 h 23"/>
              <a:gd name="T4" fmla="*/ 21 w 23"/>
              <a:gd name="T5" fmla="*/ 17 h 23"/>
              <a:gd name="T6" fmla="*/ 8 w 23"/>
              <a:gd name="T7" fmla="*/ 2 h 23"/>
              <a:gd name="T8" fmla="*/ 2 w 23"/>
              <a:gd name="T9" fmla="*/ 2 h 23"/>
              <a:gd name="T10" fmla="*/ 2 w 23"/>
              <a:gd name="T11" fmla="*/ 7 h 23"/>
              <a:gd name="T12" fmla="*/ 16 w 23"/>
              <a:gd name="T13" fmla="*/ 22 h 23"/>
              <a:gd name="T14" fmla="*/ 19 w 23"/>
              <a:gd name="T1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23">
                <a:moveTo>
                  <a:pt x="19" y="23"/>
                </a:moveTo>
                <a:cubicBezTo>
                  <a:pt x="20" y="23"/>
                  <a:pt x="20" y="23"/>
                  <a:pt x="21" y="22"/>
                </a:cubicBezTo>
                <a:cubicBezTo>
                  <a:pt x="23" y="21"/>
                  <a:pt x="23" y="18"/>
                  <a:pt x="21" y="17"/>
                </a:cubicBezTo>
                <a:cubicBezTo>
                  <a:pt x="8" y="2"/>
                  <a:pt x="8" y="2"/>
                  <a:pt x="8" y="2"/>
                </a:cubicBezTo>
                <a:cubicBezTo>
                  <a:pt x="6" y="0"/>
                  <a:pt x="4" y="0"/>
                  <a:pt x="2" y="2"/>
                </a:cubicBezTo>
                <a:cubicBezTo>
                  <a:pt x="1" y="3"/>
                  <a:pt x="0" y="5"/>
                  <a:pt x="2" y="7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3"/>
                  <a:pt x="17" y="23"/>
                  <a:pt x="19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07"/>
          <p:cNvSpPr/>
          <p:nvPr/>
        </p:nvSpPr>
        <p:spPr bwMode="auto">
          <a:xfrm>
            <a:off x="6809488" y="4298952"/>
            <a:ext cx="65079" cy="65088"/>
          </a:xfrm>
          <a:custGeom>
            <a:avLst/>
            <a:gdLst>
              <a:gd name="T0" fmla="*/ 15 w 23"/>
              <a:gd name="T1" fmla="*/ 2 h 23"/>
              <a:gd name="T2" fmla="*/ 2 w 23"/>
              <a:gd name="T3" fmla="*/ 17 h 23"/>
              <a:gd name="T4" fmla="*/ 2 w 23"/>
              <a:gd name="T5" fmla="*/ 22 h 23"/>
              <a:gd name="T6" fmla="*/ 5 w 23"/>
              <a:gd name="T7" fmla="*/ 23 h 23"/>
              <a:gd name="T8" fmla="*/ 7 w 23"/>
              <a:gd name="T9" fmla="*/ 22 h 23"/>
              <a:gd name="T10" fmla="*/ 21 w 23"/>
              <a:gd name="T11" fmla="*/ 7 h 23"/>
              <a:gd name="T12" fmla="*/ 21 w 23"/>
              <a:gd name="T13" fmla="*/ 2 h 23"/>
              <a:gd name="T14" fmla="*/ 15 w 23"/>
              <a:gd name="T15" fmla="*/ 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23">
                <a:moveTo>
                  <a:pt x="15" y="2"/>
                </a:moveTo>
                <a:cubicBezTo>
                  <a:pt x="2" y="17"/>
                  <a:pt x="2" y="17"/>
                  <a:pt x="2" y="17"/>
                </a:cubicBezTo>
                <a:cubicBezTo>
                  <a:pt x="0" y="18"/>
                  <a:pt x="0" y="21"/>
                  <a:pt x="2" y="22"/>
                </a:cubicBezTo>
                <a:cubicBezTo>
                  <a:pt x="3" y="23"/>
                  <a:pt x="4" y="23"/>
                  <a:pt x="5" y="23"/>
                </a:cubicBezTo>
                <a:cubicBezTo>
                  <a:pt x="6" y="23"/>
                  <a:pt x="7" y="23"/>
                  <a:pt x="7" y="22"/>
                </a:cubicBezTo>
                <a:cubicBezTo>
                  <a:pt x="21" y="7"/>
                  <a:pt x="21" y="7"/>
                  <a:pt x="21" y="7"/>
                </a:cubicBezTo>
                <a:cubicBezTo>
                  <a:pt x="23" y="5"/>
                  <a:pt x="23" y="3"/>
                  <a:pt x="21" y="2"/>
                </a:cubicBezTo>
                <a:cubicBezTo>
                  <a:pt x="19" y="0"/>
                  <a:pt x="17" y="0"/>
                  <a:pt x="1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08"/>
          <p:cNvSpPr/>
          <p:nvPr/>
        </p:nvSpPr>
        <p:spPr bwMode="auto">
          <a:xfrm>
            <a:off x="6411077" y="4467227"/>
            <a:ext cx="79365" cy="22225"/>
          </a:xfrm>
          <a:custGeom>
            <a:avLst/>
            <a:gdLst>
              <a:gd name="T0" fmla="*/ 24 w 28"/>
              <a:gd name="T1" fmla="*/ 0 h 8"/>
              <a:gd name="T2" fmla="*/ 3 w 28"/>
              <a:gd name="T3" fmla="*/ 0 h 8"/>
              <a:gd name="T4" fmla="*/ 0 w 28"/>
              <a:gd name="T5" fmla="*/ 4 h 8"/>
              <a:gd name="T6" fmla="*/ 3 w 28"/>
              <a:gd name="T7" fmla="*/ 8 h 8"/>
              <a:gd name="T8" fmla="*/ 24 w 28"/>
              <a:gd name="T9" fmla="*/ 8 h 8"/>
              <a:gd name="T10" fmla="*/ 28 w 28"/>
              <a:gd name="T11" fmla="*/ 4 h 8"/>
              <a:gd name="T12" fmla="*/ 24 w 28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">
                <a:moveTo>
                  <a:pt x="24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6" y="8"/>
                  <a:pt x="28" y="6"/>
                  <a:pt x="28" y="4"/>
                </a:cubicBezTo>
                <a:cubicBezTo>
                  <a:pt x="28" y="2"/>
                  <a:pt x="26" y="0"/>
                  <a:pt x="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09"/>
          <p:cNvSpPr/>
          <p:nvPr/>
        </p:nvSpPr>
        <p:spPr bwMode="auto">
          <a:xfrm>
            <a:off x="6874567" y="4467227"/>
            <a:ext cx="82539" cy="22225"/>
          </a:xfrm>
          <a:custGeom>
            <a:avLst/>
            <a:gdLst>
              <a:gd name="T0" fmla="*/ 25 w 29"/>
              <a:gd name="T1" fmla="*/ 0 h 8"/>
              <a:gd name="T2" fmla="*/ 4 w 29"/>
              <a:gd name="T3" fmla="*/ 0 h 8"/>
              <a:gd name="T4" fmla="*/ 0 w 29"/>
              <a:gd name="T5" fmla="*/ 4 h 8"/>
              <a:gd name="T6" fmla="*/ 4 w 29"/>
              <a:gd name="T7" fmla="*/ 8 h 8"/>
              <a:gd name="T8" fmla="*/ 25 w 29"/>
              <a:gd name="T9" fmla="*/ 8 h 8"/>
              <a:gd name="T10" fmla="*/ 29 w 29"/>
              <a:gd name="T11" fmla="*/ 4 h 8"/>
              <a:gd name="T12" fmla="*/ 25 w 29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">
                <a:moveTo>
                  <a:pt x="25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8"/>
                  <a:pt x="29" y="6"/>
                  <a:pt x="29" y="4"/>
                </a:cubicBezTo>
                <a:cubicBezTo>
                  <a:pt x="29" y="2"/>
                  <a:pt x="27" y="0"/>
                  <a:pt x="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10"/>
          <p:cNvSpPr>
            <a:spLocks noEditPoints="1"/>
          </p:cNvSpPr>
          <p:nvPr/>
        </p:nvSpPr>
        <p:spPr bwMode="auto">
          <a:xfrm>
            <a:off x="6530124" y="4330702"/>
            <a:ext cx="304760" cy="363538"/>
          </a:xfrm>
          <a:custGeom>
            <a:avLst/>
            <a:gdLst>
              <a:gd name="T0" fmla="*/ 54 w 107"/>
              <a:gd name="T1" fmla="*/ 0 h 128"/>
              <a:gd name="T2" fmla="*/ 0 w 107"/>
              <a:gd name="T3" fmla="*/ 52 h 128"/>
              <a:gd name="T4" fmla="*/ 28 w 107"/>
              <a:gd name="T5" fmla="*/ 98 h 128"/>
              <a:gd name="T6" fmla="*/ 39 w 107"/>
              <a:gd name="T7" fmla="*/ 128 h 128"/>
              <a:gd name="T8" fmla="*/ 40 w 107"/>
              <a:gd name="T9" fmla="*/ 128 h 128"/>
              <a:gd name="T10" fmla="*/ 67 w 107"/>
              <a:gd name="T11" fmla="*/ 128 h 128"/>
              <a:gd name="T12" fmla="*/ 68 w 107"/>
              <a:gd name="T13" fmla="*/ 128 h 128"/>
              <a:gd name="T14" fmla="*/ 79 w 107"/>
              <a:gd name="T15" fmla="*/ 98 h 128"/>
              <a:gd name="T16" fmla="*/ 107 w 107"/>
              <a:gd name="T17" fmla="*/ 52 h 128"/>
              <a:gd name="T18" fmla="*/ 54 w 107"/>
              <a:gd name="T19" fmla="*/ 0 h 128"/>
              <a:gd name="T20" fmla="*/ 60 w 107"/>
              <a:gd name="T21" fmla="*/ 119 h 128"/>
              <a:gd name="T22" fmla="*/ 57 w 107"/>
              <a:gd name="T23" fmla="*/ 122 h 128"/>
              <a:gd name="T24" fmla="*/ 56 w 107"/>
              <a:gd name="T25" fmla="*/ 122 h 128"/>
              <a:gd name="T26" fmla="*/ 54 w 107"/>
              <a:gd name="T27" fmla="*/ 120 h 128"/>
              <a:gd name="T28" fmla="*/ 51 w 107"/>
              <a:gd name="T29" fmla="*/ 122 h 128"/>
              <a:gd name="T30" fmla="*/ 50 w 107"/>
              <a:gd name="T31" fmla="*/ 122 h 128"/>
              <a:gd name="T32" fmla="*/ 47 w 107"/>
              <a:gd name="T33" fmla="*/ 119 h 128"/>
              <a:gd name="T34" fmla="*/ 37 w 107"/>
              <a:gd name="T35" fmla="*/ 48 h 128"/>
              <a:gd name="T36" fmla="*/ 40 w 107"/>
              <a:gd name="T37" fmla="*/ 44 h 128"/>
              <a:gd name="T38" fmla="*/ 44 w 107"/>
              <a:gd name="T39" fmla="*/ 47 h 128"/>
              <a:gd name="T40" fmla="*/ 54 w 107"/>
              <a:gd name="T41" fmla="*/ 112 h 128"/>
              <a:gd name="T42" fmla="*/ 63 w 107"/>
              <a:gd name="T43" fmla="*/ 47 h 128"/>
              <a:gd name="T44" fmla="*/ 67 w 107"/>
              <a:gd name="T45" fmla="*/ 44 h 128"/>
              <a:gd name="T46" fmla="*/ 70 w 107"/>
              <a:gd name="T47" fmla="*/ 48 h 128"/>
              <a:gd name="T48" fmla="*/ 60 w 107"/>
              <a:gd name="T49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28">
                <a:moveTo>
                  <a:pt x="54" y="0"/>
                </a:moveTo>
                <a:cubicBezTo>
                  <a:pt x="24" y="0"/>
                  <a:pt x="0" y="23"/>
                  <a:pt x="0" y="52"/>
                </a:cubicBezTo>
                <a:cubicBezTo>
                  <a:pt x="0" y="71"/>
                  <a:pt x="11" y="89"/>
                  <a:pt x="28" y="9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40" y="128"/>
                  <a:pt x="40" y="128"/>
                  <a:pt x="40" y="128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67" y="128"/>
                  <a:pt x="68" y="128"/>
                  <a:pt x="68" y="128"/>
                </a:cubicBezTo>
                <a:cubicBezTo>
                  <a:pt x="79" y="98"/>
                  <a:pt x="79" y="98"/>
                  <a:pt x="79" y="98"/>
                </a:cubicBezTo>
                <a:cubicBezTo>
                  <a:pt x="96" y="89"/>
                  <a:pt x="107" y="71"/>
                  <a:pt x="107" y="52"/>
                </a:cubicBezTo>
                <a:cubicBezTo>
                  <a:pt x="107" y="23"/>
                  <a:pt x="83" y="0"/>
                  <a:pt x="54" y="0"/>
                </a:cubicBezTo>
                <a:close/>
                <a:moveTo>
                  <a:pt x="60" y="119"/>
                </a:moveTo>
                <a:cubicBezTo>
                  <a:pt x="60" y="121"/>
                  <a:pt x="59" y="122"/>
                  <a:pt x="57" y="122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55" y="122"/>
                  <a:pt x="54" y="121"/>
                  <a:pt x="54" y="120"/>
                </a:cubicBezTo>
                <a:cubicBezTo>
                  <a:pt x="53" y="121"/>
                  <a:pt x="52" y="122"/>
                  <a:pt x="51" y="122"/>
                </a:cubicBezTo>
                <a:cubicBezTo>
                  <a:pt x="51" y="122"/>
                  <a:pt x="51" y="122"/>
                  <a:pt x="50" y="122"/>
                </a:cubicBezTo>
                <a:cubicBezTo>
                  <a:pt x="49" y="122"/>
                  <a:pt x="47" y="121"/>
                  <a:pt x="47" y="119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6"/>
                  <a:pt x="38" y="44"/>
                  <a:pt x="40" y="44"/>
                </a:cubicBezTo>
                <a:cubicBezTo>
                  <a:pt x="42" y="43"/>
                  <a:pt x="44" y="45"/>
                  <a:pt x="44" y="47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5"/>
                  <a:pt x="65" y="43"/>
                  <a:pt x="67" y="44"/>
                </a:cubicBezTo>
                <a:cubicBezTo>
                  <a:pt x="69" y="44"/>
                  <a:pt x="71" y="46"/>
                  <a:pt x="70" y="48"/>
                </a:cubicBezTo>
                <a:lnTo>
                  <a:pt x="60" y="1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11"/>
          <p:cNvSpPr/>
          <p:nvPr/>
        </p:nvSpPr>
        <p:spPr bwMode="auto">
          <a:xfrm>
            <a:off x="488886" y="5761039"/>
            <a:ext cx="544442" cy="85725"/>
          </a:xfrm>
          <a:custGeom>
            <a:avLst/>
            <a:gdLst>
              <a:gd name="T0" fmla="*/ 191 w 191"/>
              <a:gd name="T1" fmla="*/ 23 h 30"/>
              <a:gd name="T2" fmla="*/ 179 w 191"/>
              <a:gd name="T3" fmla="*/ 0 h 30"/>
              <a:gd name="T4" fmla="*/ 178 w 191"/>
              <a:gd name="T5" fmla="*/ 0 h 30"/>
              <a:gd name="T6" fmla="*/ 13 w 191"/>
              <a:gd name="T7" fmla="*/ 0 h 30"/>
              <a:gd name="T8" fmla="*/ 12 w 191"/>
              <a:gd name="T9" fmla="*/ 0 h 30"/>
              <a:gd name="T10" fmla="*/ 0 w 191"/>
              <a:gd name="T11" fmla="*/ 23 h 30"/>
              <a:gd name="T12" fmla="*/ 0 w 191"/>
              <a:gd name="T13" fmla="*/ 24 h 30"/>
              <a:gd name="T14" fmla="*/ 0 w 191"/>
              <a:gd name="T15" fmla="*/ 29 h 30"/>
              <a:gd name="T16" fmla="*/ 1 w 191"/>
              <a:gd name="T17" fmla="*/ 30 h 30"/>
              <a:gd name="T18" fmla="*/ 190 w 191"/>
              <a:gd name="T19" fmla="*/ 30 h 30"/>
              <a:gd name="T20" fmla="*/ 191 w 191"/>
              <a:gd name="T21" fmla="*/ 29 h 30"/>
              <a:gd name="T22" fmla="*/ 191 w 191"/>
              <a:gd name="T23" fmla="*/ 24 h 30"/>
              <a:gd name="T24" fmla="*/ 191 w 191"/>
              <a:gd name="T25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30">
                <a:moveTo>
                  <a:pt x="191" y="23"/>
                </a:move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8" y="0"/>
                  <a:pt x="1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2" y="0"/>
                  <a:pt x="12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1" y="30"/>
                  <a:pt x="1" y="30"/>
                </a:cubicBezTo>
                <a:cubicBezTo>
                  <a:pt x="190" y="30"/>
                  <a:pt x="190" y="30"/>
                  <a:pt x="190" y="30"/>
                </a:cubicBezTo>
                <a:cubicBezTo>
                  <a:pt x="191" y="30"/>
                  <a:pt x="191" y="29"/>
                  <a:pt x="191" y="29"/>
                </a:cubicBezTo>
                <a:cubicBezTo>
                  <a:pt x="191" y="24"/>
                  <a:pt x="191" y="24"/>
                  <a:pt x="191" y="24"/>
                </a:cubicBezTo>
                <a:cubicBezTo>
                  <a:pt x="191" y="24"/>
                  <a:pt x="191" y="24"/>
                  <a:pt x="191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12"/>
          <p:cNvSpPr/>
          <p:nvPr/>
        </p:nvSpPr>
        <p:spPr bwMode="auto">
          <a:xfrm>
            <a:off x="553965" y="5618164"/>
            <a:ext cx="412696" cy="85725"/>
          </a:xfrm>
          <a:custGeom>
            <a:avLst/>
            <a:gdLst>
              <a:gd name="T0" fmla="*/ 1 w 145"/>
              <a:gd name="T1" fmla="*/ 30 h 30"/>
              <a:gd name="T2" fmla="*/ 144 w 145"/>
              <a:gd name="T3" fmla="*/ 30 h 30"/>
              <a:gd name="T4" fmla="*/ 145 w 145"/>
              <a:gd name="T5" fmla="*/ 29 h 30"/>
              <a:gd name="T6" fmla="*/ 145 w 145"/>
              <a:gd name="T7" fmla="*/ 28 h 30"/>
              <a:gd name="T8" fmla="*/ 130 w 145"/>
              <a:gd name="T9" fmla="*/ 0 h 30"/>
              <a:gd name="T10" fmla="*/ 129 w 145"/>
              <a:gd name="T11" fmla="*/ 0 h 30"/>
              <a:gd name="T12" fmla="*/ 16 w 145"/>
              <a:gd name="T13" fmla="*/ 0 h 30"/>
              <a:gd name="T14" fmla="*/ 15 w 145"/>
              <a:gd name="T15" fmla="*/ 0 h 30"/>
              <a:gd name="T16" fmla="*/ 1 w 145"/>
              <a:gd name="T17" fmla="*/ 28 h 30"/>
              <a:gd name="T18" fmla="*/ 1 w 145"/>
              <a:gd name="T19" fmla="*/ 29 h 30"/>
              <a:gd name="T20" fmla="*/ 1 w 145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30">
                <a:moveTo>
                  <a:pt x="1" y="30"/>
                </a:moveTo>
                <a:cubicBezTo>
                  <a:pt x="144" y="30"/>
                  <a:pt x="144" y="30"/>
                  <a:pt x="144" y="30"/>
                </a:cubicBezTo>
                <a:cubicBezTo>
                  <a:pt x="144" y="30"/>
                  <a:pt x="144" y="29"/>
                  <a:pt x="145" y="29"/>
                </a:cubicBezTo>
                <a:cubicBezTo>
                  <a:pt x="145" y="29"/>
                  <a:pt x="145" y="28"/>
                  <a:pt x="145" y="28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0"/>
                  <a:pt x="130" y="0"/>
                  <a:pt x="12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9"/>
                  <a:pt x="1" y="29"/>
                </a:cubicBezTo>
                <a:cubicBezTo>
                  <a:pt x="1" y="29"/>
                  <a:pt x="1" y="30"/>
                  <a:pt x="1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13"/>
          <p:cNvSpPr/>
          <p:nvPr/>
        </p:nvSpPr>
        <p:spPr bwMode="auto">
          <a:xfrm>
            <a:off x="628568" y="5473702"/>
            <a:ext cx="265078" cy="85725"/>
          </a:xfrm>
          <a:custGeom>
            <a:avLst/>
            <a:gdLst>
              <a:gd name="T0" fmla="*/ 1 w 93"/>
              <a:gd name="T1" fmla="*/ 30 h 30"/>
              <a:gd name="T2" fmla="*/ 92 w 93"/>
              <a:gd name="T3" fmla="*/ 30 h 30"/>
              <a:gd name="T4" fmla="*/ 93 w 93"/>
              <a:gd name="T5" fmla="*/ 30 h 30"/>
              <a:gd name="T6" fmla="*/ 93 w 93"/>
              <a:gd name="T7" fmla="*/ 29 h 30"/>
              <a:gd name="T8" fmla="*/ 78 w 93"/>
              <a:gd name="T9" fmla="*/ 1 h 30"/>
              <a:gd name="T10" fmla="*/ 78 w 93"/>
              <a:gd name="T11" fmla="*/ 0 h 30"/>
              <a:gd name="T12" fmla="*/ 16 w 93"/>
              <a:gd name="T13" fmla="*/ 0 h 30"/>
              <a:gd name="T14" fmla="*/ 15 w 93"/>
              <a:gd name="T15" fmla="*/ 1 h 30"/>
              <a:gd name="T16" fmla="*/ 0 w 93"/>
              <a:gd name="T17" fmla="*/ 29 h 30"/>
              <a:gd name="T18" fmla="*/ 0 w 93"/>
              <a:gd name="T19" fmla="*/ 30 h 30"/>
              <a:gd name="T20" fmla="*/ 1 w 93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30">
                <a:moveTo>
                  <a:pt x="1" y="30"/>
                </a:moveTo>
                <a:cubicBezTo>
                  <a:pt x="92" y="30"/>
                  <a:pt x="92" y="30"/>
                  <a:pt x="92" y="30"/>
                </a:cubicBezTo>
                <a:cubicBezTo>
                  <a:pt x="92" y="30"/>
                  <a:pt x="93" y="30"/>
                  <a:pt x="93" y="30"/>
                </a:cubicBezTo>
                <a:cubicBezTo>
                  <a:pt x="93" y="30"/>
                  <a:pt x="93" y="29"/>
                  <a:pt x="93" y="29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0"/>
                  <a:pt x="7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5" y="1"/>
                  <a:pt x="15" y="1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30"/>
                  <a:pt x="0" y="30"/>
                </a:cubicBezTo>
                <a:cubicBezTo>
                  <a:pt x="1" y="30"/>
                  <a:pt x="1" y="30"/>
                  <a:pt x="1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14"/>
          <p:cNvSpPr/>
          <p:nvPr/>
        </p:nvSpPr>
        <p:spPr bwMode="auto">
          <a:xfrm>
            <a:off x="703171" y="5299077"/>
            <a:ext cx="115872" cy="117475"/>
          </a:xfrm>
          <a:custGeom>
            <a:avLst/>
            <a:gdLst>
              <a:gd name="T0" fmla="*/ 1 w 41"/>
              <a:gd name="T1" fmla="*/ 41 h 41"/>
              <a:gd name="T2" fmla="*/ 40 w 41"/>
              <a:gd name="T3" fmla="*/ 41 h 41"/>
              <a:gd name="T4" fmla="*/ 41 w 41"/>
              <a:gd name="T5" fmla="*/ 41 h 41"/>
              <a:gd name="T6" fmla="*/ 41 w 41"/>
              <a:gd name="T7" fmla="*/ 40 h 41"/>
              <a:gd name="T8" fmla="*/ 27 w 41"/>
              <a:gd name="T9" fmla="*/ 12 h 41"/>
              <a:gd name="T10" fmla="*/ 27 w 41"/>
              <a:gd name="T11" fmla="*/ 12 h 41"/>
              <a:gd name="T12" fmla="*/ 21 w 41"/>
              <a:gd name="T13" fmla="*/ 0 h 41"/>
              <a:gd name="T14" fmla="*/ 14 w 41"/>
              <a:gd name="T15" fmla="*/ 12 h 41"/>
              <a:gd name="T16" fmla="*/ 14 w 41"/>
              <a:gd name="T17" fmla="*/ 12 h 41"/>
              <a:gd name="T18" fmla="*/ 0 w 41"/>
              <a:gd name="T19" fmla="*/ 40 h 41"/>
              <a:gd name="T20" fmla="*/ 0 w 41"/>
              <a:gd name="T21" fmla="*/ 41 h 41"/>
              <a:gd name="T22" fmla="*/ 1 w 41"/>
              <a:gd name="T2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1">
                <a:moveTo>
                  <a:pt x="1" y="41"/>
                </a:moveTo>
                <a:cubicBezTo>
                  <a:pt x="40" y="41"/>
                  <a:pt x="40" y="41"/>
                  <a:pt x="40" y="41"/>
                </a:cubicBezTo>
                <a:cubicBezTo>
                  <a:pt x="40" y="41"/>
                  <a:pt x="41" y="41"/>
                  <a:pt x="41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1" y="0"/>
                  <a:pt x="21" y="0"/>
                  <a:pt x="21" y="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1"/>
                </a:cubicBezTo>
                <a:cubicBezTo>
                  <a:pt x="0" y="41"/>
                  <a:pt x="1" y="41"/>
                  <a:pt x="1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15"/>
          <p:cNvSpPr/>
          <p:nvPr/>
        </p:nvSpPr>
        <p:spPr bwMode="auto">
          <a:xfrm>
            <a:off x="1673007" y="5299077"/>
            <a:ext cx="547616" cy="547688"/>
          </a:xfrm>
          <a:custGeom>
            <a:avLst/>
            <a:gdLst>
              <a:gd name="T0" fmla="*/ 186 w 192"/>
              <a:gd name="T1" fmla="*/ 181 h 192"/>
              <a:gd name="T2" fmla="*/ 11 w 192"/>
              <a:gd name="T3" fmla="*/ 181 h 192"/>
              <a:gd name="T4" fmla="*/ 11 w 192"/>
              <a:gd name="T5" fmla="*/ 6 h 192"/>
              <a:gd name="T6" fmla="*/ 5 w 192"/>
              <a:gd name="T7" fmla="*/ 0 h 192"/>
              <a:gd name="T8" fmla="*/ 0 w 192"/>
              <a:gd name="T9" fmla="*/ 6 h 192"/>
              <a:gd name="T10" fmla="*/ 0 w 192"/>
              <a:gd name="T11" fmla="*/ 187 h 192"/>
              <a:gd name="T12" fmla="*/ 5 w 192"/>
              <a:gd name="T13" fmla="*/ 192 h 192"/>
              <a:gd name="T14" fmla="*/ 186 w 192"/>
              <a:gd name="T15" fmla="*/ 192 h 192"/>
              <a:gd name="T16" fmla="*/ 192 w 192"/>
              <a:gd name="T17" fmla="*/ 187 h 192"/>
              <a:gd name="T18" fmla="*/ 186 w 192"/>
              <a:gd name="T19" fmla="*/ 18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186" y="181"/>
                </a:moveTo>
                <a:cubicBezTo>
                  <a:pt x="11" y="181"/>
                  <a:pt x="11" y="181"/>
                  <a:pt x="11" y="181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8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0"/>
                  <a:pt x="2" y="192"/>
                  <a:pt x="5" y="192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9" y="192"/>
                  <a:pt x="192" y="190"/>
                  <a:pt x="192" y="187"/>
                </a:cubicBezTo>
                <a:cubicBezTo>
                  <a:pt x="192" y="184"/>
                  <a:pt x="189" y="181"/>
                  <a:pt x="186" y="1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16"/>
          <p:cNvSpPr/>
          <p:nvPr/>
        </p:nvSpPr>
        <p:spPr bwMode="auto">
          <a:xfrm>
            <a:off x="1858720" y="5373689"/>
            <a:ext cx="344443" cy="376238"/>
          </a:xfrm>
          <a:custGeom>
            <a:avLst/>
            <a:gdLst>
              <a:gd name="T0" fmla="*/ 26 w 121"/>
              <a:gd name="T1" fmla="*/ 56 h 132"/>
              <a:gd name="T2" fmla="*/ 0 w 121"/>
              <a:gd name="T3" fmla="*/ 121 h 132"/>
              <a:gd name="T4" fmla="*/ 0 w 121"/>
              <a:gd name="T5" fmla="*/ 121 h 132"/>
              <a:gd name="T6" fmla="*/ 0 w 121"/>
              <a:gd name="T7" fmla="*/ 132 h 132"/>
              <a:gd name="T8" fmla="*/ 0 w 121"/>
              <a:gd name="T9" fmla="*/ 132 h 132"/>
              <a:gd name="T10" fmla="*/ 38 w 121"/>
              <a:gd name="T11" fmla="*/ 58 h 132"/>
              <a:gd name="T12" fmla="*/ 60 w 121"/>
              <a:gd name="T13" fmla="*/ 11 h 132"/>
              <a:gd name="T14" fmla="*/ 83 w 121"/>
              <a:gd name="T15" fmla="*/ 58 h 132"/>
              <a:gd name="T16" fmla="*/ 121 w 121"/>
              <a:gd name="T17" fmla="*/ 132 h 132"/>
              <a:gd name="T18" fmla="*/ 121 w 121"/>
              <a:gd name="T19" fmla="*/ 132 h 132"/>
              <a:gd name="T20" fmla="*/ 121 w 121"/>
              <a:gd name="T21" fmla="*/ 121 h 132"/>
              <a:gd name="T22" fmla="*/ 121 w 121"/>
              <a:gd name="T23" fmla="*/ 121 h 132"/>
              <a:gd name="T24" fmla="*/ 95 w 121"/>
              <a:gd name="T25" fmla="*/ 56 h 132"/>
              <a:gd name="T26" fmla="*/ 62 w 121"/>
              <a:gd name="T27" fmla="*/ 0 h 132"/>
              <a:gd name="T28" fmla="*/ 62 w 121"/>
              <a:gd name="T29" fmla="*/ 0 h 132"/>
              <a:gd name="T30" fmla="*/ 61 w 121"/>
              <a:gd name="T31" fmla="*/ 0 h 132"/>
              <a:gd name="T32" fmla="*/ 59 w 121"/>
              <a:gd name="T33" fmla="*/ 0 h 132"/>
              <a:gd name="T34" fmla="*/ 59 w 121"/>
              <a:gd name="T35" fmla="*/ 0 h 132"/>
              <a:gd name="T36" fmla="*/ 26 w 121"/>
              <a:gd name="T37" fmla="*/ 5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1" h="132">
                <a:moveTo>
                  <a:pt x="26" y="56"/>
                </a:moveTo>
                <a:cubicBezTo>
                  <a:pt x="16" y="117"/>
                  <a:pt x="0" y="121"/>
                  <a:pt x="0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2"/>
                  <a:pt x="0" y="132"/>
                  <a:pt x="0" y="132"/>
                </a:cubicBezTo>
                <a:cubicBezTo>
                  <a:pt x="4" y="132"/>
                  <a:pt x="25" y="129"/>
                  <a:pt x="38" y="58"/>
                </a:cubicBezTo>
                <a:cubicBezTo>
                  <a:pt x="45" y="16"/>
                  <a:pt x="59" y="12"/>
                  <a:pt x="60" y="11"/>
                </a:cubicBezTo>
                <a:cubicBezTo>
                  <a:pt x="62" y="12"/>
                  <a:pt x="76" y="15"/>
                  <a:pt x="83" y="58"/>
                </a:cubicBezTo>
                <a:cubicBezTo>
                  <a:pt x="96" y="129"/>
                  <a:pt x="117" y="132"/>
                  <a:pt x="121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21" y="121"/>
                  <a:pt x="105" y="117"/>
                  <a:pt x="95" y="56"/>
                </a:cubicBezTo>
                <a:cubicBezTo>
                  <a:pt x="86" y="8"/>
                  <a:pt x="69" y="1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1" y="0"/>
                  <a:pt x="61" y="0"/>
                </a:cubicBezTo>
                <a:cubicBezTo>
                  <a:pt x="60" y="0"/>
                  <a:pt x="60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3" y="1"/>
                  <a:pt x="35" y="8"/>
                  <a:pt x="26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17"/>
          <p:cNvSpPr/>
          <p:nvPr/>
        </p:nvSpPr>
        <p:spPr bwMode="auto">
          <a:xfrm>
            <a:off x="1722213" y="5373689"/>
            <a:ext cx="236507" cy="376238"/>
          </a:xfrm>
          <a:custGeom>
            <a:avLst/>
            <a:gdLst>
              <a:gd name="T0" fmla="*/ 1 w 83"/>
              <a:gd name="T1" fmla="*/ 121 h 132"/>
              <a:gd name="T2" fmla="*/ 1 w 83"/>
              <a:gd name="T3" fmla="*/ 132 h 132"/>
              <a:gd name="T4" fmla="*/ 1 w 83"/>
              <a:gd name="T5" fmla="*/ 132 h 132"/>
              <a:gd name="T6" fmla="*/ 38 w 83"/>
              <a:gd name="T7" fmla="*/ 58 h 132"/>
              <a:gd name="T8" fmla="*/ 61 w 83"/>
              <a:gd name="T9" fmla="*/ 11 h 132"/>
              <a:gd name="T10" fmla="*/ 72 w 83"/>
              <a:gd name="T11" fmla="*/ 22 h 132"/>
              <a:gd name="T12" fmla="*/ 77 w 83"/>
              <a:gd name="T13" fmla="*/ 24 h 132"/>
              <a:gd name="T14" fmla="*/ 80 w 83"/>
              <a:gd name="T15" fmla="*/ 23 h 132"/>
              <a:gd name="T16" fmla="*/ 82 w 83"/>
              <a:gd name="T17" fmla="*/ 16 h 132"/>
              <a:gd name="T18" fmla="*/ 62 w 83"/>
              <a:gd name="T19" fmla="*/ 0 h 132"/>
              <a:gd name="T20" fmla="*/ 62 w 83"/>
              <a:gd name="T21" fmla="*/ 0 h 132"/>
              <a:gd name="T22" fmla="*/ 61 w 83"/>
              <a:gd name="T23" fmla="*/ 0 h 132"/>
              <a:gd name="T24" fmla="*/ 60 w 83"/>
              <a:gd name="T25" fmla="*/ 0 h 132"/>
              <a:gd name="T26" fmla="*/ 60 w 83"/>
              <a:gd name="T27" fmla="*/ 0 h 132"/>
              <a:gd name="T28" fmla="*/ 27 w 83"/>
              <a:gd name="T29" fmla="*/ 56 h 132"/>
              <a:gd name="T30" fmla="*/ 0 w 83"/>
              <a:gd name="T31" fmla="*/ 121 h 132"/>
              <a:gd name="T32" fmla="*/ 1 w 83"/>
              <a:gd name="T33" fmla="*/ 12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132">
                <a:moveTo>
                  <a:pt x="1" y="121"/>
                </a:moveTo>
                <a:cubicBezTo>
                  <a:pt x="1" y="132"/>
                  <a:pt x="1" y="132"/>
                  <a:pt x="1" y="132"/>
                </a:cubicBezTo>
                <a:cubicBezTo>
                  <a:pt x="1" y="132"/>
                  <a:pt x="1" y="132"/>
                  <a:pt x="1" y="132"/>
                </a:cubicBezTo>
                <a:cubicBezTo>
                  <a:pt x="5" y="132"/>
                  <a:pt x="26" y="129"/>
                  <a:pt x="38" y="58"/>
                </a:cubicBezTo>
                <a:cubicBezTo>
                  <a:pt x="46" y="16"/>
                  <a:pt x="59" y="12"/>
                  <a:pt x="61" y="11"/>
                </a:cubicBezTo>
                <a:cubicBezTo>
                  <a:pt x="62" y="11"/>
                  <a:pt x="66" y="13"/>
                  <a:pt x="72" y="22"/>
                </a:cubicBezTo>
                <a:cubicBezTo>
                  <a:pt x="73" y="23"/>
                  <a:pt x="75" y="24"/>
                  <a:pt x="77" y="24"/>
                </a:cubicBezTo>
                <a:cubicBezTo>
                  <a:pt x="78" y="24"/>
                  <a:pt x="79" y="24"/>
                  <a:pt x="80" y="23"/>
                </a:cubicBezTo>
                <a:cubicBezTo>
                  <a:pt x="82" y="22"/>
                  <a:pt x="83" y="18"/>
                  <a:pt x="82" y="16"/>
                </a:cubicBezTo>
                <a:cubicBezTo>
                  <a:pt x="74" y="3"/>
                  <a:pt x="66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1" y="0"/>
                  <a:pt x="61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3" y="1"/>
                  <a:pt x="35" y="8"/>
                  <a:pt x="27" y="56"/>
                </a:cubicBezTo>
                <a:cubicBezTo>
                  <a:pt x="16" y="117"/>
                  <a:pt x="0" y="121"/>
                  <a:pt x="0" y="121"/>
                </a:cubicBezTo>
                <a:cubicBezTo>
                  <a:pt x="0" y="121"/>
                  <a:pt x="1" y="121"/>
                  <a:pt x="1" y="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18"/>
          <p:cNvSpPr/>
          <p:nvPr/>
        </p:nvSpPr>
        <p:spPr bwMode="auto">
          <a:xfrm>
            <a:off x="1960307" y="5538789"/>
            <a:ext cx="109523" cy="211138"/>
          </a:xfrm>
          <a:custGeom>
            <a:avLst/>
            <a:gdLst>
              <a:gd name="T0" fmla="*/ 38 w 38"/>
              <a:gd name="T1" fmla="*/ 63 h 74"/>
              <a:gd name="T2" fmla="*/ 12 w 38"/>
              <a:gd name="T3" fmla="*/ 5 h 74"/>
              <a:gd name="T4" fmla="*/ 6 w 38"/>
              <a:gd name="T5" fmla="*/ 1 h 74"/>
              <a:gd name="T6" fmla="*/ 1 w 38"/>
              <a:gd name="T7" fmla="*/ 8 h 74"/>
              <a:gd name="T8" fmla="*/ 37 w 38"/>
              <a:gd name="T9" fmla="*/ 74 h 74"/>
              <a:gd name="T10" fmla="*/ 37 w 38"/>
              <a:gd name="T11" fmla="*/ 74 h 74"/>
              <a:gd name="T12" fmla="*/ 37 w 38"/>
              <a:gd name="T13" fmla="*/ 63 h 74"/>
              <a:gd name="T14" fmla="*/ 38 w 38"/>
              <a:gd name="T15" fmla="*/ 6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4">
                <a:moveTo>
                  <a:pt x="38" y="63"/>
                </a:moveTo>
                <a:cubicBezTo>
                  <a:pt x="37" y="63"/>
                  <a:pt x="23" y="59"/>
                  <a:pt x="12" y="5"/>
                </a:cubicBezTo>
                <a:cubicBezTo>
                  <a:pt x="12" y="2"/>
                  <a:pt x="9" y="0"/>
                  <a:pt x="6" y="1"/>
                </a:cubicBezTo>
                <a:cubicBezTo>
                  <a:pt x="2" y="1"/>
                  <a:pt x="0" y="4"/>
                  <a:pt x="1" y="8"/>
                </a:cubicBezTo>
                <a:cubicBezTo>
                  <a:pt x="14" y="71"/>
                  <a:pt x="33" y="74"/>
                  <a:pt x="37" y="74"/>
                </a:cubicBezTo>
                <a:cubicBezTo>
                  <a:pt x="37" y="74"/>
                  <a:pt x="37" y="74"/>
                  <a:pt x="37" y="74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8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19"/>
          <p:cNvSpPr/>
          <p:nvPr/>
        </p:nvSpPr>
        <p:spPr bwMode="auto">
          <a:xfrm>
            <a:off x="6450760" y="5299077"/>
            <a:ext cx="463490" cy="547688"/>
          </a:xfrm>
          <a:custGeom>
            <a:avLst/>
            <a:gdLst>
              <a:gd name="T0" fmla="*/ 162 w 163"/>
              <a:gd name="T1" fmla="*/ 1 h 192"/>
              <a:gd name="T2" fmla="*/ 161 w 163"/>
              <a:gd name="T3" fmla="*/ 1 h 192"/>
              <a:gd name="T4" fmla="*/ 98 w 163"/>
              <a:gd name="T5" fmla="*/ 64 h 192"/>
              <a:gd name="T6" fmla="*/ 16 w 163"/>
              <a:gd name="T7" fmla="*/ 64 h 192"/>
              <a:gd name="T8" fmla="*/ 0 w 163"/>
              <a:gd name="T9" fmla="*/ 80 h 192"/>
              <a:gd name="T10" fmla="*/ 0 w 163"/>
              <a:gd name="T11" fmla="*/ 106 h 192"/>
              <a:gd name="T12" fmla="*/ 16 w 163"/>
              <a:gd name="T13" fmla="*/ 122 h 192"/>
              <a:gd name="T14" fmla="*/ 36 w 163"/>
              <a:gd name="T15" fmla="*/ 122 h 192"/>
              <a:gd name="T16" fmla="*/ 36 w 163"/>
              <a:gd name="T17" fmla="*/ 191 h 192"/>
              <a:gd name="T18" fmla="*/ 37 w 163"/>
              <a:gd name="T19" fmla="*/ 192 h 192"/>
              <a:gd name="T20" fmla="*/ 68 w 163"/>
              <a:gd name="T21" fmla="*/ 192 h 192"/>
              <a:gd name="T22" fmla="*/ 69 w 163"/>
              <a:gd name="T23" fmla="*/ 191 h 192"/>
              <a:gd name="T24" fmla="*/ 69 w 163"/>
              <a:gd name="T25" fmla="*/ 122 h 192"/>
              <a:gd name="T26" fmla="*/ 98 w 163"/>
              <a:gd name="T27" fmla="*/ 122 h 192"/>
              <a:gd name="T28" fmla="*/ 161 w 163"/>
              <a:gd name="T29" fmla="*/ 185 h 192"/>
              <a:gd name="T30" fmla="*/ 162 w 163"/>
              <a:gd name="T31" fmla="*/ 185 h 192"/>
              <a:gd name="T32" fmla="*/ 163 w 163"/>
              <a:gd name="T33" fmla="*/ 185 h 192"/>
              <a:gd name="T34" fmla="*/ 163 w 163"/>
              <a:gd name="T35" fmla="*/ 1 h 192"/>
              <a:gd name="T36" fmla="*/ 162 w 163"/>
              <a:gd name="T37" fmla="*/ 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3" h="192">
                <a:moveTo>
                  <a:pt x="162" y="1"/>
                </a:moveTo>
                <a:cubicBezTo>
                  <a:pt x="162" y="0"/>
                  <a:pt x="161" y="0"/>
                  <a:pt x="161" y="1"/>
                </a:cubicBezTo>
                <a:cubicBezTo>
                  <a:pt x="98" y="64"/>
                  <a:pt x="98" y="64"/>
                  <a:pt x="98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5"/>
                  <a:pt x="7" y="122"/>
                  <a:pt x="16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6" y="191"/>
                  <a:pt x="36" y="191"/>
                  <a:pt x="36" y="191"/>
                </a:cubicBezTo>
                <a:cubicBezTo>
                  <a:pt x="36" y="192"/>
                  <a:pt x="37" y="192"/>
                  <a:pt x="37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69" y="192"/>
                  <a:pt x="69" y="192"/>
                  <a:pt x="69" y="191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161" y="185"/>
                  <a:pt x="161" y="185"/>
                  <a:pt x="161" y="185"/>
                </a:cubicBezTo>
                <a:cubicBezTo>
                  <a:pt x="161" y="186"/>
                  <a:pt x="162" y="186"/>
                  <a:pt x="162" y="185"/>
                </a:cubicBezTo>
                <a:cubicBezTo>
                  <a:pt x="163" y="185"/>
                  <a:pt x="163" y="185"/>
                  <a:pt x="163" y="185"/>
                </a:cubicBezTo>
                <a:cubicBezTo>
                  <a:pt x="163" y="1"/>
                  <a:pt x="163" y="1"/>
                  <a:pt x="163" y="1"/>
                </a:cubicBezTo>
                <a:cubicBezTo>
                  <a:pt x="163" y="1"/>
                  <a:pt x="163" y="1"/>
                  <a:pt x="16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20"/>
          <p:cNvSpPr/>
          <p:nvPr/>
        </p:nvSpPr>
        <p:spPr bwMode="auto">
          <a:xfrm>
            <a:off x="5226957" y="5775327"/>
            <a:ext cx="233332" cy="71438"/>
          </a:xfrm>
          <a:custGeom>
            <a:avLst/>
            <a:gdLst>
              <a:gd name="T0" fmla="*/ 80 w 82"/>
              <a:gd name="T1" fmla="*/ 0 h 25"/>
              <a:gd name="T2" fmla="*/ 4 w 82"/>
              <a:gd name="T3" fmla="*/ 0 h 25"/>
              <a:gd name="T4" fmla="*/ 3 w 82"/>
              <a:gd name="T5" fmla="*/ 1 h 25"/>
              <a:gd name="T6" fmla="*/ 0 w 82"/>
              <a:gd name="T7" fmla="*/ 24 h 25"/>
              <a:gd name="T8" fmla="*/ 0 w 82"/>
              <a:gd name="T9" fmla="*/ 25 h 25"/>
              <a:gd name="T10" fmla="*/ 1 w 82"/>
              <a:gd name="T11" fmla="*/ 25 h 25"/>
              <a:gd name="T12" fmla="*/ 81 w 82"/>
              <a:gd name="T13" fmla="*/ 25 h 25"/>
              <a:gd name="T14" fmla="*/ 81 w 82"/>
              <a:gd name="T15" fmla="*/ 25 h 25"/>
              <a:gd name="T16" fmla="*/ 82 w 82"/>
              <a:gd name="T17" fmla="*/ 24 h 25"/>
              <a:gd name="T18" fmla="*/ 81 w 82"/>
              <a:gd name="T19" fmla="*/ 1 h 25"/>
              <a:gd name="T20" fmla="*/ 80 w 82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25">
                <a:moveTo>
                  <a:pt x="80" y="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3" y="1"/>
                </a:cubicBezTo>
                <a:cubicBezTo>
                  <a:pt x="1" y="14"/>
                  <a:pt x="0" y="24"/>
                  <a:pt x="0" y="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2" y="25"/>
                  <a:pt x="82" y="24"/>
                </a:cubicBez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81" y="0"/>
                  <a:pt x="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21"/>
          <p:cNvSpPr/>
          <p:nvPr/>
        </p:nvSpPr>
        <p:spPr bwMode="auto">
          <a:xfrm>
            <a:off x="5309496" y="5299077"/>
            <a:ext cx="144444" cy="57150"/>
          </a:xfrm>
          <a:custGeom>
            <a:avLst/>
            <a:gdLst>
              <a:gd name="T0" fmla="*/ 1 w 51"/>
              <a:gd name="T1" fmla="*/ 20 h 20"/>
              <a:gd name="T2" fmla="*/ 50 w 51"/>
              <a:gd name="T3" fmla="*/ 20 h 20"/>
              <a:gd name="T4" fmla="*/ 51 w 51"/>
              <a:gd name="T5" fmla="*/ 19 h 20"/>
              <a:gd name="T6" fmla="*/ 51 w 51"/>
              <a:gd name="T7" fmla="*/ 1 h 20"/>
              <a:gd name="T8" fmla="*/ 50 w 51"/>
              <a:gd name="T9" fmla="*/ 1 h 20"/>
              <a:gd name="T10" fmla="*/ 50 w 51"/>
              <a:gd name="T11" fmla="*/ 0 h 20"/>
              <a:gd name="T12" fmla="*/ 1 w 51"/>
              <a:gd name="T13" fmla="*/ 1 h 20"/>
              <a:gd name="T14" fmla="*/ 0 w 51"/>
              <a:gd name="T15" fmla="*/ 2 h 20"/>
              <a:gd name="T16" fmla="*/ 0 w 51"/>
              <a:gd name="T17" fmla="*/ 19 h 20"/>
              <a:gd name="T18" fmla="*/ 1 w 5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20">
                <a:moveTo>
                  <a:pt x="1" y="20"/>
                </a:moveTo>
                <a:cubicBezTo>
                  <a:pt x="50" y="20"/>
                  <a:pt x="50" y="20"/>
                  <a:pt x="50" y="20"/>
                </a:cubicBezTo>
                <a:cubicBezTo>
                  <a:pt x="50" y="20"/>
                  <a:pt x="51" y="19"/>
                  <a:pt x="51" y="19"/>
                </a:cubicBezTo>
                <a:cubicBezTo>
                  <a:pt x="51" y="1"/>
                  <a:pt x="51" y="1"/>
                  <a:pt x="51" y="1"/>
                </a:cubicBezTo>
                <a:cubicBezTo>
                  <a:pt x="51" y="1"/>
                  <a:pt x="50" y="1"/>
                  <a:pt x="50" y="1"/>
                </a:cubicBezTo>
                <a:cubicBezTo>
                  <a:pt x="50" y="1"/>
                  <a:pt x="50" y="0"/>
                  <a:pt x="50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1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22"/>
          <p:cNvSpPr/>
          <p:nvPr/>
        </p:nvSpPr>
        <p:spPr bwMode="auto">
          <a:xfrm>
            <a:off x="5539653" y="5775327"/>
            <a:ext cx="233332" cy="71438"/>
          </a:xfrm>
          <a:custGeom>
            <a:avLst/>
            <a:gdLst>
              <a:gd name="T0" fmla="*/ 79 w 82"/>
              <a:gd name="T1" fmla="*/ 1 h 25"/>
              <a:gd name="T2" fmla="*/ 78 w 82"/>
              <a:gd name="T3" fmla="*/ 0 h 25"/>
              <a:gd name="T4" fmla="*/ 1 w 82"/>
              <a:gd name="T5" fmla="*/ 0 h 25"/>
              <a:gd name="T6" fmla="*/ 0 w 82"/>
              <a:gd name="T7" fmla="*/ 1 h 25"/>
              <a:gd name="T8" fmla="*/ 0 w 82"/>
              <a:gd name="T9" fmla="*/ 24 h 25"/>
              <a:gd name="T10" fmla="*/ 0 w 82"/>
              <a:gd name="T11" fmla="*/ 25 h 25"/>
              <a:gd name="T12" fmla="*/ 1 w 82"/>
              <a:gd name="T13" fmla="*/ 25 h 25"/>
              <a:gd name="T14" fmla="*/ 81 w 82"/>
              <a:gd name="T15" fmla="*/ 25 h 25"/>
              <a:gd name="T16" fmla="*/ 81 w 82"/>
              <a:gd name="T17" fmla="*/ 25 h 25"/>
              <a:gd name="T18" fmla="*/ 82 w 82"/>
              <a:gd name="T19" fmla="*/ 24 h 25"/>
              <a:gd name="T20" fmla="*/ 79 w 82"/>
              <a:gd name="T21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25">
                <a:moveTo>
                  <a:pt x="79" y="1"/>
                </a:moveTo>
                <a:cubicBezTo>
                  <a:pt x="78" y="0"/>
                  <a:pt x="78" y="0"/>
                  <a:pt x="78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2" y="25"/>
                  <a:pt x="82" y="24"/>
                </a:cubicBezTo>
                <a:cubicBezTo>
                  <a:pt x="82" y="24"/>
                  <a:pt x="80" y="14"/>
                  <a:pt x="7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23"/>
          <p:cNvSpPr/>
          <p:nvPr/>
        </p:nvSpPr>
        <p:spPr bwMode="auto">
          <a:xfrm>
            <a:off x="5546003" y="5299077"/>
            <a:ext cx="144444" cy="57150"/>
          </a:xfrm>
          <a:custGeom>
            <a:avLst/>
            <a:gdLst>
              <a:gd name="T0" fmla="*/ 1 w 51"/>
              <a:gd name="T1" fmla="*/ 20 h 20"/>
              <a:gd name="T2" fmla="*/ 49 w 51"/>
              <a:gd name="T3" fmla="*/ 20 h 20"/>
              <a:gd name="T4" fmla="*/ 50 w 51"/>
              <a:gd name="T5" fmla="*/ 19 h 20"/>
              <a:gd name="T6" fmla="*/ 51 w 51"/>
              <a:gd name="T7" fmla="*/ 2 h 20"/>
              <a:gd name="T8" fmla="*/ 50 w 51"/>
              <a:gd name="T9" fmla="*/ 1 h 20"/>
              <a:gd name="T10" fmla="*/ 1 w 51"/>
              <a:gd name="T11" fmla="*/ 0 h 20"/>
              <a:gd name="T12" fmla="*/ 0 w 51"/>
              <a:gd name="T13" fmla="*/ 1 h 20"/>
              <a:gd name="T14" fmla="*/ 0 w 51"/>
              <a:gd name="T15" fmla="*/ 1 h 20"/>
              <a:gd name="T16" fmla="*/ 0 w 51"/>
              <a:gd name="T17" fmla="*/ 19 h 20"/>
              <a:gd name="T18" fmla="*/ 1 w 5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20">
                <a:moveTo>
                  <a:pt x="1" y="20"/>
                </a:moveTo>
                <a:cubicBezTo>
                  <a:pt x="49" y="20"/>
                  <a:pt x="49" y="20"/>
                  <a:pt x="49" y="20"/>
                </a:cubicBezTo>
                <a:cubicBezTo>
                  <a:pt x="50" y="20"/>
                  <a:pt x="50" y="19"/>
                  <a:pt x="50" y="19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1"/>
                  <a:pt x="50" y="1"/>
                  <a:pt x="50" y="1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1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24"/>
          <p:cNvSpPr/>
          <p:nvPr/>
        </p:nvSpPr>
        <p:spPr bwMode="auto">
          <a:xfrm>
            <a:off x="5234893" y="5381627"/>
            <a:ext cx="530156" cy="360363"/>
          </a:xfrm>
          <a:custGeom>
            <a:avLst/>
            <a:gdLst>
              <a:gd name="T0" fmla="*/ 107 w 186"/>
              <a:gd name="T1" fmla="*/ 125 h 126"/>
              <a:gd name="T2" fmla="*/ 107 w 186"/>
              <a:gd name="T3" fmla="*/ 126 h 126"/>
              <a:gd name="T4" fmla="*/ 108 w 186"/>
              <a:gd name="T5" fmla="*/ 126 h 126"/>
              <a:gd name="T6" fmla="*/ 185 w 186"/>
              <a:gd name="T7" fmla="*/ 126 h 126"/>
              <a:gd name="T8" fmla="*/ 185 w 186"/>
              <a:gd name="T9" fmla="*/ 126 h 126"/>
              <a:gd name="T10" fmla="*/ 186 w 186"/>
              <a:gd name="T11" fmla="*/ 125 h 126"/>
              <a:gd name="T12" fmla="*/ 180 w 186"/>
              <a:gd name="T13" fmla="*/ 85 h 126"/>
              <a:gd name="T14" fmla="*/ 159 w 186"/>
              <a:gd name="T15" fmla="*/ 38 h 126"/>
              <a:gd name="T16" fmla="*/ 159 w 186"/>
              <a:gd name="T17" fmla="*/ 1 h 126"/>
              <a:gd name="T18" fmla="*/ 159 w 186"/>
              <a:gd name="T19" fmla="*/ 0 h 126"/>
              <a:gd name="T20" fmla="*/ 158 w 186"/>
              <a:gd name="T21" fmla="*/ 0 h 126"/>
              <a:gd name="T22" fmla="*/ 110 w 186"/>
              <a:gd name="T23" fmla="*/ 0 h 126"/>
              <a:gd name="T24" fmla="*/ 109 w 186"/>
              <a:gd name="T25" fmla="*/ 1 h 126"/>
              <a:gd name="T26" fmla="*/ 109 w 186"/>
              <a:gd name="T27" fmla="*/ 21 h 126"/>
              <a:gd name="T28" fmla="*/ 77 w 186"/>
              <a:gd name="T29" fmla="*/ 21 h 126"/>
              <a:gd name="T30" fmla="*/ 77 w 186"/>
              <a:gd name="T31" fmla="*/ 1 h 126"/>
              <a:gd name="T32" fmla="*/ 76 w 186"/>
              <a:gd name="T33" fmla="*/ 0 h 126"/>
              <a:gd name="T34" fmla="*/ 27 w 186"/>
              <a:gd name="T35" fmla="*/ 0 h 126"/>
              <a:gd name="T36" fmla="*/ 26 w 186"/>
              <a:gd name="T37" fmla="*/ 0 h 126"/>
              <a:gd name="T38" fmla="*/ 26 w 186"/>
              <a:gd name="T39" fmla="*/ 1 h 126"/>
              <a:gd name="T40" fmla="*/ 26 w 186"/>
              <a:gd name="T41" fmla="*/ 38 h 126"/>
              <a:gd name="T42" fmla="*/ 6 w 186"/>
              <a:gd name="T43" fmla="*/ 85 h 126"/>
              <a:gd name="T44" fmla="*/ 0 w 186"/>
              <a:gd name="T45" fmla="*/ 125 h 126"/>
              <a:gd name="T46" fmla="*/ 0 w 186"/>
              <a:gd name="T47" fmla="*/ 126 h 126"/>
              <a:gd name="T48" fmla="*/ 1 w 186"/>
              <a:gd name="T49" fmla="*/ 126 h 126"/>
              <a:gd name="T50" fmla="*/ 77 w 186"/>
              <a:gd name="T51" fmla="*/ 126 h 126"/>
              <a:gd name="T52" fmla="*/ 77 w 186"/>
              <a:gd name="T53" fmla="*/ 126 h 126"/>
              <a:gd name="T54" fmla="*/ 78 w 186"/>
              <a:gd name="T55" fmla="*/ 125 h 126"/>
              <a:gd name="T56" fmla="*/ 78 w 186"/>
              <a:gd name="T57" fmla="*/ 125 h 126"/>
              <a:gd name="T58" fmla="*/ 78 w 186"/>
              <a:gd name="T59" fmla="*/ 65 h 126"/>
              <a:gd name="T60" fmla="*/ 93 w 186"/>
              <a:gd name="T61" fmla="*/ 62 h 126"/>
              <a:gd name="T62" fmla="*/ 107 w 186"/>
              <a:gd name="T63" fmla="*/ 65 h 126"/>
              <a:gd name="T64" fmla="*/ 107 w 186"/>
              <a:gd name="T6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6" h="126">
                <a:moveTo>
                  <a:pt x="107" y="125"/>
                </a:moveTo>
                <a:cubicBezTo>
                  <a:pt x="107" y="125"/>
                  <a:pt x="107" y="126"/>
                  <a:pt x="107" y="126"/>
                </a:cubicBezTo>
                <a:cubicBezTo>
                  <a:pt x="107" y="126"/>
                  <a:pt x="107" y="126"/>
                  <a:pt x="108" y="126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85" y="126"/>
                  <a:pt x="186" y="125"/>
                  <a:pt x="186" y="125"/>
                </a:cubicBezTo>
                <a:cubicBezTo>
                  <a:pt x="183" y="110"/>
                  <a:pt x="181" y="96"/>
                  <a:pt x="180" y="85"/>
                </a:cubicBezTo>
                <a:cubicBezTo>
                  <a:pt x="175" y="57"/>
                  <a:pt x="161" y="40"/>
                  <a:pt x="159" y="38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9" y="0"/>
                  <a:pt x="158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9" y="0"/>
                  <a:pt x="109" y="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7" y="1"/>
                  <a:pt x="77" y="1"/>
                  <a:pt x="77" y="1"/>
                </a:cubicBezTo>
                <a:cubicBezTo>
                  <a:pt x="77" y="0"/>
                  <a:pt x="76" y="0"/>
                  <a:pt x="7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6" y="38"/>
                  <a:pt x="26" y="38"/>
                  <a:pt x="26" y="38"/>
                </a:cubicBezTo>
                <a:cubicBezTo>
                  <a:pt x="24" y="40"/>
                  <a:pt x="10" y="57"/>
                  <a:pt x="6" y="85"/>
                </a:cubicBezTo>
                <a:cubicBezTo>
                  <a:pt x="4" y="96"/>
                  <a:pt x="2" y="110"/>
                  <a:pt x="0" y="125"/>
                </a:cubicBezTo>
                <a:cubicBezTo>
                  <a:pt x="0" y="125"/>
                  <a:pt x="0" y="126"/>
                  <a:pt x="0" y="126"/>
                </a:cubicBezTo>
                <a:cubicBezTo>
                  <a:pt x="0" y="126"/>
                  <a:pt x="0" y="126"/>
                  <a:pt x="1" y="126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8" y="126"/>
                  <a:pt x="78" y="126"/>
                  <a:pt x="78" y="125"/>
                </a:cubicBezTo>
                <a:cubicBezTo>
                  <a:pt x="78" y="125"/>
                  <a:pt x="78" y="125"/>
                  <a:pt x="78" y="125"/>
                </a:cubicBezTo>
                <a:cubicBezTo>
                  <a:pt x="78" y="65"/>
                  <a:pt x="78" y="65"/>
                  <a:pt x="78" y="65"/>
                </a:cubicBezTo>
                <a:cubicBezTo>
                  <a:pt x="93" y="62"/>
                  <a:pt x="93" y="62"/>
                  <a:pt x="93" y="62"/>
                </a:cubicBezTo>
                <a:cubicBezTo>
                  <a:pt x="107" y="65"/>
                  <a:pt x="107" y="65"/>
                  <a:pt x="107" y="65"/>
                </a:cubicBezTo>
                <a:lnTo>
                  <a:pt x="107" y="1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25"/>
          <p:cNvSpPr>
            <a:spLocks noEditPoints="1"/>
          </p:cNvSpPr>
          <p:nvPr/>
        </p:nvSpPr>
        <p:spPr bwMode="auto">
          <a:xfrm>
            <a:off x="7660277" y="5394327"/>
            <a:ext cx="414284" cy="241300"/>
          </a:xfrm>
          <a:custGeom>
            <a:avLst/>
            <a:gdLst>
              <a:gd name="T0" fmla="*/ 42 w 145"/>
              <a:gd name="T1" fmla="*/ 27 h 85"/>
              <a:gd name="T2" fmla="*/ 45 w 145"/>
              <a:gd name="T3" fmla="*/ 25 h 85"/>
              <a:gd name="T4" fmla="*/ 48 w 145"/>
              <a:gd name="T5" fmla="*/ 27 h 85"/>
              <a:gd name="T6" fmla="*/ 87 w 145"/>
              <a:gd name="T7" fmla="*/ 74 h 85"/>
              <a:gd name="T8" fmla="*/ 114 w 145"/>
              <a:gd name="T9" fmla="*/ 54 h 85"/>
              <a:gd name="T10" fmla="*/ 119 w 145"/>
              <a:gd name="T11" fmla="*/ 54 h 85"/>
              <a:gd name="T12" fmla="*/ 145 w 145"/>
              <a:gd name="T13" fmla="*/ 74 h 85"/>
              <a:gd name="T14" fmla="*/ 145 w 145"/>
              <a:gd name="T15" fmla="*/ 0 h 85"/>
              <a:gd name="T16" fmla="*/ 0 w 145"/>
              <a:gd name="T17" fmla="*/ 0 h 85"/>
              <a:gd name="T18" fmla="*/ 0 w 145"/>
              <a:gd name="T19" fmla="*/ 85 h 85"/>
              <a:gd name="T20" fmla="*/ 42 w 145"/>
              <a:gd name="T21" fmla="*/ 27 h 85"/>
              <a:gd name="T22" fmla="*/ 102 w 145"/>
              <a:gd name="T23" fmla="*/ 7 h 85"/>
              <a:gd name="T24" fmla="*/ 122 w 145"/>
              <a:gd name="T25" fmla="*/ 27 h 85"/>
              <a:gd name="T26" fmla="*/ 102 w 145"/>
              <a:gd name="T27" fmla="*/ 47 h 85"/>
              <a:gd name="T28" fmla="*/ 82 w 145"/>
              <a:gd name="T29" fmla="*/ 27 h 85"/>
              <a:gd name="T30" fmla="*/ 102 w 145"/>
              <a:gd name="T31" fmla="*/ 7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85">
                <a:moveTo>
                  <a:pt x="42" y="27"/>
                </a:moveTo>
                <a:cubicBezTo>
                  <a:pt x="42" y="26"/>
                  <a:pt x="44" y="25"/>
                  <a:pt x="45" y="25"/>
                </a:cubicBezTo>
                <a:cubicBezTo>
                  <a:pt x="46" y="25"/>
                  <a:pt x="47" y="26"/>
                  <a:pt x="48" y="27"/>
                </a:cubicBezTo>
                <a:cubicBezTo>
                  <a:pt x="87" y="74"/>
                  <a:pt x="87" y="74"/>
                  <a:pt x="87" y="7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5" y="53"/>
                  <a:pt x="117" y="53"/>
                  <a:pt x="119" y="54"/>
                </a:cubicBezTo>
                <a:cubicBezTo>
                  <a:pt x="145" y="74"/>
                  <a:pt x="145" y="74"/>
                  <a:pt x="145" y="74"/>
                </a:cubicBezTo>
                <a:cubicBezTo>
                  <a:pt x="145" y="0"/>
                  <a:pt x="145" y="0"/>
                  <a:pt x="1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5"/>
                  <a:pt x="0" y="85"/>
                  <a:pt x="0" y="85"/>
                </a:cubicBezTo>
                <a:lnTo>
                  <a:pt x="42" y="27"/>
                </a:lnTo>
                <a:close/>
                <a:moveTo>
                  <a:pt x="102" y="7"/>
                </a:moveTo>
                <a:cubicBezTo>
                  <a:pt x="113" y="7"/>
                  <a:pt x="122" y="16"/>
                  <a:pt x="122" y="27"/>
                </a:cubicBezTo>
                <a:cubicBezTo>
                  <a:pt x="122" y="38"/>
                  <a:pt x="113" y="47"/>
                  <a:pt x="102" y="47"/>
                </a:cubicBezTo>
                <a:cubicBezTo>
                  <a:pt x="91" y="47"/>
                  <a:pt x="82" y="38"/>
                  <a:pt x="82" y="27"/>
                </a:cubicBezTo>
                <a:cubicBezTo>
                  <a:pt x="82" y="16"/>
                  <a:pt x="91" y="7"/>
                  <a:pt x="102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26"/>
          <p:cNvSpPr/>
          <p:nvPr/>
        </p:nvSpPr>
        <p:spPr bwMode="auto">
          <a:xfrm>
            <a:off x="7660277" y="5495927"/>
            <a:ext cx="414284" cy="260350"/>
          </a:xfrm>
          <a:custGeom>
            <a:avLst/>
            <a:gdLst>
              <a:gd name="T0" fmla="*/ 116 w 145"/>
              <a:gd name="T1" fmla="*/ 27 h 91"/>
              <a:gd name="T2" fmla="*/ 89 w 145"/>
              <a:gd name="T3" fmla="*/ 47 h 91"/>
              <a:gd name="T4" fmla="*/ 84 w 145"/>
              <a:gd name="T5" fmla="*/ 47 h 91"/>
              <a:gd name="T6" fmla="*/ 45 w 145"/>
              <a:gd name="T7" fmla="*/ 0 h 91"/>
              <a:gd name="T8" fmla="*/ 1 w 145"/>
              <a:gd name="T9" fmla="*/ 61 h 91"/>
              <a:gd name="T10" fmla="*/ 0 w 145"/>
              <a:gd name="T11" fmla="*/ 62 h 91"/>
              <a:gd name="T12" fmla="*/ 0 w 145"/>
              <a:gd name="T13" fmla="*/ 91 h 91"/>
              <a:gd name="T14" fmla="*/ 145 w 145"/>
              <a:gd name="T15" fmla="*/ 91 h 91"/>
              <a:gd name="T16" fmla="*/ 145 w 145"/>
              <a:gd name="T17" fmla="*/ 48 h 91"/>
              <a:gd name="T18" fmla="*/ 116 w 145"/>
              <a:gd name="T19" fmla="*/ 2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16" y="27"/>
                </a:moveTo>
                <a:cubicBezTo>
                  <a:pt x="89" y="47"/>
                  <a:pt x="89" y="47"/>
                  <a:pt x="89" y="47"/>
                </a:cubicBezTo>
                <a:cubicBezTo>
                  <a:pt x="88" y="48"/>
                  <a:pt x="85" y="48"/>
                  <a:pt x="84" y="47"/>
                </a:cubicBezTo>
                <a:cubicBezTo>
                  <a:pt x="45" y="0"/>
                  <a:pt x="45" y="0"/>
                  <a:pt x="45" y="0"/>
                </a:cubicBezTo>
                <a:cubicBezTo>
                  <a:pt x="1" y="61"/>
                  <a:pt x="1" y="61"/>
                  <a:pt x="1" y="61"/>
                </a:cubicBezTo>
                <a:cubicBezTo>
                  <a:pt x="1" y="62"/>
                  <a:pt x="0" y="62"/>
                  <a:pt x="0" y="62"/>
                </a:cubicBezTo>
                <a:cubicBezTo>
                  <a:pt x="0" y="91"/>
                  <a:pt x="0" y="91"/>
                  <a:pt x="0" y="91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5" y="48"/>
                  <a:pt x="145" y="48"/>
                  <a:pt x="145" y="48"/>
                </a:cubicBezTo>
                <a:lnTo>
                  <a:pt x="116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127"/>
          <p:cNvSpPr>
            <a:spLocks noChangeArrowheads="1"/>
          </p:cNvSpPr>
          <p:nvPr/>
        </p:nvSpPr>
        <p:spPr bwMode="auto">
          <a:xfrm>
            <a:off x="7920593" y="5435602"/>
            <a:ext cx="65079" cy="698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28"/>
          <p:cNvSpPr>
            <a:spLocks noEditPoints="1"/>
          </p:cNvSpPr>
          <p:nvPr/>
        </p:nvSpPr>
        <p:spPr bwMode="auto">
          <a:xfrm>
            <a:off x="7595198" y="5299077"/>
            <a:ext cx="547616" cy="547688"/>
          </a:xfrm>
          <a:custGeom>
            <a:avLst/>
            <a:gdLst>
              <a:gd name="T0" fmla="*/ 165 w 192"/>
              <a:gd name="T1" fmla="*/ 0 h 192"/>
              <a:gd name="T2" fmla="*/ 27 w 192"/>
              <a:gd name="T3" fmla="*/ 0 h 192"/>
              <a:gd name="T4" fmla="*/ 0 w 192"/>
              <a:gd name="T5" fmla="*/ 23 h 192"/>
              <a:gd name="T6" fmla="*/ 0 w 192"/>
              <a:gd name="T7" fmla="*/ 170 h 192"/>
              <a:gd name="T8" fmla="*/ 27 w 192"/>
              <a:gd name="T9" fmla="*/ 192 h 192"/>
              <a:gd name="T10" fmla="*/ 165 w 192"/>
              <a:gd name="T11" fmla="*/ 192 h 192"/>
              <a:gd name="T12" fmla="*/ 192 w 192"/>
              <a:gd name="T13" fmla="*/ 170 h 192"/>
              <a:gd name="T14" fmla="*/ 192 w 192"/>
              <a:gd name="T15" fmla="*/ 23 h 192"/>
              <a:gd name="T16" fmla="*/ 165 w 192"/>
              <a:gd name="T17" fmla="*/ 0 h 192"/>
              <a:gd name="T18" fmla="*/ 176 w 192"/>
              <a:gd name="T19" fmla="*/ 164 h 192"/>
              <a:gd name="T20" fmla="*/ 172 w 192"/>
              <a:gd name="T21" fmla="*/ 168 h 192"/>
              <a:gd name="T22" fmla="*/ 19 w 192"/>
              <a:gd name="T23" fmla="*/ 168 h 192"/>
              <a:gd name="T24" fmla="*/ 15 w 192"/>
              <a:gd name="T25" fmla="*/ 164 h 192"/>
              <a:gd name="T26" fmla="*/ 15 w 192"/>
              <a:gd name="T27" fmla="*/ 29 h 192"/>
              <a:gd name="T28" fmla="*/ 19 w 192"/>
              <a:gd name="T29" fmla="*/ 25 h 192"/>
              <a:gd name="T30" fmla="*/ 172 w 192"/>
              <a:gd name="T31" fmla="*/ 25 h 192"/>
              <a:gd name="T32" fmla="*/ 176 w 192"/>
              <a:gd name="T33" fmla="*/ 29 h 192"/>
              <a:gd name="T34" fmla="*/ 176 w 192"/>
              <a:gd name="T35" fmla="*/ 16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92">
                <a:moveTo>
                  <a:pt x="165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1"/>
                  <a:pt x="0" y="23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2"/>
                  <a:pt x="12" y="192"/>
                  <a:pt x="27" y="192"/>
                </a:cubicBezTo>
                <a:cubicBezTo>
                  <a:pt x="165" y="192"/>
                  <a:pt x="165" y="192"/>
                  <a:pt x="165" y="192"/>
                </a:cubicBezTo>
                <a:cubicBezTo>
                  <a:pt x="179" y="192"/>
                  <a:pt x="192" y="182"/>
                  <a:pt x="192" y="170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2" y="11"/>
                  <a:pt x="179" y="0"/>
                  <a:pt x="165" y="0"/>
                </a:cubicBezTo>
                <a:close/>
                <a:moveTo>
                  <a:pt x="176" y="164"/>
                </a:moveTo>
                <a:cubicBezTo>
                  <a:pt x="176" y="166"/>
                  <a:pt x="175" y="168"/>
                  <a:pt x="172" y="168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17" y="168"/>
                  <a:pt x="15" y="166"/>
                  <a:pt x="15" y="164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7"/>
                  <a:pt x="17" y="25"/>
                  <a:pt x="19" y="25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75" y="25"/>
                  <a:pt x="176" y="27"/>
                  <a:pt x="176" y="29"/>
                </a:cubicBezTo>
                <a:lnTo>
                  <a:pt x="176" y="1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29"/>
          <p:cNvSpPr>
            <a:spLocks noEditPoints="1"/>
          </p:cNvSpPr>
          <p:nvPr/>
        </p:nvSpPr>
        <p:spPr bwMode="auto">
          <a:xfrm>
            <a:off x="10350740" y="1281114"/>
            <a:ext cx="153967" cy="123825"/>
          </a:xfrm>
          <a:custGeom>
            <a:avLst/>
            <a:gdLst>
              <a:gd name="T0" fmla="*/ 0 w 54"/>
              <a:gd name="T1" fmla="*/ 43 h 43"/>
              <a:gd name="T2" fmla="*/ 54 w 54"/>
              <a:gd name="T3" fmla="*/ 43 h 43"/>
              <a:gd name="T4" fmla="*/ 54 w 54"/>
              <a:gd name="T5" fmla="*/ 0 h 43"/>
              <a:gd name="T6" fmla="*/ 0 w 54"/>
              <a:gd name="T7" fmla="*/ 0 h 43"/>
              <a:gd name="T8" fmla="*/ 0 w 54"/>
              <a:gd name="T9" fmla="*/ 43 h 43"/>
              <a:gd name="T10" fmla="*/ 25 w 54"/>
              <a:gd name="T11" fmla="*/ 13 h 43"/>
              <a:gd name="T12" fmla="*/ 32 w 54"/>
              <a:gd name="T13" fmla="*/ 21 h 43"/>
              <a:gd name="T14" fmla="*/ 25 w 54"/>
              <a:gd name="T15" fmla="*/ 30 h 43"/>
              <a:gd name="T16" fmla="*/ 18 w 54"/>
              <a:gd name="T17" fmla="*/ 21 h 43"/>
              <a:gd name="T18" fmla="*/ 25 w 54"/>
              <a:gd name="T19" fmla="*/ 1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43">
                <a:moveTo>
                  <a:pt x="0" y="43"/>
                </a:moveTo>
                <a:cubicBezTo>
                  <a:pt x="54" y="43"/>
                  <a:pt x="54" y="43"/>
                  <a:pt x="54" y="43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43"/>
                </a:lnTo>
                <a:close/>
                <a:moveTo>
                  <a:pt x="25" y="13"/>
                </a:moveTo>
                <a:cubicBezTo>
                  <a:pt x="29" y="13"/>
                  <a:pt x="32" y="17"/>
                  <a:pt x="32" y="21"/>
                </a:cubicBezTo>
                <a:cubicBezTo>
                  <a:pt x="32" y="26"/>
                  <a:pt x="29" y="30"/>
                  <a:pt x="25" y="30"/>
                </a:cubicBezTo>
                <a:cubicBezTo>
                  <a:pt x="21" y="30"/>
                  <a:pt x="18" y="26"/>
                  <a:pt x="18" y="21"/>
                </a:cubicBezTo>
                <a:cubicBezTo>
                  <a:pt x="18" y="17"/>
                  <a:pt x="21" y="13"/>
                  <a:pt x="25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30"/>
          <p:cNvSpPr>
            <a:spLocks noEditPoints="1"/>
          </p:cNvSpPr>
          <p:nvPr/>
        </p:nvSpPr>
        <p:spPr bwMode="auto">
          <a:xfrm>
            <a:off x="9966615" y="1004889"/>
            <a:ext cx="538092" cy="550863"/>
          </a:xfrm>
          <a:custGeom>
            <a:avLst/>
            <a:gdLst>
              <a:gd name="T0" fmla="*/ 177 w 189"/>
              <a:gd name="T1" fmla="*/ 43 h 193"/>
              <a:gd name="T2" fmla="*/ 165 w 189"/>
              <a:gd name="T3" fmla="*/ 43 h 193"/>
              <a:gd name="T4" fmla="*/ 160 w 189"/>
              <a:gd name="T5" fmla="*/ 16 h 193"/>
              <a:gd name="T6" fmla="*/ 152 w 189"/>
              <a:gd name="T7" fmla="*/ 3 h 193"/>
              <a:gd name="T8" fmla="*/ 141 w 189"/>
              <a:gd name="T9" fmla="*/ 2 h 193"/>
              <a:gd name="T10" fmla="*/ 10 w 189"/>
              <a:gd name="T11" fmla="*/ 42 h 193"/>
              <a:gd name="T12" fmla="*/ 2 w 189"/>
              <a:gd name="T13" fmla="*/ 49 h 193"/>
              <a:gd name="T14" fmla="*/ 2 w 189"/>
              <a:gd name="T15" fmla="*/ 49 h 193"/>
              <a:gd name="T16" fmla="*/ 0 w 189"/>
              <a:gd name="T17" fmla="*/ 57 h 193"/>
              <a:gd name="T18" fmla="*/ 0 w 189"/>
              <a:gd name="T19" fmla="*/ 179 h 193"/>
              <a:gd name="T20" fmla="*/ 12 w 189"/>
              <a:gd name="T21" fmla="*/ 193 h 193"/>
              <a:gd name="T22" fmla="*/ 177 w 189"/>
              <a:gd name="T23" fmla="*/ 193 h 193"/>
              <a:gd name="T24" fmla="*/ 189 w 189"/>
              <a:gd name="T25" fmla="*/ 179 h 193"/>
              <a:gd name="T26" fmla="*/ 189 w 189"/>
              <a:gd name="T27" fmla="*/ 148 h 193"/>
              <a:gd name="T28" fmla="*/ 131 w 189"/>
              <a:gd name="T29" fmla="*/ 148 h 193"/>
              <a:gd name="T30" fmla="*/ 127 w 189"/>
              <a:gd name="T31" fmla="*/ 144 h 193"/>
              <a:gd name="T32" fmla="*/ 127 w 189"/>
              <a:gd name="T33" fmla="*/ 93 h 193"/>
              <a:gd name="T34" fmla="*/ 131 w 189"/>
              <a:gd name="T35" fmla="*/ 89 h 193"/>
              <a:gd name="T36" fmla="*/ 189 w 189"/>
              <a:gd name="T37" fmla="*/ 89 h 193"/>
              <a:gd name="T38" fmla="*/ 189 w 189"/>
              <a:gd name="T39" fmla="*/ 57 h 193"/>
              <a:gd name="T40" fmla="*/ 177 w 189"/>
              <a:gd name="T41" fmla="*/ 43 h 193"/>
              <a:gd name="T42" fmla="*/ 35 w 189"/>
              <a:gd name="T43" fmla="*/ 43 h 193"/>
              <a:gd name="T44" fmla="*/ 144 w 189"/>
              <a:gd name="T45" fmla="*/ 9 h 193"/>
              <a:gd name="T46" fmla="*/ 148 w 189"/>
              <a:gd name="T47" fmla="*/ 10 h 193"/>
              <a:gd name="T48" fmla="*/ 152 w 189"/>
              <a:gd name="T49" fmla="*/ 17 h 193"/>
              <a:gd name="T50" fmla="*/ 157 w 189"/>
              <a:gd name="T51" fmla="*/ 43 h 193"/>
              <a:gd name="T52" fmla="*/ 35 w 189"/>
              <a:gd name="T53" fmla="*/ 4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93">
                <a:moveTo>
                  <a:pt x="177" y="43"/>
                </a:moveTo>
                <a:cubicBezTo>
                  <a:pt x="165" y="43"/>
                  <a:pt x="165" y="43"/>
                  <a:pt x="165" y="43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59" y="10"/>
                  <a:pt x="156" y="5"/>
                  <a:pt x="152" y="3"/>
                </a:cubicBezTo>
                <a:cubicBezTo>
                  <a:pt x="149" y="1"/>
                  <a:pt x="145" y="0"/>
                  <a:pt x="141" y="2"/>
                </a:cubicBezTo>
                <a:cubicBezTo>
                  <a:pt x="10" y="42"/>
                  <a:pt x="10" y="42"/>
                  <a:pt x="10" y="42"/>
                </a:cubicBezTo>
                <a:cubicBezTo>
                  <a:pt x="7" y="43"/>
                  <a:pt x="4" y="46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7"/>
                  <a:pt x="6" y="193"/>
                  <a:pt x="12" y="193"/>
                </a:cubicBezTo>
                <a:cubicBezTo>
                  <a:pt x="177" y="193"/>
                  <a:pt x="177" y="193"/>
                  <a:pt x="177" y="193"/>
                </a:cubicBezTo>
                <a:cubicBezTo>
                  <a:pt x="184" y="193"/>
                  <a:pt x="189" y="187"/>
                  <a:pt x="189" y="179"/>
                </a:cubicBezTo>
                <a:cubicBezTo>
                  <a:pt x="189" y="148"/>
                  <a:pt x="189" y="148"/>
                  <a:pt x="189" y="148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29" y="148"/>
                  <a:pt x="127" y="146"/>
                  <a:pt x="127" y="144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1"/>
                  <a:pt x="129" y="89"/>
                  <a:pt x="131" y="89"/>
                </a:cubicBezTo>
                <a:cubicBezTo>
                  <a:pt x="189" y="89"/>
                  <a:pt x="189" y="89"/>
                  <a:pt x="189" y="89"/>
                </a:cubicBezTo>
                <a:cubicBezTo>
                  <a:pt x="189" y="57"/>
                  <a:pt x="189" y="57"/>
                  <a:pt x="189" y="57"/>
                </a:cubicBezTo>
                <a:cubicBezTo>
                  <a:pt x="189" y="49"/>
                  <a:pt x="184" y="43"/>
                  <a:pt x="177" y="43"/>
                </a:cubicBezTo>
                <a:close/>
                <a:moveTo>
                  <a:pt x="35" y="43"/>
                </a:moveTo>
                <a:cubicBezTo>
                  <a:pt x="144" y="9"/>
                  <a:pt x="144" y="9"/>
                  <a:pt x="144" y="9"/>
                </a:cubicBezTo>
                <a:cubicBezTo>
                  <a:pt x="145" y="9"/>
                  <a:pt x="147" y="9"/>
                  <a:pt x="148" y="10"/>
                </a:cubicBezTo>
                <a:cubicBezTo>
                  <a:pt x="150" y="11"/>
                  <a:pt x="152" y="14"/>
                  <a:pt x="152" y="17"/>
                </a:cubicBezTo>
                <a:cubicBezTo>
                  <a:pt x="157" y="43"/>
                  <a:pt x="157" y="43"/>
                  <a:pt x="157" y="43"/>
                </a:cubicBezTo>
                <a:lnTo>
                  <a:pt x="35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31"/>
          <p:cNvSpPr>
            <a:spLocks noEditPoints="1"/>
          </p:cNvSpPr>
          <p:nvPr/>
        </p:nvSpPr>
        <p:spPr bwMode="auto">
          <a:xfrm>
            <a:off x="11149148" y="1011239"/>
            <a:ext cx="546029" cy="54768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96 w 192"/>
              <a:gd name="T11" fmla="*/ 160 h 192"/>
              <a:gd name="T12" fmla="*/ 32 w 192"/>
              <a:gd name="T13" fmla="*/ 96 h 192"/>
              <a:gd name="T14" fmla="*/ 96 w 192"/>
              <a:gd name="T15" fmla="*/ 33 h 192"/>
              <a:gd name="T16" fmla="*/ 159 w 192"/>
              <a:gd name="T17" fmla="*/ 96 h 192"/>
              <a:gd name="T18" fmla="*/ 96 w 192"/>
              <a:gd name="T19" fmla="*/ 16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4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8" y="192"/>
                  <a:pt x="192" y="149"/>
                  <a:pt x="192" y="96"/>
                </a:cubicBezTo>
                <a:cubicBezTo>
                  <a:pt x="192" y="44"/>
                  <a:pt x="148" y="0"/>
                  <a:pt x="96" y="0"/>
                </a:cubicBezTo>
                <a:close/>
                <a:moveTo>
                  <a:pt x="96" y="160"/>
                </a:moveTo>
                <a:cubicBezTo>
                  <a:pt x="61" y="160"/>
                  <a:pt x="32" y="131"/>
                  <a:pt x="32" y="96"/>
                </a:cubicBezTo>
                <a:cubicBezTo>
                  <a:pt x="32" y="62"/>
                  <a:pt x="61" y="33"/>
                  <a:pt x="96" y="33"/>
                </a:cubicBezTo>
                <a:cubicBezTo>
                  <a:pt x="130" y="33"/>
                  <a:pt x="159" y="62"/>
                  <a:pt x="159" y="96"/>
                </a:cubicBezTo>
                <a:cubicBezTo>
                  <a:pt x="159" y="131"/>
                  <a:pt x="130" y="160"/>
                  <a:pt x="96" y="1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32"/>
          <p:cNvSpPr>
            <a:spLocks noEditPoints="1"/>
          </p:cNvSpPr>
          <p:nvPr/>
        </p:nvSpPr>
        <p:spPr bwMode="auto">
          <a:xfrm>
            <a:off x="11261846" y="1127127"/>
            <a:ext cx="317459" cy="317500"/>
          </a:xfrm>
          <a:custGeom>
            <a:avLst/>
            <a:gdLst>
              <a:gd name="T0" fmla="*/ 56 w 111"/>
              <a:gd name="T1" fmla="*/ 0 h 111"/>
              <a:gd name="T2" fmla="*/ 0 w 111"/>
              <a:gd name="T3" fmla="*/ 55 h 111"/>
              <a:gd name="T4" fmla="*/ 56 w 111"/>
              <a:gd name="T5" fmla="*/ 111 h 111"/>
              <a:gd name="T6" fmla="*/ 111 w 111"/>
              <a:gd name="T7" fmla="*/ 55 h 111"/>
              <a:gd name="T8" fmla="*/ 56 w 111"/>
              <a:gd name="T9" fmla="*/ 0 h 111"/>
              <a:gd name="T10" fmla="*/ 86 w 111"/>
              <a:gd name="T11" fmla="*/ 59 h 111"/>
              <a:gd name="T12" fmla="*/ 60 w 111"/>
              <a:gd name="T13" fmla="*/ 59 h 111"/>
              <a:gd name="T14" fmla="*/ 60 w 111"/>
              <a:gd name="T15" fmla="*/ 86 h 111"/>
              <a:gd name="T16" fmla="*/ 56 w 111"/>
              <a:gd name="T17" fmla="*/ 90 h 111"/>
              <a:gd name="T18" fmla="*/ 52 w 111"/>
              <a:gd name="T19" fmla="*/ 86 h 111"/>
              <a:gd name="T20" fmla="*/ 52 w 111"/>
              <a:gd name="T21" fmla="*/ 59 h 111"/>
              <a:gd name="T22" fmla="*/ 25 w 111"/>
              <a:gd name="T23" fmla="*/ 59 h 111"/>
              <a:gd name="T24" fmla="*/ 21 w 111"/>
              <a:gd name="T25" fmla="*/ 55 h 111"/>
              <a:gd name="T26" fmla="*/ 25 w 111"/>
              <a:gd name="T27" fmla="*/ 51 h 111"/>
              <a:gd name="T28" fmla="*/ 52 w 111"/>
              <a:gd name="T29" fmla="*/ 51 h 111"/>
              <a:gd name="T30" fmla="*/ 52 w 111"/>
              <a:gd name="T31" fmla="*/ 25 h 111"/>
              <a:gd name="T32" fmla="*/ 56 w 111"/>
              <a:gd name="T33" fmla="*/ 21 h 111"/>
              <a:gd name="T34" fmla="*/ 60 w 111"/>
              <a:gd name="T35" fmla="*/ 25 h 111"/>
              <a:gd name="T36" fmla="*/ 60 w 111"/>
              <a:gd name="T37" fmla="*/ 51 h 111"/>
              <a:gd name="T38" fmla="*/ 86 w 111"/>
              <a:gd name="T39" fmla="*/ 51 h 111"/>
              <a:gd name="T40" fmla="*/ 90 w 111"/>
              <a:gd name="T41" fmla="*/ 55 h 111"/>
              <a:gd name="T42" fmla="*/ 86 w 111"/>
              <a:gd name="T43" fmla="*/ 5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" h="111">
                <a:moveTo>
                  <a:pt x="56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86"/>
                  <a:pt x="25" y="111"/>
                  <a:pt x="56" y="111"/>
                </a:cubicBezTo>
                <a:cubicBezTo>
                  <a:pt x="86" y="111"/>
                  <a:pt x="111" y="86"/>
                  <a:pt x="111" y="55"/>
                </a:cubicBezTo>
                <a:cubicBezTo>
                  <a:pt x="111" y="25"/>
                  <a:pt x="86" y="0"/>
                  <a:pt x="56" y="0"/>
                </a:cubicBezTo>
                <a:close/>
                <a:moveTo>
                  <a:pt x="86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60" y="86"/>
                  <a:pt x="60" y="86"/>
                  <a:pt x="60" y="86"/>
                </a:cubicBezTo>
                <a:cubicBezTo>
                  <a:pt x="60" y="88"/>
                  <a:pt x="58" y="90"/>
                  <a:pt x="56" y="90"/>
                </a:cubicBezTo>
                <a:cubicBezTo>
                  <a:pt x="53" y="90"/>
                  <a:pt x="52" y="88"/>
                  <a:pt x="52" y="86"/>
                </a:cubicBezTo>
                <a:cubicBezTo>
                  <a:pt x="52" y="59"/>
                  <a:pt x="52" y="59"/>
                  <a:pt x="52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3" y="59"/>
                  <a:pt x="21" y="58"/>
                  <a:pt x="21" y="55"/>
                </a:cubicBezTo>
                <a:cubicBezTo>
                  <a:pt x="21" y="53"/>
                  <a:pt x="23" y="51"/>
                  <a:pt x="25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3"/>
                  <a:pt x="53" y="21"/>
                  <a:pt x="56" y="21"/>
                </a:cubicBezTo>
                <a:cubicBezTo>
                  <a:pt x="58" y="21"/>
                  <a:pt x="60" y="23"/>
                  <a:pt x="60" y="25"/>
                </a:cubicBezTo>
                <a:cubicBezTo>
                  <a:pt x="60" y="51"/>
                  <a:pt x="60" y="51"/>
                  <a:pt x="60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8" y="51"/>
                  <a:pt x="90" y="53"/>
                  <a:pt x="90" y="55"/>
                </a:cubicBezTo>
                <a:cubicBezTo>
                  <a:pt x="90" y="58"/>
                  <a:pt x="88" y="59"/>
                  <a:pt x="86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33"/>
          <p:cNvSpPr>
            <a:spLocks noEditPoints="1"/>
          </p:cNvSpPr>
          <p:nvPr/>
        </p:nvSpPr>
        <p:spPr bwMode="auto">
          <a:xfrm>
            <a:off x="5226957" y="4227514"/>
            <a:ext cx="546029" cy="54768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37 w 192"/>
              <a:gd name="T11" fmla="*/ 41 h 192"/>
              <a:gd name="T12" fmla="*/ 144 w 192"/>
              <a:gd name="T13" fmla="*/ 35 h 192"/>
              <a:gd name="T14" fmla="*/ 150 w 192"/>
              <a:gd name="T15" fmla="*/ 41 h 192"/>
              <a:gd name="T16" fmla="*/ 150 w 192"/>
              <a:gd name="T17" fmla="*/ 137 h 192"/>
              <a:gd name="T18" fmla="*/ 144 w 192"/>
              <a:gd name="T19" fmla="*/ 143 h 192"/>
              <a:gd name="T20" fmla="*/ 137 w 192"/>
              <a:gd name="T21" fmla="*/ 137 h 192"/>
              <a:gd name="T22" fmla="*/ 137 w 192"/>
              <a:gd name="T23" fmla="*/ 41 h 192"/>
              <a:gd name="T24" fmla="*/ 104 w 192"/>
              <a:gd name="T25" fmla="*/ 58 h 192"/>
              <a:gd name="T26" fmla="*/ 110 w 192"/>
              <a:gd name="T27" fmla="*/ 52 h 192"/>
              <a:gd name="T28" fmla="*/ 117 w 192"/>
              <a:gd name="T29" fmla="*/ 58 h 192"/>
              <a:gd name="T30" fmla="*/ 117 w 192"/>
              <a:gd name="T31" fmla="*/ 137 h 192"/>
              <a:gd name="T32" fmla="*/ 110 w 192"/>
              <a:gd name="T33" fmla="*/ 143 h 192"/>
              <a:gd name="T34" fmla="*/ 104 w 192"/>
              <a:gd name="T35" fmla="*/ 137 h 192"/>
              <a:gd name="T36" fmla="*/ 104 w 192"/>
              <a:gd name="T37" fmla="*/ 58 h 192"/>
              <a:gd name="T38" fmla="*/ 71 w 192"/>
              <a:gd name="T39" fmla="*/ 74 h 192"/>
              <a:gd name="T40" fmla="*/ 77 w 192"/>
              <a:gd name="T41" fmla="*/ 68 h 192"/>
              <a:gd name="T42" fmla="*/ 83 w 192"/>
              <a:gd name="T43" fmla="*/ 74 h 192"/>
              <a:gd name="T44" fmla="*/ 83 w 192"/>
              <a:gd name="T45" fmla="*/ 137 h 192"/>
              <a:gd name="T46" fmla="*/ 77 w 192"/>
              <a:gd name="T47" fmla="*/ 143 h 192"/>
              <a:gd name="T48" fmla="*/ 71 w 192"/>
              <a:gd name="T49" fmla="*/ 137 h 192"/>
              <a:gd name="T50" fmla="*/ 71 w 192"/>
              <a:gd name="T51" fmla="*/ 74 h 192"/>
              <a:gd name="T52" fmla="*/ 38 w 192"/>
              <a:gd name="T53" fmla="*/ 105 h 192"/>
              <a:gd name="T54" fmla="*/ 44 w 192"/>
              <a:gd name="T55" fmla="*/ 99 h 192"/>
              <a:gd name="T56" fmla="*/ 50 w 192"/>
              <a:gd name="T57" fmla="*/ 105 h 192"/>
              <a:gd name="T58" fmla="*/ 50 w 192"/>
              <a:gd name="T59" fmla="*/ 137 h 192"/>
              <a:gd name="T60" fmla="*/ 44 w 192"/>
              <a:gd name="T61" fmla="*/ 143 h 192"/>
              <a:gd name="T62" fmla="*/ 38 w 192"/>
              <a:gd name="T63" fmla="*/ 137 h 192"/>
              <a:gd name="T64" fmla="*/ 38 w 192"/>
              <a:gd name="T65" fmla="*/ 105 h 192"/>
              <a:gd name="T66" fmla="*/ 153 w 192"/>
              <a:gd name="T67" fmla="*/ 158 h 192"/>
              <a:gd name="T68" fmla="*/ 39 w 192"/>
              <a:gd name="T69" fmla="*/ 158 h 192"/>
              <a:gd name="T70" fmla="*/ 33 w 192"/>
              <a:gd name="T71" fmla="*/ 152 h 192"/>
              <a:gd name="T72" fmla="*/ 39 w 192"/>
              <a:gd name="T73" fmla="*/ 146 h 192"/>
              <a:gd name="T74" fmla="*/ 153 w 192"/>
              <a:gd name="T75" fmla="*/ 146 h 192"/>
              <a:gd name="T76" fmla="*/ 159 w 192"/>
              <a:gd name="T77" fmla="*/ 152 h 192"/>
              <a:gd name="T78" fmla="*/ 153 w 192"/>
              <a:gd name="T79" fmla="*/ 15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4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8" y="192"/>
                  <a:pt x="192" y="149"/>
                  <a:pt x="192" y="96"/>
                </a:cubicBezTo>
                <a:cubicBezTo>
                  <a:pt x="192" y="44"/>
                  <a:pt x="148" y="0"/>
                  <a:pt x="96" y="0"/>
                </a:cubicBezTo>
                <a:close/>
                <a:moveTo>
                  <a:pt x="137" y="41"/>
                </a:moveTo>
                <a:cubicBezTo>
                  <a:pt x="137" y="38"/>
                  <a:pt x="140" y="35"/>
                  <a:pt x="144" y="35"/>
                </a:cubicBezTo>
                <a:cubicBezTo>
                  <a:pt x="147" y="35"/>
                  <a:pt x="150" y="38"/>
                  <a:pt x="150" y="41"/>
                </a:cubicBezTo>
                <a:cubicBezTo>
                  <a:pt x="150" y="137"/>
                  <a:pt x="150" y="137"/>
                  <a:pt x="150" y="137"/>
                </a:cubicBezTo>
                <a:cubicBezTo>
                  <a:pt x="150" y="140"/>
                  <a:pt x="147" y="143"/>
                  <a:pt x="144" y="143"/>
                </a:cubicBezTo>
                <a:cubicBezTo>
                  <a:pt x="140" y="143"/>
                  <a:pt x="137" y="140"/>
                  <a:pt x="137" y="137"/>
                </a:cubicBezTo>
                <a:lnTo>
                  <a:pt x="137" y="41"/>
                </a:lnTo>
                <a:close/>
                <a:moveTo>
                  <a:pt x="104" y="58"/>
                </a:moveTo>
                <a:cubicBezTo>
                  <a:pt x="104" y="55"/>
                  <a:pt x="107" y="52"/>
                  <a:pt x="110" y="52"/>
                </a:cubicBezTo>
                <a:cubicBezTo>
                  <a:pt x="114" y="52"/>
                  <a:pt x="117" y="55"/>
                  <a:pt x="117" y="58"/>
                </a:cubicBezTo>
                <a:cubicBezTo>
                  <a:pt x="117" y="137"/>
                  <a:pt x="117" y="137"/>
                  <a:pt x="117" y="137"/>
                </a:cubicBezTo>
                <a:cubicBezTo>
                  <a:pt x="117" y="140"/>
                  <a:pt x="114" y="143"/>
                  <a:pt x="110" y="143"/>
                </a:cubicBezTo>
                <a:cubicBezTo>
                  <a:pt x="107" y="143"/>
                  <a:pt x="104" y="140"/>
                  <a:pt x="104" y="137"/>
                </a:cubicBezTo>
                <a:lnTo>
                  <a:pt x="104" y="58"/>
                </a:lnTo>
                <a:close/>
                <a:moveTo>
                  <a:pt x="71" y="74"/>
                </a:moveTo>
                <a:cubicBezTo>
                  <a:pt x="71" y="71"/>
                  <a:pt x="74" y="68"/>
                  <a:pt x="77" y="68"/>
                </a:cubicBezTo>
                <a:cubicBezTo>
                  <a:pt x="81" y="68"/>
                  <a:pt x="83" y="71"/>
                  <a:pt x="83" y="74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40"/>
                  <a:pt x="81" y="143"/>
                  <a:pt x="77" y="143"/>
                </a:cubicBezTo>
                <a:cubicBezTo>
                  <a:pt x="74" y="143"/>
                  <a:pt x="71" y="140"/>
                  <a:pt x="71" y="137"/>
                </a:cubicBezTo>
                <a:lnTo>
                  <a:pt x="71" y="74"/>
                </a:lnTo>
                <a:close/>
                <a:moveTo>
                  <a:pt x="38" y="105"/>
                </a:moveTo>
                <a:cubicBezTo>
                  <a:pt x="38" y="102"/>
                  <a:pt x="41" y="99"/>
                  <a:pt x="44" y="99"/>
                </a:cubicBezTo>
                <a:cubicBezTo>
                  <a:pt x="48" y="99"/>
                  <a:pt x="50" y="102"/>
                  <a:pt x="50" y="105"/>
                </a:cubicBezTo>
                <a:cubicBezTo>
                  <a:pt x="50" y="137"/>
                  <a:pt x="50" y="137"/>
                  <a:pt x="50" y="137"/>
                </a:cubicBezTo>
                <a:cubicBezTo>
                  <a:pt x="50" y="140"/>
                  <a:pt x="48" y="143"/>
                  <a:pt x="44" y="143"/>
                </a:cubicBezTo>
                <a:cubicBezTo>
                  <a:pt x="41" y="143"/>
                  <a:pt x="38" y="140"/>
                  <a:pt x="38" y="137"/>
                </a:cubicBezTo>
                <a:lnTo>
                  <a:pt x="38" y="105"/>
                </a:lnTo>
                <a:close/>
                <a:moveTo>
                  <a:pt x="153" y="158"/>
                </a:moveTo>
                <a:cubicBezTo>
                  <a:pt x="39" y="158"/>
                  <a:pt x="39" y="158"/>
                  <a:pt x="39" y="158"/>
                </a:cubicBezTo>
                <a:cubicBezTo>
                  <a:pt x="35" y="158"/>
                  <a:pt x="33" y="155"/>
                  <a:pt x="33" y="152"/>
                </a:cubicBezTo>
                <a:cubicBezTo>
                  <a:pt x="33" y="148"/>
                  <a:pt x="35" y="146"/>
                  <a:pt x="39" y="146"/>
                </a:cubicBezTo>
                <a:cubicBezTo>
                  <a:pt x="153" y="146"/>
                  <a:pt x="153" y="146"/>
                  <a:pt x="153" y="146"/>
                </a:cubicBezTo>
                <a:cubicBezTo>
                  <a:pt x="156" y="146"/>
                  <a:pt x="159" y="148"/>
                  <a:pt x="159" y="152"/>
                </a:cubicBezTo>
                <a:cubicBezTo>
                  <a:pt x="159" y="155"/>
                  <a:pt x="156" y="158"/>
                  <a:pt x="153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34"/>
          <p:cNvSpPr>
            <a:spLocks noEditPoints="1"/>
          </p:cNvSpPr>
          <p:nvPr/>
        </p:nvSpPr>
        <p:spPr bwMode="auto">
          <a:xfrm>
            <a:off x="8930112" y="1108077"/>
            <a:ext cx="242856" cy="236538"/>
          </a:xfrm>
          <a:custGeom>
            <a:avLst/>
            <a:gdLst>
              <a:gd name="T0" fmla="*/ 43 w 85"/>
              <a:gd name="T1" fmla="*/ 83 h 83"/>
              <a:gd name="T2" fmla="*/ 85 w 85"/>
              <a:gd name="T3" fmla="*/ 42 h 83"/>
              <a:gd name="T4" fmla="*/ 43 w 85"/>
              <a:gd name="T5" fmla="*/ 0 h 83"/>
              <a:gd name="T6" fmla="*/ 0 w 85"/>
              <a:gd name="T7" fmla="*/ 42 h 83"/>
              <a:gd name="T8" fmla="*/ 43 w 85"/>
              <a:gd name="T9" fmla="*/ 83 h 83"/>
              <a:gd name="T10" fmla="*/ 43 w 85"/>
              <a:gd name="T11" fmla="*/ 20 h 83"/>
              <a:gd name="T12" fmla="*/ 65 w 85"/>
              <a:gd name="T13" fmla="*/ 42 h 83"/>
              <a:gd name="T14" fmla="*/ 43 w 85"/>
              <a:gd name="T15" fmla="*/ 63 h 83"/>
              <a:gd name="T16" fmla="*/ 20 w 85"/>
              <a:gd name="T17" fmla="*/ 42 h 83"/>
              <a:gd name="T18" fmla="*/ 43 w 85"/>
              <a:gd name="T19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83">
                <a:moveTo>
                  <a:pt x="43" y="83"/>
                </a:moveTo>
                <a:cubicBezTo>
                  <a:pt x="66" y="83"/>
                  <a:pt x="85" y="65"/>
                  <a:pt x="85" y="42"/>
                </a:cubicBezTo>
                <a:cubicBezTo>
                  <a:pt x="85" y="19"/>
                  <a:pt x="66" y="0"/>
                  <a:pt x="43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3"/>
                  <a:pt x="43" y="83"/>
                </a:cubicBezTo>
                <a:close/>
                <a:moveTo>
                  <a:pt x="43" y="20"/>
                </a:moveTo>
                <a:cubicBezTo>
                  <a:pt x="55" y="20"/>
                  <a:pt x="65" y="30"/>
                  <a:pt x="65" y="42"/>
                </a:cubicBezTo>
                <a:cubicBezTo>
                  <a:pt x="65" y="54"/>
                  <a:pt x="55" y="63"/>
                  <a:pt x="43" y="63"/>
                </a:cubicBezTo>
                <a:cubicBezTo>
                  <a:pt x="30" y="63"/>
                  <a:pt x="20" y="54"/>
                  <a:pt x="20" y="42"/>
                </a:cubicBezTo>
                <a:cubicBezTo>
                  <a:pt x="20" y="30"/>
                  <a:pt x="30" y="20"/>
                  <a:pt x="4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Oval 135"/>
          <p:cNvSpPr>
            <a:spLocks noChangeArrowheads="1"/>
          </p:cNvSpPr>
          <p:nvPr/>
        </p:nvSpPr>
        <p:spPr bwMode="auto">
          <a:xfrm>
            <a:off x="9011064" y="1187452"/>
            <a:ext cx="82539" cy="79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36"/>
          <p:cNvSpPr>
            <a:spLocks noEditPoints="1"/>
          </p:cNvSpPr>
          <p:nvPr/>
        </p:nvSpPr>
        <p:spPr bwMode="auto">
          <a:xfrm>
            <a:off x="8777732" y="1025527"/>
            <a:ext cx="549203" cy="534988"/>
          </a:xfrm>
          <a:custGeom>
            <a:avLst/>
            <a:gdLst>
              <a:gd name="T0" fmla="*/ 192 w 193"/>
              <a:gd name="T1" fmla="*/ 179 h 188"/>
              <a:gd name="T2" fmla="*/ 151 w 193"/>
              <a:gd name="T3" fmla="*/ 120 h 188"/>
              <a:gd name="T4" fmla="*/ 150 w 193"/>
              <a:gd name="T5" fmla="*/ 118 h 188"/>
              <a:gd name="T6" fmla="*/ 169 w 193"/>
              <a:gd name="T7" fmla="*/ 71 h 188"/>
              <a:gd name="T8" fmla="*/ 97 w 193"/>
              <a:gd name="T9" fmla="*/ 0 h 188"/>
              <a:gd name="T10" fmla="*/ 24 w 193"/>
              <a:gd name="T11" fmla="*/ 71 h 188"/>
              <a:gd name="T12" fmla="*/ 43 w 193"/>
              <a:gd name="T13" fmla="*/ 118 h 188"/>
              <a:gd name="T14" fmla="*/ 42 w 193"/>
              <a:gd name="T15" fmla="*/ 120 h 188"/>
              <a:gd name="T16" fmla="*/ 2 w 193"/>
              <a:gd name="T17" fmla="*/ 179 h 188"/>
              <a:gd name="T18" fmla="*/ 3 w 193"/>
              <a:gd name="T19" fmla="*/ 187 h 188"/>
              <a:gd name="T20" fmla="*/ 6 w 193"/>
              <a:gd name="T21" fmla="*/ 188 h 188"/>
              <a:gd name="T22" fmla="*/ 11 w 193"/>
              <a:gd name="T23" fmla="*/ 185 h 188"/>
              <a:gd name="T24" fmla="*/ 23 w 193"/>
              <a:gd name="T25" fmla="*/ 167 h 188"/>
              <a:gd name="T26" fmla="*/ 170 w 193"/>
              <a:gd name="T27" fmla="*/ 167 h 188"/>
              <a:gd name="T28" fmla="*/ 182 w 193"/>
              <a:gd name="T29" fmla="*/ 185 h 188"/>
              <a:gd name="T30" fmla="*/ 187 w 193"/>
              <a:gd name="T31" fmla="*/ 188 h 188"/>
              <a:gd name="T32" fmla="*/ 190 w 193"/>
              <a:gd name="T33" fmla="*/ 187 h 188"/>
              <a:gd name="T34" fmla="*/ 192 w 193"/>
              <a:gd name="T35" fmla="*/ 179 h 188"/>
              <a:gd name="T36" fmla="*/ 97 w 193"/>
              <a:gd name="T37" fmla="*/ 21 h 188"/>
              <a:gd name="T38" fmla="*/ 147 w 193"/>
              <a:gd name="T39" fmla="*/ 71 h 188"/>
              <a:gd name="T40" fmla="*/ 97 w 193"/>
              <a:gd name="T41" fmla="*/ 120 h 188"/>
              <a:gd name="T42" fmla="*/ 46 w 193"/>
              <a:gd name="T43" fmla="*/ 71 h 188"/>
              <a:gd name="T44" fmla="*/ 97 w 193"/>
              <a:gd name="T45" fmla="*/ 21 h 188"/>
              <a:gd name="T46" fmla="*/ 31 w 193"/>
              <a:gd name="T47" fmla="*/ 156 h 188"/>
              <a:gd name="T48" fmla="*/ 51 w 193"/>
              <a:gd name="T49" fmla="*/ 126 h 188"/>
              <a:gd name="T50" fmla="*/ 52 w 193"/>
              <a:gd name="T51" fmla="*/ 126 h 188"/>
              <a:gd name="T52" fmla="*/ 97 w 193"/>
              <a:gd name="T53" fmla="*/ 141 h 188"/>
              <a:gd name="T54" fmla="*/ 141 w 193"/>
              <a:gd name="T55" fmla="*/ 126 h 188"/>
              <a:gd name="T56" fmla="*/ 142 w 193"/>
              <a:gd name="T57" fmla="*/ 126 h 188"/>
              <a:gd name="T58" fmla="*/ 162 w 193"/>
              <a:gd name="T59" fmla="*/ 156 h 188"/>
              <a:gd name="T60" fmla="*/ 31 w 193"/>
              <a:gd name="T61" fmla="*/ 15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3" h="188">
                <a:moveTo>
                  <a:pt x="192" y="179"/>
                </a:moveTo>
                <a:cubicBezTo>
                  <a:pt x="151" y="120"/>
                  <a:pt x="151" y="120"/>
                  <a:pt x="151" y="120"/>
                </a:cubicBezTo>
                <a:cubicBezTo>
                  <a:pt x="151" y="119"/>
                  <a:pt x="150" y="119"/>
                  <a:pt x="150" y="118"/>
                </a:cubicBezTo>
                <a:cubicBezTo>
                  <a:pt x="162" y="106"/>
                  <a:pt x="169" y="89"/>
                  <a:pt x="169" y="71"/>
                </a:cubicBezTo>
                <a:cubicBezTo>
                  <a:pt x="169" y="32"/>
                  <a:pt x="136" y="0"/>
                  <a:pt x="97" y="0"/>
                </a:cubicBezTo>
                <a:cubicBezTo>
                  <a:pt x="57" y="0"/>
                  <a:pt x="24" y="32"/>
                  <a:pt x="24" y="71"/>
                </a:cubicBezTo>
                <a:cubicBezTo>
                  <a:pt x="24" y="89"/>
                  <a:pt x="32" y="106"/>
                  <a:pt x="43" y="118"/>
                </a:cubicBezTo>
                <a:cubicBezTo>
                  <a:pt x="43" y="119"/>
                  <a:pt x="42" y="119"/>
                  <a:pt x="42" y="120"/>
                </a:cubicBezTo>
                <a:cubicBezTo>
                  <a:pt x="2" y="179"/>
                  <a:pt x="2" y="179"/>
                  <a:pt x="2" y="179"/>
                </a:cubicBezTo>
                <a:cubicBezTo>
                  <a:pt x="0" y="181"/>
                  <a:pt x="0" y="185"/>
                  <a:pt x="3" y="187"/>
                </a:cubicBezTo>
                <a:cubicBezTo>
                  <a:pt x="4" y="187"/>
                  <a:pt x="5" y="188"/>
                  <a:pt x="6" y="188"/>
                </a:cubicBezTo>
                <a:cubicBezTo>
                  <a:pt x="8" y="188"/>
                  <a:pt x="10" y="187"/>
                  <a:pt x="11" y="185"/>
                </a:cubicBezTo>
                <a:cubicBezTo>
                  <a:pt x="23" y="167"/>
                  <a:pt x="23" y="167"/>
                  <a:pt x="23" y="167"/>
                </a:cubicBezTo>
                <a:cubicBezTo>
                  <a:pt x="170" y="167"/>
                  <a:pt x="170" y="167"/>
                  <a:pt x="170" y="167"/>
                </a:cubicBezTo>
                <a:cubicBezTo>
                  <a:pt x="182" y="185"/>
                  <a:pt x="182" y="185"/>
                  <a:pt x="182" y="185"/>
                </a:cubicBezTo>
                <a:cubicBezTo>
                  <a:pt x="183" y="187"/>
                  <a:pt x="185" y="188"/>
                  <a:pt x="187" y="188"/>
                </a:cubicBezTo>
                <a:cubicBezTo>
                  <a:pt x="188" y="188"/>
                  <a:pt x="189" y="187"/>
                  <a:pt x="190" y="187"/>
                </a:cubicBezTo>
                <a:cubicBezTo>
                  <a:pt x="193" y="185"/>
                  <a:pt x="193" y="181"/>
                  <a:pt x="192" y="179"/>
                </a:cubicBezTo>
                <a:close/>
                <a:moveTo>
                  <a:pt x="97" y="21"/>
                </a:moveTo>
                <a:cubicBezTo>
                  <a:pt x="124" y="21"/>
                  <a:pt x="147" y="44"/>
                  <a:pt x="147" y="71"/>
                </a:cubicBezTo>
                <a:cubicBezTo>
                  <a:pt x="147" y="98"/>
                  <a:pt x="124" y="120"/>
                  <a:pt x="97" y="120"/>
                </a:cubicBezTo>
                <a:cubicBezTo>
                  <a:pt x="69" y="120"/>
                  <a:pt x="46" y="98"/>
                  <a:pt x="46" y="71"/>
                </a:cubicBezTo>
                <a:cubicBezTo>
                  <a:pt x="46" y="44"/>
                  <a:pt x="69" y="21"/>
                  <a:pt x="97" y="21"/>
                </a:cubicBezTo>
                <a:close/>
                <a:moveTo>
                  <a:pt x="31" y="156"/>
                </a:moveTo>
                <a:cubicBezTo>
                  <a:pt x="51" y="126"/>
                  <a:pt x="51" y="126"/>
                  <a:pt x="51" y="126"/>
                </a:cubicBezTo>
                <a:cubicBezTo>
                  <a:pt x="52" y="126"/>
                  <a:pt x="52" y="126"/>
                  <a:pt x="52" y="126"/>
                </a:cubicBezTo>
                <a:cubicBezTo>
                  <a:pt x="64" y="135"/>
                  <a:pt x="80" y="141"/>
                  <a:pt x="97" y="141"/>
                </a:cubicBezTo>
                <a:cubicBezTo>
                  <a:pt x="113" y="141"/>
                  <a:pt x="129" y="135"/>
                  <a:pt x="141" y="126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62" y="156"/>
                  <a:pt x="162" y="156"/>
                  <a:pt x="162" y="156"/>
                </a:cubicBezTo>
                <a:lnTo>
                  <a:pt x="31" y="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37"/>
          <p:cNvSpPr/>
          <p:nvPr/>
        </p:nvSpPr>
        <p:spPr bwMode="auto">
          <a:xfrm>
            <a:off x="2857128" y="2082802"/>
            <a:ext cx="547616" cy="160338"/>
          </a:xfrm>
          <a:custGeom>
            <a:avLst/>
            <a:gdLst>
              <a:gd name="T0" fmla="*/ 191 w 192"/>
              <a:gd name="T1" fmla="*/ 0 h 56"/>
              <a:gd name="T2" fmla="*/ 1 w 192"/>
              <a:gd name="T3" fmla="*/ 0 h 56"/>
              <a:gd name="T4" fmla="*/ 0 w 192"/>
              <a:gd name="T5" fmla="*/ 1 h 56"/>
              <a:gd name="T6" fmla="*/ 0 w 192"/>
              <a:gd name="T7" fmla="*/ 55 h 56"/>
              <a:gd name="T8" fmla="*/ 1 w 192"/>
              <a:gd name="T9" fmla="*/ 56 h 56"/>
              <a:gd name="T10" fmla="*/ 191 w 192"/>
              <a:gd name="T11" fmla="*/ 56 h 56"/>
              <a:gd name="T12" fmla="*/ 192 w 192"/>
              <a:gd name="T13" fmla="*/ 55 h 56"/>
              <a:gd name="T14" fmla="*/ 192 w 192"/>
              <a:gd name="T15" fmla="*/ 1 h 56"/>
              <a:gd name="T16" fmla="*/ 191 w 192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56">
                <a:moveTo>
                  <a:pt x="19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6"/>
                  <a:pt x="1" y="56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1" y="56"/>
                  <a:pt x="192" y="55"/>
                  <a:pt x="192" y="55"/>
                </a:cubicBezTo>
                <a:cubicBezTo>
                  <a:pt x="192" y="1"/>
                  <a:pt x="192" y="1"/>
                  <a:pt x="192" y="1"/>
                </a:cubicBezTo>
                <a:cubicBezTo>
                  <a:pt x="192" y="1"/>
                  <a:pt x="191" y="0"/>
                  <a:pt x="1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38"/>
          <p:cNvSpPr/>
          <p:nvPr/>
        </p:nvSpPr>
        <p:spPr bwMode="auto">
          <a:xfrm>
            <a:off x="2863477" y="2286002"/>
            <a:ext cx="531743" cy="344488"/>
          </a:xfrm>
          <a:custGeom>
            <a:avLst/>
            <a:gdLst>
              <a:gd name="T0" fmla="*/ 186 w 187"/>
              <a:gd name="T1" fmla="*/ 0 h 121"/>
              <a:gd name="T2" fmla="*/ 1 w 187"/>
              <a:gd name="T3" fmla="*/ 0 h 121"/>
              <a:gd name="T4" fmla="*/ 0 w 187"/>
              <a:gd name="T5" fmla="*/ 0 h 121"/>
              <a:gd name="T6" fmla="*/ 1 w 187"/>
              <a:gd name="T7" fmla="*/ 1 h 121"/>
              <a:gd name="T8" fmla="*/ 71 w 187"/>
              <a:gd name="T9" fmla="*/ 71 h 121"/>
              <a:gd name="T10" fmla="*/ 71 w 187"/>
              <a:gd name="T11" fmla="*/ 120 h 121"/>
              <a:gd name="T12" fmla="*/ 72 w 187"/>
              <a:gd name="T13" fmla="*/ 121 h 121"/>
              <a:gd name="T14" fmla="*/ 115 w 187"/>
              <a:gd name="T15" fmla="*/ 121 h 121"/>
              <a:gd name="T16" fmla="*/ 116 w 187"/>
              <a:gd name="T17" fmla="*/ 120 h 121"/>
              <a:gd name="T18" fmla="*/ 116 w 187"/>
              <a:gd name="T19" fmla="*/ 71 h 121"/>
              <a:gd name="T20" fmla="*/ 186 w 187"/>
              <a:gd name="T21" fmla="*/ 1 h 121"/>
              <a:gd name="T22" fmla="*/ 187 w 187"/>
              <a:gd name="T23" fmla="*/ 0 h 121"/>
              <a:gd name="T24" fmla="*/ 186 w 187"/>
              <a:gd name="T2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" h="121">
                <a:moveTo>
                  <a:pt x="18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71" y="71"/>
                  <a:pt x="71" y="71"/>
                  <a:pt x="71" y="71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1"/>
                  <a:pt x="71" y="121"/>
                  <a:pt x="72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6" y="121"/>
                  <a:pt x="116" y="121"/>
                  <a:pt x="116" y="120"/>
                </a:cubicBezTo>
                <a:cubicBezTo>
                  <a:pt x="116" y="71"/>
                  <a:pt x="116" y="71"/>
                  <a:pt x="116" y="71"/>
                </a:cubicBezTo>
                <a:cubicBezTo>
                  <a:pt x="186" y="1"/>
                  <a:pt x="186" y="1"/>
                  <a:pt x="186" y="1"/>
                </a:cubicBezTo>
                <a:cubicBezTo>
                  <a:pt x="187" y="1"/>
                  <a:pt x="187" y="1"/>
                  <a:pt x="187" y="0"/>
                </a:cubicBezTo>
                <a:cubicBezTo>
                  <a:pt x="187" y="0"/>
                  <a:pt x="186" y="0"/>
                  <a:pt x="1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39"/>
          <p:cNvSpPr>
            <a:spLocks noEditPoints="1"/>
          </p:cNvSpPr>
          <p:nvPr/>
        </p:nvSpPr>
        <p:spPr bwMode="auto">
          <a:xfrm>
            <a:off x="549203" y="1011239"/>
            <a:ext cx="423807" cy="547688"/>
          </a:xfrm>
          <a:custGeom>
            <a:avLst/>
            <a:gdLst>
              <a:gd name="T0" fmla="*/ 149 w 149"/>
              <a:gd name="T1" fmla="*/ 55 h 192"/>
              <a:gd name="T2" fmla="*/ 149 w 149"/>
              <a:gd name="T3" fmla="*/ 55 h 192"/>
              <a:gd name="T4" fmla="*/ 149 w 149"/>
              <a:gd name="T5" fmla="*/ 54 h 192"/>
              <a:gd name="T6" fmla="*/ 148 w 149"/>
              <a:gd name="T7" fmla="*/ 53 h 192"/>
              <a:gd name="T8" fmla="*/ 148 w 149"/>
              <a:gd name="T9" fmla="*/ 53 h 192"/>
              <a:gd name="T10" fmla="*/ 148 w 149"/>
              <a:gd name="T11" fmla="*/ 53 h 192"/>
              <a:gd name="T12" fmla="*/ 93 w 149"/>
              <a:gd name="T13" fmla="*/ 1 h 192"/>
              <a:gd name="T14" fmla="*/ 90 w 149"/>
              <a:gd name="T15" fmla="*/ 1 h 192"/>
              <a:gd name="T16" fmla="*/ 22 w 149"/>
              <a:gd name="T17" fmla="*/ 1 h 192"/>
              <a:gd name="T18" fmla="*/ 0 w 149"/>
              <a:gd name="T19" fmla="*/ 23 h 192"/>
              <a:gd name="T20" fmla="*/ 0 w 149"/>
              <a:gd name="T21" fmla="*/ 170 h 192"/>
              <a:gd name="T22" fmla="*/ 22 w 149"/>
              <a:gd name="T23" fmla="*/ 192 h 192"/>
              <a:gd name="T24" fmla="*/ 127 w 149"/>
              <a:gd name="T25" fmla="*/ 192 h 192"/>
              <a:gd name="T26" fmla="*/ 149 w 149"/>
              <a:gd name="T27" fmla="*/ 170 h 192"/>
              <a:gd name="T28" fmla="*/ 149 w 149"/>
              <a:gd name="T29" fmla="*/ 56 h 192"/>
              <a:gd name="T30" fmla="*/ 149 w 149"/>
              <a:gd name="T31" fmla="*/ 55 h 192"/>
              <a:gd name="T32" fmla="*/ 133 w 149"/>
              <a:gd name="T33" fmla="*/ 76 h 192"/>
              <a:gd name="T34" fmla="*/ 111 w 149"/>
              <a:gd name="T35" fmla="*/ 132 h 192"/>
              <a:gd name="T36" fmla="*/ 108 w 149"/>
              <a:gd name="T37" fmla="*/ 134 h 192"/>
              <a:gd name="T38" fmla="*/ 104 w 149"/>
              <a:gd name="T39" fmla="*/ 133 h 192"/>
              <a:gd name="T40" fmla="*/ 76 w 149"/>
              <a:gd name="T41" fmla="*/ 101 h 192"/>
              <a:gd name="T42" fmla="*/ 61 w 149"/>
              <a:gd name="T43" fmla="*/ 143 h 192"/>
              <a:gd name="T44" fmla="*/ 58 w 149"/>
              <a:gd name="T45" fmla="*/ 145 h 192"/>
              <a:gd name="T46" fmla="*/ 55 w 149"/>
              <a:gd name="T47" fmla="*/ 144 h 192"/>
              <a:gd name="T48" fmla="*/ 36 w 149"/>
              <a:gd name="T49" fmla="*/ 124 h 192"/>
              <a:gd name="T50" fmla="*/ 23 w 149"/>
              <a:gd name="T51" fmla="*/ 154 h 192"/>
              <a:gd name="T52" fmla="*/ 20 w 149"/>
              <a:gd name="T53" fmla="*/ 156 h 192"/>
              <a:gd name="T54" fmla="*/ 18 w 149"/>
              <a:gd name="T55" fmla="*/ 156 h 192"/>
              <a:gd name="T56" fmla="*/ 16 w 149"/>
              <a:gd name="T57" fmla="*/ 151 h 192"/>
              <a:gd name="T58" fmla="*/ 32 w 149"/>
              <a:gd name="T59" fmla="*/ 115 h 192"/>
              <a:gd name="T60" fmla="*/ 35 w 149"/>
              <a:gd name="T61" fmla="*/ 113 h 192"/>
              <a:gd name="T62" fmla="*/ 38 w 149"/>
              <a:gd name="T63" fmla="*/ 114 h 192"/>
              <a:gd name="T64" fmla="*/ 56 w 149"/>
              <a:gd name="T65" fmla="*/ 134 h 192"/>
              <a:gd name="T66" fmla="*/ 71 w 149"/>
              <a:gd name="T67" fmla="*/ 92 h 192"/>
              <a:gd name="T68" fmla="*/ 74 w 149"/>
              <a:gd name="T69" fmla="*/ 89 h 192"/>
              <a:gd name="T70" fmla="*/ 78 w 149"/>
              <a:gd name="T71" fmla="*/ 91 h 192"/>
              <a:gd name="T72" fmla="*/ 106 w 149"/>
              <a:gd name="T73" fmla="*/ 123 h 192"/>
              <a:gd name="T74" fmla="*/ 126 w 149"/>
              <a:gd name="T75" fmla="*/ 73 h 192"/>
              <a:gd name="T76" fmla="*/ 131 w 149"/>
              <a:gd name="T77" fmla="*/ 71 h 192"/>
              <a:gd name="T78" fmla="*/ 133 w 149"/>
              <a:gd name="T79" fmla="*/ 76 h 192"/>
              <a:gd name="T80" fmla="*/ 94 w 149"/>
              <a:gd name="T81" fmla="*/ 52 h 192"/>
              <a:gd name="T82" fmla="*/ 94 w 149"/>
              <a:gd name="T83" fmla="*/ 13 h 192"/>
              <a:gd name="T84" fmla="*/ 135 w 149"/>
              <a:gd name="T85" fmla="*/ 52 h 192"/>
              <a:gd name="T86" fmla="*/ 94 w 149"/>
              <a:gd name="T87" fmla="*/ 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9" h="192">
                <a:moveTo>
                  <a:pt x="149" y="55"/>
                </a:moveTo>
                <a:cubicBezTo>
                  <a:pt x="149" y="55"/>
                  <a:pt x="149" y="55"/>
                  <a:pt x="149" y="55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49" y="54"/>
                  <a:pt x="149" y="54"/>
                  <a:pt x="148" y="53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93" y="1"/>
                  <a:pt x="93" y="1"/>
                  <a:pt x="93" y="1"/>
                </a:cubicBezTo>
                <a:cubicBezTo>
                  <a:pt x="92" y="1"/>
                  <a:pt x="91" y="0"/>
                  <a:pt x="90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10" y="1"/>
                  <a:pt x="0" y="10"/>
                  <a:pt x="0" y="23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3"/>
                  <a:pt x="10" y="192"/>
                  <a:pt x="22" y="192"/>
                </a:cubicBezTo>
                <a:cubicBezTo>
                  <a:pt x="127" y="192"/>
                  <a:pt x="127" y="192"/>
                  <a:pt x="127" y="192"/>
                </a:cubicBezTo>
                <a:cubicBezTo>
                  <a:pt x="139" y="192"/>
                  <a:pt x="149" y="183"/>
                  <a:pt x="149" y="170"/>
                </a:cubicBezTo>
                <a:cubicBezTo>
                  <a:pt x="149" y="56"/>
                  <a:pt x="149" y="56"/>
                  <a:pt x="149" y="56"/>
                </a:cubicBezTo>
                <a:cubicBezTo>
                  <a:pt x="149" y="56"/>
                  <a:pt x="149" y="55"/>
                  <a:pt x="149" y="55"/>
                </a:cubicBezTo>
                <a:close/>
                <a:moveTo>
                  <a:pt x="133" y="76"/>
                </a:moveTo>
                <a:cubicBezTo>
                  <a:pt x="111" y="132"/>
                  <a:pt x="111" y="132"/>
                  <a:pt x="111" y="132"/>
                </a:cubicBezTo>
                <a:cubicBezTo>
                  <a:pt x="110" y="133"/>
                  <a:pt x="109" y="134"/>
                  <a:pt x="108" y="134"/>
                </a:cubicBezTo>
                <a:cubicBezTo>
                  <a:pt x="107" y="134"/>
                  <a:pt x="105" y="134"/>
                  <a:pt x="104" y="133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1" y="144"/>
                  <a:pt x="60" y="145"/>
                  <a:pt x="58" y="145"/>
                </a:cubicBezTo>
                <a:cubicBezTo>
                  <a:pt x="57" y="146"/>
                  <a:pt x="56" y="145"/>
                  <a:pt x="55" y="14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3" y="155"/>
                  <a:pt x="21" y="156"/>
                  <a:pt x="20" y="156"/>
                </a:cubicBezTo>
                <a:cubicBezTo>
                  <a:pt x="19" y="156"/>
                  <a:pt x="19" y="156"/>
                  <a:pt x="18" y="156"/>
                </a:cubicBezTo>
                <a:cubicBezTo>
                  <a:pt x="16" y="155"/>
                  <a:pt x="15" y="153"/>
                  <a:pt x="16" y="151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4"/>
                  <a:pt x="33" y="113"/>
                  <a:pt x="35" y="113"/>
                </a:cubicBezTo>
                <a:cubicBezTo>
                  <a:pt x="36" y="112"/>
                  <a:pt x="37" y="113"/>
                  <a:pt x="38" y="114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71" y="92"/>
                  <a:pt x="71" y="92"/>
                  <a:pt x="71" y="92"/>
                </a:cubicBezTo>
                <a:cubicBezTo>
                  <a:pt x="72" y="91"/>
                  <a:pt x="73" y="90"/>
                  <a:pt x="74" y="89"/>
                </a:cubicBezTo>
                <a:cubicBezTo>
                  <a:pt x="76" y="89"/>
                  <a:pt x="77" y="90"/>
                  <a:pt x="78" y="91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27" y="71"/>
                  <a:pt x="129" y="70"/>
                  <a:pt x="131" y="71"/>
                </a:cubicBezTo>
                <a:cubicBezTo>
                  <a:pt x="133" y="72"/>
                  <a:pt x="134" y="74"/>
                  <a:pt x="133" y="76"/>
                </a:cubicBezTo>
                <a:close/>
                <a:moveTo>
                  <a:pt x="94" y="52"/>
                </a:moveTo>
                <a:cubicBezTo>
                  <a:pt x="94" y="13"/>
                  <a:pt x="94" y="13"/>
                  <a:pt x="94" y="13"/>
                </a:cubicBezTo>
                <a:cubicBezTo>
                  <a:pt x="135" y="52"/>
                  <a:pt x="135" y="52"/>
                  <a:pt x="135" y="52"/>
                </a:cubicBezTo>
                <a:lnTo>
                  <a:pt x="94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40"/>
          <p:cNvSpPr/>
          <p:nvPr/>
        </p:nvSpPr>
        <p:spPr bwMode="auto">
          <a:xfrm>
            <a:off x="11145974" y="5299077"/>
            <a:ext cx="549203" cy="444500"/>
          </a:xfrm>
          <a:custGeom>
            <a:avLst/>
            <a:gdLst>
              <a:gd name="T0" fmla="*/ 187 w 193"/>
              <a:gd name="T1" fmla="*/ 38 h 156"/>
              <a:gd name="T2" fmla="*/ 43 w 193"/>
              <a:gd name="T3" fmla="*/ 38 h 156"/>
              <a:gd name="T4" fmla="*/ 35 w 193"/>
              <a:gd name="T5" fmla="*/ 10 h 156"/>
              <a:gd name="T6" fmla="*/ 31 w 193"/>
              <a:gd name="T7" fmla="*/ 6 h 156"/>
              <a:gd name="T8" fmla="*/ 8 w 193"/>
              <a:gd name="T9" fmla="*/ 0 h 156"/>
              <a:gd name="T10" fmla="*/ 1 w 193"/>
              <a:gd name="T11" fmla="*/ 5 h 156"/>
              <a:gd name="T12" fmla="*/ 5 w 193"/>
              <a:gd name="T13" fmla="*/ 12 h 156"/>
              <a:gd name="T14" fmla="*/ 25 w 193"/>
              <a:gd name="T15" fmla="*/ 16 h 156"/>
              <a:gd name="T16" fmla="*/ 55 w 193"/>
              <a:gd name="T17" fmla="*/ 128 h 156"/>
              <a:gd name="T18" fmla="*/ 60 w 193"/>
              <a:gd name="T19" fmla="*/ 132 h 156"/>
              <a:gd name="T20" fmla="*/ 148 w 193"/>
              <a:gd name="T21" fmla="*/ 132 h 156"/>
              <a:gd name="T22" fmla="*/ 144 w 193"/>
              <a:gd name="T23" fmla="*/ 145 h 156"/>
              <a:gd name="T24" fmla="*/ 61 w 193"/>
              <a:gd name="T25" fmla="*/ 145 h 156"/>
              <a:gd name="T26" fmla="*/ 55 w 193"/>
              <a:gd name="T27" fmla="*/ 151 h 156"/>
              <a:gd name="T28" fmla="*/ 61 w 193"/>
              <a:gd name="T29" fmla="*/ 156 h 156"/>
              <a:gd name="T30" fmla="*/ 147 w 193"/>
              <a:gd name="T31" fmla="*/ 156 h 156"/>
              <a:gd name="T32" fmla="*/ 153 w 193"/>
              <a:gd name="T33" fmla="*/ 153 h 156"/>
              <a:gd name="T34" fmla="*/ 162 w 193"/>
              <a:gd name="T35" fmla="*/ 128 h 156"/>
              <a:gd name="T36" fmla="*/ 162 w 193"/>
              <a:gd name="T37" fmla="*/ 123 h 156"/>
              <a:gd name="T38" fmla="*/ 157 w 193"/>
              <a:gd name="T39" fmla="*/ 121 h 156"/>
              <a:gd name="T40" fmla="*/ 65 w 193"/>
              <a:gd name="T41" fmla="*/ 121 h 156"/>
              <a:gd name="T42" fmla="*/ 61 w 193"/>
              <a:gd name="T43" fmla="*/ 106 h 156"/>
              <a:gd name="T44" fmla="*/ 165 w 193"/>
              <a:gd name="T45" fmla="*/ 106 h 156"/>
              <a:gd name="T46" fmla="*/ 171 w 193"/>
              <a:gd name="T47" fmla="*/ 100 h 156"/>
              <a:gd name="T48" fmla="*/ 165 w 193"/>
              <a:gd name="T49" fmla="*/ 94 h 156"/>
              <a:gd name="T50" fmla="*/ 58 w 193"/>
              <a:gd name="T51" fmla="*/ 94 h 156"/>
              <a:gd name="T52" fmla="*/ 53 w 193"/>
              <a:gd name="T53" fmla="*/ 78 h 156"/>
              <a:gd name="T54" fmla="*/ 175 w 193"/>
              <a:gd name="T55" fmla="*/ 78 h 156"/>
              <a:gd name="T56" fmla="*/ 181 w 193"/>
              <a:gd name="T57" fmla="*/ 72 h 156"/>
              <a:gd name="T58" fmla="*/ 175 w 193"/>
              <a:gd name="T59" fmla="*/ 66 h 156"/>
              <a:gd name="T60" fmla="*/ 50 w 193"/>
              <a:gd name="T61" fmla="*/ 66 h 156"/>
              <a:gd name="T62" fmla="*/ 46 w 193"/>
              <a:gd name="T63" fmla="*/ 50 h 156"/>
              <a:gd name="T64" fmla="*/ 187 w 193"/>
              <a:gd name="T65" fmla="*/ 50 h 156"/>
              <a:gd name="T66" fmla="*/ 193 w 193"/>
              <a:gd name="T67" fmla="*/ 44 h 156"/>
              <a:gd name="T68" fmla="*/ 187 w 193"/>
              <a:gd name="T69" fmla="*/ 3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3" h="156">
                <a:moveTo>
                  <a:pt x="187" y="38"/>
                </a:moveTo>
                <a:cubicBezTo>
                  <a:pt x="43" y="38"/>
                  <a:pt x="43" y="38"/>
                  <a:pt x="43" y="38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8"/>
                  <a:pt x="33" y="6"/>
                  <a:pt x="31" y="6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1" y="2"/>
                  <a:pt x="1" y="5"/>
                </a:cubicBezTo>
                <a:cubicBezTo>
                  <a:pt x="0" y="8"/>
                  <a:pt x="2" y="11"/>
                  <a:pt x="5" y="12"/>
                </a:cubicBezTo>
                <a:cubicBezTo>
                  <a:pt x="25" y="16"/>
                  <a:pt x="25" y="16"/>
                  <a:pt x="25" y="16"/>
                </a:cubicBezTo>
                <a:cubicBezTo>
                  <a:pt x="55" y="128"/>
                  <a:pt x="55" y="128"/>
                  <a:pt x="55" y="128"/>
                </a:cubicBezTo>
                <a:cubicBezTo>
                  <a:pt x="55" y="130"/>
                  <a:pt x="58" y="132"/>
                  <a:pt x="60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44" y="145"/>
                  <a:pt x="144" y="145"/>
                  <a:pt x="144" y="145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57" y="145"/>
                  <a:pt x="55" y="147"/>
                  <a:pt x="55" y="151"/>
                </a:cubicBezTo>
                <a:cubicBezTo>
                  <a:pt x="55" y="154"/>
                  <a:pt x="57" y="156"/>
                  <a:pt x="61" y="156"/>
                </a:cubicBezTo>
                <a:cubicBezTo>
                  <a:pt x="147" y="156"/>
                  <a:pt x="147" y="156"/>
                  <a:pt x="147" y="156"/>
                </a:cubicBezTo>
                <a:cubicBezTo>
                  <a:pt x="150" y="156"/>
                  <a:pt x="152" y="155"/>
                  <a:pt x="153" y="153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63" y="127"/>
                  <a:pt x="163" y="125"/>
                  <a:pt x="162" y="123"/>
                </a:cubicBezTo>
                <a:cubicBezTo>
                  <a:pt x="161" y="122"/>
                  <a:pt x="159" y="121"/>
                  <a:pt x="157" y="121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165" y="106"/>
                  <a:pt x="165" y="106"/>
                  <a:pt x="165" y="106"/>
                </a:cubicBezTo>
                <a:cubicBezTo>
                  <a:pt x="168" y="106"/>
                  <a:pt x="171" y="103"/>
                  <a:pt x="171" y="100"/>
                </a:cubicBezTo>
                <a:cubicBezTo>
                  <a:pt x="171" y="97"/>
                  <a:pt x="168" y="94"/>
                  <a:pt x="165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53" y="78"/>
                  <a:pt x="53" y="78"/>
                  <a:pt x="53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8" y="78"/>
                  <a:pt x="181" y="75"/>
                  <a:pt x="181" y="72"/>
                </a:cubicBezTo>
                <a:cubicBezTo>
                  <a:pt x="181" y="69"/>
                  <a:pt x="178" y="66"/>
                  <a:pt x="175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6" y="50"/>
                  <a:pt x="46" y="50"/>
                  <a:pt x="46" y="50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90" y="50"/>
                  <a:pt x="193" y="47"/>
                  <a:pt x="193" y="44"/>
                </a:cubicBezTo>
                <a:cubicBezTo>
                  <a:pt x="193" y="41"/>
                  <a:pt x="190" y="38"/>
                  <a:pt x="187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Oval 141"/>
          <p:cNvSpPr>
            <a:spLocks noChangeArrowheads="1"/>
          </p:cNvSpPr>
          <p:nvPr/>
        </p:nvSpPr>
        <p:spPr bwMode="auto">
          <a:xfrm>
            <a:off x="11325338" y="5770564"/>
            <a:ext cx="61904" cy="619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Oval 142"/>
          <p:cNvSpPr>
            <a:spLocks noChangeArrowheads="1"/>
          </p:cNvSpPr>
          <p:nvPr/>
        </p:nvSpPr>
        <p:spPr bwMode="auto">
          <a:xfrm>
            <a:off x="11507876" y="5770564"/>
            <a:ext cx="58730" cy="619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Oval 143"/>
          <p:cNvSpPr>
            <a:spLocks noChangeArrowheads="1"/>
          </p:cNvSpPr>
          <p:nvPr/>
        </p:nvSpPr>
        <p:spPr bwMode="auto">
          <a:xfrm>
            <a:off x="876186" y="2308227"/>
            <a:ext cx="57143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44"/>
          <p:cNvSpPr>
            <a:spLocks noEditPoints="1"/>
          </p:cNvSpPr>
          <p:nvPr/>
        </p:nvSpPr>
        <p:spPr bwMode="auto">
          <a:xfrm>
            <a:off x="488886" y="2092327"/>
            <a:ext cx="544442" cy="546100"/>
          </a:xfrm>
          <a:custGeom>
            <a:avLst/>
            <a:gdLst>
              <a:gd name="T0" fmla="*/ 165 w 191"/>
              <a:gd name="T1" fmla="*/ 0 h 192"/>
              <a:gd name="T2" fmla="*/ 26 w 191"/>
              <a:gd name="T3" fmla="*/ 0 h 192"/>
              <a:gd name="T4" fmla="*/ 0 w 191"/>
              <a:gd name="T5" fmla="*/ 26 h 192"/>
              <a:gd name="T6" fmla="*/ 0 w 191"/>
              <a:gd name="T7" fmla="*/ 146 h 192"/>
              <a:gd name="T8" fmla="*/ 26 w 191"/>
              <a:gd name="T9" fmla="*/ 172 h 192"/>
              <a:gd name="T10" fmla="*/ 38 w 191"/>
              <a:gd name="T11" fmla="*/ 172 h 192"/>
              <a:gd name="T12" fmla="*/ 38 w 191"/>
              <a:gd name="T13" fmla="*/ 186 h 192"/>
              <a:gd name="T14" fmla="*/ 44 w 191"/>
              <a:gd name="T15" fmla="*/ 192 h 192"/>
              <a:gd name="T16" fmla="*/ 50 w 191"/>
              <a:gd name="T17" fmla="*/ 186 h 192"/>
              <a:gd name="T18" fmla="*/ 50 w 191"/>
              <a:gd name="T19" fmla="*/ 172 h 192"/>
              <a:gd name="T20" fmla="*/ 141 w 191"/>
              <a:gd name="T21" fmla="*/ 172 h 192"/>
              <a:gd name="T22" fmla="*/ 141 w 191"/>
              <a:gd name="T23" fmla="*/ 186 h 192"/>
              <a:gd name="T24" fmla="*/ 147 w 191"/>
              <a:gd name="T25" fmla="*/ 192 h 192"/>
              <a:gd name="T26" fmla="*/ 154 w 191"/>
              <a:gd name="T27" fmla="*/ 186 h 192"/>
              <a:gd name="T28" fmla="*/ 154 w 191"/>
              <a:gd name="T29" fmla="*/ 172 h 192"/>
              <a:gd name="T30" fmla="*/ 165 w 191"/>
              <a:gd name="T31" fmla="*/ 172 h 192"/>
              <a:gd name="T32" fmla="*/ 191 w 191"/>
              <a:gd name="T33" fmla="*/ 146 h 192"/>
              <a:gd name="T34" fmla="*/ 191 w 191"/>
              <a:gd name="T35" fmla="*/ 26 h 192"/>
              <a:gd name="T36" fmla="*/ 165 w 191"/>
              <a:gd name="T37" fmla="*/ 0 h 192"/>
              <a:gd name="T38" fmla="*/ 45 w 191"/>
              <a:gd name="T39" fmla="*/ 143 h 192"/>
              <a:gd name="T40" fmla="*/ 39 w 191"/>
              <a:gd name="T41" fmla="*/ 149 h 192"/>
              <a:gd name="T42" fmla="*/ 33 w 191"/>
              <a:gd name="T43" fmla="*/ 143 h 192"/>
              <a:gd name="T44" fmla="*/ 33 w 191"/>
              <a:gd name="T45" fmla="*/ 105 h 192"/>
              <a:gd name="T46" fmla="*/ 39 w 191"/>
              <a:gd name="T47" fmla="*/ 99 h 192"/>
              <a:gd name="T48" fmla="*/ 45 w 191"/>
              <a:gd name="T49" fmla="*/ 105 h 192"/>
              <a:gd name="T50" fmla="*/ 45 w 191"/>
              <a:gd name="T51" fmla="*/ 143 h 192"/>
              <a:gd name="T52" fmla="*/ 45 w 191"/>
              <a:gd name="T53" fmla="*/ 68 h 192"/>
              <a:gd name="T54" fmla="*/ 39 w 191"/>
              <a:gd name="T55" fmla="*/ 74 h 192"/>
              <a:gd name="T56" fmla="*/ 33 w 191"/>
              <a:gd name="T57" fmla="*/ 68 h 192"/>
              <a:gd name="T58" fmla="*/ 33 w 191"/>
              <a:gd name="T59" fmla="*/ 29 h 192"/>
              <a:gd name="T60" fmla="*/ 39 w 191"/>
              <a:gd name="T61" fmla="*/ 23 h 192"/>
              <a:gd name="T62" fmla="*/ 45 w 191"/>
              <a:gd name="T63" fmla="*/ 29 h 192"/>
              <a:gd name="T64" fmla="*/ 45 w 191"/>
              <a:gd name="T65" fmla="*/ 68 h 192"/>
              <a:gd name="T66" fmla="*/ 146 w 191"/>
              <a:gd name="T67" fmla="*/ 108 h 192"/>
              <a:gd name="T68" fmla="*/ 124 w 191"/>
              <a:gd name="T69" fmla="*/ 86 h 192"/>
              <a:gd name="T70" fmla="*/ 146 w 191"/>
              <a:gd name="T71" fmla="*/ 64 h 192"/>
              <a:gd name="T72" fmla="*/ 168 w 191"/>
              <a:gd name="T73" fmla="*/ 86 h 192"/>
              <a:gd name="T74" fmla="*/ 146 w 191"/>
              <a:gd name="T75" fmla="*/ 10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1" h="192">
                <a:moveTo>
                  <a:pt x="165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61"/>
                  <a:pt x="12" y="172"/>
                  <a:pt x="26" y="172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8" y="186"/>
                  <a:pt x="38" y="186"/>
                  <a:pt x="38" y="186"/>
                </a:cubicBezTo>
                <a:cubicBezTo>
                  <a:pt x="38" y="189"/>
                  <a:pt x="40" y="192"/>
                  <a:pt x="44" y="192"/>
                </a:cubicBezTo>
                <a:cubicBezTo>
                  <a:pt x="47" y="192"/>
                  <a:pt x="50" y="189"/>
                  <a:pt x="50" y="186"/>
                </a:cubicBezTo>
                <a:cubicBezTo>
                  <a:pt x="50" y="172"/>
                  <a:pt x="50" y="172"/>
                  <a:pt x="50" y="172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1" y="186"/>
                  <a:pt x="141" y="186"/>
                  <a:pt x="141" y="186"/>
                </a:cubicBezTo>
                <a:cubicBezTo>
                  <a:pt x="141" y="189"/>
                  <a:pt x="144" y="192"/>
                  <a:pt x="147" y="192"/>
                </a:cubicBezTo>
                <a:cubicBezTo>
                  <a:pt x="151" y="192"/>
                  <a:pt x="154" y="189"/>
                  <a:pt x="154" y="186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79" y="172"/>
                  <a:pt x="191" y="161"/>
                  <a:pt x="191" y="146"/>
                </a:cubicBezTo>
                <a:cubicBezTo>
                  <a:pt x="191" y="26"/>
                  <a:pt x="191" y="26"/>
                  <a:pt x="191" y="26"/>
                </a:cubicBezTo>
                <a:cubicBezTo>
                  <a:pt x="191" y="12"/>
                  <a:pt x="179" y="0"/>
                  <a:pt x="165" y="0"/>
                </a:cubicBezTo>
                <a:close/>
                <a:moveTo>
                  <a:pt x="45" y="143"/>
                </a:moveTo>
                <a:cubicBezTo>
                  <a:pt x="45" y="146"/>
                  <a:pt x="42" y="149"/>
                  <a:pt x="39" y="149"/>
                </a:cubicBezTo>
                <a:cubicBezTo>
                  <a:pt x="36" y="149"/>
                  <a:pt x="33" y="146"/>
                  <a:pt x="33" y="143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1"/>
                  <a:pt x="36" y="99"/>
                  <a:pt x="39" y="99"/>
                </a:cubicBezTo>
                <a:cubicBezTo>
                  <a:pt x="42" y="99"/>
                  <a:pt x="45" y="101"/>
                  <a:pt x="45" y="105"/>
                </a:cubicBezTo>
                <a:lnTo>
                  <a:pt x="45" y="143"/>
                </a:lnTo>
                <a:close/>
                <a:moveTo>
                  <a:pt x="45" y="68"/>
                </a:moveTo>
                <a:cubicBezTo>
                  <a:pt x="45" y="71"/>
                  <a:pt x="42" y="74"/>
                  <a:pt x="39" y="74"/>
                </a:cubicBezTo>
                <a:cubicBezTo>
                  <a:pt x="36" y="74"/>
                  <a:pt x="33" y="71"/>
                  <a:pt x="33" y="68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6"/>
                  <a:pt x="36" y="23"/>
                  <a:pt x="39" y="23"/>
                </a:cubicBezTo>
                <a:cubicBezTo>
                  <a:pt x="42" y="23"/>
                  <a:pt x="45" y="26"/>
                  <a:pt x="45" y="29"/>
                </a:cubicBezTo>
                <a:lnTo>
                  <a:pt x="45" y="68"/>
                </a:lnTo>
                <a:close/>
                <a:moveTo>
                  <a:pt x="146" y="108"/>
                </a:moveTo>
                <a:cubicBezTo>
                  <a:pt x="134" y="108"/>
                  <a:pt x="124" y="98"/>
                  <a:pt x="124" y="86"/>
                </a:cubicBezTo>
                <a:cubicBezTo>
                  <a:pt x="124" y="74"/>
                  <a:pt x="134" y="64"/>
                  <a:pt x="146" y="64"/>
                </a:cubicBezTo>
                <a:cubicBezTo>
                  <a:pt x="158" y="64"/>
                  <a:pt x="168" y="74"/>
                  <a:pt x="168" y="86"/>
                </a:cubicBezTo>
                <a:cubicBezTo>
                  <a:pt x="168" y="98"/>
                  <a:pt x="158" y="108"/>
                  <a:pt x="146" y="1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45"/>
          <p:cNvSpPr/>
          <p:nvPr/>
        </p:nvSpPr>
        <p:spPr bwMode="auto">
          <a:xfrm>
            <a:off x="8971382" y="2079627"/>
            <a:ext cx="266665" cy="550863"/>
          </a:xfrm>
          <a:custGeom>
            <a:avLst/>
            <a:gdLst>
              <a:gd name="T0" fmla="*/ 85 w 94"/>
              <a:gd name="T1" fmla="*/ 9 h 193"/>
              <a:gd name="T2" fmla="*/ 54 w 94"/>
              <a:gd name="T3" fmla="*/ 2 h 193"/>
              <a:gd name="T4" fmla="*/ 30 w 94"/>
              <a:gd name="T5" fmla="*/ 7 h 193"/>
              <a:gd name="T6" fmla="*/ 0 w 94"/>
              <a:gd name="T7" fmla="*/ 39 h 193"/>
              <a:gd name="T8" fmla="*/ 9 w 94"/>
              <a:gd name="T9" fmla="*/ 39 h 193"/>
              <a:gd name="T10" fmla="*/ 41 w 94"/>
              <a:gd name="T11" fmla="*/ 49 h 193"/>
              <a:gd name="T12" fmla="*/ 41 w 94"/>
              <a:gd name="T13" fmla="*/ 39 h 193"/>
              <a:gd name="T14" fmla="*/ 45 w 94"/>
              <a:gd name="T15" fmla="*/ 35 h 193"/>
              <a:gd name="T16" fmla="*/ 49 w 94"/>
              <a:gd name="T17" fmla="*/ 39 h 193"/>
              <a:gd name="T18" fmla="*/ 49 w 94"/>
              <a:gd name="T19" fmla="*/ 156 h 193"/>
              <a:gd name="T20" fmla="*/ 45 w 94"/>
              <a:gd name="T21" fmla="*/ 160 h 193"/>
              <a:gd name="T22" fmla="*/ 41 w 94"/>
              <a:gd name="T23" fmla="*/ 156 h 193"/>
              <a:gd name="T24" fmla="*/ 41 w 94"/>
              <a:gd name="T25" fmla="*/ 146 h 193"/>
              <a:gd name="T26" fmla="*/ 9 w 94"/>
              <a:gd name="T27" fmla="*/ 156 h 193"/>
              <a:gd name="T28" fmla="*/ 1 w 94"/>
              <a:gd name="T29" fmla="*/ 156 h 193"/>
              <a:gd name="T30" fmla="*/ 29 w 94"/>
              <a:gd name="T31" fmla="*/ 184 h 193"/>
              <a:gd name="T32" fmla="*/ 54 w 94"/>
              <a:gd name="T33" fmla="*/ 192 h 193"/>
              <a:gd name="T34" fmla="*/ 66 w 94"/>
              <a:gd name="T35" fmla="*/ 193 h 193"/>
              <a:gd name="T36" fmla="*/ 85 w 94"/>
              <a:gd name="T37" fmla="*/ 188 h 193"/>
              <a:gd name="T38" fmla="*/ 94 w 94"/>
              <a:gd name="T39" fmla="*/ 169 h 193"/>
              <a:gd name="T40" fmla="*/ 94 w 94"/>
              <a:gd name="T41" fmla="*/ 29 h 193"/>
              <a:gd name="T42" fmla="*/ 85 w 94"/>
              <a:gd name="T43" fmla="*/ 9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" h="193">
                <a:moveTo>
                  <a:pt x="85" y="9"/>
                </a:moveTo>
                <a:cubicBezTo>
                  <a:pt x="77" y="3"/>
                  <a:pt x="66" y="0"/>
                  <a:pt x="54" y="2"/>
                </a:cubicBezTo>
                <a:cubicBezTo>
                  <a:pt x="30" y="7"/>
                  <a:pt x="30" y="7"/>
                  <a:pt x="30" y="7"/>
                </a:cubicBezTo>
                <a:cubicBezTo>
                  <a:pt x="13" y="10"/>
                  <a:pt x="0" y="24"/>
                  <a:pt x="0" y="39"/>
                </a:cubicBezTo>
                <a:cubicBezTo>
                  <a:pt x="3" y="39"/>
                  <a:pt x="6" y="39"/>
                  <a:pt x="9" y="39"/>
                </a:cubicBezTo>
                <a:cubicBezTo>
                  <a:pt x="20" y="39"/>
                  <a:pt x="31" y="42"/>
                  <a:pt x="41" y="4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7"/>
                  <a:pt x="43" y="35"/>
                  <a:pt x="45" y="35"/>
                </a:cubicBezTo>
                <a:cubicBezTo>
                  <a:pt x="47" y="35"/>
                  <a:pt x="49" y="37"/>
                  <a:pt x="49" y="39"/>
                </a:cubicBezTo>
                <a:cubicBezTo>
                  <a:pt x="49" y="156"/>
                  <a:pt x="49" y="156"/>
                  <a:pt x="49" y="156"/>
                </a:cubicBezTo>
                <a:cubicBezTo>
                  <a:pt x="49" y="158"/>
                  <a:pt x="47" y="160"/>
                  <a:pt x="45" y="160"/>
                </a:cubicBezTo>
                <a:cubicBezTo>
                  <a:pt x="43" y="160"/>
                  <a:pt x="41" y="158"/>
                  <a:pt x="41" y="156"/>
                </a:cubicBezTo>
                <a:cubicBezTo>
                  <a:pt x="41" y="146"/>
                  <a:pt x="41" y="146"/>
                  <a:pt x="41" y="146"/>
                </a:cubicBezTo>
                <a:cubicBezTo>
                  <a:pt x="31" y="153"/>
                  <a:pt x="20" y="156"/>
                  <a:pt x="9" y="156"/>
                </a:cubicBezTo>
                <a:cubicBezTo>
                  <a:pt x="6" y="156"/>
                  <a:pt x="4" y="156"/>
                  <a:pt x="1" y="156"/>
                </a:cubicBezTo>
                <a:cubicBezTo>
                  <a:pt x="4" y="168"/>
                  <a:pt x="15" y="180"/>
                  <a:pt x="29" y="184"/>
                </a:cubicBezTo>
                <a:cubicBezTo>
                  <a:pt x="54" y="192"/>
                  <a:pt x="54" y="192"/>
                  <a:pt x="54" y="192"/>
                </a:cubicBezTo>
                <a:cubicBezTo>
                  <a:pt x="58" y="193"/>
                  <a:pt x="62" y="193"/>
                  <a:pt x="66" y="193"/>
                </a:cubicBezTo>
                <a:cubicBezTo>
                  <a:pt x="73" y="193"/>
                  <a:pt x="80" y="192"/>
                  <a:pt x="85" y="188"/>
                </a:cubicBezTo>
                <a:cubicBezTo>
                  <a:pt x="91" y="183"/>
                  <a:pt x="94" y="176"/>
                  <a:pt x="94" y="16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1"/>
                  <a:pt x="91" y="14"/>
                  <a:pt x="85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46"/>
          <p:cNvSpPr/>
          <p:nvPr/>
        </p:nvSpPr>
        <p:spPr bwMode="auto">
          <a:xfrm>
            <a:off x="8850747" y="2214564"/>
            <a:ext cx="236507" cy="287338"/>
          </a:xfrm>
          <a:custGeom>
            <a:avLst/>
            <a:gdLst>
              <a:gd name="T0" fmla="*/ 82 w 83"/>
              <a:gd name="T1" fmla="*/ 89 h 101"/>
              <a:gd name="T2" fmla="*/ 83 w 83"/>
              <a:gd name="T3" fmla="*/ 89 h 101"/>
              <a:gd name="T4" fmla="*/ 83 w 83"/>
              <a:gd name="T5" fmla="*/ 12 h 101"/>
              <a:gd name="T6" fmla="*/ 82 w 83"/>
              <a:gd name="T7" fmla="*/ 11 h 101"/>
              <a:gd name="T8" fmla="*/ 51 w 83"/>
              <a:gd name="T9" fmla="*/ 0 h 101"/>
              <a:gd name="T10" fmla="*/ 0 w 83"/>
              <a:gd name="T11" fmla="*/ 50 h 101"/>
              <a:gd name="T12" fmla="*/ 51 w 83"/>
              <a:gd name="T13" fmla="*/ 101 h 101"/>
              <a:gd name="T14" fmla="*/ 82 w 83"/>
              <a:gd name="T15" fmla="*/ 8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01">
                <a:moveTo>
                  <a:pt x="82" y="89"/>
                </a:moveTo>
                <a:cubicBezTo>
                  <a:pt x="83" y="89"/>
                  <a:pt x="83" y="89"/>
                  <a:pt x="83" y="89"/>
                </a:cubicBezTo>
                <a:cubicBezTo>
                  <a:pt x="83" y="12"/>
                  <a:pt x="83" y="12"/>
                  <a:pt x="83" y="12"/>
                </a:cubicBezTo>
                <a:cubicBezTo>
                  <a:pt x="82" y="11"/>
                  <a:pt x="82" y="11"/>
                  <a:pt x="82" y="11"/>
                </a:cubicBezTo>
                <a:cubicBezTo>
                  <a:pt x="73" y="4"/>
                  <a:pt x="62" y="0"/>
                  <a:pt x="51" y="0"/>
                </a:cubicBezTo>
                <a:cubicBezTo>
                  <a:pt x="23" y="0"/>
                  <a:pt x="0" y="23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62" y="101"/>
                  <a:pt x="73" y="97"/>
                  <a:pt x="82" y="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47"/>
          <p:cNvSpPr>
            <a:spLocks noEditPoints="1"/>
          </p:cNvSpPr>
          <p:nvPr/>
        </p:nvSpPr>
        <p:spPr bwMode="auto">
          <a:xfrm>
            <a:off x="1673007" y="2082802"/>
            <a:ext cx="547616" cy="547688"/>
          </a:xfrm>
          <a:custGeom>
            <a:avLst/>
            <a:gdLst>
              <a:gd name="T0" fmla="*/ 174 w 192"/>
              <a:gd name="T1" fmla="*/ 0 h 192"/>
              <a:gd name="T2" fmla="*/ 17 w 192"/>
              <a:gd name="T3" fmla="*/ 0 h 192"/>
              <a:gd name="T4" fmla="*/ 0 w 192"/>
              <a:gd name="T5" fmla="*/ 17 h 192"/>
              <a:gd name="T6" fmla="*/ 0 w 192"/>
              <a:gd name="T7" fmla="*/ 155 h 192"/>
              <a:gd name="T8" fmla="*/ 17 w 192"/>
              <a:gd name="T9" fmla="*/ 172 h 192"/>
              <a:gd name="T10" fmla="*/ 34 w 192"/>
              <a:gd name="T11" fmla="*/ 172 h 192"/>
              <a:gd name="T12" fmla="*/ 34 w 192"/>
              <a:gd name="T13" fmla="*/ 191 h 192"/>
              <a:gd name="T14" fmla="*/ 35 w 192"/>
              <a:gd name="T15" fmla="*/ 192 h 192"/>
              <a:gd name="T16" fmla="*/ 70 w 192"/>
              <a:gd name="T17" fmla="*/ 192 h 192"/>
              <a:gd name="T18" fmla="*/ 71 w 192"/>
              <a:gd name="T19" fmla="*/ 191 h 192"/>
              <a:gd name="T20" fmla="*/ 71 w 192"/>
              <a:gd name="T21" fmla="*/ 172 h 192"/>
              <a:gd name="T22" fmla="*/ 120 w 192"/>
              <a:gd name="T23" fmla="*/ 172 h 192"/>
              <a:gd name="T24" fmla="*/ 120 w 192"/>
              <a:gd name="T25" fmla="*/ 191 h 192"/>
              <a:gd name="T26" fmla="*/ 121 w 192"/>
              <a:gd name="T27" fmla="*/ 192 h 192"/>
              <a:gd name="T28" fmla="*/ 156 w 192"/>
              <a:gd name="T29" fmla="*/ 192 h 192"/>
              <a:gd name="T30" fmla="*/ 157 w 192"/>
              <a:gd name="T31" fmla="*/ 191 h 192"/>
              <a:gd name="T32" fmla="*/ 157 w 192"/>
              <a:gd name="T33" fmla="*/ 172 h 192"/>
              <a:gd name="T34" fmla="*/ 174 w 192"/>
              <a:gd name="T35" fmla="*/ 172 h 192"/>
              <a:gd name="T36" fmla="*/ 192 w 192"/>
              <a:gd name="T37" fmla="*/ 155 h 192"/>
              <a:gd name="T38" fmla="*/ 192 w 192"/>
              <a:gd name="T39" fmla="*/ 17 h 192"/>
              <a:gd name="T40" fmla="*/ 174 w 192"/>
              <a:gd name="T41" fmla="*/ 0 h 192"/>
              <a:gd name="T42" fmla="*/ 32 w 192"/>
              <a:gd name="T43" fmla="*/ 136 h 192"/>
              <a:gd name="T44" fmla="*/ 26 w 192"/>
              <a:gd name="T45" fmla="*/ 142 h 192"/>
              <a:gd name="T46" fmla="*/ 20 w 192"/>
              <a:gd name="T47" fmla="*/ 136 h 192"/>
              <a:gd name="T48" fmla="*/ 20 w 192"/>
              <a:gd name="T49" fmla="*/ 105 h 192"/>
              <a:gd name="T50" fmla="*/ 26 w 192"/>
              <a:gd name="T51" fmla="*/ 99 h 192"/>
              <a:gd name="T52" fmla="*/ 32 w 192"/>
              <a:gd name="T53" fmla="*/ 105 h 192"/>
              <a:gd name="T54" fmla="*/ 32 w 192"/>
              <a:gd name="T55" fmla="*/ 136 h 192"/>
              <a:gd name="T56" fmla="*/ 32 w 192"/>
              <a:gd name="T57" fmla="*/ 55 h 192"/>
              <a:gd name="T58" fmla="*/ 26 w 192"/>
              <a:gd name="T59" fmla="*/ 61 h 192"/>
              <a:gd name="T60" fmla="*/ 20 w 192"/>
              <a:gd name="T61" fmla="*/ 55 h 192"/>
              <a:gd name="T62" fmla="*/ 20 w 192"/>
              <a:gd name="T63" fmla="*/ 24 h 192"/>
              <a:gd name="T64" fmla="*/ 26 w 192"/>
              <a:gd name="T65" fmla="*/ 18 h 192"/>
              <a:gd name="T66" fmla="*/ 32 w 192"/>
              <a:gd name="T67" fmla="*/ 24 h 192"/>
              <a:gd name="T68" fmla="*/ 32 w 192"/>
              <a:gd name="T69" fmla="*/ 55 h 192"/>
              <a:gd name="T70" fmla="*/ 101 w 192"/>
              <a:gd name="T71" fmla="*/ 132 h 192"/>
              <a:gd name="T72" fmla="*/ 50 w 192"/>
              <a:gd name="T73" fmla="*/ 82 h 192"/>
              <a:gd name="T74" fmla="*/ 101 w 192"/>
              <a:gd name="T75" fmla="*/ 32 h 192"/>
              <a:gd name="T76" fmla="*/ 151 w 192"/>
              <a:gd name="T77" fmla="*/ 82 h 192"/>
              <a:gd name="T78" fmla="*/ 101 w 192"/>
              <a:gd name="T79" fmla="*/ 132 h 192"/>
              <a:gd name="T80" fmla="*/ 174 w 192"/>
              <a:gd name="T81" fmla="*/ 105 h 192"/>
              <a:gd name="T82" fmla="*/ 168 w 192"/>
              <a:gd name="T83" fmla="*/ 111 h 192"/>
              <a:gd name="T84" fmla="*/ 162 w 192"/>
              <a:gd name="T85" fmla="*/ 105 h 192"/>
              <a:gd name="T86" fmla="*/ 162 w 192"/>
              <a:gd name="T87" fmla="*/ 45 h 192"/>
              <a:gd name="T88" fmla="*/ 168 w 192"/>
              <a:gd name="T89" fmla="*/ 39 h 192"/>
              <a:gd name="T90" fmla="*/ 174 w 192"/>
              <a:gd name="T91" fmla="*/ 45 h 192"/>
              <a:gd name="T92" fmla="*/ 174 w 192"/>
              <a:gd name="T93" fmla="*/ 10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92">
                <a:moveTo>
                  <a:pt x="174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64"/>
                  <a:pt x="7" y="172"/>
                  <a:pt x="17" y="172"/>
                </a:cubicBezTo>
                <a:cubicBezTo>
                  <a:pt x="34" y="172"/>
                  <a:pt x="34" y="172"/>
                  <a:pt x="34" y="172"/>
                </a:cubicBezTo>
                <a:cubicBezTo>
                  <a:pt x="34" y="191"/>
                  <a:pt x="34" y="191"/>
                  <a:pt x="34" y="191"/>
                </a:cubicBezTo>
                <a:cubicBezTo>
                  <a:pt x="34" y="192"/>
                  <a:pt x="34" y="192"/>
                  <a:pt x="35" y="192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70" y="192"/>
                  <a:pt x="71" y="192"/>
                  <a:pt x="71" y="191"/>
                </a:cubicBezTo>
                <a:cubicBezTo>
                  <a:pt x="71" y="172"/>
                  <a:pt x="71" y="172"/>
                  <a:pt x="71" y="172"/>
                </a:cubicBezTo>
                <a:cubicBezTo>
                  <a:pt x="120" y="172"/>
                  <a:pt x="120" y="172"/>
                  <a:pt x="120" y="172"/>
                </a:cubicBezTo>
                <a:cubicBezTo>
                  <a:pt x="120" y="191"/>
                  <a:pt x="120" y="191"/>
                  <a:pt x="120" y="191"/>
                </a:cubicBezTo>
                <a:cubicBezTo>
                  <a:pt x="120" y="192"/>
                  <a:pt x="121" y="192"/>
                  <a:pt x="121" y="192"/>
                </a:cubicBezTo>
                <a:cubicBezTo>
                  <a:pt x="156" y="192"/>
                  <a:pt x="156" y="192"/>
                  <a:pt x="156" y="192"/>
                </a:cubicBezTo>
                <a:cubicBezTo>
                  <a:pt x="157" y="192"/>
                  <a:pt x="157" y="192"/>
                  <a:pt x="157" y="191"/>
                </a:cubicBezTo>
                <a:cubicBezTo>
                  <a:pt x="157" y="172"/>
                  <a:pt x="157" y="172"/>
                  <a:pt x="157" y="172"/>
                </a:cubicBezTo>
                <a:cubicBezTo>
                  <a:pt x="174" y="172"/>
                  <a:pt x="174" y="172"/>
                  <a:pt x="174" y="172"/>
                </a:cubicBezTo>
                <a:cubicBezTo>
                  <a:pt x="184" y="172"/>
                  <a:pt x="192" y="164"/>
                  <a:pt x="192" y="155"/>
                </a:cubicBezTo>
                <a:cubicBezTo>
                  <a:pt x="192" y="17"/>
                  <a:pt x="192" y="17"/>
                  <a:pt x="192" y="17"/>
                </a:cubicBezTo>
                <a:cubicBezTo>
                  <a:pt x="192" y="8"/>
                  <a:pt x="184" y="0"/>
                  <a:pt x="174" y="0"/>
                </a:cubicBezTo>
                <a:close/>
                <a:moveTo>
                  <a:pt x="32" y="136"/>
                </a:moveTo>
                <a:cubicBezTo>
                  <a:pt x="32" y="139"/>
                  <a:pt x="29" y="142"/>
                  <a:pt x="26" y="142"/>
                </a:cubicBezTo>
                <a:cubicBezTo>
                  <a:pt x="22" y="142"/>
                  <a:pt x="20" y="139"/>
                  <a:pt x="20" y="136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2"/>
                  <a:pt x="22" y="99"/>
                  <a:pt x="26" y="99"/>
                </a:cubicBezTo>
                <a:cubicBezTo>
                  <a:pt x="29" y="99"/>
                  <a:pt x="32" y="102"/>
                  <a:pt x="32" y="105"/>
                </a:cubicBezTo>
                <a:lnTo>
                  <a:pt x="32" y="136"/>
                </a:lnTo>
                <a:close/>
                <a:moveTo>
                  <a:pt x="32" y="55"/>
                </a:moveTo>
                <a:cubicBezTo>
                  <a:pt x="32" y="58"/>
                  <a:pt x="29" y="61"/>
                  <a:pt x="26" y="61"/>
                </a:cubicBezTo>
                <a:cubicBezTo>
                  <a:pt x="22" y="61"/>
                  <a:pt x="20" y="58"/>
                  <a:pt x="20" y="5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1"/>
                  <a:pt x="22" y="18"/>
                  <a:pt x="26" y="18"/>
                </a:cubicBezTo>
                <a:cubicBezTo>
                  <a:pt x="29" y="18"/>
                  <a:pt x="32" y="21"/>
                  <a:pt x="32" y="24"/>
                </a:cubicBezTo>
                <a:lnTo>
                  <a:pt x="32" y="55"/>
                </a:lnTo>
                <a:close/>
                <a:moveTo>
                  <a:pt x="101" y="132"/>
                </a:moveTo>
                <a:cubicBezTo>
                  <a:pt x="73" y="132"/>
                  <a:pt x="50" y="110"/>
                  <a:pt x="50" y="82"/>
                </a:cubicBezTo>
                <a:cubicBezTo>
                  <a:pt x="50" y="54"/>
                  <a:pt x="73" y="32"/>
                  <a:pt x="101" y="32"/>
                </a:cubicBezTo>
                <a:cubicBezTo>
                  <a:pt x="128" y="32"/>
                  <a:pt x="151" y="54"/>
                  <a:pt x="151" y="82"/>
                </a:cubicBezTo>
                <a:cubicBezTo>
                  <a:pt x="151" y="110"/>
                  <a:pt x="128" y="132"/>
                  <a:pt x="101" y="132"/>
                </a:cubicBezTo>
                <a:close/>
                <a:moveTo>
                  <a:pt x="174" y="105"/>
                </a:moveTo>
                <a:cubicBezTo>
                  <a:pt x="174" y="108"/>
                  <a:pt x="172" y="111"/>
                  <a:pt x="168" y="111"/>
                </a:cubicBezTo>
                <a:cubicBezTo>
                  <a:pt x="165" y="111"/>
                  <a:pt x="162" y="108"/>
                  <a:pt x="162" y="105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62" y="42"/>
                  <a:pt x="165" y="39"/>
                  <a:pt x="168" y="39"/>
                </a:cubicBezTo>
                <a:cubicBezTo>
                  <a:pt x="172" y="39"/>
                  <a:pt x="174" y="42"/>
                  <a:pt x="174" y="45"/>
                </a:cubicBezTo>
                <a:lnTo>
                  <a:pt x="174" y="1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Oval 148"/>
          <p:cNvSpPr>
            <a:spLocks noChangeArrowheads="1"/>
          </p:cNvSpPr>
          <p:nvPr/>
        </p:nvSpPr>
        <p:spPr bwMode="auto">
          <a:xfrm>
            <a:off x="1852371" y="2208214"/>
            <a:ext cx="217459" cy="2174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9"/>
          <p:cNvSpPr>
            <a:spLocks noEditPoints="1"/>
          </p:cNvSpPr>
          <p:nvPr/>
        </p:nvSpPr>
        <p:spPr bwMode="auto">
          <a:xfrm>
            <a:off x="2863477" y="1198564"/>
            <a:ext cx="355554" cy="354013"/>
          </a:xfrm>
          <a:custGeom>
            <a:avLst/>
            <a:gdLst>
              <a:gd name="T0" fmla="*/ 62 w 125"/>
              <a:gd name="T1" fmla="*/ 0 h 124"/>
              <a:gd name="T2" fmla="*/ 0 w 125"/>
              <a:gd name="T3" fmla="*/ 62 h 124"/>
              <a:gd name="T4" fmla="*/ 62 w 125"/>
              <a:gd name="T5" fmla="*/ 124 h 124"/>
              <a:gd name="T6" fmla="*/ 125 w 125"/>
              <a:gd name="T7" fmla="*/ 62 h 124"/>
              <a:gd name="T8" fmla="*/ 62 w 125"/>
              <a:gd name="T9" fmla="*/ 0 h 124"/>
              <a:gd name="T10" fmla="*/ 65 w 125"/>
              <a:gd name="T11" fmla="*/ 93 h 124"/>
              <a:gd name="T12" fmla="*/ 65 w 125"/>
              <a:gd name="T13" fmla="*/ 103 h 124"/>
              <a:gd name="T14" fmla="*/ 59 w 125"/>
              <a:gd name="T15" fmla="*/ 103 h 124"/>
              <a:gd name="T16" fmla="*/ 59 w 125"/>
              <a:gd name="T17" fmla="*/ 93 h 124"/>
              <a:gd name="T18" fmla="*/ 44 w 125"/>
              <a:gd name="T19" fmla="*/ 89 h 124"/>
              <a:gd name="T20" fmla="*/ 46 w 125"/>
              <a:gd name="T21" fmla="*/ 82 h 124"/>
              <a:gd name="T22" fmla="*/ 61 w 125"/>
              <a:gd name="T23" fmla="*/ 86 h 124"/>
              <a:gd name="T24" fmla="*/ 73 w 125"/>
              <a:gd name="T25" fmla="*/ 76 h 124"/>
              <a:gd name="T26" fmla="*/ 61 w 125"/>
              <a:gd name="T27" fmla="*/ 64 h 124"/>
              <a:gd name="T28" fmla="*/ 44 w 125"/>
              <a:gd name="T29" fmla="*/ 47 h 124"/>
              <a:gd name="T30" fmla="*/ 60 w 125"/>
              <a:gd name="T31" fmla="*/ 31 h 124"/>
              <a:gd name="T32" fmla="*/ 60 w 125"/>
              <a:gd name="T33" fmla="*/ 20 h 124"/>
              <a:gd name="T34" fmla="*/ 66 w 125"/>
              <a:gd name="T35" fmla="*/ 20 h 124"/>
              <a:gd name="T36" fmla="*/ 66 w 125"/>
              <a:gd name="T37" fmla="*/ 30 h 124"/>
              <a:gd name="T38" fmla="*/ 79 w 125"/>
              <a:gd name="T39" fmla="*/ 34 h 124"/>
              <a:gd name="T40" fmla="*/ 77 w 125"/>
              <a:gd name="T41" fmla="*/ 40 h 124"/>
              <a:gd name="T42" fmla="*/ 64 w 125"/>
              <a:gd name="T43" fmla="*/ 37 h 124"/>
              <a:gd name="T44" fmla="*/ 53 w 125"/>
              <a:gd name="T45" fmla="*/ 46 h 124"/>
              <a:gd name="T46" fmla="*/ 66 w 125"/>
              <a:gd name="T47" fmla="*/ 57 h 124"/>
              <a:gd name="T48" fmla="*/ 81 w 125"/>
              <a:gd name="T49" fmla="*/ 76 h 124"/>
              <a:gd name="T50" fmla="*/ 65 w 125"/>
              <a:gd name="T51" fmla="*/ 9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5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7" y="124"/>
                  <a:pt x="125" y="96"/>
                  <a:pt x="125" y="62"/>
                </a:cubicBezTo>
                <a:cubicBezTo>
                  <a:pt x="125" y="28"/>
                  <a:pt x="97" y="0"/>
                  <a:pt x="62" y="0"/>
                </a:cubicBezTo>
                <a:close/>
                <a:moveTo>
                  <a:pt x="65" y="93"/>
                </a:moveTo>
                <a:cubicBezTo>
                  <a:pt x="65" y="103"/>
                  <a:pt x="65" y="103"/>
                  <a:pt x="65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93"/>
                  <a:pt x="59" y="93"/>
                  <a:pt x="59" y="93"/>
                </a:cubicBezTo>
                <a:cubicBezTo>
                  <a:pt x="53" y="93"/>
                  <a:pt x="47" y="91"/>
                  <a:pt x="44" y="89"/>
                </a:cubicBezTo>
                <a:cubicBezTo>
                  <a:pt x="46" y="82"/>
                  <a:pt x="46" y="82"/>
                  <a:pt x="46" y="82"/>
                </a:cubicBezTo>
                <a:cubicBezTo>
                  <a:pt x="50" y="84"/>
                  <a:pt x="55" y="86"/>
                  <a:pt x="61" y="86"/>
                </a:cubicBezTo>
                <a:cubicBezTo>
                  <a:pt x="68" y="86"/>
                  <a:pt x="73" y="82"/>
                  <a:pt x="73" y="76"/>
                </a:cubicBezTo>
                <a:cubicBezTo>
                  <a:pt x="73" y="71"/>
                  <a:pt x="69" y="67"/>
                  <a:pt x="61" y="64"/>
                </a:cubicBezTo>
                <a:cubicBezTo>
                  <a:pt x="51" y="60"/>
                  <a:pt x="44" y="56"/>
                  <a:pt x="44" y="47"/>
                </a:cubicBezTo>
                <a:cubicBezTo>
                  <a:pt x="44" y="38"/>
                  <a:pt x="50" y="32"/>
                  <a:pt x="60" y="31"/>
                </a:cubicBezTo>
                <a:cubicBezTo>
                  <a:pt x="60" y="20"/>
                  <a:pt x="60" y="20"/>
                  <a:pt x="60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30"/>
                  <a:pt x="66" y="30"/>
                  <a:pt x="66" y="30"/>
                </a:cubicBezTo>
                <a:cubicBezTo>
                  <a:pt x="72" y="30"/>
                  <a:pt x="76" y="32"/>
                  <a:pt x="79" y="34"/>
                </a:cubicBezTo>
                <a:cubicBezTo>
                  <a:pt x="77" y="40"/>
                  <a:pt x="77" y="40"/>
                  <a:pt x="77" y="40"/>
                </a:cubicBezTo>
                <a:cubicBezTo>
                  <a:pt x="74" y="39"/>
                  <a:pt x="70" y="37"/>
                  <a:pt x="64" y="37"/>
                </a:cubicBezTo>
                <a:cubicBezTo>
                  <a:pt x="56" y="37"/>
                  <a:pt x="53" y="42"/>
                  <a:pt x="53" y="46"/>
                </a:cubicBezTo>
                <a:cubicBezTo>
                  <a:pt x="53" y="51"/>
                  <a:pt x="57" y="53"/>
                  <a:pt x="66" y="57"/>
                </a:cubicBezTo>
                <a:cubicBezTo>
                  <a:pt x="76" y="61"/>
                  <a:pt x="81" y="67"/>
                  <a:pt x="81" y="76"/>
                </a:cubicBezTo>
                <a:cubicBezTo>
                  <a:pt x="81" y="84"/>
                  <a:pt x="76" y="91"/>
                  <a:pt x="65" y="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150"/>
          <p:cNvSpPr>
            <a:spLocks noChangeArrowheads="1"/>
          </p:cNvSpPr>
          <p:nvPr/>
        </p:nvSpPr>
        <p:spPr bwMode="auto">
          <a:xfrm>
            <a:off x="3011095" y="1004889"/>
            <a:ext cx="384125" cy="120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51"/>
          <p:cNvSpPr/>
          <p:nvPr/>
        </p:nvSpPr>
        <p:spPr bwMode="auto">
          <a:xfrm>
            <a:off x="3011095" y="1108077"/>
            <a:ext cx="384125" cy="79375"/>
          </a:xfrm>
          <a:custGeom>
            <a:avLst/>
            <a:gdLst>
              <a:gd name="T0" fmla="*/ 131 w 135"/>
              <a:gd name="T1" fmla="*/ 0 h 28"/>
              <a:gd name="T2" fmla="*/ 130 w 135"/>
              <a:gd name="T3" fmla="*/ 0 h 28"/>
              <a:gd name="T4" fmla="*/ 67 w 135"/>
              <a:gd name="T5" fmla="*/ 12 h 28"/>
              <a:gd name="T6" fmla="*/ 4 w 135"/>
              <a:gd name="T7" fmla="*/ 0 h 28"/>
              <a:gd name="T8" fmla="*/ 4 w 135"/>
              <a:gd name="T9" fmla="*/ 0 h 28"/>
              <a:gd name="T10" fmla="*/ 3 w 135"/>
              <a:gd name="T11" fmla="*/ 0 h 28"/>
              <a:gd name="T12" fmla="*/ 0 w 135"/>
              <a:gd name="T13" fmla="*/ 7 h 28"/>
              <a:gd name="T14" fmla="*/ 67 w 135"/>
              <a:gd name="T15" fmla="*/ 28 h 28"/>
              <a:gd name="T16" fmla="*/ 135 w 135"/>
              <a:gd name="T17" fmla="*/ 7 h 28"/>
              <a:gd name="T18" fmla="*/ 132 w 135"/>
              <a:gd name="T19" fmla="*/ 0 h 28"/>
              <a:gd name="T20" fmla="*/ 131 w 135"/>
              <a:gd name="T2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" h="28">
                <a:moveTo>
                  <a:pt x="131" y="0"/>
                </a:moveTo>
                <a:cubicBezTo>
                  <a:pt x="130" y="0"/>
                  <a:pt x="130" y="0"/>
                  <a:pt x="130" y="0"/>
                </a:cubicBezTo>
                <a:cubicBezTo>
                  <a:pt x="116" y="9"/>
                  <a:pt x="88" y="12"/>
                  <a:pt x="67" y="12"/>
                </a:cubicBezTo>
                <a:cubicBezTo>
                  <a:pt x="47" y="12"/>
                  <a:pt x="19" y="9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2"/>
                  <a:pt x="0" y="4"/>
                  <a:pt x="0" y="7"/>
                </a:cubicBezTo>
                <a:cubicBezTo>
                  <a:pt x="0" y="18"/>
                  <a:pt x="30" y="28"/>
                  <a:pt x="67" y="28"/>
                </a:cubicBezTo>
                <a:cubicBezTo>
                  <a:pt x="105" y="28"/>
                  <a:pt x="135" y="18"/>
                  <a:pt x="135" y="7"/>
                </a:cubicBezTo>
                <a:cubicBezTo>
                  <a:pt x="135" y="4"/>
                  <a:pt x="134" y="2"/>
                  <a:pt x="132" y="0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2"/>
          <p:cNvSpPr/>
          <p:nvPr/>
        </p:nvSpPr>
        <p:spPr bwMode="auto">
          <a:xfrm>
            <a:off x="3011095" y="1165227"/>
            <a:ext cx="38095" cy="14288"/>
          </a:xfrm>
          <a:custGeom>
            <a:avLst/>
            <a:gdLst>
              <a:gd name="T0" fmla="*/ 13 w 13"/>
              <a:gd name="T1" fmla="*/ 4 h 5"/>
              <a:gd name="T2" fmla="*/ 4 w 13"/>
              <a:gd name="T3" fmla="*/ 0 h 5"/>
              <a:gd name="T4" fmla="*/ 4 w 13"/>
              <a:gd name="T5" fmla="*/ 0 h 5"/>
              <a:gd name="T6" fmla="*/ 3 w 13"/>
              <a:gd name="T7" fmla="*/ 0 h 5"/>
              <a:gd name="T8" fmla="*/ 0 w 13"/>
              <a:gd name="T9" fmla="*/ 5 h 5"/>
              <a:gd name="T10" fmla="*/ 10 w 13"/>
              <a:gd name="T11" fmla="*/ 4 h 5"/>
              <a:gd name="T12" fmla="*/ 13 w 13"/>
              <a:gd name="T13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5">
                <a:moveTo>
                  <a:pt x="13" y="4"/>
                </a:moveTo>
                <a:cubicBezTo>
                  <a:pt x="10" y="3"/>
                  <a:pt x="7" y="2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3"/>
                  <a:pt x="0" y="5"/>
                </a:cubicBezTo>
                <a:cubicBezTo>
                  <a:pt x="4" y="4"/>
                  <a:pt x="7" y="4"/>
                  <a:pt x="10" y="4"/>
                </a:cubicBezTo>
                <a:cubicBezTo>
                  <a:pt x="11" y="4"/>
                  <a:pt x="12" y="4"/>
                  <a:pt x="13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53"/>
          <p:cNvSpPr/>
          <p:nvPr/>
        </p:nvSpPr>
        <p:spPr bwMode="auto">
          <a:xfrm>
            <a:off x="3122206" y="1165227"/>
            <a:ext cx="273014" cy="79375"/>
          </a:xfrm>
          <a:custGeom>
            <a:avLst/>
            <a:gdLst>
              <a:gd name="T0" fmla="*/ 92 w 96"/>
              <a:gd name="T1" fmla="*/ 0 h 28"/>
              <a:gd name="T2" fmla="*/ 91 w 96"/>
              <a:gd name="T3" fmla="*/ 0 h 28"/>
              <a:gd name="T4" fmla="*/ 28 w 96"/>
              <a:gd name="T5" fmla="*/ 12 h 28"/>
              <a:gd name="T6" fmla="*/ 0 w 96"/>
              <a:gd name="T7" fmla="*/ 10 h 28"/>
              <a:gd name="T8" fmla="*/ 24 w 96"/>
              <a:gd name="T9" fmla="*/ 28 h 28"/>
              <a:gd name="T10" fmla="*/ 28 w 96"/>
              <a:gd name="T11" fmla="*/ 28 h 28"/>
              <a:gd name="T12" fmla="*/ 96 w 96"/>
              <a:gd name="T13" fmla="*/ 7 h 28"/>
              <a:gd name="T14" fmla="*/ 93 w 96"/>
              <a:gd name="T15" fmla="*/ 0 h 28"/>
              <a:gd name="T16" fmla="*/ 92 w 96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28">
                <a:moveTo>
                  <a:pt x="92" y="0"/>
                </a:moveTo>
                <a:cubicBezTo>
                  <a:pt x="91" y="0"/>
                  <a:pt x="91" y="0"/>
                  <a:pt x="91" y="0"/>
                </a:cubicBezTo>
                <a:cubicBezTo>
                  <a:pt x="77" y="9"/>
                  <a:pt x="49" y="12"/>
                  <a:pt x="28" y="12"/>
                </a:cubicBezTo>
                <a:cubicBezTo>
                  <a:pt x="20" y="12"/>
                  <a:pt x="10" y="12"/>
                  <a:pt x="0" y="10"/>
                </a:cubicBezTo>
                <a:cubicBezTo>
                  <a:pt x="9" y="15"/>
                  <a:pt x="17" y="20"/>
                  <a:pt x="24" y="28"/>
                </a:cubicBezTo>
                <a:cubicBezTo>
                  <a:pt x="25" y="28"/>
                  <a:pt x="27" y="28"/>
                  <a:pt x="28" y="28"/>
                </a:cubicBezTo>
                <a:cubicBezTo>
                  <a:pt x="66" y="28"/>
                  <a:pt x="96" y="19"/>
                  <a:pt x="96" y="7"/>
                </a:cubicBezTo>
                <a:cubicBezTo>
                  <a:pt x="96" y="4"/>
                  <a:pt x="95" y="2"/>
                  <a:pt x="93" y="0"/>
                </a:cubicBezTo>
                <a:lnTo>
                  <a:pt x="9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54"/>
          <p:cNvSpPr/>
          <p:nvPr/>
        </p:nvSpPr>
        <p:spPr bwMode="auto">
          <a:xfrm>
            <a:off x="3203158" y="1222377"/>
            <a:ext cx="192062" cy="79375"/>
          </a:xfrm>
          <a:custGeom>
            <a:avLst/>
            <a:gdLst>
              <a:gd name="T0" fmla="*/ 64 w 68"/>
              <a:gd name="T1" fmla="*/ 0 h 28"/>
              <a:gd name="T2" fmla="*/ 63 w 68"/>
              <a:gd name="T3" fmla="*/ 0 h 28"/>
              <a:gd name="T4" fmla="*/ 0 w 68"/>
              <a:gd name="T5" fmla="*/ 12 h 28"/>
              <a:gd name="T6" fmla="*/ 0 w 68"/>
              <a:gd name="T7" fmla="*/ 12 h 28"/>
              <a:gd name="T8" fmla="*/ 8 w 68"/>
              <a:gd name="T9" fmla="*/ 28 h 28"/>
              <a:gd name="T10" fmla="*/ 68 w 68"/>
              <a:gd name="T11" fmla="*/ 7 h 28"/>
              <a:gd name="T12" fmla="*/ 65 w 68"/>
              <a:gd name="T13" fmla="*/ 0 h 28"/>
              <a:gd name="T14" fmla="*/ 64 w 68"/>
              <a:gd name="T1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28">
                <a:moveTo>
                  <a:pt x="64" y="0"/>
                </a:moveTo>
                <a:cubicBezTo>
                  <a:pt x="63" y="0"/>
                  <a:pt x="63" y="0"/>
                  <a:pt x="63" y="0"/>
                </a:cubicBezTo>
                <a:cubicBezTo>
                  <a:pt x="49" y="9"/>
                  <a:pt x="21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3" y="17"/>
                  <a:pt x="6" y="22"/>
                  <a:pt x="8" y="28"/>
                </a:cubicBezTo>
                <a:cubicBezTo>
                  <a:pt x="42" y="27"/>
                  <a:pt x="68" y="18"/>
                  <a:pt x="68" y="7"/>
                </a:cubicBezTo>
                <a:cubicBezTo>
                  <a:pt x="68" y="5"/>
                  <a:pt x="67" y="2"/>
                  <a:pt x="65" y="0"/>
                </a:cubicBezTo>
                <a:lnTo>
                  <a:pt x="6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55"/>
          <p:cNvSpPr/>
          <p:nvPr/>
        </p:nvSpPr>
        <p:spPr bwMode="auto">
          <a:xfrm>
            <a:off x="3230142" y="1279527"/>
            <a:ext cx="165079" cy="79375"/>
          </a:xfrm>
          <a:custGeom>
            <a:avLst/>
            <a:gdLst>
              <a:gd name="T0" fmla="*/ 54 w 58"/>
              <a:gd name="T1" fmla="*/ 0 h 28"/>
              <a:gd name="T2" fmla="*/ 53 w 58"/>
              <a:gd name="T3" fmla="*/ 0 h 28"/>
              <a:gd name="T4" fmla="*/ 0 w 58"/>
              <a:gd name="T5" fmla="*/ 12 h 28"/>
              <a:gd name="T6" fmla="*/ 3 w 58"/>
              <a:gd name="T7" fmla="*/ 28 h 28"/>
              <a:gd name="T8" fmla="*/ 58 w 58"/>
              <a:gd name="T9" fmla="*/ 7 h 28"/>
              <a:gd name="T10" fmla="*/ 55 w 58"/>
              <a:gd name="T11" fmla="*/ 0 h 28"/>
              <a:gd name="T12" fmla="*/ 54 w 58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28">
                <a:moveTo>
                  <a:pt x="54" y="0"/>
                </a:moveTo>
                <a:cubicBezTo>
                  <a:pt x="53" y="0"/>
                  <a:pt x="53" y="0"/>
                  <a:pt x="53" y="0"/>
                </a:cubicBezTo>
                <a:cubicBezTo>
                  <a:pt x="41" y="8"/>
                  <a:pt x="19" y="11"/>
                  <a:pt x="0" y="12"/>
                </a:cubicBezTo>
                <a:cubicBezTo>
                  <a:pt x="2" y="17"/>
                  <a:pt x="3" y="22"/>
                  <a:pt x="3" y="28"/>
                </a:cubicBezTo>
                <a:cubicBezTo>
                  <a:pt x="35" y="26"/>
                  <a:pt x="58" y="17"/>
                  <a:pt x="58" y="7"/>
                </a:cubicBezTo>
                <a:cubicBezTo>
                  <a:pt x="58" y="5"/>
                  <a:pt x="57" y="2"/>
                  <a:pt x="55" y="0"/>
                </a:cubicBezTo>
                <a:lnTo>
                  <a:pt x="5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56"/>
          <p:cNvSpPr/>
          <p:nvPr/>
        </p:nvSpPr>
        <p:spPr bwMode="auto">
          <a:xfrm>
            <a:off x="3236491" y="1336677"/>
            <a:ext cx="158729" cy="79375"/>
          </a:xfrm>
          <a:custGeom>
            <a:avLst/>
            <a:gdLst>
              <a:gd name="T0" fmla="*/ 52 w 56"/>
              <a:gd name="T1" fmla="*/ 0 h 28"/>
              <a:gd name="T2" fmla="*/ 51 w 56"/>
              <a:gd name="T3" fmla="*/ 0 h 28"/>
              <a:gd name="T4" fmla="*/ 1 w 56"/>
              <a:gd name="T5" fmla="*/ 12 h 28"/>
              <a:gd name="T6" fmla="*/ 1 w 56"/>
              <a:gd name="T7" fmla="*/ 14 h 28"/>
              <a:gd name="T8" fmla="*/ 0 w 56"/>
              <a:gd name="T9" fmla="*/ 28 h 28"/>
              <a:gd name="T10" fmla="*/ 56 w 56"/>
              <a:gd name="T11" fmla="*/ 7 h 28"/>
              <a:gd name="T12" fmla="*/ 53 w 56"/>
              <a:gd name="T13" fmla="*/ 0 h 28"/>
              <a:gd name="T14" fmla="*/ 52 w 56"/>
              <a:gd name="T1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8">
                <a:moveTo>
                  <a:pt x="52" y="0"/>
                </a:moveTo>
                <a:cubicBezTo>
                  <a:pt x="51" y="0"/>
                  <a:pt x="51" y="0"/>
                  <a:pt x="51" y="0"/>
                </a:cubicBezTo>
                <a:cubicBezTo>
                  <a:pt x="40" y="8"/>
                  <a:pt x="20" y="11"/>
                  <a:pt x="1" y="12"/>
                </a:cubicBezTo>
                <a:cubicBezTo>
                  <a:pt x="1" y="13"/>
                  <a:pt x="1" y="13"/>
                  <a:pt x="1" y="14"/>
                </a:cubicBezTo>
                <a:cubicBezTo>
                  <a:pt x="1" y="19"/>
                  <a:pt x="1" y="23"/>
                  <a:pt x="0" y="28"/>
                </a:cubicBezTo>
                <a:cubicBezTo>
                  <a:pt x="32" y="26"/>
                  <a:pt x="56" y="18"/>
                  <a:pt x="56" y="7"/>
                </a:cubicBezTo>
                <a:cubicBezTo>
                  <a:pt x="56" y="5"/>
                  <a:pt x="55" y="2"/>
                  <a:pt x="53" y="0"/>
                </a:cubicBezTo>
                <a:lnTo>
                  <a:pt x="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57"/>
          <p:cNvSpPr>
            <a:spLocks noEditPoints="1"/>
          </p:cNvSpPr>
          <p:nvPr/>
        </p:nvSpPr>
        <p:spPr bwMode="auto">
          <a:xfrm>
            <a:off x="10266613" y="5567364"/>
            <a:ext cx="236507" cy="231775"/>
          </a:xfrm>
          <a:custGeom>
            <a:avLst/>
            <a:gdLst>
              <a:gd name="T0" fmla="*/ 41 w 83"/>
              <a:gd name="T1" fmla="*/ 0 h 81"/>
              <a:gd name="T2" fmla="*/ 0 w 83"/>
              <a:gd name="T3" fmla="*/ 41 h 81"/>
              <a:gd name="T4" fmla="*/ 41 w 83"/>
              <a:gd name="T5" fmla="*/ 81 h 81"/>
              <a:gd name="T6" fmla="*/ 83 w 83"/>
              <a:gd name="T7" fmla="*/ 41 h 81"/>
              <a:gd name="T8" fmla="*/ 41 w 83"/>
              <a:gd name="T9" fmla="*/ 0 h 81"/>
              <a:gd name="T10" fmla="*/ 57 w 83"/>
              <a:gd name="T11" fmla="*/ 44 h 81"/>
              <a:gd name="T12" fmla="*/ 45 w 83"/>
              <a:gd name="T13" fmla="*/ 44 h 81"/>
              <a:gd name="T14" fmla="*/ 45 w 83"/>
              <a:gd name="T15" fmla="*/ 56 h 81"/>
              <a:gd name="T16" fmla="*/ 41 w 83"/>
              <a:gd name="T17" fmla="*/ 60 h 81"/>
              <a:gd name="T18" fmla="*/ 37 w 83"/>
              <a:gd name="T19" fmla="*/ 56 h 81"/>
              <a:gd name="T20" fmla="*/ 37 w 83"/>
              <a:gd name="T21" fmla="*/ 44 h 81"/>
              <a:gd name="T22" fmla="*/ 25 w 83"/>
              <a:gd name="T23" fmla="*/ 44 h 81"/>
              <a:gd name="T24" fmla="*/ 21 w 83"/>
              <a:gd name="T25" fmla="*/ 41 h 81"/>
              <a:gd name="T26" fmla="*/ 25 w 83"/>
              <a:gd name="T27" fmla="*/ 37 h 81"/>
              <a:gd name="T28" fmla="*/ 37 w 83"/>
              <a:gd name="T29" fmla="*/ 37 h 81"/>
              <a:gd name="T30" fmla="*/ 37 w 83"/>
              <a:gd name="T31" fmla="*/ 25 h 81"/>
              <a:gd name="T32" fmla="*/ 41 w 83"/>
              <a:gd name="T33" fmla="*/ 21 h 81"/>
              <a:gd name="T34" fmla="*/ 45 w 83"/>
              <a:gd name="T35" fmla="*/ 25 h 81"/>
              <a:gd name="T36" fmla="*/ 45 w 83"/>
              <a:gd name="T37" fmla="*/ 37 h 81"/>
              <a:gd name="T38" fmla="*/ 57 w 83"/>
              <a:gd name="T39" fmla="*/ 37 h 81"/>
              <a:gd name="T40" fmla="*/ 61 w 83"/>
              <a:gd name="T41" fmla="*/ 41 h 81"/>
              <a:gd name="T42" fmla="*/ 57 w 83"/>
              <a:gd name="T43" fmla="*/ 4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3" h="81">
                <a:moveTo>
                  <a:pt x="41" y="0"/>
                </a:moveTo>
                <a:cubicBezTo>
                  <a:pt x="18" y="0"/>
                  <a:pt x="0" y="18"/>
                  <a:pt x="0" y="41"/>
                </a:cubicBezTo>
                <a:cubicBezTo>
                  <a:pt x="0" y="63"/>
                  <a:pt x="18" y="81"/>
                  <a:pt x="41" y="81"/>
                </a:cubicBezTo>
                <a:cubicBezTo>
                  <a:pt x="64" y="81"/>
                  <a:pt x="83" y="63"/>
                  <a:pt x="83" y="41"/>
                </a:cubicBezTo>
                <a:cubicBezTo>
                  <a:pt x="83" y="18"/>
                  <a:pt x="64" y="0"/>
                  <a:pt x="41" y="0"/>
                </a:cubicBezTo>
                <a:close/>
                <a:moveTo>
                  <a:pt x="57" y="44"/>
                </a:moveTo>
                <a:cubicBezTo>
                  <a:pt x="45" y="44"/>
                  <a:pt x="45" y="44"/>
                  <a:pt x="45" y="44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9"/>
                  <a:pt x="43" y="60"/>
                  <a:pt x="41" y="60"/>
                </a:cubicBezTo>
                <a:cubicBezTo>
                  <a:pt x="39" y="60"/>
                  <a:pt x="37" y="59"/>
                  <a:pt x="37" y="56"/>
                </a:cubicBezTo>
                <a:cubicBezTo>
                  <a:pt x="37" y="44"/>
                  <a:pt x="37" y="44"/>
                  <a:pt x="37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3" y="44"/>
                  <a:pt x="21" y="43"/>
                  <a:pt x="21" y="41"/>
                </a:cubicBezTo>
                <a:cubicBezTo>
                  <a:pt x="21" y="38"/>
                  <a:pt x="23" y="37"/>
                  <a:pt x="25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2"/>
                  <a:pt x="39" y="21"/>
                  <a:pt x="41" y="21"/>
                </a:cubicBezTo>
                <a:cubicBezTo>
                  <a:pt x="43" y="21"/>
                  <a:pt x="45" y="22"/>
                  <a:pt x="45" y="25"/>
                </a:cubicBezTo>
                <a:cubicBezTo>
                  <a:pt x="45" y="37"/>
                  <a:pt x="45" y="37"/>
                  <a:pt x="45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9" y="37"/>
                  <a:pt x="61" y="38"/>
                  <a:pt x="61" y="41"/>
                </a:cubicBezTo>
                <a:cubicBezTo>
                  <a:pt x="61" y="43"/>
                  <a:pt x="59" y="44"/>
                  <a:pt x="57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58"/>
          <p:cNvSpPr>
            <a:spLocks noEditPoints="1"/>
          </p:cNvSpPr>
          <p:nvPr/>
        </p:nvSpPr>
        <p:spPr bwMode="auto">
          <a:xfrm>
            <a:off x="9965027" y="5299077"/>
            <a:ext cx="438093" cy="547688"/>
          </a:xfrm>
          <a:custGeom>
            <a:avLst/>
            <a:gdLst>
              <a:gd name="T0" fmla="*/ 147 w 154"/>
              <a:gd name="T1" fmla="*/ 87 h 192"/>
              <a:gd name="T2" fmla="*/ 154 w 154"/>
              <a:gd name="T3" fmla="*/ 56 h 192"/>
              <a:gd name="T4" fmla="*/ 153 w 154"/>
              <a:gd name="T5" fmla="*/ 55 h 192"/>
              <a:gd name="T6" fmla="*/ 153 w 154"/>
              <a:gd name="T7" fmla="*/ 53 h 192"/>
              <a:gd name="T8" fmla="*/ 152 w 154"/>
              <a:gd name="T9" fmla="*/ 53 h 192"/>
              <a:gd name="T10" fmla="*/ 92 w 154"/>
              <a:gd name="T11" fmla="*/ 1 h 192"/>
              <a:gd name="T12" fmla="*/ 0 w 154"/>
              <a:gd name="T13" fmla="*/ 23 h 192"/>
              <a:gd name="T14" fmla="*/ 22 w 154"/>
              <a:gd name="T15" fmla="*/ 192 h 192"/>
              <a:gd name="T16" fmla="*/ 150 w 154"/>
              <a:gd name="T17" fmla="*/ 182 h 192"/>
              <a:gd name="T18" fmla="*/ 98 w 154"/>
              <a:gd name="T19" fmla="*/ 135 h 192"/>
              <a:gd name="T20" fmla="*/ 140 w 154"/>
              <a:gd name="T21" fmla="*/ 52 h 192"/>
              <a:gd name="T22" fmla="*/ 97 w 154"/>
              <a:gd name="T23" fmla="*/ 13 h 192"/>
              <a:gd name="T24" fmla="*/ 71 w 154"/>
              <a:gd name="T25" fmla="*/ 35 h 192"/>
              <a:gd name="T26" fmla="*/ 71 w 154"/>
              <a:gd name="T27" fmla="*/ 43 h 192"/>
              <a:gd name="T28" fmla="*/ 30 w 154"/>
              <a:gd name="T29" fmla="*/ 39 h 192"/>
              <a:gd name="T30" fmla="*/ 34 w 154"/>
              <a:gd name="T31" fmla="*/ 58 h 192"/>
              <a:gd name="T32" fmla="*/ 75 w 154"/>
              <a:gd name="T33" fmla="*/ 62 h 192"/>
              <a:gd name="T34" fmla="*/ 34 w 154"/>
              <a:gd name="T35" fmla="*/ 66 h 192"/>
              <a:gd name="T36" fmla="*/ 34 w 154"/>
              <a:gd name="T37" fmla="*/ 58 h 192"/>
              <a:gd name="T38" fmla="*/ 117 w 154"/>
              <a:gd name="T39" fmla="*/ 81 h 192"/>
              <a:gd name="T40" fmla="*/ 117 w 154"/>
              <a:gd name="T41" fmla="*/ 89 h 192"/>
              <a:gd name="T42" fmla="*/ 30 w 154"/>
              <a:gd name="T43" fmla="*/ 85 h 192"/>
              <a:gd name="T44" fmla="*/ 34 w 154"/>
              <a:gd name="T45" fmla="*/ 104 h 192"/>
              <a:gd name="T46" fmla="*/ 99 w 154"/>
              <a:gd name="T47" fmla="*/ 108 h 192"/>
              <a:gd name="T48" fmla="*/ 34 w 154"/>
              <a:gd name="T49" fmla="*/ 111 h 192"/>
              <a:gd name="T50" fmla="*/ 34 w 154"/>
              <a:gd name="T51" fmla="*/ 104 h 192"/>
              <a:gd name="T52" fmla="*/ 91 w 154"/>
              <a:gd name="T53" fmla="*/ 127 h 192"/>
              <a:gd name="T54" fmla="*/ 91 w 154"/>
              <a:gd name="T55" fmla="*/ 134 h 192"/>
              <a:gd name="T56" fmla="*/ 30 w 154"/>
              <a:gd name="T57" fmla="*/ 130 h 192"/>
              <a:gd name="T58" fmla="*/ 95 w 154"/>
              <a:gd name="T59" fmla="*/ 157 h 192"/>
              <a:gd name="T60" fmla="*/ 30 w 154"/>
              <a:gd name="T61" fmla="*/ 153 h 192"/>
              <a:gd name="T62" fmla="*/ 95 w 154"/>
              <a:gd name="T63" fmla="*/ 149 h 192"/>
              <a:gd name="T64" fmla="*/ 95 w 154"/>
              <a:gd name="T65" fmla="*/ 15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192">
                <a:moveTo>
                  <a:pt x="98" y="135"/>
                </a:moveTo>
                <a:cubicBezTo>
                  <a:pt x="98" y="108"/>
                  <a:pt x="120" y="87"/>
                  <a:pt x="147" y="87"/>
                </a:cubicBezTo>
                <a:cubicBezTo>
                  <a:pt x="149" y="87"/>
                  <a:pt x="152" y="87"/>
                  <a:pt x="154" y="87"/>
                </a:cubicBezTo>
                <a:cubicBezTo>
                  <a:pt x="154" y="56"/>
                  <a:pt x="154" y="56"/>
                  <a:pt x="154" y="56"/>
                </a:cubicBezTo>
                <a:cubicBezTo>
                  <a:pt x="154" y="56"/>
                  <a:pt x="154" y="55"/>
                  <a:pt x="154" y="55"/>
                </a:cubicBezTo>
                <a:cubicBezTo>
                  <a:pt x="154" y="55"/>
                  <a:pt x="154" y="55"/>
                  <a:pt x="153" y="55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53" y="54"/>
                  <a:pt x="153" y="54"/>
                  <a:pt x="153" y="53"/>
                </a:cubicBezTo>
                <a:cubicBezTo>
                  <a:pt x="153" y="53"/>
                  <a:pt x="153" y="53"/>
                  <a:pt x="152" y="53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95" y="1"/>
                  <a:pt x="95" y="1"/>
                  <a:pt x="95" y="1"/>
                </a:cubicBezTo>
                <a:cubicBezTo>
                  <a:pt x="94" y="1"/>
                  <a:pt x="93" y="0"/>
                  <a:pt x="9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10" y="1"/>
                  <a:pt x="0" y="10"/>
                  <a:pt x="0" y="23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3"/>
                  <a:pt x="10" y="192"/>
                  <a:pt x="22" y="192"/>
                </a:cubicBezTo>
                <a:cubicBezTo>
                  <a:pt x="131" y="192"/>
                  <a:pt x="131" y="192"/>
                  <a:pt x="131" y="192"/>
                </a:cubicBezTo>
                <a:cubicBezTo>
                  <a:pt x="139" y="192"/>
                  <a:pt x="146" y="188"/>
                  <a:pt x="150" y="182"/>
                </a:cubicBezTo>
                <a:cubicBezTo>
                  <a:pt x="149" y="182"/>
                  <a:pt x="148" y="182"/>
                  <a:pt x="147" y="182"/>
                </a:cubicBezTo>
                <a:cubicBezTo>
                  <a:pt x="120" y="182"/>
                  <a:pt x="98" y="161"/>
                  <a:pt x="98" y="135"/>
                </a:cubicBezTo>
                <a:close/>
                <a:moveTo>
                  <a:pt x="97" y="13"/>
                </a:moveTo>
                <a:cubicBezTo>
                  <a:pt x="140" y="52"/>
                  <a:pt x="140" y="52"/>
                  <a:pt x="140" y="52"/>
                </a:cubicBezTo>
                <a:cubicBezTo>
                  <a:pt x="97" y="52"/>
                  <a:pt x="97" y="52"/>
                  <a:pt x="97" y="52"/>
                </a:cubicBezTo>
                <a:lnTo>
                  <a:pt x="97" y="13"/>
                </a:lnTo>
                <a:close/>
                <a:moveTo>
                  <a:pt x="34" y="35"/>
                </a:moveTo>
                <a:cubicBezTo>
                  <a:pt x="71" y="35"/>
                  <a:pt x="71" y="35"/>
                  <a:pt x="71" y="35"/>
                </a:cubicBezTo>
                <a:cubicBezTo>
                  <a:pt x="73" y="35"/>
                  <a:pt x="75" y="37"/>
                  <a:pt x="75" y="39"/>
                </a:cubicBezTo>
                <a:cubicBezTo>
                  <a:pt x="75" y="41"/>
                  <a:pt x="73" y="43"/>
                  <a:pt x="7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2" y="43"/>
                  <a:pt x="30" y="41"/>
                  <a:pt x="30" y="39"/>
                </a:cubicBezTo>
                <a:cubicBezTo>
                  <a:pt x="30" y="37"/>
                  <a:pt x="32" y="35"/>
                  <a:pt x="34" y="35"/>
                </a:cubicBezTo>
                <a:close/>
                <a:moveTo>
                  <a:pt x="34" y="58"/>
                </a:moveTo>
                <a:cubicBezTo>
                  <a:pt x="71" y="58"/>
                  <a:pt x="71" y="58"/>
                  <a:pt x="71" y="58"/>
                </a:cubicBezTo>
                <a:cubicBezTo>
                  <a:pt x="73" y="58"/>
                  <a:pt x="75" y="60"/>
                  <a:pt x="75" y="62"/>
                </a:cubicBezTo>
                <a:cubicBezTo>
                  <a:pt x="75" y="64"/>
                  <a:pt x="73" y="66"/>
                  <a:pt x="71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2" y="66"/>
                  <a:pt x="30" y="64"/>
                  <a:pt x="30" y="62"/>
                </a:cubicBezTo>
                <a:cubicBezTo>
                  <a:pt x="30" y="60"/>
                  <a:pt x="32" y="58"/>
                  <a:pt x="34" y="58"/>
                </a:cubicBezTo>
                <a:close/>
                <a:moveTo>
                  <a:pt x="34" y="81"/>
                </a:moveTo>
                <a:cubicBezTo>
                  <a:pt x="117" y="81"/>
                  <a:pt x="117" y="81"/>
                  <a:pt x="117" y="81"/>
                </a:cubicBezTo>
                <a:cubicBezTo>
                  <a:pt x="119" y="81"/>
                  <a:pt x="121" y="83"/>
                  <a:pt x="121" y="85"/>
                </a:cubicBezTo>
                <a:cubicBezTo>
                  <a:pt x="121" y="87"/>
                  <a:pt x="119" y="89"/>
                  <a:pt x="117" y="89"/>
                </a:cubicBezTo>
                <a:cubicBezTo>
                  <a:pt x="34" y="89"/>
                  <a:pt x="34" y="89"/>
                  <a:pt x="34" y="89"/>
                </a:cubicBezTo>
                <a:cubicBezTo>
                  <a:pt x="32" y="89"/>
                  <a:pt x="30" y="87"/>
                  <a:pt x="30" y="85"/>
                </a:cubicBezTo>
                <a:cubicBezTo>
                  <a:pt x="30" y="83"/>
                  <a:pt x="32" y="81"/>
                  <a:pt x="34" y="81"/>
                </a:cubicBezTo>
                <a:close/>
                <a:moveTo>
                  <a:pt x="34" y="104"/>
                </a:moveTo>
                <a:cubicBezTo>
                  <a:pt x="95" y="104"/>
                  <a:pt x="95" y="104"/>
                  <a:pt x="95" y="104"/>
                </a:cubicBezTo>
                <a:cubicBezTo>
                  <a:pt x="97" y="104"/>
                  <a:pt x="99" y="105"/>
                  <a:pt x="99" y="108"/>
                </a:cubicBezTo>
                <a:cubicBezTo>
                  <a:pt x="99" y="110"/>
                  <a:pt x="97" y="111"/>
                  <a:pt x="95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2" y="111"/>
                  <a:pt x="30" y="110"/>
                  <a:pt x="30" y="108"/>
                </a:cubicBezTo>
                <a:cubicBezTo>
                  <a:pt x="30" y="105"/>
                  <a:pt x="32" y="104"/>
                  <a:pt x="34" y="104"/>
                </a:cubicBezTo>
                <a:close/>
                <a:moveTo>
                  <a:pt x="34" y="127"/>
                </a:moveTo>
                <a:cubicBezTo>
                  <a:pt x="91" y="127"/>
                  <a:pt x="91" y="127"/>
                  <a:pt x="91" y="127"/>
                </a:cubicBezTo>
                <a:cubicBezTo>
                  <a:pt x="93" y="127"/>
                  <a:pt x="95" y="128"/>
                  <a:pt x="95" y="130"/>
                </a:cubicBezTo>
                <a:cubicBezTo>
                  <a:pt x="95" y="133"/>
                  <a:pt x="93" y="134"/>
                  <a:pt x="91" y="134"/>
                </a:cubicBezTo>
                <a:cubicBezTo>
                  <a:pt x="34" y="134"/>
                  <a:pt x="34" y="134"/>
                  <a:pt x="34" y="134"/>
                </a:cubicBezTo>
                <a:cubicBezTo>
                  <a:pt x="32" y="134"/>
                  <a:pt x="30" y="133"/>
                  <a:pt x="30" y="130"/>
                </a:cubicBezTo>
                <a:cubicBezTo>
                  <a:pt x="30" y="128"/>
                  <a:pt x="32" y="127"/>
                  <a:pt x="34" y="127"/>
                </a:cubicBezTo>
                <a:close/>
                <a:moveTo>
                  <a:pt x="95" y="157"/>
                </a:moveTo>
                <a:cubicBezTo>
                  <a:pt x="34" y="157"/>
                  <a:pt x="34" y="157"/>
                  <a:pt x="34" y="157"/>
                </a:cubicBezTo>
                <a:cubicBezTo>
                  <a:pt x="32" y="157"/>
                  <a:pt x="30" y="155"/>
                  <a:pt x="30" y="153"/>
                </a:cubicBezTo>
                <a:cubicBezTo>
                  <a:pt x="30" y="151"/>
                  <a:pt x="32" y="149"/>
                  <a:pt x="34" y="149"/>
                </a:cubicBezTo>
                <a:cubicBezTo>
                  <a:pt x="95" y="149"/>
                  <a:pt x="95" y="149"/>
                  <a:pt x="95" y="149"/>
                </a:cubicBezTo>
                <a:cubicBezTo>
                  <a:pt x="97" y="149"/>
                  <a:pt x="99" y="151"/>
                  <a:pt x="99" y="153"/>
                </a:cubicBezTo>
                <a:cubicBezTo>
                  <a:pt x="99" y="155"/>
                  <a:pt x="97" y="157"/>
                  <a:pt x="95" y="1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Rectangle 159"/>
          <p:cNvSpPr>
            <a:spLocks noChangeArrowheads="1"/>
          </p:cNvSpPr>
          <p:nvPr/>
        </p:nvSpPr>
        <p:spPr bwMode="auto">
          <a:xfrm>
            <a:off x="10174550" y="2222502"/>
            <a:ext cx="57143" cy="407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60"/>
          <p:cNvSpPr/>
          <p:nvPr/>
        </p:nvSpPr>
        <p:spPr bwMode="auto">
          <a:xfrm>
            <a:off x="10074550" y="2222502"/>
            <a:ext cx="77777" cy="407988"/>
          </a:xfrm>
          <a:custGeom>
            <a:avLst/>
            <a:gdLst>
              <a:gd name="T0" fmla="*/ 0 w 27"/>
              <a:gd name="T1" fmla="*/ 127 h 143"/>
              <a:gd name="T2" fmla="*/ 16 w 27"/>
              <a:gd name="T3" fmla="*/ 143 h 143"/>
              <a:gd name="T4" fmla="*/ 27 w 27"/>
              <a:gd name="T5" fmla="*/ 143 h 143"/>
              <a:gd name="T6" fmla="*/ 27 w 27"/>
              <a:gd name="T7" fmla="*/ 0 h 143"/>
              <a:gd name="T8" fmla="*/ 0 w 27"/>
              <a:gd name="T9" fmla="*/ 0 h 143"/>
              <a:gd name="T10" fmla="*/ 0 w 27"/>
              <a:gd name="T11" fmla="*/ 12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43">
                <a:moveTo>
                  <a:pt x="0" y="127"/>
                </a:moveTo>
                <a:cubicBezTo>
                  <a:pt x="0" y="136"/>
                  <a:pt x="7" y="143"/>
                  <a:pt x="16" y="143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lnTo>
                  <a:pt x="0" y="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61"/>
          <p:cNvSpPr/>
          <p:nvPr/>
        </p:nvSpPr>
        <p:spPr bwMode="auto">
          <a:xfrm>
            <a:off x="10255502" y="2222502"/>
            <a:ext cx="141269" cy="407988"/>
          </a:xfrm>
          <a:custGeom>
            <a:avLst/>
            <a:gdLst>
              <a:gd name="T0" fmla="*/ 0 w 50"/>
              <a:gd name="T1" fmla="*/ 143 h 143"/>
              <a:gd name="T2" fmla="*/ 35 w 50"/>
              <a:gd name="T3" fmla="*/ 143 h 143"/>
              <a:gd name="T4" fmla="*/ 50 w 50"/>
              <a:gd name="T5" fmla="*/ 127 h 143"/>
              <a:gd name="T6" fmla="*/ 50 w 50"/>
              <a:gd name="T7" fmla="*/ 0 h 143"/>
              <a:gd name="T8" fmla="*/ 0 w 50"/>
              <a:gd name="T9" fmla="*/ 0 h 143"/>
              <a:gd name="T10" fmla="*/ 0 w 50"/>
              <a:gd name="T11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143">
                <a:moveTo>
                  <a:pt x="0" y="143"/>
                </a:moveTo>
                <a:cubicBezTo>
                  <a:pt x="35" y="143"/>
                  <a:pt x="35" y="143"/>
                  <a:pt x="35" y="143"/>
                </a:cubicBezTo>
                <a:cubicBezTo>
                  <a:pt x="43" y="143"/>
                  <a:pt x="50" y="136"/>
                  <a:pt x="50" y="127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lnTo>
                  <a:pt x="0" y="1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162"/>
          <p:cNvSpPr>
            <a:spLocks noEditPoints="1"/>
          </p:cNvSpPr>
          <p:nvPr/>
        </p:nvSpPr>
        <p:spPr bwMode="auto">
          <a:xfrm>
            <a:off x="9965027" y="2082802"/>
            <a:ext cx="546029" cy="261938"/>
          </a:xfrm>
          <a:custGeom>
            <a:avLst/>
            <a:gdLst>
              <a:gd name="T0" fmla="*/ 176 w 192"/>
              <a:gd name="T1" fmla="*/ 0 h 92"/>
              <a:gd name="T2" fmla="*/ 15 w 192"/>
              <a:gd name="T3" fmla="*/ 0 h 92"/>
              <a:gd name="T4" fmla="*/ 0 w 192"/>
              <a:gd name="T5" fmla="*/ 17 h 92"/>
              <a:gd name="T6" fmla="*/ 0 w 192"/>
              <a:gd name="T7" fmla="*/ 75 h 92"/>
              <a:gd name="T8" fmla="*/ 15 w 192"/>
              <a:gd name="T9" fmla="*/ 92 h 92"/>
              <a:gd name="T10" fmla="*/ 31 w 192"/>
              <a:gd name="T11" fmla="*/ 92 h 92"/>
              <a:gd name="T12" fmla="*/ 31 w 192"/>
              <a:gd name="T13" fmla="*/ 41 h 92"/>
              <a:gd name="T14" fmla="*/ 160 w 192"/>
              <a:gd name="T15" fmla="*/ 41 h 92"/>
              <a:gd name="T16" fmla="*/ 160 w 192"/>
              <a:gd name="T17" fmla="*/ 92 h 92"/>
              <a:gd name="T18" fmla="*/ 176 w 192"/>
              <a:gd name="T19" fmla="*/ 92 h 92"/>
              <a:gd name="T20" fmla="*/ 192 w 192"/>
              <a:gd name="T21" fmla="*/ 75 h 92"/>
              <a:gd name="T22" fmla="*/ 192 w 192"/>
              <a:gd name="T23" fmla="*/ 17 h 92"/>
              <a:gd name="T24" fmla="*/ 176 w 192"/>
              <a:gd name="T25" fmla="*/ 0 h 92"/>
              <a:gd name="T26" fmla="*/ 173 w 192"/>
              <a:gd name="T27" fmla="*/ 57 h 92"/>
              <a:gd name="T28" fmla="*/ 169 w 192"/>
              <a:gd name="T29" fmla="*/ 61 h 92"/>
              <a:gd name="T30" fmla="*/ 164 w 192"/>
              <a:gd name="T31" fmla="*/ 57 h 92"/>
              <a:gd name="T32" fmla="*/ 164 w 192"/>
              <a:gd name="T33" fmla="*/ 36 h 92"/>
              <a:gd name="T34" fmla="*/ 27 w 192"/>
              <a:gd name="T35" fmla="*/ 36 h 92"/>
              <a:gd name="T36" fmla="*/ 27 w 192"/>
              <a:gd name="T37" fmla="*/ 57 h 92"/>
              <a:gd name="T38" fmla="*/ 23 w 192"/>
              <a:gd name="T39" fmla="*/ 61 h 92"/>
              <a:gd name="T40" fmla="*/ 19 w 192"/>
              <a:gd name="T41" fmla="*/ 57 h 92"/>
              <a:gd name="T42" fmla="*/ 19 w 192"/>
              <a:gd name="T43" fmla="*/ 32 h 92"/>
              <a:gd name="T44" fmla="*/ 23 w 192"/>
              <a:gd name="T45" fmla="*/ 28 h 92"/>
              <a:gd name="T46" fmla="*/ 169 w 192"/>
              <a:gd name="T47" fmla="*/ 28 h 92"/>
              <a:gd name="T48" fmla="*/ 173 w 192"/>
              <a:gd name="T49" fmla="*/ 32 h 92"/>
              <a:gd name="T50" fmla="*/ 173 w 192"/>
              <a:gd name="T51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2" h="92">
                <a:moveTo>
                  <a:pt x="176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4"/>
                  <a:pt x="7" y="92"/>
                  <a:pt x="15" y="92"/>
                </a:cubicBezTo>
                <a:cubicBezTo>
                  <a:pt x="31" y="92"/>
                  <a:pt x="31" y="92"/>
                  <a:pt x="31" y="92"/>
                </a:cubicBezTo>
                <a:cubicBezTo>
                  <a:pt x="31" y="41"/>
                  <a:pt x="31" y="41"/>
                  <a:pt x="31" y="41"/>
                </a:cubicBezTo>
                <a:cubicBezTo>
                  <a:pt x="160" y="41"/>
                  <a:pt x="160" y="41"/>
                  <a:pt x="160" y="41"/>
                </a:cubicBezTo>
                <a:cubicBezTo>
                  <a:pt x="160" y="92"/>
                  <a:pt x="160" y="92"/>
                  <a:pt x="160" y="92"/>
                </a:cubicBezTo>
                <a:cubicBezTo>
                  <a:pt x="176" y="92"/>
                  <a:pt x="176" y="92"/>
                  <a:pt x="176" y="92"/>
                </a:cubicBezTo>
                <a:cubicBezTo>
                  <a:pt x="185" y="92"/>
                  <a:pt x="192" y="84"/>
                  <a:pt x="192" y="75"/>
                </a:cubicBezTo>
                <a:cubicBezTo>
                  <a:pt x="192" y="17"/>
                  <a:pt x="192" y="17"/>
                  <a:pt x="192" y="17"/>
                </a:cubicBezTo>
                <a:cubicBezTo>
                  <a:pt x="192" y="8"/>
                  <a:pt x="185" y="0"/>
                  <a:pt x="176" y="0"/>
                </a:cubicBezTo>
                <a:close/>
                <a:moveTo>
                  <a:pt x="173" y="57"/>
                </a:moveTo>
                <a:cubicBezTo>
                  <a:pt x="173" y="59"/>
                  <a:pt x="171" y="61"/>
                  <a:pt x="169" y="61"/>
                </a:cubicBezTo>
                <a:cubicBezTo>
                  <a:pt x="166" y="61"/>
                  <a:pt x="164" y="59"/>
                  <a:pt x="164" y="57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9"/>
                  <a:pt x="25" y="61"/>
                  <a:pt x="23" y="61"/>
                </a:cubicBezTo>
                <a:cubicBezTo>
                  <a:pt x="20" y="61"/>
                  <a:pt x="19" y="59"/>
                  <a:pt x="19" y="57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29"/>
                  <a:pt x="20" y="28"/>
                  <a:pt x="23" y="28"/>
                </a:cubicBezTo>
                <a:cubicBezTo>
                  <a:pt x="169" y="28"/>
                  <a:pt x="169" y="28"/>
                  <a:pt x="169" y="28"/>
                </a:cubicBezTo>
                <a:cubicBezTo>
                  <a:pt x="171" y="28"/>
                  <a:pt x="173" y="29"/>
                  <a:pt x="173" y="32"/>
                </a:cubicBezTo>
                <a:lnTo>
                  <a:pt x="173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63"/>
          <p:cNvSpPr>
            <a:spLocks noEditPoints="1"/>
          </p:cNvSpPr>
          <p:nvPr/>
        </p:nvSpPr>
        <p:spPr bwMode="auto">
          <a:xfrm>
            <a:off x="11261846" y="2225677"/>
            <a:ext cx="317459" cy="401638"/>
          </a:xfrm>
          <a:custGeom>
            <a:avLst/>
            <a:gdLst>
              <a:gd name="T0" fmla="*/ 0 w 111"/>
              <a:gd name="T1" fmla="*/ 125 h 141"/>
              <a:gd name="T2" fmla="*/ 15 w 111"/>
              <a:gd name="T3" fmla="*/ 141 h 141"/>
              <a:gd name="T4" fmla="*/ 96 w 111"/>
              <a:gd name="T5" fmla="*/ 141 h 141"/>
              <a:gd name="T6" fmla="*/ 111 w 111"/>
              <a:gd name="T7" fmla="*/ 125 h 141"/>
              <a:gd name="T8" fmla="*/ 111 w 111"/>
              <a:gd name="T9" fmla="*/ 0 h 141"/>
              <a:gd name="T10" fmla="*/ 0 w 111"/>
              <a:gd name="T11" fmla="*/ 0 h 141"/>
              <a:gd name="T12" fmla="*/ 0 w 111"/>
              <a:gd name="T13" fmla="*/ 125 h 141"/>
              <a:gd name="T14" fmla="*/ 56 w 111"/>
              <a:gd name="T15" fmla="*/ 112 h 141"/>
              <a:gd name="T16" fmla="*/ 47 w 111"/>
              <a:gd name="T17" fmla="*/ 105 h 141"/>
              <a:gd name="T18" fmla="*/ 56 w 111"/>
              <a:gd name="T19" fmla="*/ 98 h 141"/>
              <a:gd name="T20" fmla="*/ 64 w 111"/>
              <a:gd name="T21" fmla="*/ 105 h 141"/>
              <a:gd name="T22" fmla="*/ 56 w 111"/>
              <a:gd name="T23" fmla="*/ 112 h 141"/>
              <a:gd name="T24" fmla="*/ 56 w 111"/>
              <a:gd name="T25" fmla="*/ 14 h 141"/>
              <a:gd name="T26" fmla="*/ 96 w 111"/>
              <a:gd name="T27" fmla="*/ 49 h 141"/>
              <a:gd name="T28" fmla="*/ 56 w 111"/>
              <a:gd name="T29" fmla="*/ 83 h 141"/>
              <a:gd name="T30" fmla="*/ 16 w 111"/>
              <a:gd name="T31" fmla="*/ 49 h 141"/>
              <a:gd name="T32" fmla="*/ 56 w 111"/>
              <a:gd name="T33" fmla="*/ 1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1" h="141">
                <a:moveTo>
                  <a:pt x="0" y="125"/>
                </a:moveTo>
                <a:cubicBezTo>
                  <a:pt x="0" y="134"/>
                  <a:pt x="7" y="141"/>
                  <a:pt x="15" y="141"/>
                </a:cubicBezTo>
                <a:cubicBezTo>
                  <a:pt x="96" y="141"/>
                  <a:pt x="96" y="141"/>
                  <a:pt x="96" y="141"/>
                </a:cubicBezTo>
                <a:cubicBezTo>
                  <a:pt x="105" y="141"/>
                  <a:pt x="111" y="134"/>
                  <a:pt x="111" y="125"/>
                </a:cubicBezTo>
                <a:cubicBezTo>
                  <a:pt x="111" y="0"/>
                  <a:pt x="111" y="0"/>
                  <a:pt x="11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5"/>
                </a:lnTo>
                <a:close/>
                <a:moveTo>
                  <a:pt x="56" y="112"/>
                </a:moveTo>
                <a:cubicBezTo>
                  <a:pt x="51" y="112"/>
                  <a:pt x="47" y="108"/>
                  <a:pt x="47" y="105"/>
                </a:cubicBezTo>
                <a:cubicBezTo>
                  <a:pt x="47" y="101"/>
                  <a:pt x="51" y="98"/>
                  <a:pt x="56" y="98"/>
                </a:cubicBezTo>
                <a:cubicBezTo>
                  <a:pt x="60" y="98"/>
                  <a:pt x="64" y="101"/>
                  <a:pt x="64" y="105"/>
                </a:cubicBezTo>
                <a:cubicBezTo>
                  <a:pt x="64" y="108"/>
                  <a:pt x="60" y="112"/>
                  <a:pt x="56" y="112"/>
                </a:cubicBezTo>
                <a:close/>
                <a:moveTo>
                  <a:pt x="56" y="14"/>
                </a:moveTo>
                <a:cubicBezTo>
                  <a:pt x="78" y="14"/>
                  <a:pt x="96" y="30"/>
                  <a:pt x="96" y="49"/>
                </a:cubicBezTo>
                <a:cubicBezTo>
                  <a:pt x="96" y="68"/>
                  <a:pt x="78" y="83"/>
                  <a:pt x="56" y="83"/>
                </a:cubicBezTo>
                <a:cubicBezTo>
                  <a:pt x="33" y="83"/>
                  <a:pt x="16" y="68"/>
                  <a:pt x="16" y="49"/>
                </a:cubicBezTo>
                <a:cubicBezTo>
                  <a:pt x="16" y="30"/>
                  <a:pt x="33" y="14"/>
                  <a:pt x="56" y="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164"/>
          <p:cNvSpPr/>
          <p:nvPr/>
        </p:nvSpPr>
        <p:spPr bwMode="auto">
          <a:xfrm>
            <a:off x="11339623" y="2328864"/>
            <a:ext cx="161904" cy="73025"/>
          </a:xfrm>
          <a:custGeom>
            <a:avLst/>
            <a:gdLst>
              <a:gd name="T0" fmla="*/ 18 w 57"/>
              <a:gd name="T1" fmla="*/ 25 h 26"/>
              <a:gd name="T2" fmla="*/ 30 w 57"/>
              <a:gd name="T3" fmla="*/ 14 h 26"/>
              <a:gd name="T4" fmla="*/ 39 w 57"/>
              <a:gd name="T5" fmla="*/ 6 h 26"/>
              <a:gd name="T6" fmla="*/ 46 w 57"/>
              <a:gd name="T7" fmla="*/ 14 h 26"/>
              <a:gd name="T8" fmla="*/ 43 w 57"/>
              <a:gd name="T9" fmla="*/ 24 h 26"/>
              <a:gd name="T10" fmla="*/ 47 w 57"/>
              <a:gd name="T11" fmla="*/ 26 h 26"/>
              <a:gd name="T12" fmla="*/ 50 w 57"/>
              <a:gd name="T13" fmla="*/ 15 h 26"/>
              <a:gd name="T14" fmla="*/ 57 w 57"/>
              <a:gd name="T15" fmla="*/ 15 h 26"/>
              <a:gd name="T16" fmla="*/ 57 w 57"/>
              <a:gd name="T17" fmla="*/ 11 h 26"/>
              <a:gd name="T18" fmla="*/ 50 w 57"/>
              <a:gd name="T19" fmla="*/ 11 h 26"/>
              <a:gd name="T20" fmla="*/ 38 w 57"/>
              <a:gd name="T21" fmla="*/ 0 h 26"/>
              <a:gd name="T22" fmla="*/ 25 w 57"/>
              <a:gd name="T23" fmla="*/ 11 h 26"/>
              <a:gd name="T24" fmla="*/ 17 w 57"/>
              <a:gd name="T25" fmla="*/ 19 h 26"/>
              <a:gd name="T26" fmla="*/ 11 w 57"/>
              <a:gd name="T27" fmla="*/ 12 h 26"/>
              <a:gd name="T28" fmla="*/ 14 w 57"/>
              <a:gd name="T29" fmla="*/ 3 h 26"/>
              <a:gd name="T30" fmla="*/ 9 w 57"/>
              <a:gd name="T31" fmla="*/ 1 h 26"/>
              <a:gd name="T32" fmla="*/ 6 w 57"/>
              <a:gd name="T33" fmla="*/ 10 h 26"/>
              <a:gd name="T34" fmla="*/ 0 w 57"/>
              <a:gd name="T35" fmla="*/ 10 h 26"/>
              <a:gd name="T36" fmla="*/ 0 w 57"/>
              <a:gd name="T37" fmla="*/ 15 h 26"/>
              <a:gd name="T38" fmla="*/ 7 w 57"/>
              <a:gd name="T39" fmla="*/ 15 h 26"/>
              <a:gd name="T40" fmla="*/ 18 w 57"/>
              <a:gd name="T41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26">
                <a:moveTo>
                  <a:pt x="18" y="25"/>
                </a:moveTo>
                <a:cubicBezTo>
                  <a:pt x="24" y="25"/>
                  <a:pt x="27" y="21"/>
                  <a:pt x="30" y="14"/>
                </a:cubicBezTo>
                <a:cubicBezTo>
                  <a:pt x="32" y="9"/>
                  <a:pt x="35" y="6"/>
                  <a:pt x="39" y="6"/>
                </a:cubicBezTo>
                <a:cubicBezTo>
                  <a:pt x="43" y="6"/>
                  <a:pt x="46" y="9"/>
                  <a:pt x="46" y="14"/>
                </a:cubicBezTo>
                <a:cubicBezTo>
                  <a:pt x="46" y="18"/>
                  <a:pt x="44" y="22"/>
                  <a:pt x="43" y="24"/>
                </a:cubicBezTo>
                <a:cubicBezTo>
                  <a:pt x="47" y="26"/>
                  <a:pt x="47" y="26"/>
                  <a:pt x="47" y="26"/>
                </a:cubicBezTo>
                <a:cubicBezTo>
                  <a:pt x="49" y="24"/>
                  <a:pt x="50" y="19"/>
                  <a:pt x="50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4"/>
                  <a:pt x="44" y="0"/>
                  <a:pt x="38" y="0"/>
                </a:cubicBezTo>
                <a:cubicBezTo>
                  <a:pt x="32" y="0"/>
                  <a:pt x="28" y="3"/>
                  <a:pt x="25" y="11"/>
                </a:cubicBezTo>
                <a:cubicBezTo>
                  <a:pt x="23" y="17"/>
                  <a:pt x="21" y="19"/>
                  <a:pt x="17" y="19"/>
                </a:cubicBezTo>
                <a:cubicBezTo>
                  <a:pt x="14" y="19"/>
                  <a:pt x="11" y="17"/>
                  <a:pt x="11" y="12"/>
                </a:cubicBezTo>
                <a:cubicBezTo>
                  <a:pt x="11" y="7"/>
                  <a:pt x="13" y="5"/>
                  <a:pt x="14" y="3"/>
                </a:cubicBezTo>
                <a:cubicBezTo>
                  <a:pt x="9" y="1"/>
                  <a:pt x="9" y="1"/>
                  <a:pt x="9" y="1"/>
                </a:cubicBezTo>
                <a:cubicBezTo>
                  <a:pt x="8" y="3"/>
                  <a:pt x="7" y="6"/>
                  <a:pt x="6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5"/>
                  <a:pt x="0" y="15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8" y="21"/>
                  <a:pt x="12" y="25"/>
                  <a:pt x="18" y="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Freeform 165"/>
          <p:cNvSpPr>
            <a:spLocks noEditPoints="1"/>
          </p:cNvSpPr>
          <p:nvPr/>
        </p:nvSpPr>
        <p:spPr bwMode="auto">
          <a:xfrm>
            <a:off x="11152323" y="2085977"/>
            <a:ext cx="539680" cy="258763"/>
          </a:xfrm>
          <a:custGeom>
            <a:avLst/>
            <a:gdLst>
              <a:gd name="T0" fmla="*/ 174 w 190"/>
              <a:gd name="T1" fmla="*/ 0 h 91"/>
              <a:gd name="T2" fmla="*/ 15 w 190"/>
              <a:gd name="T3" fmla="*/ 0 h 91"/>
              <a:gd name="T4" fmla="*/ 0 w 190"/>
              <a:gd name="T5" fmla="*/ 17 h 91"/>
              <a:gd name="T6" fmla="*/ 0 w 190"/>
              <a:gd name="T7" fmla="*/ 74 h 91"/>
              <a:gd name="T8" fmla="*/ 15 w 190"/>
              <a:gd name="T9" fmla="*/ 91 h 91"/>
              <a:gd name="T10" fmla="*/ 31 w 190"/>
              <a:gd name="T11" fmla="*/ 91 h 91"/>
              <a:gd name="T12" fmla="*/ 31 w 190"/>
              <a:gd name="T13" fmla="*/ 41 h 91"/>
              <a:gd name="T14" fmla="*/ 158 w 190"/>
              <a:gd name="T15" fmla="*/ 41 h 91"/>
              <a:gd name="T16" fmla="*/ 158 w 190"/>
              <a:gd name="T17" fmla="*/ 91 h 91"/>
              <a:gd name="T18" fmla="*/ 174 w 190"/>
              <a:gd name="T19" fmla="*/ 91 h 91"/>
              <a:gd name="T20" fmla="*/ 190 w 190"/>
              <a:gd name="T21" fmla="*/ 74 h 91"/>
              <a:gd name="T22" fmla="*/ 190 w 190"/>
              <a:gd name="T23" fmla="*/ 17 h 91"/>
              <a:gd name="T24" fmla="*/ 174 w 190"/>
              <a:gd name="T25" fmla="*/ 0 h 91"/>
              <a:gd name="T26" fmla="*/ 171 w 190"/>
              <a:gd name="T27" fmla="*/ 56 h 91"/>
              <a:gd name="T28" fmla="*/ 167 w 190"/>
              <a:gd name="T29" fmla="*/ 60 h 91"/>
              <a:gd name="T30" fmla="*/ 163 w 190"/>
              <a:gd name="T31" fmla="*/ 56 h 91"/>
              <a:gd name="T32" fmla="*/ 163 w 190"/>
              <a:gd name="T33" fmla="*/ 35 h 91"/>
              <a:gd name="T34" fmla="*/ 26 w 190"/>
              <a:gd name="T35" fmla="*/ 35 h 91"/>
              <a:gd name="T36" fmla="*/ 26 w 190"/>
              <a:gd name="T37" fmla="*/ 56 h 91"/>
              <a:gd name="T38" fmla="*/ 22 w 190"/>
              <a:gd name="T39" fmla="*/ 60 h 91"/>
              <a:gd name="T40" fmla="*/ 18 w 190"/>
              <a:gd name="T41" fmla="*/ 56 h 91"/>
              <a:gd name="T42" fmla="*/ 18 w 190"/>
              <a:gd name="T43" fmla="*/ 31 h 91"/>
              <a:gd name="T44" fmla="*/ 22 w 190"/>
              <a:gd name="T45" fmla="*/ 27 h 91"/>
              <a:gd name="T46" fmla="*/ 167 w 190"/>
              <a:gd name="T47" fmla="*/ 27 h 91"/>
              <a:gd name="T48" fmla="*/ 171 w 190"/>
              <a:gd name="T49" fmla="*/ 31 h 91"/>
              <a:gd name="T50" fmla="*/ 171 w 190"/>
              <a:gd name="T51" fmla="*/ 5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0" h="91">
                <a:moveTo>
                  <a:pt x="174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3"/>
                  <a:pt x="6" y="91"/>
                  <a:pt x="15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31" y="41"/>
                  <a:pt x="31" y="41"/>
                  <a:pt x="31" y="41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74" y="91"/>
                  <a:pt x="174" y="91"/>
                  <a:pt x="174" y="91"/>
                </a:cubicBezTo>
                <a:cubicBezTo>
                  <a:pt x="183" y="91"/>
                  <a:pt x="190" y="83"/>
                  <a:pt x="190" y="74"/>
                </a:cubicBezTo>
                <a:cubicBezTo>
                  <a:pt x="190" y="17"/>
                  <a:pt x="190" y="17"/>
                  <a:pt x="190" y="17"/>
                </a:cubicBezTo>
                <a:cubicBezTo>
                  <a:pt x="190" y="8"/>
                  <a:pt x="183" y="0"/>
                  <a:pt x="174" y="0"/>
                </a:cubicBezTo>
                <a:close/>
                <a:moveTo>
                  <a:pt x="171" y="56"/>
                </a:moveTo>
                <a:cubicBezTo>
                  <a:pt x="171" y="58"/>
                  <a:pt x="169" y="60"/>
                  <a:pt x="167" y="60"/>
                </a:cubicBezTo>
                <a:cubicBezTo>
                  <a:pt x="165" y="60"/>
                  <a:pt x="163" y="58"/>
                  <a:pt x="163" y="56"/>
                </a:cubicBezTo>
                <a:cubicBezTo>
                  <a:pt x="163" y="35"/>
                  <a:pt x="163" y="35"/>
                  <a:pt x="163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8"/>
                  <a:pt x="25" y="60"/>
                  <a:pt x="22" y="60"/>
                </a:cubicBezTo>
                <a:cubicBezTo>
                  <a:pt x="20" y="60"/>
                  <a:pt x="18" y="58"/>
                  <a:pt x="18" y="56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9"/>
                  <a:pt x="20" y="27"/>
                  <a:pt x="22" y="27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69" y="27"/>
                  <a:pt x="171" y="29"/>
                  <a:pt x="171" y="31"/>
                </a:cubicBezTo>
                <a:lnTo>
                  <a:pt x="171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7663452" y="3328989"/>
            <a:ext cx="82539" cy="36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67"/>
          <p:cNvSpPr>
            <a:spLocks noEditPoints="1"/>
          </p:cNvSpPr>
          <p:nvPr/>
        </p:nvSpPr>
        <p:spPr bwMode="auto">
          <a:xfrm>
            <a:off x="7701547" y="3497264"/>
            <a:ext cx="331744" cy="203200"/>
          </a:xfrm>
          <a:custGeom>
            <a:avLst/>
            <a:gdLst>
              <a:gd name="T0" fmla="*/ 0 w 117"/>
              <a:gd name="T1" fmla="*/ 71 h 71"/>
              <a:gd name="T2" fmla="*/ 117 w 117"/>
              <a:gd name="T3" fmla="*/ 71 h 71"/>
              <a:gd name="T4" fmla="*/ 117 w 117"/>
              <a:gd name="T5" fmla="*/ 0 h 71"/>
              <a:gd name="T6" fmla="*/ 0 w 117"/>
              <a:gd name="T7" fmla="*/ 0 h 71"/>
              <a:gd name="T8" fmla="*/ 0 w 117"/>
              <a:gd name="T9" fmla="*/ 71 h 71"/>
              <a:gd name="T10" fmla="*/ 20 w 117"/>
              <a:gd name="T11" fmla="*/ 19 h 71"/>
              <a:gd name="T12" fmla="*/ 95 w 117"/>
              <a:gd name="T13" fmla="*/ 19 h 71"/>
              <a:gd name="T14" fmla="*/ 99 w 117"/>
              <a:gd name="T15" fmla="*/ 23 h 71"/>
              <a:gd name="T16" fmla="*/ 95 w 117"/>
              <a:gd name="T17" fmla="*/ 27 h 71"/>
              <a:gd name="T18" fmla="*/ 20 w 117"/>
              <a:gd name="T19" fmla="*/ 27 h 71"/>
              <a:gd name="T20" fmla="*/ 16 w 117"/>
              <a:gd name="T21" fmla="*/ 23 h 71"/>
              <a:gd name="T22" fmla="*/ 20 w 117"/>
              <a:gd name="T23" fmla="*/ 19 h 71"/>
              <a:gd name="T24" fmla="*/ 20 w 117"/>
              <a:gd name="T25" fmla="*/ 42 h 71"/>
              <a:gd name="T26" fmla="*/ 95 w 117"/>
              <a:gd name="T27" fmla="*/ 42 h 71"/>
              <a:gd name="T28" fmla="*/ 99 w 117"/>
              <a:gd name="T29" fmla="*/ 46 h 71"/>
              <a:gd name="T30" fmla="*/ 95 w 117"/>
              <a:gd name="T31" fmla="*/ 50 h 71"/>
              <a:gd name="T32" fmla="*/ 20 w 117"/>
              <a:gd name="T33" fmla="*/ 50 h 71"/>
              <a:gd name="T34" fmla="*/ 16 w 117"/>
              <a:gd name="T35" fmla="*/ 46 h 71"/>
              <a:gd name="T36" fmla="*/ 20 w 117"/>
              <a:gd name="T37" fmla="*/ 4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7" h="71">
                <a:moveTo>
                  <a:pt x="0" y="71"/>
                </a:moveTo>
                <a:cubicBezTo>
                  <a:pt x="117" y="71"/>
                  <a:pt x="117" y="71"/>
                  <a:pt x="117" y="71"/>
                </a:cubicBezTo>
                <a:cubicBezTo>
                  <a:pt x="117" y="0"/>
                  <a:pt x="117" y="0"/>
                  <a:pt x="117" y="0"/>
                </a:cubicBezTo>
                <a:cubicBezTo>
                  <a:pt x="0" y="0"/>
                  <a:pt x="0" y="0"/>
                  <a:pt x="0" y="0"/>
                </a:cubicBezTo>
                <a:lnTo>
                  <a:pt x="0" y="71"/>
                </a:lnTo>
                <a:close/>
                <a:moveTo>
                  <a:pt x="20" y="19"/>
                </a:moveTo>
                <a:cubicBezTo>
                  <a:pt x="95" y="19"/>
                  <a:pt x="95" y="19"/>
                  <a:pt x="95" y="19"/>
                </a:cubicBezTo>
                <a:cubicBezTo>
                  <a:pt x="97" y="19"/>
                  <a:pt x="99" y="21"/>
                  <a:pt x="99" y="23"/>
                </a:cubicBezTo>
                <a:cubicBezTo>
                  <a:pt x="99" y="25"/>
                  <a:pt x="97" y="27"/>
                  <a:pt x="95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18" y="27"/>
                  <a:pt x="16" y="25"/>
                  <a:pt x="16" y="23"/>
                </a:cubicBezTo>
                <a:cubicBezTo>
                  <a:pt x="16" y="21"/>
                  <a:pt x="18" y="19"/>
                  <a:pt x="20" y="19"/>
                </a:cubicBezTo>
                <a:close/>
                <a:moveTo>
                  <a:pt x="20" y="42"/>
                </a:moveTo>
                <a:cubicBezTo>
                  <a:pt x="95" y="42"/>
                  <a:pt x="95" y="42"/>
                  <a:pt x="95" y="42"/>
                </a:cubicBezTo>
                <a:cubicBezTo>
                  <a:pt x="97" y="42"/>
                  <a:pt x="99" y="44"/>
                  <a:pt x="99" y="46"/>
                </a:cubicBezTo>
                <a:cubicBezTo>
                  <a:pt x="99" y="48"/>
                  <a:pt x="97" y="50"/>
                  <a:pt x="95" y="50"/>
                </a:cubicBezTo>
                <a:cubicBezTo>
                  <a:pt x="20" y="50"/>
                  <a:pt x="20" y="50"/>
                  <a:pt x="20" y="50"/>
                </a:cubicBezTo>
                <a:cubicBezTo>
                  <a:pt x="18" y="50"/>
                  <a:pt x="16" y="48"/>
                  <a:pt x="16" y="46"/>
                </a:cubicBezTo>
                <a:cubicBezTo>
                  <a:pt x="16" y="44"/>
                  <a:pt x="18" y="42"/>
                  <a:pt x="20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68"/>
          <p:cNvSpPr>
            <a:spLocks noEditPoints="1"/>
          </p:cNvSpPr>
          <p:nvPr/>
        </p:nvSpPr>
        <p:spPr bwMode="auto">
          <a:xfrm>
            <a:off x="7595198" y="3157539"/>
            <a:ext cx="547616" cy="419100"/>
          </a:xfrm>
          <a:custGeom>
            <a:avLst/>
            <a:gdLst>
              <a:gd name="T0" fmla="*/ 178 w 192"/>
              <a:gd name="T1" fmla="*/ 33 h 147"/>
              <a:gd name="T2" fmla="*/ 158 w 192"/>
              <a:gd name="T3" fmla="*/ 33 h 147"/>
              <a:gd name="T4" fmla="*/ 158 w 192"/>
              <a:gd name="T5" fmla="*/ 0 h 147"/>
              <a:gd name="T6" fmla="*/ 33 w 192"/>
              <a:gd name="T7" fmla="*/ 0 h 147"/>
              <a:gd name="T8" fmla="*/ 33 w 192"/>
              <a:gd name="T9" fmla="*/ 33 h 147"/>
              <a:gd name="T10" fmla="*/ 14 w 192"/>
              <a:gd name="T11" fmla="*/ 33 h 147"/>
              <a:gd name="T12" fmla="*/ 0 w 192"/>
              <a:gd name="T13" fmla="*/ 46 h 147"/>
              <a:gd name="T14" fmla="*/ 0 w 192"/>
              <a:gd name="T15" fmla="*/ 133 h 147"/>
              <a:gd name="T16" fmla="*/ 14 w 192"/>
              <a:gd name="T17" fmla="*/ 147 h 147"/>
              <a:gd name="T18" fmla="*/ 29 w 192"/>
              <a:gd name="T19" fmla="*/ 147 h 147"/>
              <a:gd name="T20" fmla="*/ 29 w 192"/>
              <a:gd name="T21" fmla="*/ 111 h 147"/>
              <a:gd name="T22" fmla="*/ 162 w 192"/>
              <a:gd name="T23" fmla="*/ 111 h 147"/>
              <a:gd name="T24" fmla="*/ 162 w 192"/>
              <a:gd name="T25" fmla="*/ 147 h 147"/>
              <a:gd name="T26" fmla="*/ 178 w 192"/>
              <a:gd name="T27" fmla="*/ 147 h 147"/>
              <a:gd name="T28" fmla="*/ 192 w 192"/>
              <a:gd name="T29" fmla="*/ 133 h 147"/>
              <a:gd name="T30" fmla="*/ 192 w 192"/>
              <a:gd name="T31" fmla="*/ 46 h 147"/>
              <a:gd name="T32" fmla="*/ 178 w 192"/>
              <a:gd name="T33" fmla="*/ 33 h 147"/>
              <a:gd name="T34" fmla="*/ 41 w 192"/>
              <a:gd name="T35" fmla="*/ 9 h 147"/>
              <a:gd name="T36" fmla="*/ 150 w 192"/>
              <a:gd name="T37" fmla="*/ 9 h 147"/>
              <a:gd name="T38" fmla="*/ 150 w 192"/>
              <a:gd name="T39" fmla="*/ 33 h 147"/>
              <a:gd name="T40" fmla="*/ 41 w 192"/>
              <a:gd name="T41" fmla="*/ 33 h 147"/>
              <a:gd name="T42" fmla="*/ 41 w 192"/>
              <a:gd name="T43" fmla="*/ 9 h 147"/>
              <a:gd name="T44" fmla="*/ 61 w 192"/>
              <a:gd name="T45" fmla="*/ 81 h 147"/>
              <a:gd name="T46" fmla="*/ 16 w 192"/>
              <a:gd name="T47" fmla="*/ 81 h 147"/>
              <a:gd name="T48" fmla="*/ 16 w 192"/>
              <a:gd name="T49" fmla="*/ 52 h 147"/>
              <a:gd name="T50" fmla="*/ 61 w 192"/>
              <a:gd name="T51" fmla="*/ 52 h 147"/>
              <a:gd name="T52" fmla="*/ 61 w 192"/>
              <a:gd name="T53" fmla="*/ 81 h 147"/>
              <a:gd name="T54" fmla="*/ 146 w 192"/>
              <a:gd name="T55" fmla="*/ 70 h 147"/>
              <a:gd name="T56" fmla="*/ 81 w 192"/>
              <a:gd name="T57" fmla="*/ 70 h 147"/>
              <a:gd name="T58" fmla="*/ 77 w 192"/>
              <a:gd name="T59" fmla="*/ 66 h 147"/>
              <a:gd name="T60" fmla="*/ 81 w 192"/>
              <a:gd name="T61" fmla="*/ 62 h 147"/>
              <a:gd name="T62" fmla="*/ 146 w 192"/>
              <a:gd name="T63" fmla="*/ 62 h 147"/>
              <a:gd name="T64" fmla="*/ 150 w 192"/>
              <a:gd name="T65" fmla="*/ 66 h 147"/>
              <a:gd name="T66" fmla="*/ 146 w 192"/>
              <a:gd name="T67" fmla="*/ 7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2" h="147">
                <a:moveTo>
                  <a:pt x="178" y="33"/>
                </a:moveTo>
                <a:cubicBezTo>
                  <a:pt x="158" y="33"/>
                  <a:pt x="158" y="33"/>
                  <a:pt x="158" y="33"/>
                </a:cubicBezTo>
                <a:cubicBezTo>
                  <a:pt x="158" y="0"/>
                  <a:pt x="158" y="0"/>
                  <a:pt x="15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33"/>
                  <a:pt x="33" y="33"/>
                  <a:pt x="33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6" y="33"/>
                  <a:pt x="0" y="39"/>
                  <a:pt x="0" y="46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4" y="147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162" y="111"/>
                  <a:pt x="162" y="111"/>
                  <a:pt x="162" y="111"/>
                </a:cubicBezTo>
                <a:cubicBezTo>
                  <a:pt x="162" y="147"/>
                  <a:pt x="162" y="147"/>
                  <a:pt x="162" y="147"/>
                </a:cubicBezTo>
                <a:cubicBezTo>
                  <a:pt x="178" y="147"/>
                  <a:pt x="178" y="147"/>
                  <a:pt x="178" y="147"/>
                </a:cubicBezTo>
                <a:cubicBezTo>
                  <a:pt x="185" y="147"/>
                  <a:pt x="192" y="141"/>
                  <a:pt x="192" y="133"/>
                </a:cubicBezTo>
                <a:cubicBezTo>
                  <a:pt x="192" y="46"/>
                  <a:pt x="192" y="46"/>
                  <a:pt x="192" y="46"/>
                </a:cubicBezTo>
                <a:cubicBezTo>
                  <a:pt x="192" y="39"/>
                  <a:pt x="185" y="33"/>
                  <a:pt x="178" y="33"/>
                </a:cubicBezTo>
                <a:close/>
                <a:moveTo>
                  <a:pt x="41" y="9"/>
                </a:moveTo>
                <a:cubicBezTo>
                  <a:pt x="150" y="9"/>
                  <a:pt x="150" y="9"/>
                  <a:pt x="150" y="9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9"/>
                </a:lnTo>
                <a:close/>
                <a:moveTo>
                  <a:pt x="61" y="81"/>
                </a:moveTo>
                <a:cubicBezTo>
                  <a:pt x="16" y="81"/>
                  <a:pt x="16" y="81"/>
                  <a:pt x="16" y="81"/>
                </a:cubicBezTo>
                <a:cubicBezTo>
                  <a:pt x="16" y="52"/>
                  <a:pt x="16" y="52"/>
                  <a:pt x="16" y="52"/>
                </a:cubicBezTo>
                <a:cubicBezTo>
                  <a:pt x="61" y="52"/>
                  <a:pt x="61" y="52"/>
                  <a:pt x="61" y="52"/>
                </a:cubicBezTo>
                <a:lnTo>
                  <a:pt x="61" y="81"/>
                </a:lnTo>
                <a:close/>
                <a:moveTo>
                  <a:pt x="146" y="70"/>
                </a:moveTo>
                <a:cubicBezTo>
                  <a:pt x="81" y="70"/>
                  <a:pt x="81" y="70"/>
                  <a:pt x="81" y="70"/>
                </a:cubicBezTo>
                <a:cubicBezTo>
                  <a:pt x="79" y="70"/>
                  <a:pt x="77" y="69"/>
                  <a:pt x="77" y="66"/>
                </a:cubicBezTo>
                <a:cubicBezTo>
                  <a:pt x="77" y="64"/>
                  <a:pt x="79" y="62"/>
                  <a:pt x="81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8" y="62"/>
                  <a:pt x="150" y="64"/>
                  <a:pt x="150" y="66"/>
                </a:cubicBezTo>
                <a:cubicBezTo>
                  <a:pt x="150" y="69"/>
                  <a:pt x="148" y="70"/>
                  <a:pt x="146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Rectangle 169"/>
          <p:cNvSpPr>
            <a:spLocks noChangeArrowheads="1"/>
          </p:cNvSpPr>
          <p:nvPr/>
        </p:nvSpPr>
        <p:spPr bwMode="auto">
          <a:xfrm>
            <a:off x="733329" y="4392614"/>
            <a:ext cx="53968" cy="7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70"/>
          <p:cNvSpPr>
            <a:spLocks noEditPoints="1"/>
          </p:cNvSpPr>
          <p:nvPr/>
        </p:nvSpPr>
        <p:spPr bwMode="auto">
          <a:xfrm>
            <a:off x="560314" y="4392614"/>
            <a:ext cx="401585" cy="279400"/>
          </a:xfrm>
          <a:custGeom>
            <a:avLst/>
            <a:gdLst>
              <a:gd name="T0" fmla="*/ 53 w 141"/>
              <a:gd name="T1" fmla="*/ 0 h 98"/>
              <a:gd name="T2" fmla="*/ 48 w 141"/>
              <a:gd name="T3" fmla="*/ 0 h 98"/>
              <a:gd name="T4" fmla="*/ 0 w 141"/>
              <a:gd name="T5" fmla="*/ 0 h 98"/>
              <a:gd name="T6" fmla="*/ 0 w 141"/>
              <a:gd name="T7" fmla="*/ 98 h 98"/>
              <a:gd name="T8" fmla="*/ 141 w 141"/>
              <a:gd name="T9" fmla="*/ 98 h 98"/>
              <a:gd name="T10" fmla="*/ 141 w 141"/>
              <a:gd name="T11" fmla="*/ 0 h 98"/>
              <a:gd name="T12" fmla="*/ 103 w 141"/>
              <a:gd name="T13" fmla="*/ 0 h 98"/>
              <a:gd name="T14" fmla="*/ 88 w 141"/>
              <a:gd name="T15" fmla="*/ 0 h 98"/>
              <a:gd name="T16" fmla="*/ 88 w 141"/>
              <a:gd name="T17" fmla="*/ 11 h 98"/>
              <a:gd name="T18" fmla="*/ 53 w 141"/>
              <a:gd name="T19" fmla="*/ 11 h 98"/>
              <a:gd name="T20" fmla="*/ 53 w 141"/>
              <a:gd name="T21" fmla="*/ 0 h 98"/>
              <a:gd name="T22" fmla="*/ 80 w 141"/>
              <a:gd name="T23" fmla="*/ 27 h 98"/>
              <a:gd name="T24" fmla="*/ 130 w 141"/>
              <a:gd name="T25" fmla="*/ 27 h 98"/>
              <a:gd name="T26" fmla="*/ 130 w 141"/>
              <a:gd name="T27" fmla="*/ 35 h 98"/>
              <a:gd name="T28" fmla="*/ 80 w 141"/>
              <a:gd name="T29" fmla="*/ 35 h 98"/>
              <a:gd name="T30" fmla="*/ 80 w 141"/>
              <a:gd name="T31" fmla="*/ 27 h 98"/>
              <a:gd name="T32" fmla="*/ 80 w 141"/>
              <a:gd name="T33" fmla="*/ 51 h 98"/>
              <a:gd name="T34" fmla="*/ 130 w 141"/>
              <a:gd name="T35" fmla="*/ 51 h 98"/>
              <a:gd name="T36" fmla="*/ 130 w 141"/>
              <a:gd name="T37" fmla="*/ 59 h 98"/>
              <a:gd name="T38" fmla="*/ 80 w 141"/>
              <a:gd name="T39" fmla="*/ 59 h 98"/>
              <a:gd name="T40" fmla="*/ 80 w 141"/>
              <a:gd name="T41" fmla="*/ 51 h 98"/>
              <a:gd name="T42" fmla="*/ 80 w 141"/>
              <a:gd name="T43" fmla="*/ 75 h 98"/>
              <a:gd name="T44" fmla="*/ 130 w 141"/>
              <a:gd name="T45" fmla="*/ 75 h 98"/>
              <a:gd name="T46" fmla="*/ 130 w 141"/>
              <a:gd name="T47" fmla="*/ 84 h 98"/>
              <a:gd name="T48" fmla="*/ 80 w 141"/>
              <a:gd name="T49" fmla="*/ 84 h 98"/>
              <a:gd name="T50" fmla="*/ 80 w 141"/>
              <a:gd name="T51" fmla="*/ 75 h 98"/>
              <a:gd name="T52" fmla="*/ 65 w 141"/>
              <a:gd name="T53" fmla="*/ 86 h 98"/>
              <a:gd name="T54" fmla="*/ 65 w 141"/>
              <a:gd name="T55" fmla="*/ 91 h 98"/>
              <a:gd name="T56" fmla="*/ 4 w 141"/>
              <a:gd name="T57" fmla="*/ 91 h 98"/>
              <a:gd name="T58" fmla="*/ 4 w 141"/>
              <a:gd name="T59" fmla="*/ 86 h 98"/>
              <a:gd name="T60" fmla="*/ 32 w 141"/>
              <a:gd name="T61" fmla="*/ 55 h 98"/>
              <a:gd name="T62" fmla="*/ 17 w 141"/>
              <a:gd name="T63" fmla="*/ 37 h 98"/>
              <a:gd name="T64" fmla="*/ 34 w 141"/>
              <a:gd name="T65" fmla="*/ 19 h 98"/>
              <a:gd name="T66" fmla="*/ 52 w 141"/>
              <a:gd name="T67" fmla="*/ 37 h 98"/>
              <a:gd name="T68" fmla="*/ 37 w 141"/>
              <a:gd name="T69" fmla="*/ 55 h 98"/>
              <a:gd name="T70" fmla="*/ 65 w 141"/>
              <a:gd name="T71" fmla="*/ 8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1" h="98">
                <a:moveTo>
                  <a:pt x="53" y="0"/>
                </a:moveTo>
                <a:cubicBezTo>
                  <a:pt x="48" y="0"/>
                  <a:pt x="48" y="0"/>
                  <a:pt x="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8"/>
                  <a:pt x="0" y="98"/>
                  <a:pt x="0" y="98"/>
                </a:cubicBezTo>
                <a:cubicBezTo>
                  <a:pt x="141" y="98"/>
                  <a:pt x="141" y="98"/>
                  <a:pt x="141" y="98"/>
                </a:cubicBezTo>
                <a:cubicBezTo>
                  <a:pt x="141" y="0"/>
                  <a:pt x="141" y="0"/>
                  <a:pt x="14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11"/>
                  <a:pt x="88" y="11"/>
                  <a:pt x="88" y="11"/>
                </a:cubicBezTo>
                <a:cubicBezTo>
                  <a:pt x="53" y="11"/>
                  <a:pt x="53" y="11"/>
                  <a:pt x="53" y="11"/>
                </a:cubicBezTo>
                <a:lnTo>
                  <a:pt x="53" y="0"/>
                </a:lnTo>
                <a:close/>
                <a:moveTo>
                  <a:pt x="80" y="27"/>
                </a:moveTo>
                <a:cubicBezTo>
                  <a:pt x="130" y="27"/>
                  <a:pt x="130" y="27"/>
                  <a:pt x="130" y="27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0" y="27"/>
                </a:lnTo>
                <a:close/>
                <a:moveTo>
                  <a:pt x="80" y="51"/>
                </a:moveTo>
                <a:cubicBezTo>
                  <a:pt x="130" y="51"/>
                  <a:pt x="130" y="51"/>
                  <a:pt x="130" y="51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80" y="59"/>
                  <a:pt x="80" y="59"/>
                  <a:pt x="80" y="59"/>
                </a:cubicBezTo>
                <a:lnTo>
                  <a:pt x="80" y="51"/>
                </a:lnTo>
                <a:close/>
                <a:moveTo>
                  <a:pt x="80" y="75"/>
                </a:moveTo>
                <a:cubicBezTo>
                  <a:pt x="130" y="75"/>
                  <a:pt x="130" y="75"/>
                  <a:pt x="130" y="75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80" y="84"/>
                  <a:pt x="80" y="84"/>
                  <a:pt x="80" y="84"/>
                </a:cubicBezTo>
                <a:lnTo>
                  <a:pt x="80" y="75"/>
                </a:lnTo>
                <a:close/>
                <a:moveTo>
                  <a:pt x="65" y="86"/>
                </a:moveTo>
                <a:cubicBezTo>
                  <a:pt x="65" y="91"/>
                  <a:pt x="65" y="91"/>
                  <a:pt x="65" y="91"/>
                </a:cubicBezTo>
                <a:cubicBezTo>
                  <a:pt x="4" y="91"/>
                  <a:pt x="4" y="91"/>
                  <a:pt x="4" y="91"/>
                </a:cubicBezTo>
                <a:cubicBezTo>
                  <a:pt x="4" y="86"/>
                  <a:pt x="4" y="86"/>
                  <a:pt x="4" y="86"/>
                </a:cubicBezTo>
                <a:cubicBezTo>
                  <a:pt x="4" y="70"/>
                  <a:pt x="16" y="56"/>
                  <a:pt x="32" y="55"/>
                </a:cubicBezTo>
                <a:cubicBezTo>
                  <a:pt x="23" y="53"/>
                  <a:pt x="17" y="46"/>
                  <a:pt x="17" y="37"/>
                </a:cubicBezTo>
                <a:cubicBezTo>
                  <a:pt x="17" y="27"/>
                  <a:pt x="25" y="19"/>
                  <a:pt x="34" y="19"/>
                </a:cubicBezTo>
                <a:cubicBezTo>
                  <a:pt x="44" y="19"/>
                  <a:pt x="52" y="27"/>
                  <a:pt x="52" y="37"/>
                </a:cubicBezTo>
                <a:cubicBezTo>
                  <a:pt x="52" y="46"/>
                  <a:pt x="46" y="53"/>
                  <a:pt x="37" y="55"/>
                </a:cubicBezTo>
                <a:cubicBezTo>
                  <a:pt x="53" y="56"/>
                  <a:pt x="65" y="70"/>
                  <a:pt x="65" y="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Rectangle 171"/>
          <p:cNvSpPr>
            <a:spLocks noChangeArrowheads="1"/>
          </p:cNvSpPr>
          <p:nvPr/>
        </p:nvSpPr>
        <p:spPr bwMode="auto">
          <a:xfrm>
            <a:off x="733329" y="4327527"/>
            <a:ext cx="53968" cy="42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172"/>
          <p:cNvSpPr/>
          <p:nvPr/>
        </p:nvSpPr>
        <p:spPr bwMode="auto">
          <a:xfrm>
            <a:off x="488886" y="4327527"/>
            <a:ext cx="547616" cy="409575"/>
          </a:xfrm>
          <a:custGeom>
            <a:avLst/>
            <a:gdLst>
              <a:gd name="T0" fmla="*/ 203 w 345"/>
              <a:gd name="T1" fmla="*/ 0 h 258"/>
              <a:gd name="T2" fmla="*/ 203 w 345"/>
              <a:gd name="T3" fmla="*/ 27 h 258"/>
              <a:gd name="T4" fmla="*/ 230 w 345"/>
              <a:gd name="T5" fmla="*/ 27 h 258"/>
              <a:gd name="T6" fmla="*/ 312 w 345"/>
              <a:gd name="T7" fmla="*/ 27 h 258"/>
              <a:gd name="T8" fmla="*/ 312 w 345"/>
              <a:gd name="T9" fmla="*/ 231 h 258"/>
              <a:gd name="T10" fmla="*/ 31 w 345"/>
              <a:gd name="T11" fmla="*/ 231 h 258"/>
              <a:gd name="T12" fmla="*/ 31 w 345"/>
              <a:gd name="T13" fmla="*/ 27 h 258"/>
              <a:gd name="T14" fmla="*/ 131 w 345"/>
              <a:gd name="T15" fmla="*/ 27 h 258"/>
              <a:gd name="T16" fmla="*/ 140 w 345"/>
              <a:gd name="T17" fmla="*/ 27 h 258"/>
              <a:gd name="T18" fmla="*/ 140 w 345"/>
              <a:gd name="T19" fmla="*/ 0 h 258"/>
              <a:gd name="T20" fmla="*/ 0 w 345"/>
              <a:gd name="T21" fmla="*/ 0 h 258"/>
              <a:gd name="T22" fmla="*/ 0 w 345"/>
              <a:gd name="T23" fmla="*/ 258 h 258"/>
              <a:gd name="T24" fmla="*/ 345 w 345"/>
              <a:gd name="T25" fmla="*/ 258 h 258"/>
              <a:gd name="T26" fmla="*/ 345 w 345"/>
              <a:gd name="T27" fmla="*/ 0 h 258"/>
              <a:gd name="T28" fmla="*/ 203 w 345"/>
              <a:gd name="T2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258">
                <a:moveTo>
                  <a:pt x="203" y="0"/>
                </a:moveTo>
                <a:lnTo>
                  <a:pt x="203" y="27"/>
                </a:lnTo>
                <a:lnTo>
                  <a:pt x="230" y="27"/>
                </a:lnTo>
                <a:lnTo>
                  <a:pt x="312" y="27"/>
                </a:lnTo>
                <a:lnTo>
                  <a:pt x="312" y="231"/>
                </a:lnTo>
                <a:lnTo>
                  <a:pt x="31" y="231"/>
                </a:lnTo>
                <a:lnTo>
                  <a:pt x="31" y="27"/>
                </a:lnTo>
                <a:lnTo>
                  <a:pt x="131" y="27"/>
                </a:lnTo>
                <a:lnTo>
                  <a:pt x="140" y="27"/>
                </a:lnTo>
                <a:lnTo>
                  <a:pt x="140" y="0"/>
                </a:lnTo>
                <a:lnTo>
                  <a:pt x="0" y="0"/>
                </a:lnTo>
                <a:lnTo>
                  <a:pt x="0" y="258"/>
                </a:lnTo>
                <a:lnTo>
                  <a:pt x="345" y="258"/>
                </a:lnTo>
                <a:lnTo>
                  <a:pt x="345" y="0"/>
                </a:lnTo>
                <a:lnTo>
                  <a:pt x="20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Oval 173"/>
          <p:cNvSpPr>
            <a:spLocks noChangeArrowheads="1"/>
          </p:cNvSpPr>
          <p:nvPr/>
        </p:nvSpPr>
        <p:spPr bwMode="auto">
          <a:xfrm>
            <a:off x="631742" y="4471989"/>
            <a:ext cx="53968" cy="53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174"/>
          <p:cNvSpPr/>
          <p:nvPr/>
        </p:nvSpPr>
        <p:spPr bwMode="auto">
          <a:xfrm>
            <a:off x="593647" y="4572002"/>
            <a:ext cx="128571" cy="53975"/>
          </a:xfrm>
          <a:custGeom>
            <a:avLst/>
            <a:gdLst>
              <a:gd name="T0" fmla="*/ 0 w 45"/>
              <a:gd name="T1" fmla="*/ 19 h 19"/>
              <a:gd name="T2" fmla="*/ 45 w 45"/>
              <a:gd name="T3" fmla="*/ 19 h 19"/>
              <a:gd name="T4" fmla="*/ 22 w 45"/>
              <a:gd name="T5" fmla="*/ 0 h 19"/>
              <a:gd name="T6" fmla="*/ 0 w 45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19">
                <a:moveTo>
                  <a:pt x="0" y="19"/>
                </a:moveTo>
                <a:cubicBezTo>
                  <a:pt x="45" y="19"/>
                  <a:pt x="45" y="19"/>
                  <a:pt x="45" y="19"/>
                </a:cubicBezTo>
                <a:cubicBezTo>
                  <a:pt x="43" y="8"/>
                  <a:pt x="34" y="0"/>
                  <a:pt x="22" y="0"/>
                </a:cubicBezTo>
                <a:cubicBezTo>
                  <a:pt x="11" y="0"/>
                  <a:pt x="2" y="8"/>
                  <a:pt x="0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Freeform 175"/>
          <p:cNvSpPr/>
          <p:nvPr/>
        </p:nvSpPr>
        <p:spPr bwMode="auto">
          <a:xfrm>
            <a:off x="711107" y="4256089"/>
            <a:ext cx="99999" cy="71438"/>
          </a:xfrm>
          <a:custGeom>
            <a:avLst/>
            <a:gdLst>
              <a:gd name="T0" fmla="*/ 14 w 63"/>
              <a:gd name="T1" fmla="*/ 14 h 45"/>
              <a:gd name="T2" fmla="*/ 48 w 63"/>
              <a:gd name="T3" fmla="*/ 14 h 45"/>
              <a:gd name="T4" fmla="*/ 48 w 63"/>
              <a:gd name="T5" fmla="*/ 45 h 45"/>
              <a:gd name="T6" fmla="*/ 63 w 63"/>
              <a:gd name="T7" fmla="*/ 45 h 45"/>
              <a:gd name="T8" fmla="*/ 63 w 63"/>
              <a:gd name="T9" fmla="*/ 0 h 45"/>
              <a:gd name="T10" fmla="*/ 0 w 63"/>
              <a:gd name="T11" fmla="*/ 0 h 45"/>
              <a:gd name="T12" fmla="*/ 0 w 63"/>
              <a:gd name="T13" fmla="*/ 45 h 45"/>
              <a:gd name="T14" fmla="*/ 14 w 63"/>
              <a:gd name="T15" fmla="*/ 45 h 45"/>
              <a:gd name="T16" fmla="*/ 14 w 63"/>
              <a:gd name="T17" fmla="*/ 1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45">
                <a:moveTo>
                  <a:pt x="14" y="14"/>
                </a:moveTo>
                <a:lnTo>
                  <a:pt x="48" y="14"/>
                </a:lnTo>
                <a:lnTo>
                  <a:pt x="48" y="45"/>
                </a:lnTo>
                <a:lnTo>
                  <a:pt x="63" y="45"/>
                </a:lnTo>
                <a:lnTo>
                  <a:pt x="63" y="0"/>
                </a:lnTo>
                <a:lnTo>
                  <a:pt x="0" y="0"/>
                </a:lnTo>
                <a:lnTo>
                  <a:pt x="0" y="45"/>
                </a:lnTo>
                <a:lnTo>
                  <a:pt x="14" y="45"/>
                </a:lnTo>
                <a:lnTo>
                  <a:pt x="14" y="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176"/>
          <p:cNvSpPr/>
          <p:nvPr/>
        </p:nvSpPr>
        <p:spPr bwMode="auto">
          <a:xfrm>
            <a:off x="4076169" y="5516564"/>
            <a:ext cx="133333" cy="57150"/>
          </a:xfrm>
          <a:custGeom>
            <a:avLst/>
            <a:gdLst>
              <a:gd name="T0" fmla="*/ 26 w 47"/>
              <a:gd name="T1" fmla="*/ 1 h 20"/>
              <a:gd name="T2" fmla="*/ 23 w 47"/>
              <a:gd name="T3" fmla="*/ 1 h 20"/>
              <a:gd name="T4" fmla="*/ 0 w 47"/>
              <a:gd name="T5" fmla="*/ 11 h 20"/>
              <a:gd name="T6" fmla="*/ 25 w 47"/>
              <a:gd name="T7" fmla="*/ 20 h 20"/>
              <a:gd name="T8" fmla="*/ 47 w 47"/>
              <a:gd name="T9" fmla="*/ 10 h 20"/>
              <a:gd name="T10" fmla="*/ 26 w 47"/>
              <a:gd name="T11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20">
                <a:moveTo>
                  <a:pt x="26" y="1"/>
                </a:moveTo>
                <a:cubicBezTo>
                  <a:pt x="25" y="0"/>
                  <a:pt x="24" y="0"/>
                  <a:pt x="23" y="1"/>
                </a:cubicBezTo>
                <a:cubicBezTo>
                  <a:pt x="0" y="11"/>
                  <a:pt x="0" y="11"/>
                  <a:pt x="0" y="11"/>
                </a:cubicBezTo>
                <a:cubicBezTo>
                  <a:pt x="25" y="20"/>
                  <a:pt x="25" y="20"/>
                  <a:pt x="25" y="20"/>
                </a:cubicBezTo>
                <a:cubicBezTo>
                  <a:pt x="47" y="10"/>
                  <a:pt x="47" y="10"/>
                  <a:pt x="47" y="10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177"/>
          <p:cNvSpPr/>
          <p:nvPr/>
        </p:nvSpPr>
        <p:spPr bwMode="auto">
          <a:xfrm>
            <a:off x="4155534" y="5562602"/>
            <a:ext cx="63492" cy="227013"/>
          </a:xfrm>
          <a:custGeom>
            <a:avLst/>
            <a:gdLst>
              <a:gd name="T0" fmla="*/ 0 w 22"/>
              <a:gd name="T1" fmla="*/ 80 h 80"/>
              <a:gd name="T2" fmla="*/ 20 w 22"/>
              <a:gd name="T3" fmla="*/ 72 h 80"/>
              <a:gd name="T4" fmla="*/ 22 w 22"/>
              <a:gd name="T5" fmla="*/ 69 h 80"/>
              <a:gd name="T6" fmla="*/ 22 w 22"/>
              <a:gd name="T7" fmla="*/ 0 h 80"/>
              <a:gd name="T8" fmla="*/ 0 w 22"/>
              <a:gd name="T9" fmla="*/ 10 h 80"/>
              <a:gd name="T10" fmla="*/ 0 w 22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80">
                <a:moveTo>
                  <a:pt x="0" y="80"/>
                </a:move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0"/>
                  <a:pt x="22" y="69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10"/>
                  <a:pt x="0" y="10"/>
                  <a:pt x="0" y="10"/>
                </a:cubicBezTo>
                <a:lnTo>
                  <a:pt x="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Freeform 178"/>
          <p:cNvSpPr/>
          <p:nvPr/>
        </p:nvSpPr>
        <p:spPr bwMode="auto">
          <a:xfrm>
            <a:off x="4068232" y="5567364"/>
            <a:ext cx="68254" cy="222250"/>
          </a:xfrm>
          <a:custGeom>
            <a:avLst/>
            <a:gdLst>
              <a:gd name="T0" fmla="*/ 0 w 24"/>
              <a:gd name="T1" fmla="*/ 66 h 78"/>
              <a:gd name="T2" fmla="*/ 3 w 24"/>
              <a:gd name="T3" fmla="*/ 69 h 78"/>
              <a:gd name="T4" fmla="*/ 24 w 24"/>
              <a:gd name="T5" fmla="*/ 78 h 78"/>
              <a:gd name="T6" fmla="*/ 24 w 24"/>
              <a:gd name="T7" fmla="*/ 8 h 78"/>
              <a:gd name="T8" fmla="*/ 0 w 24"/>
              <a:gd name="T9" fmla="*/ 0 h 78"/>
              <a:gd name="T10" fmla="*/ 0 w 24"/>
              <a:gd name="T11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78">
                <a:moveTo>
                  <a:pt x="0" y="66"/>
                </a:moveTo>
                <a:cubicBezTo>
                  <a:pt x="0" y="67"/>
                  <a:pt x="1" y="68"/>
                  <a:pt x="3" y="69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8"/>
                  <a:pt x="24" y="8"/>
                  <a:pt x="24" y="8"/>
                </a:cubicBezTo>
                <a:cubicBezTo>
                  <a:pt x="0" y="0"/>
                  <a:pt x="0" y="0"/>
                  <a:pt x="0" y="0"/>
                </a:cubicBezTo>
                <a:lnTo>
                  <a:pt x="0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179"/>
          <p:cNvSpPr/>
          <p:nvPr/>
        </p:nvSpPr>
        <p:spPr bwMode="auto">
          <a:xfrm>
            <a:off x="4276168" y="5405439"/>
            <a:ext cx="130158" cy="57150"/>
          </a:xfrm>
          <a:custGeom>
            <a:avLst/>
            <a:gdLst>
              <a:gd name="T0" fmla="*/ 26 w 46"/>
              <a:gd name="T1" fmla="*/ 1 h 20"/>
              <a:gd name="T2" fmla="*/ 23 w 46"/>
              <a:gd name="T3" fmla="*/ 1 h 20"/>
              <a:gd name="T4" fmla="*/ 0 w 46"/>
              <a:gd name="T5" fmla="*/ 11 h 20"/>
              <a:gd name="T6" fmla="*/ 24 w 46"/>
              <a:gd name="T7" fmla="*/ 20 h 20"/>
              <a:gd name="T8" fmla="*/ 46 w 46"/>
              <a:gd name="T9" fmla="*/ 10 h 20"/>
              <a:gd name="T10" fmla="*/ 26 w 46"/>
              <a:gd name="T11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20">
                <a:moveTo>
                  <a:pt x="26" y="1"/>
                </a:moveTo>
                <a:cubicBezTo>
                  <a:pt x="25" y="0"/>
                  <a:pt x="24" y="0"/>
                  <a:pt x="23" y="1"/>
                </a:cubicBezTo>
                <a:cubicBezTo>
                  <a:pt x="0" y="11"/>
                  <a:pt x="0" y="11"/>
                  <a:pt x="0" y="11"/>
                </a:cubicBezTo>
                <a:cubicBezTo>
                  <a:pt x="24" y="20"/>
                  <a:pt x="24" y="20"/>
                  <a:pt x="24" y="20"/>
                </a:cubicBezTo>
                <a:cubicBezTo>
                  <a:pt x="46" y="10"/>
                  <a:pt x="46" y="10"/>
                  <a:pt x="46" y="10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80"/>
          <p:cNvSpPr/>
          <p:nvPr/>
        </p:nvSpPr>
        <p:spPr bwMode="auto">
          <a:xfrm>
            <a:off x="4355533" y="5449889"/>
            <a:ext cx="61904" cy="339725"/>
          </a:xfrm>
          <a:custGeom>
            <a:avLst/>
            <a:gdLst>
              <a:gd name="T0" fmla="*/ 0 w 22"/>
              <a:gd name="T1" fmla="*/ 119 h 119"/>
              <a:gd name="T2" fmla="*/ 20 w 22"/>
              <a:gd name="T3" fmla="*/ 111 h 119"/>
              <a:gd name="T4" fmla="*/ 22 w 22"/>
              <a:gd name="T5" fmla="*/ 108 h 119"/>
              <a:gd name="T6" fmla="*/ 22 w 22"/>
              <a:gd name="T7" fmla="*/ 0 h 119"/>
              <a:gd name="T8" fmla="*/ 0 w 22"/>
              <a:gd name="T9" fmla="*/ 10 h 119"/>
              <a:gd name="T10" fmla="*/ 0 w 22"/>
              <a:gd name="T11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119">
                <a:moveTo>
                  <a:pt x="0" y="119"/>
                </a:moveTo>
                <a:cubicBezTo>
                  <a:pt x="20" y="111"/>
                  <a:pt x="20" y="111"/>
                  <a:pt x="20" y="111"/>
                </a:cubicBezTo>
                <a:cubicBezTo>
                  <a:pt x="21" y="111"/>
                  <a:pt x="22" y="109"/>
                  <a:pt x="22" y="108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10"/>
                  <a:pt x="0" y="10"/>
                  <a:pt x="0" y="10"/>
                </a:cubicBezTo>
                <a:lnTo>
                  <a:pt x="0" y="1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81"/>
          <p:cNvSpPr/>
          <p:nvPr/>
        </p:nvSpPr>
        <p:spPr bwMode="auto">
          <a:xfrm>
            <a:off x="4266644" y="5456239"/>
            <a:ext cx="68254" cy="333375"/>
          </a:xfrm>
          <a:custGeom>
            <a:avLst/>
            <a:gdLst>
              <a:gd name="T0" fmla="*/ 0 w 24"/>
              <a:gd name="T1" fmla="*/ 105 h 117"/>
              <a:gd name="T2" fmla="*/ 2 w 24"/>
              <a:gd name="T3" fmla="*/ 108 h 117"/>
              <a:gd name="T4" fmla="*/ 24 w 24"/>
              <a:gd name="T5" fmla="*/ 117 h 117"/>
              <a:gd name="T6" fmla="*/ 24 w 24"/>
              <a:gd name="T7" fmla="*/ 8 h 117"/>
              <a:gd name="T8" fmla="*/ 0 w 24"/>
              <a:gd name="T9" fmla="*/ 0 h 117"/>
              <a:gd name="T10" fmla="*/ 0 w 24"/>
              <a:gd name="T11" fmla="*/ 105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17">
                <a:moveTo>
                  <a:pt x="0" y="105"/>
                </a:moveTo>
                <a:cubicBezTo>
                  <a:pt x="0" y="106"/>
                  <a:pt x="1" y="107"/>
                  <a:pt x="2" y="108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4" y="8"/>
                  <a:pt x="24" y="8"/>
                  <a:pt x="24" y="8"/>
                </a:cubicBezTo>
                <a:cubicBezTo>
                  <a:pt x="0" y="0"/>
                  <a:pt x="0" y="0"/>
                  <a:pt x="0" y="0"/>
                </a:cubicBezTo>
                <a:lnTo>
                  <a:pt x="0" y="1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182"/>
          <p:cNvSpPr/>
          <p:nvPr/>
        </p:nvSpPr>
        <p:spPr bwMode="auto">
          <a:xfrm>
            <a:off x="4471405" y="5281614"/>
            <a:ext cx="134920" cy="57150"/>
          </a:xfrm>
          <a:custGeom>
            <a:avLst/>
            <a:gdLst>
              <a:gd name="T0" fmla="*/ 26 w 47"/>
              <a:gd name="T1" fmla="*/ 1 h 20"/>
              <a:gd name="T2" fmla="*/ 23 w 47"/>
              <a:gd name="T3" fmla="*/ 1 h 20"/>
              <a:gd name="T4" fmla="*/ 0 w 47"/>
              <a:gd name="T5" fmla="*/ 11 h 20"/>
              <a:gd name="T6" fmla="*/ 24 w 47"/>
              <a:gd name="T7" fmla="*/ 20 h 20"/>
              <a:gd name="T8" fmla="*/ 47 w 47"/>
              <a:gd name="T9" fmla="*/ 10 h 20"/>
              <a:gd name="T10" fmla="*/ 26 w 47"/>
              <a:gd name="T11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20">
                <a:moveTo>
                  <a:pt x="26" y="1"/>
                </a:moveTo>
                <a:cubicBezTo>
                  <a:pt x="25" y="0"/>
                  <a:pt x="24" y="0"/>
                  <a:pt x="23" y="1"/>
                </a:cubicBezTo>
                <a:cubicBezTo>
                  <a:pt x="0" y="11"/>
                  <a:pt x="0" y="11"/>
                  <a:pt x="0" y="11"/>
                </a:cubicBezTo>
                <a:cubicBezTo>
                  <a:pt x="24" y="20"/>
                  <a:pt x="24" y="20"/>
                  <a:pt x="24" y="20"/>
                </a:cubicBezTo>
                <a:cubicBezTo>
                  <a:pt x="47" y="10"/>
                  <a:pt x="47" y="10"/>
                  <a:pt x="47" y="10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83"/>
          <p:cNvSpPr/>
          <p:nvPr/>
        </p:nvSpPr>
        <p:spPr bwMode="auto">
          <a:xfrm>
            <a:off x="4552357" y="5327652"/>
            <a:ext cx="61904" cy="461963"/>
          </a:xfrm>
          <a:custGeom>
            <a:avLst/>
            <a:gdLst>
              <a:gd name="T0" fmla="*/ 0 w 22"/>
              <a:gd name="T1" fmla="*/ 10 h 162"/>
              <a:gd name="T2" fmla="*/ 0 w 22"/>
              <a:gd name="T3" fmla="*/ 162 h 162"/>
              <a:gd name="T4" fmla="*/ 20 w 22"/>
              <a:gd name="T5" fmla="*/ 154 h 162"/>
              <a:gd name="T6" fmla="*/ 22 w 22"/>
              <a:gd name="T7" fmla="*/ 151 h 162"/>
              <a:gd name="T8" fmla="*/ 22 w 22"/>
              <a:gd name="T9" fmla="*/ 0 h 162"/>
              <a:gd name="T10" fmla="*/ 0 w 22"/>
              <a:gd name="T11" fmla="*/ 1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162">
                <a:moveTo>
                  <a:pt x="0" y="10"/>
                </a:moveTo>
                <a:cubicBezTo>
                  <a:pt x="0" y="162"/>
                  <a:pt x="0" y="162"/>
                  <a:pt x="0" y="162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1" y="154"/>
                  <a:pt x="22" y="152"/>
                  <a:pt x="22" y="151"/>
                </a:cubicBezTo>
                <a:cubicBezTo>
                  <a:pt x="22" y="0"/>
                  <a:pt x="22" y="0"/>
                  <a:pt x="22" y="0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84"/>
          <p:cNvSpPr/>
          <p:nvPr/>
        </p:nvSpPr>
        <p:spPr bwMode="auto">
          <a:xfrm>
            <a:off x="4463469" y="5334002"/>
            <a:ext cx="68254" cy="455613"/>
          </a:xfrm>
          <a:custGeom>
            <a:avLst/>
            <a:gdLst>
              <a:gd name="T0" fmla="*/ 0 w 24"/>
              <a:gd name="T1" fmla="*/ 148 h 160"/>
              <a:gd name="T2" fmla="*/ 2 w 24"/>
              <a:gd name="T3" fmla="*/ 151 h 160"/>
              <a:gd name="T4" fmla="*/ 24 w 24"/>
              <a:gd name="T5" fmla="*/ 160 h 160"/>
              <a:gd name="T6" fmla="*/ 24 w 24"/>
              <a:gd name="T7" fmla="*/ 8 h 160"/>
              <a:gd name="T8" fmla="*/ 0 w 24"/>
              <a:gd name="T9" fmla="*/ 0 h 160"/>
              <a:gd name="T10" fmla="*/ 0 w 24"/>
              <a:gd name="T11" fmla="*/ 14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60">
                <a:moveTo>
                  <a:pt x="0" y="148"/>
                </a:moveTo>
                <a:cubicBezTo>
                  <a:pt x="0" y="149"/>
                  <a:pt x="1" y="150"/>
                  <a:pt x="2" y="151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24" y="8"/>
                  <a:pt x="24" y="8"/>
                  <a:pt x="24" y="8"/>
                </a:cubicBezTo>
                <a:cubicBezTo>
                  <a:pt x="0" y="0"/>
                  <a:pt x="0" y="0"/>
                  <a:pt x="0" y="0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Rectangle 185"/>
          <p:cNvSpPr>
            <a:spLocks noChangeArrowheads="1"/>
          </p:cNvSpPr>
          <p:nvPr/>
        </p:nvSpPr>
        <p:spPr bwMode="auto">
          <a:xfrm>
            <a:off x="3117444" y="5548314"/>
            <a:ext cx="1587" cy="1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186"/>
          <p:cNvSpPr/>
          <p:nvPr/>
        </p:nvSpPr>
        <p:spPr bwMode="auto">
          <a:xfrm>
            <a:off x="2928556" y="5545139"/>
            <a:ext cx="171428" cy="179388"/>
          </a:xfrm>
          <a:custGeom>
            <a:avLst/>
            <a:gdLst>
              <a:gd name="T0" fmla="*/ 60 w 60"/>
              <a:gd name="T1" fmla="*/ 5 h 63"/>
              <a:gd name="T2" fmla="*/ 0 w 60"/>
              <a:gd name="T3" fmla="*/ 0 h 63"/>
              <a:gd name="T4" fmla="*/ 39 w 60"/>
              <a:gd name="T5" fmla="*/ 63 h 63"/>
              <a:gd name="T6" fmla="*/ 60 w 60"/>
              <a:gd name="T7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" h="63">
                <a:moveTo>
                  <a:pt x="60" y="5"/>
                </a:moveTo>
                <a:cubicBezTo>
                  <a:pt x="0" y="0"/>
                  <a:pt x="0" y="0"/>
                  <a:pt x="0" y="0"/>
                </a:cubicBezTo>
                <a:cubicBezTo>
                  <a:pt x="0" y="27"/>
                  <a:pt x="15" y="51"/>
                  <a:pt x="39" y="63"/>
                </a:cubicBezTo>
                <a:lnTo>
                  <a:pt x="60" y="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187"/>
          <p:cNvSpPr/>
          <p:nvPr/>
        </p:nvSpPr>
        <p:spPr bwMode="auto">
          <a:xfrm>
            <a:off x="2992048" y="5337177"/>
            <a:ext cx="250792" cy="190500"/>
          </a:xfrm>
          <a:custGeom>
            <a:avLst/>
            <a:gdLst>
              <a:gd name="T0" fmla="*/ 88 w 88"/>
              <a:gd name="T1" fmla="*/ 11 h 67"/>
              <a:gd name="T2" fmla="*/ 49 w 88"/>
              <a:gd name="T3" fmla="*/ 0 h 67"/>
              <a:gd name="T4" fmla="*/ 0 w 88"/>
              <a:gd name="T5" fmla="*/ 19 h 67"/>
              <a:gd name="T6" fmla="*/ 44 w 88"/>
              <a:gd name="T7" fmla="*/ 67 h 67"/>
              <a:gd name="T8" fmla="*/ 88 w 88"/>
              <a:gd name="T9" fmla="*/ 1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67">
                <a:moveTo>
                  <a:pt x="88" y="11"/>
                </a:moveTo>
                <a:cubicBezTo>
                  <a:pt x="76" y="4"/>
                  <a:pt x="63" y="0"/>
                  <a:pt x="49" y="0"/>
                </a:cubicBezTo>
                <a:cubicBezTo>
                  <a:pt x="31" y="0"/>
                  <a:pt x="13" y="7"/>
                  <a:pt x="0" y="19"/>
                </a:cubicBezTo>
                <a:cubicBezTo>
                  <a:pt x="44" y="67"/>
                  <a:pt x="44" y="67"/>
                  <a:pt x="44" y="67"/>
                </a:cubicBezTo>
                <a:lnTo>
                  <a:pt x="88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188"/>
          <p:cNvSpPr/>
          <p:nvPr/>
        </p:nvSpPr>
        <p:spPr bwMode="auto">
          <a:xfrm>
            <a:off x="3133317" y="5524502"/>
            <a:ext cx="206348" cy="211138"/>
          </a:xfrm>
          <a:custGeom>
            <a:avLst/>
            <a:gdLst>
              <a:gd name="T0" fmla="*/ 0 w 72"/>
              <a:gd name="T1" fmla="*/ 11 h 74"/>
              <a:gd name="T2" fmla="*/ 27 w 72"/>
              <a:gd name="T3" fmla="*/ 74 h 74"/>
              <a:gd name="T4" fmla="*/ 72 w 72"/>
              <a:gd name="T5" fmla="*/ 7 h 74"/>
              <a:gd name="T6" fmla="*/ 72 w 72"/>
              <a:gd name="T7" fmla="*/ 0 h 74"/>
              <a:gd name="T8" fmla="*/ 0 w 72"/>
              <a:gd name="T9" fmla="*/ 1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4">
                <a:moveTo>
                  <a:pt x="0" y="11"/>
                </a:moveTo>
                <a:cubicBezTo>
                  <a:pt x="27" y="74"/>
                  <a:pt x="27" y="74"/>
                  <a:pt x="27" y="74"/>
                </a:cubicBezTo>
                <a:cubicBezTo>
                  <a:pt x="54" y="63"/>
                  <a:pt x="72" y="36"/>
                  <a:pt x="72" y="7"/>
                </a:cubicBezTo>
                <a:cubicBezTo>
                  <a:pt x="72" y="5"/>
                  <a:pt x="72" y="2"/>
                  <a:pt x="72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189"/>
          <p:cNvSpPr/>
          <p:nvPr/>
        </p:nvSpPr>
        <p:spPr bwMode="auto">
          <a:xfrm>
            <a:off x="3146015" y="5327652"/>
            <a:ext cx="255554" cy="203200"/>
          </a:xfrm>
          <a:custGeom>
            <a:avLst/>
            <a:gdLst>
              <a:gd name="T0" fmla="*/ 90 w 90"/>
              <a:gd name="T1" fmla="*/ 57 h 71"/>
              <a:gd name="T2" fmla="*/ 56 w 90"/>
              <a:gd name="T3" fmla="*/ 0 h 71"/>
              <a:gd name="T4" fmla="*/ 0 w 90"/>
              <a:gd name="T5" fmla="*/ 71 h 71"/>
              <a:gd name="T6" fmla="*/ 90 w 90"/>
              <a:gd name="T7" fmla="*/ 5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" h="71">
                <a:moveTo>
                  <a:pt x="90" y="57"/>
                </a:moveTo>
                <a:cubicBezTo>
                  <a:pt x="86" y="34"/>
                  <a:pt x="74" y="15"/>
                  <a:pt x="56" y="0"/>
                </a:cubicBezTo>
                <a:cubicBezTo>
                  <a:pt x="0" y="71"/>
                  <a:pt x="0" y="71"/>
                  <a:pt x="0" y="71"/>
                </a:cubicBezTo>
                <a:lnTo>
                  <a:pt x="90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190"/>
          <p:cNvSpPr/>
          <p:nvPr/>
        </p:nvSpPr>
        <p:spPr bwMode="auto">
          <a:xfrm>
            <a:off x="2855540" y="5359402"/>
            <a:ext cx="233332" cy="174625"/>
          </a:xfrm>
          <a:custGeom>
            <a:avLst/>
            <a:gdLst>
              <a:gd name="T0" fmla="*/ 26 w 82"/>
              <a:gd name="T1" fmla="*/ 0 h 61"/>
              <a:gd name="T2" fmla="*/ 0 w 82"/>
              <a:gd name="T3" fmla="*/ 54 h 61"/>
              <a:gd name="T4" fmla="*/ 82 w 82"/>
              <a:gd name="T5" fmla="*/ 61 h 61"/>
              <a:gd name="T6" fmla="*/ 26 w 82"/>
              <a:gd name="T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61">
                <a:moveTo>
                  <a:pt x="26" y="0"/>
                </a:moveTo>
                <a:cubicBezTo>
                  <a:pt x="12" y="15"/>
                  <a:pt x="3" y="34"/>
                  <a:pt x="0" y="54"/>
                </a:cubicBezTo>
                <a:cubicBezTo>
                  <a:pt x="82" y="61"/>
                  <a:pt x="82" y="61"/>
                  <a:pt x="82" y="61"/>
                </a:cubicBezTo>
                <a:lnTo>
                  <a:pt x="2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191"/>
          <p:cNvSpPr/>
          <p:nvPr/>
        </p:nvSpPr>
        <p:spPr bwMode="auto">
          <a:xfrm>
            <a:off x="3034905" y="5578477"/>
            <a:ext cx="180951" cy="250825"/>
          </a:xfrm>
          <a:custGeom>
            <a:avLst/>
            <a:gdLst>
              <a:gd name="T0" fmla="*/ 0 w 64"/>
              <a:gd name="T1" fmla="*/ 80 h 88"/>
              <a:gd name="T2" fmla="*/ 64 w 64"/>
              <a:gd name="T3" fmla="*/ 82 h 88"/>
              <a:gd name="T4" fmla="*/ 30 w 64"/>
              <a:gd name="T5" fmla="*/ 0 h 88"/>
              <a:gd name="T6" fmla="*/ 0 w 64"/>
              <a:gd name="T7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88">
                <a:moveTo>
                  <a:pt x="0" y="80"/>
                </a:moveTo>
                <a:cubicBezTo>
                  <a:pt x="20" y="88"/>
                  <a:pt x="43" y="88"/>
                  <a:pt x="64" y="82"/>
                </a:cubicBezTo>
                <a:cubicBezTo>
                  <a:pt x="30" y="0"/>
                  <a:pt x="30" y="0"/>
                  <a:pt x="30" y="0"/>
                </a:cubicBezTo>
                <a:lnTo>
                  <a:pt x="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192"/>
          <p:cNvSpPr/>
          <p:nvPr/>
        </p:nvSpPr>
        <p:spPr bwMode="auto">
          <a:xfrm>
            <a:off x="1880942" y="1125539"/>
            <a:ext cx="125396" cy="76200"/>
          </a:xfrm>
          <a:custGeom>
            <a:avLst/>
            <a:gdLst>
              <a:gd name="T0" fmla="*/ 39 w 44"/>
              <a:gd name="T1" fmla="*/ 14 h 27"/>
              <a:gd name="T2" fmla="*/ 21 w 44"/>
              <a:gd name="T3" fmla="*/ 12 h 27"/>
              <a:gd name="T4" fmla="*/ 9 w 44"/>
              <a:gd name="T5" fmla="*/ 11 h 27"/>
              <a:gd name="T6" fmla="*/ 11 w 44"/>
              <a:gd name="T7" fmla="*/ 6 h 27"/>
              <a:gd name="T8" fmla="*/ 19 w 44"/>
              <a:gd name="T9" fmla="*/ 4 h 27"/>
              <a:gd name="T10" fmla="*/ 17 w 44"/>
              <a:gd name="T11" fmla="*/ 1 h 27"/>
              <a:gd name="T12" fmla="*/ 9 w 44"/>
              <a:gd name="T13" fmla="*/ 3 h 27"/>
              <a:gd name="T14" fmla="*/ 4 w 44"/>
              <a:gd name="T15" fmla="*/ 0 h 27"/>
              <a:gd name="T16" fmla="*/ 0 w 44"/>
              <a:gd name="T17" fmla="*/ 2 h 27"/>
              <a:gd name="T18" fmla="*/ 5 w 44"/>
              <a:gd name="T19" fmla="*/ 5 h 27"/>
              <a:gd name="T20" fmla="*/ 5 w 44"/>
              <a:gd name="T21" fmla="*/ 13 h 27"/>
              <a:gd name="T22" fmla="*/ 22 w 44"/>
              <a:gd name="T23" fmla="*/ 15 h 27"/>
              <a:gd name="T24" fmla="*/ 34 w 44"/>
              <a:gd name="T25" fmla="*/ 16 h 27"/>
              <a:gd name="T26" fmla="*/ 33 w 44"/>
              <a:gd name="T27" fmla="*/ 22 h 27"/>
              <a:gd name="T28" fmla="*/ 23 w 44"/>
              <a:gd name="T29" fmla="*/ 24 h 27"/>
              <a:gd name="T30" fmla="*/ 25 w 44"/>
              <a:gd name="T31" fmla="*/ 26 h 27"/>
              <a:gd name="T32" fmla="*/ 35 w 44"/>
              <a:gd name="T33" fmla="*/ 24 h 27"/>
              <a:gd name="T34" fmla="*/ 40 w 44"/>
              <a:gd name="T35" fmla="*/ 27 h 27"/>
              <a:gd name="T36" fmla="*/ 44 w 44"/>
              <a:gd name="T37" fmla="*/ 26 h 27"/>
              <a:gd name="T38" fmla="*/ 39 w 44"/>
              <a:gd name="T39" fmla="*/ 23 h 27"/>
              <a:gd name="T40" fmla="*/ 39 w 44"/>
              <a:gd name="T41" fmla="*/ 1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27">
                <a:moveTo>
                  <a:pt x="39" y="14"/>
                </a:moveTo>
                <a:cubicBezTo>
                  <a:pt x="35" y="11"/>
                  <a:pt x="29" y="10"/>
                  <a:pt x="21" y="12"/>
                </a:cubicBezTo>
                <a:cubicBezTo>
                  <a:pt x="15" y="12"/>
                  <a:pt x="12" y="12"/>
                  <a:pt x="9" y="11"/>
                </a:cubicBezTo>
                <a:cubicBezTo>
                  <a:pt x="7" y="10"/>
                  <a:pt x="6" y="7"/>
                  <a:pt x="11" y="6"/>
                </a:cubicBezTo>
                <a:cubicBezTo>
                  <a:pt x="14" y="4"/>
                  <a:pt x="18" y="4"/>
                  <a:pt x="19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15" y="1"/>
                  <a:pt x="12" y="2"/>
                  <a:pt x="9" y="3"/>
                </a:cubicBezTo>
                <a:cubicBezTo>
                  <a:pt x="4" y="0"/>
                  <a:pt x="4" y="0"/>
                  <a:pt x="4" y="0"/>
                </a:cubicBezTo>
                <a:cubicBezTo>
                  <a:pt x="0" y="2"/>
                  <a:pt x="0" y="2"/>
                  <a:pt x="0" y="2"/>
                </a:cubicBezTo>
                <a:cubicBezTo>
                  <a:pt x="5" y="5"/>
                  <a:pt x="5" y="5"/>
                  <a:pt x="5" y="5"/>
                </a:cubicBezTo>
                <a:cubicBezTo>
                  <a:pt x="1" y="7"/>
                  <a:pt x="1" y="11"/>
                  <a:pt x="5" y="13"/>
                </a:cubicBezTo>
                <a:cubicBezTo>
                  <a:pt x="9" y="16"/>
                  <a:pt x="15" y="16"/>
                  <a:pt x="22" y="15"/>
                </a:cubicBezTo>
                <a:cubicBezTo>
                  <a:pt x="28" y="14"/>
                  <a:pt x="32" y="14"/>
                  <a:pt x="34" y="16"/>
                </a:cubicBezTo>
                <a:cubicBezTo>
                  <a:pt x="37" y="18"/>
                  <a:pt x="37" y="20"/>
                  <a:pt x="33" y="22"/>
                </a:cubicBezTo>
                <a:cubicBezTo>
                  <a:pt x="30" y="23"/>
                  <a:pt x="26" y="24"/>
                  <a:pt x="23" y="24"/>
                </a:cubicBezTo>
                <a:cubicBezTo>
                  <a:pt x="25" y="26"/>
                  <a:pt x="25" y="26"/>
                  <a:pt x="25" y="26"/>
                </a:cubicBezTo>
                <a:cubicBezTo>
                  <a:pt x="28" y="26"/>
                  <a:pt x="32" y="25"/>
                  <a:pt x="35" y="24"/>
                </a:cubicBezTo>
                <a:cubicBezTo>
                  <a:pt x="40" y="27"/>
                  <a:pt x="40" y="27"/>
                  <a:pt x="40" y="27"/>
                </a:cubicBezTo>
                <a:cubicBezTo>
                  <a:pt x="44" y="26"/>
                  <a:pt x="44" y="26"/>
                  <a:pt x="44" y="26"/>
                </a:cubicBezTo>
                <a:cubicBezTo>
                  <a:pt x="39" y="23"/>
                  <a:pt x="39" y="23"/>
                  <a:pt x="39" y="23"/>
                </a:cubicBezTo>
                <a:cubicBezTo>
                  <a:pt x="43" y="20"/>
                  <a:pt x="43" y="16"/>
                  <a:pt x="39" y="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193"/>
          <p:cNvSpPr>
            <a:spLocks noEditPoints="1"/>
          </p:cNvSpPr>
          <p:nvPr/>
        </p:nvSpPr>
        <p:spPr bwMode="auto">
          <a:xfrm>
            <a:off x="1669832" y="1144589"/>
            <a:ext cx="293649" cy="174625"/>
          </a:xfrm>
          <a:custGeom>
            <a:avLst/>
            <a:gdLst>
              <a:gd name="T0" fmla="*/ 3 w 103"/>
              <a:gd name="T1" fmla="*/ 16 h 61"/>
              <a:gd name="T2" fmla="*/ 1 w 103"/>
              <a:gd name="T3" fmla="*/ 19 h 61"/>
              <a:gd name="T4" fmla="*/ 2 w 103"/>
              <a:gd name="T5" fmla="*/ 23 h 61"/>
              <a:gd name="T6" fmla="*/ 58 w 103"/>
              <a:gd name="T7" fmla="*/ 60 h 61"/>
              <a:gd name="T8" fmla="*/ 60 w 103"/>
              <a:gd name="T9" fmla="*/ 61 h 61"/>
              <a:gd name="T10" fmla="*/ 61 w 103"/>
              <a:gd name="T11" fmla="*/ 60 h 61"/>
              <a:gd name="T12" fmla="*/ 103 w 103"/>
              <a:gd name="T13" fmla="*/ 41 h 61"/>
              <a:gd name="T14" fmla="*/ 103 w 103"/>
              <a:gd name="T15" fmla="*/ 40 h 61"/>
              <a:gd name="T16" fmla="*/ 42 w 103"/>
              <a:gd name="T17" fmla="*/ 0 h 61"/>
              <a:gd name="T18" fmla="*/ 3 w 103"/>
              <a:gd name="T19" fmla="*/ 16 h 61"/>
              <a:gd name="T20" fmla="*/ 44 w 103"/>
              <a:gd name="T21" fmla="*/ 27 h 61"/>
              <a:gd name="T22" fmla="*/ 52 w 103"/>
              <a:gd name="T23" fmla="*/ 27 h 61"/>
              <a:gd name="T24" fmla="*/ 52 w 103"/>
              <a:gd name="T25" fmla="*/ 31 h 61"/>
              <a:gd name="T26" fmla="*/ 44 w 103"/>
              <a:gd name="T27" fmla="*/ 31 h 61"/>
              <a:gd name="T28" fmla="*/ 44 w 103"/>
              <a:gd name="T29" fmla="*/ 2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61">
                <a:moveTo>
                  <a:pt x="3" y="16"/>
                </a:moveTo>
                <a:cubicBezTo>
                  <a:pt x="2" y="17"/>
                  <a:pt x="1" y="18"/>
                  <a:pt x="1" y="19"/>
                </a:cubicBezTo>
                <a:cubicBezTo>
                  <a:pt x="0" y="21"/>
                  <a:pt x="1" y="22"/>
                  <a:pt x="2" y="23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9" y="61"/>
                  <a:pt x="60" y="61"/>
                </a:cubicBezTo>
                <a:cubicBezTo>
                  <a:pt x="60" y="61"/>
                  <a:pt x="61" y="60"/>
                  <a:pt x="61" y="60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103" y="40"/>
                  <a:pt x="103" y="40"/>
                  <a:pt x="103" y="40"/>
                </a:cubicBezTo>
                <a:cubicBezTo>
                  <a:pt x="42" y="0"/>
                  <a:pt x="42" y="0"/>
                  <a:pt x="42" y="0"/>
                </a:cubicBezTo>
                <a:lnTo>
                  <a:pt x="3" y="16"/>
                </a:lnTo>
                <a:close/>
                <a:moveTo>
                  <a:pt x="44" y="27"/>
                </a:moveTo>
                <a:cubicBezTo>
                  <a:pt x="46" y="26"/>
                  <a:pt x="50" y="26"/>
                  <a:pt x="52" y="27"/>
                </a:cubicBezTo>
                <a:cubicBezTo>
                  <a:pt x="55" y="29"/>
                  <a:pt x="54" y="30"/>
                  <a:pt x="52" y="31"/>
                </a:cubicBezTo>
                <a:cubicBezTo>
                  <a:pt x="49" y="33"/>
                  <a:pt x="46" y="32"/>
                  <a:pt x="44" y="31"/>
                </a:cubicBezTo>
                <a:cubicBezTo>
                  <a:pt x="41" y="30"/>
                  <a:pt x="42" y="28"/>
                  <a:pt x="44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94"/>
          <p:cNvSpPr>
            <a:spLocks noEditPoints="1"/>
          </p:cNvSpPr>
          <p:nvPr/>
        </p:nvSpPr>
        <p:spPr bwMode="auto">
          <a:xfrm>
            <a:off x="1941259" y="1039814"/>
            <a:ext cx="279364" cy="150813"/>
          </a:xfrm>
          <a:custGeom>
            <a:avLst/>
            <a:gdLst>
              <a:gd name="T0" fmla="*/ 98 w 98"/>
              <a:gd name="T1" fmla="*/ 33 h 53"/>
              <a:gd name="T2" fmla="*/ 95 w 98"/>
              <a:gd name="T3" fmla="*/ 29 h 53"/>
              <a:gd name="T4" fmla="*/ 38 w 98"/>
              <a:gd name="T5" fmla="*/ 1 h 53"/>
              <a:gd name="T6" fmla="*/ 35 w 98"/>
              <a:gd name="T7" fmla="*/ 1 h 53"/>
              <a:gd name="T8" fmla="*/ 0 w 98"/>
              <a:gd name="T9" fmla="*/ 15 h 53"/>
              <a:gd name="T10" fmla="*/ 59 w 98"/>
              <a:gd name="T11" fmla="*/ 53 h 53"/>
              <a:gd name="T12" fmla="*/ 95 w 98"/>
              <a:gd name="T13" fmla="*/ 36 h 53"/>
              <a:gd name="T14" fmla="*/ 98 w 98"/>
              <a:gd name="T15" fmla="*/ 33 h 53"/>
              <a:gd name="T16" fmla="*/ 54 w 98"/>
              <a:gd name="T17" fmla="*/ 25 h 53"/>
              <a:gd name="T18" fmla="*/ 46 w 98"/>
              <a:gd name="T19" fmla="*/ 25 h 53"/>
              <a:gd name="T20" fmla="*/ 46 w 98"/>
              <a:gd name="T21" fmla="*/ 21 h 53"/>
              <a:gd name="T22" fmla="*/ 55 w 98"/>
              <a:gd name="T23" fmla="*/ 21 h 53"/>
              <a:gd name="T24" fmla="*/ 54 w 98"/>
              <a:gd name="T25" fmla="*/ 2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53">
                <a:moveTo>
                  <a:pt x="98" y="33"/>
                </a:moveTo>
                <a:cubicBezTo>
                  <a:pt x="98" y="31"/>
                  <a:pt x="97" y="30"/>
                  <a:pt x="95" y="29"/>
                </a:cubicBezTo>
                <a:cubicBezTo>
                  <a:pt x="38" y="1"/>
                  <a:pt x="38" y="1"/>
                  <a:pt x="38" y="1"/>
                </a:cubicBezTo>
                <a:cubicBezTo>
                  <a:pt x="37" y="1"/>
                  <a:pt x="36" y="0"/>
                  <a:pt x="35" y="1"/>
                </a:cubicBezTo>
                <a:cubicBezTo>
                  <a:pt x="0" y="15"/>
                  <a:pt x="0" y="15"/>
                  <a:pt x="0" y="15"/>
                </a:cubicBezTo>
                <a:cubicBezTo>
                  <a:pt x="59" y="53"/>
                  <a:pt x="59" y="53"/>
                  <a:pt x="59" y="53"/>
                </a:cubicBezTo>
                <a:cubicBezTo>
                  <a:pt x="95" y="36"/>
                  <a:pt x="95" y="36"/>
                  <a:pt x="95" y="36"/>
                </a:cubicBezTo>
                <a:cubicBezTo>
                  <a:pt x="97" y="36"/>
                  <a:pt x="98" y="34"/>
                  <a:pt x="98" y="33"/>
                </a:cubicBezTo>
                <a:close/>
                <a:moveTo>
                  <a:pt x="54" y="25"/>
                </a:moveTo>
                <a:cubicBezTo>
                  <a:pt x="52" y="26"/>
                  <a:pt x="48" y="26"/>
                  <a:pt x="46" y="25"/>
                </a:cubicBezTo>
                <a:cubicBezTo>
                  <a:pt x="44" y="24"/>
                  <a:pt x="44" y="22"/>
                  <a:pt x="46" y="21"/>
                </a:cubicBezTo>
                <a:cubicBezTo>
                  <a:pt x="49" y="20"/>
                  <a:pt x="52" y="20"/>
                  <a:pt x="55" y="21"/>
                </a:cubicBezTo>
                <a:cubicBezTo>
                  <a:pt x="57" y="22"/>
                  <a:pt x="57" y="24"/>
                  <a:pt x="54" y="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195"/>
          <p:cNvSpPr/>
          <p:nvPr/>
        </p:nvSpPr>
        <p:spPr bwMode="auto">
          <a:xfrm>
            <a:off x="1669832" y="1250952"/>
            <a:ext cx="293649" cy="139700"/>
          </a:xfrm>
          <a:custGeom>
            <a:avLst/>
            <a:gdLst>
              <a:gd name="T0" fmla="*/ 60 w 103"/>
              <a:gd name="T1" fmla="*/ 30 h 49"/>
              <a:gd name="T2" fmla="*/ 58 w 103"/>
              <a:gd name="T3" fmla="*/ 30 h 49"/>
              <a:gd name="T4" fmla="*/ 13 w 103"/>
              <a:gd name="T5" fmla="*/ 0 h 49"/>
              <a:gd name="T6" fmla="*/ 3 w 103"/>
              <a:gd name="T7" fmla="*/ 4 h 49"/>
              <a:gd name="T8" fmla="*/ 1 w 103"/>
              <a:gd name="T9" fmla="*/ 7 h 49"/>
              <a:gd name="T10" fmla="*/ 2 w 103"/>
              <a:gd name="T11" fmla="*/ 11 h 49"/>
              <a:gd name="T12" fmla="*/ 58 w 103"/>
              <a:gd name="T13" fmla="*/ 48 h 49"/>
              <a:gd name="T14" fmla="*/ 60 w 103"/>
              <a:gd name="T15" fmla="*/ 49 h 49"/>
              <a:gd name="T16" fmla="*/ 61 w 103"/>
              <a:gd name="T17" fmla="*/ 48 h 49"/>
              <a:gd name="T18" fmla="*/ 103 w 103"/>
              <a:gd name="T19" fmla="*/ 29 h 49"/>
              <a:gd name="T20" fmla="*/ 103 w 103"/>
              <a:gd name="T21" fmla="*/ 10 h 49"/>
              <a:gd name="T22" fmla="*/ 61 w 103"/>
              <a:gd name="T23" fmla="*/ 30 h 49"/>
              <a:gd name="T24" fmla="*/ 60 w 103"/>
              <a:gd name="T25" fmla="*/ 3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49">
                <a:moveTo>
                  <a:pt x="60" y="30"/>
                </a:moveTo>
                <a:cubicBezTo>
                  <a:pt x="59" y="30"/>
                  <a:pt x="58" y="30"/>
                  <a:pt x="58" y="30"/>
                </a:cubicBezTo>
                <a:cubicBezTo>
                  <a:pt x="13" y="0"/>
                  <a:pt x="13" y="0"/>
                  <a:pt x="13" y="0"/>
                </a:cubicBezTo>
                <a:cubicBezTo>
                  <a:pt x="3" y="4"/>
                  <a:pt x="3" y="4"/>
                  <a:pt x="3" y="4"/>
                </a:cubicBezTo>
                <a:cubicBezTo>
                  <a:pt x="2" y="5"/>
                  <a:pt x="1" y="6"/>
                  <a:pt x="1" y="7"/>
                </a:cubicBezTo>
                <a:cubicBezTo>
                  <a:pt x="0" y="9"/>
                  <a:pt x="1" y="10"/>
                  <a:pt x="2" y="11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8"/>
                  <a:pt x="59" y="49"/>
                  <a:pt x="60" y="49"/>
                </a:cubicBezTo>
                <a:cubicBezTo>
                  <a:pt x="60" y="49"/>
                  <a:pt x="61" y="49"/>
                  <a:pt x="61" y="48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30"/>
                  <a:pt x="60" y="30"/>
                  <a:pt x="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96"/>
          <p:cNvSpPr/>
          <p:nvPr/>
        </p:nvSpPr>
        <p:spPr bwMode="auto">
          <a:xfrm>
            <a:off x="2112687" y="1179514"/>
            <a:ext cx="107936" cy="82550"/>
          </a:xfrm>
          <a:custGeom>
            <a:avLst/>
            <a:gdLst>
              <a:gd name="T0" fmla="*/ 35 w 38"/>
              <a:gd name="T1" fmla="*/ 5 h 29"/>
              <a:gd name="T2" fmla="*/ 24 w 38"/>
              <a:gd name="T3" fmla="*/ 0 h 29"/>
              <a:gd name="T4" fmla="*/ 0 w 38"/>
              <a:gd name="T5" fmla="*/ 11 h 29"/>
              <a:gd name="T6" fmla="*/ 0 w 38"/>
              <a:gd name="T7" fmla="*/ 29 h 29"/>
              <a:gd name="T8" fmla="*/ 35 w 38"/>
              <a:gd name="T9" fmla="*/ 12 h 29"/>
              <a:gd name="T10" fmla="*/ 38 w 38"/>
              <a:gd name="T11" fmla="*/ 9 h 29"/>
              <a:gd name="T12" fmla="*/ 35 w 38"/>
              <a:gd name="T13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29">
                <a:moveTo>
                  <a:pt x="35" y="5"/>
                </a:moveTo>
                <a:cubicBezTo>
                  <a:pt x="24" y="0"/>
                  <a:pt x="24" y="0"/>
                  <a:pt x="2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9"/>
                  <a:pt x="0" y="29"/>
                  <a:pt x="0" y="29"/>
                </a:cubicBezTo>
                <a:cubicBezTo>
                  <a:pt x="35" y="12"/>
                  <a:pt x="35" y="12"/>
                  <a:pt x="35" y="12"/>
                </a:cubicBezTo>
                <a:cubicBezTo>
                  <a:pt x="37" y="12"/>
                  <a:pt x="38" y="10"/>
                  <a:pt x="38" y="9"/>
                </a:cubicBezTo>
                <a:cubicBezTo>
                  <a:pt x="38" y="7"/>
                  <a:pt x="37" y="6"/>
                  <a:pt x="35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197"/>
          <p:cNvSpPr/>
          <p:nvPr/>
        </p:nvSpPr>
        <p:spPr bwMode="auto">
          <a:xfrm>
            <a:off x="1669832" y="1322389"/>
            <a:ext cx="293649" cy="136525"/>
          </a:xfrm>
          <a:custGeom>
            <a:avLst/>
            <a:gdLst>
              <a:gd name="T0" fmla="*/ 60 w 103"/>
              <a:gd name="T1" fmla="*/ 30 h 48"/>
              <a:gd name="T2" fmla="*/ 58 w 103"/>
              <a:gd name="T3" fmla="*/ 30 h 48"/>
              <a:gd name="T4" fmla="*/ 13 w 103"/>
              <a:gd name="T5" fmla="*/ 0 h 48"/>
              <a:gd name="T6" fmla="*/ 3 w 103"/>
              <a:gd name="T7" fmla="*/ 4 h 48"/>
              <a:gd name="T8" fmla="*/ 1 w 103"/>
              <a:gd name="T9" fmla="*/ 7 h 48"/>
              <a:gd name="T10" fmla="*/ 2 w 103"/>
              <a:gd name="T11" fmla="*/ 11 h 48"/>
              <a:gd name="T12" fmla="*/ 58 w 103"/>
              <a:gd name="T13" fmla="*/ 48 h 48"/>
              <a:gd name="T14" fmla="*/ 60 w 103"/>
              <a:gd name="T15" fmla="*/ 48 h 48"/>
              <a:gd name="T16" fmla="*/ 61 w 103"/>
              <a:gd name="T17" fmla="*/ 48 h 48"/>
              <a:gd name="T18" fmla="*/ 103 w 103"/>
              <a:gd name="T19" fmla="*/ 29 h 48"/>
              <a:gd name="T20" fmla="*/ 103 w 103"/>
              <a:gd name="T21" fmla="*/ 10 h 48"/>
              <a:gd name="T22" fmla="*/ 61 w 103"/>
              <a:gd name="T23" fmla="*/ 30 h 48"/>
              <a:gd name="T24" fmla="*/ 60 w 103"/>
              <a:gd name="T25" fmla="*/ 3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48">
                <a:moveTo>
                  <a:pt x="60" y="30"/>
                </a:moveTo>
                <a:cubicBezTo>
                  <a:pt x="59" y="30"/>
                  <a:pt x="58" y="30"/>
                  <a:pt x="58" y="30"/>
                </a:cubicBezTo>
                <a:cubicBezTo>
                  <a:pt x="13" y="0"/>
                  <a:pt x="13" y="0"/>
                  <a:pt x="13" y="0"/>
                </a:cubicBezTo>
                <a:cubicBezTo>
                  <a:pt x="3" y="4"/>
                  <a:pt x="3" y="4"/>
                  <a:pt x="3" y="4"/>
                </a:cubicBezTo>
                <a:cubicBezTo>
                  <a:pt x="2" y="5"/>
                  <a:pt x="1" y="6"/>
                  <a:pt x="1" y="7"/>
                </a:cubicBezTo>
                <a:cubicBezTo>
                  <a:pt x="0" y="9"/>
                  <a:pt x="1" y="10"/>
                  <a:pt x="2" y="11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8"/>
                  <a:pt x="59" y="48"/>
                  <a:pt x="60" y="48"/>
                </a:cubicBezTo>
                <a:cubicBezTo>
                  <a:pt x="60" y="48"/>
                  <a:pt x="61" y="48"/>
                  <a:pt x="61" y="48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30"/>
                  <a:pt x="60" y="30"/>
                  <a:pt x="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198"/>
          <p:cNvSpPr/>
          <p:nvPr/>
        </p:nvSpPr>
        <p:spPr bwMode="auto">
          <a:xfrm>
            <a:off x="2112687" y="1247777"/>
            <a:ext cx="107936" cy="85725"/>
          </a:xfrm>
          <a:custGeom>
            <a:avLst/>
            <a:gdLst>
              <a:gd name="T0" fmla="*/ 35 w 38"/>
              <a:gd name="T1" fmla="*/ 6 h 30"/>
              <a:gd name="T2" fmla="*/ 24 w 38"/>
              <a:gd name="T3" fmla="*/ 0 h 30"/>
              <a:gd name="T4" fmla="*/ 0 w 38"/>
              <a:gd name="T5" fmla="*/ 12 h 30"/>
              <a:gd name="T6" fmla="*/ 0 w 38"/>
              <a:gd name="T7" fmla="*/ 30 h 30"/>
              <a:gd name="T8" fmla="*/ 35 w 38"/>
              <a:gd name="T9" fmla="*/ 13 h 30"/>
              <a:gd name="T10" fmla="*/ 38 w 38"/>
              <a:gd name="T11" fmla="*/ 10 h 30"/>
              <a:gd name="T12" fmla="*/ 35 w 38"/>
              <a:gd name="T13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30">
                <a:moveTo>
                  <a:pt x="35" y="6"/>
                </a:moveTo>
                <a:cubicBezTo>
                  <a:pt x="24" y="0"/>
                  <a:pt x="24" y="0"/>
                  <a:pt x="24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30"/>
                  <a:pt x="0" y="30"/>
                  <a:pt x="0" y="30"/>
                </a:cubicBezTo>
                <a:cubicBezTo>
                  <a:pt x="35" y="13"/>
                  <a:pt x="35" y="13"/>
                  <a:pt x="35" y="13"/>
                </a:cubicBezTo>
                <a:cubicBezTo>
                  <a:pt x="37" y="13"/>
                  <a:pt x="38" y="11"/>
                  <a:pt x="38" y="10"/>
                </a:cubicBezTo>
                <a:cubicBezTo>
                  <a:pt x="38" y="8"/>
                  <a:pt x="37" y="7"/>
                  <a:pt x="3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199"/>
          <p:cNvSpPr/>
          <p:nvPr/>
        </p:nvSpPr>
        <p:spPr bwMode="auto">
          <a:xfrm>
            <a:off x="1669832" y="1392239"/>
            <a:ext cx="293649" cy="138113"/>
          </a:xfrm>
          <a:custGeom>
            <a:avLst/>
            <a:gdLst>
              <a:gd name="T0" fmla="*/ 60 w 103"/>
              <a:gd name="T1" fmla="*/ 30 h 48"/>
              <a:gd name="T2" fmla="*/ 58 w 103"/>
              <a:gd name="T3" fmla="*/ 29 h 48"/>
              <a:gd name="T4" fmla="*/ 13 w 103"/>
              <a:gd name="T5" fmla="*/ 0 h 48"/>
              <a:gd name="T6" fmla="*/ 3 w 103"/>
              <a:gd name="T7" fmla="*/ 4 h 48"/>
              <a:gd name="T8" fmla="*/ 1 w 103"/>
              <a:gd name="T9" fmla="*/ 7 h 48"/>
              <a:gd name="T10" fmla="*/ 2 w 103"/>
              <a:gd name="T11" fmla="*/ 11 h 48"/>
              <a:gd name="T12" fmla="*/ 58 w 103"/>
              <a:gd name="T13" fmla="*/ 48 h 48"/>
              <a:gd name="T14" fmla="*/ 60 w 103"/>
              <a:gd name="T15" fmla="*/ 48 h 48"/>
              <a:gd name="T16" fmla="*/ 61 w 103"/>
              <a:gd name="T17" fmla="*/ 48 h 48"/>
              <a:gd name="T18" fmla="*/ 103 w 103"/>
              <a:gd name="T19" fmla="*/ 28 h 48"/>
              <a:gd name="T20" fmla="*/ 103 w 103"/>
              <a:gd name="T21" fmla="*/ 10 h 48"/>
              <a:gd name="T22" fmla="*/ 61 w 103"/>
              <a:gd name="T23" fmla="*/ 30 h 48"/>
              <a:gd name="T24" fmla="*/ 60 w 103"/>
              <a:gd name="T25" fmla="*/ 3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48">
                <a:moveTo>
                  <a:pt x="60" y="30"/>
                </a:moveTo>
                <a:cubicBezTo>
                  <a:pt x="59" y="30"/>
                  <a:pt x="58" y="30"/>
                  <a:pt x="58" y="29"/>
                </a:cubicBezTo>
                <a:cubicBezTo>
                  <a:pt x="13" y="0"/>
                  <a:pt x="13" y="0"/>
                  <a:pt x="13" y="0"/>
                </a:cubicBezTo>
                <a:cubicBezTo>
                  <a:pt x="3" y="4"/>
                  <a:pt x="3" y="4"/>
                  <a:pt x="3" y="4"/>
                </a:cubicBezTo>
                <a:cubicBezTo>
                  <a:pt x="2" y="4"/>
                  <a:pt x="1" y="6"/>
                  <a:pt x="1" y="7"/>
                </a:cubicBezTo>
                <a:cubicBezTo>
                  <a:pt x="0" y="9"/>
                  <a:pt x="1" y="10"/>
                  <a:pt x="2" y="11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8"/>
                  <a:pt x="59" y="48"/>
                  <a:pt x="60" y="48"/>
                </a:cubicBezTo>
                <a:cubicBezTo>
                  <a:pt x="60" y="48"/>
                  <a:pt x="61" y="48"/>
                  <a:pt x="61" y="48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30"/>
                  <a:pt x="60" y="30"/>
                  <a:pt x="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200"/>
          <p:cNvSpPr/>
          <p:nvPr/>
        </p:nvSpPr>
        <p:spPr bwMode="auto">
          <a:xfrm>
            <a:off x="2112687" y="1319214"/>
            <a:ext cx="107936" cy="85725"/>
          </a:xfrm>
          <a:custGeom>
            <a:avLst/>
            <a:gdLst>
              <a:gd name="T0" fmla="*/ 35 w 38"/>
              <a:gd name="T1" fmla="*/ 6 h 30"/>
              <a:gd name="T2" fmla="*/ 24 w 38"/>
              <a:gd name="T3" fmla="*/ 0 h 30"/>
              <a:gd name="T4" fmla="*/ 0 w 38"/>
              <a:gd name="T5" fmla="*/ 12 h 30"/>
              <a:gd name="T6" fmla="*/ 0 w 38"/>
              <a:gd name="T7" fmla="*/ 30 h 30"/>
              <a:gd name="T8" fmla="*/ 35 w 38"/>
              <a:gd name="T9" fmla="*/ 13 h 30"/>
              <a:gd name="T10" fmla="*/ 38 w 38"/>
              <a:gd name="T11" fmla="*/ 9 h 30"/>
              <a:gd name="T12" fmla="*/ 35 w 38"/>
              <a:gd name="T13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30">
                <a:moveTo>
                  <a:pt x="35" y="6"/>
                </a:moveTo>
                <a:cubicBezTo>
                  <a:pt x="24" y="0"/>
                  <a:pt x="24" y="0"/>
                  <a:pt x="24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30"/>
                  <a:pt x="0" y="30"/>
                  <a:pt x="0" y="30"/>
                </a:cubicBezTo>
                <a:cubicBezTo>
                  <a:pt x="35" y="13"/>
                  <a:pt x="35" y="13"/>
                  <a:pt x="35" y="13"/>
                </a:cubicBezTo>
                <a:cubicBezTo>
                  <a:pt x="37" y="12"/>
                  <a:pt x="38" y="11"/>
                  <a:pt x="38" y="9"/>
                </a:cubicBezTo>
                <a:cubicBezTo>
                  <a:pt x="38" y="8"/>
                  <a:pt x="37" y="7"/>
                  <a:pt x="3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22217" y="2314576"/>
            <a:ext cx="130158" cy="104775"/>
          </a:xfrm>
          <a:custGeom>
            <a:avLst/>
            <a:gdLst>
              <a:gd name="T0" fmla="*/ 0 w 46"/>
              <a:gd name="T1" fmla="*/ 37 h 37"/>
              <a:gd name="T2" fmla="*/ 46 w 46"/>
              <a:gd name="T3" fmla="*/ 37 h 37"/>
              <a:gd name="T4" fmla="*/ 46 w 46"/>
              <a:gd name="T5" fmla="*/ 0 h 37"/>
              <a:gd name="T6" fmla="*/ 0 w 46"/>
              <a:gd name="T7" fmla="*/ 0 h 37"/>
              <a:gd name="T8" fmla="*/ 0 w 46"/>
              <a:gd name="T9" fmla="*/ 37 h 37"/>
              <a:gd name="T10" fmla="*/ 21 w 46"/>
              <a:gd name="T11" fmla="*/ 12 h 37"/>
              <a:gd name="T12" fmla="*/ 27 w 46"/>
              <a:gd name="T13" fmla="*/ 19 h 37"/>
              <a:gd name="T14" fmla="*/ 21 w 46"/>
              <a:gd name="T15" fmla="*/ 26 h 37"/>
              <a:gd name="T16" fmla="*/ 15 w 46"/>
              <a:gd name="T17" fmla="*/ 19 h 37"/>
              <a:gd name="T18" fmla="*/ 21 w 46"/>
              <a:gd name="T1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21" y="12"/>
                </a:moveTo>
                <a:cubicBezTo>
                  <a:pt x="24" y="12"/>
                  <a:pt x="27" y="15"/>
                  <a:pt x="27" y="19"/>
                </a:cubicBezTo>
                <a:cubicBezTo>
                  <a:pt x="27" y="23"/>
                  <a:pt x="24" y="26"/>
                  <a:pt x="21" y="26"/>
                </a:cubicBezTo>
                <a:cubicBezTo>
                  <a:pt x="17" y="26"/>
                  <a:pt x="15" y="23"/>
                  <a:pt x="15" y="19"/>
                </a:cubicBezTo>
                <a:cubicBezTo>
                  <a:pt x="15" y="15"/>
                  <a:pt x="17" y="12"/>
                  <a:pt x="21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096814" y="2314576"/>
            <a:ext cx="130158" cy="104775"/>
          </a:xfrm>
          <a:custGeom>
            <a:avLst/>
            <a:gdLst>
              <a:gd name="T0" fmla="*/ 0 w 46"/>
              <a:gd name="T1" fmla="*/ 37 h 37"/>
              <a:gd name="T2" fmla="*/ 46 w 46"/>
              <a:gd name="T3" fmla="*/ 37 h 37"/>
              <a:gd name="T4" fmla="*/ 46 w 46"/>
              <a:gd name="T5" fmla="*/ 0 h 37"/>
              <a:gd name="T6" fmla="*/ 0 w 46"/>
              <a:gd name="T7" fmla="*/ 0 h 37"/>
              <a:gd name="T8" fmla="*/ 0 w 46"/>
              <a:gd name="T9" fmla="*/ 37 h 37"/>
              <a:gd name="T10" fmla="*/ 21 w 46"/>
              <a:gd name="T11" fmla="*/ 12 h 37"/>
              <a:gd name="T12" fmla="*/ 27 w 46"/>
              <a:gd name="T13" fmla="*/ 19 h 37"/>
              <a:gd name="T14" fmla="*/ 21 w 46"/>
              <a:gd name="T15" fmla="*/ 26 h 37"/>
              <a:gd name="T16" fmla="*/ 15 w 46"/>
              <a:gd name="T17" fmla="*/ 19 h 37"/>
              <a:gd name="T18" fmla="*/ 21 w 46"/>
              <a:gd name="T1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21" y="12"/>
                </a:moveTo>
                <a:cubicBezTo>
                  <a:pt x="24" y="12"/>
                  <a:pt x="27" y="15"/>
                  <a:pt x="27" y="19"/>
                </a:cubicBezTo>
                <a:cubicBezTo>
                  <a:pt x="27" y="23"/>
                  <a:pt x="24" y="26"/>
                  <a:pt x="21" y="26"/>
                </a:cubicBezTo>
                <a:cubicBezTo>
                  <a:pt x="17" y="26"/>
                  <a:pt x="15" y="23"/>
                  <a:pt x="15" y="19"/>
                </a:cubicBezTo>
                <a:cubicBezTo>
                  <a:pt x="15" y="15"/>
                  <a:pt x="17" y="12"/>
                  <a:pt x="21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3277760" y="2314576"/>
            <a:ext cx="131745" cy="104775"/>
          </a:xfrm>
          <a:custGeom>
            <a:avLst/>
            <a:gdLst>
              <a:gd name="T0" fmla="*/ 0 w 46"/>
              <a:gd name="T1" fmla="*/ 37 h 37"/>
              <a:gd name="T2" fmla="*/ 46 w 46"/>
              <a:gd name="T3" fmla="*/ 37 h 37"/>
              <a:gd name="T4" fmla="*/ 46 w 46"/>
              <a:gd name="T5" fmla="*/ 0 h 37"/>
              <a:gd name="T6" fmla="*/ 0 w 46"/>
              <a:gd name="T7" fmla="*/ 0 h 37"/>
              <a:gd name="T8" fmla="*/ 0 w 46"/>
              <a:gd name="T9" fmla="*/ 37 h 37"/>
              <a:gd name="T10" fmla="*/ 21 w 46"/>
              <a:gd name="T11" fmla="*/ 12 h 37"/>
              <a:gd name="T12" fmla="*/ 27 w 46"/>
              <a:gd name="T13" fmla="*/ 19 h 37"/>
              <a:gd name="T14" fmla="*/ 21 w 46"/>
              <a:gd name="T15" fmla="*/ 26 h 37"/>
              <a:gd name="T16" fmla="*/ 15 w 46"/>
              <a:gd name="T17" fmla="*/ 19 h 37"/>
              <a:gd name="T18" fmla="*/ 21 w 46"/>
              <a:gd name="T1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21" y="12"/>
                </a:moveTo>
                <a:cubicBezTo>
                  <a:pt x="24" y="12"/>
                  <a:pt x="27" y="15"/>
                  <a:pt x="27" y="19"/>
                </a:cubicBezTo>
                <a:cubicBezTo>
                  <a:pt x="27" y="23"/>
                  <a:pt x="24" y="26"/>
                  <a:pt x="21" y="26"/>
                </a:cubicBezTo>
                <a:cubicBezTo>
                  <a:pt x="17" y="26"/>
                  <a:pt x="15" y="23"/>
                  <a:pt x="15" y="19"/>
                </a:cubicBezTo>
                <a:cubicBezTo>
                  <a:pt x="15" y="15"/>
                  <a:pt x="17" y="12"/>
                  <a:pt x="21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4460294" y="2314576"/>
            <a:ext cx="130158" cy="104775"/>
          </a:xfrm>
          <a:custGeom>
            <a:avLst/>
            <a:gdLst>
              <a:gd name="T0" fmla="*/ 0 w 46"/>
              <a:gd name="T1" fmla="*/ 37 h 37"/>
              <a:gd name="T2" fmla="*/ 46 w 46"/>
              <a:gd name="T3" fmla="*/ 37 h 37"/>
              <a:gd name="T4" fmla="*/ 46 w 46"/>
              <a:gd name="T5" fmla="*/ 0 h 37"/>
              <a:gd name="T6" fmla="*/ 0 w 46"/>
              <a:gd name="T7" fmla="*/ 0 h 37"/>
              <a:gd name="T8" fmla="*/ 0 w 46"/>
              <a:gd name="T9" fmla="*/ 37 h 37"/>
              <a:gd name="T10" fmla="*/ 21 w 46"/>
              <a:gd name="T11" fmla="*/ 12 h 37"/>
              <a:gd name="T12" fmla="*/ 27 w 46"/>
              <a:gd name="T13" fmla="*/ 19 h 37"/>
              <a:gd name="T14" fmla="*/ 21 w 46"/>
              <a:gd name="T15" fmla="*/ 26 h 37"/>
              <a:gd name="T16" fmla="*/ 15 w 46"/>
              <a:gd name="T17" fmla="*/ 19 h 37"/>
              <a:gd name="T18" fmla="*/ 21 w 46"/>
              <a:gd name="T1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21" y="12"/>
                </a:moveTo>
                <a:cubicBezTo>
                  <a:pt x="24" y="12"/>
                  <a:pt x="27" y="15"/>
                  <a:pt x="27" y="19"/>
                </a:cubicBezTo>
                <a:cubicBezTo>
                  <a:pt x="27" y="23"/>
                  <a:pt x="24" y="26"/>
                  <a:pt x="21" y="26"/>
                </a:cubicBezTo>
                <a:cubicBezTo>
                  <a:pt x="17" y="26"/>
                  <a:pt x="15" y="23"/>
                  <a:pt x="15" y="19"/>
                </a:cubicBezTo>
                <a:cubicBezTo>
                  <a:pt x="15" y="15"/>
                  <a:pt x="17" y="12"/>
                  <a:pt x="21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5641240" y="2314576"/>
            <a:ext cx="130158" cy="104775"/>
          </a:xfrm>
          <a:custGeom>
            <a:avLst/>
            <a:gdLst>
              <a:gd name="T0" fmla="*/ 0 w 46"/>
              <a:gd name="T1" fmla="*/ 37 h 37"/>
              <a:gd name="T2" fmla="*/ 46 w 46"/>
              <a:gd name="T3" fmla="*/ 37 h 37"/>
              <a:gd name="T4" fmla="*/ 46 w 46"/>
              <a:gd name="T5" fmla="*/ 0 h 37"/>
              <a:gd name="T6" fmla="*/ 0 w 46"/>
              <a:gd name="T7" fmla="*/ 0 h 37"/>
              <a:gd name="T8" fmla="*/ 0 w 46"/>
              <a:gd name="T9" fmla="*/ 37 h 37"/>
              <a:gd name="T10" fmla="*/ 21 w 46"/>
              <a:gd name="T11" fmla="*/ 12 h 37"/>
              <a:gd name="T12" fmla="*/ 27 w 46"/>
              <a:gd name="T13" fmla="*/ 19 h 37"/>
              <a:gd name="T14" fmla="*/ 21 w 46"/>
              <a:gd name="T15" fmla="*/ 26 h 37"/>
              <a:gd name="T16" fmla="*/ 15 w 46"/>
              <a:gd name="T17" fmla="*/ 19 h 37"/>
              <a:gd name="T18" fmla="*/ 21 w 46"/>
              <a:gd name="T1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21" y="12"/>
                </a:moveTo>
                <a:cubicBezTo>
                  <a:pt x="24" y="12"/>
                  <a:pt x="27" y="15"/>
                  <a:pt x="27" y="19"/>
                </a:cubicBezTo>
                <a:cubicBezTo>
                  <a:pt x="27" y="23"/>
                  <a:pt x="24" y="26"/>
                  <a:pt x="21" y="26"/>
                </a:cubicBezTo>
                <a:cubicBezTo>
                  <a:pt x="17" y="26"/>
                  <a:pt x="15" y="23"/>
                  <a:pt x="15" y="19"/>
                </a:cubicBezTo>
                <a:cubicBezTo>
                  <a:pt x="15" y="15"/>
                  <a:pt x="17" y="12"/>
                  <a:pt x="21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6839647" y="2314576"/>
            <a:ext cx="126983" cy="104775"/>
          </a:xfrm>
          <a:custGeom>
            <a:avLst/>
            <a:gdLst>
              <a:gd name="T0" fmla="*/ 0 w 45"/>
              <a:gd name="T1" fmla="*/ 37 h 37"/>
              <a:gd name="T2" fmla="*/ 45 w 45"/>
              <a:gd name="T3" fmla="*/ 37 h 37"/>
              <a:gd name="T4" fmla="*/ 45 w 45"/>
              <a:gd name="T5" fmla="*/ 0 h 37"/>
              <a:gd name="T6" fmla="*/ 0 w 45"/>
              <a:gd name="T7" fmla="*/ 0 h 37"/>
              <a:gd name="T8" fmla="*/ 0 w 45"/>
              <a:gd name="T9" fmla="*/ 37 h 37"/>
              <a:gd name="T10" fmla="*/ 20 w 45"/>
              <a:gd name="T11" fmla="*/ 12 h 37"/>
              <a:gd name="T12" fmla="*/ 26 w 45"/>
              <a:gd name="T13" fmla="*/ 19 h 37"/>
              <a:gd name="T14" fmla="*/ 20 w 45"/>
              <a:gd name="T15" fmla="*/ 26 h 37"/>
              <a:gd name="T16" fmla="*/ 14 w 45"/>
              <a:gd name="T17" fmla="*/ 19 h 37"/>
              <a:gd name="T18" fmla="*/ 20 w 45"/>
              <a:gd name="T1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37">
                <a:moveTo>
                  <a:pt x="0" y="37"/>
                </a:moveTo>
                <a:cubicBezTo>
                  <a:pt x="45" y="37"/>
                  <a:pt x="45" y="37"/>
                  <a:pt x="45" y="37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20" y="12"/>
                </a:moveTo>
                <a:cubicBezTo>
                  <a:pt x="23" y="12"/>
                  <a:pt x="26" y="15"/>
                  <a:pt x="26" y="19"/>
                </a:cubicBezTo>
                <a:cubicBezTo>
                  <a:pt x="26" y="23"/>
                  <a:pt x="23" y="26"/>
                  <a:pt x="20" y="26"/>
                </a:cubicBezTo>
                <a:cubicBezTo>
                  <a:pt x="17" y="26"/>
                  <a:pt x="14" y="23"/>
                  <a:pt x="14" y="19"/>
                </a:cubicBezTo>
                <a:cubicBezTo>
                  <a:pt x="14" y="15"/>
                  <a:pt x="17" y="12"/>
                  <a:pt x="2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8020593" y="2314576"/>
            <a:ext cx="126983" cy="104775"/>
          </a:xfrm>
          <a:custGeom>
            <a:avLst/>
            <a:gdLst>
              <a:gd name="T0" fmla="*/ 0 w 45"/>
              <a:gd name="T1" fmla="*/ 37 h 37"/>
              <a:gd name="T2" fmla="*/ 45 w 45"/>
              <a:gd name="T3" fmla="*/ 37 h 37"/>
              <a:gd name="T4" fmla="*/ 45 w 45"/>
              <a:gd name="T5" fmla="*/ 0 h 37"/>
              <a:gd name="T6" fmla="*/ 0 w 45"/>
              <a:gd name="T7" fmla="*/ 0 h 37"/>
              <a:gd name="T8" fmla="*/ 0 w 45"/>
              <a:gd name="T9" fmla="*/ 37 h 37"/>
              <a:gd name="T10" fmla="*/ 20 w 45"/>
              <a:gd name="T11" fmla="*/ 12 h 37"/>
              <a:gd name="T12" fmla="*/ 26 w 45"/>
              <a:gd name="T13" fmla="*/ 19 h 37"/>
              <a:gd name="T14" fmla="*/ 20 w 45"/>
              <a:gd name="T15" fmla="*/ 26 h 37"/>
              <a:gd name="T16" fmla="*/ 14 w 45"/>
              <a:gd name="T17" fmla="*/ 19 h 37"/>
              <a:gd name="T18" fmla="*/ 20 w 45"/>
              <a:gd name="T1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37">
                <a:moveTo>
                  <a:pt x="0" y="37"/>
                </a:moveTo>
                <a:cubicBezTo>
                  <a:pt x="45" y="37"/>
                  <a:pt x="45" y="37"/>
                  <a:pt x="45" y="37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20" y="12"/>
                </a:moveTo>
                <a:cubicBezTo>
                  <a:pt x="23" y="12"/>
                  <a:pt x="26" y="15"/>
                  <a:pt x="26" y="19"/>
                </a:cubicBezTo>
                <a:cubicBezTo>
                  <a:pt x="26" y="23"/>
                  <a:pt x="23" y="26"/>
                  <a:pt x="20" y="26"/>
                </a:cubicBezTo>
                <a:cubicBezTo>
                  <a:pt x="17" y="26"/>
                  <a:pt x="14" y="23"/>
                  <a:pt x="14" y="19"/>
                </a:cubicBezTo>
                <a:cubicBezTo>
                  <a:pt x="14" y="15"/>
                  <a:pt x="17" y="12"/>
                  <a:pt x="2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6512664" y="2084388"/>
            <a:ext cx="453966" cy="463550"/>
          </a:xfrm>
          <a:custGeom>
            <a:avLst/>
            <a:gdLst>
              <a:gd name="T0" fmla="*/ 111 w 160"/>
              <a:gd name="T1" fmla="*/ 75 h 163"/>
              <a:gd name="T2" fmla="*/ 160 w 160"/>
              <a:gd name="T3" fmla="*/ 75 h 163"/>
              <a:gd name="T4" fmla="*/ 160 w 160"/>
              <a:gd name="T5" fmla="*/ 48 h 163"/>
              <a:gd name="T6" fmla="*/ 150 w 160"/>
              <a:gd name="T7" fmla="*/ 36 h 163"/>
              <a:gd name="T8" fmla="*/ 140 w 160"/>
              <a:gd name="T9" fmla="*/ 36 h 163"/>
              <a:gd name="T10" fmla="*/ 135 w 160"/>
              <a:gd name="T11" fmla="*/ 13 h 163"/>
              <a:gd name="T12" fmla="*/ 129 w 160"/>
              <a:gd name="T13" fmla="*/ 2 h 163"/>
              <a:gd name="T14" fmla="*/ 120 w 160"/>
              <a:gd name="T15" fmla="*/ 1 h 163"/>
              <a:gd name="T16" fmla="*/ 9 w 160"/>
              <a:gd name="T17" fmla="*/ 35 h 163"/>
              <a:gd name="T18" fmla="*/ 1 w 160"/>
              <a:gd name="T19" fmla="*/ 41 h 163"/>
              <a:gd name="T20" fmla="*/ 1 w 160"/>
              <a:gd name="T21" fmla="*/ 41 h 163"/>
              <a:gd name="T22" fmla="*/ 0 w 160"/>
              <a:gd name="T23" fmla="*/ 48 h 163"/>
              <a:gd name="T24" fmla="*/ 0 w 160"/>
              <a:gd name="T25" fmla="*/ 62 h 163"/>
              <a:gd name="T26" fmla="*/ 6 w 160"/>
              <a:gd name="T27" fmla="*/ 62 h 163"/>
              <a:gd name="T28" fmla="*/ 8 w 160"/>
              <a:gd name="T29" fmla="*/ 62 h 163"/>
              <a:gd name="T30" fmla="*/ 41 w 160"/>
              <a:gd name="T31" fmla="*/ 98 h 163"/>
              <a:gd name="T32" fmla="*/ 41 w 160"/>
              <a:gd name="T33" fmla="*/ 117 h 163"/>
              <a:gd name="T34" fmla="*/ 54 w 160"/>
              <a:gd name="T35" fmla="*/ 149 h 163"/>
              <a:gd name="T36" fmla="*/ 52 w 160"/>
              <a:gd name="T37" fmla="*/ 163 h 163"/>
              <a:gd name="T38" fmla="*/ 150 w 160"/>
              <a:gd name="T39" fmla="*/ 163 h 163"/>
              <a:gd name="T40" fmla="*/ 160 w 160"/>
              <a:gd name="T41" fmla="*/ 151 h 163"/>
              <a:gd name="T42" fmla="*/ 160 w 160"/>
              <a:gd name="T43" fmla="*/ 125 h 163"/>
              <a:gd name="T44" fmla="*/ 111 w 160"/>
              <a:gd name="T45" fmla="*/ 125 h 163"/>
              <a:gd name="T46" fmla="*/ 108 w 160"/>
              <a:gd name="T47" fmla="*/ 121 h 163"/>
              <a:gd name="T48" fmla="*/ 108 w 160"/>
              <a:gd name="T49" fmla="*/ 78 h 163"/>
              <a:gd name="T50" fmla="*/ 111 w 160"/>
              <a:gd name="T51" fmla="*/ 75 h 163"/>
              <a:gd name="T52" fmla="*/ 30 w 160"/>
              <a:gd name="T53" fmla="*/ 36 h 163"/>
              <a:gd name="T54" fmla="*/ 122 w 160"/>
              <a:gd name="T55" fmla="*/ 7 h 163"/>
              <a:gd name="T56" fmla="*/ 125 w 160"/>
              <a:gd name="T57" fmla="*/ 8 h 163"/>
              <a:gd name="T58" fmla="*/ 129 w 160"/>
              <a:gd name="T59" fmla="*/ 14 h 163"/>
              <a:gd name="T60" fmla="*/ 133 w 160"/>
              <a:gd name="T61" fmla="*/ 36 h 163"/>
              <a:gd name="T62" fmla="*/ 30 w 160"/>
              <a:gd name="T63" fmla="*/ 3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0" h="163">
                <a:moveTo>
                  <a:pt x="111" y="75"/>
                </a:moveTo>
                <a:cubicBezTo>
                  <a:pt x="160" y="75"/>
                  <a:pt x="160" y="75"/>
                  <a:pt x="160" y="75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1"/>
                  <a:pt x="155" y="36"/>
                  <a:pt x="150" y="36"/>
                </a:cubicBezTo>
                <a:cubicBezTo>
                  <a:pt x="140" y="36"/>
                  <a:pt x="140" y="36"/>
                  <a:pt x="140" y="36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35" y="8"/>
                  <a:pt x="132" y="4"/>
                  <a:pt x="129" y="2"/>
                </a:cubicBezTo>
                <a:cubicBezTo>
                  <a:pt x="126" y="0"/>
                  <a:pt x="123" y="0"/>
                  <a:pt x="120" y="1"/>
                </a:cubicBezTo>
                <a:cubicBezTo>
                  <a:pt x="9" y="35"/>
                  <a:pt x="9" y="35"/>
                  <a:pt x="9" y="35"/>
                </a:cubicBezTo>
                <a:cubicBezTo>
                  <a:pt x="6" y="36"/>
                  <a:pt x="3" y="38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3"/>
                  <a:pt x="0" y="45"/>
                  <a:pt x="0" y="48"/>
                </a:cubicBezTo>
                <a:cubicBezTo>
                  <a:pt x="0" y="62"/>
                  <a:pt x="0" y="62"/>
                  <a:pt x="0" y="62"/>
                </a:cubicBezTo>
                <a:cubicBezTo>
                  <a:pt x="2" y="62"/>
                  <a:pt x="4" y="62"/>
                  <a:pt x="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26" y="62"/>
                  <a:pt x="41" y="78"/>
                  <a:pt x="41" y="98"/>
                </a:cubicBezTo>
                <a:cubicBezTo>
                  <a:pt x="41" y="117"/>
                  <a:pt x="41" y="117"/>
                  <a:pt x="41" y="117"/>
                </a:cubicBezTo>
                <a:cubicBezTo>
                  <a:pt x="49" y="126"/>
                  <a:pt x="54" y="137"/>
                  <a:pt x="54" y="149"/>
                </a:cubicBezTo>
                <a:cubicBezTo>
                  <a:pt x="54" y="154"/>
                  <a:pt x="53" y="159"/>
                  <a:pt x="52" y="163"/>
                </a:cubicBezTo>
                <a:cubicBezTo>
                  <a:pt x="150" y="163"/>
                  <a:pt x="150" y="163"/>
                  <a:pt x="150" y="163"/>
                </a:cubicBezTo>
                <a:cubicBezTo>
                  <a:pt x="155" y="163"/>
                  <a:pt x="160" y="158"/>
                  <a:pt x="160" y="151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11" y="125"/>
                  <a:pt x="111" y="125"/>
                  <a:pt x="111" y="125"/>
                </a:cubicBezTo>
                <a:cubicBezTo>
                  <a:pt x="109" y="125"/>
                  <a:pt x="108" y="123"/>
                  <a:pt x="108" y="12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lose/>
                <a:moveTo>
                  <a:pt x="30" y="36"/>
                </a:moveTo>
                <a:cubicBezTo>
                  <a:pt x="122" y="7"/>
                  <a:pt x="122" y="7"/>
                  <a:pt x="122" y="7"/>
                </a:cubicBezTo>
                <a:cubicBezTo>
                  <a:pt x="123" y="7"/>
                  <a:pt x="124" y="7"/>
                  <a:pt x="125" y="8"/>
                </a:cubicBezTo>
                <a:cubicBezTo>
                  <a:pt x="127" y="9"/>
                  <a:pt x="128" y="11"/>
                  <a:pt x="129" y="14"/>
                </a:cubicBezTo>
                <a:cubicBezTo>
                  <a:pt x="133" y="36"/>
                  <a:pt x="133" y="36"/>
                  <a:pt x="133" y="36"/>
                </a:cubicBezTo>
                <a:lnTo>
                  <a:pt x="30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6422189" y="2282826"/>
            <a:ext cx="220634" cy="338138"/>
          </a:xfrm>
          <a:custGeom>
            <a:avLst/>
            <a:gdLst>
              <a:gd name="T0" fmla="*/ 65 w 78"/>
              <a:gd name="T1" fmla="*/ 50 h 119"/>
              <a:gd name="T2" fmla="*/ 65 w 78"/>
              <a:gd name="T3" fmla="*/ 28 h 119"/>
              <a:gd name="T4" fmla="*/ 40 w 78"/>
              <a:gd name="T5" fmla="*/ 0 h 119"/>
              <a:gd name="T6" fmla="*/ 38 w 78"/>
              <a:gd name="T7" fmla="*/ 0 h 119"/>
              <a:gd name="T8" fmla="*/ 13 w 78"/>
              <a:gd name="T9" fmla="*/ 28 h 119"/>
              <a:gd name="T10" fmla="*/ 13 w 78"/>
              <a:gd name="T11" fmla="*/ 50 h 119"/>
              <a:gd name="T12" fmla="*/ 0 w 78"/>
              <a:gd name="T13" fmla="*/ 79 h 119"/>
              <a:gd name="T14" fmla="*/ 39 w 78"/>
              <a:gd name="T15" fmla="*/ 119 h 119"/>
              <a:gd name="T16" fmla="*/ 78 w 78"/>
              <a:gd name="T17" fmla="*/ 79 h 119"/>
              <a:gd name="T18" fmla="*/ 65 w 78"/>
              <a:gd name="T19" fmla="*/ 50 h 119"/>
              <a:gd name="T20" fmla="*/ 43 w 78"/>
              <a:gd name="T21" fmla="*/ 85 h 119"/>
              <a:gd name="T22" fmla="*/ 43 w 78"/>
              <a:gd name="T23" fmla="*/ 101 h 119"/>
              <a:gd name="T24" fmla="*/ 35 w 78"/>
              <a:gd name="T25" fmla="*/ 101 h 119"/>
              <a:gd name="T26" fmla="*/ 35 w 78"/>
              <a:gd name="T27" fmla="*/ 85 h 119"/>
              <a:gd name="T28" fmla="*/ 28 w 78"/>
              <a:gd name="T29" fmla="*/ 75 h 119"/>
              <a:gd name="T30" fmla="*/ 39 w 78"/>
              <a:gd name="T31" fmla="*/ 64 h 119"/>
              <a:gd name="T32" fmla="*/ 50 w 78"/>
              <a:gd name="T33" fmla="*/ 75 h 119"/>
              <a:gd name="T34" fmla="*/ 43 w 78"/>
              <a:gd name="T35" fmla="*/ 85 h 119"/>
              <a:gd name="T36" fmla="*/ 57 w 78"/>
              <a:gd name="T37" fmla="*/ 44 h 119"/>
              <a:gd name="T38" fmla="*/ 39 w 78"/>
              <a:gd name="T39" fmla="*/ 40 h 119"/>
              <a:gd name="T40" fmla="*/ 21 w 78"/>
              <a:gd name="T41" fmla="*/ 44 h 119"/>
              <a:gd name="T42" fmla="*/ 21 w 78"/>
              <a:gd name="T43" fmla="*/ 28 h 119"/>
              <a:gd name="T44" fmla="*/ 38 w 78"/>
              <a:gd name="T45" fmla="*/ 8 h 119"/>
              <a:gd name="T46" fmla="*/ 40 w 78"/>
              <a:gd name="T47" fmla="*/ 8 h 119"/>
              <a:gd name="T48" fmla="*/ 57 w 78"/>
              <a:gd name="T49" fmla="*/ 28 h 119"/>
              <a:gd name="T50" fmla="*/ 57 w 78"/>
              <a:gd name="T51" fmla="*/ 4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" h="119">
                <a:moveTo>
                  <a:pt x="65" y="50"/>
                </a:moveTo>
                <a:cubicBezTo>
                  <a:pt x="65" y="28"/>
                  <a:pt x="65" y="28"/>
                  <a:pt x="65" y="28"/>
                </a:cubicBezTo>
                <a:cubicBezTo>
                  <a:pt x="65" y="12"/>
                  <a:pt x="54" y="0"/>
                  <a:pt x="4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4" y="0"/>
                  <a:pt x="13" y="12"/>
                  <a:pt x="13" y="28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7"/>
                  <a:pt x="0" y="68"/>
                  <a:pt x="0" y="79"/>
                </a:cubicBezTo>
                <a:cubicBezTo>
                  <a:pt x="0" y="101"/>
                  <a:pt x="18" y="119"/>
                  <a:pt x="39" y="119"/>
                </a:cubicBezTo>
                <a:cubicBezTo>
                  <a:pt x="61" y="119"/>
                  <a:pt x="78" y="101"/>
                  <a:pt x="78" y="79"/>
                </a:cubicBezTo>
                <a:cubicBezTo>
                  <a:pt x="78" y="68"/>
                  <a:pt x="73" y="57"/>
                  <a:pt x="65" y="50"/>
                </a:cubicBezTo>
                <a:close/>
                <a:moveTo>
                  <a:pt x="43" y="85"/>
                </a:moveTo>
                <a:cubicBezTo>
                  <a:pt x="43" y="101"/>
                  <a:pt x="43" y="101"/>
                  <a:pt x="43" y="101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5" y="85"/>
                  <a:pt x="35" y="85"/>
                  <a:pt x="35" y="85"/>
                </a:cubicBezTo>
                <a:cubicBezTo>
                  <a:pt x="31" y="84"/>
                  <a:pt x="28" y="80"/>
                  <a:pt x="28" y="75"/>
                </a:cubicBezTo>
                <a:cubicBezTo>
                  <a:pt x="28" y="69"/>
                  <a:pt x="33" y="64"/>
                  <a:pt x="39" y="64"/>
                </a:cubicBezTo>
                <a:cubicBezTo>
                  <a:pt x="45" y="64"/>
                  <a:pt x="50" y="69"/>
                  <a:pt x="50" y="75"/>
                </a:cubicBezTo>
                <a:cubicBezTo>
                  <a:pt x="50" y="80"/>
                  <a:pt x="47" y="84"/>
                  <a:pt x="43" y="85"/>
                </a:cubicBezTo>
                <a:close/>
                <a:moveTo>
                  <a:pt x="57" y="44"/>
                </a:moveTo>
                <a:cubicBezTo>
                  <a:pt x="52" y="42"/>
                  <a:pt x="46" y="40"/>
                  <a:pt x="39" y="40"/>
                </a:cubicBezTo>
                <a:cubicBezTo>
                  <a:pt x="33" y="40"/>
                  <a:pt x="26" y="42"/>
                  <a:pt x="21" y="44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17"/>
                  <a:pt x="29" y="8"/>
                  <a:pt x="3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50" y="8"/>
                  <a:pt x="57" y="17"/>
                  <a:pt x="57" y="28"/>
                </a:cubicBezTo>
                <a:lnTo>
                  <a:pt x="57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7693611" y="2084388"/>
            <a:ext cx="453966" cy="463550"/>
          </a:xfrm>
          <a:custGeom>
            <a:avLst/>
            <a:gdLst>
              <a:gd name="T0" fmla="*/ 111 w 160"/>
              <a:gd name="T1" fmla="*/ 75 h 163"/>
              <a:gd name="T2" fmla="*/ 160 w 160"/>
              <a:gd name="T3" fmla="*/ 75 h 163"/>
              <a:gd name="T4" fmla="*/ 160 w 160"/>
              <a:gd name="T5" fmla="*/ 48 h 163"/>
              <a:gd name="T6" fmla="*/ 150 w 160"/>
              <a:gd name="T7" fmla="*/ 36 h 163"/>
              <a:gd name="T8" fmla="*/ 140 w 160"/>
              <a:gd name="T9" fmla="*/ 36 h 163"/>
              <a:gd name="T10" fmla="*/ 135 w 160"/>
              <a:gd name="T11" fmla="*/ 13 h 163"/>
              <a:gd name="T12" fmla="*/ 129 w 160"/>
              <a:gd name="T13" fmla="*/ 2 h 163"/>
              <a:gd name="T14" fmla="*/ 120 w 160"/>
              <a:gd name="T15" fmla="*/ 1 h 163"/>
              <a:gd name="T16" fmla="*/ 9 w 160"/>
              <a:gd name="T17" fmla="*/ 35 h 163"/>
              <a:gd name="T18" fmla="*/ 1 w 160"/>
              <a:gd name="T19" fmla="*/ 41 h 163"/>
              <a:gd name="T20" fmla="*/ 1 w 160"/>
              <a:gd name="T21" fmla="*/ 41 h 163"/>
              <a:gd name="T22" fmla="*/ 0 w 160"/>
              <a:gd name="T23" fmla="*/ 48 h 163"/>
              <a:gd name="T24" fmla="*/ 0 w 160"/>
              <a:gd name="T25" fmla="*/ 62 h 163"/>
              <a:gd name="T26" fmla="*/ 6 w 160"/>
              <a:gd name="T27" fmla="*/ 62 h 163"/>
              <a:gd name="T28" fmla="*/ 8 w 160"/>
              <a:gd name="T29" fmla="*/ 62 h 163"/>
              <a:gd name="T30" fmla="*/ 41 w 160"/>
              <a:gd name="T31" fmla="*/ 98 h 163"/>
              <a:gd name="T32" fmla="*/ 41 w 160"/>
              <a:gd name="T33" fmla="*/ 106 h 163"/>
              <a:gd name="T34" fmla="*/ 26 w 160"/>
              <a:gd name="T35" fmla="*/ 106 h 163"/>
              <a:gd name="T36" fmla="*/ 54 w 160"/>
              <a:gd name="T37" fmla="*/ 149 h 163"/>
              <a:gd name="T38" fmla="*/ 52 w 160"/>
              <a:gd name="T39" fmla="*/ 163 h 163"/>
              <a:gd name="T40" fmla="*/ 150 w 160"/>
              <a:gd name="T41" fmla="*/ 163 h 163"/>
              <a:gd name="T42" fmla="*/ 160 w 160"/>
              <a:gd name="T43" fmla="*/ 151 h 163"/>
              <a:gd name="T44" fmla="*/ 160 w 160"/>
              <a:gd name="T45" fmla="*/ 125 h 163"/>
              <a:gd name="T46" fmla="*/ 111 w 160"/>
              <a:gd name="T47" fmla="*/ 125 h 163"/>
              <a:gd name="T48" fmla="*/ 108 w 160"/>
              <a:gd name="T49" fmla="*/ 121 h 163"/>
              <a:gd name="T50" fmla="*/ 108 w 160"/>
              <a:gd name="T51" fmla="*/ 78 h 163"/>
              <a:gd name="T52" fmla="*/ 111 w 160"/>
              <a:gd name="T53" fmla="*/ 75 h 163"/>
              <a:gd name="T54" fmla="*/ 30 w 160"/>
              <a:gd name="T55" fmla="*/ 36 h 163"/>
              <a:gd name="T56" fmla="*/ 122 w 160"/>
              <a:gd name="T57" fmla="*/ 7 h 163"/>
              <a:gd name="T58" fmla="*/ 125 w 160"/>
              <a:gd name="T59" fmla="*/ 8 h 163"/>
              <a:gd name="T60" fmla="*/ 129 w 160"/>
              <a:gd name="T61" fmla="*/ 14 h 163"/>
              <a:gd name="T62" fmla="*/ 133 w 160"/>
              <a:gd name="T63" fmla="*/ 36 h 163"/>
              <a:gd name="T64" fmla="*/ 30 w 160"/>
              <a:gd name="T65" fmla="*/ 3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63">
                <a:moveTo>
                  <a:pt x="111" y="75"/>
                </a:moveTo>
                <a:cubicBezTo>
                  <a:pt x="160" y="75"/>
                  <a:pt x="160" y="75"/>
                  <a:pt x="160" y="75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1"/>
                  <a:pt x="155" y="36"/>
                  <a:pt x="150" y="36"/>
                </a:cubicBezTo>
                <a:cubicBezTo>
                  <a:pt x="140" y="36"/>
                  <a:pt x="140" y="36"/>
                  <a:pt x="140" y="36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35" y="8"/>
                  <a:pt x="132" y="4"/>
                  <a:pt x="129" y="2"/>
                </a:cubicBezTo>
                <a:cubicBezTo>
                  <a:pt x="126" y="0"/>
                  <a:pt x="123" y="0"/>
                  <a:pt x="120" y="1"/>
                </a:cubicBezTo>
                <a:cubicBezTo>
                  <a:pt x="9" y="35"/>
                  <a:pt x="9" y="35"/>
                  <a:pt x="9" y="35"/>
                </a:cubicBezTo>
                <a:cubicBezTo>
                  <a:pt x="6" y="36"/>
                  <a:pt x="3" y="38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3"/>
                  <a:pt x="0" y="45"/>
                  <a:pt x="0" y="48"/>
                </a:cubicBezTo>
                <a:cubicBezTo>
                  <a:pt x="0" y="62"/>
                  <a:pt x="0" y="62"/>
                  <a:pt x="0" y="62"/>
                </a:cubicBezTo>
                <a:cubicBezTo>
                  <a:pt x="2" y="62"/>
                  <a:pt x="4" y="62"/>
                  <a:pt x="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26" y="62"/>
                  <a:pt x="41" y="78"/>
                  <a:pt x="41" y="98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43" y="114"/>
                  <a:pt x="54" y="130"/>
                  <a:pt x="54" y="149"/>
                </a:cubicBezTo>
                <a:cubicBezTo>
                  <a:pt x="54" y="154"/>
                  <a:pt x="53" y="159"/>
                  <a:pt x="52" y="163"/>
                </a:cubicBezTo>
                <a:cubicBezTo>
                  <a:pt x="150" y="163"/>
                  <a:pt x="150" y="163"/>
                  <a:pt x="150" y="163"/>
                </a:cubicBezTo>
                <a:cubicBezTo>
                  <a:pt x="155" y="163"/>
                  <a:pt x="160" y="158"/>
                  <a:pt x="160" y="151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11" y="125"/>
                  <a:pt x="111" y="125"/>
                  <a:pt x="111" y="125"/>
                </a:cubicBezTo>
                <a:cubicBezTo>
                  <a:pt x="109" y="125"/>
                  <a:pt x="108" y="123"/>
                  <a:pt x="108" y="12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lose/>
                <a:moveTo>
                  <a:pt x="30" y="36"/>
                </a:moveTo>
                <a:cubicBezTo>
                  <a:pt x="122" y="7"/>
                  <a:pt x="122" y="7"/>
                  <a:pt x="122" y="7"/>
                </a:cubicBezTo>
                <a:cubicBezTo>
                  <a:pt x="123" y="7"/>
                  <a:pt x="124" y="7"/>
                  <a:pt x="125" y="8"/>
                </a:cubicBezTo>
                <a:cubicBezTo>
                  <a:pt x="127" y="9"/>
                  <a:pt x="128" y="11"/>
                  <a:pt x="129" y="14"/>
                </a:cubicBezTo>
                <a:cubicBezTo>
                  <a:pt x="133" y="36"/>
                  <a:pt x="133" y="36"/>
                  <a:pt x="133" y="36"/>
                </a:cubicBezTo>
                <a:lnTo>
                  <a:pt x="30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7603135" y="2282826"/>
            <a:ext cx="220634" cy="338138"/>
          </a:xfrm>
          <a:custGeom>
            <a:avLst/>
            <a:gdLst>
              <a:gd name="T0" fmla="*/ 39 w 78"/>
              <a:gd name="T1" fmla="*/ 40 h 119"/>
              <a:gd name="T2" fmla="*/ 21 w 78"/>
              <a:gd name="T3" fmla="*/ 44 h 119"/>
              <a:gd name="T4" fmla="*/ 21 w 78"/>
              <a:gd name="T5" fmla="*/ 28 h 119"/>
              <a:gd name="T6" fmla="*/ 38 w 78"/>
              <a:gd name="T7" fmla="*/ 8 h 119"/>
              <a:gd name="T8" fmla="*/ 40 w 78"/>
              <a:gd name="T9" fmla="*/ 8 h 119"/>
              <a:gd name="T10" fmla="*/ 57 w 78"/>
              <a:gd name="T11" fmla="*/ 28 h 119"/>
              <a:gd name="T12" fmla="*/ 65 w 78"/>
              <a:gd name="T13" fmla="*/ 28 h 119"/>
              <a:gd name="T14" fmla="*/ 40 w 78"/>
              <a:gd name="T15" fmla="*/ 0 h 119"/>
              <a:gd name="T16" fmla="*/ 38 w 78"/>
              <a:gd name="T17" fmla="*/ 0 h 119"/>
              <a:gd name="T18" fmla="*/ 13 w 78"/>
              <a:gd name="T19" fmla="*/ 28 h 119"/>
              <a:gd name="T20" fmla="*/ 13 w 78"/>
              <a:gd name="T21" fmla="*/ 50 h 119"/>
              <a:gd name="T22" fmla="*/ 0 w 78"/>
              <a:gd name="T23" fmla="*/ 79 h 119"/>
              <a:gd name="T24" fmla="*/ 39 w 78"/>
              <a:gd name="T25" fmla="*/ 119 h 119"/>
              <a:gd name="T26" fmla="*/ 78 w 78"/>
              <a:gd name="T27" fmla="*/ 79 h 119"/>
              <a:gd name="T28" fmla="*/ 39 w 78"/>
              <a:gd name="T29" fmla="*/ 40 h 119"/>
              <a:gd name="T30" fmla="*/ 43 w 78"/>
              <a:gd name="T31" fmla="*/ 85 h 119"/>
              <a:gd name="T32" fmla="*/ 43 w 78"/>
              <a:gd name="T33" fmla="*/ 101 h 119"/>
              <a:gd name="T34" fmla="*/ 35 w 78"/>
              <a:gd name="T35" fmla="*/ 101 h 119"/>
              <a:gd name="T36" fmla="*/ 35 w 78"/>
              <a:gd name="T37" fmla="*/ 85 h 119"/>
              <a:gd name="T38" fmla="*/ 28 w 78"/>
              <a:gd name="T39" fmla="*/ 75 h 119"/>
              <a:gd name="T40" fmla="*/ 39 w 78"/>
              <a:gd name="T41" fmla="*/ 64 h 119"/>
              <a:gd name="T42" fmla="*/ 50 w 78"/>
              <a:gd name="T43" fmla="*/ 75 h 119"/>
              <a:gd name="T44" fmla="*/ 43 w 78"/>
              <a:gd name="T45" fmla="*/ 8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8" h="119">
                <a:moveTo>
                  <a:pt x="39" y="40"/>
                </a:moveTo>
                <a:cubicBezTo>
                  <a:pt x="33" y="40"/>
                  <a:pt x="26" y="42"/>
                  <a:pt x="21" y="44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17"/>
                  <a:pt x="29" y="8"/>
                  <a:pt x="3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50" y="8"/>
                  <a:pt x="57" y="17"/>
                  <a:pt x="5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12"/>
                  <a:pt x="54" y="0"/>
                  <a:pt x="4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4" y="0"/>
                  <a:pt x="13" y="12"/>
                  <a:pt x="13" y="28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7"/>
                  <a:pt x="0" y="68"/>
                  <a:pt x="0" y="79"/>
                </a:cubicBezTo>
                <a:cubicBezTo>
                  <a:pt x="0" y="101"/>
                  <a:pt x="18" y="119"/>
                  <a:pt x="39" y="119"/>
                </a:cubicBezTo>
                <a:cubicBezTo>
                  <a:pt x="61" y="119"/>
                  <a:pt x="78" y="101"/>
                  <a:pt x="78" y="79"/>
                </a:cubicBezTo>
                <a:cubicBezTo>
                  <a:pt x="78" y="58"/>
                  <a:pt x="61" y="40"/>
                  <a:pt x="39" y="40"/>
                </a:cubicBezTo>
                <a:close/>
                <a:moveTo>
                  <a:pt x="43" y="85"/>
                </a:moveTo>
                <a:cubicBezTo>
                  <a:pt x="43" y="101"/>
                  <a:pt x="43" y="101"/>
                  <a:pt x="43" y="101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5" y="85"/>
                  <a:pt x="35" y="85"/>
                  <a:pt x="35" y="85"/>
                </a:cubicBezTo>
                <a:cubicBezTo>
                  <a:pt x="31" y="84"/>
                  <a:pt x="28" y="80"/>
                  <a:pt x="28" y="75"/>
                </a:cubicBezTo>
                <a:cubicBezTo>
                  <a:pt x="28" y="69"/>
                  <a:pt x="33" y="64"/>
                  <a:pt x="39" y="64"/>
                </a:cubicBezTo>
                <a:cubicBezTo>
                  <a:pt x="45" y="64"/>
                  <a:pt x="50" y="69"/>
                  <a:pt x="50" y="75"/>
                </a:cubicBezTo>
                <a:cubicBezTo>
                  <a:pt x="50" y="80"/>
                  <a:pt x="47" y="84"/>
                  <a:pt x="43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592060" y="2081213"/>
            <a:ext cx="460315" cy="466725"/>
          </a:xfrm>
          <a:custGeom>
            <a:avLst/>
            <a:gdLst>
              <a:gd name="T0" fmla="*/ 113 w 162"/>
              <a:gd name="T1" fmla="*/ 76 h 164"/>
              <a:gd name="T2" fmla="*/ 162 w 162"/>
              <a:gd name="T3" fmla="*/ 76 h 164"/>
              <a:gd name="T4" fmla="*/ 162 w 162"/>
              <a:gd name="T5" fmla="*/ 48 h 164"/>
              <a:gd name="T6" fmla="*/ 151 w 162"/>
              <a:gd name="T7" fmla="*/ 36 h 164"/>
              <a:gd name="T8" fmla="*/ 141 w 162"/>
              <a:gd name="T9" fmla="*/ 36 h 164"/>
              <a:gd name="T10" fmla="*/ 137 w 162"/>
              <a:gd name="T11" fmla="*/ 13 h 164"/>
              <a:gd name="T12" fmla="*/ 130 w 162"/>
              <a:gd name="T13" fmla="*/ 2 h 164"/>
              <a:gd name="T14" fmla="*/ 121 w 162"/>
              <a:gd name="T15" fmla="*/ 1 h 164"/>
              <a:gd name="T16" fmla="*/ 9 w 162"/>
              <a:gd name="T17" fmla="*/ 36 h 164"/>
              <a:gd name="T18" fmla="*/ 2 w 162"/>
              <a:gd name="T19" fmla="*/ 42 h 164"/>
              <a:gd name="T20" fmla="*/ 2 w 162"/>
              <a:gd name="T21" fmla="*/ 42 h 164"/>
              <a:gd name="T22" fmla="*/ 0 w 162"/>
              <a:gd name="T23" fmla="*/ 48 h 164"/>
              <a:gd name="T24" fmla="*/ 0 w 162"/>
              <a:gd name="T25" fmla="*/ 105 h 164"/>
              <a:gd name="T26" fmla="*/ 15 w 162"/>
              <a:gd name="T27" fmla="*/ 103 h 164"/>
              <a:gd name="T28" fmla="*/ 65 w 162"/>
              <a:gd name="T29" fmla="*/ 152 h 164"/>
              <a:gd name="T30" fmla="*/ 63 w 162"/>
              <a:gd name="T31" fmla="*/ 164 h 164"/>
              <a:gd name="T32" fmla="*/ 151 w 162"/>
              <a:gd name="T33" fmla="*/ 164 h 164"/>
              <a:gd name="T34" fmla="*/ 162 w 162"/>
              <a:gd name="T35" fmla="*/ 152 h 164"/>
              <a:gd name="T36" fmla="*/ 162 w 162"/>
              <a:gd name="T37" fmla="*/ 126 h 164"/>
              <a:gd name="T38" fmla="*/ 113 w 162"/>
              <a:gd name="T39" fmla="*/ 126 h 164"/>
              <a:gd name="T40" fmla="*/ 109 w 162"/>
              <a:gd name="T41" fmla="*/ 123 h 164"/>
              <a:gd name="T42" fmla="*/ 109 w 162"/>
              <a:gd name="T43" fmla="*/ 79 h 164"/>
              <a:gd name="T44" fmla="*/ 113 w 162"/>
              <a:gd name="T45" fmla="*/ 76 h 164"/>
              <a:gd name="T46" fmla="*/ 30 w 162"/>
              <a:gd name="T47" fmla="*/ 36 h 164"/>
              <a:gd name="T48" fmla="*/ 123 w 162"/>
              <a:gd name="T49" fmla="*/ 8 h 164"/>
              <a:gd name="T50" fmla="*/ 127 w 162"/>
              <a:gd name="T51" fmla="*/ 8 h 164"/>
              <a:gd name="T52" fmla="*/ 130 w 162"/>
              <a:gd name="T53" fmla="*/ 14 h 164"/>
              <a:gd name="T54" fmla="*/ 134 w 162"/>
              <a:gd name="T55" fmla="*/ 36 h 164"/>
              <a:gd name="T56" fmla="*/ 30 w 162"/>
              <a:gd name="T57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" h="164">
                <a:moveTo>
                  <a:pt x="113" y="76"/>
                </a:moveTo>
                <a:cubicBezTo>
                  <a:pt x="162" y="76"/>
                  <a:pt x="162" y="76"/>
                  <a:pt x="162" y="76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2" y="42"/>
                  <a:pt x="157" y="36"/>
                  <a:pt x="151" y="36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37" y="13"/>
                  <a:pt x="137" y="13"/>
                  <a:pt x="137" y="13"/>
                </a:cubicBezTo>
                <a:cubicBezTo>
                  <a:pt x="136" y="8"/>
                  <a:pt x="134" y="4"/>
                  <a:pt x="130" y="2"/>
                </a:cubicBezTo>
                <a:cubicBezTo>
                  <a:pt x="127" y="1"/>
                  <a:pt x="124" y="0"/>
                  <a:pt x="121" y="1"/>
                </a:cubicBezTo>
                <a:cubicBezTo>
                  <a:pt x="9" y="36"/>
                  <a:pt x="9" y="36"/>
                  <a:pt x="9" y="36"/>
                </a:cubicBezTo>
                <a:cubicBezTo>
                  <a:pt x="6" y="37"/>
                  <a:pt x="4" y="39"/>
                  <a:pt x="2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4"/>
                  <a:pt x="0" y="46"/>
                  <a:pt x="0" y="48"/>
                </a:cubicBezTo>
                <a:cubicBezTo>
                  <a:pt x="0" y="105"/>
                  <a:pt x="0" y="105"/>
                  <a:pt x="0" y="105"/>
                </a:cubicBezTo>
                <a:cubicBezTo>
                  <a:pt x="5" y="103"/>
                  <a:pt x="10" y="103"/>
                  <a:pt x="15" y="103"/>
                </a:cubicBezTo>
                <a:cubicBezTo>
                  <a:pt x="42" y="103"/>
                  <a:pt x="65" y="125"/>
                  <a:pt x="65" y="152"/>
                </a:cubicBezTo>
                <a:cubicBezTo>
                  <a:pt x="65" y="156"/>
                  <a:pt x="64" y="160"/>
                  <a:pt x="63" y="164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7" y="164"/>
                  <a:pt x="162" y="159"/>
                  <a:pt x="162" y="152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1" y="126"/>
                  <a:pt x="109" y="124"/>
                  <a:pt x="109" y="123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7"/>
                  <a:pt x="111" y="76"/>
                  <a:pt x="113" y="76"/>
                </a:cubicBezTo>
                <a:close/>
                <a:moveTo>
                  <a:pt x="30" y="36"/>
                </a:moveTo>
                <a:cubicBezTo>
                  <a:pt x="123" y="8"/>
                  <a:pt x="123" y="8"/>
                  <a:pt x="123" y="8"/>
                </a:cubicBezTo>
                <a:cubicBezTo>
                  <a:pt x="124" y="7"/>
                  <a:pt x="125" y="7"/>
                  <a:pt x="127" y="8"/>
                </a:cubicBezTo>
                <a:cubicBezTo>
                  <a:pt x="128" y="9"/>
                  <a:pt x="130" y="11"/>
                  <a:pt x="130" y="14"/>
                </a:cubicBezTo>
                <a:cubicBezTo>
                  <a:pt x="134" y="36"/>
                  <a:pt x="134" y="36"/>
                  <a:pt x="134" y="36"/>
                </a:cubicBezTo>
                <a:lnTo>
                  <a:pt x="30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768244" y="2081213"/>
            <a:ext cx="458728" cy="466725"/>
          </a:xfrm>
          <a:custGeom>
            <a:avLst/>
            <a:gdLst>
              <a:gd name="T0" fmla="*/ 113 w 162"/>
              <a:gd name="T1" fmla="*/ 76 h 164"/>
              <a:gd name="T2" fmla="*/ 162 w 162"/>
              <a:gd name="T3" fmla="*/ 76 h 164"/>
              <a:gd name="T4" fmla="*/ 162 w 162"/>
              <a:gd name="T5" fmla="*/ 48 h 164"/>
              <a:gd name="T6" fmla="*/ 151 w 162"/>
              <a:gd name="T7" fmla="*/ 36 h 164"/>
              <a:gd name="T8" fmla="*/ 141 w 162"/>
              <a:gd name="T9" fmla="*/ 36 h 164"/>
              <a:gd name="T10" fmla="*/ 137 w 162"/>
              <a:gd name="T11" fmla="*/ 13 h 164"/>
              <a:gd name="T12" fmla="*/ 130 w 162"/>
              <a:gd name="T13" fmla="*/ 2 h 164"/>
              <a:gd name="T14" fmla="*/ 121 w 162"/>
              <a:gd name="T15" fmla="*/ 1 h 164"/>
              <a:gd name="T16" fmla="*/ 9 w 162"/>
              <a:gd name="T17" fmla="*/ 36 h 164"/>
              <a:gd name="T18" fmla="*/ 2 w 162"/>
              <a:gd name="T19" fmla="*/ 42 h 164"/>
              <a:gd name="T20" fmla="*/ 2 w 162"/>
              <a:gd name="T21" fmla="*/ 42 h 164"/>
              <a:gd name="T22" fmla="*/ 0 w 162"/>
              <a:gd name="T23" fmla="*/ 48 h 164"/>
              <a:gd name="T24" fmla="*/ 0 w 162"/>
              <a:gd name="T25" fmla="*/ 105 h 164"/>
              <a:gd name="T26" fmla="*/ 15 w 162"/>
              <a:gd name="T27" fmla="*/ 103 h 164"/>
              <a:gd name="T28" fmla="*/ 65 w 162"/>
              <a:gd name="T29" fmla="*/ 152 h 164"/>
              <a:gd name="T30" fmla="*/ 63 w 162"/>
              <a:gd name="T31" fmla="*/ 164 h 164"/>
              <a:gd name="T32" fmla="*/ 151 w 162"/>
              <a:gd name="T33" fmla="*/ 164 h 164"/>
              <a:gd name="T34" fmla="*/ 162 w 162"/>
              <a:gd name="T35" fmla="*/ 152 h 164"/>
              <a:gd name="T36" fmla="*/ 162 w 162"/>
              <a:gd name="T37" fmla="*/ 126 h 164"/>
              <a:gd name="T38" fmla="*/ 113 w 162"/>
              <a:gd name="T39" fmla="*/ 126 h 164"/>
              <a:gd name="T40" fmla="*/ 109 w 162"/>
              <a:gd name="T41" fmla="*/ 123 h 164"/>
              <a:gd name="T42" fmla="*/ 109 w 162"/>
              <a:gd name="T43" fmla="*/ 79 h 164"/>
              <a:gd name="T44" fmla="*/ 113 w 162"/>
              <a:gd name="T45" fmla="*/ 76 h 164"/>
              <a:gd name="T46" fmla="*/ 30 w 162"/>
              <a:gd name="T47" fmla="*/ 36 h 164"/>
              <a:gd name="T48" fmla="*/ 123 w 162"/>
              <a:gd name="T49" fmla="*/ 8 h 164"/>
              <a:gd name="T50" fmla="*/ 127 w 162"/>
              <a:gd name="T51" fmla="*/ 8 h 164"/>
              <a:gd name="T52" fmla="*/ 130 w 162"/>
              <a:gd name="T53" fmla="*/ 14 h 164"/>
              <a:gd name="T54" fmla="*/ 134 w 162"/>
              <a:gd name="T55" fmla="*/ 36 h 164"/>
              <a:gd name="T56" fmla="*/ 30 w 162"/>
              <a:gd name="T57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" h="164">
                <a:moveTo>
                  <a:pt x="113" y="76"/>
                </a:moveTo>
                <a:cubicBezTo>
                  <a:pt x="162" y="76"/>
                  <a:pt x="162" y="76"/>
                  <a:pt x="162" y="76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2" y="42"/>
                  <a:pt x="157" y="36"/>
                  <a:pt x="151" y="36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37" y="13"/>
                  <a:pt x="137" y="13"/>
                  <a:pt x="137" y="13"/>
                </a:cubicBezTo>
                <a:cubicBezTo>
                  <a:pt x="136" y="8"/>
                  <a:pt x="134" y="4"/>
                  <a:pt x="130" y="2"/>
                </a:cubicBezTo>
                <a:cubicBezTo>
                  <a:pt x="127" y="1"/>
                  <a:pt x="124" y="0"/>
                  <a:pt x="121" y="1"/>
                </a:cubicBezTo>
                <a:cubicBezTo>
                  <a:pt x="9" y="36"/>
                  <a:pt x="9" y="36"/>
                  <a:pt x="9" y="36"/>
                </a:cubicBezTo>
                <a:cubicBezTo>
                  <a:pt x="6" y="37"/>
                  <a:pt x="4" y="39"/>
                  <a:pt x="2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4"/>
                  <a:pt x="0" y="46"/>
                  <a:pt x="0" y="48"/>
                </a:cubicBezTo>
                <a:cubicBezTo>
                  <a:pt x="0" y="105"/>
                  <a:pt x="0" y="105"/>
                  <a:pt x="0" y="105"/>
                </a:cubicBezTo>
                <a:cubicBezTo>
                  <a:pt x="5" y="103"/>
                  <a:pt x="10" y="103"/>
                  <a:pt x="15" y="103"/>
                </a:cubicBezTo>
                <a:cubicBezTo>
                  <a:pt x="42" y="103"/>
                  <a:pt x="65" y="125"/>
                  <a:pt x="65" y="152"/>
                </a:cubicBezTo>
                <a:cubicBezTo>
                  <a:pt x="65" y="156"/>
                  <a:pt x="64" y="160"/>
                  <a:pt x="63" y="164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7" y="164"/>
                  <a:pt x="162" y="159"/>
                  <a:pt x="162" y="152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1" y="126"/>
                  <a:pt x="109" y="124"/>
                  <a:pt x="109" y="123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7"/>
                  <a:pt x="111" y="76"/>
                  <a:pt x="113" y="76"/>
                </a:cubicBezTo>
                <a:close/>
                <a:moveTo>
                  <a:pt x="30" y="36"/>
                </a:moveTo>
                <a:cubicBezTo>
                  <a:pt x="123" y="8"/>
                  <a:pt x="123" y="8"/>
                  <a:pt x="123" y="8"/>
                </a:cubicBezTo>
                <a:cubicBezTo>
                  <a:pt x="124" y="7"/>
                  <a:pt x="125" y="7"/>
                  <a:pt x="127" y="8"/>
                </a:cubicBezTo>
                <a:cubicBezTo>
                  <a:pt x="128" y="9"/>
                  <a:pt x="130" y="11"/>
                  <a:pt x="130" y="14"/>
                </a:cubicBezTo>
                <a:cubicBezTo>
                  <a:pt x="134" y="36"/>
                  <a:pt x="134" y="36"/>
                  <a:pt x="134" y="36"/>
                </a:cubicBezTo>
                <a:lnTo>
                  <a:pt x="30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949191" y="2081213"/>
            <a:ext cx="460315" cy="466725"/>
          </a:xfrm>
          <a:custGeom>
            <a:avLst/>
            <a:gdLst>
              <a:gd name="T0" fmla="*/ 113 w 162"/>
              <a:gd name="T1" fmla="*/ 76 h 164"/>
              <a:gd name="T2" fmla="*/ 162 w 162"/>
              <a:gd name="T3" fmla="*/ 76 h 164"/>
              <a:gd name="T4" fmla="*/ 162 w 162"/>
              <a:gd name="T5" fmla="*/ 48 h 164"/>
              <a:gd name="T6" fmla="*/ 151 w 162"/>
              <a:gd name="T7" fmla="*/ 36 h 164"/>
              <a:gd name="T8" fmla="*/ 141 w 162"/>
              <a:gd name="T9" fmla="*/ 36 h 164"/>
              <a:gd name="T10" fmla="*/ 137 w 162"/>
              <a:gd name="T11" fmla="*/ 13 h 164"/>
              <a:gd name="T12" fmla="*/ 130 w 162"/>
              <a:gd name="T13" fmla="*/ 2 h 164"/>
              <a:gd name="T14" fmla="*/ 121 w 162"/>
              <a:gd name="T15" fmla="*/ 1 h 164"/>
              <a:gd name="T16" fmla="*/ 9 w 162"/>
              <a:gd name="T17" fmla="*/ 36 h 164"/>
              <a:gd name="T18" fmla="*/ 2 w 162"/>
              <a:gd name="T19" fmla="*/ 42 h 164"/>
              <a:gd name="T20" fmla="*/ 2 w 162"/>
              <a:gd name="T21" fmla="*/ 42 h 164"/>
              <a:gd name="T22" fmla="*/ 0 w 162"/>
              <a:gd name="T23" fmla="*/ 48 h 164"/>
              <a:gd name="T24" fmla="*/ 0 w 162"/>
              <a:gd name="T25" fmla="*/ 105 h 164"/>
              <a:gd name="T26" fmla="*/ 15 w 162"/>
              <a:gd name="T27" fmla="*/ 103 h 164"/>
              <a:gd name="T28" fmla="*/ 65 w 162"/>
              <a:gd name="T29" fmla="*/ 152 h 164"/>
              <a:gd name="T30" fmla="*/ 63 w 162"/>
              <a:gd name="T31" fmla="*/ 164 h 164"/>
              <a:gd name="T32" fmla="*/ 151 w 162"/>
              <a:gd name="T33" fmla="*/ 164 h 164"/>
              <a:gd name="T34" fmla="*/ 162 w 162"/>
              <a:gd name="T35" fmla="*/ 152 h 164"/>
              <a:gd name="T36" fmla="*/ 162 w 162"/>
              <a:gd name="T37" fmla="*/ 126 h 164"/>
              <a:gd name="T38" fmla="*/ 113 w 162"/>
              <a:gd name="T39" fmla="*/ 126 h 164"/>
              <a:gd name="T40" fmla="*/ 109 w 162"/>
              <a:gd name="T41" fmla="*/ 123 h 164"/>
              <a:gd name="T42" fmla="*/ 109 w 162"/>
              <a:gd name="T43" fmla="*/ 79 h 164"/>
              <a:gd name="T44" fmla="*/ 113 w 162"/>
              <a:gd name="T45" fmla="*/ 76 h 164"/>
              <a:gd name="T46" fmla="*/ 30 w 162"/>
              <a:gd name="T47" fmla="*/ 36 h 164"/>
              <a:gd name="T48" fmla="*/ 123 w 162"/>
              <a:gd name="T49" fmla="*/ 8 h 164"/>
              <a:gd name="T50" fmla="*/ 127 w 162"/>
              <a:gd name="T51" fmla="*/ 8 h 164"/>
              <a:gd name="T52" fmla="*/ 130 w 162"/>
              <a:gd name="T53" fmla="*/ 14 h 164"/>
              <a:gd name="T54" fmla="*/ 134 w 162"/>
              <a:gd name="T55" fmla="*/ 36 h 164"/>
              <a:gd name="T56" fmla="*/ 30 w 162"/>
              <a:gd name="T57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" h="164">
                <a:moveTo>
                  <a:pt x="113" y="76"/>
                </a:moveTo>
                <a:cubicBezTo>
                  <a:pt x="162" y="76"/>
                  <a:pt x="162" y="76"/>
                  <a:pt x="162" y="76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2" y="42"/>
                  <a:pt x="157" y="36"/>
                  <a:pt x="151" y="36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37" y="13"/>
                  <a:pt x="137" y="13"/>
                  <a:pt x="137" y="13"/>
                </a:cubicBezTo>
                <a:cubicBezTo>
                  <a:pt x="136" y="8"/>
                  <a:pt x="134" y="4"/>
                  <a:pt x="130" y="2"/>
                </a:cubicBezTo>
                <a:cubicBezTo>
                  <a:pt x="127" y="1"/>
                  <a:pt x="124" y="0"/>
                  <a:pt x="121" y="1"/>
                </a:cubicBezTo>
                <a:cubicBezTo>
                  <a:pt x="9" y="36"/>
                  <a:pt x="9" y="36"/>
                  <a:pt x="9" y="36"/>
                </a:cubicBezTo>
                <a:cubicBezTo>
                  <a:pt x="6" y="37"/>
                  <a:pt x="4" y="39"/>
                  <a:pt x="2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4"/>
                  <a:pt x="0" y="46"/>
                  <a:pt x="0" y="48"/>
                </a:cubicBezTo>
                <a:cubicBezTo>
                  <a:pt x="0" y="105"/>
                  <a:pt x="0" y="105"/>
                  <a:pt x="0" y="105"/>
                </a:cubicBezTo>
                <a:cubicBezTo>
                  <a:pt x="5" y="103"/>
                  <a:pt x="10" y="103"/>
                  <a:pt x="15" y="103"/>
                </a:cubicBezTo>
                <a:cubicBezTo>
                  <a:pt x="42" y="103"/>
                  <a:pt x="65" y="125"/>
                  <a:pt x="65" y="152"/>
                </a:cubicBezTo>
                <a:cubicBezTo>
                  <a:pt x="65" y="156"/>
                  <a:pt x="64" y="160"/>
                  <a:pt x="63" y="164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7" y="164"/>
                  <a:pt x="162" y="159"/>
                  <a:pt x="162" y="152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1" y="126"/>
                  <a:pt x="109" y="124"/>
                  <a:pt x="109" y="123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7"/>
                  <a:pt x="111" y="76"/>
                  <a:pt x="113" y="76"/>
                </a:cubicBezTo>
                <a:close/>
                <a:moveTo>
                  <a:pt x="30" y="36"/>
                </a:moveTo>
                <a:cubicBezTo>
                  <a:pt x="123" y="8"/>
                  <a:pt x="123" y="8"/>
                  <a:pt x="123" y="8"/>
                </a:cubicBezTo>
                <a:cubicBezTo>
                  <a:pt x="124" y="7"/>
                  <a:pt x="125" y="7"/>
                  <a:pt x="127" y="8"/>
                </a:cubicBezTo>
                <a:cubicBezTo>
                  <a:pt x="128" y="9"/>
                  <a:pt x="130" y="11"/>
                  <a:pt x="130" y="14"/>
                </a:cubicBezTo>
                <a:cubicBezTo>
                  <a:pt x="134" y="36"/>
                  <a:pt x="134" y="36"/>
                  <a:pt x="134" y="36"/>
                </a:cubicBezTo>
                <a:lnTo>
                  <a:pt x="30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4130137" y="2081213"/>
            <a:ext cx="460315" cy="466725"/>
          </a:xfrm>
          <a:custGeom>
            <a:avLst/>
            <a:gdLst>
              <a:gd name="T0" fmla="*/ 113 w 162"/>
              <a:gd name="T1" fmla="*/ 76 h 164"/>
              <a:gd name="T2" fmla="*/ 162 w 162"/>
              <a:gd name="T3" fmla="*/ 76 h 164"/>
              <a:gd name="T4" fmla="*/ 162 w 162"/>
              <a:gd name="T5" fmla="*/ 48 h 164"/>
              <a:gd name="T6" fmla="*/ 151 w 162"/>
              <a:gd name="T7" fmla="*/ 36 h 164"/>
              <a:gd name="T8" fmla="*/ 141 w 162"/>
              <a:gd name="T9" fmla="*/ 36 h 164"/>
              <a:gd name="T10" fmla="*/ 137 w 162"/>
              <a:gd name="T11" fmla="*/ 13 h 164"/>
              <a:gd name="T12" fmla="*/ 130 w 162"/>
              <a:gd name="T13" fmla="*/ 2 h 164"/>
              <a:gd name="T14" fmla="*/ 121 w 162"/>
              <a:gd name="T15" fmla="*/ 1 h 164"/>
              <a:gd name="T16" fmla="*/ 9 w 162"/>
              <a:gd name="T17" fmla="*/ 36 h 164"/>
              <a:gd name="T18" fmla="*/ 2 w 162"/>
              <a:gd name="T19" fmla="*/ 42 h 164"/>
              <a:gd name="T20" fmla="*/ 2 w 162"/>
              <a:gd name="T21" fmla="*/ 42 h 164"/>
              <a:gd name="T22" fmla="*/ 0 w 162"/>
              <a:gd name="T23" fmla="*/ 48 h 164"/>
              <a:gd name="T24" fmla="*/ 0 w 162"/>
              <a:gd name="T25" fmla="*/ 105 h 164"/>
              <a:gd name="T26" fmla="*/ 15 w 162"/>
              <a:gd name="T27" fmla="*/ 103 h 164"/>
              <a:gd name="T28" fmla="*/ 65 w 162"/>
              <a:gd name="T29" fmla="*/ 152 h 164"/>
              <a:gd name="T30" fmla="*/ 63 w 162"/>
              <a:gd name="T31" fmla="*/ 164 h 164"/>
              <a:gd name="T32" fmla="*/ 151 w 162"/>
              <a:gd name="T33" fmla="*/ 164 h 164"/>
              <a:gd name="T34" fmla="*/ 162 w 162"/>
              <a:gd name="T35" fmla="*/ 152 h 164"/>
              <a:gd name="T36" fmla="*/ 162 w 162"/>
              <a:gd name="T37" fmla="*/ 126 h 164"/>
              <a:gd name="T38" fmla="*/ 113 w 162"/>
              <a:gd name="T39" fmla="*/ 126 h 164"/>
              <a:gd name="T40" fmla="*/ 109 w 162"/>
              <a:gd name="T41" fmla="*/ 123 h 164"/>
              <a:gd name="T42" fmla="*/ 109 w 162"/>
              <a:gd name="T43" fmla="*/ 79 h 164"/>
              <a:gd name="T44" fmla="*/ 113 w 162"/>
              <a:gd name="T45" fmla="*/ 76 h 164"/>
              <a:gd name="T46" fmla="*/ 30 w 162"/>
              <a:gd name="T47" fmla="*/ 36 h 164"/>
              <a:gd name="T48" fmla="*/ 123 w 162"/>
              <a:gd name="T49" fmla="*/ 8 h 164"/>
              <a:gd name="T50" fmla="*/ 127 w 162"/>
              <a:gd name="T51" fmla="*/ 8 h 164"/>
              <a:gd name="T52" fmla="*/ 130 w 162"/>
              <a:gd name="T53" fmla="*/ 14 h 164"/>
              <a:gd name="T54" fmla="*/ 134 w 162"/>
              <a:gd name="T55" fmla="*/ 36 h 164"/>
              <a:gd name="T56" fmla="*/ 30 w 162"/>
              <a:gd name="T57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" h="164">
                <a:moveTo>
                  <a:pt x="113" y="76"/>
                </a:moveTo>
                <a:cubicBezTo>
                  <a:pt x="162" y="76"/>
                  <a:pt x="162" y="76"/>
                  <a:pt x="162" y="76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2" y="42"/>
                  <a:pt x="157" y="36"/>
                  <a:pt x="151" y="36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37" y="13"/>
                  <a:pt x="137" y="13"/>
                  <a:pt x="137" y="13"/>
                </a:cubicBezTo>
                <a:cubicBezTo>
                  <a:pt x="136" y="8"/>
                  <a:pt x="134" y="4"/>
                  <a:pt x="130" y="2"/>
                </a:cubicBezTo>
                <a:cubicBezTo>
                  <a:pt x="127" y="1"/>
                  <a:pt x="124" y="0"/>
                  <a:pt x="121" y="1"/>
                </a:cubicBezTo>
                <a:cubicBezTo>
                  <a:pt x="9" y="36"/>
                  <a:pt x="9" y="36"/>
                  <a:pt x="9" y="36"/>
                </a:cubicBezTo>
                <a:cubicBezTo>
                  <a:pt x="6" y="37"/>
                  <a:pt x="4" y="39"/>
                  <a:pt x="2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4"/>
                  <a:pt x="0" y="46"/>
                  <a:pt x="0" y="48"/>
                </a:cubicBezTo>
                <a:cubicBezTo>
                  <a:pt x="0" y="105"/>
                  <a:pt x="0" y="105"/>
                  <a:pt x="0" y="105"/>
                </a:cubicBezTo>
                <a:cubicBezTo>
                  <a:pt x="5" y="103"/>
                  <a:pt x="10" y="103"/>
                  <a:pt x="15" y="103"/>
                </a:cubicBezTo>
                <a:cubicBezTo>
                  <a:pt x="42" y="103"/>
                  <a:pt x="65" y="125"/>
                  <a:pt x="65" y="152"/>
                </a:cubicBezTo>
                <a:cubicBezTo>
                  <a:pt x="65" y="156"/>
                  <a:pt x="64" y="160"/>
                  <a:pt x="63" y="164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7" y="164"/>
                  <a:pt x="162" y="159"/>
                  <a:pt x="162" y="152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1" y="126"/>
                  <a:pt x="109" y="124"/>
                  <a:pt x="109" y="123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7"/>
                  <a:pt x="111" y="76"/>
                  <a:pt x="113" y="76"/>
                </a:cubicBezTo>
                <a:close/>
                <a:moveTo>
                  <a:pt x="30" y="36"/>
                </a:moveTo>
                <a:cubicBezTo>
                  <a:pt x="123" y="8"/>
                  <a:pt x="123" y="8"/>
                  <a:pt x="123" y="8"/>
                </a:cubicBezTo>
                <a:cubicBezTo>
                  <a:pt x="124" y="7"/>
                  <a:pt x="125" y="7"/>
                  <a:pt x="127" y="8"/>
                </a:cubicBezTo>
                <a:cubicBezTo>
                  <a:pt x="128" y="9"/>
                  <a:pt x="130" y="11"/>
                  <a:pt x="130" y="14"/>
                </a:cubicBezTo>
                <a:cubicBezTo>
                  <a:pt x="134" y="36"/>
                  <a:pt x="134" y="36"/>
                  <a:pt x="134" y="36"/>
                </a:cubicBezTo>
                <a:lnTo>
                  <a:pt x="30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5311083" y="2081213"/>
            <a:ext cx="460315" cy="466725"/>
          </a:xfrm>
          <a:custGeom>
            <a:avLst/>
            <a:gdLst>
              <a:gd name="T0" fmla="*/ 113 w 162"/>
              <a:gd name="T1" fmla="*/ 76 h 164"/>
              <a:gd name="T2" fmla="*/ 162 w 162"/>
              <a:gd name="T3" fmla="*/ 76 h 164"/>
              <a:gd name="T4" fmla="*/ 162 w 162"/>
              <a:gd name="T5" fmla="*/ 48 h 164"/>
              <a:gd name="T6" fmla="*/ 151 w 162"/>
              <a:gd name="T7" fmla="*/ 36 h 164"/>
              <a:gd name="T8" fmla="*/ 141 w 162"/>
              <a:gd name="T9" fmla="*/ 36 h 164"/>
              <a:gd name="T10" fmla="*/ 137 w 162"/>
              <a:gd name="T11" fmla="*/ 13 h 164"/>
              <a:gd name="T12" fmla="*/ 130 w 162"/>
              <a:gd name="T13" fmla="*/ 2 h 164"/>
              <a:gd name="T14" fmla="*/ 121 w 162"/>
              <a:gd name="T15" fmla="*/ 1 h 164"/>
              <a:gd name="T16" fmla="*/ 9 w 162"/>
              <a:gd name="T17" fmla="*/ 36 h 164"/>
              <a:gd name="T18" fmla="*/ 2 w 162"/>
              <a:gd name="T19" fmla="*/ 42 h 164"/>
              <a:gd name="T20" fmla="*/ 2 w 162"/>
              <a:gd name="T21" fmla="*/ 42 h 164"/>
              <a:gd name="T22" fmla="*/ 0 w 162"/>
              <a:gd name="T23" fmla="*/ 48 h 164"/>
              <a:gd name="T24" fmla="*/ 0 w 162"/>
              <a:gd name="T25" fmla="*/ 105 h 164"/>
              <a:gd name="T26" fmla="*/ 15 w 162"/>
              <a:gd name="T27" fmla="*/ 103 h 164"/>
              <a:gd name="T28" fmla="*/ 65 w 162"/>
              <a:gd name="T29" fmla="*/ 152 h 164"/>
              <a:gd name="T30" fmla="*/ 63 w 162"/>
              <a:gd name="T31" fmla="*/ 164 h 164"/>
              <a:gd name="T32" fmla="*/ 151 w 162"/>
              <a:gd name="T33" fmla="*/ 164 h 164"/>
              <a:gd name="T34" fmla="*/ 162 w 162"/>
              <a:gd name="T35" fmla="*/ 152 h 164"/>
              <a:gd name="T36" fmla="*/ 162 w 162"/>
              <a:gd name="T37" fmla="*/ 126 h 164"/>
              <a:gd name="T38" fmla="*/ 113 w 162"/>
              <a:gd name="T39" fmla="*/ 126 h 164"/>
              <a:gd name="T40" fmla="*/ 109 w 162"/>
              <a:gd name="T41" fmla="*/ 123 h 164"/>
              <a:gd name="T42" fmla="*/ 109 w 162"/>
              <a:gd name="T43" fmla="*/ 79 h 164"/>
              <a:gd name="T44" fmla="*/ 113 w 162"/>
              <a:gd name="T45" fmla="*/ 76 h 164"/>
              <a:gd name="T46" fmla="*/ 30 w 162"/>
              <a:gd name="T47" fmla="*/ 36 h 164"/>
              <a:gd name="T48" fmla="*/ 123 w 162"/>
              <a:gd name="T49" fmla="*/ 8 h 164"/>
              <a:gd name="T50" fmla="*/ 127 w 162"/>
              <a:gd name="T51" fmla="*/ 8 h 164"/>
              <a:gd name="T52" fmla="*/ 130 w 162"/>
              <a:gd name="T53" fmla="*/ 14 h 164"/>
              <a:gd name="T54" fmla="*/ 134 w 162"/>
              <a:gd name="T55" fmla="*/ 36 h 164"/>
              <a:gd name="T56" fmla="*/ 30 w 162"/>
              <a:gd name="T57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" h="164">
                <a:moveTo>
                  <a:pt x="113" y="76"/>
                </a:moveTo>
                <a:cubicBezTo>
                  <a:pt x="162" y="76"/>
                  <a:pt x="162" y="76"/>
                  <a:pt x="162" y="76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2" y="42"/>
                  <a:pt x="157" y="36"/>
                  <a:pt x="151" y="36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37" y="13"/>
                  <a:pt x="137" y="13"/>
                  <a:pt x="137" y="13"/>
                </a:cubicBezTo>
                <a:cubicBezTo>
                  <a:pt x="136" y="8"/>
                  <a:pt x="134" y="4"/>
                  <a:pt x="130" y="2"/>
                </a:cubicBezTo>
                <a:cubicBezTo>
                  <a:pt x="127" y="1"/>
                  <a:pt x="124" y="0"/>
                  <a:pt x="121" y="1"/>
                </a:cubicBezTo>
                <a:cubicBezTo>
                  <a:pt x="9" y="36"/>
                  <a:pt x="9" y="36"/>
                  <a:pt x="9" y="36"/>
                </a:cubicBezTo>
                <a:cubicBezTo>
                  <a:pt x="6" y="37"/>
                  <a:pt x="4" y="39"/>
                  <a:pt x="2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4"/>
                  <a:pt x="0" y="46"/>
                  <a:pt x="0" y="48"/>
                </a:cubicBezTo>
                <a:cubicBezTo>
                  <a:pt x="0" y="105"/>
                  <a:pt x="0" y="105"/>
                  <a:pt x="0" y="105"/>
                </a:cubicBezTo>
                <a:cubicBezTo>
                  <a:pt x="5" y="103"/>
                  <a:pt x="10" y="103"/>
                  <a:pt x="15" y="103"/>
                </a:cubicBezTo>
                <a:cubicBezTo>
                  <a:pt x="42" y="103"/>
                  <a:pt x="65" y="125"/>
                  <a:pt x="65" y="152"/>
                </a:cubicBezTo>
                <a:cubicBezTo>
                  <a:pt x="65" y="156"/>
                  <a:pt x="64" y="160"/>
                  <a:pt x="63" y="164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7" y="164"/>
                  <a:pt x="162" y="159"/>
                  <a:pt x="162" y="152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1" y="126"/>
                  <a:pt x="109" y="124"/>
                  <a:pt x="109" y="123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7"/>
                  <a:pt x="111" y="76"/>
                  <a:pt x="113" y="76"/>
                </a:cubicBezTo>
                <a:close/>
                <a:moveTo>
                  <a:pt x="30" y="36"/>
                </a:moveTo>
                <a:cubicBezTo>
                  <a:pt x="123" y="8"/>
                  <a:pt x="123" y="8"/>
                  <a:pt x="123" y="8"/>
                </a:cubicBezTo>
                <a:cubicBezTo>
                  <a:pt x="124" y="7"/>
                  <a:pt x="125" y="7"/>
                  <a:pt x="127" y="8"/>
                </a:cubicBezTo>
                <a:cubicBezTo>
                  <a:pt x="128" y="9"/>
                  <a:pt x="130" y="11"/>
                  <a:pt x="130" y="14"/>
                </a:cubicBezTo>
                <a:cubicBezTo>
                  <a:pt x="134" y="36"/>
                  <a:pt x="134" y="36"/>
                  <a:pt x="134" y="36"/>
                </a:cubicBezTo>
                <a:lnTo>
                  <a:pt x="30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512695" y="2397126"/>
            <a:ext cx="241269" cy="233363"/>
          </a:xfrm>
          <a:custGeom>
            <a:avLst/>
            <a:gdLst>
              <a:gd name="T0" fmla="*/ 43 w 85"/>
              <a:gd name="T1" fmla="*/ 0 h 82"/>
              <a:gd name="T2" fmla="*/ 0 w 85"/>
              <a:gd name="T3" fmla="*/ 41 h 82"/>
              <a:gd name="T4" fmla="*/ 43 w 85"/>
              <a:gd name="T5" fmla="*/ 82 h 82"/>
              <a:gd name="T6" fmla="*/ 82 w 85"/>
              <a:gd name="T7" fmla="*/ 55 h 82"/>
              <a:gd name="T8" fmla="*/ 85 w 85"/>
              <a:gd name="T9" fmla="*/ 41 h 82"/>
              <a:gd name="T10" fmla="*/ 43 w 85"/>
              <a:gd name="T11" fmla="*/ 0 h 82"/>
              <a:gd name="T12" fmla="*/ 59 w 85"/>
              <a:gd name="T13" fmla="*/ 45 h 82"/>
              <a:gd name="T14" fmla="*/ 26 w 85"/>
              <a:gd name="T15" fmla="*/ 45 h 82"/>
              <a:gd name="T16" fmla="*/ 22 w 85"/>
              <a:gd name="T17" fmla="*/ 41 h 82"/>
              <a:gd name="T18" fmla="*/ 26 w 85"/>
              <a:gd name="T19" fmla="*/ 37 h 82"/>
              <a:gd name="T20" fmla="*/ 59 w 85"/>
              <a:gd name="T21" fmla="*/ 37 h 82"/>
              <a:gd name="T22" fmla="*/ 63 w 85"/>
              <a:gd name="T23" fmla="*/ 41 h 82"/>
              <a:gd name="T24" fmla="*/ 59 w 85"/>
              <a:gd name="T25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82">
                <a:moveTo>
                  <a:pt x="43" y="0"/>
                </a:move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2"/>
                  <a:pt x="43" y="82"/>
                </a:cubicBezTo>
                <a:cubicBezTo>
                  <a:pt x="60" y="82"/>
                  <a:pt x="76" y="71"/>
                  <a:pt x="82" y="55"/>
                </a:cubicBezTo>
                <a:cubicBezTo>
                  <a:pt x="84" y="50"/>
                  <a:pt x="85" y="46"/>
                  <a:pt x="85" y="41"/>
                </a:cubicBezTo>
                <a:cubicBezTo>
                  <a:pt x="85" y="18"/>
                  <a:pt x="66" y="0"/>
                  <a:pt x="43" y="0"/>
                </a:cubicBezTo>
                <a:close/>
                <a:moveTo>
                  <a:pt x="59" y="45"/>
                </a:moveTo>
                <a:cubicBezTo>
                  <a:pt x="26" y="45"/>
                  <a:pt x="26" y="45"/>
                  <a:pt x="26" y="45"/>
                </a:cubicBezTo>
                <a:cubicBezTo>
                  <a:pt x="24" y="45"/>
                  <a:pt x="22" y="43"/>
                  <a:pt x="22" y="41"/>
                </a:cubicBezTo>
                <a:cubicBezTo>
                  <a:pt x="22" y="38"/>
                  <a:pt x="24" y="37"/>
                  <a:pt x="26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61" y="37"/>
                  <a:pt x="63" y="38"/>
                  <a:pt x="63" y="41"/>
                </a:cubicBezTo>
                <a:cubicBezTo>
                  <a:pt x="63" y="43"/>
                  <a:pt x="61" y="45"/>
                  <a:pt x="59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1688880" y="2397126"/>
            <a:ext cx="241269" cy="233363"/>
          </a:xfrm>
          <a:custGeom>
            <a:avLst/>
            <a:gdLst>
              <a:gd name="T0" fmla="*/ 43 w 85"/>
              <a:gd name="T1" fmla="*/ 0 h 82"/>
              <a:gd name="T2" fmla="*/ 0 w 85"/>
              <a:gd name="T3" fmla="*/ 41 h 82"/>
              <a:gd name="T4" fmla="*/ 43 w 85"/>
              <a:gd name="T5" fmla="*/ 82 h 82"/>
              <a:gd name="T6" fmla="*/ 82 w 85"/>
              <a:gd name="T7" fmla="*/ 55 h 82"/>
              <a:gd name="T8" fmla="*/ 85 w 85"/>
              <a:gd name="T9" fmla="*/ 41 h 82"/>
              <a:gd name="T10" fmla="*/ 43 w 85"/>
              <a:gd name="T11" fmla="*/ 0 h 82"/>
              <a:gd name="T12" fmla="*/ 59 w 85"/>
              <a:gd name="T13" fmla="*/ 45 h 82"/>
              <a:gd name="T14" fmla="*/ 47 w 85"/>
              <a:gd name="T15" fmla="*/ 45 h 82"/>
              <a:gd name="T16" fmla="*/ 47 w 85"/>
              <a:gd name="T17" fmla="*/ 57 h 82"/>
              <a:gd name="T18" fmla="*/ 43 w 85"/>
              <a:gd name="T19" fmla="*/ 61 h 82"/>
              <a:gd name="T20" fmla="*/ 39 w 85"/>
              <a:gd name="T21" fmla="*/ 57 h 82"/>
              <a:gd name="T22" fmla="*/ 39 w 85"/>
              <a:gd name="T23" fmla="*/ 45 h 82"/>
              <a:gd name="T24" fmla="*/ 26 w 85"/>
              <a:gd name="T25" fmla="*/ 45 h 82"/>
              <a:gd name="T26" fmla="*/ 22 w 85"/>
              <a:gd name="T27" fmla="*/ 41 h 82"/>
              <a:gd name="T28" fmla="*/ 26 w 85"/>
              <a:gd name="T29" fmla="*/ 37 h 82"/>
              <a:gd name="T30" fmla="*/ 39 w 85"/>
              <a:gd name="T31" fmla="*/ 37 h 82"/>
              <a:gd name="T32" fmla="*/ 39 w 85"/>
              <a:gd name="T33" fmla="*/ 24 h 82"/>
              <a:gd name="T34" fmla="*/ 43 w 85"/>
              <a:gd name="T35" fmla="*/ 20 h 82"/>
              <a:gd name="T36" fmla="*/ 47 w 85"/>
              <a:gd name="T37" fmla="*/ 24 h 82"/>
              <a:gd name="T38" fmla="*/ 47 w 85"/>
              <a:gd name="T39" fmla="*/ 37 h 82"/>
              <a:gd name="T40" fmla="*/ 59 w 85"/>
              <a:gd name="T41" fmla="*/ 37 h 82"/>
              <a:gd name="T42" fmla="*/ 63 w 85"/>
              <a:gd name="T43" fmla="*/ 41 h 82"/>
              <a:gd name="T44" fmla="*/ 59 w 85"/>
              <a:gd name="T45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2">
                <a:moveTo>
                  <a:pt x="43" y="0"/>
                </a:move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2"/>
                  <a:pt x="43" y="82"/>
                </a:cubicBezTo>
                <a:cubicBezTo>
                  <a:pt x="60" y="82"/>
                  <a:pt x="76" y="71"/>
                  <a:pt x="82" y="55"/>
                </a:cubicBezTo>
                <a:cubicBezTo>
                  <a:pt x="84" y="50"/>
                  <a:pt x="85" y="46"/>
                  <a:pt x="85" y="41"/>
                </a:cubicBezTo>
                <a:cubicBezTo>
                  <a:pt x="85" y="18"/>
                  <a:pt x="66" y="0"/>
                  <a:pt x="43" y="0"/>
                </a:cubicBezTo>
                <a:close/>
                <a:moveTo>
                  <a:pt x="59" y="45"/>
                </a:moveTo>
                <a:cubicBezTo>
                  <a:pt x="47" y="45"/>
                  <a:pt x="47" y="45"/>
                  <a:pt x="47" y="45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9"/>
                  <a:pt x="45" y="61"/>
                  <a:pt x="43" y="61"/>
                </a:cubicBezTo>
                <a:cubicBezTo>
                  <a:pt x="40" y="61"/>
                  <a:pt x="39" y="59"/>
                  <a:pt x="39" y="57"/>
                </a:cubicBezTo>
                <a:cubicBezTo>
                  <a:pt x="39" y="45"/>
                  <a:pt x="39" y="45"/>
                  <a:pt x="39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4" y="45"/>
                  <a:pt x="22" y="43"/>
                  <a:pt x="22" y="41"/>
                </a:cubicBezTo>
                <a:cubicBezTo>
                  <a:pt x="22" y="38"/>
                  <a:pt x="24" y="37"/>
                  <a:pt x="26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2"/>
                  <a:pt x="40" y="20"/>
                  <a:pt x="43" y="20"/>
                </a:cubicBezTo>
                <a:cubicBezTo>
                  <a:pt x="45" y="20"/>
                  <a:pt x="47" y="22"/>
                  <a:pt x="47" y="24"/>
                </a:cubicBezTo>
                <a:cubicBezTo>
                  <a:pt x="47" y="37"/>
                  <a:pt x="47" y="37"/>
                  <a:pt x="47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61" y="37"/>
                  <a:pt x="63" y="38"/>
                  <a:pt x="63" y="41"/>
                </a:cubicBezTo>
                <a:cubicBezTo>
                  <a:pt x="63" y="43"/>
                  <a:pt x="61" y="45"/>
                  <a:pt x="59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2869826" y="2397126"/>
            <a:ext cx="241269" cy="233363"/>
          </a:xfrm>
          <a:custGeom>
            <a:avLst/>
            <a:gdLst>
              <a:gd name="T0" fmla="*/ 43 w 85"/>
              <a:gd name="T1" fmla="*/ 0 h 82"/>
              <a:gd name="T2" fmla="*/ 0 w 85"/>
              <a:gd name="T3" fmla="*/ 41 h 82"/>
              <a:gd name="T4" fmla="*/ 43 w 85"/>
              <a:gd name="T5" fmla="*/ 82 h 82"/>
              <a:gd name="T6" fmla="*/ 82 w 85"/>
              <a:gd name="T7" fmla="*/ 55 h 82"/>
              <a:gd name="T8" fmla="*/ 85 w 85"/>
              <a:gd name="T9" fmla="*/ 41 h 82"/>
              <a:gd name="T10" fmla="*/ 43 w 85"/>
              <a:gd name="T11" fmla="*/ 0 h 82"/>
              <a:gd name="T12" fmla="*/ 57 w 85"/>
              <a:gd name="T13" fmla="*/ 49 h 82"/>
              <a:gd name="T14" fmla="*/ 57 w 85"/>
              <a:gd name="T15" fmla="*/ 55 h 82"/>
              <a:gd name="T16" fmla="*/ 54 w 85"/>
              <a:gd name="T17" fmla="*/ 56 h 82"/>
              <a:gd name="T18" fmla="*/ 51 w 85"/>
              <a:gd name="T19" fmla="*/ 55 h 82"/>
              <a:gd name="T20" fmla="*/ 43 w 85"/>
              <a:gd name="T21" fmla="*/ 46 h 82"/>
              <a:gd name="T22" fmla="*/ 34 w 85"/>
              <a:gd name="T23" fmla="*/ 55 h 82"/>
              <a:gd name="T24" fmla="*/ 31 w 85"/>
              <a:gd name="T25" fmla="*/ 56 h 82"/>
              <a:gd name="T26" fmla="*/ 28 w 85"/>
              <a:gd name="T27" fmla="*/ 55 h 82"/>
              <a:gd name="T28" fmla="*/ 28 w 85"/>
              <a:gd name="T29" fmla="*/ 49 h 82"/>
              <a:gd name="T30" fmla="*/ 37 w 85"/>
              <a:gd name="T31" fmla="*/ 41 h 82"/>
              <a:gd name="T32" fmla="*/ 28 w 85"/>
              <a:gd name="T33" fmla="*/ 32 h 82"/>
              <a:gd name="T34" fmla="*/ 28 w 85"/>
              <a:gd name="T35" fmla="*/ 26 h 82"/>
              <a:gd name="T36" fmla="*/ 34 w 85"/>
              <a:gd name="T37" fmla="*/ 26 h 82"/>
              <a:gd name="T38" fmla="*/ 43 w 85"/>
              <a:gd name="T39" fmla="*/ 35 h 82"/>
              <a:gd name="T40" fmla="*/ 51 w 85"/>
              <a:gd name="T41" fmla="*/ 26 h 82"/>
              <a:gd name="T42" fmla="*/ 57 w 85"/>
              <a:gd name="T43" fmla="*/ 26 h 82"/>
              <a:gd name="T44" fmla="*/ 57 w 85"/>
              <a:gd name="T45" fmla="*/ 32 h 82"/>
              <a:gd name="T46" fmla="*/ 48 w 85"/>
              <a:gd name="T47" fmla="*/ 41 h 82"/>
              <a:gd name="T48" fmla="*/ 57 w 85"/>
              <a:gd name="T49" fmla="*/ 4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" h="82">
                <a:moveTo>
                  <a:pt x="43" y="0"/>
                </a:move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2"/>
                  <a:pt x="43" y="82"/>
                </a:cubicBezTo>
                <a:cubicBezTo>
                  <a:pt x="60" y="82"/>
                  <a:pt x="76" y="71"/>
                  <a:pt x="82" y="55"/>
                </a:cubicBezTo>
                <a:cubicBezTo>
                  <a:pt x="84" y="50"/>
                  <a:pt x="85" y="46"/>
                  <a:pt x="85" y="41"/>
                </a:cubicBezTo>
                <a:cubicBezTo>
                  <a:pt x="85" y="18"/>
                  <a:pt x="66" y="0"/>
                  <a:pt x="43" y="0"/>
                </a:cubicBezTo>
                <a:close/>
                <a:moveTo>
                  <a:pt x="57" y="49"/>
                </a:moveTo>
                <a:cubicBezTo>
                  <a:pt x="59" y="51"/>
                  <a:pt x="59" y="53"/>
                  <a:pt x="57" y="55"/>
                </a:cubicBezTo>
                <a:cubicBezTo>
                  <a:pt x="56" y="56"/>
                  <a:pt x="55" y="56"/>
                  <a:pt x="54" y="56"/>
                </a:cubicBezTo>
                <a:cubicBezTo>
                  <a:pt x="53" y="56"/>
                  <a:pt x="52" y="56"/>
                  <a:pt x="51" y="55"/>
                </a:cubicBezTo>
                <a:cubicBezTo>
                  <a:pt x="43" y="46"/>
                  <a:pt x="43" y="46"/>
                  <a:pt x="43" y="46"/>
                </a:cubicBezTo>
                <a:cubicBezTo>
                  <a:pt x="34" y="55"/>
                  <a:pt x="34" y="55"/>
                  <a:pt x="34" y="55"/>
                </a:cubicBezTo>
                <a:cubicBezTo>
                  <a:pt x="33" y="56"/>
                  <a:pt x="32" y="56"/>
                  <a:pt x="31" y="56"/>
                </a:cubicBezTo>
                <a:cubicBezTo>
                  <a:pt x="30" y="56"/>
                  <a:pt x="29" y="56"/>
                  <a:pt x="28" y="55"/>
                </a:cubicBezTo>
                <a:cubicBezTo>
                  <a:pt x="27" y="53"/>
                  <a:pt x="27" y="51"/>
                  <a:pt x="28" y="49"/>
                </a:cubicBezTo>
                <a:cubicBezTo>
                  <a:pt x="37" y="41"/>
                  <a:pt x="37" y="41"/>
                  <a:pt x="37" y="41"/>
                </a:cubicBezTo>
                <a:cubicBezTo>
                  <a:pt x="28" y="32"/>
                  <a:pt x="28" y="32"/>
                  <a:pt x="28" y="32"/>
                </a:cubicBezTo>
                <a:cubicBezTo>
                  <a:pt x="27" y="30"/>
                  <a:pt x="27" y="28"/>
                  <a:pt x="28" y="26"/>
                </a:cubicBezTo>
                <a:cubicBezTo>
                  <a:pt x="30" y="25"/>
                  <a:pt x="32" y="25"/>
                  <a:pt x="34" y="26"/>
                </a:cubicBezTo>
                <a:cubicBezTo>
                  <a:pt x="43" y="35"/>
                  <a:pt x="43" y="35"/>
                  <a:pt x="43" y="35"/>
                </a:cubicBezTo>
                <a:cubicBezTo>
                  <a:pt x="51" y="26"/>
                  <a:pt x="51" y="26"/>
                  <a:pt x="51" y="26"/>
                </a:cubicBezTo>
                <a:cubicBezTo>
                  <a:pt x="53" y="25"/>
                  <a:pt x="55" y="25"/>
                  <a:pt x="57" y="26"/>
                </a:cubicBezTo>
                <a:cubicBezTo>
                  <a:pt x="59" y="28"/>
                  <a:pt x="59" y="30"/>
                  <a:pt x="57" y="32"/>
                </a:cubicBezTo>
                <a:cubicBezTo>
                  <a:pt x="48" y="41"/>
                  <a:pt x="48" y="41"/>
                  <a:pt x="48" y="41"/>
                </a:cubicBezTo>
                <a:lnTo>
                  <a:pt x="57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5231719" y="2397126"/>
            <a:ext cx="241269" cy="233363"/>
          </a:xfrm>
          <a:custGeom>
            <a:avLst/>
            <a:gdLst>
              <a:gd name="T0" fmla="*/ 43 w 85"/>
              <a:gd name="T1" fmla="*/ 0 h 82"/>
              <a:gd name="T2" fmla="*/ 0 w 85"/>
              <a:gd name="T3" fmla="*/ 41 h 82"/>
              <a:gd name="T4" fmla="*/ 43 w 85"/>
              <a:gd name="T5" fmla="*/ 82 h 82"/>
              <a:gd name="T6" fmla="*/ 82 w 85"/>
              <a:gd name="T7" fmla="*/ 55 h 82"/>
              <a:gd name="T8" fmla="*/ 85 w 85"/>
              <a:gd name="T9" fmla="*/ 41 h 82"/>
              <a:gd name="T10" fmla="*/ 43 w 85"/>
              <a:gd name="T11" fmla="*/ 0 h 82"/>
              <a:gd name="T12" fmla="*/ 47 w 85"/>
              <a:gd name="T13" fmla="*/ 64 h 82"/>
              <a:gd name="T14" fmla="*/ 43 w 85"/>
              <a:gd name="T15" fmla="*/ 68 h 82"/>
              <a:gd name="T16" fmla="*/ 39 w 85"/>
              <a:gd name="T17" fmla="*/ 64 h 82"/>
              <a:gd name="T18" fmla="*/ 39 w 85"/>
              <a:gd name="T19" fmla="*/ 58 h 82"/>
              <a:gd name="T20" fmla="*/ 43 w 85"/>
              <a:gd name="T21" fmla="*/ 54 h 82"/>
              <a:gd name="T22" fmla="*/ 47 w 85"/>
              <a:gd name="T23" fmla="*/ 58 h 82"/>
              <a:gd name="T24" fmla="*/ 47 w 85"/>
              <a:gd name="T25" fmla="*/ 64 h 82"/>
              <a:gd name="T26" fmla="*/ 47 w 85"/>
              <a:gd name="T27" fmla="*/ 44 h 82"/>
              <a:gd name="T28" fmla="*/ 43 w 85"/>
              <a:gd name="T29" fmla="*/ 48 h 82"/>
              <a:gd name="T30" fmla="*/ 39 w 85"/>
              <a:gd name="T31" fmla="*/ 44 h 82"/>
              <a:gd name="T32" fmla="*/ 39 w 85"/>
              <a:gd name="T33" fmla="*/ 18 h 82"/>
              <a:gd name="T34" fmla="*/ 43 w 85"/>
              <a:gd name="T35" fmla="*/ 14 h 82"/>
              <a:gd name="T36" fmla="*/ 47 w 85"/>
              <a:gd name="T37" fmla="*/ 18 h 82"/>
              <a:gd name="T38" fmla="*/ 47 w 85"/>
              <a:gd name="T39" fmla="*/ 4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82">
                <a:moveTo>
                  <a:pt x="43" y="0"/>
                </a:move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2"/>
                  <a:pt x="43" y="82"/>
                </a:cubicBezTo>
                <a:cubicBezTo>
                  <a:pt x="60" y="82"/>
                  <a:pt x="76" y="71"/>
                  <a:pt x="82" y="55"/>
                </a:cubicBezTo>
                <a:cubicBezTo>
                  <a:pt x="84" y="50"/>
                  <a:pt x="85" y="46"/>
                  <a:pt x="85" y="41"/>
                </a:cubicBezTo>
                <a:cubicBezTo>
                  <a:pt x="85" y="18"/>
                  <a:pt x="66" y="0"/>
                  <a:pt x="43" y="0"/>
                </a:cubicBezTo>
                <a:close/>
                <a:moveTo>
                  <a:pt x="47" y="64"/>
                </a:moveTo>
                <a:cubicBezTo>
                  <a:pt x="47" y="66"/>
                  <a:pt x="45" y="68"/>
                  <a:pt x="43" y="68"/>
                </a:cubicBezTo>
                <a:cubicBezTo>
                  <a:pt x="40" y="68"/>
                  <a:pt x="39" y="66"/>
                  <a:pt x="39" y="64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6"/>
                  <a:pt x="40" y="54"/>
                  <a:pt x="43" y="54"/>
                </a:cubicBezTo>
                <a:cubicBezTo>
                  <a:pt x="45" y="54"/>
                  <a:pt x="47" y="56"/>
                  <a:pt x="47" y="58"/>
                </a:cubicBezTo>
                <a:lnTo>
                  <a:pt x="47" y="64"/>
                </a:lnTo>
                <a:close/>
                <a:moveTo>
                  <a:pt x="47" y="44"/>
                </a:moveTo>
                <a:cubicBezTo>
                  <a:pt x="47" y="46"/>
                  <a:pt x="45" y="48"/>
                  <a:pt x="43" y="48"/>
                </a:cubicBezTo>
                <a:cubicBezTo>
                  <a:pt x="40" y="48"/>
                  <a:pt x="39" y="46"/>
                  <a:pt x="39" y="44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5"/>
                  <a:pt x="40" y="14"/>
                  <a:pt x="43" y="14"/>
                </a:cubicBezTo>
                <a:cubicBezTo>
                  <a:pt x="45" y="14"/>
                  <a:pt x="47" y="15"/>
                  <a:pt x="47" y="18"/>
                </a:cubicBezTo>
                <a:lnTo>
                  <a:pt x="47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509520" y="1014413"/>
            <a:ext cx="536505" cy="546100"/>
          </a:xfrm>
          <a:custGeom>
            <a:avLst/>
            <a:gdLst>
              <a:gd name="T0" fmla="*/ 183 w 189"/>
              <a:gd name="T1" fmla="*/ 152 h 192"/>
              <a:gd name="T2" fmla="*/ 117 w 189"/>
              <a:gd name="T3" fmla="*/ 87 h 192"/>
              <a:gd name="T4" fmla="*/ 107 w 189"/>
              <a:gd name="T5" fmla="*/ 18 h 192"/>
              <a:gd name="T6" fmla="*/ 65 w 189"/>
              <a:gd name="T7" fmla="*/ 0 h 192"/>
              <a:gd name="T8" fmla="*/ 23 w 189"/>
              <a:gd name="T9" fmla="*/ 18 h 192"/>
              <a:gd name="T10" fmla="*/ 23 w 189"/>
              <a:gd name="T11" fmla="*/ 101 h 192"/>
              <a:gd name="T12" fmla="*/ 65 w 189"/>
              <a:gd name="T13" fmla="*/ 118 h 192"/>
              <a:gd name="T14" fmla="*/ 92 w 189"/>
              <a:gd name="T15" fmla="*/ 112 h 192"/>
              <a:gd name="T16" fmla="*/ 115 w 189"/>
              <a:gd name="T17" fmla="*/ 134 h 192"/>
              <a:gd name="T18" fmla="*/ 96 w 189"/>
              <a:gd name="T19" fmla="*/ 153 h 192"/>
              <a:gd name="T20" fmla="*/ 96 w 189"/>
              <a:gd name="T21" fmla="*/ 154 h 192"/>
              <a:gd name="T22" fmla="*/ 96 w 189"/>
              <a:gd name="T23" fmla="*/ 154 h 192"/>
              <a:gd name="T24" fmla="*/ 113 w 189"/>
              <a:gd name="T25" fmla="*/ 171 h 192"/>
              <a:gd name="T26" fmla="*/ 114 w 189"/>
              <a:gd name="T27" fmla="*/ 171 h 192"/>
              <a:gd name="T28" fmla="*/ 123 w 189"/>
              <a:gd name="T29" fmla="*/ 162 h 192"/>
              <a:gd name="T30" fmla="*/ 132 w 189"/>
              <a:gd name="T31" fmla="*/ 170 h 192"/>
              <a:gd name="T32" fmla="*/ 127 w 189"/>
              <a:gd name="T33" fmla="*/ 175 h 192"/>
              <a:gd name="T34" fmla="*/ 127 w 189"/>
              <a:gd name="T35" fmla="*/ 177 h 192"/>
              <a:gd name="T36" fmla="*/ 142 w 189"/>
              <a:gd name="T37" fmla="*/ 192 h 192"/>
              <a:gd name="T38" fmla="*/ 143 w 189"/>
              <a:gd name="T39" fmla="*/ 192 h 192"/>
              <a:gd name="T40" fmla="*/ 143 w 189"/>
              <a:gd name="T41" fmla="*/ 192 h 192"/>
              <a:gd name="T42" fmla="*/ 158 w 189"/>
              <a:gd name="T43" fmla="*/ 177 h 192"/>
              <a:gd name="T44" fmla="*/ 168 w 189"/>
              <a:gd name="T45" fmla="*/ 182 h 192"/>
              <a:gd name="T46" fmla="*/ 168 w 189"/>
              <a:gd name="T47" fmla="*/ 182 h 192"/>
              <a:gd name="T48" fmla="*/ 179 w 189"/>
              <a:gd name="T49" fmla="*/ 177 h 192"/>
              <a:gd name="T50" fmla="*/ 183 w 189"/>
              <a:gd name="T51" fmla="*/ 173 h 192"/>
              <a:gd name="T52" fmla="*/ 183 w 189"/>
              <a:gd name="T53" fmla="*/ 152 h 192"/>
              <a:gd name="T54" fmla="*/ 66 w 189"/>
              <a:gd name="T55" fmla="*/ 61 h 192"/>
              <a:gd name="T56" fmla="*/ 42 w 189"/>
              <a:gd name="T57" fmla="*/ 73 h 192"/>
              <a:gd name="T58" fmla="*/ 35 w 189"/>
              <a:gd name="T59" fmla="*/ 71 h 192"/>
              <a:gd name="T60" fmla="*/ 33 w 189"/>
              <a:gd name="T61" fmla="*/ 57 h 192"/>
              <a:gd name="T62" fmla="*/ 45 w 189"/>
              <a:gd name="T63" fmla="*/ 39 h 192"/>
              <a:gd name="T64" fmla="*/ 69 w 189"/>
              <a:gd name="T65" fmla="*/ 27 h 192"/>
              <a:gd name="T66" fmla="*/ 76 w 189"/>
              <a:gd name="T67" fmla="*/ 29 h 192"/>
              <a:gd name="T68" fmla="*/ 66 w 189"/>
              <a:gd name="T69" fmla="*/ 6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9" h="192">
                <a:moveTo>
                  <a:pt x="183" y="152"/>
                </a:moveTo>
                <a:cubicBezTo>
                  <a:pt x="117" y="87"/>
                  <a:pt x="117" y="87"/>
                  <a:pt x="117" y="87"/>
                </a:cubicBezTo>
                <a:cubicBezTo>
                  <a:pt x="129" y="64"/>
                  <a:pt x="125" y="36"/>
                  <a:pt x="107" y="18"/>
                </a:cubicBezTo>
                <a:cubicBezTo>
                  <a:pt x="96" y="7"/>
                  <a:pt x="81" y="0"/>
                  <a:pt x="65" y="0"/>
                </a:cubicBezTo>
                <a:cubicBezTo>
                  <a:pt x="49" y="0"/>
                  <a:pt x="34" y="7"/>
                  <a:pt x="23" y="18"/>
                </a:cubicBezTo>
                <a:cubicBezTo>
                  <a:pt x="0" y="41"/>
                  <a:pt x="0" y="78"/>
                  <a:pt x="23" y="101"/>
                </a:cubicBezTo>
                <a:cubicBezTo>
                  <a:pt x="34" y="112"/>
                  <a:pt x="49" y="118"/>
                  <a:pt x="65" y="118"/>
                </a:cubicBezTo>
                <a:cubicBezTo>
                  <a:pt x="74" y="118"/>
                  <a:pt x="84" y="116"/>
                  <a:pt x="92" y="112"/>
                </a:cubicBezTo>
                <a:cubicBezTo>
                  <a:pt x="115" y="134"/>
                  <a:pt x="115" y="134"/>
                  <a:pt x="115" y="134"/>
                </a:cubicBezTo>
                <a:cubicBezTo>
                  <a:pt x="96" y="153"/>
                  <a:pt x="96" y="153"/>
                  <a:pt x="96" y="153"/>
                </a:cubicBezTo>
                <a:cubicBezTo>
                  <a:pt x="96" y="153"/>
                  <a:pt x="96" y="153"/>
                  <a:pt x="96" y="154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71"/>
                  <a:pt x="114" y="171"/>
                  <a:pt x="114" y="171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32" y="170"/>
                  <a:pt x="132" y="170"/>
                  <a:pt x="132" y="170"/>
                </a:cubicBezTo>
                <a:cubicBezTo>
                  <a:pt x="127" y="175"/>
                  <a:pt x="127" y="175"/>
                  <a:pt x="127" y="175"/>
                </a:cubicBezTo>
                <a:cubicBezTo>
                  <a:pt x="126" y="176"/>
                  <a:pt x="126" y="176"/>
                  <a:pt x="127" y="177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2" y="192"/>
                  <a:pt x="143" y="192"/>
                </a:cubicBezTo>
                <a:cubicBezTo>
                  <a:pt x="143" y="192"/>
                  <a:pt x="143" y="192"/>
                  <a:pt x="143" y="192"/>
                </a:cubicBezTo>
                <a:cubicBezTo>
                  <a:pt x="158" y="177"/>
                  <a:pt x="158" y="177"/>
                  <a:pt x="158" y="177"/>
                </a:cubicBezTo>
                <a:cubicBezTo>
                  <a:pt x="161" y="180"/>
                  <a:pt x="164" y="182"/>
                  <a:pt x="168" y="182"/>
                </a:cubicBezTo>
                <a:cubicBezTo>
                  <a:pt x="168" y="182"/>
                  <a:pt x="168" y="182"/>
                  <a:pt x="168" y="182"/>
                </a:cubicBezTo>
                <a:cubicBezTo>
                  <a:pt x="172" y="182"/>
                  <a:pt x="176" y="180"/>
                  <a:pt x="179" y="177"/>
                </a:cubicBezTo>
                <a:cubicBezTo>
                  <a:pt x="183" y="173"/>
                  <a:pt x="183" y="173"/>
                  <a:pt x="183" y="173"/>
                </a:cubicBezTo>
                <a:cubicBezTo>
                  <a:pt x="189" y="167"/>
                  <a:pt x="189" y="158"/>
                  <a:pt x="183" y="152"/>
                </a:cubicBezTo>
                <a:close/>
                <a:moveTo>
                  <a:pt x="66" y="61"/>
                </a:moveTo>
                <a:cubicBezTo>
                  <a:pt x="59" y="69"/>
                  <a:pt x="49" y="73"/>
                  <a:pt x="42" y="73"/>
                </a:cubicBezTo>
                <a:cubicBezTo>
                  <a:pt x="39" y="73"/>
                  <a:pt x="37" y="73"/>
                  <a:pt x="35" y="71"/>
                </a:cubicBezTo>
                <a:cubicBezTo>
                  <a:pt x="32" y="68"/>
                  <a:pt x="32" y="63"/>
                  <a:pt x="33" y="57"/>
                </a:cubicBezTo>
                <a:cubicBezTo>
                  <a:pt x="35" y="51"/>
                  <a:pt x="39" y="45"/>
                  <a:pt x="45" y="39"/>
                </a:cubicBezTo>
                <a:cubicBezTo>
                  <a:pt x="53" y="32"/>
                  <a:pt x="62" y="27"/>
                  <a:pt x="69" y="27"/>
                </a:cubicBezTo>
                <a:cubicBezTo>
                  <a:pt x="72" y="27"/>
                  <a:pt x="75" y="28"/>
                  <a:pt x="76" y="29"/>
                </a:cubicBezTo>
                <a:cubicBezTo>
                  <a:pt x="82" y="35"/>
                  <a:pt x="78" y="49"/>
                  <a:pt x="66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/>
          <p:nvPr/>
        </p:nvSpPr>
        <p:spPr bwMode="auto">
          <a:xfrm>
            <a:off x="2025386" y="1085851"/>
            <a:ext cx="233332" cy="306388"/>
          </a:xfrm>
          <a:custGeom>
            <a:avLst/>
            <a:gdLst>
              <a:gd name="T0" fmla="*/ 56 w 82"/>
              <a:gd name="T1" fmla="*/ 0 h 108"/>
              <a:gd name="T2" fmla="*/ 44 w 82"/>
              <a:gd name="T3" fmla="*/ 12 h 108"/>
              <a:gd name="T4" fmla="*/ 37 w 82"/>
              <a:gd name="T5" fmla="*/ 41 h 108"/>
              <a:gd name="T6" fmla="*/ 18 w 82"/>
              <a:gd name="T7" fmla="*/ 50 h 108"/>
              <a:gd name="T8" fmla="*/ 8 w 82"/>
              <a:gd name="T9" fmla="*/ 48 h 108"/>
              <a:gd name="T10" fmla="*/ 0 w 82"/>
              <a:gd name="T11" fmla="*/ 55 h 108"/>
              <a:gd name="T12" fmla="*/ 54 w 82"/>
              <a:gd name="T13" fmla="*/ 108 h 108"/>
              <a:gd name="T14" fmla="*/ 56 w 82"/>
              <a:gd name="T1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08">
                <a:moveTo>
                  <a:pt x="56" y="0"/>
                </a:moveTo>
                <a:cubicBezTo>
                  <a:pt x="44" y="12"/>
                  <a:pt x="44" y="12"/>
                  <a:pt x="44" y="12"/>
                </a:cubicBezTo>
                <a:cubicBezTo>
                  <a:pt x="48" y="20"/>
                  <a:pt x="46" y="33"/>
                  <a:pt x="37" y="41"/>
                </a:cubicBezTo>
                <a:cubicBezTo>
                  <a:pt x="32" y="47"/>
                  <a:pt x="24" y="50"/>
                  <a:pt x="18" y="50"/>
                </a:cubicBezTo>
                <a:cubicBezTo>
                  <a:pt x="14" y="50"/>
                  <a:pt x="11" y="49"/>
                  <a:pt x="8" y="48"/>
                </a:cubicBezTo>
                <a:cubicBezTo>
                  <a:pt x="0" y="55"/>
                  <a:pt x="0" y="55"/>
                  <a:pt x="0" y="55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80" y="72"/>
                  <a:pt x="82" y="29"/>
                  <a:pt x="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7"/>
          <p:cNvSpPr/>
          <p:nvPr/>
        </p:nvSpPr>
        <p:spPr bwMode="auto">
          <a:xfrm>
            <a:off x="2049195" y="1119188"/>
            <a:ext cx="90476" cy="85725"/>
          </a:xfrm>
          <a:custGeom>
            <a:avLst/>
            <a:gdLst>
              <a:gd name="T0" fmla="*/ 10 w 32"/>
              <a:gd name="T1" fmla="*/ 30 h 30"/>
              <a:gd name="T2" fmla="*/ 24 w 32"/>
              <a:gd name="T3" fmla="*/ 24 h 30"/>
              <a:gd name="T4" fmla="*/ 27 w 32"/>
              <a:gd name="T5" fmla="*/ 3 h 30"/>
              <a:gd name="T6" fmla="*/ 20 w 32"/>
              <a:gd name="T7" fmla="*/ 0 h 30"/>
              <a:gd name="T8" fmla="*/ 6 w 32"/>
              <a:gd name="T9" fmla="*/ 6 h 30"/>
              <a:gd name="T10" fmla="*/ 0 w 32"/>
              <a:gd name="T11" fmla="*/ 18 h 30"/>
              <a:gd name="T12" fmla="*/ 3 w 32"/>
              <a:gd name="T13" fmla="*/ 27 h 30"/>
              <a:gd name="T14" fmla="*/ 10 w 32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0">
                <a:moveTo>
                  <a:pt x="10" y="30"/>
                </a:moveTo>
                <a:cubicBezTo>
                  <a:pt x="14" y="30"/>
                  <a:pt x="19" y="28"/>
                  <a:pt x="24" y="24"/>
                </a:cubicBezTo>
                <a:cubicBezTo>
                  <a:pt x="30" y="17"/>
                  <a:pt x="32" y="7"/>
                  <a:pt x="27" y="3"/>
                </a:cubicBezTo>
                <a:cubicBezTo>
                  <a:pt x="25" y="0"/>
                  <a:pt x="22" y="0"/>
                  <a:pt x="20" y="0"/>
                </a:cubicBezTo>
                <a:cubicBezTo>
                  <a:pt x="16" y="0"/>
                  <a:pt x="10" y="2"/>
                  <a:pt x="6" y="6"/>
                </a:cubicBezTo>
                <a:cubicBezTo>
                  <a:pt x="3" y="10"/>
                  <a:pt x="1" y="14"/>
                  <a:pt x="0" y="18"/>
                </a:cubicBezTo>
                <a:cubicBezTo>
                  <a:pt x="0" y="22"/>
                  <a:pt x="0" y="25"/>
                  <a:pt x="3" y="27"/>
                </a:cubicBezTo>
                <a:cubicBezTo>
                  <a:pt x="5" y="30"/>
                  <a:pt x="8" y="30"/>
                  <a:pt x="1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8"/>
          <p:cNvSpPr/>
          <p:nvPr/>
        </p:nvSpPr>
        <p:spPr bwMode="auto">
          <a:xfrm>
            <a:off x="1861895" y="1014413"/>
            <a:ext cx="306348" cy="212725"/>
          </a:xfrm>
          <a:custGeom>
            <a:avLst/>
            <a:gdLst>
              <a:gd name="T0" fmla="*/ 53 w 108"/>
              <a:gd name="T1" fmla="*/ 75 h 75"/>
              <a:gd name="T2" fmla="*/ 60 w 108"/>
              <a:gd name="T3" fmla="*/ 67 h 75"/>
              <a:gd name="T4" fmla="*/ 58 w 108"/>
              <a:gd name="T5" fmla="*/ 54 h 75"/>
              <a:gd name="T6" fmla="*/ 67 w 108"/>
              <a:gd name="T7" fmla="*/ 38 h 75"/>
              <a:gd name="T8" fmla="*/ 86 w 108"/>
              <a:gd name="T9" fmla="*/ 29 h 75"/>
              <a:gd name="T10" fmla="*/ 96 w 108"/>
              <a:gd name="T11" fmla="*/ 31 h 75"/>
              <a:gd name="T12" fmla="*/ 108 w 108"/>
              <a:gd name="T13" fmla="*/ 19 h 75"/>
              <a:gd name="T14" fmla="*/ 59 w 108"/>
              <a:gd name="T15" fmla="*/ 0 h 75"/>
              <a:gd name="T16" fmla="*/ 0 w 108"/>
              <a:gd name="T17" fmla="*/ 21 h 75"/>
              <a:gd name="T18" fmla="*/ 53 w 108"/>
              <a:gd name="T1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75">
                <a:moveTo>
                  <a:pt x="53" y="75"/>
                </a:moveTo>
                <a:cubicBezTo>
                  <a:pt x="60" y="67"/>
                  <a:pt x="60" y="67"/>
                  <a:pt x="60" y="67"/>
                </a:cubicBezTo>
                <a:cubicBezTo>
                  <a:pt x="58" y="63"/>
                  <a:pt x="57" y="59"/>
                  <a:pt x="58" y="54"/>
                </a:cubicBezTo>
                <a:cubicBezTo>
                  <a:pt x="59" y="48"/>
                  <a:pt x="62" y="42"/>
                  <a:pt x="67" y="38"/>
                </a:cubicBezTo>
                <a:cubicBezTo>
                  <a:pt x="72" y="32"/>
                  <a:pt x="79" y="29"/>
                  <a:pt x="86" y="29"/>
                </a:cubicBezTo>
                <a:cubicBezTo>
                  <a:pt x="90" y="29"/>
                  <a:pt x="93" y="30"/>
                  <a:pt x="96" y="31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95" y="7"/>
                  <a:pt x="78" y="0"/>
                  <a:pt x="59" y="0"/>
                </a:cubicBezTo>
                <a:cubicBezTo>
                  <a:pt x="39" y="0"/>
                  <a:pt x="18" y="8"/>
                  <a:pt x="0" y="21"/>
                </a:cubicBezTo>
                <a:lnTo>
                  <a:pt x="53" y="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9"/>
          <p:cNvSpPr/>
          <p:nvPr/>
        </p:nvSpPr>
        <p:spPr bwMode="auto">
          <a:xfrm>
            <a:off x="1653959" y="1090613"/>
            <a:ext cx="507934" cy="469900"/>
          </a:xfrm>
          <a:custGeom>
            <a:avLst/>
            <a:gdLst>
              <a:gd name="T0" fmla="*/ 123 w 179"/>
              <a:gd name="T1" fmla="*/ 56 h 165"/>
              <a:gd name="T2" fmla="*/ 123 w 179"/>
              <a:gd name="T3" fmla="*/ 56 h 165"/>
              <a:gd name="T4" fmla="*/ 123 w 179"/>
              <a:gd name="T5" fmla="*/ 56 h 165"/>
              <a:gd name="T6" fmla="*/ 66 w 179"/>
              <a:gd name="T7" fmla="*/ 0 h 165"/>
              <a:gd name="T8" fmla="*/ 57 w 179"/>
              <a:gd name="T9" fmla="*/ 8 h 165"/>
              <a:gd name="T10" fmla="*/ 30 w 179"/>
              <a:gd name="T11" fmla="*/ 149 h 165"/>
              <a:gd name="T12" fmla="*/ 76 w 179"/>
              <a:gd name="T13" fmla="*/ 165 h 165"/>
              <a:gd name="T14" fmla="*/ 171 w 179"/>
              <a:gd name="T15" fmla="*/ 122 h 165"/>
              <a:gd name="T16" fmla="*/ 179 w 179"/>
              <a:gd name="T17" fmla="*/ 113 h 165"/>
              <a:gd name="T18" fmla="*/ 123 w 179"/>
              <a:gd name="T19" fmla="*/ 5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165">
                <a:moveTo>
                  <a:pt x="123" y="56"/>
                </a:moveTo>
                <a:cubicBezTo>
                  <a:pt x="123" y="56"/>
                  <a:pt x="123" y="56"/>
                  <a:pt x="123" y="5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2"/>
                  <a:pt x="60" y="5"/>
                  <a:pt x="57" y="8"/>
                </a:cubicBezTo>
                <a:cubicBezTo>
                  <a:pt x="12" y="53"/>
                  <a:pt x="0" y="118"/>
                  <a:pt x="30" y="149"/>
                </a:cubicBezTo>
                <a:cubicBezTo>
                  <a:pt x="41" y="160"/>
                  <a:pt x="57" y="165"/>
                  <a:pt x="76" y="165"/>
                </a:cubicBezTo>
                <a:cubicBezTo>
                  <a:pt x="108" y="165"/>
                  <a:pt x="144" y="149"/>
                  <a:pt x="171" y="122"/>
                </a:cubicBezTo>
                <a:cubicBezTo>
                  <a:pt x="174" y="119"/>
                  <a:pt x="177" y="116"/>
                  <a:pt x="179" y="113"/>
                </a:cubicBezTo>
                <a:lnTo>
                  <a:pt x="123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7596786" y="1366838"/>
            <a:ext cx="196824" cy="193675"/>
          </a:xfrm>
          <a:custGeom>
            <a:avLst/>
            <a:gdLst>
              <a:gd name="T0" fmla="*/ 1 w 69"/>
              <a:gd name="T1" fmla="*/ 29 h 68"/>
              <a:gd name="T2" fmla="*/ 1 w 69"/>
              <a:gd name="T3" fmla="*/ 30 h 68"/>
              <a:gd name="T4" fmla="*/ 39 w 69"/>
              <a:gd name="T5" fmla="*/ 68 h 68"/>
              <a:gd name="T6" fmla="*/ 39 w 69"/>
              <a:gd name="T7" fmla="*/ 68 h 68"/>
              <a:gd name="T8" fmla="*/ 40 w 69"/>
              <a:gd name="T9" fmla="*/ 68 h 68"/>
              <a:gd name="T10" fmla="*/ 69 w 69"/>
              <a:gd name="T11" fmla="*/ 39 h 68"/>
              <a:gd name="T12" fmla="*/ 30 w 69"/>
              <a:gd name="T13" fmla="*/ 0 h 68"/>
              <a:gd name="T14" fmla="*/ 1 w 69"/>
              <a:gd name="T15" fmla="*/ 29 h 68"/>
              <a:gd name="T16" fmla="*/ 44 w 69"/>
              <a:gd name="T17" fmla="*/ 37 h 68"/>
              <a:gd name="T18" fmla="*/ 49 w 69"/>
              <a:gd name="T19" fmla="*/ 37 h 68"/>
              <a:gd name="T20" fmla="*/ 49 w 69"/>
              <a:gd name="T21" fmla="*/ 42 h 68"/>
              <a:gd name="T22" fmla="*/ 44 w 69"/>
              <a:gd name="T23" fmla="*/ 42 h 68"/>
              <a:gd name="T24" fmla="*/ 44 w 69"/>
              <a:gd name="T25" fmla="*/ 37 h 68"/>
              <a:gd name="T26" fmla="*/ 32 w 69"/>
              <a:gd name="T27" fmla="*/ 20 h 68"/>
              <a:gd name="T28" fmla="*/ 32 w 69"/>
              <a:gd name="T29" fmla="*/ 25 h 68"/>
              <a:gd name="T30" fmla="*/ 27 w 69"/>
              <a:gd name="T31" fmla="*/ 25 h 68"/>
              <a:gd name="T32" fmla="*/ 27 w 69"/>
              <a:gd name="T33" fmla="*/ 20 h 68"/>
              <a:gd name="T34" fmla="*/ 32 w 69"/>
              <a:gd name="T35" fmla="*/ 2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68">
                <a:moveTo>
                  <a:pt x="1" y="29"/>
                </a:moveTo>
                <a:cubicBezTo>
                  <a:pt x="0" y="29"/>
                  <a:pt x="0" y="30"/>
                  <a:pt x="1" y="30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69" y="39"/>
                  <a:pt x="69" y="39"/>
                  <a:pt x="69" y="39"/>
                </a:cubicBezTo>
                <a:cubicBezTo>
                  <a:pt x="30" y="0"/>
                  <a:pt x="30" y="0"/>
                  <a:pt x="30" y="0"/>
                </a:cubicBezTo>
                <a:lnTo>
                  <a:pt x="1" y="29"/>
                </a:lnTo>
                <a:close/>
                <a:moveTo>
                  <a:pt x="44" y="37"/>
                </a:moveTo>
                <a:cubicBezTo>
                  <a:pt x="45" y="35"/>
                  <a:pt x="47" y="35"/>
                  <a:pt x="49" y="37"/>
                </a:cubicBezTo>
                <a:cubicBezTo>
                  <a:pt x="50" y="38"/>
                  <a:pt x="50" y="40"/>
                  <a:pt x="49" y="42"/>
                </a:cubicBezTo>
                <a:cubicBezTo>
                  <a:pt x="47" y="43"/>
                  <a:pt x="45" y="43"/>
                  <a:pt x="44" y="42"/>
                </a:cubicBezTo>
                <a:cubicBezTo>
                  <a:pt x="42" y="40"/>
                  <a:pt x="42" y="38"/>
                  <a:pt x="44" y="37"/>
                </a:cubicBezTo>
                <a:close/>
                <a:moveTo>
                  <a:pt x="32" y="20"/>
                </a:moveTo>
                <a:cubicBezTo>
                  <a:pt x="34" y="22"/>
                  <a:pt x="34" y="24"/>
                  <a:pt x="32" y="25"/>
                </a:cubicBezTo>
                <a:cubicBezTo>
                  <a:pt x="31" y="27"/>
                  <a:pt x="29" y="27"/>
                  <a:pt x="27" y="25"/>
                </a:cubicBezTo>
                <a:cubicBezTo>
                  <a:pt x="26" y="24"/>
                  <a:pt x="26" y="22"/>
                  <a:pt x="27" y="20"/>
                </a:cubicBezTo>
                <a:cubicBezTo>
                  <a:pt x="29" y="19"/>
                  <a:pt x="31" y="19"/>
                  <a:pt x="32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"/>
          <p:cNvSpPr>
            <a:spLocks noEditPoints="1"/>
          </p:cNvSpPr>
          <p:nvPr/>
        </p:nvSpPr>
        <p:spPr bwMode="auto">
          <a:xfrm>
            <a:off x="7679325" y="1014413"/>
            <a:ext cx="468252" cy="466725"/>
          </a:xfrm>
          <a:custGeom>
            <a:avLst/>
            <a:gdLst>
              <a:gd name="T0" fmla="*/ 158 w 165"/>
              <a:gd name="T1" fmla="*/ 47 h 164"/>
              <a:gd name="T2" fmla="*/ 117 w 165"/>
              <a:gd name="T3" fmla="*/ 6 h 164"/>
              <a:gd name="T4" fmla="*/ 104 w 165"/>
              <a:gd name="T5" fmla="*/ 0 h 164"/>
              <a:gd name="T6" fmla="*/ 91 w 165"/>
              <a:gd name="T7" fmla="*/ 6 h 164"/>
              <a:gd name="T8" fmla="*/ 5 w 165"/>
              <a:gd name="T9" fmla="*/ 92 h 164"/>
              <a:gd name="T10" fmla="*/ 0 w 165"/>
              <a:gd name="T11" fmla="*/ 105 h 164"/>
              <a:gd name="T12" fmla="*/ 5 w 165"/>
              <a:gd name="T13" fmla="*/ 118 h 164"/>
              <a:gd name="T14" fmla="*/ 46 w 165"/>
              <a:gd name="T15" fmla="*/ 159 h 164"/>
              <a:gd name="T16" fmla="*/ 59 w 165"/>
              <a:gd name="T17" fmla="*/ 164 h 164"/>
              <a:gd name="T18" fmla="*/ 72 w 165"/>
              <a:gd name="T19" fmla="*/ 159 h 164"/>
              <a:gd name="T20" fmla="*/ 158 w 165"/>
              <a:gd name="T21" fmla="*/ 73 h 164"/>
              <a:gd name="T22" fmla="*/ 158 w 165"/>
              <a:gd name="T23" fmla="*/ 47 h 164"/>
              <a:gd name="T24" fmla="*/ 83 w 165"/>
              <a:gd name="T25" fmla="*/ 111 h 164"/>
              <a:gd name="T26" fmla="*/ 52 w 165"/>
              <a:gd name="T27" fmla="*/ 80 h 164"/>
              <a:gd name="T28" fmla="*/ 101 w 165"/>
              <a:gd name="T29" fmla="*/ 31 h 164"/>
              <a:gd name="T30" fmla="*/ 131 w 165"/>
              <a:gd name="T31" fmla="*/ 62 h 164"/>
              <a:gd name="T32" fmla="*/ 83 w 165"/>
              <a:gd name="T33" fmla="*/ 11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5" h="164">
                <a:moveTo>
                  <a:pt x="158" y="47"/>
                </a:moveTo>
                <a:cubicBezTo>
                  <a:pt x="117" y="6"/>
                  <a:pt x="117" y="6"/>
                  <a:pt x="117" y="6"/>
                </a:cubicBezTo>
                <a:cubicBezTo>
                  <a:pt x="114" y="2"/>
                  <a:pt x="109" y="0"/>
                  <a:pt x="104" y="0"/>
                </a:cubicBezTo>
                <a:cubicBezTo>
                  <a:pt x="99" y="0"/>
                  <a:pt x="95" y="2"/>
                  <a:pt x="91" y="6"/>
                </a:cubicBezTo>
                <a:cubicBezTo>
                  <a:pt x="5" y="92"/>
                  <a:pt x="5" y="92"/>
                  <a:pt x="5" y="92"/>
                </a:cubicBezTo>
                <a:cubicBezTo>
                  <a:pt x="2" y="95"/>
                  <a:pt x="0" y="100"/>
                  <a:pt x="0" y="105"/>
                </a:cubicBezTo>
                <a:cubicBezTo>
                  <a:pt x="0" y="110"/>
                  <a:pt x="2" y="114"/>
                  <a:pt x="5" y="118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0" y="162"/>
                  <a:pt x="54" y="164"/>
                  <a:pt x="59" y="164"/>
                </a:cubicBezTo>
                <a:cubicBezTo>
                  <a:pt x="64" y="164"/>
                  <a:pt x="69" y="162"/>
                  <a:pt x="72" y="159"/>
                </a:cubicBezTo>
                <a:cubicBezTo>
                  <a:pt x="158" y="73"/>
                  <a:pt x="158" y="73"/>
                  <a:pt x="158" y="73"/>
                </a:cubicBezTo>
                <a:cubicBezTo>
                  <a:pt x="165" y="66"/>
                  <a:pt x="165" y="54"/>
                  <a:pt x="158" y="47"/>
                </a:cubicBezTo>
                <a:close/>
                <a:moveTo>
                  <a:pt x="83" y="111"/>
                </a:moveTo>
                <a:cubicBezTo>
                  <a:pt x="52" y="80"/>
                  <a:pt x="52" y="80"/>
                  <a:pt x="52" y="80"/>
                </a:cubicBezTo>
                <a:cubicBezTo>
                  <a:pt x="101" y="31"/>
                  <a:pt x="101" y="31"/>
                  <a:pt x="101" y="31"/>
                </a:cubicBezTo>
                <a:cubicBezTo>
                  <a:pt x="131" y="62"/>
                  <a:pt x="131" y="62"/>
                  <a:pt x="131" y="62"/>
                </a:cubicBezTo>
                <a:lnTo>
                  <a:pt x="83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2"/>
          <p:cNvSpPr/>
          <p:nvPr/>
        </p:nvSpPr>
        <p:spPr bwMode="auto">
          <a:xfrm>
            <a:off x="5231719" y="1154113"/>
            <a:ext cx="60317" cy="22225"/>
          </a:xfrm>
          <a:custGeom>
            <a:avLst/>
            <a:gdLst>
              <a:gd name="T0" fmla="*/ 0 w 21"/>
              <a:gd name="T1" fmla="*/ 4 h 8"/>
              <a:gd name="T2" fmla="*/ 4 w 21"/>
              <a:gd name="T3" fmla="*/ 8 h 8"/>
              <a:gd name="T4" fmla="*/ 21 w 21"/>
              <a:gd name="T5" fmla="*/ 8 h 8"/>
              <a:gd name="T6" fmla="*/ 21 w 21"/>
              <a:gd name="T7" fmla="*/ 0 h 8"/>
              <a:gd name="T8" fmla="*/ 4 w 21"/>
              <a:gd name="T9" fmla="*/ 0 h 8"/>
              <a:gd name="T10" fmla="*/ 0 w 21"/>
              <a:gd name="T11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8">
                <a:moveTo>
                  <a:pt x="0" y="4"/>
                </a:moveTo>
                <a:cubicBezTo>
                  <a:pt x="0" y="6"/>
                  <a:pt x="2" y="8"/>
                  <a:pt x="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0"/>
                  <a:pt x="21" y="0"/>
                  <a:pt x="2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3"/>
          <p:cNvSpPr/>
          <p:nvPr/>
        </p:nvSpPr>
        <p:spPr bwMode="auto">
          <a:xfrm>
            <a:off x="5231719" y="1236663"/>
            <a:ext cx="60317" cy="22225"/>
          </a:xfrm>
          <a:custGeom>
            <a:avLst/>
            <a:gdLst>
              <a:gd name="T0" fmla="*/ 0 w 21"/>
              <a:gd name="T1" fmla="*/ 4 h 8"/>
              <a:gd name="T2" fmla="*/ 4 w 21"/>
              <a:gd name="T3" fmla="*/ 8 h 8"/>
              <a:gd name="T4" fmla="*/ 21 w 21"/>
              <a:gd name="T5" fmla="*/ 8 h 8"/>
              <a:gd name="T6" fmla="*/ 21 w 21"/>
              <a:gd name="T7" fmla="*/ 0 h 8"/>
              <a:gd name="T8" fmla="*/ 4 w 21"/>
              <a:gd name="T9" fmla="*/ 0 h 8"/>
              <a:gd name="T10" fmla="*/ 0 w 21"/>
              <a:gd name="T11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8">
                <a:moveTo>
                  <a:pt x="0" y="4"/>
                </a:moveTo>
                <a:cubicBezTo>
                  <a:pt x="0" y="6"/>
                  <a:pt x="2" y="8"/>
                  <a:pt x="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0"/>
                  <a:pt x="21" y="0"/>
                  <a:pt x="2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4"/>
          <p:cNvSpPr/>
          <p:nvPr/>
        </p:nvSpPr>
        <p:spPr bwMode="auto">
          <a:xfrm>
            <a:off x="5231719" y="1319213"/>
            <a:ext cx="60317" cy="22225"/>
          </a:xfrm>
          <a:custGeom>
            <a:avLst/>
            <a:gdLst>
              <a:gd name="T0" fmla="*/ 0 w 21"/>
              <a:gd name="T1" fmla="*/ 4 h 8"/>
              <a:gd name="T2" fmla="*/ 4 w 21"/>
              <a:gd name="T3" fmla="*/ 8 h 8"/>
              <a:gd name="T4" fmla="*/ 21 w 21"/>
              <a:gd name="T5" fmla="*/ 8 h 8"/>
              <a:gd name="T6" fmla="*/ 21 w 21"/>
              <a:gd name="T7" fmla="*/ 0 h 8"/>
              <a:gd name="T8" fmla="*/ 4 w 21"/>
              <a:gd name="T9" fmla="*/ 0 h 8"/>
              <a:gd name="T10" fmla="*/ 0 w 21"/>
              <a:gd name="T11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8">
                <a:moveTo>
                  <a:pt x="0" y="4"/>
                </a:moveTo>
                <a:cubicBezTo>
                  <a:pt x="0" y="6"/>
                  <a:pt x="2" y="8"/>
                  <a:pt x="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0"/>
                  <a:pt x="21" y="0"/>
                  <a:pt x="2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5231719" y="1401763"/>
            <a:ext cx="60317" cy="22225"/>
          </a:xfrm>
          <a:custGeom>
            <a:avLst/>
            <a:gdLst>
              <a:gd name="T0" fmla="*/ 0 w 21"/>
              <a:gd name="T1" fmla="*/ 4 h 8"/>
              <a:gd name="T2" fmla="*/ 4 w 21"/>
              <a:gd name="T3" fmla="*/ 8 h 8"/>
              <a:gd name="T4" fmla="*/ 21 w 21"/>
              <a:gd name="T5" fmla="*/ 8 h 8"/>
              <a:gd name="T6" fmla="*/ 21 w 21"/>
              <a:gd name="T7" fmla="*/ 0 h 8"/>
              <a:gd name="T8" fmla="*/ 4 w 21"/>
              <a:gd name="T9" fmla="*/ 0 h 8"/>
              <a:gd name="T10" fmla="*/ 0 w 21"/>
              <a:gd name="T11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8">
                <a:moveTo>
                  <a:pt x="0" y="4"/>
                </a:moveTo>
                <a:cubicBezTo>
                  <a:pt x="0" y="6"/>
                  <a:pt x="2" y="8"/>
                  <a:pt x="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0"/>
                  <a:pt x="21" y="0"/>
                  <a:pt x="2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6"/>
          <p:cNvSpPr/>
          <p:nvPr/>
        </p:nvSpPr>
        <p:spPr bwMode="auto">
          <a:xfrm>
            <a:off x="5292036" y="1020763"/>
            <a:ext cx="123809" cy="536575"/>
          </a:xfrm>
          <a:custGeom>
            <a:avLst/>
            <a:gdLst>
              <a:gd name="T0" fmla="*/ 0 w 44"/>
              <a:gd name="T1" fmla="*/ 20 h 189"/>
              <a:gd name="T2" fmla="*/ 0 w 44"/>
              <a:gd name="T3" fmla="*/ 47 h 189"/>
              <a:gd name="T4" fmla="*/ 22 w 44"/>
              <a:gd name="T5" fmla="*/ 47 h 189"/>
              <a:gd name="T6" fmla="*/ 26 w 44"/>
              <a:gd name="T7" fmla="*/ 51 h 189"/>
              <a:gd name="T8" fmla="*/ 22 w 44"/>
              <a:gd name="T9" fmla="*/ 55 h 189"/>
              <a:gd name="T10" fmla="*/ 0 w 44"/>
              <a:gd name="T11" fmla="*/ 55 h 189"/>
              <a:gd name="T12" fmla="*/ 0 w 44"/>
              <a:gd name="T13" fmla="*/ 76 h 189"/>
              <a:gd name="T14" fmla="*/ 22 w 44"/>
              <a:gd name="T15" fmla="*/ 76 h 189"/>
              <a:gd name="T16" fmla="*/ 26 w 44"/>
              <a:gd name="T17" fmla="*/ 80 h 189"/>
              <a:gd name="T18" fmla="*/ 22 w 44"/>
              <a:gd name="T19" fmla="*/ 84 h 189"/>
              <a:gd name="T20" fmla="*/ 0 w 44"/>
              <a:gd name="T21" fmla="*/ 84 h 189"/>
              <a:gd name="T22" fmla="*/ 0 w 44"/>
              <a:gd name="T23" fmla="*/ 105 h 189"/>
              <a:gd name="T24" fmla="*/ 22 w 44"/>
              <a:gd name="T25" fmla="*/ 105 h 189"/>
              <a:gd name="T26" fmla="*/ 26 w 44"/>
              <a:gd name="T27" fmla="*/ 109 h 189"/>
              <a:gd name="T28" fmla="*/ 22 w 44"/>
              <a:gd name="T29" fmla="*/ 113 h 189"/>
              <a:gd name="T30" fmla="*/ 0 w 44"/>
              <a:gd name="T31" fmla="*/ 113 h 189"/>
              <a:gd name="T32" fmla="*/ 0 w 44"/>
              <a:gd name="T33" fmla="*/ 134 h 189"/>
              <a:gd name="T34" fmla="*/ 22 w 44"/>
              <a:gd name="T35" fmla="*/ 134 h 189"/>
              <a:gd name="T36" fmla="*/ 26 w 44"/>
              <a:gd name="T37" fmla="*/ 138 h 189"/>
              <a:gd name="T38" fmla="*/ 22 w 44"/>
              <a:gd name="T39" fmla="*/ 142 h 189"/>
              <a:gd name="T40" fmla="*/ 0 w 44"/>
              <a:gd name="T41" fmla="*/ 142 h 189"/>
              <a:gd name="T42" fmla="*/ 0 w 44"/>
              <a:gd name="T43" fmla="*/ 169 h 189"/>
              <a:gd name="T44" fmla="*/ 20 w 44"/>
              <a:gd name="T45" fmla="*/ 189 h 189"/>
              <a:gd name="T46" fmla="*/ 44 w 44"/>
              <a:gd name="T47" fmla="*/ 189 h 189"/>
              <a:gd name="T48" fmla="*/ 44 w 44"/>
              <a:gd name="T49" fmla="*/ 0 h 189"/>
              <a:gd name="T50" fmla="*/ 20 w 44"/>
              <a:gd name="T51" fmla="*/ 0 h 189"/>
              <a:gd name="T52" fmla="*/ 0 w 44"/>
              <a:gd name="T53" fmla="*/ 2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189">
                <a:moveTo>
                  <a:pt x="0" y="20"/>
                </a:move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5" y="47"/>
                  <a:pt x="26" y="49"/>
                  <a:pt x="26" y="51"/>
                </a:cubicBezTo>
                <a:cubicBezTo>
                  <a:pt x="26" y="53"/>
                  <a:pt x="25" y="55"/>
                  <a:pt x="22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76"/>
                  <a:pt x="0" y="76"/>
                  <a:pt x="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5" y="76"/>
                  <a:pt x="26" y="78"/>
                  <a:pt x="26" y="80"/>
                </a:cubicBezTo>
                <a:cubicBezTo>
                  <a:pt x="26" y="82"/>
                  <a:pt x="25" y="84"/>
                  <a:pt x="22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5"/>
                  <a:pt x="0" y="105"/>
                  <a:pt x="0" y="105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5" y="105"/>
                  <a:pt x="26" y="107"/>
                  <a:pt x="26" y="109"/>
                </a:cubicBezTo>
                <a:cubicBezTo>
                  <a:pt x="26" y="111"/>
                  <a:pt x="25" y="113"/>
                  <a:pt x="22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34"/>
                  <a:pt x="0" y="134"/>
                  <a:pt x="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5" y="134"/>
                  <a:pt x="26" y="136"/>
                  <a:pt x="26" y="138"/>
                </a:cubicBezTo>
                <a:cubicBezTo>
                  <a:pt x="26" y="140"/>
                  <a:pt x="25" y="142"/>
                  <a:pt x="22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80"/>
                  <a:pt x="9" y="189"/>
                  <a:pt x="20" y="18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7"/>
          <p:cNvSpPr>
            <a:spLocks noEditPoints="1"/>
          </p:cNvSpPr>
          <p:nvPr/>
        </p:nvSpPr>
        <p:spPr bwMode="auto">
          <a:xfrm>
            <a:off x="5439654" y="1020763"/>
            <a:ext cx="338094" cy="536575"/>
          </a:xfrm>
          <a:custGeom>
            <a:avLst/>
            <a:gdLst>
              <a:gd name="T0" fmla="*/ 99 w 119"/>
              <a:gd name="T1" fmla="*/ 0 h 189"/>
              <a:gd name="T2" fmla="*/ 0 w 119"/>
              <a:gd name="T3" fmla="*/ 0 h 189"/>
              <a:gd name="T4" fmla="*/ 0 w 119"/>
              <a:gd name="T5" fmla="*/ 189 h 189"/>
              <a:gd name="T6" fmla="*/ 99 w 119"/>
              <a:gd name="T7" fmla="*/ 189 h 189"/>
              <a:gd name="T8" fmla="*/ 119 w 119"/>
              <a:gd name="T9" fmla="*/ 169 h 189"/>
              <a:gd name="T10" fmla="*/ 119 w 119"/>
              <a:gd name="T11" fmla="*/ 20 h 189"/>
              <a:gd name="T12" fmla="*/ 99 w 119"/>
              <a:gd name="T13" fmla="*/ 0 h 189"/>
              <a:gd name="T14" fmla="*/ 87 w 119"/>
              <a:gd name="T15" fmla="*/ 109 h 189"/>
              <a:gd name="T16" fmla="*/ 31 w 119"/>
              <a:gd name="T17" fmla="*/ 109 h 189"/>
              <a:gd name="T18" fmla="*/ 27 w 119"/>
              <a:gd name="T19" fmla="*/ 105 h 189"/>
              <a:gd name="T20" fmla="*/ 31 w 119"/>
              <a:gd name="T21" fmla="*/ 101 h 189"/>
              <a:gd name="T22" fmla="*/ 87 w 119"/>
              <a:gd name="T23" fmla="*/ 101 h 189"/>
              <a:gd name="T24" fmla="*/ 91 w 119"/>
              <a:gd name="T25" fmla="*/ 105 h 189"/>
              <a:gd name="T26" fmla="*/ 87 w 119"/>
              <a:gd name="T27" fmla="*/ 109 h 189"/>
              <a:gd name="T28" fmla="*/ 87 w 119"/>
              <a:gd name="T29" fmla="*/ 84 h 189"/>
              <a:gd name="T30" fmla="*/ 31 w 119"/>
              <a:gd name="T31" fmla="*/ 84 h 189"/>
              <a:gd name="T32" fmla="*/ 27 w 119"/>
              <a:gd name="T33" fmla="*/ 80 h 189"/>
              <a:gd name="T34" fmla="*/ 31 w 119"/>
              <a:gd name="T35" fmla="*/ 76 h 189"/>
              <a:gd name="T36" fmla="*/ 87 w 119"/>
              <a:gd name="T37" fmla="*/ 76 h 189"/>
              <a:gd name="T38" fmla="*/ 91 w 119"/>
              <a:gd name="T39" fmla="*/ 80 h 189"/>
              <a:gd name="T40" fmla="*/ 87 w 119"/>
              <a:gd name="T41" fmla="*/ 8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" h="189">
                <a:moveTo>
                  <a:pt x="9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110" y="189"/>
                  <a:pt x="119" y="180"/>
                  <a:pt x="119" y="16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9"/>
                  <a:pt x="110" y="0"/>
                  <a:pt x="99" y="0"/>
                </a:cubicBezTo>
                <a:close/>
                <a:moveTo>
                  <a:pt x="87" y="109"/>
                </a:moveTo>
                <a:cubicBezTo>
                  <a:pt x="31" y="109"/>
                  <a:pt x="31" y="109"/>
                  <a:pt x="31" y="109"/>
                </a:cubicBezTo>
                <a:cubicBezTo>
                  <a:pt x="29" y="109"/>
                  <a:pt x="27" y="107"/>
                  <a:pt x="27" y="105"/>
                </a:cubicBezTo>
                <a:cubicBezTo>
                  <a:pt x="27" y="103"/>
                  <a:pt x="29" y="101"/>
                  <a:pt x="31" y="101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89" y="101"/>
                  <a:pt x="91" y="103"/>
                  <a:pt x="91" y="105"/>
                </a:cubicBezTo>
                <a:cubicBezTo>
                  <a:pt x="91" y="107"/>
                  <a:pt x="89" y="109"/>
                  <a:pt x="87" y="109"/>
                </a:cubicBezTo>
                <a:close/>
                <a:moveTo>
                  <a:pt x="87" y="84"/>
                </a:moveTo>
                <a:cubicBezTo>
                  <a:pt x="31" y="84"/>
                  <a:pt x="31" y="84"/>
                  <a:pt x="31" y="84"/>
                </a:cubicBezTo>
                <a:cubicBezTo>
                  <a:pt x="29" y="84"/>
                  <a:pt x="27" y="82"/>
                  <a:pt x="27" y="80"/>
                </a:cubicBezTo>
                <a:cubicBezTo>
                  <a:pt x="27" y="78"/>
                  <a:pt x="29" y="76"/>
                  <a:pt x="31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9" y="76"/>
                  <a:pt x="91" y="78"/>
                  <a:pt x="91" y="80"/>
                </a:cubicBezTo>
                <a:cubicBezTo>
                  <a:pt x="91" y="82"/>
                  <a:pt x="89" y="84"/>
                  <a:pt x="87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8"/>
          <p:cNvSpPr>
            <a:spLocks noEditPoints="1"/>
          </p:cNvSpPr>
          <p:nvPr/>
        </p:nvSpPr>
        <p:spPr bwMode="auto">
          <a:xfrm>
            <a:off x="6480919" y="1014413"/>
            <a:ext cx="420633" cy="546100"/>
          </a:xfrm>
          <a:custGeom>
            <a:avLst/>
            <a:gdLst>
              <a:gd name="T0" fmla="*/ 74 w 148"/>
              <a:gd name="T1" fmla="*/ 0 h 192"/>
              <a:gd name="T2" fmla="*/ 0 w 148"/>
              <a:gd name="T3" fmla="*/ 74 h 192"/>
              <a:gd name="T4" fmla="*/ 73 w 148"/>
              <a:gd name="T5" fmla="*/ 192 h 192"/>
              <a:gd name="T6" fmla="*/ 74 w 148"/>
              <a:gd name="T7" fmla="*/ 192 h 192"/>
              <a:gd name="T8" fmla="*/ 74 w 148"/>
              <a:gd name="T9" fmla="*/ 192 h 192"/>
              <a:gd name="T10" fmla="*/ 148 w 148"/>
              <a:gd name="T11" fmla="*/ 74 h 192"/>
              <a:gd name="T12" fmla="*/ 74 w 148"/>
              <a:gd name="T13" fmla="*/ 0 h 192"/>
              <a:gd name="T14" fmla="*/ 74 w 148"/>
              <a:gd name="T15" fmla="*/ 29 h 192"/>
              <a:gd name="T16" fmla="*/ 115 w 148"/>
              <a:gd name="T17" fmla="*/ 70 h 192"/>
              <a:gd name="T18" fmla="*/ 74 w 148"/>
              <a:gd name="T19" fmla="*/ 112 h 192"/>
              <a:gd name="T20" fmla="*/ 32 w 148"/>
              <a:gd name="T21" fmla="*/ 70 h 192"/>
              <a:gd name="T22" fmla="*/ 74 w 148"/>
              <a:gd name="T23" fmla="*/ 2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92">
                <a:moveTo>
                  <a:pt x="74" y="0"/>
                </a:moveTo>
                <a:cubicBezTo>
                  <a:pt x="33" y="0"/>
                  <a:pt x="0" y="34"/>
                  <a:pt x="0" y="74"/>
                </a:cubicBezTo>
                <a:cubicBezTo>
                  <a:pt x="0" y="115"/>
                  <a:pt x="70" y="189"/>
                  <a:pt x="73" y="192"/>
                </a:cubicBezTo>
                <a:cubicBezTo>
                  <a:pt x="73" y="192"/>
                  <a:pt x="73" y="192"/>
                  <a:pt x="74" y="192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77" y="189"/>
                  <a:pt x="148" y="115"/>
                  <a:pt x="148" y="74"/>
                </a:cubicBezTo>
                <a:cubicBezTo>
                  <a:pt x="148" y="34"/>
                  <a:pt x="114" y="0"/>
                  <a:pt x="74" y="0"/>
                </a:cubicBezTo>
                <a:close/>
                <a:moveTo>
                  <a:pt x="74" y="29"/>
                </a:moveTo>
                <a:cubicBezTo>
                  <a:pt x="96" y="29"/>
                  <a:pt x="115" y="48"/>
                  <a:pt x="115" y="70"/>
                </a:cubicBezTo>
                <a:cubicBezTo>
                  <a:pt x="115" y="93"/>
                  <a:pt x="96" y="112"/>
                  <a:pt x="74" y="112"/>
                </a:cubicBezTo>
                <a:cubicBezTo>
                  <a:pt x="51" y="112"/>
                  <a:pt x="32" y="93"/>
                  <a:pt x="32" y="70"/>
                </a:cubicBezTo>
                <a:cubicBezTo>
                  <a:pt x="32" y="48"/>
                  <a:pt x="51" y="29"/>
                  <a:pt x="74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3099983" y="1054101"/>
            <a:ext cx="93650" cy="904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0"/>
          <p:cNvSpPr/>
          <p:nvPr/>
        </p:nvSpPr>
        <p:spPr bwMode="auto">
          <a:xfrm>
            <a:off x="3071412" y="1182688"/>
            <a:ext cx="150793" cy="123825"/>
          </a:xfrm>
          <a:custGeom>
            <a:avLst/>
            <a:gdLst>
              <a:gd name="T0" fmla="*/ 1 w 53"/>
              <a:gd name="T1" fmla="*/ 44 h 44"/>
              <a:gd name="T2" fmla="*/ 52 w 53"/>
              <a:gd name="T3" fmla="*/ 44 h 44"/>
              <a:gd name="T4" fmla="*/ 53 w 53"/>
              <a:gd name="T5" fmla="*/ 43 h 44"/>
              <a:gd name="T6" fmla="*/ 53 w 53"/>
              <a:gd name="T7" fmla="*/ 26 h 44"/>
              <a:gd name="T8" fmla="*/ 27 w 53"/>
              <a:gd name="T9" fmla="*/ 0 h 44"/>
              <a:gd name="T10" fmla="*/ 0 w 53"/>
              <a:gd name="T11" fmla="*/ 26 h 44"/>
              <a:gd name="T12" fmla="*/ 0 w 53"/>
              <a:gd name="T13" fmla="*/ 43 h 44"/>
              <a:gd name="T14" fmla="*/ 1 w 53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44">
                <a:moveTo>
                  <a:pt x="1" y="44"/>
                </a:move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53" y="44"/>
                  <a:pt x="53" y="43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12"/>
                  <a:pt x="41" y="0"/>
                  <a:pt x="27" y="0"/>
                </a:cubicBezTo>
                <a:cubicBezTo>
                  <a:pt x="12" y="0"/>
                  <a:pt x="0" y="12"/>
                  <a:pt x="0" y="2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1" y="44"/>
                  <a:pt x="1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1"/>
          <p:cNvSpPr/>
          <p:nvPr/>
        </p:nvSpPr>
        <p:spPr bwMode="auto">
          <a:xfrm>
            <a:off x="2873000" y="1143001"/>
            <a:ext cx="160317" cy="169863"/>
          </a:xfrm>
          <a:custGeom>
            <a:avLst/>
            <a:gdLst>
              <a:gd name="T0" fmla="*/ 56 w 57"/>
              <a:gd name="T1" fmla="*/ 16 h 60"/>
              <a:gd name="T2" fmla="*/ 31 w 57"/>
              <a:gd name="T3" fmla="*/ 16 h 60"/>
              <a:gd name="T4" fmla="*/ 31 w 57"/>
              <a:gd name="T5" fmla="*/ 1 h 60"/>
              <a:gd name="T6" fmla="*/ 31 w 57"/>
              <a:gd name="T7" fmla="*/ 0 h 60"/>
              <a:gd name="T8" fmla="*/ 30 w 57"/>
              <a:gd name="T9" fmla="*/ 0 h 60"/>
              <a:gd name="T10" fmla="*/ 1 w 57"/>
              <a:gd name="T11" fmla="*/ 29 h 60"/>
              <a:gd name="T12" fmla="*/ 1 w 57"/>
              <a:gd name="T13" fmla="*/ 31 h 60"/>
              <a:gd name="T14" fmla="*/ 30 w 57"/>
              <a:gd name="T15" fmla="*/ 59 h 60"/>
              <a:gd name="T16" fmla="*/ 30 w 57"/>
              <a:gd name="T17" fmla="*/ 60 h 60"/>
              <a:gd name="T18" fmla="*/ 31 w 57"/>
              <a:gd name="T19" fmla="*/ 60 h 60"/>
              <a:gd name="T20" fmla="*/ 31 w 57"/>
              <a:gd name="T21" fmla="*/ 59 h 60"/>
              <a:gd name="T22" fmla="*/ 31 w 57"/>
              <a:gd name="T23" fmla="*/ 44 h 60"/>
              <a:gd name="T24" fmla="*/ 56 w 57"/>
              <a:gd name="T25" fmla="*/ 44 h 60"/>
              <a:gd name="T26" fmla="*/ 57 w 57"/>
              <a:gd name="T27" fmla="*/ 43 h 60"/>
              <a:gd name="T28" fmla="*/ 57 w 57"/>
              <a:gd name="T29" fmla="*/ 17 h 60"/>
              <a:gd name="T30" fmla="*/ 56 w 57"/>
              <a:gd name="T31" fmla="*/ 1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" h="60">
                <a:moveTo>
                  <a:pt x="56" y="16"/>
                </a:moveTo>
                <a:cubicBezTo>
                  <a:pt x="31" y="16"/>
                  <a:pt x="31" y="16"/>
                  <a:pt x="31" y="16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0"/>
                  <a:pt x="0" y="30"/>
                  <a:pt x="1" y="31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31" y="60"/>
                  <a:pt x="31" y="60"/>
                </a:cubicBezTo>
                <a:cubicBezTo>
                  <a:pt x="31" y="59"/>
                  <a:pt x="31" y="59"/>
                  <a:pt x="31" y="59"/>
                </a:cubicBezTo>
                <a:cubicBezTo>
                  <a:pt x="31" y="44"/>
                  <a:pt x="31" y="44"/>
                  <a:pt x="31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3"/>
                  <a:pt x="57" y="4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2"/>
          <p:cNvSpPr/>
          <p:nvPr/>
        </p:nvSpPr>
        <p:spPr bwMode="auto">
          <a:xfrm>
            <a:off x="3258713" y="1143001"/>
            <a:ext cx="161904" cy="169863"/>
          </a:xfrm>
          <a:custGeom>
            <a:avLst/>
            <a:gdLst>
              <a:gd name="T0" fmla="*/ 56 w 57"/>
              <a:gd name="T1" fmla="*/ 29 h 60"/>
              <a:gd name="T2" fmla="*/ 27 w 57"/>
              <a:gd name="T3" fmla="*/ 0 h 60"/>
              <a:gd name="T4" fmla="*/ 26 w 57"/>
              <a:gd name="T5" fmla="*/ 0 h 60"/>
              <a:gd name="T6" fmla="*/ 26 w 57"/>
              <a:gd name="T7" fmla="*/ 1 h 60"/>
              <a:gd name="T8" fmla="*/ 26 w 57"/>
              <a:gd name="T9" fmla="*/ 16 h 60"/>
              <a:gd name="T10" fmla="*/ 1 w 57"/>
              <a:gd name="T11" fmla="*/ 16 h 60"/>
              <a:gd name="T12" fmla="*/ 0 w 57"/>
              <a:gd name="T13" fmla="*/ 17 h 60"/>
              <a:gd name="T14" fmla="*/ 0 w 57"/>
              <a:gd name="T15" fmla="*/ 43 h 60"/>
              <a:gd name="T16" fmla="*/ 1 w 57"/>
              <a:gd name="T17" fmla="*/ 44 h 60"/>
              <a:gd name="T18" fmla="*/ 26 w 57"/>
              <a:gd name="T19" fmla="*/ 44 h 60"/>
              <a:gd name="T20" fmla="*/ 26 w 57"/>
              <a:gd name="T21" fmla="*/ 59 h 60"/>
              <a:gd name="T22" fmla="*/ 26 w 57"/>
              <a:gd name="T23" fmla="*/ 60 h 60"/>
              <a:gd name="T24" fmla="*/ 27 w 57"/>
              <a:gd name="T25" fmla="*/ 60 h 60"/>
              <a:gd name="T26" fmla="*/ 27 w 57"/>
              <a:gd name="T27" fmla="*/ 59 h 60"/>
              <a:gd name="T28" fmla="*/ 56 w 57"/>
              <a:gd name="T29" fmla="*/ 31 h 60"/>
              <a:gd name="T30" fmla="*/ 56 w 57"/>
              <a:gd name="T31" fmla="*/ 2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" h="60">
                <a:moveTo>
                  <a:pt x="56" y="29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6" y="0"/>
                  <a:pt x="26" y="1"/>
                  <a:pt x="26" y="1"/>
                </a:cubicBezTo>
                <a:cubicBezTo>
                  <a:pt x="26" y="16"/>
                  <a:pt x="26" y="16"/>
                  <a:pt x="26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1" y="44"/>
                  <a:pt x="1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6" y="59"/>
                  <a:pt x="26" y="60"/>
                </a:cubicBezTo>
                <a:cubicBezTo>
                  <a:pt x="27" y="60"/>
                  <a:pt x="27" y="60"/>
                  <a:pt x="27" y="60"/>
                </a:cubicBezTo>
                <a:cubicBezTo>
                  <a:pt x="27" y="60"/>
                  <a:pt x="27" y="60"/>
                  <a:pt x="27" y="59"/>
                </a:cubicBezTo>
                <a:cubicBezTo>
                  <a:pt x="56" y="31"/>
                  <a:pt x="56" y="31"/>
                  <a:pt x="56" y="31"/>
                </a:cubicBezTo>
                <a:cubicBezTo>
                  <a:pt x="57" y="30"/>
                  <a:pt x="57" y="30"/>
                  <a:pt x="56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3"/>
          <p:cNvSpPr/>
          <p:nvPr/>
        </p:nvSpPr>
        <p:spPr bwMode="auto">
          <a:xfrm>
            <a:off x="3061888" y="1363663"/>
            <a:ext cx="168253" cy="160338"/>
          </a:xfrm>
          <a:custGeom>
            <a:avLst/>
            <a:gdLst>
              <a:gd name="T0" fmla="*/ 58 w 59"/>
              <a:gd name="T1" fmla="*/ 25 h 56"/>
              <a:gd name="T2" fmla="*/ 44 w 59"/>
              <a:gd name="T3" fmla="*/ 25 h 56"/>
              <a:gd name="T4" fmla="*/ 44 w 59"/>
              <a:gd name="T5" fmla="*/ 1 h 56"/>
              <a:gd name="T6" fmla="*/ 43 w 59"/>
              <a:gd name="T7" fmla="*/ 0 h 56"/>
              <a:gd name="T8" fmla="*/ 17 w 59"/>
              <a:gd name="T9" fmla="*/ 0 h 56"/>
              <a:gd name="T10" fmla="*/ 16 w 59"/>
              <a:gd name="T11" fmla="*/ 1 h 56"/>
              <a:gd name="T12" fmla="*/ 16 w 59"/>
              <a:gd name="T13" fmla="*/ 25 h 56"/>
              <a:gd name="T14" fmla="*/ 1 w 59"/>
              <a:gd name="T15" fmla="*/ 25 h 56"/>
              <a:gd name="T16" fmla="*/ 0 w 59"/>
              <a:gd name="T17" fmla="*/ 26 h 56"/>
              <a:gd name="T18" fmla="*/ 0 w 59"/>
              <a:gd name="T19" fmla="*/ 27 h 56"/>
              <a:gd name="T20" fmla="*/ 29 w 59"/>
              <a:gd name="T21" fmla="*/ 56 h 56"/>
              <a:gd name="T22" fmla="*/ 30 w 59"/>
              <a:gd name="T23" fmla="*/ 56 h 56"/>
              <a:gd name="T24" fmla="*/ 30 w 59"/>
              <a:gd name="T25" fmla="*/ 56 h 56"/>
              <a:gd name="T26" fmla="*/ 59 w 59"/>
              <a:gd name="T27" fmla="*/ 27 h 56"/>
              <a:gd name="T28" fmla="*/ 59 w 59"/>
              <a:gd name="T29" fmla="*/ 26 h 56"/>
              <a:gd name="T30" fmla="*/ 58 w 59"/>
              <a:gd name="T31" fmla="*/ 2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" h="56">
                <a:moveTo>
                  <a:pt x="58" y="25"/>
                </a:moveTo>
                <a:cubicBezTo>
                  <a:pt x="44" y="25"/>
                  <a:pt x="44" y="25"/>
                  <a:pt x="44" y="25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0"/>
                  <a:pt x="43" y="0"/>
                  <a:pt x="4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0"/>
                  <a:pt x="16" y="1"/>
                </a:cubicBezTo>
                <a:cubicBezTo>
                  <a:pt x="16" y="25"/>
                  <a:pt x="16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6"/>
                  <a:pt x="0" y="26"/>
                </a:cubicBezTo>
                <a:cubicBezTo>
                  <a:pt x="0" y="26"/>
                  <a:pt x="0" y="27"/>
                  <a:pt x="0" y="27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56"/>
                  <a:pt x="29" y="56"/>
                  <a:pt x="30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6"/>
                  <a:pt x="59" y="26"/>
                </a:cubicBezTo>
                <a:cubicBezTo>
                  <a:pt x="59" y="26"/>
                  <a:pt x="59" y="25"/>
                  <a:pt x="58" y="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4"/>
          <p:cNvSpPr/>
          <p:nvPr/>
        </p:nvSpPr>
        <p:spPr bwMode="auto">
          <a:xfrm>
            <a:off x="4485691" y="1304926"/>
            <a:ext cx="112698" cy="112713"/>
          </a:xfrm>
          <a:custGeom>
            <a:avLst/>
            <a:gdLst>
              <a:gd name="T0" fmla="*/ 10 w 71"/>
              <a:gd name="T1" fmla="*/ 0 h 71"/>
              <a:gd name="T2" fmla="*/ 26 w 71"/>
              <a:gd name="T3" fmla="*/ 18 h 71"/>
              <a:gd name="T4" fmla="*/ 0 w 71"/>
              <a:gd name="T5" fmla="*/ 44 h 71"/>
              <a:gd name="T6" fmla="*/ 28 w 71"/>
              <a:gd name="T7" fmla="*/ 71 h 71"/>
              <a:gd name="T8" fmla="*/ 53 w 71"/>
              <a:gd name="T9" fmla="*/ 44 h 71"/>
              <a:gd name="T10" fmla="*/ 71 w 71"/>
              <a:gd name="T11" fmla="*/ 61 h 71"/>
              <a:gd name="T12" fmla="*/ 71 w 71"/>
              <a:gd name="T13" fmla="*/ 0 h 71"/>
              <a:gd name="T14" fmla="*/ 10 w 71"/>
              <a:gd name="T1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1">
                <a:moveTo>
                  <a:pt x="10" y="0"/>
                </a:moveTo>
                <a:lnTo>
                  <a:pt x="26" y="18"/>
                </a:lnTo>
                <a:lnTo>
                  <a:pt x="0" y="44"/>
                </a:lnTo>
                <a:lnTo>
                  <a:pt x="28" y="71"/>
                </a:lnTo>
                <a:lnTo>
                  <a:pt x="53" y="44"/>
                </a:lnTo>
                <a:lnTo>
                  <a:pt x="71" y="61"/>
                </a:lnTo>
                <a:lnTo>
                  <a:pt x="71" y="0"/>
                </a:lnTo>
                <a:lnTo>
                  <a:pt x="1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5"/>
          <p:cNvSpPr/>
          <p:nvPr/>
        </p:nvSpPr>
        <p:spPr bwMode="auto">
          <a:xfrm>
            <a:off x="4241247" y="1014413"/>
            <a:ext cx="111111" cy="114300"/>
          </a:xfrm>
          <a:custGeom>
            <a:avLst/>
            <a:gdLst>
              <a:gd name="T0" fmla="*/ 43 w 70"/>
              <a:gd name="T1" fmla="*/ 56 h 72"/>
              <a:gd name="T2" fmla="*/ 70 w 70"/>
              <a:gd name="T3" fmla="*/ 29 h 72"/>
              <a:gd name="T4" fmla="*/ 43 w 70"/>
              <a:gd name="T5" fmla="*/ 0 h 72"/>
              <a:gd name="T6" fmla="*/ 16 w 70"/>
              <a:gd name="T7" fmla="*/ 27 h 72"/>
              <a:gd name="T8" fmla="*/ 0 w 70"/>
              <a:gd name="T9" fmla="*/ 11 h 72"/>
              <a:gd name="T10" fmla="*/ 0 w 70"/>
              <a:gd name="T11" fmla="*/ 72 h 72"/>
              <a:gd name="T12" fmla="*/ 59 w 70"/>
              <a:gd name="T13" fmla="*/ 72 h 72"/>
              <a:gd name="T14" fmla="*/ 43 w 70"/>
              <a:gd name="T15" fmla="*/ 5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72">
                <a:moveTo>
                  <a:pt x="43" y="56"/>
                </a:moveTo>
                <a:lnTo>
                  <a:pt x="70" y="29"/>
                </a:lnTo>
                <a:lnTo>
                  <a:pt x="43" y="0"/>
                </a:lnTo>
                <a:lnTo>
                  <a:pt x="16" y="27"/>
                </a:lnTo>
                <a:lnTo>
                  <a:pt x="0" y="11"/>
                </a:lnTo>
                <a:lnTo>
                  <a:pt x="0" y="72"/>
                </a:lnTo>
                <a:lnTo>
                  <a:pt x="59" y="72"/>
                </a:lnTo>
                <a:lnTo>
                  <a:pt x="43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6"/>
          <p:cNvSpPr/>
          <p:nvPr/>
        </p:nvSpPr>
        <p:spPr bwMode="auto">
          <a:xfrm>
            <a:off x="4374580" y="1363663"/>
            <a:ext cx="152380" cy="150813"/>
          </a:xfrm>
          <a:custGeom>
            <a:avLst/>
            <a:gdLst>
              <a:gd name="T0" fmla="*/ 6 w 54"/>
              <a:gd name="T1" fmla="*/ 7 h 53"/>
              <a:gd name="T2" fmla="*/ 0 w 54"/>
              <a:gd name="T3" fmla="*/ 12 h 53"/>
              <a:gd name="T4" fmla="*/ 42 w 54"/>
              <a:gd name="T5" fmla="*/ 53 h 53"/>
              <a:gd name="T6" fmla="*/ 42 w 54"/>
              <a:gd name="T7" fmla="*/ 53 h 53"/>
              <a:gd name="T8" fmla="*/ 54 w 54"/>
              <a:gd name="T9" fmla="*/ 41 h 53"/>
              <a:gd name="T10" fmla="*/ 13 w 54"/>
              <a:gd name="T11" fmla="*/ 0 h 53"/>
              <a:gd name="T12" fmla="*/ 6 w 54"/>
              <a:gd name="T13" fmla="*/ 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53">
                <a:moveTo>
                  <a:pt x="6" y="7"/>
                </a:moveTo>
                <a:cubicBezTo>
                  <a:pt x="4" y="9"/>
                  <a:pt x="2" y="10"/>
                  <a:pt x="0" y="12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54" y="41"/>
                  <a:pt x="54" y="41"/>
                  <a:pt x="54" y="41"/>
                </a:cubicBezTo>
                <a:cubicBezTo>
                  <a:pt x="13" y="0"/>
                  <a:pt x="13" y="0"/>
                  <a:pt x="13" y="0"/>
                </a:cubicBezTo>
                <a:lnTo>
                  <a:pt x="6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7"/>
          <p:cNvSpPr/>
          <p:nvPr/>
        </p:nvSpPr>
        <p:spPr bwMode="auto">
          <a:xfrm>
            <a:off x="4104740" y="1090613"/>
            <a:ext cx="150793" cy="153988"/>
          </a:xfrm>
          <a:custGeom>
            <a:avLst/>
            <a:gdLst>
              <a:gd name="T0" fmla="*/ 46 w 53"/>
              <a:gd name="T1" fmla="*/ 48 h 54"/>
              <a:gd name="T2" fmla="*/ 53 w 53"/>
              <a:gd name="T3" fmla="*/ 41 h 54"/>
              <a:gd name="T4" fmla="*/ 11 w 53"/>
              <a:gd name="T5" fmla="*/ 0 h 54"/>
              <a:gd name="T6" fmla="*/ 0 w 53"/>
              <a:gd name="T7" fmla="*/ 12 h 54"/>
              <a:gd name="T8" fmla="*/ 0 w 53"/>
              <a:gd name="T9" fmla="*/ 12 h 54"/>
              <a:gd name="T10" fmla="*/ 41 w 53"/>
              <a:gd name="T11" fmla="*/ 54 h 54"/>
              <a:gd name="T12" fmla="*/ 46 w 53"/>
              <a:gd name="T13" fmla="*/ 4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46" y="48"/>
                </a:moveTo>
                <a:cubicBezTo>
                  <a:pt x="53" y="41"/>
                  <a:pt x="53" y="41"/>
                  <a:pt x="53" y="41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1" y="54"/>
                  <a:pt x="41" y="54"/>
                  <a:pt x="41" y="54"/>
                </a:cubicBezTo>
                <a:cubicBezTo>
                  <a:pt x="42" y="52"/>
                  <a:pt x="44" y="50"/>
                  <a:pt x="4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8"/>
          <p:cNvSpPr/>
          <p:nvPr/>
        </p:nvSpPr>
        <p:spPr bwMode="auto">
          <a:xfrm>
            <a:off x="4042836" y="1144588"/>
            <a:ext cx="430157" cy="433388"/>
          </a:xfrm>
          <a:custGeom>
            <a:avLst/>
            <a:gdLst>
              <a:gd name="T0" fmla="*/ 85 w 152"/>
              <a:gd name="T1" fmla="*/ 84 h 152"/>
              <a:gd name="T2" fmla="*/ 68 w 152"/>
              <a:gd name="T3" fmla="*/ 67 h 152"/>
              <a:gd name="T4" fmla="*/ 60 w 152"/>
              <a:gd name="T5" fmla="*/ 43 h 152"/>
              <a:gd name="T6" fmla="*/ 16 w 152"/>
              <a:gd name="T7" fmla="*/ 0 h 152"/>
              <a:gd name="T8" fmla="*/ 22 w 152"/>
              <a:gd name="T9" fmla="*/ 73 h 152"/>
              <a:gd name="T10" fmla="*/ 79 w 152"/>
              <a:gd name="T11" fmla="*/ 130 h 152"/>
              <a:gd name="T12" fmla="*/ 152 w 152"/>
              <a:gd name="T13" fmla="*/ 136 h 152"/>
              <a:gd name="T14" fmla="*/ 108 w 152"/>
              <a:gd name="T15" fmla="*/ 92 h 152"/>
              <a:gd name="T16" fmla="*/ 85 w 152"/>
              <a:gd name="T17" fmla="*/ 8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2">
                <a:moveTo>
                  <a:pt x="85" y="84"/>
                </a:moveTo>
                <a:cubicBezTo>
                  <a:pt x="68" y="67"/>
                  <a:pt x="68" y="67"/>
                  <a:pt x="68" y="67"/>
                </a:cubicBezTo>
                <a:cubicBezTo>
                  <a:pt x="61" y="61"/>
                  <a:pt x="59" y="52"/>
                  <a:pt x="60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22"/>
                  <a:pt x="2" y="53"/>
                  <a:pt x="22" y="73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99" y="150"/>
                  <a:pt x="130" y="152"/>
                  <a:pt x="152" y="136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0" y="93"/>
                  <a:pt x="91" y="91"/>
                  <a:pt x="85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9"/>
          <p:cNvSpPr/>
          <p:nvPr/>
        </p:nvSpPr>
        <p:spPr bwMode="auto">
          <a:xfrm>
            <a:off x="11288831" y="2368551"/>
            <a:ext cx="115872" cy="119063"/>
          </a:xfrm>
          <a:custGeom>
            <a:avLst/>
            <a:gdLst>
              <a:gd name="T0" fmla="*/ 41 w 41"/>
              <a:gd name="T1" fmla="*/ 42 h 42"/>
              <a:gd name="T2" fmla="*/ 41 w 41"/>
              <a:gd name="T3" fmla="*/ 0 h 42"/>
              <a:gd name="T4" fmla="*/ 0 w 41"/>
              <a:gd name="T5" fmla="*/ 0 h 42"/>
              <a:gd name="T6" fmla="*/ 6 w 41"/>
              <a:gd name="T7" fmla="*/ 42 h 42"/>
              <a:gd name="T8" fmla="*/ 41 w 41"/>
              <a:gd name="T9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42">
                <a:moveTo>
                  <a:pt x="41" y="42"/>
                </a:move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5"/>
                  <a:pt x="3" y="29"/>
                  <a:pt x="6" y="42"/>
                </a:cubicBezTo>
                <a:lnTo>
                  <a:pt x="41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0"/>
          <p:cNvSpPr/>
          <p:nvPr/>
        </p:nvSpPr>
        <p:spPr bwMode="auto">
          <a:xfrm>
            <a:off x="11144387" y="2228851"/>
            <a:ext cx="136507" cy="115888"/>
          </a:xfrm>
          <a:custGeom>
            <a:avLst/>
            <a:gdLst>
              <a:gd name="T0" fmla="*/ 43 w 48"/>
              <a:gd name="T1" fmla="*/ 41 h 41"/>
              <a:gd name="T2" fmla="*/ 48 w 48"/>
              <a:gd name="T3" fmla="*/ 0 h 41"/>
              <a:gd name="T4" fmla="*/ 11 w 48"/>
              <a:gd name="T5" fmla="*/ 0 h 41"/>
              <a:gd name="T6" fmla="*/ 0 w 48"/>
              <a:gd name="T7" fmla="*/ 41 h 41"/>
              <a:gd name="T8" fmla="*/ 43 w 48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1">
                <a:moveTo>
                  <a:pt x="43" y="41"/>
                </a:moveTo>
                <a:cubicBezTo>
                  <a:pt x="44" y="27"/>
                  <a:pt x="45" y="13"/>
                  <a:pt x="4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13"/>
                  <a:pt x="0" y="27"/>
                  <a:pt x="0" y="41"/>
                </a:cubicBezTo>
                <a:lnTo>
                  <a:pt x="43" y="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51"/>
          <p:cNvSpPr/>
          <p:nvPr/>
        </p:nvSpPr>
        <p:spPr bwMode="auto">
          <a:xfrm>
            <a:off x="11188831" y="2509838"/>
            <a:ext cx="161904" cy="114300"/>
          </a:xfrm>
          <a:custGeom>
            <a:avLst/>
            <a:gdLst>
              <a:gd name="T0" fmla="*/ 35 w 57"/>
              <a:gd name="T1" fmla="*/ 0 h 40"/>
              <a:gd name="T2" fmla="*/ 0 w 57"/>
              <a:gd name="T3" fmla="*/ 0 h 40"/>
              <a:gd name="T4" fmla="*/ 57 w 57"/>
              <a:gd name="T5" fmla="*/ 40 h 40"/>
              <a:gd name="T6" fmla="*/ 35 w 5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40">
                <a:moveTo>
                  <a:pt x="35" y="0"/>
                </a:moveTo>
                <a:cubicBezTo>
                  <a:pt x="0" y="0"/>
                  <a:pt x="0" y="0"/>
                  <a:pt x="0" y="0"/>
                </a:cubicBezTo>
                <a:cubicBezTo>
                  <a:pt x="13" y="20"/>
                  <a:pt x="34" y="34"/>
                  <a:pt x="57" y="40"/>
                </a:cubicBezTo>
                <a:cubicBezTo>
                  <a:pt x="48" y="31"/>
                  <a:pt x="40" y="17"/>
                  <a:pt x="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2"/>
          <p:cNvSpPr/>
          <p:nvPr/>
        </p:nvSpPr>
        <p:spPr bwMode="auto">
          <a:xfrm>
            <a:off x="11188831" y="2092326"/>
            <a:ext cx="161904" cy="114300"/>
          </a:xfrm>
          <a:custGeom>
            <a:avLst/>
            <a:gdLst>
              <a:gd name="T0" fmla="*/ 35 w 57"/>
              <a:gd name="T1" fmla="*/ 40 h 40"/>
              <a:gd name="T2" fmla="*/ 57 w 57"/>
              <a:gd name="T3" fmla="*/ 0 h 40"/>
              <a:gd name="T4" fmla="*/ 0 w 57"/>
              <a:gd name="T5" fmla="*/ 40 h 40"/>
              <a:gd name="T6" fmla="*/ 35 w 57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40">
                <a:moveTo>
                  <a:pt x="35" y="40"/>
                </a:moveTo>
                <a:cubicBezTo>
                  <a:pt x="40" y="23"/>
                  <a:pt x="47" y="9"/>
                  <a:pt x="57" y="0"/>
                </a:cubicBezTo>
                <a:cubicBezTo>
                  <a:pt x="33" y="6"/>
                  <a:pt x="13" y="20"/>
                  <a:pt x="0" y="40"/>
                </a:cubicBezTo>
                <a:lnTo>
                  <a:pt x="35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3"/>
          <p:cNvSpPr/>
          <p:nvPr/>
        </p:nvSpPr>
        <p:spPr bwMode="auto">
          <a:xfrm>
            <a:off x="11314227" y="2509838"/>
            <a:ext cx="90476" cy="120650"/>
          </a:xfrm>
          <a:custGeom>
            <a:avLst/>
            <a:gdLst>
              <a:gd name="T0" fmla="*/ 32 w 32"/>
              <a:gd name="T1" fmla="*/ 42 h 42"/>
              <a:gd name="T2" fmla="*/ 32 w 32"/>
              <a:gd name="T3" fmla="*/ 0 h 42"/>
              <a:gd name="T4" fmla="*/ 0 w 32"/>
              <a:gd name="T5" fmla="*/ 0 h 42"/>
              <a:gd name="T6" fmla="*/ 32 w 32"/>
              <a:gd name="T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42">
                <a:moveTo>
                  <a:pt x="32" y="42"/>
                </a:moveTo>
                <a:cubicBezTo>
                  <a:pt x="32" y="0"/>
                  <a:pt x="32" y="0"/>
                  <a:pt x="32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22"/>
                  <a:pt x="18" y="37"/>
                  <a:pt x="32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4"/>
          <p:cNvSpPr/>
          <p:nvPr/>
        </p:nvSpPr>
        <p:spPr bwMode="auto">
          <a:xfrm>
            <a:off x="11144387" y="2368551"/>
            <a:ext cx="138095" cy="119063"/>
          </a:xfrm>
          <a:custGeom>
            <a:avLst/>
            <a:gdLst>
              <a:gd name="T0" fmla="*/ 43 w 49"/>
              <a:gd name="T1" fmla="*/ 0 h 42"/>
              <a:gd name="T2" fmla="*/ 0 w 49"/>
              <a:gd name="T3" fmla="*/ 0 h 42"/>
              <a:gd name="T4" fmla="*/ 11 w 49"/>
              <a:gd name="T5" fmla="*/ 42 h 42"/>
              <a:gd name="T6" fmla="*/ 49 w 49"/>
              <a:gd name="T7" fmla="*/ 42 h 42"/>
              <a:gd name="T8" fmla="*/ 43 w 49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2">
                <a:moveTo>
                  <a:pt x="4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4" y="29"/>
                  <a:pt x="11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5" y="29"/>
                  <a:pt x="44" y="15"/>
                  <a:pt x="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5"/>
          <p:cNvSpPr/>
          <p:nvPr/>
        </p:nvSpPr>
        <p:spPr bwMode="auto">
          <a:xfrm>
            <a:off x="11288831" y="2228851"/>
            <a:ext cx="115872" cy="115888"/>
          </a:xfrm>
          <a:custGeom>
            <a:avLst/>
            <a:gdLst>
              <a:gd name="T0" fmla="*/ 0 w 41"/>
              <a:gd name="T1" fmla="*/ 41 h 41"/>
              <a:gd name="T2" fmla="*/ 41 w 41"/>
              <a:gd name="T3" fmla="*/ 41 h 41"/>
              <a:gd name="T4" fmla="*/ 41 w 41"/>
              <a:gd name="T5" fmla="*/ 0 h 41"/>
              <a:gd name="T6" fmla="*/ 6 w 41"/>
              <a:gd name="T7" fmla="*/ 0 h 41"/>
              <a:gd name="T8" fmla="*/ 0 w 4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41">
                <a:moveTo>
                  <a:pt x="0" y="41"/>
                </a:moveTo>
                <a:cubicBezTo>
                  <a:pt x="41" y="41"/>
                  <a:pt x="41" y="41"/>
                  <a:pt x="41" y="41"/>
                </a:cubicBezTo>
                <a:cubicBezTo>
                  <a:pt x="41" y="0"/>
                  <a:pt x="41" y="0"/>
                  <a:pt x="41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13"/>
                  <a:pt x="1" y="27"/>
                  <a:pt x="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6"/>
          <p:cNvSpPr/>
          <p:nvPr/>
        </p:nvSpPr>
        <p:spPr bwMode="auto">
          <a:xfrm>
            <a:off x="11311053" y="2084388"/>
            <a:ext cx="93650" cy="122238"/>
          </a:xfrm>
          <a:custGeom>
            <a:avLst/>
            <a:gdLst>
              <a:gd name="T0" fmla="*/ 33 w 33"/>
              <a:gd name="T1" fmla="*/ 43 h 43"/>
              <a:gd name="T2" fmla="*/ 33 w 33"/>
              <a:gd name="T3" fmla="*/ 0 h 43"/>
              <a:gd name="T4" fmla="*/ 32 w 33"/>
              <a:gd name="T5" fmla="*/ 1 h 43"/>
              <a:gd name="T6" fmla="*/ 0 w 33"/>
              <a:gd name="T7" fmla="*/ 43 h 43"/>
              <a:gd name="T8" fmla="*/ 33 w 33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3">
                <a:moveTo>
                  <a:pt x="33" y="43"/>
                </a:moveTo>
                <a:cubicBezTo>
                  <a:pt x="33" y="0"/>
                  <a:pt x="33" y="0"/>
                  <a:pt x="33" y="0"/>
                </a:cubicBezTo>
                <a:cubicBezTo>
                  <a:pt x="32" y="1"/>
                  <a:pt x="32" y="0"/>
                  <a:pt x="32" y="1"/>
                </a:cubicBezTo>
                <a:cubicBezTo>
                  <a:pt x="19" y="5"/>
                  <a:pt x="8" y="21"/>
                  <a:pt x="0" y="43"/>
                </a:cubicBezTo>
                <a:lnTo>
                  <a:pt x="33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7"/>
          <p:cNvSpPr>
            <a:spLocks noEditPoints="1"/>
          </p:cNvSpPr>
          <p:nvPr/>
        </p:nvSpPr>
        <p:spPr bwMode="auto">
          <a:xfrm>
            <a:off x="11428512" y="2084388"/>
            <a:ext cx="260316" cy="546100"/>
          </a:xfrm>
          <a:custGeom>
            <a:avLst/>
            <a:gdLst>
              <a:gd name="T0" fmla="*/ 0 w 92"/>
              <a:gd name="T1" fmla="*/ 0 h 192"/>
              <a:gd name="T2" fmla="*/ 0 w 92"/>
              <a:gd name="T3" fmla="*/ 88 h 192"/>
              <a:gd name="T4" fmla="*/ 40 w 92"/>
              <a:gd name="T5" fmla="*/ 30 h 192"/>
              <a:gd name="T6" fmla="*/ 46 w 92"/>
              <a:gd name="T7" fmla="*/ 29 h 192"/>
              <a:gd name="T8" fmla="*/ 47 w 92"/>
              <a:gd name="T9" fmla="*/ 35 h 192"/>
              <a:gd name="T10" fmla="*/ 6 w 92"/>
              <a:gd name="T11" fmla="*/ 94 h 192"/>
              <a:gd name="T12" fmla="*/ 53 w 92"/>
              <a:gd name="T13" fmla="*/ 102 h 192"/>
              <a:gd name="T14" fmla="*/ 56 w 92"/>
              <a:gd name="T15" fmla="*/ 107 h 192"/>
              <a:gd name="T16" fmla="*/ 52 w 92"/>
              <a:gd name="T17" fmla="*/ 110 h 192"/>
              <a:gd name="T18" fmla="*/ 52 w 92"/>
              <a:gd name="T19" fmla="*/ 110 h 192"/>
              <a:gd name="T20" fmla="*/ 0 w 92"/>
              <a:gd name="T21" fmla="*/ 101 h 192"/>
              <a:gd name="T22" fmla="*/ 0 w 92"/>
              <a:gd name="T23" fmla="*/ 192 h 192"/>
              <a:gd name="T24" fmla="*/ 92 w 92"/>
              <a:gd name="T25" fmla="*/ 96 h 192"/>
              <a:gd name="T26" fmla="*/ 0 w 92"/>
              <a:gd name="T27" fmla="*/ 0 h 192"/>
              <a:gd name="T28" fmla="*/ 36 w 92"/>
              <a:gd name="T29" fmla="*/ 24 h 192"/>
              <a:gd name="T30" fmla="*/ 30 w 92"/>
              <a:gd name="T31" fmla="*/ 36 h 192"/>
              <a:gd name="T32" fmla="*/ 26 w 92"/>
              <a:gd name="T33" fmla="*/ 39 h 192"/>
              <a:gd name="T34" fmla="*/ 24 w 92"/>
              <a:gd name="T35" fmla="*/ 38 h 192"/>
              <a:gd name="T36" fmla="*/ 23 w 92"/>
              <a:gd name="T37" fmla="*/ 33 h 192"/>
              <a:gd name="T38" fmla="*/ 29 w 92"/>
              <a:gd name="T39" fmla="*/ 20 h 192"/>
              <a:gd name="T40" fmla="*/ 34 w 92"/>
              <a:gd name="T41" fmla="*/ 19 h 192"/>
              <a:gd name="T42" fmla="*/ 36 w 92"/>
              <a:gd name="T43" fmla="*/ 24 h 192"/>
              <a:gd name="T44" fmla="*/ 55 w 92"/>
              <a:gd name="T45" fmla="*/ 61 h 192"/>
              <a:gd name="T46" fmla="*/ 52 w 92"/>
              <a:gd name="T47" fmla="*/ 62 h 192"/>
              <a:gd name="T48" fmla="*/ 49 w 92"/>
              <a:gd name="T49" fmla="*/ 60 h 192"/>
              <a:gd name="T50" fmla="*/ 50 w 92"/>
              <a:gd name="T51" fmla="*/ 54 h 192"/>
              <a:gd name="T52" fmla="*/ 62 w 92"/>
              <a:gd name="T53" fmla="*/ 46 h 192"/>
              <a:gd name="T54" fmla="*/ 67 w 92"/>
              <a:gd name="T55" fmla="*/ 47 h 192"/>
              <a:gd name="T56" fmla="*/ 66 w 92"/>
              <a:gd name="T57" fmla="*/ 53 h 192"/>
              <a:gd name="T58" fmla="*/ 55 w 92"/>
              <a:gd name="T59" fmla="*/ 61 h 192"/>
              <a:gd name="T60" fmla="*/ 39 w 92"/>
              <a:gd name="T61" fmla="*/ 171 h 192"/>
              <a:gd name="T62" fmla="*/ 37 w 92"/>
              <a:gd name="T63" fmla="*/ 172 h 192"/>
              <a:gd name="T64" fmla="*/ 34 w 92"/>
              <a:gd name="T65" fmla="*/ 170 h 192"/>
              <a:gd name="T66" fmla="*/ 27 w 92"/>
              <a:gd name="T67" fmla="*/ 158 h 192"/>
              <a:gd name="T68" fmla="*/ 28 w 92"/>
              <a:gd name="T69" fmla="*/ 152 h 192"/>
              <a:gd name="T70" fmla="*/ 34 w 92"/>
              <a:gd name="T71" fmla="*/ 154 h 192"/>
              <a:gd name="T72" fmla="*/ 41 w 92"/>
              <a:gd name="T73" fmla="*/ 166 h 192"/>
              <a:gd name="T74" fmla="*/ 39 w 92"/>
              <a:gd name="T75" fmla="*/ 171 h 192"/>
              <a:gd name="T76" fmla="*/ 70 w 92"/>
              <a:gd name="T77" fmla="*/ 140 h 192"/>
              <a:gd name="T78" fmla="*/ 67 w 92"/>
              <a:gd name="T79" fmla="*/ 142 h 192"/>
              <a:gd name="T80" fmla="*/ 65 w 92"/>
              <a:gd name="T81" fmla="*/ 142 h 192"/>
              <a:gd name="T82" fmla="*/ 53 w 92"/>
              <a:gd name="T83" fmla="*/ 135 h 192"/>
              <a:gd name="T84" fmla="*/ 51 w 92"/>
              <a:gd name="T85" fmla="*/ 129 h 192"/>
              <a:gd name="T86" fmla="*/ 57 w 92"/>
              <a:gd name="T87" fmla="*/ 128 h 192"/>
              <a:gd name="T88" fmla="*/ 69 w 92"/>
              <a:gd name="T89" fmla="*/ 135 h 192"/>
              <a:gd name="T90" fmla="*/ 70 w 92"/>
              <a:gd name="T91" fmla="*/ 140 h 192"/>
              <a:gd name="T92" fmla="*/ 78 w 92"/>
              <a:gd name="T93" fmla="*/ 100 h 192"/>
              <a:gd name="T94" fmla="*/ 65 w 92"/>
              <a:gd name="T95" fmla="*/ 100 h 192"/>
              <a:gd name="T96" fmla="*/ 60 w 92"/>
              <a:gd name="T97" fmla="*/ 96 h 192"/>
              <a:gd name="T98" fmla="*/ 65 w 92"/>
              <a:gd name="T99" fmla="*/ 92 h 192"/>
              <a:gd name="T100" fmla="*/ 78 w 92"/>
              <a:gd name="T101" fmla="*/ 92 h 192"/>
              <a:gd name="T102" fmla="*/ 82 w 92"/>
              <a:gd name="T103" fmla="*/ 96 h 192"/>
              <a:gd name="T104" fmla="*/ 78 w 92"/>
              <a:gd name="T105" fmla="*/ 10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" h="192">
                <a:moveTo>
                  <a:pt x="0" y="0"/>
                </a:moveTo>
                <a:cubicBezTo>
                  <a:pt x="0" y="88"/>
                  <a:pt x="0" y="88"/>
                  <a:pt x="0" y="88"/>
                </a:cubicBezTo>
                <a:cubicBezTo>
                  <a:pt x="40" y="30"/>
                  <a:pt x="40" y="30"/>
                  <a:pt x="40" y="30"/>
                </a:cubicBezTo>
                <a:cubicBezTo>
                  <a:pt x="42" y="28"/>
                  <a:pt x="44" y="28"/>
                  <a:pt x="46" y="29"/>
                </a:cubicBezTo>
                <a:cubicBezTo>
                  <a:pt x="48" y="30"/>
                  <a:pt x="48" y="33"/>
                  <a:pt x="47" y="35"/>
                </a:cubicBezTo>
                <a:cubicBezTo>
                  <a:pt x="6" y="94"/>
                  <a:pt x="6" y="94"/>
                  <a:pt x="6" y="94"/>
                </a:cubicBezTo>
                <a:cubicBezTo>
                  <a:pt x="53" y="102"/>
                  <a:pt x="53" y="102"/>
                  <a:pt x="53" y="102"/>
                </a:cubicBezTo>
                <a:cubicBezTo>
                  <a:pt x="55" y="102"/>
                  <a:pt x="57" y="104"/>
                  <a:pt x="56" y="107"/>
                </a:cubicBezTo>
                <a:cubicBezTo>
                  <a:pt x="56" y="108"/>
                  <a:pt x="54" y="110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92"/>
                  <a:pt x="0" y="192"/>
                  <a:pt x="0" y="192"/>
                </a:cubicBezTo>
                <a:cubicBezTo>
                  <a:pt x="51" y="190"/>
                  <a:pt x="92" y="148"/>
                  <a:pt x="92" y="96"/>
                </a:cubicBezTo>
                <a:cubicBezTo>
                  <a:pt x="92" y="45"/>
                  <a:pt x="51" y="3"/>
                  <a:pt x="0" y="0"/>
                </a:cubicBezTo>
                <a:close/>
                <a:moveTo>
                  <a:pt x="36" y="24"/>
                </a:moveTo>
                <a:cubicBezTo>
                  <a:pt x="30" y="36"/>
                  <a:pt x="30" y="36"/>
                  <a:pt x="30" y="36"/>
                </a:cubicBezTo>
                <a:cubicBezTo>
                  <a:pt x="29" y="38"/>
                  <a:pt x="28" y="39"/>
                  <a:pt x="26" y="39"/>
                </a:cubicBezTo>
                <a:cubicBezTo>
                  <a:pt x="26" y="39"/>
                  <a:pt x="25" y="38"/>
                  <a:pt x="24" y="38"/>
                </a:cubicBezTo>
                <a:cubicBezTo>
                  <a:pt x="22" y="37"/>
                  <a:pt x="22" y="35"/>
                  <a:pt x="23" y="33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18"/>
                  <a:pt x="32" y="18"/>
                  <a:pt x="34" y="19"/>
                </a:cubicBezTo>
                <a:cubicBezTo>
                  <a:pt x="36" y="20"/>
                  <a:pt x="37" y="22"/>
                  <a:pt x="36" y="24"/>
                </a:cubicBezTo>
                <a:close/>
                <a:moveTo>
                  <a:pt x="55" y="61"/>
                </a:moveTo>
                <a:cubicBezTo>
                  <a:pt x="54" y="61"/>
                  <a:pt x="53" y="62"/>
                  <a:pt x="52" y="62"/>
                </a:cubicBezTo>
                <a:cubicBezTo>
                  <a:pt x="51" y="62"/>
                  <a:pt x="50" y="61"/>
                  <a:pt x="49" y="60"/>
                </a:cubicBezTo>
                <a:cubicBezTo>
                  <a:pt x="48" y="58"/>
                  <a:pt x="48" y="55"/>
                  <a:pt x="50" y="54"/>
                </a:cubicBezTo>
                <a:cubicBezTo>
                  <a:pt x="62" y="46"/>
                  <a:pt x="62" y="46"/>
                  <a:pt x="62" y="46"/>
                </a:cubicBezTo>
                <a:cubicBezTo>
                  <a:pt x="63" y="45"/>
                  <a:pt x="66" y="46"/>
                  <a:pt x="67" y="47"/>
                </a:cubicBezTo>
                <a:cubicBezTo>
                  <a:pt x="68" y="49"/>
                  <a:pt x="68" y="52"/>
                  <a:pt x="66" y="53"/>
                </a:cubicBezTo>
                <a:lnTo>
                  <a:pt x="55" y="61"/>
                </a:lnTo>
                <a:close/>
                <a:moveTo>
                  <a:pt x="39" y="171"/>
                </a:moveTo>
                <a:cubicBezTo>
                  <a:pt x="39" y="172"/>
                  <a:pt x="38" y="172"/>
                  <a:pt x="37" y="172"/>
                </a:cubicBezTo>
                <a:cubicBezTo>
                  <a:pt x="36" y="172"/>
                  <a:pt x="35" y="171"/>
                  <a:pt x="34" y="170"/>
                </a:cubicBezTo>
                <a:cubicBezTo>
                  <a:pt x="27" y="158"/>
                  <a:pt x="27" y="158"/>
                  <a:pt x="27" y="158"/>
                </a:cubicBezTo>
                <a:cubicBezTo>
                  <a:pt x="26" y="156"/>
                  <a:pt x="26" y="153"/>
                  <a:pt x="28" y="152"/>
                </a:cubicBezTo>
                <a:cubicBezTo>
                  <a:pt x="30" y="151"/>
                  <a:pt x="33" y="152"/>
                  <a:pt x="34" y="154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42" y="168"/>
                  <a:pt x="41" y="170"/>
                  <a:pt x="39" y="171"/>
                </a:cubicBezTo>
                <a:close/>
                <a:moveTo>
                  <a:pt x="70" y="140"/>
                </a:moveTo>
                <a:cubicBezTo>
                  <a:pt x="70" y="142"/>
                  <a:pt x="68" y="142"/>
                  <a:pt x="67" y="142"/>
                </a:cubicBezTo>
                <a:cubicBezTo>
                  <a:pt x="66" y="142"/>
                  <a:pt x="65" y="142"/>
                  <a:pt x="65" y="142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1" y="134"/>
                  <a:pt x="50" y="131"/>
                  <a:pt x="51" y="129"/>
                </a:cubicBezTo>
                <a:cubicBezTo>
                  <a:pt x="53" y="127"/>
                  <a:pt x="55" y="127"/>
                  <a:pt x="57" y="128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71" y="136"/>
                  <a:pt x="71" y="138"/>
                  <a:pt x="70" y="140"/>
                </a:cubicBezTo>
                <a:close/>
                <a:moveTo>
                  <a:pt x="78" y="100"/>
                </a:moveTo>
                <a:cubicBezTo>
                  <a:pt x="65" y="100"/>
                  <a:pt x="65" y="100"/>
                  <a:pt x="65" y="100"/>
                </a:cubicBezTo>
                <a:cubicBezTo>
                  <a:pt x="62" y="100"/>
                  <a:pt x="60" y="99"/>
                  <a:pt x="60" y="96"/>
                </a:cubicBezTo>
                <a:cubicBezTo>
                  <a:pt x="60" y="94"/>
                  <a:pt x="62" y="92"/>
                  <a:pt x="65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81" y="92"/>
                  <a:pt x="82" y="94"/>
                  <a:pt x="82" y="96"/>
                </a:cubicBezTo>
                <a:cubicBezTo>
                  <a:pt x="82" y="99"/>
                  <a:pt x="81" y="100"/>
                  <a:pt x="78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8"/>
          <p:cNvSpPr/>
          <p:nvPr/>
        </p:nvSpPr>
        <p:spPr bwMode="auto">
          <a:xfrm>
            <a:off x="11572956" y="1301751"/>
            <a:ext cx="42857" cy="61913"/>
          </a:xfrm>
          <a:custGeom>
            <a:avLst/>
            <a:gdLst>
              <a:gd name="T0" fmla="*/ 14 w 15"/>
              <a:gd name="T1" fmla="*/ 11 h 22"/>
              <a:gd name="T2" fmla="*/ 4 w 15"/>
              <a:gd name="T3" fmla="*/ 0 h 22"/>
              <a:gd name="T4" fmla="*/ 0 w 15"/>
              <a:gd name="T5" fmla="*/ 1 h 22"/>
              <a:gd name="T6" fmla="*/ 0 w 15"/>
              <a:gd name="T7" fmla="*/ 22 h 22"/>
              <a:gd name="T8" fmla="*/ 3 w 15"/>
              <a:gd name="T9" fmla="*/ 22 h 22"/>
              <a:gd name="T10" fmla="*/ 14 w 15"/>
              <a:gd name="T11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22">
                <a:moveTo>
                  <a:pt x="14" y="11"/>
                </a:moveTo>
                <a:cubicBezTo>
                  <a:pt x="15" y="4"/>
                  <a:pt x="11" y="0"/>
                  <a:pt x="4" y="0"/>
                </a:cubicBezTo>
                <a:cubicBezTo>
                  <a:pt x="2" y="0"/>
                  <a:pt x="1" y="1"/>
                  <a:pt x="0" y="1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2"/>
                  <a:pt x="2" y="22"/>
                  <a:pt x="3" y="22"/>
                </a:cubicBezTo>
                <a:cubicBezTo>
                  <a:pt x="11" y="22"/>
                  <a:pt x="14" y="18"/>
                  <a:pt x="14" y="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9"/>
          <p:cNvSpPr/>
          <p:nvPr/>
        </p:nvSpPr>
        <p:spPr bwMode="auto">
          <a:xfrm>
            <a:off x="11450735" y="1304926"/>
            <a:ext cx="22222" cy="33338"/>
          </a:xfrm>
          <a:custGeom>
            <a:avLst/>
            <a:gdLst>
              <a:gd name="T0" fmla="*/ 6 w 8"/>
              <a:gd name="T1" fmla="*/ 5 h 12"/>
              <a:gd name="T2" fmla="*/ 4 w 8"/>
              <a:gd name="T3" fmla="*/ 0 h 12"/>
              <a:gd name="T4" fmla="*/ 4 w 8"/>
              <a:gd name="T5" fmla="*/ 0 h 12"/>
              <a:gd name="T6" fmla="*/ 3 w 8"/>
              <a:gd name="T7" fmla="*/ 5 h 12"/>
              <a:gd name="T8" fmla="*/ 0 w 8"/>
              <a:gd name="T9" fmla="*/ 12 h 12"/>
              <a:gd name="T10" fmla="*/ 8 w 8"/>
              <a:gd name="T11" fmla="*/ 12 h 12"/>
              <a:gd name="T12" fmla="*/ 6 w 8"/>
              <a:gd name="T13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2">
                <a:moveTo>
                  <a:pt x="6" y="5"/>
                </a:moveTo>
                <a:cubicBezTo>
                  <a:pt x="5" y="3"/>
                  <a:pt x="5" y="1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1"/>
                  <a:pt x="3" y="3"/>
                  <a:pt x="3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8" y="12"/>
                  <a:pt x="8" y="12"/>
                  <a:pt x="8" y="12"/>
                </a:cubicBezTo>
                <a:lnTo>
                  <a:pt x="6" y="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60"/>
          <p:cNvSpPr/>
          <p:nvPr/>
        </p:nvSpPr>
        <p:spPr bwMode="auto">
          <a:xfrm>
            <a:off x="11512639" y="1301751"/>
            <a:ext cx="28571" cy="28575"/>
          </a:xfrm>
          <a:custGeom>
            <a:avLst/>
            <a:gdLst>
              <a:gd name="T0" fmla="*/ 10 w 10"/>
              <a:gd name="T1" fmla="*/ 5 h 10"/>
              <a:gd name="T2" fmla="*/ 4 w 10"/>
              <a:gd name="T3" fmla="*/ 0 h 10"/>
              <a:gd name="T4" fmla="*/ 0 w 10"/>
              <a:gd name="T5" fmla="*/ 1 h 10"/>
              <a:gd name="T6" fmla="*/ 0 w 10"/>
              <a:gd name="T7" fmla="*/ 10 h 10"/>
              <a:gd name="T8" fmla="*/ 4 w 10"/>
              <a:gd name="T9" fmla="*/ 10 h 10"/>
              <a:gd name="T10" fmla="*/ 10 w 10"/>
              <a:gd name="T11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0">
                <a:moveTo>
                  <a:pt x="10" y="5"/>
                </a:moveTo>
                <a:cubicBezTo>
                  <a:pt x="10" y="2"/>
                  <a:pt x="7" y="0"/>
                  <a:pt x="4" y="0"/>
                </a:cubicBezTo>
                <a:cubicBezTo>
                  <a:pt x="2" y="0"/>
                  <a:pt x="1" y="0"/>
                  <a:pt x="0" y="1"/>
                </a:cubicBezTo>
                <a:cubicBezTo>
                  <a:pt x="0" y="10"/>
                  <a:pt x="0" y="10"/>
                  <a:pt x="0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10"/>
                  <a:pt x="10" y="8"/>
                  <a:pt x="10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1"/>
          <p:cNvSpPr/>
          <p:nvPr/>
        </p:nvSpPr>
        <p:spPr bwMode="auto">
          <a:xfrm>
            <a:off x="11141212" y="1014413"/>
            <a:ext cx="555553" cy="276225"/>
          </a:xfrm>
          <a:custGeom>
            <a:avLst/>
            <a:gdLst>
              <a:gd name="T0" fmla="*/ 178 w 196"/>
              <a:gd name="T1" fmla="*/ 52 h 97"/>
              <a:gd name="T2" fmla="*/ 57 w 196"/>
              <a:gd name="T3" fmla="*/ 2 h 97"/>
              <a:gd name="T4" fmla="*/ 40 w 196"/>
              <a:gd name="T5" fmla="*/ 2 h 97"/>
              <a:gd name="T6" fmla="*/ 27 w 196"/>
              <a:gd name="T7" fmla="*/ 16 h 97"/>
              <a:gd name="T8" fmla="*/ 2 w 196"/>
              <a:gd name="T9" fmla="*/ 78 h 97"/>
              <a:gd name="T10" fmla="*/ 3 w 196"/>
              <a:gd name="T11" fmla="*/ 97 h 97"/>
              <a:gd name="T12" fmla="*/ 34 w 196"/>
              <a:gd name="T13" fmla="*/ 68 h 97"/>
              <a:gd name="T14" fmla="*/ 164 w 196"/>
              <a:gd name="T15" fmla="*/ 68 h 97"/>
              <a:gd name="T16" fmla="*/ 191 w 196"/>
              <a:gd name="T17" fmla="*/ 84 h 97"/>
              <a:gd name="T18" fmla="*/ 191 w 196"/>
              <a:gd name="T19" fmla="*/ 83 h 97"/>
              <a:gd name="T20" fmla="*/ 178 w 196"/>
              <a:gd name="T21" fmla="*/ 5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97">
                <a:moveTo>
                  <a:pt x="178" y="52"/>
                </a:moveTo>
                <a:cubicBezTo>
                  <a:pt x="57" y="2"/>
                  <a:pt x="57" y="2"/>
                  <a:pt x="57" y="2"/>
                </a:cubicBezTo>
                <a:cubicBezTo>
                  <a:pt x="52" y="0"/>
                  <a:pt x="45" y="0"/>
                  <a:pt x="40" y="2"/>
                </a:cubicBezTo>
                <a:cubicBezTo>
                  <a:pt x="34" y="5"/>
                  <a:pt x="29" y="9"/>
                  <a:pt x="27" y="16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5"/>
                  <a:pt x="0" y="91"/>
                  <a:pt x="3" y="97"/>
                </a:cubicBezTo>
                <a:cubicBezTo>
                  <a:pt x="4" y="81"/>
                  <a:pt x="18" y="68"/>
                  <a:pt x="34" y="68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75" y="68"/>
                  <a:pt x="185" y="75"/>
                  <a:pt x="191" y="84"/>
                </a:cubicBezTo>
                <a:cubicBezTo>
                  <a:pt x="191" y="83"/>
                  <a:pt x="191" y="83"/>
                  <a:pt x="191" y="83"/>
                </a:cubicBezTo>
                <a:cubicBezTo>
                  <a:pt x="196" y="71"/>
                  <a:pt x="190" y="57"/>
                  <a:pt x="178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"/>
          <p:cNvSpPr>
            <a:spLocks noEditPoints="1"/>
          </p:cNvSpPr>
          <p:nvPr/>
        </p:nvSpPr>
        <p:spPr bwMode="auto">
          <a:xfrm>
            <a:off x="11172958" y="1233488"/>
            <a:ext cx="498410" cy="327025"/>
          </a:xfrm>
          <a:custGeom>
            <a:avLst/>
            <a:gdLst>
              <a:gd name="T0" fmla="*/ 23 w 176"/>
              <a:gd name="T1" fmla="*/ 0 h 115"/>
              <a:gd name="T2" fmla="*/ 0 w 176"/>
              <a:gd name="T3" fmla="*/ 91 h 115"/>
              <a:gd name="T4" fmla="*/ 153 w 176"/>
              <a:gd name="T5" fmla="*/ 115 h 115"/>
              <a:gd name="T6" fmla="*/ 176 w 176"/>
              <a:gd name="T7" fmla="*/ 24 h 115"/>
              <a:gd name="T8" fmla="*/ 138 w 176"/>
              <a:gd name="T9" fmla="*/ 22 h 115"/>
              <a:gd name="T10" fmla="*/ 155 w 176"/>
              <a:gd name="T11" fmla="*/ 25 h 115"/>
              <a:gd name="T12" fmla="*/ 155 w 176"/>
              <a:gd name="T13" fmla="*/ 45 h 115"/>
              <a:gd name="T14" fmla="*/ 138 w 176"/>
              <a:gd name="T15" fmla="*/ 48 h 115"/>
              <a:gd name="T16" fmla="*/ 100 w 176"/>
              <a:gd name="T17" fmla="*/ 22 h 115"/>
              <a:gd name="T18" fmla="*/ 113 w 176"/>
              <a:gd name="T19" fmla="*/ 48 h 115"/>
              <a:gd name="T20" fmla="*/ 107 w 176"/>
              <a:gd name="T21" fmla="*/ 40 h 115"/>
              <a:gd name="T22" fmla="*/ 95 w 176"/>
              <a:gd name="T23" fmla="*/ 48 h 115"/>
              <a:gd name="T24" fmla="*/ 100 w 176"/>
              <a:gd name="T25" fmla="*/ 22 h 115"/>
              <a:gd name="T26" fmla="*/ 83 w 176"/>
              <a:gd name="T27" fmla="*/ 21 h 115"/>
              <a:gd name="T28" fmla="*/ 88 w 176"/>
              <a:gd name="T29" fmla="*/ 25 h 115"/>
              <a:gd name="T30" fmla="*/ 73 w 176"/>
              <a:gd name="T31" fmla="*/ 35 h 115"/>
              <a:gd name="T32" fmla="*/ 88 w 176"/>
              <a:gd name="T33" fmla="*/ 45 h 115"/>
              <a:gd name="T34" fmla="*/ 82 w 176"/>
              <a:gd name="T35" fmla="*/ 49 h 115"/>
              <a:gd name="T36" fmla="*/ 114 w 176"/>
              <a:gd name="T37" fmla="*/ 98 h 115"/>
              <a:gd name="T38" fmla="*/ 84 w 176"/>
              <a:gd name="T39" fmla="*/ 94 h 115"/>
              <a:gd name="T40" fmla="*/ 114 w 176"/>
              <a:gd name="T41" fmla="*/ 90 h 115"/>
              <a:gd name="T42" fmla="*/ 114 w 176"/>
              <a:gd name="T43" fmla="*/ 98 h 115"/>
              <a:gd name="T44" fmla="*/ 120 w 176"/>
              <a:gd name="T45" fmla="*/ 48 h 115"/>
              <a:gd name="T46" fmla="*/ 117 w 176"/>
              <a:gd name="T47" fmla="*/ 22 h 115"/>
              <a:gd name="T48" fmla="*/ 131 w 176"/>
              <a:gd name="T49" fmla="*/ 24 h 115"/>
              <a:gd name="T50" fmla="*/ 128 w 176"/>
              <a:gd name="T51" fmla="*/ 36 h 115"/>
              <a:gd name="T52" fmla="*/ 132 w 176"/>
              <a:gd name="T53" fmla="*/ 41 h 115"/>
              <a:gd name="T54" fmla="*/ 130 w 176"/>
              <a:gd name="T55" fmla="*/ 48 h 115"/>
              <a:gd name="T56" fmla="*/ 124 w 176"/>
              <a:gd name="T57" fmla="*/ 37 h 115"/>
              <a:gd name="T58" fmla="*/ 155 w 176"/>
              <a:gd name="T59" fmla="*/ 98 h 115"/>
              <a:gd name="T60" fmla="*/ 125 w 176"/>
              <a:gd name="T61" fmla="*/ 94 h 115"/>
              <a:gd name="T62" fmla="*/ 155 w 176"/>
              <a:gd name="T63" fmla="*/ 90 h 115"/>
              <a:gd name="T64" fmla="*/ 155 w 176"/>
              <a:gd name="T65" fmla="*/ 9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15">
                <a:moveTo>
                  <a:pt x="153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105"/>
                  <a:pt x="10" y="115"/>
                  <a:pt x="2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66" y="115"/>
                  <a:pt x="176" y="105"/>
                  <a:pt x="176" y="91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0"/>
                  <a:pt x="166" y="0"/>
                  <a:pt x="153" y="0"/>
                </a:cubicBezTo>
                <a:close/>
                <a:moveTo>
                  <a:pt x="138" y="22"/>
                </a:moveTo>
                <a:cubicBezTo>
                  <a:pt x="140" y="22"/>
                  <a:pt x="142" y="22"/>
                  <a:pt x="145" y="22"/>
                </a:cubicBezTo>
                <a:cubicBezTo>
                  <a:pt x="150" y="22"/>
                  <a:pt x="153" y="23"/>
                  <a:pt x="155" y="25"/>
                </a:cubicBezTo>
                <a:cubicBezTo>
                  <a:pt x="158" y="27"/>
                  <a:pt x="159" y="30"/>
                  <a:pt x="159" y="34"/>
                </a:cubicBezTo>
                <a:cubicBezTo>
                  <a:pt x="159" y="39"/>
                  <a:pt x="158" y="42"/>
                  <a:pt x="155" y="45"/>
                </a:cubicBezTo>
                <a:cubicBezTo>
                  <a:pt x="153" y="47"/>
                  <a:pt x="149" y="49"/>
                  <a:pt x="144" y="49"/>
                </a:cubicBezTo>
                <a:cubicBezTo>
                  <a:pt x="141" y="49"/>
                  <a:pt x="139" y="49"/>
                  <a:pt x="138" y="48"/>
                </a:cubicBezTo>
                <a:lnTo>
                  <a:pt x="138" y="22"/>
                </a:lnTo>
                <a:close/>
                <a:moveTo>
                  <a:pt x="100" y="22"/>
                </a:moveTo>
                <a:cubicBezTo>
                  <a:pt x="104" y="22"/>
                  <a:pt x="104" y="22"/>
                  <a:pt x="104" y="22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95" y="48"/>
                  <a:pt x="95" y="48"/>
                  <a:pt x="95" y="48"/>
                </a:cubicBezTo>
                <a:cubicBezTo>
                  <a:pt x="92" y="48"/>
                  <a:pt x="92" y="48"/>
                  <a:pt x="92" y="48"/>
                </a:cubicBezTo>
                <a:lnTo>
                  <a:pt x="100" y="22"/>
                </a:lnTo>
                <a:close/>
                <a:moveTo>
                  <a:pt x="69" y="35"/>
                </a:moveTo>
                <a:cubicBezTo>
                  <a:pt x="69" y="27"/>
                  <a:pt x="75" y="21"/>
                  <a:pt x="83" y="21"/>
                </a:cubicBezTo>
                <a:cubicBezTo>
                  <a:pt x="86" y="21"/>
                  <a:pt x="88" y="22"/>
                  <a:pt x="89" y="23"/>
                </a:cubicBezTo>
                <a:cubicBezTo>
                  <a:pt x="88" y="25"/>
                  <a:pt x="88" y="25"/>
                  <a:pt x="88" y="25"/>
                </a:cubicBezTo>
                <a:cubicBezTo>
                  <a:pt x="87" y="25"/>
                  <a:pt x="85" y="24"/>
                  <a:pt x="83" y="24"/>
                </a:cubicBezTo>
                <a:cubicBezTo>
                  <a:pt x="77" y="24"/>
                  <a:pt x="73" y="28"/>
                  <a:pt x="73" y="35"/>
                </a:cubicBezTo>
                <a:cubicBezTo>
                  <a:pt x="73" y="42"/>
                  <a:pt x="77" y="46"/>
                  <a:pt x="83" y="46"/>
                </a:cubicBezTo>
                <a:cubicBezTo>
                  <a:pt x="85" y="46"/>
                  <a:pt x="87" y="46"/>
                  <a:pt x="88" y="45"/>
                </a:cubicBezTo>
                <a:cubicBezTo>
                  <a:pt x="89" y="48"/>
                  <a:pt x="89" y="48"/>
                  <a:pt x="89" y="48"/>
                </a:cubicBezTo>
                <a:cubicBezTo>
                  <a:pt x="88" y="48"/>
                  <a:pt x="85" y="49"/>
                  <a:pt x="82" y="49"/>
                </a:cubicBezTo>
                <a:cubicBezTo>
                  <a:pt x="75" y="49"/>
                  <a:pt x="69" y="44"/>
                  <a:pt x="69" y="35"/>
                </a:cubicBezTo>
                <a:close/>
                <a:moveTo>
                  <a:pt x="114" y="98"/>
                </a:moveTo>
                <a:cubicBezTo>
                  <a:pt x="88" y="98"/>
                  <a:pt x="88" y="98"/>
                  <a:pt x="88" y="98"/>
                </a:cubicBezTo>
                <a:cubicBezTo>
                  <a:pt x="86" y="98"/>
                  <a:pt x="84" y="96"/>
                  <a:pt x="84" y="94"/>
                </a:cubicBezTo>
                <a:cubicBezTo>
                  <a:pt x="84" y="92"/>
                  <a:pt x="86" y="90"/>
                  <a:pt x="88" y="90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16" y="90"/>
                  <a:pt x="118" y="92"/>
                  <a:pt x="118" y="94"/>
                </a:cubicBezTo>
                <a:cubicBezTo>
                  <a:pt x="118" y="96"/>
                  <a:pt x="116" y="98"/>
                  <a:pt x="114" y="98"/>
                </a:cubicBezTo>
                <a:close/>
                <a:moveTo>
                  <a:pt x="120" y="37"/>
                </a:moveTo>
                <a:cubicBezTo>
                  <a:pt x="120" y="48"/>
                  <a:pt x="120" y="48"/>
                  <a:pt x="120" y="48"/>
                </a:cubicBezTo>
                <a:cubicBezTo>
                  <a:pt x="117" y="48"/>
                  <a:pt x="117" y="48"/>
                  <a:pt x="117" y="48"/>
                </a:cubicBezTo>
                <a:cubicBezTo>
                  <a:pt x="117" y="22"/>
                  <a:pt x="117" y="22"/>
                  <a:pt x="117" y="22"/>
                </a:cubicBezTo>
                <a:cubicBezTo>
                  <a:pt x="119" y="22"/>
                  <a:pt x="121" y="22"/>
                  <a:pt x="123" y="22"/>
                </a:cubicBezTo>
                <a:cubicBezTo>
                  <a:pt x="127" y="22"/>
                  <a:pt x="129" y="22"/>
                  <a:pt x="131" y="24"/>
                </a:cubicBezTo>
                <a:cubicBezTo>
                  <a:pt x="132" y="25"/>
                  <a:pt x="133" y="27"/>
                  <a:pt x="133" y="29"/>
                </a:cubicBezTo>
                <a:cubicBezTo>
                  <a:pt x="133" y="32"/>
                  <a:pt x="131" y="35"/>
                  <a:pt x="128" y="3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30" y="36"/>
                  <a:pt x="131" y="38"/>
                  <a:pt x="132" y="41"/>
                </a:cubicBezTo>
                <a:cubicBezTo>
                  <a:pt x="133" y="45"/>
                  <a:pt x="133" y="47"/>
                  <a:pt x="134" y="48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0" y="48"/>
                  <a:pt x="129" y="45"/>
                  <a:pt x="129" y="42"/>
                </a:cubicBezTo>
                <a:cubicBezTo>
                  <a:pt x="128" y="38"/>
                  <a:pt x="127" y="37"/>
                  <a:pt x="124" y="37"/>
                </a:cubicBezTo>
                <a:lnTo>
                  <a:pt x="120" y="37"/>
                </a:lnTo>
                <a:close/>
                <a:moveTo>
                  <a:pt x="155" y="98"/>
                </a:moveTo>
                <a:cubicBezTo>
                  <a:pt x="129" y="98"/>
                  <a:pt x="129" y="98"/>
                  <a:pt x="129" y="98"/>
                </a:cubicBezTo>
                <a:cubicBezTo>
                  <a:pt x="127" y="98"/>
                  <a:pt x="125" y="96"/>
                  <a:pt x="125" y="94"/>
                </a:cubicBezTo>
                <a:cubicBezTo>
                  <a:pt x="125" y="92"/>
                  <a:pt x="127" y="90"/>
                  <a:pt x="129" y="90"/>
                </a:cubicBezTo>
                <a:cubicBezTo>
                  <a:pt x="155" y="90"/>
                  <a:pt x="155" y="90"/>
                  <a:pt x="155" y="90"/>
                </a:cubicBezTo>
                <a:cubicBezTo>
                  <a:pt x="157" y="90"/>
                  <a:pt x="159" y="92"/>
                  <a:pt x="159" y="94"/>
                </a:cubicBezTo>
                <a:cubicBezTo>
                  <a:pt x="159" y="96"/>
                  <a:pt x="157" y="98"/>
                  <a:pt x="155" y="9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63"/>
          <p:cNvSpPr>
            <a:spLocks noEditPoints="1"/>
          </p:cNvSpPr>
          <p:nvPr/>
        </p:nvSpPr>
        <p:spPr bwMode="auto">
          <a:xfrm>
            <a:off x="10109472" y="1054101"/>
            <a:ext cx="247618" cy="455613"/>
          </a:xfrm>
          <a:custGeom>
            <a:avLst/>
            <a:gdLst>
              <a:gd name="T0" fmla="*/ 0 w 87"/>
              <a:gd name="T1" fmla="*/ 160 h 160"/>
              <a:gd name="T2" fmla="*/ 87 w 87"/>
              <a:gd name="T3" fmla="*/ 160 h 160"/>
              <a:gd name="T4" fmla="*/ 87 w 87"/>
              <a:gd name="T5" fmla="*/ 26 h 160"/>
              <a:gd name="T6" fmla="*/ 84 w 87"/>
              <a:gd name="T7" fmla="*/ 26 h 160"/>
              <a:gd name="T8" fmla="*/ 84 w 87"/>
              <a:gd name="T9" fmla="*/ 15 h 160"/>
              <a:gd name="T10" fmla="*/ 65 w 87"/>
              <a:gd name="T11" fmla="*/ 0 h 160"/>
              <a:gd name="T12" fmla="*/ 22 w 87"/>
              <a:gd name="T13" fmla="*/ 0 h 160"/>
              <a:gd name="T14" fmla="*/ 3 w 87"/>
              <a:gd name="T15" fmla="*/ 15 h 160"/>
              <a:gd name="T16" fmla="*/ 3 w 87"/>
              <a:gd name="T17" fmla="*/ 26 h 160"/>
              <a:gd name="T18" fmla="*/ 0 w 87"/>
              <a:gd name="T19" fmla="*/ 26 h 160"/>
              <a:gd name="T20" fmla="*/ 0 w 87"/>
              <a:gd name="T21" fmla="*/ 160 h 160"/>
              <a:gd name="T22" fmla="*/ 16 w 87"/>
              <a:gd name="T23" fmla="*/ 15 h 160"/>
              <a:gd name="T24" fmla="*/ 22 w 87"/>
              <a:gd name="T25" fmla="*/ 12 h 160"/>
              <a:gd name="T26" fmla="*/ 65 w 87"/>
              <a:gd name="T27" fmla="*/ 12 h 160"/>
              <a:gd name="T28" fmla="*/ 72 w 87"/>
              <a:gd name="T29" fmla="*/ 15 h 160"/>
              <a:gd name="T30" fmla="*/ 72 w 87"/>
              <a:gd name="T31" fmla="*/ 26 h 160"/>
              <a:gd name="T32" fmla="*/ 16 w 87"/>
              <a:gd name="T33" fmla="*/ 26 h 160"/>
              <a:gd name="T34" fmla="*/ 16 w 87"/>
              <a:gd name="T35" fmla="*/ 1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" h="160">
                <a:moveTo>
                  <a:pt x="0" y="160"/>
                </a:moveTo>
                <a:cubicBezTo>
                  <a:pt x="87" y="160"/>
                  <a:pt x="87" y="160"/>
                  <a:pt x="87" y="160"/>
                </a:cubicBezTo>
                <a:cubicBezTo>
                  <a:pt x="87" y="26"/>
                  <a:pt x="87" y="26"/>
                  <a:pt x="87" y="26"/>
                </a:cubicBezTo>
                <a:cubicBezTo>
                  <a:pt x="84" y="26"/>
                  <a:pt x="84" y="26"/>
                  <a:pt x="84" y="26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6"/>
                  <a:pt x="76" y="0"/>
                  <a:pt x="6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2" y="0"/>
                  <a:pt x="3" y="6"/>
                  <a:pt x="3" y="15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26"/>
                  <a:pt x="0" y="26"/>
                  <a:pt x="0" y="26"/>
                </a:cubicBezTo>
                <a:lnTo>
                  <a:pt x="0" y="160"/>
                </a:lnTo>
                <a:close/>
                <a:moveTo>
                  <a:pt x="16" y="15"/>
                </a:moveTo>
                <a:cubicBezTo>
                  <a:pt x="16" y="14"/>
                  <a:pt x="18" y="12"/>
                  <a:pt x="22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9" y="12"/>
                  <a:pt x="72" y="14"/>
                  <a:pt x="72" y="15"/>
                </a:cubicBezTo>
                <a:cubicBezTo>
                  <a:pt x="72" y="26"/>
                  <a:pt x="72" y="26"/>
                  <a:pt x="72" y="26"/>
                </a:cubicBezTo>
                <a:cubicBezTo>
                  <a:pt x="16" y="26"/>
                  <a:pt x="16" y="26"/>
                  <a:pt x="16" y="26"/>
                </a:cubicBezTo>
                <a:lnTo>
                  <a:pt x="16" y="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10379311" y="1128713"/>
            <a:ext cx="3492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5"/>
          <p:cNvSpPr/>
          <p:nvPr/>
        </p:nvSpPr>
        <p:spPr bwMode="auto">
          <a:xfrm>
            <a:off x="10436454" y="1128713"/>
            <a:ext cx="71428" cy="381000"/>
          </a:xfrm>
          <a:custGeom>
            <a:avLst/>
            <a:gdLst>
              <a:gd name="T0" fmla="*/ 2 w 25"/>
              <a:gd name="T1" fmla="*/ 0 h 134"/>
              <a:gd name="T2" fmla="*/ 0 w 25"/>
              <a:gd name="T3" fmla="*/ 0 h 134"/>
              <a:gd name="T4" fmla="*/ 0 w 25"/>
              <a:gd name="T5" fmla="*/ 134 h 134"/>
              <a:gd name="T6" fmla="*/ 2 w 25"/>
              <a:gd name="T7" fmla="*/ 134 h 134"/>
              <a:gd name="T8" fmla="*/ 25 w 25"/>
              <a:gd name="T9" fmla="*/ 112 h 134"/>
              <a:gd name="T10" fmla="*/ 25 w 25"/>
              <a:gd name="T11" fmla="*/ 22 h 134"/>
              <a:gd name="T12" fmla="*/ 2 w 25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34">
                <a:moveTo>
                  <a:pt x="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2" y="134"/>
                  <a:pt x="2" y="134"/>
                  <a:pt x="2" y="134"/>
                </a:cubicBezTo>
                <a:cubicBezTo>
                  <a:pt x="15" y="134"/>
                  <a:pt x="25" y="124"/>
                  <a:pt x="25" y="11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0"/>
                  <a:pt x="15" y="0"/>
                  <a:pt x="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6"/>
          <p:cNvSpPr/>
          <p:nvPr/>
        </p:nvSpPr>
        <p:spPr bwMode="auto">
          <a:xfrm>
            <a:off x="9961853" y="1128713"/>
            <a:ext cx="68254" cy="381000"/>
          </a:xfrm>
          <a:custGeom>
            <a:avLst/>
            <a:gdLst>
              <a:gd name="T0" fmla="*/ 24 w 24"/>
              <a:gd name="T1" fmla="*/ 0 h 134"/>
              <a:gd name="T2" fmla="*/ 22 w 24"/>
              <a:gd name="T3" fmla="*/ 0 h 134"/>
              <a:gd name="T4" fmla="*/ 0 w 24"/>
              <a:gd name="T5" fmla="*/ 22 h 134"/>
              <a:gd name="T6" fmla="*/ 0 w 24"/>
              <a:gd name="T7" fmla="*/ 112 h 134"/>
              <a:gd name="T8" fmla="*/ 22 w 24"/>
              <a:gd name="T9" fmla="*/ 134 h 134"/>
              <a:gd name="T10" fmla="*/ 24 w 24"/>
              <a:gd name="T11" fmla="*/ 134 h 134"/>
              <a:gd name="T12" fmla="*/ 24 w 24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34">
                <a:moveTo>
                  <a:pt x="24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4"/>
                  <a:pt x="10" y="134"/>
                  <a:pt x="22" y="134"/>
                </a:cubicBezTo>
                <a:cubicBezTo>
                  <a:pt x="24" y="134"/>
                  <a:pt x="24" y="134"/>
                  <a:pt x="24" y="134"/>
                </a:cubicBez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10055504" y="1128713"/>
            <a:ext cx="31746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8"/>
          <p:cNvSpPr>
            <a:spLocks noEditPoints="1"/>
          </p:cNvSpPr>
          <p:nvPr/>
        </p:nvSpPr>
        <p:spPr bwMode="auto">
          <a:xfrm>
            <a:off x="8780907" y="2084388"/>
            <a:ext cx="546029" cy="546100"/>
          </a:xfrm>
          <a:custGeom>
            <a:avLst/>
            <a:gdLst>
              <a:gd name="T0" fmla="*/ 12 w 192"/>
              <a:gd name="T1" fmla="*/ 0 h 192"/>
              <a:gd name="T2" fmla="*/ 0 w 192"/>
              <a:gd name="T3" fmla="*/ 180 h 192"/>
              <a:gd name="T4" fmla="*/ 179 w 192"/>
              <a:gd name="T5" fmla="*/ 192 h 192"/>
              <a:gd name="T6" fmla="*/ 192 w 192"/>
              <a:gd name="T7" fmla="*/ 13 h 192"/>
              <a:gd name="T8" fmla="*/ 105 w 192"/>
              <a:gd name="T9" fmla="*/ 19 h 192"/>
              <a:gd name="T10" fmla="*/ 134 w 192"/>
              <a:gd name="T11" fmla="*/ 23 h 192"/>
              <a:gd name="T12" fmla="*/ 105 w 192"/>
              <a:gd name="T13" fmla="*/ 27 h 192"/>
              <a:gd name="T14" fmla="*/ 105 w 192"/>
              <a:gd name="T15" fmla="*/ 19 h 192"/>
              <a:gd name="T16" fmla="*/ 87 w 192"/>
              <a:gd name="T17" fmla="*/ 19 h 192"/>
              <a:gd name="T18" fmla="*/ 87 w 192"/>
              <a:gd name="T19" fmla="*/ 27 h 192"/>
              <a:gd name="T20" fmla="*/ 58 w 192"/>
              <a:gd name="T21" fmla="*/ 23 h 192"/>
              <a:gd name="T22" fmla="*/ 19 w 192"/>
              <a:gd name="T23" fmla="*/ 19 h 192"/>
              <a:gd name="T24" fmla="*/ 48 w 192"/>
              <a:gd name="T25" fmla="*/ 23 h 192"/>
              <a:gd name="T26" fmla="*/ 19 w 192"/>
              <a:gd name="T27" fmla="*/ 27 h 192"/>
              <a:gd name="T28" fmla="*/ 19 w 192"/>
              <a:gd name="T29" fmla="*/ 19 h 192"/>
              <a:gd name="T30" fmla="*/ 168 w 192"/>
              <a:gd name="T31" fmla="*/ 64 h 192"/>
              <a:gd name="T32" fmla="*/ 134 w 192"/>
              <a:gd name="T33" fmla="*/ 150 h 192"/>
              <a:gd name="T34" fmla="*/ 127 w 192"/>
              <a:gd name="T35" fmla="*/ 151 h 192"/>
              <a:gd name="T36" fmla="*/ 94 w 192"/>
              <a:gd name="T37" fmla="*/ 128 h 192"/>
              <a:gd name="T38" fmla="*/ 87 w 192"/>
              <a:gd name="T39" fmla="*/ 126 h 192"/>
              <a:gd name="T40" fmla="*/ 55 w 192"/>
              <a:gd name="T41" fmla="*/ 154 h 192"/>
              <a:gd name="T42" fmla="*/ 47 w 192"/>
              <a:gd name="T43" fmla="*/ 154 h 192"/>
              <a:gd name="T44" fmla="*/ 23 w 192"/>
              <a:gd name="T45" fmla="*/ 155 h 192"/>
              <a:gd name="T46" fmla="*/ 17 w 192"/>
              <a:gd name="T47" fmla="*/ 156 h 192"/>
              <a:gd name="T48" fmla="*/ 34 w 192"/>
              <a:gd name="T49" fmla="*/ 115 h 192"/>
              <a:gd name="T50" fmla="*/ 41 w 192"/>
              <a:gd name="T51" fmla="*/ 115 h 192"/>
              <a:gd name="T52" fmla="*/ 77 w 192"/>
              <a:gd name="T53" fmla="*/ 82 h 192"/>
              <a:gd name="T54" fmla="*/ 84 w 192"/>
              <a:gd name="T55" fmla="*/ 83 h 192"/>
              <a:gd name="T56" fmla="*/ 106 w 192"/>
              <a:gd name="T57" fmla="*/ 107 h 192"/>
              <a:gd name="T58" fmla="*/ 112 w 192"/>
              <a:gd name="T59" fmla="*/ 108 h 192"/>
              <a:gd name="T60" fmla="*/ 161 w 192"/>
              <a:gd name="T61" fmla="*/ 39 h 192"/>
              <a:gd name="T62" fmla="*/ 165 w 192"/>
              <a:gd name="T63" fmla="*/ 36 h 192"/>
              <a:gd name="T64" fmla="*/ 176 w 192"/>
              <a:gd name="T65" fmla="*/ 6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" h="192">
                <a:moveTo>
                  <a:pt x="179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5" y="192"/>
                  <a:pt x="12" y="192"/>
                </a:cubicBezTo>
                <a:cubicBezTo>
                  <a:pt x="179" y="192"/>
                  <a:pt x="179" y="192"/>
                  <a:pt x="179" y="192"/>
                </a:cubicBezTo>
                <a:cubicBezTo>
                  <a:pt x="186" y="192"/>
                  <a:pt x="192" y="187"/>
                  <a:pt x="192" y="180"/>
                </a:cubicBezTo>
                <a:cubicBezTo>
                  <a:pt x="192" y="13"/>
                  <a:pt x="192" y="13"/>
                  <a:pt x="192" y="13"/>
                </a:cubicBezTo>
                <a:cubicBezTo>
                  <a:pt x="192" y="6"/>
                  <a:pt x="186" y="0"/>
                  <a:pt x="179" y="0"/>
                </a:cubicBezTo>
                <a:close/>
                <a:moveTo>
                  <a:pt x="105" y="19"/>
                </a:moveTo>
                <a:cubicBezTo>
                  <a:pt x="130" y="19"/>
                  <a:pt x="130" y="19"/>
                  <a:pt x="130" y="19"/>
                </a:cubicBezTo>
                <a:cubicBezTo>
                  <a:pt x="133" y="19"/>
                  <a:pt x="134" y="21"/>
                  <a:pt x="134" y="23"/>
                </a:cubicBezTo>
                <a:cubicBezTo>
                  <a:pt x="134" y="25"/>
                  <a:pt x="133" y="27"/>
                  <a:pt x="130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3" y="27"/>
                  <a:pt x="101" y="25"/>
                  <a:pt x="101" y="23"/>
                </a:cubicBezTo>
                <a:cubicBezTo>
                  <a:pt x="101" y="21"/>
                  <a:pt x="103" y="19"/>
                  <a:pt x="105" y="19"/>
                </a:cubicBezTo>
                <a:close/>
                <a:moveTo>
                  <a:pt x="62" y="19"/>
                </a:moveTo>
                <a:cubicBezTo>
                  <a:pt x="87" y="19"/>
                  <a:pt x="87" y="19"/>
                  <a:pt x="87" y="19"/>
                </a:cubicBezTo>
                <a:cubicBezTo>
                  <a:pt x="90" y="19"/>
                  <a:pt x="91" y="21"/>
                  <a:pt x="91" y="23"/>
                </a:cubicBezTo>
                <a:cubicBezTo>
                  <a:pt x="91" y="25"/>
                  <a:pt x="90" y="27"/>
                  <a:pt x="87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0" y="27"/>
                  <a:pt x="58" y="25"/>
                  <a:pt x="58" y="23"/>
                </a:cubicBezTo>
                <a:cubicBezTo>
                  <a:pt x="58" y="21"/>
                  <a:pt x="60" y="19"/>
                  <a:pt x="62" y="19"/>
                </a:cubicBezTo>
                <a:close/>
                <a:moveTo>
                  <a:pt x="19" y="19"/>
                </a:moveTo>
                <a:cubicBezTo>
                  <a:pt x="44" y="19"/>
                  <a:pt x="44" y="19"/>
                  <a:pt x="44" y="19"/>
                </a:cubicBezTo>
                <a:cubicBezTo>
                  <a:pt x="47" y="19"/>
                  <a:pt x="48" y="21"/>
                  <a:pt x="48" y="23"/>
                </a:cubicBezTo>
                <a:cubicBezTo>
                  <a:pt x="48" y="25"/>
                  <a:pt x="47" y="27"/>
                  <a:pt x="44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7" y="27"/>
                  <a:pt x="15" y="25"/>
                  <a:pt x="15" y="23"/>
                </a:cubicBezTo>
                <a:cubicBezTo>
                  <a:pt x="15" y="21"/>
                  <a:pt x="17" y="19"/>
                  <a:pt x="19" y="19"/>
                </a:cubicBezTo>
                <a:close/>
                <a:moveTo>
                  <a:pt x="173" y="66"/>
                </a:moveTo>
                <a:cubicBezTo>
                  <a:pt x="171" y="67"/>
                  <a:pt x="169" y="66"/>
                  <a:pt x="168" y="6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34" y="150"/>
                  <a:pt x="134" y="150"/>
                  <a:pt x="134" y="150"/>
                </a:cubicBezTo>
                <a:cubicBezTo>
                  <a:pt x="134" y="152"/>
                  <a:pt x="132" y="153"/>
                  <a:pt x="131" y="153"/>
                </a:cubicBezTo>
                <a:cubicBezTo>
                  <a:pt x="129" y="153"/>
                  <a:pt x="128" y="152"/>
                  <a:pt x="127" y="151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94" y="128"/>
                  <a:pt x="94" y="128"/>
                  <a:pt x="94" y="128"/>
                </a:cubicBezTo>
                <a:cubicBezTo>
                  <a:pt x="93" y="129"/>
                  <a:pt x="91" y="129"/>
                  <a:pt x="90" y="129"/>
                </a:cubicBezTo>
                <a:cubicBezTo>
                  <a:pt x="89" y="128"/>
                  <a:pt x="88" y="127"/>
                  <a:pt x="87" y="126"/>
                </a:cubicBezTo>
                <a:cubicBezTo>
                  <a:pt x="80" y="96"/>
                  <a:pt x="80" y="96"/>
                  <a:pt x="80" y="96"/>
                </a:cubicBezTo>
                <a:cubicBezTo>
                  <a:pt x="55" y="154"/>
                  <a:pt x="55" y="154"/>
                  <a:pt x="55" y="154"/>
                </a:cubicBezTo>
                <a:cubicBezTo>
                  <a:pt x="54" y="156"/>
                  <a:pt x="53" y="157"/>
                  <a:pt x="51" y="157"/>
                </a:cubicBezTo>
                <a:cubicBezTo>
                  <a:pt x="49" y="157"/>
                  <a:pt x="48" y="156"/>
                  <a:pt x="47" y="154"/>
                </a:cubicBezTo>
                <a:cubicBezTo>
                  <a:pt x="37" y="127"/>
                  <a:pt x="37" y="127"/>
                  <a:pt x="37" y="127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6"/>
                  <a:pt x="20" y="157"/>
                  <a:pt x="19" y="157"/>
                </a:cubicBezTo>
                <a:cubicBezTo>
                  <a:pt x="18" y="157"/>
                  <a:pt x="18" y="157"/>
                  <a:pt x="17" y="156"/>
                </a:cubicBezTo>
                <a:cubicBezTo>
                  <a:pt x="15" y="155"/>
                  <a:pt x="14" y="153"/>
                  <a:pt x="15" y="151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5" y="113"/>
                  <a:pt x="36" y="113"/>
                  <a:pt x="38" y="113"/>
                </a:cubicBezTo>
                <a:cubicBezTo>
                  <a:pt x="39" y="113"/>
                  <a:pt x="41" y="114"/>
                  <a:pt x="41" y="11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77" y="82"/>
                  <a:pt x="77" y="82"/>
                  <a:pt x="77" y="82"/>
                </a:cubicBezTo>
                <a:cubicBezTo>
                  <a:pt x="77" y="81"/>
                  <a:pt x="79" y="80"/>
                  <a:pt x="81" y="80"/>
                </a:cubicBezTo>
                <a:cubicBezTo>
                  <a:pt x="83" y="80"/>
                  <a:pt x="84" y="81"/>
                  <a:pt x="84" y="83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7" y="107"/>
                  <a:pt x="108" y="106"/>
                  <a:pt x="109" y="106"/>
                </a:cubicBezTo>
                <a:cubicBezTo>
                  <a:pt x="110" y="107"/>
                  <a:pt x="111" y="107"/>
                  <a:pt x="112" y="108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61" y="39"/>
                  <a:pt x="161" y="39"/>
                  <a:pt x="161" y="39"/>
                </a:cubicBezTo>
                <a:cubicBezTo>
                  <a:pt x="162" y="37"/>
                  <a:pt x="164" y="36"/>
                  <a:pt x="165" y="36"/>
                </a:cubicBezTo>
                <a:cubicBezTo>
                  <a:pt x="165" y="36"/>
                  <a:pt x="165" y="36"/>
                  <a:pt x="165" y="36"/>
                </a:cubicBezTo>
                <a:cubicBezTo>
                  <a:pt x="167" y="36"/>
                  <a:pt x="169" y="37"/>
                  <a:pt x="169" y="39"/>
                </a:cubicBezTo>
                <a:cubicBezTo>
                  <a:pt x="176" y="61"/>
                  <a:pt x="176" y="61"/>
                  <a:pt x="176" y="61"/>
                </a:cubicBezTo>
                <a:cubicBezTo>
                  <a:pt x="177" y="64"/>
                  <a:pt x="175" y="66"/>
                  <a:pt x="173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69"/>
          <p:cNvSpPr/>
          <p:nvPr/>
        </p:nvSpPr>
        <p:spPr bwMode="auto">
          <a:xfrm>
            <a:off x="1952370" y="3159126"/>
            <a:ext cx="111111" cy="101600"/>
          </a:xfrm>
          <a:custGeom>
            <a:avLst/>
            <a:gdLst>
              <a:gd name="T0" fmla="*/ 26 w 39"/>
              <a:gd name="T1" fmla="*/ 36 h 36"/>
              <a:gd name="T2" fmla="*/ 27 w 39"/>
              <a:gd name="T3" fmla="*/ 36 h 36"/>
              <a:gd name="T4" fmla="*/ 28 w 39"/>
              <a:gd name="T5" fmla="*/ 36 h 36"/>
              <a:gd name="T6" fmla="*/ 39 w 39"/>
              <a:gd name="T7" fmla="*/ 17 h 36"/>
              <a:gd name="T8" fmla="*/ 39 w 39"/>
              <a:gd name="T9" fmla="*/ 16 h 36"/>
              <a:gd name="T10" fmla="*/ 39 w 39"/>
              <a:gd name="T11" fmla="*/ 15 h 36"/>
              <a:gd name="T12" fmla="*/ 13 w 39"/>
              <a:gd name="T13" fmla="*/ 0 h 36"/>
              <a:gd name="T14" fmla="*/ 12 w 39"/>
              <a:gd name="T15" fmla="*/ 0 h 36"/>
              <a:gd name="T16" fmla="*/ 12 w 39"/>
              <a:gd name="T17" fmla="*/ 0 h 36"/>
              <a:gd name="T18" fmla="*/ 0 w 39"/>
              <a:gd name="T19" fmla="*/ 20 h 36"/>
              <a:gd name="T20" fmla="*/ 1 w 39"/>
              <a:gd name="T21" fmla="*/ 21 h 36"/>
              <a:gd name="T22" fmla="*/ 26 w 39"/>
              <a:gd name="T2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36">
                <a:moveTo>
                  <a:pt x="26" y="36"/>
                </a:moveTo>
                <a:cubicBezTo>
                  <a:pt x="26" y="36"/>
                  <a:pt x="27" y="36"/>
                  <a:pt x="27" y="36"/>
                </a:cubicBezTo>
                <a:cubicBezTo>
                  <a:pt x="27" y="36"/>
                  <a:pt x="27" y="36"/>
                  <a:pt x="28" y="36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5"/>
                  <a:pt x="39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1"/>
                  <a:pt x="1" y="21"/>
                </a:cubicBezTo>
                <a:lnTo>
                  <a:pt x="26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70"/>
          <p:cNvSpPr/>
          <p:nvPr/>
        </p:nvSpPr>
        <p:spPr bwMode="auto">
          <a:xfrm>
            <a:off x="1742848" y="3557588"/>
            <a:ext cx="79365" cy="98425"/>
          </a:xfrm>
          <a:custGeom>
            <a:avLst/>
            <a:gdLst>
              <a:gd name="T0" fmla="*/ 27 w 28"/>
              <a:gd name="T1" fmla="*/ 17 h 35"/>
              <a:gd name="T2" fmla="*/ 7 w 28"/>
              <a:gd name="T3" fmla="*/ 3 h 35"/>
              <a:gd name="T4" fmla="*/ 4 w 28"/>
              <a:gd name="T5" fmla="*/ 3 h 35"/>
              <a:gd name="T6" fmla="*/ 0 w 28"/>
              <a:gd name="T7" fmla="*/ 34 h 35"/>
              <a:gd name="T8" fmla="*/ 1 w 28"/>
              <a:gd name="T9" fmla="*/ 35 h 35"/>
              <a:gd name="T10" fmla="*/ 1 w 28"/>
              <a:gd name="T11" fmla="*/ 35 h 35"/>
              <a:gd name="T12" fmla="*/ 2 w 28"/>
              <a:gd name="T13" fmla="*/ 35 h 35"/>
              <a:gd name="T14" fmla="*/ 28 w 28"/>
              <a:gd name="T15" fmla="*/ 17 h 35"/>
              <a:gd name="T16" fmla="*/ 27 w 28"/>
              <a:gd name="T17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35">
                <a:moveTo>
                  <a:pt x="27" y="17"/>
                </a:moveTo>
                <a:cubicBezTo>
                  <a:pt x="16" y="0"/>
                  <a:pt x="7" y="3"/>
                  <a:pt x="7" y="3"/>
                </a:cubicBezTo>
                <a:cubicBezTo>
                  <a:pt x="6" y="3"/>
                  <a:pt x="5" y="3"/>
                  <a:pt x="4" y="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1" y="34"/>
                  <a:pt x="1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7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71"/>
          <p:cNvSpPr>
            <a:spLocks noEditPoints="1"/>
          </p:cNvSpPr>
          <p:nvPr/>
        </p:nvSpPr>
        <p:spPr bwMode="auto">
          <a:xfrm>
            <a:off x="1761895" y="3252788"/>
            <a:ext cx="247618" cy="338138"/>
          </a:xfrm>
          <a:custGeom>
            <a:avLst/>
            <a:gdLst>
              <a:gd name="T0" fmla="*/ 27 w 87"/>
              <a:gd name="T1" fmla="*/ 119 h 119"/>
              <a:gd name="T2" fmla="*/ 87 w 87"/>
              <a:gd name="T3" fmla="*/ 16 h 119"/>
              <a:gd name="T4" fmla="*/ 87 w 87"/>
              <a:gd name="T5" fmla="*/ 16 h 119"/>
              <a:gd name="T6" fmla="*/ 87 w 87"/>
              <a:gd name="T7" fmla="*/ 15 h 119"/>
              <a:gd name="T8" fmla="*/ 61 w 87"/>
              <a:gd name="T9" fmla="*/ 0 h 119"/>
              <a:gd name="T10" fmla="*/ 60 w 87"/>
              <a:gd name="T11" fmla="*/ 0 h 119"/>
              <a:gd name="T12" fmla="*/ 0 w 87"/>
              <a:gd name="T13" fmla="*/ 102 h 119"/>
              <a:gd name="T14" fmla="*/ 27 w 87"/>
              <a:gd name="T15" fmla="*/ 119 h 119"/>
              <a:gd name="T16" fmla="*/ 40 w 87"/>
              <a:gd name="T17" fmla="*/ 57 h 119"/>
              <a:gd name="T18" fmla="*/ 66 w 87"/>
              <a:gd name="T19" fmla="*/ 13 h 119"/>
              <a:gd name="T20" fmla="*/ 72 w 87"/>
              <a:gd name="T21" fmla="*/ 11 h 119"/>
              <a:gd name="T22" fmla="*/ 73 w 87"/>
              <a:gd name="T23" fmla="*/ 17 h 119"/>
              <a:gd name="T24" fmla="*/ 47 w 87"/>
              <a:gd name="T25" fmla="*/ 61 h 119"/>
              <a:gd name="T26" fmla="*/ 43 w 87"/>
              <a:gd name="T27" fmla="*/ 63 h 119"/>
              <a:gd name="T28" fmla="*/ 41 w 87"/>
              <a:gd name="T29" fmla="*/ 63 h 119"/>
              <a:gd name="T30" fmla="*/ 40 w 87"/>
              <a:gd name="T31" fmla="*/ 5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" h="119">
                <a:moveTo>
                  <a:pt x="27" y="119"/>
                </a:moveTo>
                <a:cubicBezTo>
                  <a:pt x="87" y="16"/>
                  <a:pt x="87" y="16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15"/>
                  <a:pt x="87" y="15"/>
                  <a:pt x="87" y="15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4" y="102"/>
                  <a:pt x="15" y="103"/>
                  <a:pt x="27" y="119"/>
                </a:cubicBezTo>
                <a:close/>
                <a:moveTo>
                  <a:pt x="40" y="57"/>
                </a:moveTo>
                <a:cubicBezTo>
                  <a:pt x="66" y="13"/>
                  <a:pt x="66" y="13"/>
                  <a:pt x="66" y="13"/>
                </a:cubicBezTo>
                <a:cubicBezTo>
                  <a:pt x="67" y="11"/>
                  <a:pt x="70" y="10"/>
                  <a:pt x="72" y="11"/>
                </a:cubicBezTo>
                <a:cubicBezTo>
                  <a:pt x="73" y="13"/>
                  <a:pt x="74" y="15"/>
                  <a:pt x="73" y="17"/>
                </a:cubicBezTo>
                <a:cubicBezTo>
                  <a:pt x="47" y="61"/>
                  <a:pt x="47" y="61"/>
                  <a:pt x="47" y="61"/>
                </a:cubicBezTo>
                <a:cubicBezTo>
                  <a:pt x="46" y="63"/>
                  <a:pt x="45" y="63"/>
                  <a:pt x="43" y="63"/>
                </a:cubicBezTo>
                <a:cubicBezTo>
                  <a:pt x="43" y="63"/>
                  <a:pt x="42" y="63"/>
                  <a:pt x="41" y="63"/>
                </a:cubicBezTo>
                <a:cubicBezTo>
                  <a:pt x="39" y="62"/>
                  <a:pt x="39" y="59"/>
                  <a:pt x="40" y="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72"/>
          <p:cNvSpPr/>
          <p:nvPr/>
        </p:nvSpPr>
        <p:spPr bwMode="auto">
          <a:xfrm>
            <a:off x="1758720" y="3468688"/>
            <a:ext cx="438093" cy="236538"/>
          </a:xfrm>
          <a:custGeom>
            <a:avLst/>
            <a:gdLst>
              <a:gd name="T0" fmla="*/ 153 w 154"/>
              <a:gd name="T1" fmla="*/ 2 h 83"/>
              <a:gd name="T2" fmla="*/ 148 w 154"/>
              <a:gd name="T3" fmla="*/ 1 h 83"/>
              <a:gd name="T4" fmla="*/ 141 w 154"/>
              <a:gd name="T5" fmla="*/ 5 h 83"/>
              <a:gd name="T6" fmla="*/ 121 w 154"/>
              <a:gd name="T7" fmla="*/ 20 h 83"/>
              <a:gd name="T8" fmla="*/ 122 w 154"/>
              <a:gd name="T9" fmla="*/ 38 h 83"/>
              <a:gd name="T10" fmla="*/ 122 w 154"/>
              <a:gd name="T11" fmla="*/ 38 h 83"/>
              <a:gd name="T12" fmla="*/ 88 w 154"/>
              <a:gd name="T13" fmla="*/ 44 h 83"/>
              <a:gd name="T14" fmla="*/ 43 w 154"/>
              <a:gd name="T15" fmla="*/ 53 h 83"/>
              <a:gd name="T16" fmla="*/ 41 w 154"/>
              <a:gd name="T17" fmla="*/ 56 h 83"/>
              <a:gd name="T18" fmla="*/ 54 w 154"/>
              <a:gd name="T19" fmla="*/ 70 h 83"/>
              <a:gd name="T20" fmla="*/ 62 w 154"/>
              <a:gd name="T21" fmla="*/ 74 h 83"/>
              <a:gd name="T22" fmla="*/ 62 w 154"/>
              <a:gd name="T23" fmla="*/ 75 h 83"/>
              <a:gd name="T24" fmla="*/ 57 w 154"/>
              <a:gd name="T25" fmla="*/ 75 h 83"/>
              <a:gd name="T26" fmla="*/ 53 w 154"/>
              <a:gd name="T27" fmla="*/ 75 h 83"/>
              <a:gd name="T28" fmla="*/ 29 w 154"/>
              <a:gd name="T29" fmla="*/ 73 h 83"/>
              <a:gd name="T30" fmla="*/ 4 w 154"/>
              <a:gd name="T31" fmla="*/ 70 h 83"/>
              <a:gd name="T32" fmla="*/ 0 w 154"/>
              <a:gd name="T33" fmla="*/ 74 h 83"/>
              <a:gd name="T34" fmla="*/ 4 w 154"/>
              <a:gd name="T35" fmla="*/ 78 h 83"/>
              <a:gd name="T36" fmla="*/ 28 w 154"/>
              <a:gd name="T37" fmla="*/ 80 h 83"/>
              <a:gd name="T38" fmla="*/ 53 w 154"/>
              <a:gd name="T39" fmla="*/ 83 h 83"/>
              <a:gd name="T40" fmla="*/ 56 w 154"/>
              <a:gd name="T41" fmla="*/ 83 h 83"/>
              <a:gd name="T42" fmla="*/ 60 w 154"/>
              <a:gd name="T43" fmla="*/ 83 h 83"/>
              <a:gd name="T44" fmla="*/ 70 w 154"/>
              <a:gd name="T45" fmla="*/ 79 h 83"/>
              <a:gd name="T46" fmla="*/ 69 w 154"/>
              <a:gd name="T47" fmla="*/ 70 h 83"/>
              <a:gd name="T48" fmla="*/ 57 w 154"/>
              <a:gd name="T49" fmla="*/ 62 h 83"/>
              <a:gd name="T50" fmla="*/ 49 w 154"/>
              <a:gd name="T51" fmla="*/ 59 h 83"/>
              <a:gd name="T52" fmla="*/ 89 w 154"/>
              <a:gd name="T53" fmla="*/ 52 h 83"/>
              <a:gd name="T54" fmla="*/ 130 w 154"/>
              <a:gd name="T55" fmla="*/ 44 h 83"/>
              <a:gd name="T56" fmla="*/ 133 w 154"/>
              <a:gd name="T57" fmla="*/ 42 h 83"/>
              <a:gd name="T58" fmla="*/ 133 w 154"/>
              <a:gd name="T59" fmla="*/ 38 h 83"/>
              <a:gd name="T60" fmla="*/ 128 w 154"/>
              <a:gd name="T61" fmla="*/ 33 h 83"/>
              <a:gd name="T62" fmla="*/ 127 w 154"/>
              <a:gd name="T63" fmla="*/ 25 h 83"/>
              <a:gd name="T64" fmla="*/ 145 w 154"/>
              <a:gd name="T65" fmla="*/ 12 h 83"/>
              <a:gd name="T66" fmla="*/ 152 w 154"/>
              <a:gd name="T67" fmla="*/ 8 h 83"/>
              <a:gd name="T68" fmla="*/ 153 w 154"/>
              <a:gd name="T69" fmla="*/ 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83">
                <a:moveTo>
                  <a:pt x="153" y="2"/>
                </a:moveTo>
                <a:cubicBezTo>
                  <a:pt x="152" y="0"/>
                  <a:pt x="149" y="0"/>
                  <a:pt x="148" y="1"/>
                </a:cubicBezTo>
                <a:cubicBezTo>
                  <a:pt x="146" y="2"/>
                  <a:pt x="143" y="4"/>
                  <a:pt x="141" y="5"/>
                </a:cubicBezTo>
                <a:cubicBezTo>
                  <a:pt x="134" y="9"/>
                  <a:pt x="126" y="14"/>
                  <a:pt x="121" y="20"/>
                </a:cubicBezTo>
                <a:cubicBezTo>
                  <a:pt x="113" y="28"/>
                  <a:pt x="119" y="35"/>
                  <a:pt x="122" y="38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12" y="42"/>
                  <a:pt x="100" y="43"/>
                  <a:pt x="88" y="44"/>
                </a:cubicBezTo>
                <a:cubicBezTo>
                  <a:pt x="73" y="45"/>
                  <a:pt x="57" y="46"/>
                  <a:pt x="43" y="53"/>
                </a:cubicBezTo>
                <a:cubicBezTo>
                  <a:pt x="42" y="53"/>
                  <a:pt x="41" y="54"/>
                  <a:pt x="41" y="56"/>
                </a:cubicBezTo>
                <a:cubicBezTo>
                  <a:pt x="39" y="64"/>
                  <a:pt x="47" y="67"/>
                  <a:pt x="54" y="70"/>
                </a:cubicBezTo>
                <a:cubicBezTo>
                  <a:pt x="57" y="71"/>
                  <a:pt x="61" y="73"/>
                  <a:pt x="62" y="74"/>
                </a:cubicBezTo>
                <a:cubicBezTo>
                  <a:pt x="62" y="74"/>
                  <a:pt x="62" y="75"/>
                  <a:pt x="62" y="75"/>
                </a:cubicBezTo>
                <a:cubicBezTo>
                  <a:pt x="61" y="75"/>
                  <a:pt x="58" y="75"/>
                  <a:pt x="57" y="75"/>
                </a:cubicBezTo>
                <a:cubicBezTo>
                  <a:pt x="55" y="75"/>
                  <a:pt x="54" y="75"/>
                  <a:pt x="53" y="75"/>
                </a:cubicBezTo>
                <a:cubicBezTo>
                  <a:pt x="45" y="75"/>
                  <a:pt x="37" y="74"/>
                  <a:pt x="29" y="73"/>
                </a:cubicBezTo>
                <a:cubicBezTo>
                  <a:pt x="21" y="71"/>
                  <a:pt x="12" y="70"/>
                  <a:pt x="4" y="70"/>
                </a:cubicBezTo>
                <a:cubicBezTo>
                  <a:pt x="2" y="70"/>
                  <a:pt x="0" y="72"/>
                  <a:pt x="0" y="74"/>
                </a:cubicBezTo>
                <a:cubicBezTo>
                  <a:pt x="0" y="76"/>
                  <a:pt x="2" y="78"/>
                  <a:pt x="4" y="78"/>
                </a:cubicBezTo>
                <a:cubicBezTo>
                  <a:pt x="12" y="78"/>
                  <a:pt x="19" y="79"/>
                  <a:pt x="28" y="80"/>
                </a:cubicBezTo>
                <a:cubicBezTo>
                  <a:pt x="36" y="82"/>
                  <a:pt x="45" y="83"/>
                  <a:pt x="53" y="83"/>
                </a:cubicBezTo>
                <a:cubicBezTo>
                  <a:pt x="54" y="83"/>
                  <a:pt x="55" y="83"/>
                  <a:pt x="56" y="83"/>
                </a:cubicBezTo>
                <a:cubicBezTo>
                  <a:pt x="58" y="83"/>
                  <a:pt x="59" y="83"/>
                  <a:pt x="60" y="83"/>
                </a:cubicBezTo>
                <a:cubicBezTo>
                  <a:pt x="64" y="83"/>
                  <a:pt x="68" y="82"/>
                  <a:pt x="70" y="79"/>
                </a:cubicBezTo>
                <a:cubicBezTo>
                  <a:pt x="72" y="75"/>
                  <a:pt x="69" y="71"/>
                  <a:pt x="69" y="70"/>
                </a:cubicBezTo>
                <a:cubicBezTo>
                  <a:pt x="66" y="66"/>
                  <a:pt x="62" y="64"/>
                  <a:pt x="57" y="62"/>
                </a:cubicBezTo>
                <a:cubicBezTo>
                  <a:pt x="55" y="62"/>
                  <a:pt x="51" y="60"/>
                  <a:pt x="49" y="59"/>
                </a:cubicBezTo>
                <a:cubicBezTo>
                  <a:pt x="62" y="54"/>
                  <a:pt x="75" y="53"/>
                  <a:pt x="89" y="52"/>
                </a:cubicBezTo>
                <a:cubicBezTo>
                  <a:pt x="103" y="50"/>
                  <a:pt x="117" y="49"/>
                  <a:pt x="130" y="44"/>
                </a:cubicBezTo>
                <a:cubicBezTo>
                  <a:pt x="132" y="44"/>
                  <a:pt x="132" y="43"/>
                  <a:pt x="133" y="42"/>
                </a:cubicBezTo>
                <a:cubicBezTo>
                  <a:pt x="133" y="41"/>
                  <a:pt x="133" y="39"/>
                  <a:pt x="133" y="38"/>
                </a:cubicBezTo>
                <a:cubicBezTo>
                  <a:pt x="131" y="36"/>
                  <a:pt x="130" y="34"/>
                  <a:pt x="128" y="33"/>
                </a:cubicBezTo>
                <a:cubicBezTo>
                  <a:pt x="124" y="28"/>
                  <a:pt x="124" y="28"/>
                  <a:pt x="127" y="25"/>
                </a:cubicBezTo>
                <a:cubicBezTo>
                  <a:pt x="131" y="20"/>
                  <a:pt x="139" y="16"/>
                  <a:pt x="145" y="12"/>
                </a:cubicBezTo>
                <a:cubicBezTo>
                  <a:pt x="148" y="10"/>
                  <a:pt x="150" y="9"/>
                  <a:pt x="152" y="8"/>
                </a:cubicBezTo>
                <a:cubicBezTo>
                  <a:pt x="154" y="6"/>
                  <a:pt x="154" y="4"/>
                  <a:pt x="153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73"/>
          <p:cNvSpPr>
            <a:spLocks noEditPoints="1"/>
          </p:cNvSpPr>
          <p:nvPr/>
        </p:nvSpPr>
        <p:spPr bwMode="auto">
          <a:xfrm>
            <a:off x="6419014" y="3173413"/>
            <a:ext cx="544442" cy="508000"/>
          </a:xfrm>
          <a:custGeom>
            <a:avLst/>
            <a:gdLst>
              <a:gd name="T0" fmla="*/ 162 w 192"/>
              <a:gd name="T1" fmla="*/ 0 h 179"/>
              <a:gd name="T2" fmla="*/ 29 w 192"/>
              <a:gd name="T3" fmla="*/ 0 h 179"/>
              <a:gd name="T4" fmla="*/ 0 w 192"/>
              <a:gd name="T5" fmla="*/ 29 h 179"/>
              <a:gd name="T6" fmla="*/ 0 w 192"/>
              <a:gd name="T7" fmla="*/ 30 h 179"/>
              <a:gd name="T8" fmla="*/ 0 w 192"/>
              <a:gd name="T9" fmla="*/ 34 h 179"/>
              <a:gd name="T10" fmla="*/ 0 w 192"/>
              <a:gd name="T11" fmla="*/ 104 h 179"/>
              <a:gd name="T12" fmla="*/ 23 w 192"/>
              <a:gd name="T13" fmla="*/ 136 h 179"/>
              <a:gd name="T14" fmla="*/ 139 w 192"/>
              <a:gd name="T15" fmla="*/ 178 h 179"/>
              <a:gd name="T16" fmla="*/ 139 w 192"/>
              <a:gd name="T17" fmla="*/ 178 h 179"/>
              <a:gd name="T18" fmla="*/ 143 w 192"/>
              <a:gd name="T19" fmla="*/ 179 h 179"/>
              <a:gd name="T20" fmla="*/ 165 w 192"/>
              <a:gd name="T21" fmla="*/ 153 h 179"/>
              <a:gd name="T22" fmla="*/ 165 w 192"/>
              <a:gd name="T23" fmla="*/ 128 h 179"/>
              <a:gd name="T24" fmla="*/ 192 w 192"/>
              <a:gd name="T25" fmla="*/ 100 h 179"/>
              <a:gd name="T26" fmla="*/ 192 w 192"/>
              <a:gd name="T27" fmla="*/ 29 h 179"/>
              <a:gd name="T28" fmla="*/ 162 w 192"/>
              <a:gd name="T29" fmla="*/ 0 h 179"/>
              <a:gd name="T30" fmla="*/ 140 w 192"/>
              <a:gd name="T31" fmla="*/ 154 h 179"/>
              <a:gd name="T32" fmla="*/ 137 w 192"/>
              <a:gd name="T33" fmla="*/ 156 h 179"/>
              <a:gd name="T34" fmla="*/ 136 w 192"/>
              <a:gd name="T35" fmla="*/ 156 h 179"/>
              <a:gd name="T36" fmla="*/ 36 w 192"/>
              <a:gd name="T37" fmla="*/ 123 h 179"/>
              <a:gd name="T38" fmla="*/ 18 w 192"/>
              <a:gd name="T39" fmla="*/ 92 h 179"/>
              <a:gd name="T40" fmla="*/ 18 w 192"/>
              <a:gd name="T41" fmla="*/ 30 h 179"/>
              <a:gd name="T42" fmla="*/ 22 w 192"/>
              <a:gd name="T43" fmla="*/ 27 h 179"/>
              <a:gd name="T44" fmla="*/ 25 w 192"/>
              <a:gd name="T45" fmla="*/ 30 h 179"/>
              <a:gd name="T46" fmla="*/ 25 w 192"/>
              <a:gd name="T47" fmla="*/ 93 h 179"/>
              <a:gd name="T48" fmla="*/ 38 w 192"/>
              <a:gd name="T49" fmla="*/ 115 h 179"/>
              <a:gd name="T50" fmla="*/ 138 w 192"/>
              <a:gd name="T51" fmla="*/ 149 h 179"/>
              <a:gd name="T52" fmla="*/ 140 w 192"/>
              <a:gd name="T53" fmla="*/ 154 h 179"/>
              <a:gd name="T54" fmla="*/ 148 w 192"/>
              <a:gd name="T55" fmla="*/ 114 h 179"/>
              <a:gd name="T56" fmla="*/ 144 w 192"/>
              <a:gd name="T57" fmla="*/ 116 h 179"/>
              <a:gd name="T58" fmla="*/ 143 w 192"/>
              <a:gd name="T59" fmla="*/ 116 h 179"/>
              <a:gd name="T60" fmla="*/ 111 w 192"/>
              <a:gd name="T61" fmla="*/ 107 h 179"/>
              <a:gd name="T62" fmla="*/ 109 w 192"/>
              <a:gd name="T63" fmla="*/ 102 h 179"/>
              <a:gd name="T64" fmla="*/ 114 w 192"/>
              <a:gd name="T65" fmla="*/ 99 h 179"/>
              <a:gd name="T66" fmla="*/ 145 w 192"/>
              <a:gd name="T67" fmla="*/ 109 h 179"/>
              <a:gd name="T68" fmla="*/ 148 w 192"/>
              <a:gd name="T69" fmla="*/ 114 h 179"/>
              <a:gd name="T70" fmla="*/ 184 w 192"/>
              <a:gd name="T71" fmla="*/ 100 h 179"/>
              <a:gd name="T72" fmla="*/ 165 w 192"/>
              <a:gd name="T73" fmla="*/ 121 h 179"/>
              <a:gd name="T74" fmla="*/ 165 w 192"/>
              <a:gd name="T75" fmla="*/ 77 h 179"/>
              <a:gd name="T76" fmla="*/ 141 w 192"/>
              <a:gd name="T77" fmla="*/ 45 h 179"/>
              <a:gd name="T78" fmla="*/ 141 w 192"/>
              <a:gd name="T79" fmla="*/ 44 h 179"/>
              <a:gd name="T80" fmla="*/ 129 w 192"/>
              <a:gd name="T81" fmla="*/ 40 h 179"/>
              <a:gd name="T82" fmla="*/ 161 w 192"/>
              <a:gd name="T83" fmla="*/ 40 h 179"/>
              <a:gd name="T84" fmla="*/ 165 w 192"/>
              <a:gd name="T85" fmla="*/ 36 h 179"/>
              <a:gd name="T86" fmla="*/ 161 w 192"/>
              <a:gd name="T87" fmla="*/ 32 h 179"/>
              <a:gd name="T88" fmla="*/ 106 w 192"/>
              <a:gd name="T89" fmla="*/ 32 h 179"/>
              <a:gd name="T90" fmla="*/ 36 w 192"/>
              <a:gd name="T91" fmla="*/ 8 h 179"/>
              <a:gd name="T92" fmla="*/ 162 w 192"/>
              <a:gd name="T93" fmla="*/ 8 h 179"/>
              <a:gd name="T94" fmla="*/ 184 w 192"/>
              <a:gd name="T95" fmla="*/ 29 h 179"/>
              <a:gd name="T96" fmla="*/ 184 w 192"/>
              <a:gd name="T97" fmla="*/ 10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" h="179">
                <a:moveTo>
                  <a:pt x="162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2"/>
                  <a:pt x="0" y="33"/>
                  <a:pt x="0" y="3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9"/>
                  <a:pt x="9" y="132"/>
                  <a:pt x="23" y="136"/>
                </a:cubicBezTo>
                <a:cubicBezTo>
                  <a:pt x="139" y="178"/>
                  <a:pt x="139" y="178"/>
                  <a:pt x="139" y="178"/>
                </a:cubicBezTo>
                <a:cubicBezTo>
                  <a:pt x="139" y="178"/>
                  <a:pt x="139" y="178"/>
                  <a:pt x="139" y="178"/>
                </a:cubicBezTo>
                <a:cubicBezTo>
                  <a:pt x="141" y="178"/>
                  <a:pt x="142" y="179"/>
                  <a:pt x="143" y="179"/>
                </a:cubicBezTo>
                <a:cubicBezTo>
                  <a:pt x="156" y="179"/>
                  <a:pt x="165" y="167"/>
                  <a:pt x="165" y="153"/>
                </a:cubicBezTo>
                <a:cubicBezTo>
                  <a:pt x="165" y="128"/>
                  <a:pt x="165" y="128"/>
                  <a:pt x="165" y="128"/>
                </a:cubicBezTo>
                <a:cubicBezTo>
                  <a:pt x="180" y="127"/>
                  <a:pt x="192" y="115"/>
                  <a:pt x="192" y="100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2" y="13"/>
                  <a:pt x="179" y="0"/>
                  <a:pt x="162" y="0"/>
                </a:cubicBezTo>
                <a:close/>
                <a:moveTo>
                  <a:pt x="140" y="154"/>
                </a:moveTo>
                <a:cubicBezTo>
                  <a:pt x="140" y="155"/>
                  <a:pt x="138" y="156"/>
                  <a:pt x="137" y="156"/>
                </a:cubicBezTo>
                <a:cubicBezTo>
                  <a:pt x="136" y="156"/>
                  <a:pt x="136" y="156"/>
                  <a:pt x="136" y="156"/>
                </a:cubicBezTo>
                <a:cubicBezTo>
                  <a:pt x="135" y="156"/>
                  <a:pt x="53" y="128"/>
                  <a:pt x="36" y="123"/>
                </a:cubicBezTo>
                <a:cubicBezTo>
                  <a:pt x="20" y="117"/>
                  <a:pt x="17" y="101"/>
                  <a:pt x="18" y="9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28"/>
                  <a:pt x="19" y="27"/>
                  <a:pt x="22" y="27"/>
                </a:cubicBezTo>
                <a:cubicBezTo>
                  <a:pt x="24" y="27"/>
                  <a:pt x="25" y="28"/>
                  <a:pt x="25" y="30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4"/>
                  <a:pt x="24" y="111"/>
                  <a:pt x="38" y="115"/>
                </a:cubicBezTo>
                <a:cubicBezTo>
                  <a:pt x="56" y="121"/>
                  <a:pt x="137" y="148"/>
                  <a:pt x="138" y="149"/>
                </a:cubicBezTo>
                <a:cubicBezTo>
                  <a:pt x="140" y="149"/>
                  <a:pt x="141" y="151"/>
                  <a:pt x="140" y="154"/>
                </a:cubicBezTo>
                <a:close/>
                <a:moveTo>
                  <a:pt x="148" y="114"/>
                </a:moveTo>
                <a:cubicBezTo>
                  <a:pt x="148" y="115"/>
                  <a:pt x="146" y="116"/>
                  <a:pt x="144" y="116"/>
                </a:cubicBezTo>
                <a:cubicBezTo>
                  <a:pt x="144" y="116"/>
                  <a:pt x="144" y="116"/>
                  <a:pt x="143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9" y="106"/>
                  <a:pt x="108" y="104"/>
                  <a:pt x="109" y="102"/>
                </a:cubicBezTo>
                <a:cubicBezTo>
                  <a:pt x="109" y="100"/>
                  <a:pt x="111" y="98"/>
                  <a:pt x="114" y="99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147" y="109"/>
                  <a:pt x="149" y="112"/>
                  <a:pt x="148" y="114"/>
                </a:cubicBezTo>
                <a:close/>
                <a:moveTo>
                  <a:pt x="184" y="100"/>
                </a:moveTo>
                <a:cubicBezTo>
                  <a:pt x="184" y="110"/>
                  <a:pt x="176" y="119"/>
                  <a:pt x="165" y="121"/>
                </a:cubicBezTo>
                <a:cubicBezTo>
                  <a:pt x="165" y="77"/>
                  <a:pt x="165" y="77"/>
                  <a:pt x="165" y="77"/>
                </a:cubicBezTo>
                <a:cubicBezTo>
                  <a:pt x="165" y="63"/>
                  <a:pt x="157" y="52"/>
                  <a:pt x="141" y="45"/>
                </a:cubicBezTo>
                <a:cubicBezTo>
                  <a:pt x="141" y="44"/>
                  <a:pt x="141" y="44"/>
                  <a:pt x="141" y="44"/>
                </a:cubicBezTo>
                <a:cubicBezTo>
                  <a:pt x="141" y="44"/>
                  <a:pt x="136" y="43"/>
                  <a:pt x="129" y="40"/>
                </a:cubicBezTo>
                <a:cubicBezTo>
                  <a:pt x="161" y="40"/>
                  <a:pt x="161" y="40"/>
                  <a:pt x="161" y="40"/>
                </a:cubicBezTo>
                <a:cubicBezTo>
                  <a:pt x="164" y="40"/>
                  <a:pt x="165" y="38"/>
                  <a:pt x="165" y="36"/>
                </a:cubicBezTo>
                <a:cubicBezTo>
                  <a:pt x="165" y="34"/>
                  <a:pt x="164" y="32"/>
                  <a:pt x="161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83" y="25"/>
                  <a:pt x="54" y="15"/>
                  <a:pt x="36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174" y="8"/>
                  <a:pt x="184" y="18"/>
                  <a:pt x="184" y="29"/>
                </a:cubicBezTo>
                <a:lnTo>
                  <a:pt x="184" y="1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74"/>
          <p:cNvSpPr/>
          <p:nvPr/>
        </p:nvSpPr>
        <p:spPr bwMode="auto">
          <a:xfrm>
            <a:off x="5547590" y="3454401"/>
            <a:ext cx="231745" cy="244475"/>
          </a:xfrm>
          <a:custGeom>
            <a:avLst/>
            <a:gdLst>
              <a:gd name="T0" fmla="*/ 82 w 82"/>
              <a:gd name="T1" fmla="*/ 86 h 86"/>
              <a:gd name="T2" fmla="*/ 82 w 82"/>
              <a:gd name="T3" fmla="*/ 85 h 86"/>
              <a:gd name="T4" fmla="*/ 9 w 82"/>
              <a:gd name="T5" fmla="*/ 0 h 86"/>
              <a:gd name="T6" fmla="*/ 8 w 82"/>
              <a:gd name="T7" fmla="*/ 2 h 86"/>
              <a:gd name="T8" fmla="*/ 0 w 82"/>
              <a:gd name="T9" fmla="*/ 26 h 86"/>
              <a:gd name="T10" fmla="*/ 11 w 82"/>
              <a:gd name="T11" fmla="*/ 85 h 86"/>
              <a:gd name="T12" fmla="*/ 11 w 82"/>
              <a:gd name="T13" fmla="*/ 86 h 86"/>
              <a:gd name="T14" fmla="*/ 82 w 82"/>
              <a:gd name="T1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86">
                <a:moveTo>
                  <a:pt x="82" y="86"/>
                </a:moveTo>
                <a:cubicBezTo>
                  <a:pt x="82" y="85"/>
                  <a:pt x="82" y="85"/>
                  <a:pt x="82" y="85"/>
                </a:cubicBezTo>
                <a:cubicBezTo>
                  <a:pt x="75" y="43"/>
                  <a:pt x="46" y="10"/>
                  <a:pt x="9" y="0"/>
                </a:cubicBezTo>
                <a:cubicBezTo>
                  <a:pt x="9" y="1"/>
                  <a:pt x="8" y="1"/>
                  <a:pt x="8" y="2"/>
                </a:cubicBezTo>
                <a:cubicBezTo>
                  <a:pt x="0" y="26"/>
                  <a:pt x="0" y="26"/>
                  <a:pt x="0" y="26"/>
                </a:cubicBezTo>
                <a:cubicBezTo>
                  <a:pt x="11" y="85"/>
                  <a:pt x="11" y="85"/>
                  <a:pt x="11" y="85"/>
                </a:cubicBezTo>
                <a:cubicBezTo>
                  <a:pt x="11" y="85"/>
                  <a:pt x="11" y="86"/>
                  <a:pt x="11" y="86"/>
                </a:cubicBezTo>
                <a:lnTo>
                  <a:pt x="82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75"/>
          <p:cNvSpPr/>
          <p:nvPr/>
        </p:nvSpPr>
        <p:spPr bwMode="auto">
          <a:xfrm>
            <a:off x="5238068" y="3454401"/>
            <a:ext cx="231745" cy="244475"/>
          </a:xfrm>
          <a:custGeom>
            <a:avLst/>
            <a:gdLst>
              <a:gd name="T0" fmla="*/ 71 w 82"/>
              <a:gd name="T1" fmla="*/ 85 h 86"/>
              <a:gd name="T2" fmla="*/ 82 w 82"/>
              <a:gd name="T3" fmla="*/ 26 h 86"/>
              <a:gd name="T4" fmla="*/ 74 w 82"/>
              <a:gd name="T5" fmla="*/ 2 h 86"/>
              <a:gd name="T6" fmla="*/ 74 w 82"/>
              <a:gd name="T7" fmla="*/ 0 h 86"/>
              <a:gd name="T8" fmla="*/ 0 w 82"/>
              <a:gd name="T9" fmla="*/ 85 h 86"/>
              <a:gd name="T10" fmla="*/ 0 w 82"/>
              <a:gd name="T11" fmla="*/ 86 h 86"/>
              <a:gd name="T12" fmla="*/ 71 w 82"/>
              <a:gd name="T13" fmla="*/ 86 h 86"/>
              <a:gd name="T14" fmla="*/ 71 w 82"/>
              <a:gd name="T15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86">
                <a:moveTo>
                  <a:pt x="71" y="85"/>
                </a:moveTo>
                <a:cubicBezTo>
                  <a:pt x="82" y="26"/>
                  <a:pt x="82" y="26"/>
                  <a:pt x="82" y="26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1"/>
                  <a:pt x="74" y="1"/>
                  <a:pt x="74" y="0"/>
                </a:cubicBezTo>
                <a:cubicBezTo>
                  <a:pt x="36" y="10"/>
                  <a:pt x="7" y="43"/>
                  <a:pt x="0" y="85"/>
                </a:cubicBezTo>
                <a:cubicBezTo>
                  <a:pt x="0" y="86"/>
                  <a:pt x="0" y="86"/>
                  <a:pt x="0" y="86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1" y="85"/>
                  <a:pt x="71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76"/>
          <p:cNvSpPr/>
          <p:nvPr/>
        </p:nvSpPr>
        <p:spPr bwMode="auto">
          <a:xfrm>
            <a:off x="5461876" y="3540126"/>
            <a:ext cx="93650" cy="158750"/>
          </a:xfrm>
          <a:custGeom>
            <a:avLst/>
            <a:gdLst>
              <a:gd name="T0" fmla="*/ 23 w 33"/>
              <a:gd name="T1" fmla="*/ 0 h 56"/>
              <a:gd name="T2" fmla="*/ 21 w 33"/>
              <a:gd name="T3" fmla="*/ 0 h 56"/>
              <a:gd name="T4" fmla="*/ 12 w 33"/>
              <a:gd name="T5" fmla="*/ 0 h 56"/>
              <a:gd name="T6" fmla="*/ 11 w 33"/>
              <a:gd name="T7" fmla="*/ 0 h 56"/>
              <a:gd name="T8" fmla="*/ 0 w 33"/>
              <a:gd name="T9" fmla="*/ 56 h 56"/>
              <a:gd name="T10" fmla="*/ 0 w 33"/>
              <a:gd name="T11" fmla="*/ 56 h 56"/>
              <a:gd name="T12" fmla="*/ 33 w 33"/>
              <a:gd name="T13" fmla="*/ 56 h 56"/>
              <a:gd name="T14" fmla="*/ 33 w 33"/>
              <a:gd name="T15" fmla="*/ 56 h 56"/>
              <a:gd name="T16" fmla="*/ 23 w 33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56">
                <a:moveTo>
                  <a:pt x="23" y="0"/>
                </a:moveTo>
                <a:cubicBezTo>
                  <a:pt x="21" y="0"/>
                  <a:pt x="21" y="0"/>
                  <a:pt x="2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77"/>
          <p:cNvSpPr/>
          <p:nvPr/>
        </p:nvSpPr>
        <p:spPr bwMode="auto">
          <a:xfrm>
            <a:off x="5468225" y="3449638"/>
            <a:ext cx="80952" cy="68263"/>
          </a:xfrm>
          <a:custGeom>
            <a:avLst/>
            <a:gdLst>
              <a:gd name="T0" fmla="*/ 0 w 29"/>
              <a:gd name="T1" fmla="*/ 1 h 24"/>
              <a:gd name="T2" fmla="*/ 0 w 29"/>
              <a:gd name="T3" fmla="*/ 1 h 24"/>
              <a:gd name="T4" fmla="*/ 8 w 29"/>
              <a:gd name="T5" fmla="*/ 24 h 24"/>
              <a:gd name="T6" fmla="*/ 10 w 29"/>
              <a:gd name="T7" fmla="*/ 24 h 24"/>
              <a:gd name="T8" fmla="*/ 19 w 29"/>
              <a:gd name="T9" fmla="*/ 24 h 24"/>
              <a:gd name="T10" fmla="*/ 21 w 29"/>
              <a:gd name="T11" fmla="*/ 24 h 24"/>
              <a:gd name="T12" fmla="*/ 29 w 29"/>
              <a:gd name="T13" fmla="*/ 1 h 24"/>
              <a:gd name="T14" fmla="*/ 29 w 29"/>
              <a:gd name="T15" fmla="*/ 1 h 24"/>
              <a:gd name="T16" fmla="*/ 15 w 29"/>
              <a:gd name="T17" fmla="*/ 0 h 24"/>
              <a:gd name="T18" fmla="*/ 0 w 29"/>
              <a:gd name="T19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4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8" y="24"/>
                  <a:pt x="8" y="24"/>
                  <a:pt x="8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4" y="0"/>
                  <a:pt x="19" y="0"/>
                  <a:pt x="15" y="0"/>
                </a:cubicBezTo>
                <a:cubicBezTo>
                  <a:pt x="10" y="0"/>
                  <a:pt x="5" y="0"/>
                  <a:pt x="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78"/>
          <p:cNvSpPr>
            <a:spLocks noEditPoints="1"/>
          </p:cNvSpPr>
          <p:nvPr/>
        </p:nvSpPr>
        <p:spPr bwMode="auto">
          <a:xfrm>
            <a:off x="5401559" y="3152776"/>
            <a:ext cx="214285" cy="276225"/>
          </a:xfrm>
          <a:custGeom>
            <a:avLst/>
            <a:gdLst>
              <a:gd name="T0" fmla="*/ 38 w 75"/>
              <a:gd name="T1" fmla="*/ 97 h 97"/>
              <a:gd name="T2" fmla="*/ 75 w 75"/>
              <a:gd name="T3" fmla="*/ 49 h 97"/>
              <a:gd name="T4" fmla="*/ 38 w 75"/>
              <a:gd name="T5" fmla="*/ 0 h 97"/>
              <a:gd name="T6" fmla="*/ 0 w 75"/>
              <a:gd name="T7" fmla="*/ 49 h 97"/>
              <a:gd name="T8" fmla="*/ 38 w 75"/>
              <a:gd name="T9" fmla="*/ 97 h 97"/>
              <a:gd name="T10" fmla="*/ 23 w 75"/>
              <a:gd name="T11" fmla="*/ 19 h 97"/>
              <a:gd name="T12" fmla="*/ 29 w 75"/>
              <a:gd name="T13" fmla="*/ 19 h 97"/>
              <a:gd name="T14" fmla="*/ 29 w 75"/>
              <a:gd name="T15" fmla="*/ 24 h 97"/>
              <a:gd name="T16" fmla="*/ 24 w 75"/>
              <a:gd name="T17" fmla="*/ 69 h 97"/>
              <a:gd name="T18" fmla="*/ 22 w 75"/>
              <a:gd name="T19" fmla="*/ 74 h 97"/>
              <a:gd name="T20" fmla="*/ 20 w 75"/>
              <a:gd name="T21" fmla="*/ 74 h 97"/>
              <a:gd name="T22" fmla="*/ 17 w 75"/>
              <a:gd name="T23" fmla="*/ 72 h 97"/>
              <a:gd name="T24" fmla="*/ 23 w 75"/>
              <a:gd name="T25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" h="97">
                <a:moveTo>
                  <a:pt x="38" y="97"/>
                </a:moveTo>
                <a:cubicBezTo>
                  <a:pt x="58" y="97"/>
                  <a:pt x="75" y="75"/>
                  <a:pt x="75" y="49"/>
                </a:cubicBezTo>
                <a:cubicBezTo>
                  <a:pt x="75" y="22"/>
                  <a:pt x="58" y="0"/>
                  <a:pt x="38" y="0"/>
                </a:cubicBezTo>
                <a:cubicBezTo>
                  <a:pt x="17" y="0"/>
                  <a:pt x="0" y="22"/>
                  <a:pt x="0" y="49"/>
                </a:cubicBezTo>
                <a:cubicBezTo>
                  <a:pt x="0" y="75"/>
                  <a:pt x="17" y="97"/>
                  <a:pt x="38" y="97"/>
                </a:cubicBezTo>
                <a:close/>
                <a:moveTo>
                  <a:pt x="23" y="19"/>
                </a:moveTo>
                <a:cubicBezTo>
                  <a:pt x="25" y="17"/>
                  <a:pt x="27" y="17"/>
                  <a:pt x="29" y="19"/>
                </a:cubicBezTo>
                <a:cubicBezTo>
                  <a:pt x="30" y="20"/>
                  <a:pt x="31" y="23"/>
                  <a:pt x="29" y="24"/>
                </a:cubicBezTo>
                <a:cubicBezTo>
                  <a:pt x="28" y="25"/>
                  <a:pt x="12" y="43"/>
                  <a:pt x="24" y="69"/>
                </a:cubicBezTo>
                <a:cubicBezTo>
                  <a:pt x="25" y="71"/>
                  <a:pt x="24" y="73"/>
                  <a:pt x="22" y="74"/>
                </a:cubicBezTo>
                <a:cubicBezTo>
                  <a:pt x="21" y="74"/>
                  <a:pt x="21" y="74"/>
                  <a:pt x="20" y="74"/>
                </a:cubicBezTo>
                <a:cubicBezTo>
                  <a:pt x="19" y="74"/>
                  <a:pt x="17" y="74"/>
                  <a:pt x="17" y="72"/>
                </a:cubicBezTo>
                <a:cubicBezTo>
                  <a:pt x="3" y="41"/>
                  <a:pt x="22" y="20"/>
                  <a:pt x="23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79"/>
          <p:cNvSpPr>
            <a:spLocks noEditPoints="1"/>
          </p:cNvSpPr>
          <p:nvPr/>
        </p:nvSpPr>
        <p:spPr bwMode="auto">
          <a:xfrm>
            <a:off x="4055534" y="3155951"/>
            <a:ext cx="542854" cy="542925"/>
          </a:xfrm>
          <a:custGeom>
            <a:avLst/>
            <a:gdLst>
              <a:gd name="T0" fmla="*/ 178 w 191"/>
              <a:gd name="T1" fmla="*/ 0 h 191"/>
              <a:gd name="T2" fmla="*/ 13 w 191"/>
              <a:gd name="T3" fmla="*/ 0 h 191"/>
              <a:gd name="T4" fmla="*/ 0 w 191"/>
              <a:gd name="T5" fmla="*/ 13 h 191"/>
              <a:gd name="T6" fmla="*/ 0 w 191"/>
              <a:gd name="T7" fmla="*/ 178 h 191"/>
              <a:gd name="T8" fmla="*/ 13 w 191"/>
              <a:gd name="T9" fmla="*/ 191 h 191"/>
              <a:gd name="T10" fmla="*/ 64 w 191"/>
              <a:gd name="T11" fmla="*/ 191 h 191"/>
              <a:gd name="T12" fmla="*/ 64 w 191"/>
              <a:gd name="T13" fmla="*/ 105 h 191"/>
              <a:gd name="T14" fmla="*/ 128 w 191"/>
              <a:gd name="T15" fmla="*/ 105 h 191"/>
              <a:gd name="T16" fmla="*/ 128 w 191"/>
              <a:gd name="T17" fmla="*/ 191 h 191"/>
              <a:gd name="T18" fmla="*/ 178 w 191"/>
              <a:gd name="T19" fmla="*/ 191 h 191"/>
              <a:gd name="T20" fmla="*/ 191 w 191"/>
              <a:gd name="T21" fmla="*/ 178 h 191"/>
              <a:gd name="T22" fmla="*/ 191 w 191"/>
              <a:gd name="T23" fmla="*/ 13 h 191"/>
              <a:gd name="T24" fmla="*/ 178 w 191"/>
              <a:gd name="T25" fmla="*/ 0 h 191"/>
              <a:gd name="T26" fmla="*/ 46 w 191"/>
              <a:gd name="T27" fmla="*/ 178 h 191"/>
              <a:gd name="T28" fmla="*/ 21 w 191"/>
              <a:gd name="T29" fmla="*/ 178 h 191"/>
              <a:gd name="T30" fmla="*/ 21 w 191"/>
              <a:gd name="T31" fmla="*/ 105 h 191"/>
              <a:gd name="T32" fmla="*/ 46 w 191"/>
              <a:gd name="T33" fmla="*/ 105 h 191"/>
              <a:gd name="T34" fmla="*/ 46 w 191"/>
              <a:gd name="T35" fmla="*/ 178 h 191"/>
              <a:gd name="T36" fmla="*/ 46 w 191"/>
              <a:gd name="T37" fmla="*/ 89 h 191"/>
              <a:gd name="T38" fmla="*/ 21 w 191"/>
              <a:gd name="T39" fmla="*/ 89 h 191"/>
              <a:gd name="T40" fmla="*/ 21 w 191"/>
              <a:gd name="T41" fmla="*/ 14 h 191"/>
              <a:gd name="T42" fmla="*/ 46 w 191"/>
              <a:gd name="T43" fmla="*/ 14 h 191"/>
              <a:gd name="T44" fmla="*/ 46 w 191"/>
              <a:gd name="T45" fmla="*/ 89 h 191"/>
              <a:gd name="T46" fmla="*/ 88 w 191"/>
              <a:gd name="T47" fmla="*/ 89 h 191"/>
              <a:gd name="T48" fmla="*/ 62 w 191"/>
              <a:gd name="T49" fmla="*/ 89 h 191"/>
              <a:gd name="T50" fmla="*/ 62 w 191"/>
              <a:gd name="T51" fmla="*/ 14 h 191"/>
              <a:gd name="T52" fmla="*/ 88 w 191"/>
              <a:gd name="T53" fmla="*/ 14 h 191"/>
              <a:gd name="T54" fmla="*/ 88 w 191"/>
              <a:gd name="T55" fmla="*/ 89 h 191"/>
              <a:gd name="T56" fmla="*/ 129 w 191"/>
              <a:gd name="T57" fmla="*/ 89 h 191"/>
              <a:gd name="T58" fmla="*/ 103 w 191"/>
              <a:gd name="T59" fmla="*/ 89 h 191"/>
              <a:gd name="T60" fmla="*/ 103 w 191"/>
              <a:gd name="T61" fmla="*/ 14 h 191"/>
              <a:gd name="T62" fmla="*/ 129 w 191"/>
              <a:gd name="T63" fmla="*/ 14 h 191"/>
              <a:gd name="T64" fmla="*/ 129 w 191"/>
              <a:gd name="T65" fmla="*/ 89 h 191"/>
              <a:gd name="T66" fmla="*/ 170 w 191"/>
              <a:gd name="T67" fmla="*/ 178 h 191"/>
              <a:gd name="T68" fmla="*/ 145 w 191"/>
              <a:gd name="T69" fmla="*/ 178 h 191"/>
              <a:gd name="T70" fmla="*/ 145 w 191"/>
              <a:gd name="T71" fmla="*/ 105 h 191"/>
              <a:gd name="T72" fmla="*/ 170 w 191"/>
              <a:gd name="T73" fmla="*/ 105 h 191"/>
              <a:gd name="T74" fmla="*/ 170 w 191"/>
              <a:gd name="T75" fmla="*/ 178 h 191"/>
              <a:gd name="T76" fmla="*/ 170 w 191"/>
              <a:gd name="T77" fmla="*/ 89 h 191"/>
              <a:gd name="T78" fmla="*/ 145 w 191"/>
              <a:gd name="T79" fmla="*/ 89 h 191"/>
              <a:gd name="T80" fmla="*/ 145 w 191"/>
              <a:gd name="T81" fmla="*/ 14 h 191"/>
              <a:gd name="T82" fmla="*/ 170 w 191"/>
              <a:gd name="T83" fmla="*/ 14 h 191"/>
              <a:gd name="T84" fmla="*/ 170 w 191"/>
              <a:gd name="T85" fmla="*/ 8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1" h="191">
                <a:moveTo>
                  <a:pt x="178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3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6" y="191"/>
                  <a:pt x="13" y="191"/>
                </a:cubicBezTo>
                <a:cubicBezTo>
                  <a:pt x="64" y="191"/>
                  <a:pt x="64" y="191"/>
                  <a:pt x="64" y="191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128" y="105"/>
                  <a:pt x="128" y="105"/>
                  <a:pt x="128" y="105"/>
                </a:cubicBezTo>
                <a:cubicBezTo>
                  <a:pt x="128" y="191"/>
                  <a:pt x="128" y="191"/>
                  <a:pt x="128" y="191"/>
                </a:cubicBezTo>
                <a:cubicBezTo>
                  <a:pt x="178" y="191"/>
                  <a:pt x="178" y="191"/>
                  <a:pt x="178" y="191"/>
                </a:cubicBezTo>
                <a:cubicBezTo>
                  <a:pt x="186" y="191"/>
                  <a:pt x="191" y="185"/>
                  <a:pt x="191" y="178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91" y="5"/>
                  <a:pt x="186" y="0"/>
                  <a:pt x="178" y="0"/>
                </a:cubicBezTo>
                <a:close/>
                <a:moveTo>
                  <a:pt x="46" y="178"/>
                </a:moveTo>
                <a:cubicBezTo>
                  <a:pt x="21" y="178"/>
                  <a:pt x="21" y="178"/>
                  <a:pt x="21" y="178"/>
                </a:cubicBezTo>
                <a:cubicBezTo>
                  <a:pt x="21" y="105"/>
                  <a:pt x="21" y="105"/>
                  <a:pt x="21" y="105"/>
                </a:cubicBezTo>
                <a:cubicBezTo>
                  <a:pt x="46" y="105"/>
                  <a:pt x="46" y="105"/>
                  <a:pt x="46" y="105"/>
                </a:cubicBezTo>
                <a:lnTo>
                  <a:pt x="46" y="178"/>
                </a:lnTo>
                <a:close/>
                <a:moveTo>
                  <a:pt x="46" y="89"/>
                </a:moveTo>
                <a:cubicBezTo>
                  <a:pt x="21" y="89"/>
                  <a:pt x="21" y="89"/>
                  <a:pt x="21" y="89"/>
                </a:cubicBezTo>
                <a:cubicBezTo>
                  <a:pt x="21" y="14"/>
                  <a:pt x="21" y="14"/>
                  <a:pt x="21" y="14"/>
                </a:cubicBezTo>
                <a:cubicBezTo>
                  <a:pt x="46" y="14"/>
                  <a:pt x="46" y="14"/>
                  <a:pt x="46" y="14"/>
                </a:cubicBezTo>
                <a:lnTo>
                  <a:pt x="46" y="89"/>
                </a:lnTo>
                <a:close/>
                <a:moveTo>
                  <a:pt x="88" y="89"/>
                </a:moveTo>
                <a:cubicBezTo>
                  <a:pt x="62" y="89"/>
                  <a:pt x="62" y="89"/>
                  <a:pt x="62" y="89"/>
                </a:cubicBezTo>
                <a:cubicBezTo>
                  <a:pt x="62" y="14"/>
                  <a:pt x="62" y="14"/>
                  <a:pt x="62" y="14"/>
                </a:cubicBezTo>
                <a:cubicBezTo>
                  <a:pt x="88" y="14"/>
                  <a:pt x="88" y="14"/>
                  <a:pt x="88" y="14"/>
                </a:cubicBezTo>
                <a:lnTo>
                  <a:pt x="88" y="89"/>
                </a:lnTo>
                <a:close/>
                <a:moveTo>
                  <a:pt x="129" y="89"/>
                </a:moveTo>
                <a:cubicBezTo>
                  <a:pt x="103" y="89"/>
                  <a:pt x="103" y="89"/>
                  <a:pt x="103" y="89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29" y="14"/>
                  <a:pt x="129" y="14"/>
                  <a:pt x="129" y="14"/>
                </a:cubicBezTo>
                <a:lnTo>
                  <a:pt x="129" y="89"/>
                </a:lnTo>
                <a:close/>
                <a:moveTo>
                  <a:pt x="170" y="178"/>
                </a:moveTo>
                <a:cubicBezTo>
                  <a:pt x="145" y="178"/>
                  <a:pt x="145" y="178"/>
                  <a:pt x="145" y="178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70" y="105"/>
                  <a:pt x="170" y="105"/>
                  <a:pt x="170" y="105"/>
                </a:cubicBezTo>
                <a:lnTo>
                  <a:pt x="170" y="178"/>
                </a:lnTo>
                <a:close/>
                <a:moveTo>
                  <a:pt x="170" y="89"/>
                </a:moveTo>
                <a:cubicBezTo>
                  <a:pt x="145" y="89"/>
                  <a:pt x="145" y="89"/>
                  <a:pt x="145" y="89"/>
                </a:cubicBezTo>
                <a:cubicBezTo>
                  <a:pt x="145" y="14"/>
                  <a:pt x="145" y="14"/>
                  <a:pt x="145" y="14"/>
                </a:cubicBezTo>
                <a:cubicBezTo>
                  <a:pt x="170" y="14"/>
                  <a:pt x="170" y="14"/>
                  <a:pt x="170" y="14"/>
                </a:cubicBezTo>
                <a:lnTo>
                  <a:pt x="170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80"/>
          <p:cNvSpPr>
            <a:spLocks noEditPoints="1"/>
          </p:cNvSpPr>
          <p:nvPr/>
        </p:nvSpPr>
        <p:spPr bwMode="auto">
          <a:xfrm>
            <a:off x="7628532" y="3159126"/>
            <a:ext cx="485712" cy="290513"/>
          </a:xfrm>
          <a:custGeom>
            <a:avLst/>
            <a:gdLst>
              <a:gd name="T0" fmla="*/ 142 w 171"/>
              <a:gd name="T1" fmla="*/ 0 h 102"/>
              <a:gd name="T2" fmla="*/ 29 w 171"/>
              <a:gd name="T3" fmla="*/ 0 h 102"/>
              <a:gd name="T4" fmla="*/ 0 w 171"/>
              <a:gd name="T5" fmla="*/ 29 h 102"/>
              <a:gd name="T6" fmla="*/ 0 w 171"/>
              <a:gd name="T7" fmla="*/ 102 h 102"/>
              <a:gd name="T8" fmla="*/ 0 w 171"/>
              <a:gd name="T9" fmla="*/ 102 h 102"/>
              <a:gd name="T10" fmla="*/ 1 w 171"/>
              <a:gd name="T11" fmla="*/ 102 h 102"/>
              <a:gd name="T12" fmla="*/ 170 w 171"/>
              <a:gd name="T13" fmla="*/ 102 h 102"/>
              <a:gd name="T14" fmla="*/ 171 w 171"/>
              <a:gd name="T15" fmla="*/ 102 h 102"/>
              <a:gd name="T16" fmla="*/ 171 w 171"/>
              <a:gd name="T17" fmla="*/ 102 h 102"/>
              <a:gd name="T18" fmla="*/ 171 w 171"/>
              <a:gd name="T19" fmla="*/ 29 h 102"/>
              <a:gd name="T20" fmla="*/ 142 w 171"/>
              <a:gd name="T21" fmla="*/ 0 h 102"/>
              <a:gd name="T22" fmla="*/ 126 w 171"/>
              <a:gd name="T23" fmla="*/ 73 h 102"/>
              <a:gd name="T24" fmla="*/ 105 w 171"/>
              <a:gd name="T25" fmla="*/ 49 h 102"/>
              <a:gd name="T26" fmla="*/ 66 w 171"/>
              <a:gd name="T27" fmla="*/ 93 h 102"/>
              <a:gd name="T28" fmla="*/ 40 w 171"/>
              <a:gd name="T29" fmla="*/ 62 h 102"/>
              <a:gd name="T30" fmla="*/ 23 w 171"/>
              <a:gd name="T31" fmla="*/ 79 h 102"/>
              <a:gd name="T32" fmla="*/ 14 w 171"/>
              <a:gd name="T33" fmla="*/ 69 h 102"/>
              <a:gd name="T34" fmla="*/ 44 w 171"/>
              <a:gd name="T35" fmla="*/ 38 h 102"/>
              <a:gd name="T36" fmla="*/ 66 w 171"/>
              <a:gd name="T37" fmla="*/ 65 h 102"/>
              <a:gd name="T38" fmla="*/ 105 w 171"/>
              <a:gd name="T39" fmla="*/ 21 h 102"/>
              <a:gd name="T40" fmla="*/ 125 w 171"/>
              <a:gd name="T41" fmla="*/ 43 h 102"/>
              <a:gd name="T42" fmla="*/ 144 w 171"/>
              <a:gd name="T43" fmla="*/ 21 h 102"/>
              <a:gd name="T44" fmla="*/ 157 w 171"/>
              <a:gd name="T45" fmla="*/ 35 h 102"/>
              <a:gd name="T46" fmla="*/ 126 w 171"/>
              <a:gd name="T47" fmla="*/ 7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1" h="102">
                <a:moveTo>
                  <a:pt x="142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2"/>
                  <a:pt x="1" y="102"/>
                  <a:pt x="1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1" y="102"/>
                  <a:pt x="171" y="102"/>
                </a:cubicBezTo>
                <a:cubicBezTo>
                  <a:pt x="171" y="102"/>
                  <a:pt x="171" y="102"/>
                  <a:pt x="171" y="102"/>
                </a:cubicBezTo>
                <a:cubicBezTo>
                  <a:pt x="171" y="29"/>
                  <a:pt x="171" y="29"/>
                  <a:pt x="171" y="29"/>
                </a:cubicBezTo>
                <a:cubicBezTo>
                  <a:pt x="171" y="13"/>
                  <a:pt x="158" y="0"/>
                  <a:pt x="142" y="0"/>
                </a:cubicBezTo>
                <a:close/>
                <a:moveTo>
                  <a:pt x="126" y="73"/>
                </a:moveTo>
                <a:cubicBezTo>
                  <a:pt x="105" y="49"/>
                  <a:pt x="105" y="49"/>
                  <a:pt x="105" y="49"/>
                </a:cubicBezTo>
                <a:cubicBezTo>
                  <a:pt x="66" y="93"/>
                  <a:pt x="66" y="93"/>
                  <a:pt x="66" y="93"/>
                </a:cubicBezTo>
                <a:cubicBezTo>
                  <a:pt x="40" y="62"/>
                  <a:pt x="40" y="62"/>
                  <a:pt x="40" y="62"/>
                </a:cubicBezTo>
                <a:cubicBezTo>
                  <a:pt x="23" y="79"/>
                  <a:pt x="23" y="79"/>
                  <a:pt x="23" y="79"/>
                </a:cubicBezTo>
                <a:cubicBezTo>
                  <a:pt x="14" y="69"/>
                  <a:pt x="14" y="69"/>
                  <a:pt x="14" y="69"/>
                </a:cubicBezTo>
                <a:cubicBezTo>
                  <a:pt x="44" y="38"/>
                  <a:pt x="44" y="38"/>
                  <a:pt x="44" y="38"/>
                </a:cubicBezTo>
                <a:cubicBezTo>
                  <a:pt x="66" y="65"/>
                  <a:pt x="66" y="65"/>
                  <a:pt x="66" y="65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57" y="35"/>
                  <a:pt x="157" y="35"/>
                  <a:pt x="157" y="35"/>
                </a:cubicBezTo>
                <a:lnTo>
                  <a:pt x="126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81"/>
          <p:cNvSpPr/>
          <p:nvPr/>
        </p:nvSpPr>
        <p:spPr bwMode="auto">
          <a:xfrm>
            <a:off x="7631706" y="3471863"/>
            <a:ext cx="479363" cy="233363"/>
          </a:xfrm>
          <a:custGeom>
            <a:avLst/>
            <a:gdLst>
              <a:gd name="T0" fmla="*/ 0 w 169"/>
              <a:gd name="T1" fmla="*/ 0 h 82"/>
              <a:gd name="T2" fmla="*/ 0 w 169"/>
              <a:gd name="T3" fmla="*/ 0 h 82"/>
              <a:gd name="T4" fmla="*/ 28 w 169"/>
              <a:gd name="T5" fmla="*/ 21 h 82"/>
              <a:gd name="T6" fmla="*/ 81 w 169"/>
              <a:gd name="T7" fmla="*/ 21 h 82"/>
              <a:gd name="T8" fmla="*/ 81 w 169"/>
              <a:gd name="T9" fmla="*/ 29 h 82"/>
              <a:gd name="T10" fmla="*/ 46 w 169"/>
              <a:gd name="T11" fmla="*/ 67 h 82"/>
              <a:gd name="T12" fmla="*/ 46 w 169"/>
              <a:gd name="T13" fmla="*/ 72 h 82"/>
              <a:gd name="T14" fmla="*/ 49 w 169"/>
              <a:gd name="T15" fmla="*/ 73 h 82"/>
              <a:gd name="T16" fmla="*/ 52 w 169"/>
              <a:gd name="T17" fmla="*/ 72 h 82"/>
              <a:gd name="T18" fmla="*/ 81 w 169"/>
              <a:gd name="T19" fmla="*/ 41 h 82"/>
              <a:gd name="T20" fmla="*/ 81 w 169"/>
              <a:gd name="T21" fmla="*/ 78 h 82"/>
              <a:gd name="T22" fmla="*/ 85 w 169"/>
              <a:gd name="T23" fmla="*/ 82 h 82"/>
              <a:gd name="T24" fmla="*/ 89 w 169"/>
              <a:gd name="T25" fmla="*/ 78 h 82"/>
              <a:gd name="T26" fmla="*/ 89 w 169"/>
              <a:gd name="T27" fmla="*/ 41 h 82"/>
              <a:gd name="T28" fmla="*/ 117 w 169"/>
              <a:gd name="T29" fmla="*/ 72 h 82"/>
              <a:gd name="T30" fmla="*/ 120 w 169"/>
              <a:gd name="T31" fmla="*/ 73 h 82"/>
              <a:gd name="T32" fmla="*/ 122 w 169"/>
              <a:gd name="T33" fmla="*/ 72 h 82"/>
              <a:gd name="T34" fmla="*/ 123 w 169"/>
              <a:gd name="T35" fmla="*/ 67 h 82"/>
              <a:gd name="T36" fmla="*/ 89 w 169"/>
              <a:gd name="T37" fmla="*/ 29 h 82"/>
              <a:gd name="T38" fmla="*/ 89 w 169"/>
              <a:gd name="T39" fmla="*/ 21 h 82"/>
              <a:gd name="T40" fmla="*/ 141 w 169"/>
              <a:gd name="T41" fmla="*/ 21 h 82"/>
              <a:gd name="T42" fmla="*/ 169 w 169"/>
              <a:gd name="T43" fmla="*/ 0 h 82"/>
              <a:gd name="T44" fmla="*/ 169 w 169"/>
              <a:gd name="T45" fmla="*/ 0 h 82"/>
              <a:gd name="T46" fmla="*/ 0 w 169"/>
              <a:gd name="T4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9" h="8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" y="12"/>
                  <a:pt x="15" y="21"/>
                  <a:pt x="28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1" y="29"/>
                  <a:pt x="81" y="29"/>
                  <a:pt x="81" y="29"/>
                </a:cubicBezTo>
                <a:cubicBezTo>
                  <a:pt x="46" y="67"/>
                  <a:pt x="46" y="67"/>
                  <a:pt x="46" y="67"/>
                </a:cubicBezTo>
                <a:cubicBezTo>
                  <a:pt x="45" y="68"/>
                  <a:pt x="45" y="71"/>
                  <a:pt x="46" y="72"/>
                </a:cubicBezTo>
                <a:cubicBezTo>
                  <a:pt x="47" y="73"/>
                  <a:pt x="48" y="73"/>
                  <a:pt x="49" y="73"/>
                </a:cubicBezTo>
                <a:cubicBezTo>
                  <a:pt x="50" y="73"/>
                  <a:pt x="51" y="73"/>
                  <a:pt x="52" y="7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80"/>
                  <a:pt x="82" y="82"/>
                  <a:pt x="85" y="82"/>
                </a:cubicBezTo>
                <a:cubicBezTo>
                  <a:pt x="87" y="82"/>
                  <a:pt x="89" y="80"/>
                  <a:pt x="89" y="78"/>
                </a:cubicBezTo>
                <a:cubicBezTo>
                  <a:pt x="89" y="41"/>
                  <a:pt x="89" y="41"/>
                  <a:pt x="89" y="41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17" y="73"/>
                  <a:pt x="119" y="73"/>
                  <a:pt x="120" y="73"/>
                </a:cubicBezTo>
                <a:cubicBezTo>
                  <a:pt x="121" y="73"/>
                  <a:pt x="122" y="73"/>
                  <a:pt x="122" y="72"/>
                </a:cubicBezTo>
                <a:cubicBezTo>
                  <a:pt x="124" y="71"/>
                  <a:pt x="124" y="68"/>
                  <a:pt x="123" y="67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21"/>
                  <a:pt x="89" y="21"/>
                  <a:pt x="89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54" y="21"/>
                  <a:pt x="165" y="12"/>
                  <a:pt x="169" y="0"/>
                </a:cubicBezTo>
                <a:cubicBezTo>
                  <a:pt x="169" y="0"/>
                  <a:pt x="169" y="0"/>
                  <a:pt x="1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82"/>
          <p:cNvSpPr>
            <a:spLocks noEditPoints="1"/>
          </p:cNvSpPr>
          <p:nvPr/>
        </p:nvSpPr>
        <p:spPr bwMode="auto">
          <a:xfrm>
            <a:off x="4147597" y="4222751"/>
            <a:ext cx="360316" cy="349250"/>
          </a:xfrm>
          <a:custGeom>
            <a:avLst/>
            <a:gdLst>
              <a:gd name="T0" fmla="*/ 64 w 127"/>
              <a:gd name="T1" fmla="*/ 0 h 123"/>
              <a:gd name="T2" fmla="*/ 0 w 127"/>
              <a:gd name="T3" fmla="*/ 64 h 123"/>
              <a:gd name="T4" fmla="*/ 29 w 127"/>
              <a:gd name="T5" fmla="*/ 117 h 123"/>
              <a:gd name="T6" fmla="*/ 29 w 127"/>
              <a:gd name="T7" fmla="*/ 123 h 123"/>
              <a:gd name="T8" fmla="*/ 98 w 127"/>
              <a:gd name="T9" fmla="*/ 123 h 123"/>
              <a:gd name="T10" fmla="*/ 98 w 127"/>
              <a:gd name="T11" fmla="*/ 117 h 123"/>
              <a:gd name="T12" fmla="*/ 127 w 127"/>
              <a:gd name="T13" fmla="*/ 64 h 123"/>
              <a:gd name="T14" fmla="*/ 64 w 127"/>
              <a:gd name="T15" fmla="*/ 0 h 123"/>
              <a:gd name="T16" fmla="*/ 71 w 127"/>
              <a:gd name="T17" fmla="*/ 30 h 123"/>
              <a:gd name="T18" fmla="*/ 27 w 127"/>
              <a:gd name="T19" fmla="*/ 66 h 123"/>
              <a:gd name="T20" fmla="*/ 23 w 127"/>
              <a:gd name="T21" fmla="*/ 70 h 123"/>
              <a:gd name="T22" fmla="*/ 22 w 127"/>
              <a:gd name="T23" fmla="*/ 70 h 123"/>
              <a:gd name="T24" fmla="*/ 19 w 127"/>
              <a:gd name="T25" fmla="*/ 65 h 123"/>
              <a:gd name="T26" fmla="*/ 28 w 127"/>
              <a:gd name="T27" fmla="*/ 41 h 123"/>
              <a:gd name="T28" fmla="*/ 72 w 127"/>
              <a:gd name="T29" fmla="*/ 22 h 123"/>
              <a:gd name="T30" fmla="*/ 75 w 127"/>
              <a:gd name="T31" fmla="*/ 26 h 123"/>
              <a:gd name="T32" fmla="*/ 71 w 127"/>
              <a:gd name="T33" fmla="*/ 3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" h="123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85"/>
                  <a:pt x="11" y="105"/>
                  <a:pt x="29" y="117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98" y="123"/>
                  <a:pt x="98" y="123"/>
                  <a:pt x="98" y="123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116" y="105"/>
                  <a:pt x="127" y="85"/>
                  <a:pt x="127" y="64"/>
                </a:cubicBezTo>
                <a:cubicBezTo>
                  <a:pt x="127" y="29"/>
                  <a:pt x="99" y="0"/>
                  <a:pt x="64" y="0"/>
                </a:cubicBezTo>
                <a:close/>
                <a:moveTo>
                  <a:pt x="71" y="30"/>
                </a:moveTo>
                <a:cubicBezTo>
                  <a:pt x="33" y="24"/>
                  <a:pt x="27" y="65"/>
                  <a:pt x="27" y="66"/>
                </a:cubicBezTo>
                <a:cubicBezTo>
                  <a:pt x="26" y="68"/>
                  <a:pt x="25" y="70"/>
                  <a:pt x="23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0" y="70"/>
                  <a:pt x="18" y="67"/>
                  <a:pt x="19" y="65"/>
                </a:cubicBezTo>
                <a:cubicBezTo>
                  <a:pt x="19" y="65"/>
                  <a:pt x="20" y="53"/>
                  <a:pt x="28" y="41"/>
                </a:cubicBezTo>
                <a:cubicBezTo>
                  <a:pt x="35" y="30"/>
                  <a:pt x="48" y="18"/>
                  <a:pt x="72" y="22"/>
                </a:cubicBezTo>
                <a:cubicBezTo>
                  <a:pt x="74" y="22"/>
                  <a:pt x="76" y="24"/>
                  <a:pt x="75" y="26"/>
                </a:cubicBezTo>
                <a:cubicBezTo>
                  <a:pt x="75" y="28"/>
                  <a:pt x="73" y="30"/>
                  <a:pt x="71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4230136" y="4595813"/>
            <a:ext cx="195237" cy="19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84"/>
          <p:cNvSpPr/>
          <p:nvPr/>
        </p:nvSpPr>
        <p:spPr bwMode="auto">
          <a:xfrm>
            <a:off x="4230136" y="4683126"/>
            <a:ext cx="195237" cy="85725"/>
          </a:xfrm>
          <a:custGeom>
            <a:avLst/>
            <a:gdLst>
              <a:gd name="T0" fmla="*/ 0 w 69"/>
              <a:gd name="T1" fmla="*/ 2 h 30"/>
              <a:gd name="T2" fmla="*/ 13 w 69"/>
              <a:gd name="T3" fmla="*/ 15 h 30"/>
              <a:gd name="T4" fmla="*/ 16 w 69"/>
              <a:gd name="T5" fmla="*/ 15 h 30"/>
              <a:gd name="T6" fmla="*/ 35 w 69"/>
              <a:gd name="T7" fmla="*/ 30 h 30"/>
              <a:gd name="T8" fmla="*/ 54 w 69"/>
              <a:gd name="T9" fmla="*/ 15 h 30"/>
              <a:gd name="T10" fmla="*/ 57 w 69"/>
              <a:gd name="T11" fmla="*/ 15 h 30"/>
              <a:gd name="T12" fmla="*/ 69 w 69"/>
              <a:gd name="T13" fmla="*/ 2 h 30"/>
              <a:gd name="T14" fmla="*/ 69 w 69"/>
              <a:gd name="T15" fmla="*/ 0 h 30"/>
              <a:gd name="T16" fmla="*/ 0 w 69"/>
              <a:gd name="T17" fmla="*/ 0 h 30"/>
              <a:gd name="T18" fmla="*/ 0 w 69"/>
              <a:gd name="T19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30">
                <a:moveTo>
                  <a:pt x="0" y="2"/>
                </a:moveTo>
                <a:cubicBezTo>
                  <a:pt x="0" y="9"/>
                  <a:pt x="6" y="15"/>
                  <a:pt x="1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23"/>
                  <a:pt x="24" y="30"/>
                  <a:pt x="35" y="30"/>
                </a:cubicBezTo>
                <a:cubicBezTo>
                  <a:pt x="45" y="30"/>
                  <a:pt x="54" y="23"/>
                  <a:pt x="54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63" y="15"/>
                  <a:pt x="69" y="9"/>
                  <a:pt x="69" y="2"/>
                </a:cubicBezTo>
                <a:cubicBezTo>
                  <a:pt x="69" y="0"/>
                  <a:pt x="69" y="0"/>
                  <a:pt x="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4230136" y="4640263"/>
            <a:ext cx="195237" cy="2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86"/>
          <p:cNvSpPr>
            <a:spLocks noEditPoints="1"/>
          </p:cNvSpPr>
          <p:nvPr/>
        </p:nvSpPr>
        <p:spPr bwMode="auto">
          <a:xfrm>
            <a:off x="1679356" y="4213226"/>
            <a:ext cx="547616" cy="534988"/>
          </a:xfrm>
          <a:custGeom>
            <a:avLst/>
            <a:gdLst>
              <a:gd name="T0" fmla="*/ 188 w 193"/>
              <a:gd name="T1" fmla="*/ 166 h 188"/>
              <a:gd name="T2" fmla="*/ 128 w 193"/>
              <a:gd name="T3" fmla="*/ 107 h 188"/>
              <a:gd name="T4" fmla="*/ 138 w 193"/>
              <a:gd name="T5" fmla="*/ 70 h 188"/>
              <a:gd name="T6" fmla="*/ 69 w 193"/>
              <a:gd name="T7" fmla="*/ 0 h 188"/>
              <a:gd name="T8" fmla="*/ 0 w 193"/>
              <a:gd name="T9" fmla="*/ 70 h 188"/>
              <a:gd name="T10" fmla="*/ 69 w 193"/>
              <a:gd name="T11" fmla="*/ 139 h 188"/>
              <a:gd name="T12" fmla="*/ 110 w 193"/>
              <a:gd name="T13" fmla="*/ 126 h 188"/>
              <a:gd name="T14" fmla="*/ 169 w 193"/>
              <a:gd name="T15" fmla="*/ 185 h 188"/>
              <a:gd name="T16" fmla="*/ 178 w 193"/>
              <a:gd name="T17" fmla="*/ 188 h 188"/>
              <a:gd name="T18" fmla="*/ 188 w 193"/>
              <a:gd name="T19" fmla="*/ 184 h 188"/>
              <a:gd name="T20" fmla="*/ 188 w 193"/>
              <a:gd name="T21" fmla="*/ 166 h 188"/>
              <a:gd name="T22" fmla="*/ 69 w 193"/>
              <a:gd name="T23" fmla="*/ 120 h 188"/>
              <a:gd name="T24" fmla="*/ 19 w 193"/>
              <a:gd name="T25" fmla="*/ 70 h 188"/>
              <a:gd name="T26" fmla="*/ 69 w 193"/>
              <a:gd name="T27" fmla="*/ 20 h 188"/>
              <a:gd name="T28" fmla="*/ 119 w 193"/>
              <a:gd name="T29" fmla="*/ 70 h 188"/>
              <a:gd name="T30" fmla="*/ 105 w 193"/>
              <a:gd name="T31" fmla="*/ 105 h 188"/>
              <a:gd name="T32" fmla="*/ 69 w 193"/>
              <a:gd name="T33" fmla="*/ 12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" h="188">
                <a:moveTo>
                  <a:pt x="188" y="166"/>
                </a:moveTo>
                <a:cubicBezTo>
                  <a:pt x="128" y="107"/>
                  <a:pt x="128" y="107"/>
                  <a:pt x="128" y="107"/>
                </a:cubicBezTo>
                <a:cubicBezTo>
                  <a:pt x="135" y="96"/>
                  <a:pt x="138" y="83"/>
                  <a:pt x="138" y="70"/>
                </a:cubicBezTo>
                <a:cubicBezTo>
                  <a:pt x="138" y="32"/>
                  <a:pt x="107" y="0"/>
                  <a:pt x="69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8"/>
                  <a:pt x="31" y="139"/>
                  <a:pt x="69" y="139"/>
                </a:cubicBezTo>
                <a:cubicBezTo>
                  <a:pt x="84" y="139"/>
                  <a:pt x="98" y="135"/>
                  <a:pt x="110" y="126"/>
                </a:cubicBezTo>
                <a:cubicBezTo>
                  <a:pt x="169" y="185"/>
                  <a:pt x="169" y="185"/>
                  <a:pt x="169" y="185"/>
                </a:cubicBezTo>
                <a:cubicBezTo>
                  <a:pt x="172" y="187"/>
                  <a:pt x="175" y="188"/>
                  <a:pt x="178" y="188"/>
                </a:cubicBezTo>
                <a:cubicBezTo>
                  <a:pt x="182" y="188"/>
                  <a:pt x="185" y="187"/>
                  <a:pt x="188" y="184"/>
                </a:cubicBezTo>
                <a:cubicBezTo>
                  <a:pt x="193" y="179"/>
                  <a:pt x="193" y="171"/>
                  <a:pt x="188" y="166"/>
                </a:cubicBezTo>
                <a:close/>
                <a:moveTo>
                  <a:pt x="69" y="120"/>
                </a:moveTo>
                <a:cubicBezTo>
                  <a:pt x="41" y="120"/>
                  <a:pt x="19" y="98"/>
                  <a:pt x="19" y="70"/>
                </a:cubicBezTo>
                <a:cubicBezTo>
                  <a:pt x="19" y="42"/>
                  <a:pt x="41" y="20"/>
                  <a:pt x="69" y="20"/>
                </a:cubicBezTo>
                <a:cubicBezTo>
                  <a:pt x="97" y="20"/>
                  <a:pt x="119" y="42"/>
                  <a:pt x="119" y="70"/>
                </a:cubicBezTo>
                <a:cubicBezTo>
                  <a:pt x="119" y="83"/>
                  <a:pt x="114" y="95"/>
                  <a:pt x="105" y="105"/>
                </a:cubicBezTo>
                <a:cubicBezTo>
                  <a:pt x="96" y="115"/>
                  <a:pt x="83" y="120"/>
                  <a:pt x="69" y="1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87"/>
          <p:cNvSpPr/>
          <p:nvPr/>
        </p:nvSpPr>
        <p:spPr bwMode="auto">
          <a:xfrm>
            <a:off x="3046015" y="4387851"/>
            <a:ext cx="269840" cy="303213"/>
          </a:xfrm>
          <a:custGeom>
            <a:avLst/>
            <a:gdLst>
              <a:gd name="T0" fmla="*/ 0 w 95"/>
              <a:gd name="T1" fmla="*/ 29 h 107"/>
              <a:gd name="T2" fmla="*/ 2 w 95"/>
              <a:gd name="T3" fmla="*/ 71 h 107"/>
              <a:gd name="T4" fmla="*/ 2 w 95"/>
              <a:gd name="T5" fmla="*/ 72 h 107"/>
              <a:gd name="T6" fmla="*/ 3 w 95"/>
              <a:gd name="T7" fmla="*/ 73 h 107"/>
              <a:gd name="T8" fmla="*/ 89 w 95"/>
              <a:gd name="T9" fmla="*/ 107 h 107"/>
              <a:gd name="T10" fmla="*/ 35 w 95"/>
              <a:gd name="T11" fmla="*/ 41 h 107"/>
              <a:gd name="T12" fmla="*/ 36 w 95"/>
              <a:gd name="T13" fmla="*/ 36 h 107"/>
              <a:gd name="T14" fmla="*/ 42 w 95"/>
              <a:gd name="T15" fmla="*/ 36 h 107"/>
              <a:gd name="T16" fmla="*/ 95 w 95"/>
              <a:gd name="T17" fmla="*/ 102 h 107"/>
              <a:gd name="T18" fmla="*/ 79 w 95"/>
              <a:gd name="T19" fmla="*/ 11 h 107"/>
              <a:gd name="T20" fmla="*/ 79 w 95"/>
              <a:gd name="T21" fmla="*/ 10 h 107"/>
              <a:gd name="T22" fmla="*/ 78 w 95"/>
              <a:gd name="T23" fmla="*/ 10 h 107"/>
              <a:gd name="T24" fmla="*/ 69 w 95"/>
              <a:gd name="T25" fmla="*/ 10 h 107"/>
              <a:gd name="T26" fmla="*/ 37 w 95"/>
              <a:gd name="T27" fmla="*/ 0 h 107"/>
              <a:gd name="T28" fmla="*/ 1 w 95"/>
              <a:gd name="T29" fmla="*/ 29 h 107"/>
              <a:gd name="T30" fmla="*/ 0 w 95"/>
              <a:gd name="T31" fmla="*/ 2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107">
                <a:moveTo>
                  <a:pt x="0" y="29"/>
                </a:moveTo>
                <a:cubicBezTo>
                  <a:pt x="11" y="49"/>
                  <a:pt x="2" y="71"/>
                  <a:pt x="2" y="71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3" y="73"/>
                  <a:pt x="3" y="73"/>
                </a:cubicBezTo>
                <a:cubicBezTo>
                  <a:pt x="36" y="73"/>
                  <a:pt x="71" y="94"/>
                  <a:pt x="89" y="107"/>
                </a:cubicBezTo>
                <a:cubicBezTo>
                  <a:pt x="35" y="41"/>
                  <a:pt x="35" y="41"/>
                  <a:pt x="35" y="41"/>
                </a:cubicBezTo>
                <a:cubicBezTo>
                  <a:pt x="34" y="39"/>
                  <a:pt x="34" y="37"/>
                  <a:pt x="36" y="36"/>
                </a:cubicBezTo>
                <a:cubicBezTo>
                  <a:pt x="38" y="34"/>
                  <a:pt x="40" y="35"/>
                  <a:pt x="42" y="36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86" y="81"/>
                  <a:pt x="73" y="44"/>
                  <a:pt x="79" y="11"/>
                </a:cubicBezTo>
                <a:cubicBezTo>
                  <a:pt x="79" y="11"/>
                  <a:pt x="79" y="10"/>
                  <a:pt x="79" y="10"/>
                </a:cubicBezTo>
                <a:cubicBezTo>
                  <a:pt x="79" y="10"/>
                  <a:pt x="78" y="10"/>
                  <a:pt x="78" y="10"/>
                </a:cubicBezTo>
                <a:cubicBezTo>
                  <a:pt x="78" y="10"/>
                  <a:pt x="74" y="10"/>
                  <a:pt x="69" y="10"/>
                </a:cubicBezTo>
                <a:cubicBezTo>
                  <a:pt x="61" y="10"/>
                  <a:pt x="48" y="9"/>
                  <a:pt x="37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0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88"/>
          <p:cNvSpPr/>
          <p:nvPr/>
        </p:nvSpPr>
        <p:spPr bwMode="auto">
          <a:xfrm>
            <a:off x="3284109" y="4672013"/>
            <a:ext cx="99999" cy="90488"/>
          </a:xfrm>
          <a:custGeom>
            <a:avLst/>
            <a:gdLst>
              <a:gd name="T0" fmla="*/ 30 w 35"/>
              <a:gd name="T1" fmla="*/ 6 h 32"/>
              <a:gd name="T2" fmla="*/ 17 w 35"/>
              <a:gd name="T3" fmla="*/ 0 h 32"/>
              <a:gd name="T4" fmla="*/ 11 w 35"/>
              <a:gd name="T5" fmla="*/ 2 h 32"/>
              <a:gd name="T6" fmla="*/ 11 w 35"/>
              <a:gd name="T7" fmla="*/ 2 h 32"/>
              <a:gd name="T8" fmla="*/ 6 w 35"/>
              <a:gd name="T9" fmla="*/ 6 h 32"/>
              <a:gd name="T10" fmla="*/ 5 w 35"/>
              <a:gd name="T11" fmla="*/ 6 h 32"/>
              <a:gd name="T12" fmla="*/ 5 w 35"/>
              <a:gd name="T13" fmla="*/ 7 h 32"/>
              <a:gd name="T14" fmla="*/ 5 w 35"/>
              <a:gd name="T15" fmla="*/ 7 h 32"/>
              <a:gd name="T16" fmla="*/ 5 w 35"/>
              <a:gd name="T17" fmla="*/ 7 h 32"/>
              <a:gd name="T18" fmla="*/ 5 w 35"/>
              <a:gd name="T19" fmla="*/ 26 h 32"/>
              <a:gd name="T20" fmla="*/ 17 w 35"/>
              <a:gd name="T21" fmla="*/ 32 h 32"/>
              <a:gd name="T22" fmla="*/ 27 w 35"/>
              <a:gd name="T23" fmla="*/ 28 h 32"/>
              <a:gd name="T24" fmla="*/ 30 w 35"/>
              <a:gd name="T25" fmla="*/ 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2">
                <a:moveTo>
                  <a:pt x="30" y="6"/>
                </a:moveTo>
                <a:cubicBezTo>
                  <a:pt x="27" y="3"/>
                  <a:pt x="22" y="0"/>
                  <a:pt x="17" y="0"/>
                </a:cubicBezTo>
                <a:cubicBezTo>
                  <a:pt x="15" y="0"/>
                  <a:pt x="13" y="1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9" y="3"/>
                  <a:pt x="7" y="4"/>
                  <a:pt x="6" y="6"/>
                </a:cubicBezTo>
                <a:cubicBezTo>
                  <a:pt x="6" y="6"/>
                  <a:pt x="6" y="6"/>
                  <a:pt x="5" y="6"/>
                </a:cubicBezTo>
                <a:cubicBezTo>
                  <a:pt x="5" y="6"/>
                  <a:pt x="5" y="6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0" y="13"/>
                  <a:pt x="0" y="21"/>
                  <a:pt x="5" y="26"/>
                </a:cubicBezTo>
                <a:cubicBezTo>
                  <a:pt x="8" y="30"/>
                  <a:pt x="13" y="32"/>
                  <a:pt x="17" y="32"/>
                </a:cubicBezTo>
                <a:cubicBezTo>
                  <a:pt x="21" y="32"/>
                  <a:pt x="25" y="31"/>
                  <a:pt x="27" y="28"/>
                </a:cubicBezTo>
                <a:cubicBezTo>
                  <a:pt x="34" y="23"/>
                  <a:pt x="35" y="13"/>
                  <a:pt x="3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89"/>
          <p:cNvSpPr/>
          <p:nvPr/>
        </p:nvSpPr>
        <p:spPr bwMode="auto">
          <a:xfrm>
            <a:off x="2914270" y="4230688"/>
            <a:ext cx="219047" cy="222250"/>
          </a:xfrm>
          <a:custGeom>
            <a:avLst/>
            <a:gdLst>
              <a:gd name="T0" fmla="*/ 25 w 77"/>
              <a:gd name="T1" fmla="*/ 72 h 78"/>
              <a:gd name="T2" fmla="*/ 25 w 77"/>
              <a:gd name="T3" fmla="*/ 72 h 78"/>
              <a:gd name="T4" fmla="*/ 26 w 77"/>
              <a:gd name="T5" fmla="*/ 72 h 78"/>
              <a:gd name="T6" fmla="*/ 31 w 77"/>
              <a:gd name="T7" fmla="*/ 68 h 78"/>
              <a:gd name="T8" fmla="*/ 42 w 77"/>
              <a:gd name="T9" fmla="*/ 78 h 78"/>
              <a:gd name="T10" fmla="*/ 77 w 77"/>
              <a:gd name="T11" fmla="*/ 49 h 78"/>
              <a:gd name="T12" fmla="*/ 70 w 77"/>
              <a:gd name="T13" fmla="*/ 36 h 78"/>
              <a:gd name="T14" fmla="*/ 76 w 77"/>
              <a:gd name="T15" fmla="*/ 32 h 78"/>
              <a:gd name="T16" fmla="*/ 76 w 77"/>
              <a:gd name="T17" fmla="*/ 30 h 78"/>
              <a:gd name="T18" fmla="*/ 52 w 77"/>
              <a:gd name="T19" fmla="*/ 0 h 78"/>
              <a:gd name="T20" fmla="*/ 51 w 77"/>
              <a:gd name="T21" fmla="*/ 0 h 78"/>
              <a:gd name="T22" fmla="*/ 50 w 77"/>
              <a:gd name="T23" fmla="*/ 0 h 78"/>
              <a:gd name="T24" fmla="*/ 0 w 77"/>
              <a:gd name="T25" fmla="*/ 41 h 78"/>
              <a:gd name="T26" fmla="*/ 0 w 77"/>
              <a:gd name="T27" fmla="*/ 41 h 78"/>
              <a:gd name="T28" fmla="*/ 0 w 77"/>
              <a:gd name="T29" fmla="*/ 42 h 78"/>
              <a:gd name="T30" fmla="*/ 24 w 77"/>
              <a:gd name="T31" fmla="*/ 72 h 78"/>
              <a:gd name="T32" fmla="*/ 25 w 77"/>
              <a:gd name="T33" fmla="*/ 7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25" y="72"/>
                </a:move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6" y="72"/>
                  <a:pt x="26" y="72"/>
                </a:cubicBezTo>
                <a:cubicBezTo>
                  <a:pt x="31" y="68"/>
                  <a:pt x="31" y="68"/>
                  <a:pt x="31" y="68"/>
                </a:cubicBezTo>
                <a:cubicBezTo>
                  <a:pt x="36" y="71"/>
                  <a:pt x="39" y="74"/>
                  <a:pt x="42" y="78"/>
                </a:cubicBezTo>
                <a:cubicBezTo>
                  <a:pt x="77" y="49"/>
                  <a:pt x="77" y="49"/>
                  <a:pt x="77" y="49"/>
                </a:cubicBezTo>
                <a:cubicBezTo>
                  <a:pt x="75" y="45"/>
                  <a:pt x="72" y="41"/>
                  <a:pt x="70" y="36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1"/>
                  <a:pt x="76" y="31"/>
                  <a:pt x="76" y="3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0" y="0"/>
                  <a:pt x="50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0" y="42"/>
                  <a:pt x="0" y="42"/>
                </a:cubicBezTo>
                <a:cubicBezTo>
                  <a:pt x="24" y="72"/>
                  <a:pt x="24" y="72"/>
                  <a:pt x="24" y="72"/>
                </a:cubicBezTo>
                <a:cubicBezTo>
                  <a:pt x="25" y="72"/>
                  <a:pt x="25" y="72"/>
                  <a:pt x="25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90"/>
          <p:cNvSpPr/>
          <p:nvPr/>
        </p:nvSpPr>
        <p:spPr bwMode="auto">
          <a:xfrm>
            <a:off x="2953952" y="4743451"/>
            <a:ext cx="341268" cy="33338"/>
          </a:xfrm>
          <a:custGeom>
            <a:avLst/>
            <a:gdLst>
              <a:gd name="T0" fmla="*/ 114 w 120"/>
              <a:gd name="T1" fmla="*/ 0 h 12"/>
              <a:gd name="T2" fmla="*/ 6 w 120"/>
              <a:gd name="T3" fmla="*/ 0 h 12"/>
              <a:gd name="T4" fmla="*/ 0 w 120"/>
              <a:gd name="T5" fmla="*/ 6 h 12"/>
              <a:gd name="T6" fmla="*/ 6 w 120"/>
              <a:gd name="T7" fmla="*/ 12 h 12"/>
              <a:gd name="T8" fmla="*/ 114 w 120"/>
              <a:gd name="T9" fmla="*/ 12 h 12"/>
              <a:gd name="T10" fmla="*/ 120 w 120"/>
              <a:gd name="T11" fmla="*/ 6 h 12"/>
              <a:gd name="T12" fmla="*/ 114 w 120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2">
                <a:moveTo>
                  <a:pt x="11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7" y="12"/>
                  <a:pt x="120" y="9"/>
                  <a:pt x="120" y="6"/>
                </a:cubicBezTo>
                <a:cubicBezTo>
                  <a:pt x="120" y="3"/>
                  <a:pt x="117" y="0"/>
                  <a:pt x="1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91"/>
          <p:cNvSpPr>
            <a:spLocks noEditPoints="1"/>
          </p:cNvSpPr>
          <p:nvPr/>
        </p:nvSpPr>
        <p:spPr bwMode="auto">
          <a:xfrm>
            <a:off x="6492030" y="5291138"/>
            <a:ext cx="395236" cy="546100"/>
          </a:xfrm>
          <a:custGeom>
            <a:avLst/>
            <a:gdLst>
              <a:gd name="T0" fmla="*/ 128 w 139"/>
              <a:gd name="T1" fmla="*/ 25 h 192"/>
              <a:gd name="T2" fmla="*/ 128 w 139"/>
              <a:gd name="T3" fmla="*/ 17 h 192"/>
              <a:gd name="T4" fmla="*/ 138 w 139"/>
              <a:gd name="T5" fmla="*/ 17 h 192"/>
              <a:gd name="T6" fmla="*/ 139 w 139"/>
              <a:gd name="T7" fmla="*/ 16 h 192"/>
              <a:gd name="T8" fmla="*/ 139 w 139"/>
              <a:gd name="T9" fmla="*/ 1 h 192"/>
              <a:gd name="T10" fmla="*/ 138 w 139"/>
              <a:gd name="T11" fmla="*/ 0 h 192"/>
              <a:gd name="T12" fmla="*/ 1 w 139"/>
              <a:gd name="T13" fmla="*/ 0 h 192"/>
              <a:gd name="T14" fmla="*/ 0 w 139"/>
              <a:gd name="T15" fmla="*/ 1 h 192"/>
              <a:gd name="T16" fmla="*/ 0 w 139"/>
              <a:gd name="T17" fmla="*/ 16 h 192"/>
              <a:gd name="T18" fmla="*/ 1 w 139"/>
              <a:gd name="T19" fmla="*/ 17 h 192"/>
              <a:gd name="T20" fmla="*/ 11 w 139"/>
              <a:gd name="T21" fmla="*/ 17 h 192"/>
              <a:gd name="T22" fmla="*/ 11 w 139"/>
              <a:gd name="T23" fmla="*/ 25 h 192"/>
              <a:gd name="T24" fmla="*/ 44 w 139"/>
              <a:gd name="T25" fmla="*/ 88 h 192"/>
              <a:gd name="T26" fmla="*/ 48 w 139"/>
              <a:gd name="T27" fmla="*/ 99 h 192"/>
              <a:gd name="T28" fmla="*/ 45 w 139"/>
              <a:gd name="T29" fmla="*/ 104 h 192"/>
              <a:gd name="T30" fmla="*/ 11 w 139"/>
              <a:gd name="T31" fmla="*/ 168 h 192"/>
              <a:gd name="T32" fmla="*/ 11 w 139"/>
              <a:gd name="T33" fmla="*/ 176 h 192"/>
              <a:gd name="T34" fmla="*/ 1 w 139"/>
              <a:gd name="T35" fmla="*/ 176 h 192"/>
              <a:gd name="T36" fmla="*/ 0 w 139"/>
              <a:gd name="T37" fmla="*/ 177 h 192"/>
              <a:gd name="T38" fmla="*/ 0 w 139"/>
              <a:gd name="T39" fmla="*/ 191 h 192"/>
              <a:gd name="T40" fmla="*/ 1 w 139"/>
              <a:gd name="T41" fmla="*/ 192 h 192"/>
              <a:gd name="T42" fmla="*/ 138 w 139"/>
              <a:gd name="T43" fmla="*/ 192 h 192"/>
              <a:gd name="T44" fmla="*/ 139 w 139"/>
              <a:gd name="T45" fmla="*/ 191 h 192"/>
              <a:gd name="T46" fmla="*/ 139 w 139"/>
              <a:gd name="T47" fmla="*/ 177 h 192"/>
              <a:gd name="T48" fmla="*/ 138 w 139"/>
              <a:gd name="T49" fmla="*/ 176 h 192"/>
              <a:gd name="T50" fmla="*/ 128 w 139"/>
              <a:gd name="T51" fmla="*/ 176 h 192"/>
              <a:gd name="T52" fmla="*/ 128 w 139"/>
              <a:gd name="T53" fmla="*/ 168 h 192"/>
              <a:gd name="T54" fmla="*/ 94 w 139"/>
              <a:gd name="T55" fmla="*/ 104 h 192"/>
              <a:gd name="T56" fmla="*/ 91 w 139"/>
              <a:gd name="T57" fmla="*/ 99 h 192"/>
              <a:gd name="T58" fmla="*/ 95 w 139"/>
              <a:gd name="T59" fmla="*/ 88 h 192"/>
              <a:gd name="T60" fmla="*/ 128 w 139"/>
              <a:gd name="T61" fmla="*/ 25 h 192"/>
              <a:gd name="T62" fmla="*/ 83 w 139"/>
              <a:gd name="T63" fmla="*/ 100 h 192"/>
              <a:gd name="T64" fmla="*/ 89 w 139"/>
              <a:gd name="T65" fmla="*/ 111 h 192"/>
              <a:gd name="T66" fmla="*/ 90 w 139"/>
              <a:gd name="T67" fmla="*/ 111 h 192"/>
              <a:gd name="T68" fmla="*/ 120 w 139"/>
              <a:gd name="T69" fmla="*/ 168 h 192"/>
              <a:gd name="T70" fmla="*/ 120 w 139"/>
              <a:gd name="T71" fmla="*/ 173 h 192"/>
              <a:gd name="T72" fmla="*/ 19 w 139"/>
              <a:gd name="T73" fmla="*/ 173 h 192"/>
              <a:gd name="T74" fmla="*/ 19 w 139"/>
              <a:gd name="T75" fmla="*/ 168 h 192"/>
              <a:gd name="T76" fmla="*/ 49 w 139"/>
              <a:gd name="T77" fmla="*/ 111 h 192"/>
              <a:gd name="T78" fmla="*/ 50 w 139"/>
              <a:gd name="T79" fmla="*/ 111 h 192"/>
              <a:gd name="T80" fmla="*/ 56 w 139"/>
              <a:gd name="T81" fmla="*/ 100 h 192"/>
              <a:gd name="T82" fmla="*/ 50 w 139"/>
              <a:gd name="T83" fmla="*/ 82 h 192"/>
              <a:gd name="T84" fmla="*/ 49 w 139"/>
              <a:gd name="T85" fmla="*/ 81 h 192"/>
              <a:gd name="T86" fmla="*/ 19 w 139"/>
              <a:gd name="T87" fmla="*/ 25 h 192"/>
              <a:gd name="T88" fmla="*/ 19 w 139"/>
              <a:gd name="T89" fmla="*/ 20 h 192"/>
              <a:gd name="T90" fmla="*/ 120 w 139"/>
              <a:gd name="T91" fmla="*/ 20 h 192"/>
              <a:gd name="T92" fmla="*/ 120 w 139"/>
              <a:gd name="T93" fmla="*/ 25 h 192"/>
              <a:gd name="T94" fmla="*/ 91 w 139"/>
              <a:gd name="T95" fmla="*/ 81 h 192"/>
              <a:gd name="T96" fmla="*/ 89 w 139"/>
              <a:gd name="T97" fmla="*/ 82 h 192"/>
              <a:gd name="T98" fmla="*/ 83 w 139"/>
              <a:gd name="T99" fmla="*/ 10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9" h="192">
                <a:moveTo>
                  <a:pt x="128" y="25"/>
                </a:moveTo>
                <a:cubicBezTo>
                  <a:pt x="128" y="17"/>
                  <a:pt x="128" y="17"/>
                  <a:pt x="128" y="17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8" y="17"/>
                  <a:pt x="139" y="16"/>
                  <a:pt x="139" y="16"/>
                </a:cubicBezTo>
                <a:cubicBezTo>
                  <a:pt x="139" y="1"/>
                  <a:pt x="139" y="1"/>
                  <a:pt x="139" y="1"/>
                </a:cubicBezTo>
                <a:cubicBezTo>
                  <a:pt x="139" y="1"/>
                  <a:pt x="138" y="0"/>
                  <a:pt x="138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1" y="17"/>
                  <a:pt x="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52"/>
                  <a:pt x="24" y="77"/>
                  <a:pt x="44" y="88"/>
                </a:cubicBezTo>
                <a:cubicBezTo>
                  <a:pt x="45" y="90"/>
                  <a:pt x="49" y="95"/>
                  <a:pt x="48" y="99"/>
                </a:cubicBezTo>
                <a:cubicBezTo>
                  <a:pt x="48" y="101"/>
                  <a:pt x="47" y="103"/>
                  <a:pt x="45" y="104"/>
                </a:cubicBezTo>
                <a:cubicBezTo>
                  <a:pt x="24" y="115"/>
                  <a:pt x="11" y="140"/>
                  <a:pt x="11" y="168"/>
                </a:cubicBezTo>
                <a:cubicBezTo>
                  <a:pt x="11" y="176"/>
                  <a:pt x="11" y="176"/>
                  <a:pt x="11" y="176"/>
                </a:cubicBezTo>
                <a:cubicBezTo>
                  <a:pt x="1" y="176"/>
                  <a:pt x="1" y="176"/>
                  <a:pt x="1" y="176"/>
                </a:cubicBezTo>
                <a:cubicBezTo>
                  <a:pt x="1" y="176"/>
                  <a:pt x="0" y="177"/>
                  <a:pt x="0" y="177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2"/>
                  <a:pt x="1" y="192"/>
                  <a:pt x="1" y="192"/>
                </a:cubicBezTo>
                <a:cubicBezTo>
                  <a:pt x="138" y="192"/>
                  <a:pt x="138" y="192"/>
                  <a:pt x="138" y="192"/>
                </a:cubicBezTo>
                <a:cubicBezTo>
                  <a:pt x="138" y="192"/>
                  <a:pt x="139" y="192"/>
                  <a:pt x="139" y="191"/>
                </a:cubicBezTo>
                <a:cubicBezTo>
                  <a:pt x="139" y="177"/>
                  <a:pt x="139" y="177"/>
                  <a:pt x="139" y="177"/>
                </a:cubicBezTo>
                <a:cubicBezTo>
                  <a:pt x="139" y="177"/>
                  <a:pt x="138" y="176"/>
                  <a:pt x="138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28" y="168"/>
                  <a:pt x="128" y="168"/>
                  <a:pt x="128" y="168"/>
                </a:cubicBezTo>
                <a:cubicBezTo>
                  <a:pt x="128" y="140"/>
                  <a:pt x="115" y="115"/>
                  <a:pt x="94" y="104"/>
                </a:cubicBezTo>
                <a:cubicBezTo>
                  <a:pt x="92" y="103"/>
                  <a:pt x="91" y="101"/>
                  <a:pt x="91" y="99"/>
                </a:cubicBezTo>
                <a:cubicBezTo>
                  <a:pt x="91" y="95"/>
                  <a:pt x="94" y="90"/>
                  <a:pt x="95" y="88"/>
                </a:cubicBezTo>
                <a:cubicBezTo>
                  <a:pt x="115" y="77"/>
                  <a:pt x="128" y="52"/>
                  <a:pt x="128" y="25"/>
                </a:cubicBezTo>
                <a:close/>
                <a:moveTo>
                  <a:pt x="83" y="100"/>
                </a:moveTo>
                <a:cubicBezTo>
                  <a:pt x="83" y="104"/>
                  <a:pt x="86" y="108"/>
                  <a:pt x="89" y="111"/>
                </a:cubicBezTo>
                <a:cubicBezTo>
                  <a:pt x="89" y="111"/>
                  <a:pt x="90" y="111"/>
                  <a:pt x="90" y="111"/>
                </a:cubicBezTo>
                <a:cubicBezTo>
                  <a:pt x="108" y="121"/>
                  <a:pt x="120" y="143"/>
                  <a:pt x="120" y="168"/>
                </a:cubicBezTo>
                <a:cubicBezTo>
                  <a:pt x="120" y="173"/>
                  <a:pt x="120" y="173"/>
                  <a:pt x="120" y="173"/>
                </a:cubicBezTo>
                <a:cubicBezTo>
                  <a:pt x="19" y="173"/>
                  <a:pt x="19" y="173"/>
                  <a:pt x="19" y="173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19" y="143"/>
                  <a:pt x="31" y="121"/>
                  <a:pt x="49" y="111"/>
                </a:cubicBezTo>
                <a:cubicBezTo>
                  <a:pt x="49" y="111"/>
                  <a:pt x="50" y="111"/>
                  <a:pt x="50" y="111"/>
                </a:cubicBezTo>
                <a:cubicBezTo>
                  <a:pt x="54" y="108"/>
                  <a:pt x="56" y="104"/>
                  <a:pt x="56" y="100"/>
                </a:cubicBezTo>
                <a:cubicBezTo>
                  <a:pt x="57" y="92"/>
                  <a:pt x="52" y="85"/>
                  <a:pt x="50" y="82"/>
                </a:cubicBezTo>
                <a:cubicBezTo>
                  <a:pt x="49" y="82"/>
                  <a:pt x="49" y="82"/>
                  <a:pt x="49" y="81"/>
                </a:cubicBezTo>
                <a:cubicBezTo>
                  <a:pt x="31" y="72"/>
                  <a:pt x="19" y="49"/>
                  <a:pt x="19" y="25"/>
                </a:cubicBezTo>
                <a:cubicBezTo>
                  <a:pt x="19" y="20"/>
                  <a:pt x="19" y="20"/>
                  <a:pt x="19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49"/>
                  <a:pt x="108" y="72"/>
                  <a:pt x="91" y="81"/>
                </a:cubicBezTo>
                <a:cubicBezTo>
                  <a:pt x="90" y="82"/>
                  <a:pt x="90" y="82"/>
                  <a:pt x="89" y="82"/>
                </a:cubicBezTo>
                <a:cubicBezTo>
                  <a:pt x="87" y="85"/>
                  <a:pt x="82" y="92"/>
                  <a:pt x="83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92"/>
          <p:cNvSpPr/>
          <p:nvPr/>
        </p:nvSpPr>
        <p:spPr bwMode="auto">
          <a:xfrm>
            <a:off x="6631711" y="5430838"/>
            <a:ext cx="147618" cy="114300"/>
          </a:xfrm>
          <a:custGeom>
            <a:avLst/>
            <a:gdLst>
              <a:gd name="T0" fmla="*/ 52 w 52"/>
              <a:gd name="T1" fmla="*/ 1 h 40"/>
              <a:gd name="T2" fmla="*/ 52 w 52"/>
              <a:gd name="T3" fmla="*/ 0 h 40"/>
              <a:gd name="T4" fmla="*/ 51 w 52"/>
              <a:gd name="T5" fmla="*/ 0 h 40"/>
              <a:gd name="T6" fmla="*/ 1 w 52"/>
              <a:gd name="T7" fmla="*/ 16 h 40"/>
              <a:gd name="T8" fmla="*/ 0 w 52"/>
              <a:gd name="T9" fmla="*/ 17 h 40"/>
              <a:gd name="T10" fmla="*/ 0 w 52"/>
              <a:gd name="T11" fmla="*/ 18 h 40"/>
              <a:gd name="T12" fmla="*/ 7 w 52"/>
              <a:gd name="T13" fmla="*/ 23 h 40"/>
              <a:gd name="T14" fmla="*/ 10 w 52"/>
              <a:gd name="T15" fmla="*/ 24 h 40"/>
              <a:gd name="T16" fmla="*/ 12 w 52"/>
              <a:gd name="T17" fmla="*/ 27 h 40"/>
              <a:gd name="T18" fmla="*/ 20 w 52"/>
              <a:gd name="T19" fmla="*/ 40 h 40"/>
              <a:gd name="T20" fmla="*/ 21 w 52"/>
              <a:gd name="T21" fmla="*/ 40 h 40"/>
              <a:gd name="T22" fmla="*/ 22 w 52"/>
              <a:gd name="T23" fmla="*/ 40 h 40"/>
              <a:gd name="T24" fmla="*/ 29 w 52"/>
              <a:gd name="T25" fmla="*/ 27 h 40"/>
              <a:gd name="T26" fmla="*/ 31 w 52"/>
              <a:gd name="T27" fmla="*/ 24 h 40"/>
              <a:gd name="T28" fmla="*/ 34 w 52"/>
              <a:gd name="T29" fmla="*/ 23 h 40"/>
              <a:gd name="T30" fmla="*/ 52 w 52"/>
              <a:gd name="T31" fmla="*/ 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0">
                <a:moveTo>
                  <a:pt x="52" y="1"/>
                </a:moveTo>
                <a:cubicBezTo>
                  <a:pt x="52" y="1"/>
                  <a:pt x="5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17"/>
                  <a:pt x="0" y="17"/>
                  <a:pt x="0" y="18"/>
                </a:cubicBezTo>
                <a:cubicBezTo>
                  <a:pt x="3" y="20"/>
                  <a:pt x="5" y="22"/>
                  <a:pt x="7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6" y="31"/>
                  <a:pt x="18" y="35"/>
                  <a:pt x="20" y="40"/>
                </a:cubicBezTo>
                <a:cubicBezTo>
                  <a:pt x="20" y="40"/>
                  <a:pt x="20" y="40"/>
                  <a:pt x="21" y="40"/>
                </a:cubicBezTo>
                <a:cubicBezTo>
                  <a:pt x="21" y="40"/>
                  <a:pt x="21" y="40"/>
                  <a:pt x="22" y="40"/>
                </a:cubicBezTo>
                <a:cubicBezTo>
                  <a:pt x="23" y="35"/>
                  <a:pt x="25" y="31"/>
                  <a:pt x="29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41" y="19"/>
                  <a:pt x="48" y="11"/>
                  <a:pt x="5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93"/>
          <p:cNvSpPr/>
          <p:nvPr/>
        </p:nvSpPr>
        <p:spPr bwMode="auto">
          <a:xfrm>
            <a:off x="6588855" y="5592763"/>
            <a:ext cx="204761" cy="160338"/>
          </a:xfrm>
          <a:custGeom>
            <a:avLst/>
            <a:gdLst>
              <a:gd name="T0" fmla="*/ 47 w 72"/>
              <a:gd name="T1" fmla="*/ 14 h 56"/>
              <a:gd name="T2" fmla="*/ 46 w 72"/>
              <a:gd name="T3" fmla="*/ 13 h 56"/>
              <a:gd name="T4" fmla="*/ 37 w 72"/>
              <a:gd name="T5" fmla="*/ 1 h 56"/>
              <a:gd name="T6" fmla="*/ 35 w 72"/>
              <a:gd name="T7" fmla="*/ 1 h 56"/>
              <a:gd name="T8" fmla="*/ 25 w 72"/>
              <a:gd name="T9" fmla="*/ 13 h 56"/>
              <a:gd name="T10" fmla="*/ 24 w 72"/>
              <a:gd name="T11" fmla="*/ 14 h 56"/>
              <a:gd name="T12" fmla="*/ 23 w 72"/>
              <a:gd name="T13" fmla="*/ 15 h 56"/>
              <a:gd name="T14" fmla="*/ 0 w 72"/>
              <a:gd name="T15" fmla="*/ 55 h 56"/>
              <a:gd name="T16" fmla="*/ 0 w 72"/>
              <a:gd name="T17" fmla="*/ 55 h 56"/>
              <a:gd name="T18" fmla="*/ 1 w 72"/>
              <a:gd name="T19" fmla="*/ 56 h 56"/>
              <a:gd name="T20" fmla="*/ 71 w 72"/>
              <a:gd name="T21" fmla="*/ 56 h 56"/>
              <a:gd name="T22" fmla="*/ 71 w 72"/>
              <a:gd name="T23" fmla="*/ 55 h 56"/>
              <a:gd name="T24" fmla="*/ 72 w 72"/>
              <a:gd name="T25" fmla="*/ 55 h 56"/>
              <a:gd name="T26" fmla="*/ 48 w 72"/>
              <a:gd name="T27" fmla="*/ 15 h 56"/>
              <a:gd name="T28" fmla="*/ 47 w 72"/>
              <a:gd name="T29" fmla="*/ 1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56">
                <a:moveTo>
                  <a:pt x="47" y="14"/>
                </a:moveTo>
                <a:cubicBezTo>
                  <a:pt x="46" y="13"/>
                  <a:pt x="46" y="13"/>
                  <a:pt x="46" y="13"/>
                </a:cubicBezTo>
                <a:cubicBezTo>
                  <a:pt x="41" y="10"/>
                  <a:pt x="38" y="5"/>
                  <a:pt x="37" y="1"/>
                </a:cubicBezTo>
                <a:cubicBezTo>
                  <a:pt x="36" y="0"/>
                  <a:pt x="35" y="0"/>
                  <a:pt x="35" y="1"/>
                </a:cubicBezTo>
                <a:cubicBezTo>
                  <a:pt x="33" y="5"/>
                  <a:pt x="30" y="10"/>
                  <a:pt x="25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5"/>
                  <a:pt x="23" y="15"/>
                  <a:pt x="23" y="15"/>
                </a:cubicBezTo>
                <a:cubicBezTo>
                  <a:pt x="11" y="21"/>
                  <a:pt x="2" y="37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6"/>
                  <a:pt x="0" y="56"/>
                  <a:pt x="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0" y="37"/>
                  <a:pt x="60" y="21"/>
                  <a:pt x="48" y="15"/>
                </a:cubicBezTo>
                <a:lnTo>
                  <a:pt x="47" y="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94"/>
          <p:cNvSpPr>
            <a:spLocks noEditPoints="1"/>
          </p:cNvSpPr>
          <p:nvPr/>
        </p:nvSpPr>
        <p:spPr bwMode="auto">
          <a:xfrm>
            <a:off x="7830118" y="5462588"/>
            <a:ext cx="180951" cy="182563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34 w 64"/>
              <a:gd name="T11" fmla="*/ 49 h 64"/>
              <a:gd name="T12" fmla="*/ 34 w 64"/>
              <a:gd name="T13" fmla="*/ 55 h 64"/>
              <a:gd name="T14" fmla="*/ 30 w 64"/>
              <a:gd name="T15" fmla="*/ 55 h 64"/>
              <a:gd name="T16" fmla="*/ 30 w 64"/>
              <a:gd name="T17" fmla="*/ 49 h 64"/>
              <a:gd name="T18" fmla="*/ 22 w 64"/>
              <a:gd name="T19" fmla="*/ 47 h 64"/>
              <a:gd name="T20" fmla="*/ 23 w 64"/>
              <a:gd name="T21" fmla="*/ 43 h 64"/>
              <a:gd name="T22" fmla="*/ 31 w 64"/>
              <a:gd name="T23" fmla="*/ 46 h 64"/>
              <a:gd name="T24" fmla="*/ 38 w 64"/>
              <a:gd name="T25" fmla="*/ 40 h 64"/>
              <a:gd name="T26" fmla="*/ 31 w 64"/>
              <a:gd name="T27" fmla="*/ 34 h 64"/>
              <a:gd name="T28" fmla="*/ 22 w 64"/>
              <a:gd name="T29" fmla="*/ 24 h 64"/>
              <a:gd name="T30" fmla="*/ 31 w 64"/>
              <a:gd name="T31" fmla="*/ 15 h 64"/>
              <a:gd name="T32" fmla="*/ 31 w 64"/>
              <a:gd name="T33" fmla="*/ 10 h 64"/>
              <a:gd name="T34" fmla="*/ 34 w 64"/>
              <a:gd name="T35" fmla="*/ 10 h 64"/>
              <a:gd name="T36" fmla="*/ 34 w 64"/>
              <a:gd name="T37" fmla="*/ 15 h 64"/>
              <a:gd name="T38" fmla="*/ 41 w 64"/>
              <a:gd name="T39" fmla="*/ 17 h 64"/>
              <a:gd name="T40" fmla="*/ 40 w 64"/>
              <a:gd name="T41" fmla="*/ 21 h 64"/>
              <a:gd name="T42" fmla="*/ 33 w 64"/>
              <a:gd name="T43" fmla="*/ 19 h 64"/>
              <a:gd name="T44" fmla="*/ 27 w 64"/>
              <a:gd name="T45" fmla="*/ 23 h 64"/>
              <a:gd name="T46" fmla="*/ 34 w 64"/>
              <a:gd name="T47" fmla="*/ 30 h 64"/>
              <a:gd name="T48" fmla="*/ 43 w 64"/>
              <a:gd name="T49" fmla="*/ 40 h 64"/>
              <a:gd name="T50" fmla="*/ 34 w 64"/>
              <a:gd name="T51" fmla="*/ 4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5"/>
                  <a:pt x="50" y="0"/>
                  <a:pt x="32" y="0"/>
                </a:cubicBezTo>
                <a:close/>
                <a:moveTo>
                  <a:pt x="34" y="49"/>
                </a:moveTo>
                <a:cubicBezTo>
                  <a:pt x="34" y="55"/>
                  <a:pt x="34" y="55"/>
                  <a:pt x="34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49"/>
                  <a:pt x="30" y="49"/>
                  <a:pt x="30" y="49"/>
                </a:cubicBezTo>
                <a:cubicBezTo>
                  <a:pt x="27" y="49"/>
                  <a:pt x="24" y="48"/>
                  <a:pt x="22" y="47"/>
                </a:cubicBezTo>
                <a:cubicBezTo>
                  <a:pt x="23" y="43"/>
                  <a:pt x="23" y="43"/>
                  <a:pt x="23" y="43"/>
                </a:cubicBezTo>
                <a:cubicBezTo>
                  <a:pt x="25" y="45"/>
                  <a:pt x="28" y="46"/>
                  <a:pt x="31" y="46"/>
                </a:cubicBezTo>
                <a:cubicBezTo>
                  <a:pt x="35" y="46"/>
                  <a:pt x="38" y="43"/>
                  <a:pt x="38" y="40"/>
                </a:cubicBezTo>
                <a:cubicBezTo>
                  <a:pt x="38" y="37"/>
                  <a:pt x="36" y="35"/>
                  <a:pt x="31" y="34"/>
                </a:cubicBezTo>
                <a:cubicBezTo>
                  <a:pt x="26" y="32"/>
                  <a:pt x="22" y="29"/>
                  <a:pt x="22" y="24"/>
                </a:cubicBezTo>
                <a:cubicBezTo>
                  <a:pt x="22" y="20"/>
                  <a:pt x="26" y="16"/>
                  <a:pt x="31" y="15"/>
                </a:cubicBezTo>
                <a:cubicBezTo>
                  <a:pt x="31" y="10"/>
                  <a:pt x="31" y="10"/>
                  <a:pt x="31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5"/>
                  <a:pt x="34" y="15"/>
                  <a:pt x="34" y="15"/>
                </a:cubicBezTo>
                <a:cubicBezTo>
                  <a:pt x="37" y="15"/>
                  <a:pt x="40" y="16"/>
                  <a:pt x="41" y="17"/>
                </a:cubicBezTo>
                <a:cubicBezTo>
                  <a:pt x="40" y="21"/>
                  <a:pt x="40" y="21"/>
                  <a:pt x="40" y="21"/>
                </a:cubicBezTo>
                <a:cubicBezTo>
                  <a:pt x="39" y="20"/>
                  <a:pt x="36" y="19"/>
                  <a:pt x="33" y="19"/>
                </a:cubicBezTo>
                <a:cubicBezTo>
                  <a:pt x="29" y="19"/>
                  <a:pt x="27" y="21"/>
                  <a:pt x="27" y="23"/>
                </a:cubicBezTo>
                <a:cubicBezTo>
                  <a:pt x="27" y="26"/>
                  <a:pt x="29" y="28"/>
                  <a:pt x="34" y="30"/>
                </a:cubicBezTo>
                <a:cubicBezTo>
                  <a:pt x="40" y="32"/>
                  <a:pt x="43" y="35"/>
                  <a:pt x="43" y="40"/>
                </a:cubicBezTo>
                <a:cubicBezTo>
                  <a:pt x="43" y="44"/>
                  <a:pt x="39" y="48"/>
                  <a:pt x="34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95"/>
          <p:cNvSpPr>
            <a:spLocks noEditPoints="1"/>
          </p:cNvSpPr>
          <p:nvPr/>
        </p:nvSpPr>
        <p:spPr bwMode="auto">
          <a:xfrm>
            <a:off x="7599960" y="5326063"/>
            <a:ext cx="546029" cy="481013"/>
          </a:xfrm>
          <a:custGeom>
            <a:avLst/>
            <a:gdLst>
              <a:gd name="T0" fmla="*/ 191 w 192"/>
              <a:gd name="T1" fmla="*/ 65 h 169"/>
              <a:gd name="T2" fmla="*/ 183 w 192"/>
              <a:gd name="T3" fmla="*/ 65 h 169"/>
              <a:gd name="T4" fmla="*/ 133 w 192"/>
              <a:gd name="T5" fmla="*/ 24 h 169"/>
              <a:gd name="T6" fmla="*/ 104 w 192"/>
              <a:gd name="T7" fmla="*/ 21 h 169"/>
              <a:gd name="T8" fmla="*/ 90 w 192"/>
              <a:gd name="T9" fmla="*/ 22 h 169"/>
              <a:gd name="T10" fmla="*/ 76 w 192"/>
              <a:gd name="T11" fmla="*/ 23 h 169"/>
              <a:gd name="T12" fmla="*/ 75 w 192"/>
              <a:gd name="T13" fmla="*/ 23 h 169"/>
              <a:gd name="T14" fmla="*/ 45 w 192"/>
              <a:gd name="T15" fmla="*/ 1 h 169"/>
              <a:gd name="T16" fmla="*/ 44 w 192"/>
              <a:gd name="T17" fmla="*/ 0 h 169"/>
              <a:gd name="T18" fmla="*/ 43 w 192"/>
              <a:gd name="T19" fmla="*/ 1 h 169"/>
              <a:gd name="T20" fmla="*/ 41 w 192"/>
              <a:gd name="T21" fmla="*/ 16 h 169"/>
              <a:gd name="T22" fmla="*/ 0 w 192"/>
              <a:gd name="T23" fmla="*/ 71 h 169"/>
              <a:gd name="T24" fmla="*/ 0 w 192"/>
              <a:gd name="T25" fmla="*/ 72 h 169"/>
              <a:gd name="T26" fmla="*/ 0 w 192"/>
              <a:gd name="T27" fmla="*/ 93 h 169"/>
              <a:gd name="T28" fmla="*/ 1 w 192"/>
              <a:gd name="T29" fmla="*/ 94 h 169"/>
              <a:gd name="T30" fmla="*/ 13 w 192"/>
              <a:gd name="T31" fmla="*/ 94 h 169"/>
              <a:gd name="T32" fmla="*/ 61 w 192"/>
              <a:gd name="T33" fmla="*/ 144 h 169"/>
              <a:gd name="T34" fmla="*/ 61 w 192"/>
              <a:gd name="T35" fmla="*/ 168 h 169"/>
              <a:gd name="T36" fmla="*/ 62 w 192"/>
              <a:gd name="T37" fmla="*/ 169 h 169"/>
              <a:gd name="T38" fmla="*/ 83 w 192"/>
              <a:gd name="T39" fmla="*/ 169 h 169"/>
              <a:gd name="T40" fmla="*/ 84 w 192"/>
              <a:gd name="T41" fmla="*/ 168 h 169"/>
              <a:gd name="T42" fmla="*/ 84 w 192"/>
              <a:gd name="T43" fmla="*/ 146 h 169"/>
              <a:gd name="T44" fmla="*/ 118 w 192"/>
              <a:gd name="T45" fmla="*/ 146 h 169"/>
              <a:gd name="T46" fmla="*/ 118 w 192"/>
              <a:gd name="T47" fmla="*/ 168 h 169"/>
              <a:gd name="T48" fmla="*/ 119 w 192"/>
              <a:gd name="T49" fmla="*/ 169 h 169"/>
              <a:gd name="T50" fmla="*/ 140 w 192"/>
              <a:gd name="T51" fmla="*/ 169 h 169"/>
              <a:gd name="T52" fmla="*/ 141 w 192"/>
              <a:gd name="T53" fmla="*/ 168 h 169"/>
              <a:gd name="T54" fmla="*/ 141 w 192"/>
              <a:gd name="T55" fmla="*/ 141 h 169"/>
              <a:gd name="T56" fmla="*/ 183 w 192"/>
              <a:gd name="T57" fmla="*/ 86 h 169"/>
              <a:gd name="T58" fmla="*/ 183 w 192"/>
              <a:gd name="T59" fmla="*/ 85 h 169"/>
              <a:gd name="T60" fmla="*/ 191 w 192"/>
              <a:gd name="T61" fmla="*/ 85 h 169"/>
              <a:gd name="T62" fmla="*/ 192 w 192"/>
              <a:gd name="T63" fmla="*/ 84 h 169"/>
              <a:gd name="T64" fmla="*/ 192 w 192"/>
              <a:gd name="T65" fmla="*/ 66 h 169"/>
              <a:gd name="T66" fmla="*/ 191 w 192"/>
              <a:gd name="T67" fmla="*/ 65 h 169"/>
              <a:gd name="T68" fmla="*/ 53 w 192"/>
              <a:gd name="T69" fmla="*/ 68 h 169"/>
              <a:gd name="T70" fmla="*/ 44 w 192"/>
              <a:gd name="T71" fmla="*/ 59 h 169"/>
              <a:gd name="T72" fmla="*/ 53 w 192"/>
              <a:gd name="T73" fmla="*/ 49 h 169"/>
              <a:gd name="T74" fmla="*/ 62 w 192"/>
              <a:gd name="T75" fmla="*/ 59 h 169"/>
              <a:gd name="T76" fmla="*/ 53 w 192"/>
              <a:gd name="T77" fmla="*/ 68 h 169"/>
              <a:gd name="T78" fmla="*/ 113 w 192"/>
              <a:gd name="T79" fmla="*/ 121 h 169"/>
              <a:gd name="T80" fmla="*/ 73 w 192"/>
              <a:gd name="T81" fmla="*/ 80 h 169"/>
              <a:gd name="T82" fmla="*/ 113 w 192"/>
              <a:gd name="T83" fmla="*/ 40 h 169"/>
              <a:gd name="T84" fmla="*/ 153 w 192"/>
              <a:gd name="T85" fmla="*/ 80 h 169"/>
              <a:gd name="T86" fmla="*/ 113 w 192"/>
              <a:gd name="T87" fmla="*/ 12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69">
                <a:moveTo>
                  <a:pt x="191" y="65"/>
                </a:moveTo>
                <a:cubicBezTo>
                  <a:pt x="183" y="65"/>
                  <a:pt x="183" y="65"/>
                  <a:pt x="183" y="65"/>
                </a:cubicBezTo>
                <a:cubicBezTo>
                  <a:pt x="182" y="58"/>
                  <a:pt x="176" y="31"/>
                  <a:pt x="133" y="24"/>
                </a:cubicBezTo>
                <a:cubicBezTo>
                  <a:pt x="121" y="22"/>
                  <a:pt x="111" y="21"/>
                  <a:pt x="104" y="21"/>
                </a:cubicBezTo>
                <a:cubicBezTo>
                  <a:pt x="98" y="21"/>
                  <a:pt x="94" y="22"/>
                  <a:pt x="90" y="22"/>
                </a:cubicBezTo>
                <a:cubicBezTo>
                  <a:pt x="86" y="23"/>
                  <a:pt x="82" y="23"/>
                  <a:pt x="76" y="23"/>
                </a:cubicBezTo>
                <a:cubicBezTo>
                  <a:pt x="75" y="23"/>
                  <a:pt x="75" y="23"/>
                  <a:pt x="75" y="23"/>
                </a:cubicBezTo>
                <a:cubicBezTo>
                  <a:pt x="65" y="23"/>
                  <a:pt x="46" y="16"/>
                  <a:pt x="45" y="1"/>
                </a:cubicBezTo>
                <a:cubicBezTo>
                  <a:pt x="45" y="0"/>
                  <a:pt x="45" y="0"/>
                  <a:pt x="44" y="0"/>
                </a:cubicBezTo>
                <a:cubicBezTo>
                  <a:pt x="44" y="0"/>
                  <a:pt x="43" y="0"/>
                  <a:pt x="43" y="1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35" y="60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4"/>
                  <a:pt x="0" y="94"/>
                  <a:pt x="1" y="94"/>
                </a:cubicBezTo>
                <a:cubicBezTo>
                  <a:pt x="13" y="94"/>
                  <a:pt x="13" y="94"/>
                  <a:pt x="13" y="94"/>
                </a:cubicBezTo>
                <a:cubicBezTo>
                  <a:pt x="15" y="100"/>
                  <a:pt x="26" y="133"/>
                  <a:pt x="61" y="144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1" y="169"/>
                  <a:pt x="61" y="169"/>
                  <a:pt x="62" y="169"/>
                </a:cubicBezTo>
                <a:cubicBezTo>
                  <a:pt x="83" y="169"/>
                  <a:pt x="83" y="169"/>
                  <a:pt x="83" y="169"/>
                </a:cubicBezTo>
                <a:cubicBezTo>
                  <a:pt x="84" y="169"/>
                  <a:pt x="84" y="169"/>
                  <a:pt x="84" y="168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118" y="146"/>
                  <a:pt x="118" y="146"/>
                  <a:pt x="118" y="146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8" y="169"/>
                  <a:pt x="118" y="169"/>
                  <a:pt x="119" y="169"/>
                </a:cubicBezTo>
                <a:cubicBezTo>
                  <a:pt x="140" y="169"/>
                  <a:pt x="140" y="169"/>
                  <a:pt x="140" y="169"/>
                </a:cubicBezTo>
                <a:cubicBezTo>
                  <a:pt x="141" y="169"/>
                  <a:pt x="141" y="169"/>
                  <a:pt x="141" y="168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157" y="134"/>
                  <a:pt x="183" y="119"/>
                  <a:pt x="183" y="86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91" y="85"/>
                  <a:pt x="191" y="85"/>
                  <a:pt x="191" y="85"/>
                </a:cubicBezTo>
                <a:cubicBezTo>
                  <a:pt x="191" y="85"/>
                  <a:pt x="192" y="85"/>
                  <a:pt x="192" y="84"/>
                </a:cubicBezTo>
                <a:cubicBezTo>
                  <a:pt x="192" y="66"/>
                  <a:pt x="192" y="66"/>
                  <a:pt x="192" y="66"/>
                </a:cubicBezTo>
                <a:cubicBezTo>
                  <a:pt x="192" y="65"/>
                  <a:pt x="191" y="65"/>
                  <a:pt x="191" y="65"/>
                </a:cubicBezTo>
                <a:close/>
                <a:moveTo>
                  <a:pt x="53" y="68"/>
                </a:moveTo>
                <a:cubicBezTo>
                  <a:pt x="48" y="68"/>
                  <a:pt x="44" y="64"/>
                  <a:pt x="44" y="59"/>
                </a:cubicBezTo>
                <a:cubicBezTo>
                  <a:pt x="44" y="54"/>
                  <a:pt x="48" y="49"/>
                  <a:pt x="53" y="49"/>
                </a:cubicBezTo>
                <a:cubicBezTo>
                  <a:pt x="58" y="49"/>
                  <a:pt x="62" y="54"/>
                  <a:pt x="62" y="59"/>
                </a:cubicBezTo>
                <a:cubicBezTo>
                  <a:pt x="62" y="64"/>
                  <a:pt x="58" y="68"/>
                  <a:pt x="53" y="68"/>
                </a:cubicBezTo>
                <a:close/>
                <a:moveTo>
                  <a:pt x="113" y="121"/>
                </a:moveTo>
                <a:cubicBezTo>
                  <a:pt x="91" y="121"/>
                  <a:pt x="73" y="102"/>
                  <a:pt x="73" y="80"/>
                </a:cubicBezTo>
                <a:cubicBezTo>
                  <a:pt x="73" y="58"/>
                  <a:pt x="91" y="40"/>
                  <a:pt x="113" y="40"/>
                </a:cubicBezTo>
                <a:cubicBezTo>
                  <a:pt x="135" y="40"/>
                  <a:pt x="153" y="58"/>
                  <a:pt x="153" y="80"/>
                </a:cubicBezTo>
                <a:cubicBezTo>
                  <a:pt x="153" y="102"/>
                  <a:pt x="135" y="121"/>
                  <a:pt x="113" y="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96"/>
          <p:cNvSpPr>
            <a:spLocks noEditPoints="1"/>
          </p:cNvSpPr>
          <p:nvPr/>
        </p:nvSpPr>
        <p:spPr bwMode="auto">
          <a:xfrm>
            <a:off x="11144387" y="3173413"/>
            <a:ext cx="544442" cy="276225"/>
          </a:xfrm>
          <a:custGeom>
            <a:avLst/>
            <a:gdLst>
              <a:gd name="T0" fmla="*/ 2 w 192"/>
              <a:gd name="T1" fmla="*/ 36 h 97"/>
              <a:gd name="T2" fmla="*/ 131 w 192"/>
              <a:gd name="T3" fmla="*/ 97 h 97"/>
              <a:gd name="T4" fmla="*/ 132 w 192"/>
              <a:gd name="T5" fmla="*/ 97 h 97"/>
              <a:gd name="T6" fmla="*/ 135 w 192"/>
              <a:gd name="T7" fmla="*/ 97 h 97"/>
              <a:gd name="T8" fmla="*/ 190 w 192"/>
              <a:gd name="T9" fmla="*/ 60 h 97"/>
              <a:gd name="T10" fmla="*/ 192 w 192"/>
              <a:gd name="T11" fmla="*/ 56 h 97"/>
              <a:gd name="T12" fmla="*/ 189 w 192"/>
              <a:gd name="T13" fmla="*/ 53 h 97"/>
              <a:gd name="T14" fmla="*/ 62 w 192"/>
              <a:gd name="T15" fmla="*/ 1 h 97"/>
              <a:gd name="T16" fmla="*/ 59 w 192"/>
              <a:gd name="T17" fmla="*/ 1 h 97"/>
              <a:gd name="T18" fmla="*/ 2 w 192"/>
              <a:gd name="T19" fmla="*/ 29 h 97"/>
              <a:gd name="T20" fmla="*/ 0 w 192"/>
              <a:gd name="T21" fmla="*/ 32 h 97"/>
              <a:gd name="T22" fmla="*/ 2 w 192"/>
              <a:gd name="T23" fmla="*/ 36 h 97"/>
              <a:gd name="T24" fmla="*/ 140 w 192"/>
              <a:gd name="T25" fmla="*/ 64 h 97"/>
              <a:gd name="T26" fmla="*/ 148 w 192"/>
              <a:gd name="T27" fmla="*/ 64 h 97"/>
              <a:gd name="T28" fmla="*/ 149 w 192"/>
              <a:gd name="T29" fmla="*/ 68 h 97"/>
              <a:gd name="T30" fmla="*/ 140 w 192"/>
              <a:gd name="T31" fmla="*/ 68 h 97"/>
              <a:gd name="T32" fmla="*/ 140 w 192"/>
              <a:gd name="T33" fmla="*/ 64 h 97"/>
              <a:gd name="T34" fmla="*/ 71 w 192"/>
              <a:gd name="T35" fmla="*/ 32 h 97"/>
              <a:gd name="T36" fmla="*/ 93 w 192"/>
              <a:gd name="T37" fmla="*/ 27 h 97"/>
              <a:gd name="T38" fmla="*/ 112 w 192"/>
              <a:gd name="T39" fmla="*/ 31 h 97"/>
              <a:gd name="T40" fmla="*/ 124 w 192"/>
              <a:gd name="T41" fmla="*/ 44 h 97"/>
              <a:gd name="T42" fmla="*/ 115 w 192"/>
              <a:gd name="T43" fmla="*/ 57 h 97"/>
              <a:gd name="T44" fmla="*/ 93 w 192"/>
              <a:gd name="T45" fmla="*/ 62 h 97"/>
              <a:gd name="T46" fmla="*/ 73 w 192"/>
              <a:gd name="T47" fmla="*/ 58 h 97"/>
              <a:gd name="T48" fmla="*/ 62 w 192"/>
              <a:gd name="T49" fmla="*/ 45 h 97"/>
              <a:gd name="T50" fmla="*/ 71 w 192"/>
              <a:gd name="T51" fmla="*/ 32 h 97"/>
              <a:gd name="T52" fmla="*/ 42 w 192"/>
              <a:gd name="T53" fmla="*/ 21 h 97"/>
              <a:gd name="T54" fmla="*/ 51 w 192"/>
              <a:gd name="T55" fmla="*/ 21 h 97"/>
              <a:gd name="T56" fmla="*/ 51 w 192"/>
              <a:gd name="T57" fmla="*/ 25 h 97"/>
              <a:gd name="T58" fmla="*/ 43 w 192"/>
              <a:gd name="T59" fmla="*/ 25 h 97"/>
              <a:gd name="T60" fmla="*/ 42 w 192"/>
              <a:gd name="T61" fmla="*/ 2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97">
                <a:moveTo>
                  <a:pt x="2" y="36"/>
                </a:moveTo>
                <a:cubicBezTo>
                  <a:pt x="131" y="97"/>
                  <a:pt x="131" y="97"/>
                  <a:pt x="131" y="97"/>
                </a:cubicBezTo>
                <a:cubicBezTo>
                  <a:pt x="131" y="97"/>
                  <a:pt x="132" y="97"/>
                  <a:pt x="132" y="97"/>
                </a:cubicBezTo>
                <a:cubicBezTo>
                  <a:pt x="133" y="97"/>
                  <a:pt x="134" y="97"/>
                  <a:pt x="135" y="97"/>
                </a:cubicBezTo>
                <a:cubicBezTo>
                  <a:pt x="190" y="60"/>
                  <a:pt x="190" y="60"/>
                  <a:pt x="190" y="60"/>
                </a:cubicBezTo>
                <a:cubicBezTo>
                  <a:pt x="191" y="59"/>
                  <a:pt x="192" y="57"/>
                  <a:pt x="192" y="56"/>
                </a:cubicBezTo>
                <a:cubicBezTo>
                  <a:pt x="191" y="55"/>
                  <a:pt x="190" y="53"/>
                  <a:pt x="189" y="53"/>
                </a:cubicBezTo>
                <a:cubicBezTo>
                  <a:pt x="62" y="1"/>
                  <a:pt x="62" y="1"/>
                  <a:pt x="62" y="1"/>
                </a:cubicBezTo>
                <a:cubicBezTo>
                  <a:pt x="61" y="0"/>
                  <a:pt x="60" y="0"/>
                  <a:pt x="59" y="1"/>
                </a:cubicBezTo>
                <a:cubicBezTo>
                  <a:pt x="2" y="29"/>
                  <a:pt x="2" y="29"/>
                  <a:pt x="2" y="29"/>
                </a:cubicBezTo>
                <a:cubicBezTo>
                  <a:pt x="0" y="30"/>
                  <a:pt x="0" y="31"/>
                  <a:pt x="0" y="32"/>
                </a:cubicBezTo>
                <a:cubicBezTo>
                  <a:pt x="0" y="34"/>
                  <a:pt x="0" y="35"/>
                  <a:pt x="2" y="36"/>
                </a:cubicBezTo>
                <a:close/>
                <a:moveTo>
                  <a:pt x="140" y="64"/>
                </a:moveTo>
                <a:cubicBezTo>
                  <a:pt x="142" y="63"/>
                  <a:pt x="146" y="63"/>
                  <a:pt x="148" y="64"/>
                </a:cubicBezTo>
                <a:cubicBezTo>
                  <a:pt x="151" y="65"/>
                  <a:pt x="151" y="67"/>
                  <a:pt x="149" y="68"/>
                </a:cubicBezTo>
                <a:cubicBezTo>
                  <a:pt x="146" y="69"/>
                  <a:pt x="143" y="69"/>
                  <a:pt x="140" y="68"/>
                </a:cubicBezTo>
                <a:cubicBezTo>
                  <a:pt x="138" y="67"/>
                  <a:pt x="138" y="65"/>
                  <a:pt x="140" y="64"/>
                </a:cubicBezTo>
                <a:close/>
                <a:moveTo>
                  <a:pt x="71" y="32"/>
                </a:moveTo>
                <a:cubicBezTo>
                  <a:pt x="76" y="29"/>
                  <a:pt x="84" y="27"/>
                  <a:pt x="93" y="27"/>
                </a:cubicBezTo>
                <a:cubicBezTo>
                  <a:pt x="100" y="27"/>
                  <a:pt x="107" y="28"/>
                  <a:pt x="112" y="31"/>
                </a:cubicBezTo>
                <a:cubicBezTo>
                  <a:pt x="120" y="34"/>
                  <a:pt x="124" y="39"/>
                  <a:pt x="124" y="44"/>
                </a:cubicBezTo>
                <a:cubicBezTo>
                  <a:pt x="124" y="47"/>
                  <a:pt x="123" y="52"/>
                  <a:pt x="115" y="57"/>
                </a:cubicBezTo>
                <a:cubicBezTo>
                  <a:pt x="109" y="60"/>
                  <a:pt x="101" y="62"/>
                  <a:pt x="93" y="62"/>
                </a:cubicBezTo>
                <a:cubicBezTo>
                  <a:pt x="86" y="62"/>
                  <a:pt x="79" y="61"/>
                  <a:pt x="73" y="58"/>
                </a:cubicBezTo>
                <a:cubicBezTo>
                  <a:pt x="66" y="55"/>
                  <a:pt x="62" y="50"/>
                  <a:pt x="62" y="45"/>
                </a:cubicBezTo>
                <a:cubicBezTo>
                  <a:pt x="62" y="42"/>
                  <a:pt x="63" y="37"/>
                  <a:pt x="71" y="32"/>
                </a:cubicBezTo>
                <a:close/>
                <a:moveTo>
                  <a:pt x="42" y="21"/>
                </a:moveTo>
                <a:cubicBezTo>
                  <a:pt x="45" y="20"/>
                  <a:pt x="48" y="20"/>
                  <a:pt x="51" y="21"/>
                </a:cubicBezTo>
                <a:cubicBezTo>
                  <a:pt x="53" y="22"/>
                  <a:pt x="54" y="24"/>
                  <a:pt x="51" y="25"/>
                </a:cubicBezTo>
                <a:cubicBezTo>
                  <a:pt x="49" y="26"/>
                  <a:pt x="45" y="26"/>
                  <a:pt x="43" y="25"/>
                </a:cubicBezTo>
                <a:cubicBezTo>
                  <a:pt x="41" y="24"/>
                  <a:pt x="40" y="22"/>
                  <a:pt x="42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97"/>
          <p:cNvSpPr/>
          <p:nvPr/>
        </p:nvSpPr>
        <p:spPr bwMode="auto">
          <a:xfrm>
            <a:off x="11144387" y="3309938"/>
            <a:ext cx="544442" cy="209550"/>
          </a:xfrm>
          <a:custGeom>
            <a:avLst/>
            <a:gdLst>
              <a:gd name="T0" fmla="*/ 189 w 192"/>
              <a:gd name="T1" fmla="*/ 30 h 74"/>
              <a:gd name="T2" fmla="*/ 179 w 192"/>
              <a:gd name="T3" fmla="*/ 26 h 74"/>
              <a:gd name="T4" fmla="*/ 135 w 192"/>
              <a:gd name="T5" fmla="*/ 55 h 74"/>
              <a:gd name="T6" fmla="*/ 132 w 192"/>
              <a:gd name="T7" fmla="*/ 56 h 74"/>
              <a:gd name="T8" fmla="*/ 131 w 192"/>
              <a:gd name="T9" fmla="*/ 56 h 74"/>
              <a:gd name="T10" fmla="*/ 13 w 192"/>
              <a:gd name="T11" fmla="*/ 0 h 74"/>
              <a:gd name="T12" fmla="*/ 2 w 192"/>
              <a:gd name="T13" fmla="*/ 6 h 74"/>
              <a:gd name="T14" fmla="*/ 0 w 192"/>
              <a:gd name="T15" fmla="*/ 10 h 74"/>
              <a:gd name="T16" fmla="*/ 2 w 192"/>
              <a:gd name="T17" fmla="*/ 13 h 74"/>
              <a:gd name="T18" fmla="*/ 131 w 192"/>
              <a:gd name="T19" fmla="*/ 74 h 74"/>
              <a:gd name="T20" fmla="*/ 132 w 192"/>
              <a:gd name="T21" fmla="*/ 74 h 74"/>
              <a:gd name="T22" fmla="*/ 135 w 192"/>
              <a:gd name="T23" fmla="*/ 74 h 74"/>
              <a:gd name="T24" fmla="*/ 190 w 192"/>
              <a:gd name="T25" fmla="*/ 37 h 74"/>
              <a:gd name="T26" fmla="*/ 192 w 192"/>
              <a:gd name="T27" fmla="*/ 33 h 74"/>
              <a:gd name="T28" fmla="*/ 189 w 192"/>
              <a:gd name="T29" fmla="*/ 3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74">
                <a:moveTo>
                  <a:pt x="189" y="30"/>
                </a:moveTo>
                <a:cubicBezTo>
                  <a:pt x="179" y="26"/>
                  <a:pt x="179" y="26"/>
                  <a:pt x="179" y="26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4" y="56"/>
                  <a:pt x="133" y="56"/>
                  <a:pt x="132" y="56"/>
                </a:cubicBezTo>
                <a:cubicBezTo>
                  <a:pt x="132" y="56"/>
                  <a:pt x="131" y="56"/>
                  <a:pt x="131" y="56"/>
                </a:cubicBezTo>
                <a:cubicBezTo>
                  <a:pt x="13" y="0"/>
                  <a:pt x="13" y="0"/>
                  <a:pt x="13" y="0"/>
                </a:cubicBezTo>
                <a:cubicBezTo>
                  <a:pt x="2" y="6"/>
                  <a:pt x="2" y="6"/>
                  <a:pt x="2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1"/>
                  <a:pt x="0" y="12"/>
                  <a:pt x="2" y="13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2" y="74"/>
                  <a:pt x="132" y="74"/>
                </a:cubicBezTo>
                <a:cubicBezTo>
                  <a:pt x="133" y="74"/>
                  <a:pt x="134" y="74"/>
                  <a:pt x="135" y="74"/>
                </a:cubicBezTo>
                <a:cubicBezTo>
                  <a:pt x="190" y="37"/>
                  <a:pt x="190" y="37"/>
                  <a:pt x="190" y="37"/>
                </a:cubicBezTo>
                <a:cubicBezTo>
                  <a:pt x="191" y="36"/>
                  <a:pt x="192" y="35"/>
                  <a:pt x="192" y="33"/>
                </a:cubicBezTo>
                <a:cubicBezTo>
                  <a:pt x="191" y="32"/>
                  <a:pt x="190" y="30"/>
                  <a:pt x="189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98"/>
          <p:cNvSpPr/>
          <p:nvPr/>
        </p:nvSpPr>
        <p:spPr bwMode="auto">
          <a:xfrm>
            <a:off x="11144387" y="3381376"/>
            <a:ext cx="544442" cy="209550"/>
          </a:xfrm>
          <a:custGeom>
            <a:avLst/>
            <a:gdLst>
              <a:gd name="T0" fmla="*/ 189 w 192"/>
              <a:gd name="T1" fmla="*/ 30 h 74"/>
              <a:gd name="T2" fmla="*/ 179 w 192"/>
              <a:gd name="T3" fmla="*/ 26 h 74"/>
              <a:gd name="T4" fmla="*/ 135 w 192"/>
              <a:gd name="T5" fmla="*/ 55 h 74"/>
              <a:gd name="T6" fmla="*/ 132 w 192"/>
              <a:gd name="T7" fmla="*/ 56 h 74"/>
              <a:gd name="T8" fmla="*/ 131 w 192"/>
              <a:gd name="T9" fmla="*/ 55 h 74"/>
              <a:gd name="T10" fmla="*/ 13 w 192"/>
              <a:gd name="T11" fmla="*/ 0 h 74"/>
              <a:gd name="T12" fmla="*/ 2 w 192"/>
              <a:gd name="T13" fmla="*/ 6 h 74"/>
              <a:gd name="T14" fmla="*/ 0 w 192"/>
              <a:gd name="T15" fmla="*/ 9 h 74"/>
              <a:gd name="T16" fmla="*/ 2 w 192"/>
              <a:gd name="T17" fmla="*/ 13 h 74"/>
              <a:gd name="T18" fmla="*/ 131 w 192"/>
              <a:gd name="T19" fmla="*/ 74 h 74"/>
              <a:gd name="T20" fmla="*/ 132 w 192"/>
              <a:gd name="T21" fmla="*/ 74 h 74"/>
              <a:gd name="T22" fmla="*/ 135 w 192"/>
              <a:gd name="T23" fmla="*/ 73 h 74"/>
              <a:gd name="T24" fmla="*/ 190 w 192"/>
              <a:gd name="T25" fmla="*/ 37 h 74"/>
              <a:gd name="T26" fmla="*/ 192 w 192"/>
              <a:gd name="T27" fmla="*/ 33 h 74"/>
              <a:gd name="T28" fmla="*/ 189 w 192"/>
              <a:gd name="T29" fmla="*/ 3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74">
                <a:moveTo>
                  <a:pt x="189" y="30"/>
                </a:moveTo>
                <a:cubicBezTo>
                  <a:pt x="179" y="26"/>
                  <a:pt x="179" y="26"/>
                  <a:pt x="179" y="26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4" y="56"/>
                  <a:pt x="133" y="56"/>
                  <a:pt x="132" y="56"/>
                </a:cubicBezTo>
                <a:cubicBezTo>
                  <a:pt x="132" y="56"/>
                  <a:pt x="131" y="56"/>
                  <a:pt x="131" y="55"/>
                </a:cubicBezTo>
                <a:cubicBezTo>
                  <a:pt x="13" y="0"/>
                  <a:pt x="13" y="0"/>
                  <a:pt x="13" y="0"/>
                </a:cubicBezTo>
                <a:cubicBezTo>
                  <a:pt x="2" y="6"/>
                  <a:pt x="2" y="6"/>
                  <a:pt x="2" y="6"/>
                </a:cubicBezTo>
                <a:cubicBezTo>
                  <a:pt x="0" y="6"/>
                  <a:pt x="0" y="8"/>
                  <a:pt x="0" y="9"/>
                </a:cubicBezTo>
                <a:cubicBezTo>
                  <a:pt x="0" y="11"/>
                  <a:pt x="0" y="12"/>
                  <a:pt x="2" y="13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2" y="74"/>
                  <a:pt x="132" y="74"/>
                </a:cubicBezTo>
                <a:cubicBezTo>
                  <a:pt x="133" y="74"/>
                  <a:pt x="134" y="74"/>
                  <a:pt x="135" y="73"/>
                </a:cubicBezTo>
                <a:cubicBezTo>
                  <a:pt x="190" y="37"/>
                  <a:pt x="190" y="37"/>
                  <a:pt x="190" y="37"/>
                </a:cubicBezTo>
                <a:cubicBezTo>
                  <a:pt x="191" y="36"/>
                  <a:pt x="192" y="34"/>
                  <a:pt x="192" y="33"/>
                </a:cubicBezTo>
                <a:cubicBezTo>
                  <a:pt x="191" y="32"/>
                  <a:pt x="190" y="30"/>
                  <a:pt x="189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99"/>
          <p:cNvSpPr/>
          <p:nvPr/>
        </p:nvSpPr>
        <p:spPr bwMode="auto">
          <a:xfrm>
            <a:off x="11144387" y="3451226"/>
            <a:ext cx="544442" cy="211138"/>
          </a:xfrm>
          <a:custGeom>
            <a:avLst/>
            <a:gdLst>
              <a:gd name="T0" fmla="*/ 189 w 192"/>
              <a:gd name="T1" fmla="*/ 30 h 74"/>
              <a:gd name="T2" fmla="*/ 179 w 192"/>
              <a:gd name="T3" fmla="*/ 25 h 74"/>
              <a:gd name="T4" fmla="*/ 135 w 192"/>
              <a:gd name="T5" fmla="*/ 55 h 74"/>
              <a:gd name="T6" fmla="*/ 132 w 192"/>
              <a:gd name="T7" fmla="*/ 56 h 74"/>
              <a:gd name="T8" fmla="*/ 131 w 192"/>
              <a:gd name="T9" fmla="*/ 55 h 74"/>
              <a:gd name="T10" fmla="*/ 13 w 192"/>
              <a:gd name="T11" fmla="*/ 0 h 74"/>
              <a:gd name="T12" fmla="*/ 2 w 192"/>
              <a:gd name="T13" fmla="*/ 6 h 74"/>
              <a:gd name="T14" fmla="*/ 0 w 192"/>
              <a:gd name="T15" fmla="*/ 9 h 74"/>
              <a:gd name="T16" fmla="*/ 2 w 192"/>
              <a:gd name="T17" fmla="*/ 13 h 74"/>
              <a:gd name="T18" fmla="*/ 131 w 192"/>
              <a:gd name="T19" fmla="*/ 74 h 74"/>
              <a:gd name="T20" fmla="*/ 132 w 192"/>
              <a:gd name="T21" fmla="*/ 74 h 74"/>
              <a:gd name="T22" fmla="*/ 135 w 192"/>
              <a:gd name="T23" fmla="*/ 73 h 74"/>
              <a:gd name="T24" fmla="*/ 190 w 192"/>
              <a:gd name="T25" fmla="*/ 36 h 74"/>
              <a:gd name="T26" fmla="*/ 192 w 192"/>
              <a:gd name="T27" fmla="*/ 33 h 74"/>
              <a:gd name="T28" fmla="*/ 189 w 192"/>
              <a:gd name="T29" fmla="*/ 3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74">
                <a:moveTo>
                  <a:pt x="189" y="30"/>
                </a:moveTo>
                <a:cubicBezTo>
                  <a:pt x="179" y="25"/>
                  <a:pt x="179" y="25"/>
                  <a:pt x="179" y="25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4" y="55"/>
                  <a:pt x="133" y="56"/>
                  <a:pt x="132" y="56"/>
                </a:cubicBezTo>
                <a:cubicBezTo>
                  <a:pt x="132" y="56"/>
                  <a:pt x="131" y="56"/>
                  <a:pt x="131" y="55"/>
                </a:cubicBezTo>
                <a:cubicBezTo>
                  <a:pt x="13" y="0"/>
                  <a:pt x="13" y="0"/>
                  <a:pt x="13" y="0"/>
                </a:cubicBezTo>
                <a:cubicBezTo>
                  <a:pt x="2" y="6"/>
                  <a:pt x="2" y="6"/>
                  <a:pt x="2" y="6"/>
                </a:cubicBezTo>
                <a:cubicBezTo>
                  <a:pt x="0" y="6"/>
                  <a:pt x="0" y="8"/>
                  <a:pt x="0" y="9"/>
                </a:cubicBezTo>
                <a:cubicBezTo>
                  <a:pt x="0" y="11"/>
                  <a:pt x="0" y="12"/>
                  <a:pt x="2" y="13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2" y="74"/>
                  <a:pt x="132" y="74"/>
                </a:cubicBezTo>
                <a:cubicBezTo>
                  <a:pt x="133" y="74"/>
                  <a:pt x="134" y="74"/>
                  <a:pt x="135" y="73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91" y="36"/>
                  <a:pt x="192" y="34"/>
                  <a:pt x="192" y="33"/>
                </a:cubicBezTo>
                <a:cubicBezTo>
                  <a:pt x="191" y="31"/>
                  <a:pt x="190" y="30"/>
                  <a:pt x="189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00"/>
          <p:cNvSpPr>
            <a:spLocks noEditPoints="1"/>
          </p:cNvSpPr>
          <p:nvPr/>
        </p:nvSpPr>
        <p:spPr bwMode="auto">
          <a:xfrm>
            <a:off x="11342799" y="3271838"/>
            <a:ext cx="130158" cy="55563"/>
          </a:xfrm>
          <a:custGeom>
            <a:avLst/>
            <a:gdLst>
              <a:gd name="T0" fmla="*/ 6 w 46"/>
              <a:gd name="T1" fmla="*/ 16 h 19"/>
              <a:gd name="T2" fmla="*/ 23 w 46"/>
              <a:gd name="T3" fmla="*/ 19 h 19"/>
              <a:gd name="T4" fmla="*/ 41 w 46"/>
              <a:gd name="T5" fmla="*/ 15 h 19"/>
              <a:gd name="T6" fmla="*/ 46 w 46"/>
              <a:gd name="T7" fmla="*/ 9 h 19"/>
              <a:gd name="T8" fmla="*/ 39 w 46"/>
              <a:gd name="T9" fmla="*/ 3 h 19"/>
              <a:gd name="T10" fmla="*/ 23 w 46"/>
              <a:gd name="T11" fmla="*/ 0 h 19"/>
              <a:gd name="T12" fmla="*/ 4 w 46"/>
              <a:gd name="T13" fmla="*/ 4 h 19"/>
              <a:gd name="T14" fmla="*/ 0 w 46"/>
              <a:gd name="T15" fmla="*/ 10 h 19"/>
              <a:gd name="T16" fmla="*/ 6 w 46"/>
              <a:gd name="T17" fmla="*/ 16 h 19"/>
              <a:gd name="T18" fmla="*/ 11 w 46"/>
              <a:gd name="T19" fmla="*/ 10 h 19"/>
              <a:gd name="T20" fmla="*/ 15 w 46"/>
              <a:gd name="T21" fmla="*/ 13 h 19"/>
              <a:gd name="T22" fmla="*/ 22 w 46"/>
              <a:gd name="T23" fmla="*/ 14 h 19"/>
              <a:gd name="T24" fmla="*/ 22 w 46"/>
              <a:gd name="T25" fmla="*/ 10 h 19"/>
              <a:gd name="T26" fmla="*/ 21 w 46"/>
              <a:gd name="T27" fmla="*/ 4 h 19"/>
              <a:gd name="T28" fmla="*/ 32 w 46"/>
              <a:gd name="T29" fmla="*/ 4 h 19"/>
              <a:gd name="T30" fmla="*/ 35 w 46"/>
              <a:gd name="T31" fmla="*/ 2 h 19"/>
              <a:gd name="T32" fmla="*/ 37 w 46"/>
              <a:gd name="T33" fmla="*/ 3 h 19"/>
              <a:gd name="T34" fmla="*/ 34 w 46"/>
              <a:gd name="T35" fmla="*/ 5 h 19"/>
              <a:gd name="T36" fmla="*/ 37 w 46"/>
              <a:gd name="T37" fmla="*/ 7 h 19"/>
              <a:gd name="T38" fmla="*/ 34 w 46"/>
              <a:gd name="T39" fmla="*/ 8 h 19"/>
              <a:gd name="T40" fmla="*/ 31 w 46"/>
              <a:gd name="T41" fmla="*/ 5 h 19"/>
              <a:gd name="T42" fmla="*/ 25 w 46"/>
              <a:gd name="T43" fmla="*/ 5 h 19"/>
              <a:gd name="T44" fmla="*/ 25 w 46"/>
              <a:gd name="T45" fmla="*/ 9 h 19"/>
              <a:gd name="T46" fmla="*/ 25 w 46"/>
              <a:gd name="T47" fmla="*/ 15 h 19"/>
              <a:gd name="T48" fmla="*/ 14 w 46"/>
              <a:gd name="T49" fmla="*/ 15 h 19"/>
              <a:gd name="T50" fmla="*/ 11 w 46"/>
              <a:gd name="T51" fmla="*/ 17 h 19"/>
              <a:gd name="T52" fmla="*/ 9 w 46"/>
              <a:gd name="T53" fmla="*/ 16 h 19"/>
              <a:gd name="T54" fmla="*/ 12 w 46"/>
              <a:gd name="T55" fmla="*/ 14 h 19"/>
              <a:gd name="T56" fmla="*/ 8 w 46"/>
              <a:gd name="T57" fmla="*/ 11 h 19"/>
              <a:gd name="T58" fmla="*/ 11 w 46"/>
              <a:gd name="T59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19">
                <a:moveTo>
                  <a:pt x="6" y="16"/>
                </a:moveTo>
                <a:cubicBezTo>
                  <a:pt x="11" y="18"/>
                  <a:pt x="17" y="19"/>
                  <a:pt x="23" y="19"/>
                </a:cubicBezTo>
                <a:cubicBezTo>
                  <a:pt x="30" y="19"/>
                  <a:pt x="37" y="18"/>
                  <a:pt x="41" y="15"/>
                </a:cubicBezTo>
                <a:cubicBezTo>
                  <a:pt x="44" y="13"/>
                  <a:pt x="46" y="11"/>
                  <a:pt x="46" y="9"/>
                </a:cubicBezTo>
                <a:cubicBezTo>
                  <a:pt x="46" y="7"/>
                  <a:pt x="43" y="5"/>
                  <a:pt x="39" y="3"/>
                </a:cubicBezTo>
                <a:cubicBezTo>
                  <a:pt x="35" y="1"/>
                  <a:pt x="29" y="0"/>
                  <a:pt x="23" y="0"/>
                </a:cubicBezTo>
                <a:cubicBezTo>
                  <a:pt x="16" y="0"/>
                  <a:pt x="9" y="1"/>
                  <a:pt x="4" y="4"/>
                </a:cubicBezTo>
                <a:cubicBezTo>
                  <a:pt x="1" y="6"/>
                  <a:pt x="0" y="8"/>
                  <a:pt x="0" y="10"/>
                </a:cubicBezTo>
                <a:cubicBezTo>
                  <a:pt x="0" y="12"/>
                  <a:pt x="2" y="14"/>
                  <a:pt x="6" y="16"/>
                </a:cubicBezTo>
                <a:close/>
                <a:moveTo>
                  <a:pt x="11" y="10"/>
                </a:moveTo>
                <a:cubicBezTo>
                  <a:pt x="11" y="11"/>
                  <a:pt x="13" y="13"/>
                  <a:pt x="15" y="13"/>
                </a:cubicBezTo>
                <a:cubicBezTo>
                  <a:pt x="17" y="15"/>
                  <a:pt x="20" y="15"/>
                  <a:pt x="22" y="14"/>
                </a:cubicBezTo>
                <a:cubicBezTo>
                  <a:pt x="24" y="13"/>
                  <a:pt x="23" y="11"/>
                  <a:pt x="22" y="10"/>
                </a:cubicBezTo>
                <a:cubicBezTo>
                  <a:pt x="19" y="7"/>
                  <a:pt x="18" y="6"/>
                  <a:pt x="21" y="4"/>
                </a:cubicBezTo>
                <a:cubicBezTo>
                  <a:pt x="24" y="3"/>
                  <a:pt x="28" y="2"/>
                  <a:pt x="32" y="4"/>
                </a:cubicBezTo>
                <a:cubicBezTo>
                  <a:pt x="35" y="2"/>
                  <a:pt x="35" y="2"/>
                  <a:pt x="35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4" y="5"/>
                  <a:pt x="34" y="5"/>
                  <a:pt x="34" y="5"/>
                </a:cubicBezTo>
                <a:cubicBezTo>
                  <a:pt x="36" y="6"/>
                  <a:pt x="37" y="6"/>
                  <a:pt x="37" y="7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7"/>
                  <a:pt x="33" y="6"/>
                  <a:pt x="31" y="5"/>
                </a:cubicBezTo>
                <a:cubicBezTo>
                  <a:pt x="28" y="4"/>
                  <a:pt x="26" y="5"/>
                  <a:pt x="25" y="5"/>
                </a:cubicBezTo>
                <a:cubicBezTo>
                  <a:pt x="23" y="6"/>
                  <a:pt x="23" y="7"/>
                  <a:pt x="25" y="9"/>
                </a:cubicBezTo>
                <a:cubicBezTo>
                  <a:pt x="28" y="12"/>
                  <a:pt x="28" y="13"/>
                  <a:pt x="25" y="15"/>
                </a:cubicBezTo>
                <a:cubicBezTo>
                  <a:pt x="23" y="16"/>
                  <a:pt x="18" y="17"/>
                  <a:pt x="14" y="15"/>
                </a:cubicBezTo>
                <a:cubicBezTo>
                  <a:pt x="11" y="17"/>
                  <a:pt x="11" y="17"/>
                  <a:pt x="11" y="17"/>
                </a:cubicBezTo>
                <a:cubicBezTo>
                  <a:pt x="9" y="16"/>
                  <a:pt x="9" y="16"/>
                  <a:pt x="9" y="16"/>
                </a:cubicBezTo>
                <a:cubicBezTo>
                  <a:pt x="12" y="14"/>
                  <a:pt x="12" y="14"/>
                  <a:pt x="12" y="14"/>
                </a:cubicBezTo>
                <a:cubicBezTo>
                  <a:pt x="10" y="13"/>
                  <a:pt x="8" y="12"/>
                  <a:pt x="8" y="11"/>
                </a:cubicBezTo>
                <a:lnTo>
                  <a:pt x="11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799965" y="4506913"/>
            <a:ext cx="158729" cy="47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Rectangle 102"/>
          <p:cNvSpPr>
            <a:spLocks noChangeArrowheads="1"/>
          </p:cNvSpPr>
          <p:nvPr/>
        </p:nvSpPr>
        <p:spPr bwMode="auto">
          <a:xfrm>
            <a:off x="6799965" y="4567238"/>
            <a:ext cx="158729" cy="47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03"/>
          <p:cNvSpPr>
            <a:spLocks noChangeArrowheads="1"/>
          </p:cNvSpPr>
          <p:nvPr/>
        </p:nvSpPr>
        <p:spPr bwMode="auto">
          <a:xfrm>
            <a:off x="6799965" y="4625976"/>
            <a:ext cx="158729" cy="49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04"/>
          <p:cNvSpPr/>
          <p:nvPr/>
        </p:nvSpPr>
        <p:spPr bwMode="auto">
          <a:xfrm>
            <a:off x="6652346" y="4421188"/>
            <a:ext cx="36508" cy="82550"/>
          </a:xfrm>
          <a:custGeom>
            <a:avLst/>
            <a:gdLst>
              <a:gd name="T0" fmla="*/ 5 w 13"/>
              <a:gd name="T1" fmla="*/ 29 h 29"/>
              <a:gd name="T2" fmla="*/ 5 w 13"/>
              <a:gd name="T3" fmla="*/ 25 h 29"/>
              <a:gd name="T4" fmla="*/ 0 w 13"/>
              <a:gd name="T5" fmla="*/ 23 h 29"/>
              <a:gd name="T6" fmla="*/ 1 w 13"/>
              <a:gd name="T7" fmla="*/ 21 h 29"/>
              <a:gd name="T8" fmla="*/ 6 w 13"/>
              <a:gd name="T9" fmla="*/ 23 h 29"/>
              <a:gd name="T10" fmla="*/ 10 w 13"/>
              <a:gd name="T11" fmla="*/ 19 h 29"/>
              <a:gd name="T12" fmla="*/ 6 w 13"/>
              <a:gd name="T13" fmla="*/ 15 h 29"/>
              <a:gd name="T14" fmla="*/ 0 w 13"/>
              <a:gd name="T15" fmla="*/ 9 h 29"/>
              <a:gd name="T16" fmla="*/ 5 w 13"/>
              <a:gd name="T17" fmla="*/ 3 h 29"/>
              <a:gd name="T18" fmla="*/ 5 w 13"/>
              <a:gd name="T19" fmla="*/ 0 h 29"/>
              <a:gd name="T20" fmla="*/ 8 w 13"/>
              <a:gd name="T21" fmla="*/ 0 h 29"/>
              <a:gd name="T22" fmla="*/ 8 w 13"/>
              <a:gd name="T23" fmla="*/ 3 h 29"/>
              <a:gd name="T24" fmla="*/ 12 w 13"/>
              <a:gd name="T25" fmla="*/ 4 h 29"/>
              <a:gd name="T26" fmla="*/ 11 w 13"/>
              <a:gd name="T27" fmla="*/ 7 h 29"/>
              <a:gd name="T28" fmla="*/ 7 w 13"/>
              <a:gd name="T29" fmla="*/ 5 h 29"/>
              <a:gd name="T30" fmla="*/ 3 w 13"/>
              <a:gd name="T31" fmla="*/ 8 h 29"/>
              <a:gd name="T32" fmla="*/ 8 w 13"/>
              <a:gd name="T33" fmla="*/ 12 h 29"/>
              <a:gd name="T34" fmla="*/ 13 w 13"/>
              <a:gd name="T35" fmla="*/ 19 h 29"/>
              <a:gd name="T36" fmla="*/ 7 w 13"/>
              <a:gd name="T37" fmla="*/ 25 h 29"/>
              <a:gd name="T38" fmla="*/ 7 w 13"/>
              <a:gd name="T39" fmla="*/ 29 h 29"/>
              <a:gd name="T40" fmla="*/ 5 w 13"/>
              <a:gd name="T4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" h="29">
                <a:moveTo>
                  <a:pt x="5" y="29"/>
                </a:moveTo>
                <a:cubicBezTo>
                  <a:pt x="5" y="25"/>
                  <a:pt x="5" y="25"/>
                  <a:pt x="5" y="25"/>
                </a:cubicBezTo>
                <a:cubicBezTo>
                  <a:pt x="3" y="25"/>
                  <a:pt x="1" y="24"/>
                  <a:pt x="0" y="23"/>
                </a:cubicBezTo>
                <a:cubicBezTo>
                  <a:pt x="1" y="21"/>
                  <a:pt x="1" y="21"/>
                  <a:pt x="1" y="21"/>
                </a:cubicBezTo>
                <a:cubicBezTo>
                  <a:pt x="2" y="22"/>
                  <a:pt x="4" y="23"/>
                  <a:pt x="6" y="23"/>
                </a:cubicBezTo>
                <a:cubicBezTo>
                  <a:pt x="8" y="23"/>
                  <a:pt x="10" y="21"/>
                  <a:pt x="10" y="19"/>
                </a:cubicBezTo>
                <a:cubicBezTo>
                  <a:pt x="10" y="17"/>
                  <a:pt x="9" y="16"/>
                  <a:pt x="6" y="15"/>
                </a:cubicBezTo>
                <a:cubicBezTo>
                  <a:pt x="2" y="13"/>
                  <a:pt x="0" y="12"/>
                  <a:pt x="0" y="9"/>
                </a:cubicBezTo>
                <a:cubicBezTo>
                  <a:pt x="0" y="6"/>
                  <a:pt x="2" y="4"/>
                  <a:pt x="5" y="3"/>
                </a:cubicBezTo>
                <a:cubicBezTo>
                  <a:pt x="5" y="0"/>
                  <a:pt x="5" y="0"/>
                  <a:pt x="5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"/>
                  <a:pt x="8" y="3"/>
                  <a:pt x="8" y="3"/>
                </a:cubicBezTo>
                <a:cubicBezTo>
                  <a:pt x="10" y="3"/>
                  <a:pt x="11" y="4"/>
                  <a:pt x="12" y="4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9" y="5"/>
                  <a:pt x="7" y="5"/>
                </a:cubicBezTo>
                <a:cubicBezTo>
                  <a:pt x="4" y="5"/>
                  <a:pt x="3" y="7"/>
                  <a:pt x="3" y="8"/>
                </a:cubicBezTo>
                <a:cubicBezTo>
                  <a:pt x="3" y="10"/>
                  <a:pt x="4" y="11"/>
                  <a:pt x="8" y="12"/>
                </a:cubicBezTo>
                <a:cubicBezTo>
                  <a:pt x="11" y="14"/>
                  <a:pt x="13" y="16"/>
                  <a:pt x="13" y="19"/>
                </a:cubicBezTo>
                <a:cubicBezTo>
                  <a:pt x="13" y="22"/>
                  <a:pt x="11" y="24"/>
                  <a:pt x="7" y="25"/>
                </a:cubicBezTo>
                <a:cubicBezTo>
                  <a:pt x="7" y="29"/>
                  <a:pt x="7" y="29"/>
                  <a:pt x="7" y="29"/>
                </a:cubicBezTo>
                <a:lnTo>
                  <a:pt x="5" y="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05"/>
          <p:cNvSpPr/>
          <p:nvPr/>
        </p:nvSpPr>
        <p:spPr bwMode="auto">
          <a:xfrm>
            <a:off x="9076143" y="1017588"/>
            <a:ext cx="250792" cy="247650"/>
          </a:xfrm>
          <a:custGeom>
            <a:avLst/>
            <a:gdLst>
              <a:gd name="T0" fmla="*/ 1 w 88"/>
              <a:gd name="T1" fmla="*/ 0 h 87"/>
              <a:gd name="T2" fmla="*/ 0 w 88"/>
              <a:gd name="T3" fmla="*/ 1 h 87"/>
              <a:gd name="T4" fmla="*/ 0 w 88"/>
              <a:gd name="T5" fmla="*/ 86 h 87"/>
              <a:gd name="T6" fmla="*/ 1 w 88"/>
              <a:gd name="T7" fmla="*/ 87 h 87"/>
              <a:gd name="T8" fmla="*/ 87 w 88"/>
              <a:gd name="T9" fmla="*/ 87 h 87"/>
              <a:gd name="T10" fmla="*/ 88 w 88"/>
              <a:gd name="T11" fmla="*/ 86 h 87"/>
              <a:gd name="T12" fmla="*/ 1 w 88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87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87" y="87"/>
                  <a:pt x="88" y="86"/>
                  <a:pt x="88" y="86"/>
                </a:cubicBezTo>
                <a:cubicBezTo>
                  <a:pt x="88" y="38"/>
                  <a:pt x="49" y="0"/>
                  <a:pt x="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06"/>
          <p:cNvSpPr/>
          <p:nvPr/>
        </p:nvSpPr>
        <p:spPr bwMode="auto">
          <a:xfrm>
            <a:off x="9047572" y="1312863"/>
            <a:ext cx="222221" cy="187325"/>
          </a:xfrm>
          <a:custGeom>
            <a:avLst/>
            <a:gdLst>
              <a:gd name="T0" fmla="*/ 77 w 78"/>
              <a:gd name="T1" fmla="*/ 0 h 66"/>
              <a:gd name="T2" fmla="*/ 0 w 78"/>
              <a:gd name="T3" fmla="*/ 0 h 66"/>
              <a:gd name="T4" fmla="*/ 48 w 78"/>
              <a:gd name="T5" fmla="*/ 66 h 66"/>
              <a:gd name="T6" fmla="*/ 78 w 78"/>
              <a:gd name="T7" fmla="*/ 1 h 66"/>
              <a:gd name="T8" fmla="*/ 77 w 78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66">
                <a:moveTo>
                  <a:pt x="77" y="0"/>
                </a:moveTo>
                <a:cubicBezTo>
                  <a:pt x="0" y="0"/>
                  <a:pt x="0" y="0"/>
                  <a:pt x="0" y="0"/>
                </a:cubicBezTo>
                <a:cubicBezTo>
                  <a:pt x="48" y="66"/>
                  <a:pt x="48" y="66"/>
                  <a:pt x="48" y="66"/>
                </a:cubicBezTo>
                <a:cubicBezTo>
                  <a:pt x="66" y="50"/>
                  <a:pt x="78" y="27"/>
                  <a:pt x="78" y="1"/>
                </a:cubicBezTo>
                <a:cubicBezTo>
                  <a:pt x="78" y="1"/>
                  <a:pt x="77" y="0"/>
                  <a:pt x="7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07"/>
          <p:cNvSpPr/>
          <p:nvPr/>
        </p:nvSpPr>
        <p:spPr bwMode="auto">
          <a:xfrm>
            <a:off x="8780907" y="1071563"/>
            <a:ext cx="388887" cy="488950"/>
          </a:xfrm>
          <a:custGeom>
            <a:avLst/>
            <a:gdLst>
              <a:gd name="T0" fmla="*/ 87 w 137"/>
              <a:gd name="T1" fmla="*/ 1 h 172"/>
              <a:gd name="T2" fmla="*/ 86 w 137"/>
              <a:gd name="T3" fmla="*/ 0 h 172"/>
              <a:gd name="T4" fmla="*/ 0 w 137"/>
              <a:gd name="T5" fmla="*/ 86 h 172"/>
              <a:gd name="T6" fmla="*/ 86 w 137"/>
              <a:gd name="T7" fmla="*/ 172 h 172"/>
              <a:gd name="T8" fmla="*/ 137 w 137"/>
              <a:gd name="T9" fmla="*/ 156 h 172"/>
              <a:gd name="T10" fmla="*/ 87 w 137"/>
              <a:gd name="T11" fmla="*/ 85 h 172"/>
              <a:gd name="T12" fmla="*/ 87 w 137"/>
              <a:gd name="T13" fmla="*/ 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72">
                <a:moveTo>
                  <a:pt x="87" y="1"/>
                </a:moveTo>
                <a:cubicBezTo>
                  <a:pt x="87" y="0"/>
                  <a:pt x="86" y="0"/>
                  <a:pt x="86" y="0"/>
                </a:cubicBezTo>
                <a:cubicBezTo>
                  <a:pt x="38" y="0"/>
                  <a:pt x="0" y="39"/>
                  <a:pt x="0" y="86"/>
                </a:cubicBezTo>
                <a:cubicBezTo>
                  <a:pt x="0" y="134"/>
                  <a:pt x="38" y="172"/>
                  <a:pt x="86" y="172"/>
                </a:cubicBezTo>
                <a:cubicBezTo>
                  <a:pt x="105" y="172"/>
                  <a:pt x="122" y="166"/>
                  <a:pt x="137" y="156"/>
                </a:cubicBezTo>
                <a:cubicBezTo>
                  <a:pt x="87" y="85"/>
                  <a:pt x="87" y="85"/>
                  <a:pt x="87" y="85"/>
                </a:cubicBezTo>
                <a:lnTo>
                  <a:pt x="8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08"/>
          <p:cNvSpPr/>
          <p:nvPr/>
        </p:nvSpPr>
        <p:spPr bwMode="auto">
          <a:xfrm>
            <a:off x="5441241" y="5314951"/>
            <a:ext cx="134920" cy="112713"/>
          </a:xfrm>
          <a:custGeom>
            <a:avLst/>
            <a:gdLst>
              <a:gd name="T0" fmla="*/ 0 w 85"/>
              <a:gd name="T1" fmla="*/ 71 h 71"/>
              <a:gd name="T2" fmla="*/ 85 w 85"/>
              <a:gd name="T3" fmla="*/ 71 h 71"/>
              <a:gd name="T4" fmla="*/ 43 w 85"/>
              <a:gd name="T5" fmla="*/ 0 h 71"/>
              <a:gd name="T6" fmla="*/ 0 w 85"/>
              <a:gd name="T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71">
                <a:moveTo>
                  <a:pt x="0" y="71"/>
                </a:moveTo>
                <a:lnTo>
                  <a:pt x="85" y="71"/>
                </a:lnTo>
                <a:lnTo>
                  <a:pt x="43" y="0"/>
                </a:lnTo>
                <a:lnTo>
                  <a:pt x="0" y="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09"/>
          <p:cNvSpPr/>
          <p:nvPr/>
        </p:nvSpPr>
        <p:spPr bwMode="auto">
          <a:xfrm>
            <a:off x="5249179" y="5311776"/>
            <a:ext cx="150793" cy="115888"/>
          </a:xfrm>
          <a:custGeom>
            <a:avLst/>
            <a:gdLst>
              <a:gd name="T0" fmla="*/ 95 w 95"/>
              <a:gd name="T1" fmla="*/ 73 h 73"/>
              <a:gd name="T2" fmla="*/ 52 w 95"/>
              <a:gd name="T3" fmla="*/ 0 h 73"/>
              <a:gd name="T4" fmla="*/ 0 w 95"/>
              <a:gd name="T5" fmla="*/ 73 h 73"/>
              <a:gd name="T6" fmla="*/ 95 w 95"/>
              <a:gd name="T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73">
                <a:moveTo>
                  <a:pt x="95" y="73"/>
                </a:moveTo>
                <a:lnTo>
                  <a:pt x="52" y="0"/>
                </a:lnTo>
                <a:lnTo>
                  <a:pt x="0" y="73"/>
                </a:lnTo>
                <a:lnTo>
                  <a:pt x="95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10"/>
          <p:cNvSpPr/>
          <p:nvPr/>
        </p:nvSpPr>
        <p:spPr bwMode="auto">
          <a:xfrm>
            <a:off x="5526955" y="5297488"/>
            <a:ext cx="139682" cy="119063"/>
          </a:xfrm>
          <a:custGeom>
            <a:avLst/>
            <a:gdLst>
              <a:gd name="T0" fmla="*/ 88 w 88"/>
              <a:gd name="T1" fmla="*/ 0 h 75"/>
              <a:gd name="T2" fmla="*/ 0 w 88"/>
              <a:gd name="T3" fmla="*/ 0 h 75"/>
              <a:gd name="T4" fmla="*/ 43 w 88"/>
              <a:gd name="T5" fmla="*/ 75 h 75"/>
              <a:gd name="T6" fmla="*/ 88 w 88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75">
                <a:moveTo>
                  <a:pt x="88" y="0"/>
                </a:moveTo>
                <a:lnTo>
                  <a:pt x="0" y="0"/>
                </a:lnTo>
                <a:lnTo>
                  <a:pt x="43" y="75"/>
                </a:lnTo>
                <a:lnTo>
                  <a:pt x="8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11"/>
          <p:cNvSpPr/>
          <p:nvPr/>
        </p:nvSpPr>
        <p:spPr bwMode="auto">
          <a:xfrm>
            <a:off x="5436479" y="5454651"/>
            <a:ext cx="144444" cy="338138"/>
          </a:xfrm>
          <a:custGeom>
            <a:avLst/>
            <a:gdLst>
              <a:gd name="T0" fmla="*/ 46 w 91"/>
              <a:gd name="T1" fmla="*/ 213 h 213"/>
              <a:gd name="T2" fmla="*/ 91 w 91"/>
              <a:gd name="T3" fmla="*/ 0 h 213"/>
              <a:gd name="T4" fmla="*/ 0 w 91"/>
              <a:gd name="T5" fmla="*/ 0 h 213"/>
              <a:gd name="T6" fmla="*/ 46 w 91"/>
              <a:gd name="T7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213">
                <a:moveTo>
                  <a:pt x="46" y="213"/>
                </a:moveTo>
                <a:lnTo>
                  <a:pt x="91" y="0"/>
                </a:lnTo>
                <a:lnTo>
                  <a:pt x="0" y="0"/>
                </a:lnTo>
                <a:lnTo>
                  <a:pt x="46" y="2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12"/>
          <p:cNvSpPr/>
          <p:nvPr/>
        </p:nvSpPr>
        <p:spPr bwMode="auto">
          <a:xfrm>
            <a:off x="5617431" y="5311776"/>
            <a:ext cx="150793" cy="115888"/>
          </a:xfrm>
          <a:custGeom>
            <a:avLst/>
            <a:gdLst>
              <a:gd name="T0" fmla="*/ 0 w 95"/>
              <a:gd name="T1" fmla="*/ 73 h 73"/>
              <a:gd name="T2" fmla="*/ 95 w 95"/>
              <a:gd name="T3" fmla="*/ 73 h 73"/>
              <a:gd name="T4" fmla="*/ 43 w 95"/>
              <a:gd name="T5" fmla="*/ 0 h 73"/>
              <a:gd name="T6" fmla="*/ 0 w 95"/>
              <a:gd name="T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73">
                <a:moveTo>
                  <a:pt x="0" y="73"/>
                </a:moveTo>
                <a:lnTo>
                  <a:pt x="95" y="73"/>
                </a:lnTo>
                <a:lnTo>
                  <a:pt x="43" y="0"/>
                </a:lnTo>
                <a:lnTo>
                  <a:pt x="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13"/>
          <p:cNvSpPr/>
          <p:nvPr/>
        </p:nvSpPr>
        <p:spPr bwMode="auto">
          <a:xfrm>
            <a:off x="5530130" y="5454651"/>
            <a:ext cx="252380" cy="352425"/>
          </a:xfrm>
          <a:custGeom>
            <a:avLst/>
            <a:gdLst>
              <a:gd name="T0" fmla="*/ 48 w 159"/>
              <a:gd name="T1" fmla="*/ 0 h 222"/>
              <a:gd name="T2" fmla="*/ 0 w 159"/>
              <a:gd name="T3" fmla="*/ 222 h 222"/>
              <a:gd name="T4" fmla="*/ 159 w 159"/>
              <a:gd name="T5" fmla="*/ 0 h 222"/>
              <a:gd name="T6" fmla="*/ 48 w 159"/>
              <a:gd name="T7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222">
                <a:moveTo>
                  <a:pt x="48" y="0"/>
                </a:moveTo>
                <a:lnTo>
                  <a:pt x="0" y="222"/>
                </a:lnTo>
                <a:lnTo>
                  <a:pt x="15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14"/>
          <p:cNvSpPr/>
          <p:nvPr/>
        </p:nvSpPr>
        <p:spPr bwMode="auto">
          <a:xfrm>
            <a:off x="5350766" y="5297488"/>
            <a:ext cx="139682" cy="119063"/>
          </a:xfrm>
          <a:custGeom>
            <a:avLst/>
            <a:gdLst>
              <a:gd name="T0" fmla="*/ 45 w 88"/>
              <a:gd name="T1" fmla="*/ 75 h 75"/>
              <a:gd name="T2" fmla="*/ 88 w 88"/>
              <a:gd name="T3" fmla="*/ 0 h 75"/>
              <a:gd name="T4" fmla="*/ 0 w 88"/>
              <a:gd name="T5" fmla="*/ 0 h 75"/>
              <a:gd name="T6" fmla="*/ 45 w 88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75">
                <a:moveTo>
                  <a:pt x="45" y="75"/>
                </a:moveTo>
                <a:lnTo>
                  <a:pt x="88" y="0"/>
                </a:lnTo>
                <a:lnTo>
                  <a:pt x="0" y="0"/>
                </a:lnTo>
                <a:lnTo>
                  <a:pt x="45" y="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15"/>
          <p:cNvSpPr/>
          <p:nvPr/>
        </p:nvSpPr>
        <p:spPr bwMode="auto">
          <a:xfrm>
            <a:off x="5238068" y="5454651"/>
            <a:ext cx="249205" cy="352425"/>
          </a:xfrm>
          <a:custGeom>
            <a:avLst/>
            <a:gdLst>
              <a:gd name="T0" fmla="*/ 109 w 157"/>
              <a:gd name="T1" fmla="*/ 0 h 222"/>
              <a:gd name="T2" fmla="*/ 0 w 157"/>
              <a:gd name="T3" fmla="*/ 0 h 222"/>
              <a:gd name="T4" fmla="*/ 157 w 157"/>
              <a:gd name="T5" fmla="*/ 222 h 222"/>
              <a:gd name="T6" fmla="*/ 109 w 157"/>
              <a:gd name="T7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" h="222">
                <a:moveTo>
                  <a:pt x="109" y="0"/>
                </a:moveTo>
                <a:lnTo>
                  <a:pt x="0" y="0"/>
                </a:lnTo>
                <a:lnTo>
                  <a:pt x="157" y="222"/>
                </a:lnTo>
                <a:lnTo>
                  <a:pt x="10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16"/>
          <p:cNvSpPr/>
          <p:nvPr/>
        </p:nvSpPr>
        <p:spPr bwMode="auto">
          <a:xfrm>
            <a:off x="8923763" y="4489451"/>
            <a:ext cx="392061" cy="201613"/>
          </a:xfrm>
          <a:custGeom>
            <a:avLst/>
            <a:gdLst>
              <a:gd name="T0" fmla="*/ 135 w 138"/>
              <a:gd name="T1" fmla="*/ 22 h 71"/>
              <a:gd name="T2" fmla="*/ 126 w 138"/>
              <a:gd name="T3" fmla="*/ 17 h 71"/>
              <a:gd name="T4" fmla="*/ 121 w 138"/>
              <a:gd name="T5" fmla="*/ 18 h 71"/>
              <a:gd name="T6" fmla="*/ 69 w 138"/>
              <a:gd name="T7" fmla="*/ 48 h 71"/>
              <a:gd name="T8" fmla="*/ 45 w 138"/>
              <a:gd name="T9" fmla="*/ 39 h 71"/>
              <a:gd name="T10" fmla="*/ 44 w 138"/>
              <a:gd name="T11" fmla="*/ 38 h 71"/>
              <a:gd name="T12" fmla="*/ 45 w 138"/>
              <a:gd name="T13" fmla="*/ 34 h 71"/>
              <a:gd name="T14" fmla="*/ 48 w 138"/>
              <a:gd name="T15" fmla="*/ 31 h 71"/>
              <a:gd name="T16" fmla="*/ 49 w 138"/>
              <a:gd name="T17" fmla="*/ 31 h 71"/>
              <a:gd name="T18" fmla="*/ 65 w 138"/>
              <a:gd name="T19" fmla="*/ 37 h 71"/>
              <a:gd name="T20" fmla="*/ 69 w 138"/>
              <a:gd name="T21" fmla="*/ 38 h 71"/>
              <a:gd name="T22" fmla="*/ 79 w 138"/>
              <a:gd name="T23" fmla="*/ 31 h 71"/>
              <a:gd name="T24" fmla="*/ 79 w 138"/>
              <a:gd name="T25" fmla="*/ 23 h 71"/>
              <a:gd name="T26" fmla="*/ 73 w 138"/>
              <a:gd name="T27" fmla="*/ 17 h 71"/>
              <a:gd name="T28" fmla="*/ 30 w 138"/>
              <a:gd name="T29" fmla="*/ 0 h 71"/>
              <a:gd name="T30" fmla="*/ 24 w 138"/>
              <a:gd name="T31" fmla="*/ 0 h 71"/>
              <a:gd name="T32" fmla="*/ 1 w 138"/>
              <a:gd name="T33" fmla="*/ 9 h 71"/>
              <a:gd name="T34" fmla="*/ 0 w 138"/>
              <a:gd name="T35" fmla="*/ 9 h 71"/>
              <a:gd name="T36" fmla="*/ 0 w 138"/>
              <a:gd name="T37" fmla="*/ 55 h 71"/>
              <a:gd name="T38" fmla="*/ 1 w 138"/>
              <a:gd name="T39" fmla="*/ 55 h 71"/>
              <a:gd name="T40" fmla="*/ 16 w 138"/>
              <a:gd name="T41" fmla="*/ 54 h 71"/>
              <a:gd name="T42" fmla="*/ 31 w 138"/>
              <a:gd name="T43" fmla="*/ 57 h 71"/>
              <a:gd name="T44" fmla="*/ 66 w 138"/>
              <a:gd name="T45" fmla="*/ 70 h 71"/>
              <a:gd name="T46" fmla="*/ 70 w 138"/>
              <a:gd name="T47" fmla="*/ 71 h 71"/>
              <a:gd name="T48" fmla="*/ 75 w 138"/>
              <a:gd name="T49" fmla="*/ 70 h 71"/>
              <a:gd name="T50" fmla="*/ 131 w 138"/>
              <a:gd name="T51" fmla="*/ 36 h 71"/>
              <a:gd name="T52" fmla="*/ 135 w 138"/>
              <a:gd name="T53" fmla="*/ 2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8" h="71">
                <a:moveTo>
                  <a:pt x="135" y="22"/>
                </a:moveTo>
                <a:cubicBezTo>
                  <a:pt x="133" y="19"/>
                  <a:pt x="130" y="17"/>
                  <a:pt x="126" y="17"/>
                </a:cubicBezTo>
                <a:cubicBezTo>
                  <a:pt x="124" y="17"/>
                  <a:pt x="122" y="17"/>
                  <a:pt x="121" y="18"/>
                </a:cubicBezTo>
                <a:cubicBezTo>
                  <a:pt x="69" y="48"/>
                  <a:pt x="69" y="48"/>
                  <a:pt x="69" y="48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39"/>
                  <a:pt x="45" y="39"/>
                  <a:pt x="44" y="38"/>
                </a:cubicBezTo>
                <a:cubicBezTo>
                  <a:pt x="44" y="37"/>
                  <a:pt x="44" y="35"/>
                  <a:pt x="45" y="34"/>
                </a:cubicBezTo>
                <a:cubicBezTo>
                  <a:pt x="46" y="32"/>
                  <a:pt x="47" y="31"/>
                  <a:pt x="48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65" y="37"/>
                  <a:pt x="65" y="37"/>
                  <a:pt x="65" y="37"/>
                </a:cubicBezTo>
                <a:cubicBezTo>
                  <a:pt x="67" y="38"/>
                  <a:pt x="68" y="38"/>
                  <a:pt x="69" y="38"/>
                </a:cubicBezTo>
                <a:cubicBezTo>
                  <a:pt x="74" y="38"/>
                  <a:pt x="78" y="35"/>
                  <a:pt x="79" y="31"/>
                </a:cubicBezTo>
                <a:cubicBezTo>
                  <a:pt x="80" y="28"/>
                  <a:pt x="80" y="26"/>
                  <a:pt x="79" y="23"/>
                </a:cubicBezTo>
                <a:cubicBezTo>
                  <a:pt x="78" y="20"/>
                  <a:pt x="76" y="18"/>
                  <a:pt x="73" y="17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0"/>
                  <a:pt x="26" y="0"/>
                  <a:pt x="24" y="0"/>
                </a:cubicBezTo>
                <a:cubicBezTo>
                  <a:pt x="10" y="3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55"/>
                  <a:pt x="0" y="55"/>
                  <a:pt x="0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2" y="55"/>
                  <a:pt x="12" y="54"/>
                  <a:pt x="16" y="54"/>
                </a:cubicBezTo>
                <a:cubicBezTo>
                  <a:pt x="23" y="54"/>
                  <a:pt x="31" y="57"/>
                  <a:pt x="31" y="57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1"/>
                  <a:pt x="68" y="71"/>
                  <a:pt x="70" y="71"/>
                </a:cubicBezTo>
                <a:cubicBezTo>
                  <a:pt x="72" y="71"/>
                  <a:pt x="74" y="70"/>
                  <a:pt x="75" y="70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6" y="34"/>
                  <a:pt x="138" y="27"/>
                  <a:pt x="135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17"/>
          <p:cNvSpPr>
            <a:spLocks noEditPoints="1"/>
          </p:cNvSpPr>
          <p:nvPr/>
        </p:nvSpPr>
        <p:spPr bwMode="auto">
          <a:xfrm>
            <a:off x="8766621" y="4506913"/>
            <a:ext cx="136507" cy="168275"/>
          </a:xfrm>
          <a:custGeom>
            <a:avLst/>
            <a:gdLst>
              <a:gd name="T0" fmla="*/ 0 w 48"/>
              <a:gd name="T1" fmla="*/ 59 h 59"/>
              <a:gd name="T2" fmla="*/ 48 w 48"/>
              <a:gd name="T3" fmla="*/ 59 h 59"/>
              <a:gd name="T4" fmla="*/ 48 w 48"/>
              <a:gd name="T5" fmla="*/ 0 h 59"/>
              <a:gd name="T6" fmla="*/ 0 w 48"/>
              <a:gd name="T7" fmla="*/ 0 h 59"/>
              <a:gd name="T8" fmla="*/ 0 w 48"/>
              <a:gd name="T9" fmla="*/ 59 h 59"/>
              <a:gd name="T10" fmla="*/ 30 w 48"/>
              <a:gd name="T11" fmla="*/ 12 h 59"/>
              <a:gd name="T12" fmla="*/ 37 w 48"/>
              <a:gd name="T13" fmla="*/ 18 h 59"/>
              <a:gd name="T14" fmla="*/ 30 w 48"/>
              <a:gd name="T15" fmla="*/ 25 h 59"/>
              <a:gd name="T16" fmla="*/ 24 w 48"/>
              <a:gd name="T17" fmla="*/ 18 h 59"/>
              <a:gd name="T18" fmla="*/ 30 w 48"/>
              <a:gd name="T19" fmla="*/ 1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59">
                <a:moveTo>
                  <a:pt x="0" y="59"/>
                </a:moveTo>
                <a:cubicBezTo>
                  <a:pt x="48" y="59"/>
                  <a:pt x="48" y="59"/>
                  <a:pt x="48" y="59"/>
                </a:cubicBezTo>
                <a:cubicBezTo>
                  <a:pt x="48" y="0"/>
                  <a:pt x="48" y="0"/>
                  <a:pt x="48" y="0"/>
                </a:cubicBezTo>
                <a:cubicBezTo>
                  <a:pt x="0" y="0"/>
                  <a:pt x="0" y="0"/>
                  <a:pt x="0" y="0"/>
                </a:cubicBezTo>
                <a:lnTo>
                  <a:pt x="0" y="59"/>
                </a:lnTo>
                <a:close/>
                <a:moveTo>
                  <a:pt x="30" y="12"/>
                </a:moveTo>
                <a:cubicBezTo>
                  <a:pt x="34" y="12"/>
                  <a:pt x="37" y="15"/>
                  <a:pt x="37" y="18"/>
                </a:cubicBezTo>
                <a:cubicBezTo>
                  <a:pt x="37" y="22"/>
                  <a:pt x="34" y="25"/>
                  <a:pt x="30" y="25"/>
                </a:cubicBezTo>
                <a:cubicBezTo>
                  <a:pt x="27" y="25"/>
                  <a:pt x="24" y="22"/>
                  <a:pt x="24" y="18"/>
                </a:cubicBezTo>
                <a:cubicBezTo>
                  <a:pt x="24" y="15"/>
                  <a:pt x="27" y="12"/>
                  <a:pt x="3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18"/>
          <p:cNvSpPr/>
          <p:nvPr/>
        </p:nvSpPr>
        <p:spPr bwMode="auto">
          <a:xfrm>
            <a:off x="8957096" y="4302126"/>
            <a:ext cx="290475" cy="266700"/>
          </a:xfrm>
          <a:custGeom>
            <a:avLst/>
            <a:gdLst>
              <a:gd name="T0" fmla="*/ 11 w 102"/>
              <a:gd name="T1" fmla="*/ 58 h 94"/>
              <a:gd name="T2" fmla="*/ 14 w 102"/>
              <a:gd name="T3" fmla="*/ 58 h 94"/>
              <a:gd name="T4" fmla="*/ 20 w 102"/>
              <a:gd name="T5" fmla="*/ 59 h 94"/>
              <a:gd name="T6" fmla="*/ 50 w 102"/>
              <a:gd name="T7" fmla="*/ 71 h 94"/>
              <a:gd name="T8" fmla="*/ 50 w 102"/>
              <a:gd name="T9" fmla="*/ 68 h 94"/>
              <a:gd name="T10" fmla="*/ 39 w 102"/>
              <a:gd name="T11" fmla="*/ 65 h 94"/>
              <a:gd name="T12" fmla="*/ 41 w 102"/>
              <a:gd name="T13" fmla="*/ 60 h 94"/>
              <a:gd name="T14" fmla="*/ 51 w 102"/>
              <a:gd name="T15" fmla="*/ 63 h 94"/>
              <a:gd name="T16" fmla="*/ 60 w 102"/>
              <a:gd name="T17" fmla="*/ 55 h 94"/>
              <a:gd name="T18" fmla="*/ 52 w 102"/>
              <a:gd name="T19" fmla="*/ 47 h 94"/>
              <a:gd name="T20" fmla="*/ 39 w 102"/>
              <a:gd name="T21" fmla="*/ 34 h 94"/>
              <a:gd name="T22" fmla="*/ 51 w 102"/>
              <a:gd name="T23" fmla="*/ 21 h 94"/>
              <a:gd name="T24" fmla="*/ 51 w 102"/>
              <a:gd name="T25" fmla="*/ 14 h 94"/>
              <a:gd name="T26" fmla="*/ 56 w 102"/>
              <a:gd name="T27" fmla="*/ 14 h 94"/>
              <a:gd name="T28" fmla="*/ 56 w 102"/>
              <a:gd name="T29" fmla="*/ 21 h 94"/>
              <a:gd name="T30" fmla="*/ 65 w 102"/>
              <a:gd name="T31" fmla="*/ 24 h 94"/>
              <a:gd name="T32" fmla="*/ 63 w 102"/>
              <a:gd name="T33" fmla="*/ 29 h 94"/>
              <a:gd name="T34" fmla="*/ 54 w 102"/>
              <a:gd name="T35" fmla="*/ 26 h 94"/>
              <a:gd name="T36" fmla="*/ 46 w 102"/>
              <a:gd name="T37" fmla="*/ 33 h 94"/>
              <a:gd name="T38" fmla="*/ 55 w 102"/>
              <a:gd name="T39" fmla="*/ 41 h 94"/>
              <a:gd name="T40" fmla="*/ 67 w 102"/>
              <a:gd name="T41" fmla="*/ 55 h 94"/>
              <a:gd name="T42" fmla="*/ 55 w 102"/>
              <a:gd name="T43" fmla="*/ 68 h 94"/>
              <a:gd name="T44" fmla="*/ 55 w 102"/>
              <a:gd name="T45" fmla="*/ 73 h 94"/>
              <a:gd name="T46" fmla="*/ 64 w 102"/>
              <a:gd name="T47" fmla="*/ 76 h 94"/>
              <a:gd name="T48" fmla="*/ 74 w 102"/>
              <a:gd name="T49" fmla="*/ 86 h 94"/>
              <a:gd name="T50" fmla="*/ 76 w 102"/>
              <a:gd name="T51" fmla="*/ 94 h 94"/>
              <a:gd name="T52" fmla="*/ 85 w 102"/>
              <a:gd name="T53" fmla="*/ 89 h 94"/>
              <a:gd name="T54" fmla="*/ 102 w 102"/>
              <a:gd name="T55" fmla="*/ 51 h 94"/>
              <a:gd name="T56" fmla="*/ 51 w 102"/>
              <a:gd name="T57" fmla="*/ 0 h 94"/>
              <a:gd name="T58" fmla="*/ 0 w 102"/>
              <a:gd name="T59" fmla="*/ 51 h 94"/>
              <a:gd name="T60" fmla="*/ 1 w 102"/>
              <a:gd name="T61" fmla="*/ 61 h 94"/>
              <a:gd name="T62" fmla="*/ 11 w 102"/>
              <a:gd name="T63" fmla="*/ 5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2" h="94">
                <a:moveTo>
                  <a:pt x="11" y="58"/>
                </a:moveTo>
                <a:cubicBezTo>
                  <a:pt x="12" y="58"/>
                  <a:pt x="13" y="58"/>
                  <a:pt x="14" y="58"/>
                </a:cubicBezTo>
                <a:cubicBezTo>
                  <a:pt x="16" y="58"/>
                  <a:pt x="18" y="58"/>
                  <a:pt x="20" y="59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68"/>
                  <a:pt x="50" y="68"/>
                  <a:pt x="50" y="68"/>
                </a:cubicBezTo>
                <a:cubicBezTo>
                  <a:pt x="46" y="68"/>
                  <a:pt x="41" y="67"/>
                  <a:pt x="39" y="65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1"/>
                  <a:pt x="47" y="63"/>
                  <a:pt x="51" y="63"/>
                </a:cubicBezTo>
                <a:cubicBezTo>
                  <a:pt x="57" y="63"/>
                  <a:pt x="60" y="60"/>
                  <a:pt x="60" y="55"/>
                </a:cubicBezTo>
                <a:cubicBezTo>
                  <a:pt x="60" y="51"/>
                  <a:pt x="57" y="49"/>
                  <a:pt x="52" y="47"/>
                </a:cubicBezTo>
                <a:cubicBezTo>
                  <a:pt x="44" y="44"/>
                  <a:pt x="39" y="40"/>
                  <a:pt x="39" y="34"/>
                </a:cubicBezTo>
                <a:cubicBezTo>
                  <a:pt x="39" y="27"/>
                  <a:pt x="44" y="23"/>
                  <a:pt x="51" y="21"/>
                </a:cubicBezTo>
                <a:cubicBezTo>
                  <a:pt x="51" y="14"/>
                  <a:pt x="51" y="14"/>
                  <a:pt x="51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3" y="22"/>
                  <a:pt x="65" y="24"/>
                </a:cubicBezTo>
                <a:cubicBezTo>
                  <a:pt x="63" y="29"/>
                  <a:pt x="63" y="29"/>
                  <a:pt x="63" y="29"/>
                </a:cubicBezTo>
                <a:cubicBezTo>
                  <a:pt x="62" y="28"/>
                  <a:pt x="59" y="26"/>
                  <a:pt x="54" y="26"/>
                </a:cubicBezTo>
                <a:cubicBezTo>
                  <a:pt x="48" y="26"/>
                  <a:pt x="46" y="30"/>
                  <a:pt x="46" y="33"/>
                </a:cubicBezTo>
                <a:cubicBezTo>
                  <a:pt x="46" y="37"/>
                  <a:pt x="49" y="38"/>
                  <a:pt x="55" y="41"/>
                </a:cubicBezTo>
                <a:cubicBezTo>
                  <a:pt x="63" y="44"/>
                  <a:pt x="67" y="48"/>
                  <a:pt x="67" y="55"/>
                </a:cubicBezTo>
                <a:cubicBezTo>
                  <a:pt x="67" y="61"/>
                  <a:pt x="63" y="66"/>
                  <a:pt x="55" y="68"/>
                </a:cubicBezTo>
                <a:cubicBezTo>
                  <a:pt x="55" y="73"/>
                  <a:pt x="55" y="73"/>
                  <a:pt x="55" y="73"/>
                </a:cubicBezTo>
                <a:cubicBezTo>
                  <a:pt x="64" y="76"/>
                  <a:pt x="64" y="76"/>
                  <a:pt x="64" y="76"/>
                </a:cubicBezTo>
                <a:cubicBezTo>
                  <a:pt x="69" y="78"/>
                  <a:pt x="72" y="81"/>
                  <a:pt x="74" y="86"/>
                </a:cubicBezTo>
                <a:cubicBezTo>
                  <a:pt x="75" y="89"/>
                  <a:pt x="76" y="92"/>
                  <a:pt x="76" y="94"/>
                </a:cubicBezTo>
                <a:cubicBezTo>
                  <a:pt x="85" y="89"/>
                  <a:pt x="85" y="89"/>
                  <a:pt x="85" y="89"/>
                </a:cubicBezTo>
                <a:cubicBezTo>
                  <a:pt x="96" y="79"/>
                  <a:pt x="102" y="66"/>
                  <a:pt x="102" y="51"/>
                </a:cubicBezTo>
                <a:cubicBezTo>
                  <a:pt x="102" y="23"/>
                  <a:pt x="79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54"/>
                  <a:pt x="0" y="58"/>
                  <a:pt x="1" y="61"/>
                </a:cubicBezTo>
                <a:cubicBezTo>
                  <a:pt x="4" y="60"/>
                  <a:pt x="7" y="59"/>
                  <a:pt x="11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19"/>
          <p:cNvSpPr>
            <a:spLocks noEditPoints="1"/>
          </p:cNvSpPr>
          <p:nvPr/>
        </p:nvSpPr>
        <p:spPr bwMode="auto">
          <a:xfrm>
            <a:off x="8860272" y="5291138"/>
            <a:ext cx="384125" cy="546100"/>
          </a:xfrm>
          <a:custGeom>
            <a:avLst/>
            <a:gdLst>
              <a:gd name="T0" fmla="*/ 134 w 135"/>
              <a:gd name="T1" fmla="*/ 0 h 192"/>
              <a:gd name="T2" fmla="*/ 1 w 135"/>
              <a:gd name="T3" fmla="*/ 0 h 192"/>
              <a:gd name="T4" fmla="*/ 0 w 135"/>
              <a:gd name="T5" fmla="*/ 1 h 192"/>
              <a:gd name="T6" fmla="*/ 0 w 135"/>
              <a:gd name="T7" fmla="*/ 191 h 192"/>
              <a:gd name="T8" fmla="*/ 1 w 135"/>
              <a:gd name="T9" fmla="*/ 192 h 192"/>
              <a:gd name="T10" fmla="*/ 134 w 135"/>
              <a:gd name="T11" fmla="*/ 192 h 192"/>
              <a:gd name="T12" fmla="*/ 135 w 135"/>
              <a:gd name="T13" fmla="*/ 191 h 192"/>
              <a:gd name="T14" fmla="*/ 135 w 135"/>
              <a:gd name="T15" fmla="*/ 1 h 192"/>
              <a:gd name="T16" fmla="*/ 134 w 135"/>
              <a:gd name="T17" fmla="*/ 0 h 192"/>
              <a:gd name="T18" fmla="*/ 48 w 135"/>
              <a:gd name="T19" fmla="*/ 163 h 192"/>
              <a:gd name="T20" fmla="*/ 21 w 135"/>
              <a:gd name="T21" fmla="*/ 163 h 192"/>
              <a:gd name="T22" fmla="*/ 21 w 135"/>
              <a:gd name="T23" fmla="*/ 136 h 192"/>
              <a:gd name="T24" fmla="*/ 48 w 135"/>
              <a:gd name="T25" fmla="*/ 136 h 192"/>
              <a:gd name="T26" fmla="*/ 48 w 135"/>
              <a:gd name="T27" fmla="*/ 163 h 192"/>
              <a:gd name="T28" fmla="*/ 48 w 135"/>
              <a:gd name="T29" fmla="*/ 111 h 192"/>
              <a:gd name="T30" fmla="*/ 21 w 135"/>
              <a:gd name="T31" fmla="*/ 111 h 192"/>
              <a:gd name="T32" fmla="*/ 21 w 135"/>
              <a:gd name="T33" fmla="*/ 84 h 192"/>
              <a:gd name="T34" fmla="*/ 48 w 135"/>
              <a:gd name="T35" fmla="*/ 84 h 192"/>
              <a:gd name="T36" fmla="*/ 48 w 135"/>
              <a:gd name="T37" fmla="*/ 111 h 192"/>
              <a:gd name="T38" fmla="*/ 112 w 135"/>
              <a:gd name="T39" fmla="*/ 163 h 192"/>
              <a:gd name="T40" fmla="*/ 61 w 135"/>
              <a:gd name="T41" fmla="*/ 163 h 192"/>
              <a:gd name="T42" fmla="*/ 61 w 135"/>
              <a:gd name="T43" fmla="*/ 136 h 192"/>
              <a:gd name="T44" fmla="*/ 112 w 135"/>
              <a:gd name="T45" fmla="*/ 136 h 192"/>
              <a:gd name="T46" fmla="*/ 112 w 135"/>
              <a:gd name="T47" fmla="*/ 163 h 192"/>
              <a:gd name="T48" fmla="*/ 112 w 135"/>
              <a:gd name="T49" fmla="*/ 111 h 192"/>
              <a:gd name="T50" fmla="*/ 61 w 135"/>
              <a:gd name="T51" fmla="*/ 111 h 192"/>
              <a:gd name="T52" fmla="*/ 61 w 135"/>
              <a:gd name="T53" fmla="*/ 84 h 192"/>
              <a:gd name="T54" fmla="*/ 112 w 135"/>
              <a:gd name="T55" fmla="*/ 84 h 192"/>
              <a:gd name="T56" fmla="*/ 112 w 135"/>
              <a:gd name="T57" fmla="*/ 111 h 192"/>
              <a:gd name="T58" fmla="*/ 114 w 135"/>
              <a:gd name="T59" fmla="*/ 61 h 192"/>
              <a:gd name="T60" fmla="*/ 21 w 135"/>
              <a:gd name="T61" fmla="*/ 61 h 192"/>
              <a:gd name="T62" fmla="*/ 21 w 135"/>
              <a:gd name="T63" fmla="*/ 21 h 192"/>
              <a:gd name="T64" fmla="*/ 114 w 135"/>
              <a:gd name="T65" fmla="*/ 21 h 192"/>
              <a:gd name="T66" fmla="*/ 114 w 135"/>
              <a:gd name="T67" fmla="*/ 6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5" h="192">
                <a:moveTo>
                  <a:pt x="134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2"/>
                  <a:pt x="0" y="192"/>
                  <a:pt x="1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5" y="192"/>
                  <a:pt x="135" y="192"/>
                  <a:pt x="135" y="191"/>
                </a:cubicBezTo>
                <a:cubicBezTo>
                  <a:pt x="135" y="1"/>
                  <a:pt x="135" y="1"/>
                  <a:pt x="135" y="1"/>
                </a:cubicBezTo>
                <a:cubicBezTo>
                  <a:pt x="135" y="1"/>
                  <a:pt x="135" y="0"/>
                  <a:pt x="134" y="0"/>
                </a:cubicBezTo>
                <a:close/>
                <a:moveTo>
                  <a:pt x="48" y="163"/>
                </a:moveTo>
                <a:cubicBezTo>
                  <a:pt x="21" y="163"/>
                  <a:pt x="21" y="163"/>
                  <a:pt x="21" y="163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48" y="136"/>
                  <a:pt x="48" y="136"/>
                  <a:pt x="48" y="136"/>
                </a:cubicBezTo>
                <a:lnTo>
                  <a:pt x="48" y="163"/>
                </a:lnTo>
                <a:close/>
                <a:moveTo>
                  <a:pt x="48" y="111"/>
                </a:moveTo>
                <a:cubicBezTo>
                  <a:pt x="21" y="111"/>
                  <a:pt x="21" y="111"/>
                  <a:pt x="21" y="111"/>
                </a:cubicBezTo>
                <a:cubicBezTo>
                  <a:pt x="21" y="84"/>
                  <a:pt x="21" y="84"/>
                  <a:pt x="21" y="84"/>
                </a:cubicBezTo>
                <a:cubicBezTo>
                  <a:pt x="48" y="84"/>
                  <a:pt x="48" y="84"/>
                  <a:pt x="48" y="84"/>
                </a:cubicBezTo>
                <a:lnTo>
                  <a:pt x="48" y="111"/>
                </a:lnTo>
                <a:close/>
                <a:moveTo>
                  <a:pt x="112" y="163"/>
                </a:moveTo>
                <a:cubicBezTo>
                  <a:pt x="61" y="163"/>
                  <a:pt x="61" y="163"/>
                  <a:pt x="61" y="163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112" y="136"/>
                  <a:pt x="112" y="136"/>
                  <a:pt x="112" y="136"/>
                </a:cubicBezTo>
                <a:lnTo>
                  <a:pt x="112" y="163"/>
                </a:lnTo>
                <a:close/>
                <a:moveTo>
                  <a:pt x="11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84"/>
                  <a:pt x="61" y="84"/>
                  <a:pt x="61" y="84"/>
                </a:cubicBezTo>
                <a:cubicBezTo>
                  <a:pt x="112" y="84"/>
                  <a:pt x="112" y="84"/>
                  <a:pt x="112" y="84"/>
                </a:cubicBezTo>
                <a:lnTo>
                  <a:pt x="112" y="111"/>
                </a:lnTo>
                <a:close/>
                <a:moveTo>
                  <a:pt x="114" y="61"/>
                </a:moveTo>
                <a:cubicBezTo>
                  <a:pt x="21" y="61"/>
                  <a:pt x="21" y="61"/>
                  <a:pt x="21" y="61"/>
                </a:cubicBezTo>
                <a:cubicBezTo>
                  <a:pt x="21" y="21"/>
                  <a:pt x="21" y="21"/>
                  <a:pt x="21" y="21"/>
                </a:cubicBezTo>
                <a:cubicBezTo>
                  <a:pt x="114" y="21"/>
                  <a:pt x="114" y="21"/>
                  <a:pt x="114" y="21"/>
                </a:cubicBezTo>
                <a:lnTo>
                  <a:pt x="114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20"/>
          <p:cNvSpPr/>
          <p:nvPr/>
        </p:nvSpPr>
        <p:spPr bwMode="auto">
          <a:xfrm>
            <a:off x="4079344" y="5664201"/>
            <a:ext cx="71428" cy="96838"/>
          </a:xfrm>
          <a:custGeom>
            <a:avLst/>
            <a:gdLst>
              <a:gd name="T0" fmla="*/ 1 w 25"/>
              <a:gd name="T1" fmla="*/ 34 h 34"/>
              <a:gd name="T2" fmla="*/ 24 w 25"/>
              <a:gd name="T3" fmla="*/ 34 h 34"/>
              <a:gd name="T4" fmla="*/ 25 w 25"/>
              <a:gd name="T5" fmla="*/ 33 h 34"/>
              <a:gd name="T6" fmla="*/ 25 w 25"/>
              <a:gd name="T7" fmla="*/ 1 h 34"/>
              <a:gd name="T8" fmla="*/ 24 w 25"/>
              <a:gd name="T9" fmla="*/ 0 h 34"/>
              <a:gd name="T10" fmla="*/ 1 w 25"/>
              <a:gd name="T11" fmla="*/ 0 h 34"/>
              <a:gd name="T12" fmla="*/ 0 w 25"/>
              <a:gd name="T13" fmla="*/ 1 h 34"/>
              <a:gd name="T14" fmla="*/ 0 w 25"/>
              <a:gd name="T15" fmla="*/ 33 h 34"/>
              <a:gd name="T16" fmla="*/ 1 w 25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4">
                <a:moveTo>
                  <a:pt x="1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5" y="34"/>
                  <a:pt x="25" y="33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4" y="0"/>
                  <a:pt x="2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21"/>
          <p:cNvSpPr/>
          <p:nvPr/>
        </p:nvSpPr>
        <p:spPr bwMode="auto">
          <a:xfrm>
            <a:off x="4079344" y="5553076"/>
            <a:ext cx="71428" cy="93663"/>
          </a:xfrm>
          <a:custGeom>
            <a:avLst/>
            <a:gdLst>
              <a:gd name="T0" fmla="*/ 1 w 25"/>
              <a:gd name="T1" fmla="*/ 33 h 33"/>
              <a:gd name="T2" fmla="*/ 24 w 25"/>
              <a:gd name="T3" fmla="*/ 33 h 33"/>
              <a:gd name="T4" fmla="*/ 25 w 25"/>
              <a:gd name="T5" fmla="*/ 32 h 33"/>
              <a:gd name="T6" fmla="*/ 25 w 25"/>
              <a:gd name="T7" fmla="*/ 1 h 33"/>
              <a:gd name="T8" fmla="*/ 24 w 25"/>
              <a:gd name="T9" fmla="*/ 0 h 33"/>
              <a:gd name="T10" fmla="*/ 1 w 25"/>
              <a:gd name="T11" fmla="*/ 0 h 33"/>
              <a:gd name="T12" fmla="*/ 0 w 25"/>
              <a:gd name="T13" fmla="*/ 1 h 33"/>
              <a:gd name="T14" fmla="*/ 0 w 25"/>
              <a:gd name="T15" fmla="*/ 32 h 33"/>
              <a:gd name="T16" fmla="*/ 1 w 25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3">
                <a:moveTo>
                  <a:pt x="1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5" y="33"/>
                  <a:pt x="25" y="32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0"/>
                  <a:pt x="24" y="0"/>
                  <a:pt x="2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22"/>
          <p:cNvSpPr/>
          <p:nvPr/>
        </p:nvSpPr>
        <p:spPr bwMode="auto">
          <a:xfrm>
            <a:off x="4079344" y="5440363"/>
            <a:ext cx="71428" cy="93663"/>
          </a:xfrm>
          <a:custGeom>
            <a:avLst/>
            <a:gdLst>
              <a:gd name="T0" fmla="*/ 1 w 25"/>
              <a:gd name="T1" fmla="*/ 33 h 33"/>
              <a:gd name="T2" fmla="*/ 24 w 25"/>
              <a:gd name="T3" fmla="*/ 33 h 33"/>
              <a:gd name="T4" fmla="*/ 25 w 25"/>
              <a:gd name="T5" fmla="*/ 32 h 33"/>
              <a:gd name="T6" fmla="*/ 25 w 25"/>
              <a:gd name="T7" fmla="*/ 1 h 33"/>
              <a:gd name="T8" fmla="*/ 24 w 25"/>
              <a:gd name="T9" fmla="*/ 0 h 33"/>
              <a:gd name="T10" fmla="*/ 1 w 25"/>
              <a:gd name="T11" fmla="*/ 0 h 33"/>
              <a:gd name="T12" fmla="*/ 0 w 25"/>
              <a:gd name="T13" fmla="*/ 1 h 33"/>
              <a:gd name="T14" fmla="*/ 0 w 25"/>
              <a:gd name="T15" fmla="*/ 32 h 33"/>
              <a:gd name="T16" fmla="*/ 1 w 25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3">
                <a:moveTo>
                  <a:pt x="1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5" y="33"/>
                  <a:pt x="25" y="32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0"/>
                  <a:pt x="24" y="0"/>
                  <a:pt x="2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23"/>
          <p:cNvSpPr/>
          <p:nvPr/>
        </p:nvSpPr>
        <p:spPr bwMode="auto">
          <a:xfrm>
            <a:off x="4190454" y="5664201"/>
            <a:ext cx="68254" cy="96838"/>
          </a:xfrm>
          <a:custGeom>
            <a:avLst/>
            <a:gdLst>
              <a:gd name="T0" fmla="*/ 1 w 24"/>
              <a:gd name="T1" fmla="*/ 34 h 34"/>
              <a:gd name="T2" fmla="*/ 23 w 24"/>
              <a:gd name="T3" fmla="*/ 34 h 34"/>
              <a:gd name="T4" fmla="*/ 24 w 24"/>
              <a:gd name="T5" fmla="*/ 33 h 34"/>
              <a:gd name="T6" fmla="*/ 24 w 24"/>
              <a:gd name="T7" fmla="*/ 1 h 34"/>
              <a:gd name="T8" fmla="*/ 23 w 24"/>
              <a:gd name="T9" fmla="*/ 0 h 34"/>
              <a:gd name="T10" fmla="*/ 1 w 24"/>
              <a:gd name="T11" fmla="*/ 0 h 34"/>
              <a:gd name="T12" fmla="*/ 0 w 24"/>
              <a:gd name="T13" fmla="*/ 1 h 34"/>
              <a:gd name="T14" fmla="*/ 0 w 24"/>
              <a:gd name="T15" fmla="*/ 33 h 34"/>
              <a:gd name="T16" fmla="*/ 1 w 24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4">
                <a:moveTo>
                  <a:pt x="1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4" y="34"/>
                  <a:pt x="24" y="3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3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0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24"/>
          <p:cNvSpPr/>
          <p:nvPr/>
        </p:nvSpPr>
        <p:spPr bwMode="auto">
          <a:xfrm>
            <a:off x="4190454" y="5553076"/>
            <a:ext cx="68254" cy="93663"/>
          </a:xfrm>
          <a:custGeom>
            <a:avLst/>
            <a:gdLst>
              <a:gd name="T0" fmla="*/ 1 w 24"/>
              <a:gd name="T1" fmla="*/ 33 h 33"/>
              <a:gd name="T2" fmla="*/ 23 w 24"/>
              <a:gd name="T3" fmla="*/ 33 h 33"/>
              <a:gd name="T4" fmla="*/ 24 w 24"/>
              <a:gd name="T5" fmla="*/ 32 h 33"/>
              <a:gd name="T6" fmla="*/ 24 w 24"/>
              <a:gd name="T7" fmla="*/ 1 h 33"/>
              <a:gd name="T8" fmla="*/ 23 w 24"/>
              <a:gd name="T9" fmla="*/ 0 h 33"/>
              <a:gd name="T10" fmla="*/ 1 w 24"/>
              <a:gd name="T11" fmla="*/ 0 h 33"/>
              <a:gd name="T12" fmla="*/ 0 w 24"/>
              <a:gd name="T13" fmla="*/ 1 h 33"/>
              <a:gd name="T14" fmla="*/ 0 w 24"/>
              <a:gd name="T15" fmla="*/ 32 h 33"/>
              <a:gd name="T16" fmla="*/ 1 w 24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3">
                <a:moveTo>
                  <a:pt x="1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4" y="33"/>
                  <a:pt x="24" y="32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3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25"/>
          <p:cNvSpPr/>
          <p:nvPr/>
        </p:nvSpPr>
        <p:spPr bwMode="auto">
          <a:xfrm>
            <a:off x="4190454" y="5440363"/>
            <a:ext cx="68254" cy="93663"/>
          </a:xfrm>
          <a:custGeom>
            <a:avLst/>
            <a:gdLst>
              <a:gd name="T0" fmla="*/ 1 w 24"/>
              <a:gd name="T1" fmla="*/ 33 h 33"/>
              <a:gd name="T2" fmla="*/ 23 w 24"/>
              <a:gd name="T3" fmla="*/ 33 h 33"/>
              <a:gd name="T4" fmla="*/ 24 w 24"/>
              <a:gd name="T5" fmla="*/ 32 h 33"/>
              <a:gd name="T6" fmla="*/ 24 w 24"/>
              <a:gd name="T7" fmla="*/ 1 h 33"/>
              <a:gd name="T8" fmla="*/ 23 w 24"/>
              <a:gd name="T9" fmla="*/ 0 h 33"/>
              <a:gd name="T10" fmla="*/ 1 w 24"/>
              <a:gd name="T11" fmla="*/ 0 h 33"/>
              <a:gd name="T12" fmla="*/ 0 w 24"/>
              <a:gd name="T13" fmla="*/ 1 h 33"/>
              <a:gd name="T14" fmla="*/ 0 w 24"/>
              <a:gd name="T15" fmla="*/ 32 h 33"/>
              <a:gd name="T16" fmla="*/ 1 w 24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3">
                <a:moveTo>
                  <a:pt x="1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4" y="33"/>
                  <a:pt x="24" y="32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3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26"/>
          <p:cNvSpPr/>
          <p:nvPr/>
        </p:nvSpPr>
        <p:spPr bwMode="auto">
          <a:xfrm>
            <a:off x="4190454" y="5326063"/>
            <a:ext cx="68254" cy="96838"/>
          </a:xfrm>
          <a:custGeom>
            <a:avLst/>
            <a:gdLst>
              <a:gd name="T0" fmla="*/ 1 w 24"/>
              <a:gd name="T1" fmla="*/ 34 h 34"/>
              <a:gd name="T2" fmla="*/ 23 w 24"/>
              <a:gd name="T3" fmla="*/ 34 h 34"/>
              <a:gd name="T4" fmla="*/ 24 w 24"/>
              <a:gd name="T5" fmla="*/ 33 h 34"/>
              <a:gd name="T6" fmla="*/ 24 w 24"/>
              <a:gd name="T7" fmla="*/ 1 h 34"/>
              <a:gd name="T8" fmla="*/ 23 w 24"/>
              <a:gd name="T9" fmla="*/ 0 h 34"/>
              <a:gd name="T10" fmla="*/ 1 w 24"/>
              <a:gd name="T11" fmla="*/ 0 h 34"/>
              <a:gd name="T12" fmla="*/ 0 w 24"/>
              <a:gd name="T13" fmla="*/ 1 h 34"/>
              <a:gd name="T14" fmla="*/ 0 w 24"/>
              <a:gd name="T15" fmla="*/ 33 h 34"/>
              <a:gd name="T16" fmla="*/ 1 w 24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4">
                <a:moveTo>
                  <a:pt x="1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4" y="33"/>
                  <a:pt x="24" y="3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3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27"/>
          <p:cNvSpPr/>
          <p:nvPr/>
        </p:nvSpPr>
        <p:spPr bwMode="auto">
          <a:xfrm>
            <a:off x="4292041" y="5664201"/>
            <a:ext cx="71428" cy="96838"/>
          </a:xfrm>
          <a:custGeom>
            <a:avLst/>
            <a:gdLst>
              <a:gd name="T0" fmla="*/ 1 w 25"/>
              <a:gd name="T1" fmla="*/ 34 h 34"/>
              <a:gd name="T2" fmla="*/ 24 w 25"/>
              <a:gd name="T3" fmla="*/ 34 h 34"/>
              <a:gd name="T4" fmla="*/ 25 w 25"/>
              <a:gd name="T5" fmla="*/ 33 h 34"/>
              <a:gd name="T6" fmla="*/ 25 w 25"/>
              <a:gd name="T7" fmla="*/ 1 h 34"/>
              <a:gd name="T8" fmla="*/ 24 w 25"/>
              <a:gd name="T9" fmla="*/ 0 h 34"/>
              <a:gd name="T10" fmla="*/ 1 w 25"/>
              <a:gd name="T11" fmla="*/ 0 h 34"/>
              <a:gd name="T12" fmla="*/ 0 w 25"/>
              <a:gd name="T13" fmla="*/ 1 h 34"/>
              <a:gd name="T14" fmla="*/ 0 w 25"/>
              <a:gd name="T15" fmla="*/ 33 h 34"/>
              <a:gd name="T16" fmla="*/ 1 w 25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4">
                <a:moveTo>
                  <a:pt x="1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5" y="34"/>
                  <a:pt x="25" y="33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4" y="0"/>
                  <a:pt x="2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28"/>
          <p:cNvSpPr/>
          <p:nvPr/>
        </p:nvSpPr>
        <p:spPr bwMode="auto">
          <a:xfrm>
            <a:off x="4292041" y="5553076"/>
            <a:ext cx="71428" cy="93663"/>
          </a:xfrm>
          <a:custGeom>
            <a:avLst/>
            <a:gdLst>
              <a:gd name="T0" fmla="*/ 1 w 25"/>
              <a:gd name="T1" fmla="*/ 33 h 33"/>
              <a:gd name="T2" fmla="*/ 24 w 25"/>
              <a:gd name="T3" fmla="*/ 33 h 33"/>
              <a:gd name="T4" fmla="*/ 25 w 25"/>
              <a:gd name="T5" fmla="*/ 32 h 33"/>
              <a:gd name="T6" fmla="*/ 25 w 25"/>
              <a:gd name="T7" fmla="*/ 1 h 33"/>
              <a:gd name="T8" fmla="*/ 24 w 25"/>
              <a:gd name="T9" fmla="*/ 0 h 33"/>
              <a:gd name="T10" fmla="*/ 1 w 25"/>
              <a:gd name="T11" fmla="*/ 0 h 33"/>
              <a:gd name="T12" fmla="*/ 0 w 25"/>
              <a:gd name="T13" fmla="*/ 1 h 33"/>
              <a:gd name="T14" fmla="*/ 0 w 25"/>
              <a:gd name="T15" fmla="*/ 32 h 33"/>
              <a:gd name="T16" fmla="*/ 1 w 25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3">
                <a:moveTo>
                  <a:pt x="1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5" y="33"/>
                  <a:pt x="25" y="32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0"/>
                  <a:pt x="24" y="0"/>
                  <a:pt x="2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29"/>
          <p:cNvSpPr/>
          <p:nvPr/>
        </p:nvSpPr>
        <p:spPr bwMode="auto">
          <a:xfrm>
            <a:off x="4292041" y="5440363"/>
            <a:ext cx="71428" cy="93663"/>
          </a:xfrm>
          <a:custGeom>
            <a:avLst/>
            <a:gdLst>
              <a:gd name="T0" fmla="*/ 1 w 25"/>
              <a:gd name="T1" fmla="*/ 33 h 33"/>
              <a:gd name="T2" fmla="*/ 24 w 25"/>
              <a:gd name="T3" fmla="*/ 33 h 33"/>
              <a:gd name="T4" fmla="*/ 25 w 25"/>
              <a:gd name="T5" fmla="*/ 32 h 33"/>
              <a:gd name="T6" fmla="*/ 25 w 25"/>
              <a:gd name="T7" fmla="*/ 1 h 33"/>
              <a:gd name="T8" fmla="*/ 24 w 25"/>
              <a:gd name="T9" fmla="*/ 0 h 33"/>
              <a:gd name="T10" fmla="*/ 1 w 25"/>
              <a:gd name="T11" fmla="*/ 0 h 33"/>
              <a:gd name="T12" fmla="*/ 0 w 25"/>
              <a:gd name="T13" fmla="*/ 1 h 33"/>
              <a:gd name="T14" fmla="*/ 0 w 25"/>
              <a:gd name="T15" fmla="*/ 32 h 33"/>
              <a:gd name="T16" fmla="*/ 1 w 25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3">
                <a:moveTo>
                  <a:pt x="1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5" y="33"/>
                  <a:pt x="25" y="32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0"/>
                  <a:pt x="24" y="0"/>
                  <a:pt x="2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30"/>
          <p:cNvSpPr/>
          <p:nvPr/>
        </p:nvSpPr>
        <p:spPr bwMode="auto">
          <a:xfrm>
            <a:off x="4292041" y="5326063"/>
            <a:ext cx="71428" cy="96838"/>
          </a:xfrm>
          <a:custGeom>
            <a:avLst/>
            <a:gdLst>
              <a:gd name="T0" fmla="*/ 1 w 25"/>
              <a:gd name="T1" fmla="*/ 34 h 34"/>
              <a:gd name="T2" fmla="*/ 24 w 25"/>
              <a:gd name="T3" fmla="*/ 34 h 34"/>
              <a:gd name="T4" fmla="*/ 25 w 25"/>
              <a:gd name="T5" fmla="*/ 33 h 34"/>
              <a:gd name="T6" fmla="*/ 25 w 25"/>
              <a:gd name="T7" fmla="*/ 1 h 34"/>
              <a:gd name="T8" fmla="*/ 24 w 25"/>
              <a:gd name="T9" fmla="*/ 0 h 34"/>
              <a:gd name="T10" fmla="*/ 1 w 25"/>
              <a:gd name="T11" fmla="*/ 0 h 34"/>
              <a:gd name="T12" fmla="*/ 0 w 25"/>
              <a:gd name="T13" fmla="*/ 1 h 34"/>
              <a:gd name="T14" fmla="*/ 0 w 25"/>
              <a:gd name="T15" fmla="*/ 33 h 34"/>
              <a:gd name="T16" fmla="*/ 1 w 25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4">
                <a:moveTo>
                  <a:pt x="1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4" y="0"/>
                  <a:pt x="2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31"/>
          <p:cNvSpPr/>
          <p:nvPr/>
        </p:nvSpPr>
        <p:spPr bwMode="auto">
          <a:xfrm>
            <a:off x="4396802" y="5664201"/>
            <a:ext cx="68254" cy="96838"/>
          </a:xfrm>
          <a:custGeom>
            <a:avLst/>
            <a:gdLst>
              <a:gd name="T0" fmla="*/ 1 w 24"/>
              <a:gd name="T1" fmla="*/ 34 h 34"/>
              <a:gd name="T2" fmla="*/ 23 w 24"/>
              <a:gd name="T3" fmla="*/ 34 h 34"/>
              <a:gd name="T4" fmla="*/ 24 w 24"/>
              <a:gd name="T5" fmla="*/ 33 h 34"/>
              <a:gd name="T6" fmla="*/ 24 w 24"/>
              <a:gd name="T7" fmla="*/ 1 h 34"/>
              <a:gd name="T8" fmla="*/ 23 w 24"/>
              <a:gd name="T9" fmla="*/ 0 h 34"/>
              <a:gd name="T10" fmla="*/ 1 w 24"/>
              <a:gd name="T11" fmla="*/ 0 h 34"/>
              <a:gd name="T12" fmla="*/ 0 w 24"/>
              <a:gd name="T13" fmla="*/ 1 h 34"/>
              <a:gd name="T14" fmla="*/ 0 w 24"/>
              <a:gd name="T15" fmla="*/ 33 h 34"/>
              <a:gd name="T16" fmla="*/ 1 w 24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4">
                <a:moveTo>
                  <a:pt x="1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4" y="34"/>
                  <a:pt x="24" y="34"/>
                  <a:pt x="24" y="3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32"/>
          <p:cNvSpPr/>
          <p:nvPr/>
        </p:nvSpPr>
        <p:spPr bwMode="auto">
          <a:xfrm>
            <a:off x="4396802" y="5553076"/>
            <a:ext cx="68254" cy="93663"/>
          </a:xfrm>
          <a:custGeom>
            <a:avLst/>
            <a:gdLst>
              <a:gd name="T0" fmla="*/ 1 w 24"/>
              <a:gd name="T1" fmla="*/ 33 h 33"/>
              <a:gd name="T2" fmla="*/ 23 w 24"/>
              <a:gd name="T3" fmla="*/ 33 h 33"/>
              <a:gd name="T4" fmla="*/ 24 w 24"/>
              <a:gd name="T5" fmla="*/ 32 h 33"/>
              <a:gd name="T6" fmla="*/ 24 w 24"/>
              <a:gd name="T7" fmla="*/ 1 h 33"/>
              <a:gd name="T8" fmla="*/ 23 w 24"/>
              <a:gd name="T9" fmla="*/ 0 h 33"/>
              <a:gd name="T10" fmla="*/ 1 w 24"/>
              <a:gd name="T11" fmla="*/ 0 h 33"/>
              <a:gd name="T12" fmla="*/ 0 w 24"/>
              <a:gd name="T13" fmla="*/ 1 h 33"/>
              <a:gd name="T14" fmla="*/ 0 w 24"/>
              <a:gd name="T15" fmla="*/ 32 h 33"/>
              <a:gd name="T16" fmla="*/ 1 w 24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3">
                <a:moveTo>
                  <a:pt x="1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2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33"/>
          <p:cNvSpPr/>
          <p:nvPr/>
        </p:nvSpPr>
        <p:spPr bwMode="auto">
          <a:xfrm>
            <a:off x="4396802" y="5440363"/>
            <a:ext cx="68254" cy="93663"/>
          </a:xfrm>
          <a:custGeom>
            <a:avLst/>
            <a:gdLst>
              <a:gd name="T0" fmla="*/ 1 w 24"/>
              <a:gd name="T1" fmla="*/ 33 h 33"/>
              <a:gd name="T2" fmla="*/ 23 w 24"/>
              <a:gd name="T3" fmla="*/ 33 h 33"/>
              <a:gd name="T4" fmla="*/ 24 w 24"/>
              <a:gd name="T5" fmla="*/ 32 h 33"/>
              <a:gd name="T6" fmla="*/ 24 w 24"/>
              <a:gd name="T7" fmla="*/ 1 h 33"/>
              <a:gd name="T8" fmla="*/ 23 w 24"/>
              <a:gd name="T9" fmla="*/ 0 h 33"/>
              <a:gd name="T10" fmla="*/ 1 w 24"/>
              <a:gd name="T11" fmla="*/ 0 h 33"/>
              <a:gd name="T12" fmla="*/ 0 w 24"/>
              <a:gd name="T13" fmla="*/ 1 h 33"/>
              <a:gd name="T14" fmla="*/ 0 w 24"/>
              <a:gd name="T15" fmla="*/ 32 h 33"/>
              <a:gd name="T16" fmla="*/ 1 w 24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3">
                <a:moveTo>
                  <a:pt x="1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2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3"/>
                  <a:pt x="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34"/>
          <p:cNvSpPr/>
          <p:nvPr/>
        </p:nvSpPr>
        <p:spPr bwMode="auto">
          <a:xfrm>
            <a:off x="4501564" y="5664201"/>
            <a:ext cx="68254" cy="96838"/>
          </a:xfrm>
          <a:custGeom>
            <a:avLst/>
            <a:gdLst>
              <a:gd name="T0" fmla="*/ 1 w 24"/>
              <a:gd name="T1" fmla="*/ 34 h 34"/>
              <a:gd name="T2" fmla="*/ 23 w 24"/>
              <a:gd name="T3" fmla="*/ 34 h 34"/>
              <a:gd name="T4" fmla="*/ 24 w 24"/>
              <a:gd name="T5" fmla="*/ 33 h 34"/>
              <a:gd name="T6" fmla="*/ 24 w 24"/>
              <a:gd name="T7" fmla="*/ 1 h 34"/>
              <a:gd name="T8" fmla="*/ 23 w 24"/>
              <a:gd name="T9" fmla="*/ 0 h 34"/>
              <a:gd name="T10" fmla="*/ 1 w 24"/>
              <a:gd name="T11" fmla="*/ 0 h 34"/>
              <a:gd name="T12" fmla="*/ 0 w 24"/>
              <a:gd name="T13" fmla="*/ 1 h 34"/>
              <a:gd name="T14" fmla="*/ 0 w 24"/>
              <a:gd name="T15" fmla="*/ 33 h 34"/>
              <a:gd name="T16" fmla="*/ 1 w 24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4">
                <a:moveTo>
                  <a:pt x="1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4" y="34"/>
                  <a:pt x="24" y="34"/>
                  <a:pt x="24" y="3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35"/>
          <p:cNvSpPr/>
          <p:nvPr/>
        </p:nvSpPr>
        <p:spPr bwMode="auto">
          <a:xfrm>
            <a:off x="4190454" y="5211763"/>
            <a:ext cx="68254" cy="96838"/>
          </a:xfrm>
          <a:custGeom>
            <a:avLst/>
            <a:gdLst>
              <a:gd name="T0" fmla="*/ 1 w 24"/>
              <a:gd name="T1" fmla="*/ 34 h 34"/>
              <a:gd name="T2" fmla="*/ 23 w 24"/>
              <a:gd name="T3" fmla="*/ 34 h 34"/>
              <a:gd name="T4" fmla="*/ 24 w 24"/>
              <a:gd name="T5" fmla="*/ 33 h 34"/>
              <a:gd name="T6" fmla="*/ 24 w 24"/>
              <a:gd name="T7" fmla="*/ 1 h 34"/>
              <a:gd name="T8" fmla="*/ 23 w 24"/>
              <a:gd name="T9" fmla="*/ 0 h 34"/>
              <a:gd name="T10" fmla="*/ 1 w 24"/>
              <a:gd name="T11" fmla="*/ 0 h 34"/>
              <a:gd name="T12" fmla="*/ 0 w 24"/>
              <a:gd name="T13" fmla="*/ 1 h 34"/>
              <a:gd name="T14" fmla="*/ 0 w 24"/>
              <a:gd name="T15" fmla="*/ 33 h 34"/>
              <a:gd name="T16" fmla="*/ 1 w 24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4">
                <a:moveTo>
                  <a:pt x="1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4" y="34"/>
                  <a:pt x="24" y="3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3" y="0"/>
                  <a:pt x="23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0" y="34"/>
                  <a:pt x="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36"/>
          <p:cNvSpPr/>
          <p:nvPr/>
        </p:nvSpPr>
        <p:spPr bwMode="auto">
          <a:xfrm>
            <a:off x="4055534" y="5778501"/>
            <a:ext cx="546029" cy="61913"/>
          </a:xfrm>
          <a:custGeom>
            <a:avLst/>
            <a:gdLst>
              <a:gd name="T0" fmla="*/ 191 w 192"/>
              <a:gd name="T1" fmla="*/ 0 h 22"/>
              <a:gd name="T2" fmla="*/ 1 w 192"/>
              <a:gd name="T3" fmla="*/ 0 h 22"/>
              <a:gd name="T4" fmla="*/ 0 w 192"/>
              <a:gd name="T5" fmla="*/ 1 h 22"/>
              <a:gd name="T6" fmla="*/ 0 w 192"/>
              <a:gd name="T7" fmla="*/ 21 h 22"/>
              <a:gd name="T8" fmla="*/ 1 w 192"/>
              <a:gd name="T9" fmla="*/ 22 h 22"/>
              <a:gd name="T10" fmla="*/ 191 w 192"/>
              <a:gd name="T11" fmla="*/ 22 h 22"/>
              <a:gd name="T12" fmla="*/ 192 w 192"/>
              <a:gd name="T13" fmla="*/ 21 h 22"/>
              <a:gd name="T14" fmla="*/ 192 w 192"/>
              <a:gd name="T15" fmla="*/ 1 h 22"/>
              <a:gd name="T16" fmla="*/ 191 w 192"/>
              <a:gd name="T1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22">
                <a:moveTo>
                  <a:pt x="19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1" y="22"/>
                </a:cubicBezTo>
                <a:cubicBezTo>
                  <a:pt x="191" y="22"/>
                  <a:pt x="191" y="22"/>
                  <a:pt x="191" y="22"/>
                </a:cubicBezTo>
                <a:cubicBezTo>
                  <a:pt x="191" y="22"/>
                  <a:pt x="192" y="21"/>
                  <a:pt x="192" y="21"/>
                </a:cubicBezTo>
                <a:cubicBezTo>
                  <a:pt x="192" y="1"/>
                  <a:pt x="192" y="1"/>
                  <a:pt x="192" y="1"/>
                </a:cubicBezTo>
                <a:cubicBezTo>
                  <a:pt x="192" y="0"/>
                  <a:pt x="191" y="0"/>
                  <a:pt x="1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37"/>
          <p:cNvSpPr/>
          <p:nvPr/>
        </p:nvSpPr>
        <p:spPr bwMode="auto">
          <a:xfrm>
            <a:off x="5479336" y="4572001"/>
            <a:ext cx="58730" cy="122238"/>
          </a:xfrm>
          <a:custGeom>
            <a:avLst/>
            <a:gdLst>
              <a:gd name="T0" fmla="*/ 11 w 21"/>
              <a:gd name="T1" fmla="*/ 0 h 43"/>
              <a:gd name="T2" fmla="*/ 0 w 21"/>
              <a:gd name="T3" fmla="*/ 10 h 43"/>
              <a:gd name="T4" fmla="*/ 7 w 21"/>
              <a:gd name="T5" fmla="*/ 20 h 43"/>
              <a:gd name="T6" fmla="*/ 9 w 21"/>
              <a:gd name="T7" fmla="*/ 21 h 43"/>
              <a:gd name="T8" fmla="*/ 9 w 21"/>
              <a:gd name="T9" fmla="*/ 41 h 43"/>
              <a:gd name="T10" fmla="*/ 11 w 21"/>
              <a:gd name="T11" fmla="*/ 43 h 43"/>
              <a:gd name="T12" fmla="*/ 12 w 21"/>
              <a:gd name="T13" fmla="*/ 41 h 43"/>
              <a:gd name="T14" fmla="*/ 12 w 21"/>
              <a:gd name="T15" fmla="*/ 21 h 43"/>
              <a:gd name="T16" fmla="*/ 14 w 21"/>
              <a:gd name="T17" fmla="*/ 20 h 43"/>
              <a:gd name="T18" fmla="*/ 21 w 21"/>
              <a:gd name="T19" fmla="*/ 10 h 43"/>
              <a:gd name="T20" fmla="*/ 11 w 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" h="43">
                <a:moveTo>
                  <a:pt x="11" y="0"/>
                </a:moveTo>
                <a:cubicBezTo>
                  <a:pt x="5" y="0"/>
                  <a:pt x="0" y="4"/>
                  <a:pt x="0" y="10"/>
                </a:cubicBezTo>
                <a:cubicBezTo>
                  <a:pt x="0" y="14"/>
                  <a:pt x="3" y="18"/>
                  <a:pt x="7" y="20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10" y="43"/>
                  <a:pt x="11" y="43"/>
                </a:cubicBezTo>
                <a:cubicBezTo>
                  <a:pt x="11" y="43"/>
                  <a:pt x="12" y="42"/>
                  <a:pt x="12" y="41"/>
                </a:cubicBezTo>
                <a:cubicBezTo>
                  <a:pt x="12" y="21"/>
                  <a:pt x="12" y="21"/>
                  <a:pt x="12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8" y="18"/>
                  <a:pt x="21" y="14"/>
                  <a:pt x="21" y="10"/>
                </a:cubicBezTo>
                <a:cubicBezTo>
                  <a:pt x="21" y="4"/>
                  <a:pt x="16" y="0"/>
                  <a:pt x="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38"/>
          <p:cNvSpPr>
            <a:spLocks noEditPoints="1"/>
          </p:cNvSpPr>
          <p:nvPr/>
        </p:nvSpPr>
        <p:spPr bwMode="auto">
          <a:xfrm>
            <a:off x="5328544" y="4222751"/>
            <a:ext cx="360316" cy="546100"/>
          </a:xfrm>
          <a:custGeom>
            <a:avLst/>
            <a:gdLst>
              <a:gd name="T0" fmla="*/ 112 w 127"/>
              <a:gd name="T1" fmla="*/ 81 h 192"/>
              <a:gd name="T2" fmla="*/ 112 w 127"/>
              <a:gd name="T3" fmla="*/ 47 h 192"/>
              <a:gd name="T4" fmla="*/ 66 w 127"/>
              <a:gd name="T5" fmla="*/ 0 h 192"/>
              <a:gd name="T6" fmla="*/ 61 w 127"/>
              <a:gd name="T7" fmla="*/ 0 h 192"/>
              <a:gd name="T8" fmla="*/ 15 w 127"/>
              <a:gd name="T9" fmla="*/ 47 h 192"/>
              <a:gd name="T10" fmla="*/ 15 w 127"/>
              <a:gd name="T11" fmla="*/ 81 h 192"/>
              <a:gd name="T12" fmla="*/ 0 w 127"/>
              <a:gd name="T13" fmla="*/ 97 h 192"/>
              <a:gd name="T14" fmla="*/ 0 w 127"/>
              <a:gd name="T15" fmla="*/ 177 h 192"/>
              <a:gd name="T16" fmla="*/ 15 w 127"/>
              <a:gd name="T17" fmla="*/ 192 h 192"/>
              <a:gd name="T18" fmla="*/ 112 w 127"/>
              <a:gd name="T19" fmla="*/ 192 h 192"/>
              <a:gd name="T20" fmla="*/ 127 w 127"/>
              <a:gd name="T21" fmla="*/ 177 h 192"/>
              <a:gd name="T22" fmla="*/ 127 w 127"/>
              <a:gd name="T23" fmla="*/ 97 h 192"/>
              <a:gd name="T24" fmla="*/ 112 w 127"/>
              <a:gd name="T25" fmla="*/ 81 h 192"/>
              <a:gd name="T26" fmla="*/ 30 w 127"/>
              <a:gd name="T27" fmla="*/ 179 h 192"/>
              <a:gd name="T28" fmla="*/ 16 w 127"/>
              <a:gd name="T29" fmla="*/ 166 h 192"/>
              <a:gd name="T30" fmla="*/ 16 w 127"/>
              <a:gd name="T31" fmla="*/ 101 h 192"/>
              <a:gd name="T32" fmla="*/ 20 w 127"/>
              <a:gd name="T33" fmla="*/ 97 h 192"/>
              <a:gd name="T34" fmla="*/ 24 w 127"/>
              <a:gd name="T35" fmla="*/ 101 h 192"/>
              <a:gd name="T36" fmla="*/ 24 w 127"/>
              <a:gd name="T37" fmla="*/ 165 h 192"/>
              <a:gd name="T38" fmla="*/ 30 w 127"/>
              <a:gd name="T39" fmla="*/ 171 h 192"/>
              <a:gd name="T40" fmla="*/ 34 w 127"/>
              <a:gd name="T41" fmla="*/ 175 h 192"/>
              <a:gd name="T42" fmla="*/ 30 w 127"/>
              <a:gd name="T43" fmla="*/ 179 h 192"/>
              <a:gd name="T44" fmla="*/ 73 w 127"/>
              <a:gd name="T45" fmla="*/ 149 h 192"/>
              <a:gd name="T46" fmla="*/ 73 w 127"/>
              <a:gd name="T47" fmla="*/ 164 h 192"/>
              <a:gd name="T48" fmla="*/ 64 w 127"/>
              <a:gd name="T49" fmla="*/ 174 h 192"/>
              <a:gd name="T50" fmla="*/ 54 w 127"/>
              <a:gd name="T51" fmla="*/ 164 h 192"/>
              <a:gd name="T52" fmla="*/ 54 w 127"/>
              <a:gd name="T53" fmla="*/ 149 h 192"/>
              <a:gd name="T54" fmla="*/ 45 w 127"/>
              <a:gd name="T55" fmla="*/ 133 h 192"/>
              <a:gd name="T56" fmla="*/ 64 w 127"/>
              <a:gd name="T57" fmla="*/ 115 h 192"/>
              <a:gd name="T58" fmla="*/ 82 w 127"/>
              <a:gd name="T59" fmla="*/ 133 h 192"/>
              <a:gd name="T60" fmla="*/ 73 w 127"/>
              <a:gd name="T61" fmla="*/ 149 h 192"/>
              <a:gd name="T62" fmla="*/ 94 w 127"/>
              <a:gd name="T63" fmla="*/ 81 h 192"/>
              <a:gd name="T64" fmla="*/ 33 w 127"/>
              <a:gd name="T65" fmla="*/ 81 h 192"/>
              <a:gd name="T66" fmla="*/ 33 w 127"/>
              <a:gd name="T67" fmla="*/ 47 h 192"/>
              <a:gd name="T68" fmla="*/ 61 w 127"/>
              <a:gd name="T69" fmla="*/ 18 h 192"/>
              <a:gd name="T70" fmla="*/ 66 w 127"/>
              <a:gd name="T71" fmla="*/ 18 h 192"/>
              <a:gd name="T72" fmla="*/ 94 w 127"/>
              <a:gd name="T73" fmla="*/ 47 h 192"/>
              <a:gd name="T74" fmla="*/ 94 w 127"/>
              <a:gd name="T75" fmla="*/ 8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92">
                <a:moveTo>
                  <a:pt x="112" y="81"/>
                </a:moveTo>
                <a:cubicBezTo>
                  <a:pt x="112" y="47"/>
                  <a:pt x="112" y="47"/>
                  <a:pt x="112" y="47"/>
                </a:cubicBezTo>
                <a:cubicBezTo>
                  <a:pt x="112" y="21"/>
                  <a:pt x="92" y="0"/>
                  <a:pt x="66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36" y="0"/>
                  <a:pt x="15" y="21"/>
                  <a:pt x="15" y="47"/>
                </a:cubicBezTo>
                <a:cubicBezTo>
                  <a:pt x="15" y="81"/>
                  <a:pt x="15" y="81"/>
                  <a:pt x="15" y="81"/>
                </a:cubicBezTo>
                <a:cubicBezTo>
                  <a:pt x="6" y="82"/>
                  <a:pt x="0" y="88"/>
                  <a:pt x="0" y="97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6"/>
                  <a:pt x="7" y="192"/>
                  <a:pt x="15" y="192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121" y="192"/>
                  <a:pt x="127" y="186"/>
                  <a:pt x="127" y="177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27" y="88"/>
                  <a:pt x="121" y="82"/>
                  <a:pt x="112" y="81"/>
                </a:cubicBezTo>
                <a:close/>
                <a:moveTo>
                  <a:pt x="30" y="179"/>
                </a:moveTo>
                <a:cubicBezTo>
                  <a:pt x="20" y="179"/>
                  <a:pt x="16" y="171"/>
                  <a:pt x="16" y="166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99"/>
                  <a:pt x="18" y="97"/>
                  <a:pt x="20" y="97"/>
                </a:cubicBezTo>
                <a:cubicBezTo>
                  <a:pt x="22" y="97"/>
                  <a:pt x="24" y="99"/>
                  <a:pt x="24" y="101"/>
                </a:cubicBezTo>
                <a:cubicBezTo>
                  <a:pt x="24" y="165"/>
                  <a:pt x="24" y="165"/>
                  <a:pt x="24" y="165"/>
                </a:cubicBezTo>
                <a:cubicBezTo>
                  <a:pt x="24" y="166"/>
                  <a:pt x="25" y="171"/>
                  <a:pt x="30" y="171"/>
                </a:cubicBezTo>
                <a:cubicBezTo>
                  <a:pt x="33" y="171"/>
                  <a:pt x="34" y="172"/>
                  <a:pt x="34" y="175"/>
                </a:cubicBezTo>
                <a:cubicBezTo>
                  <a:pt x="34" y="177"/>
                  <a:pt x="33" y="179"/>
                  <a:pt x="30" y="179"/>
                </a:cubicBezTo>
                <a:close/>
                <a:moveTo>
                  <a:pt x="73" y="149"/>
                </a:moveTo>
                <a:cubicBezTo>
                  <a:pt x="73" y="164"/>
                  <a:pt x="73" y="164"/>
                  <a:pt x="73" y="164"/>
                </a:cubicBezTo>
                <a:cubicBezTo>
                  <a:pt x="73" y="170"/>
                  <a:pt x="69" y="174"/>
                  <a:pt x="64" y="174"/>
                </a:cubicBezTo>
                <a:cubicBezTo>
                  <a:pt x="58" y="174"/>
                  <a:pt x="54" y="170"/>
                  <a:pt x="54" y="164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49" y="146"/>
                  <a:pt x="45" y="140"/>
                  <a:pt x="45" y="133"/>
                </a:cubicBezTo>
                <a:cubicBezTo>
                  <a:pt x="45" y="123"/>
                  <a:pt x="53" y="115"/>
                  <a:pt x="64" y="115"/>
                </a:cubicBezTo>
                <a:cubicBezTo>
                  <a:pt x="74" y="115"/>
                  <a:pt x="82" y="123"/>
                  <a:pt x="82" y="133"/>
                </a:cubicBezTo>
                <a:cubicBezTo>
                  <a:pt x="82" y="140"/>
                  <a:pt x="79" y="146"/>
                  <a:pt x="73" y="149"/>
                </a:cubicBezTo>
                <a:close/>
                <a:moveTo>
                  <a:pt x="94" y="81"/>
                </a:moveTo>
                <a:cubicBezTo>
                  <a:pt x="33" y="81"/>
                  <a:pt x="33" y="81"/>
                  <a:pt x="33" y="81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29"/>
                  <a:pt x="44" y="18"/>
                  <a:pt x="61" y="18"/>
                </a:cubicBezTo>
                <a:cubicBezTo>
                  <a:pt x="66" y="18"/>
                  <a:pt x="66" y="18"/>
                  <a:pt x="66" y="18"/>
                </a:cubicBezTo>
                <a:cubicBezTo>
                  <a:pt x="83" y="18"/>
                  <a:pt x="94" y="29"/>
                  <a:pt x="94" y="47"/>
                </a:cubicBezTo>
                <a:lnTo>
                  <a:pt x="94" y="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39"/>
          <p:cNvSpPr>
            <a:spLocks noEditPoints="1"/>
          </p:cNvSpPr>
          <p:nvPr/>
        </p:nvSpPr>
        <p:spPr bwMode="auto">
          <a:xfrm>
            <a:off x="560314" y="3198813"/>
            <a:ext cx="485712" cy="455613"/>
          </a:xfrm>
          <a:custGeom>
            <a:avLst/>
            <a:gdLst>
              <a:gd name="T0" fmla="*/ 171 w 171"/>
              <a:gd name="T1" fmla="*/ 0 h 160"/>
              <a:gd name="T2" fmla="*/ 137 w 171"/>
              <a:gd name="T3" fmla="*/ 13 h 160"/>
              <a:gd name="T4" fmla="*/ 107 w 171"/>
              <a:gd name="T5" fmla="*/ 77 h 160"/>
              <a:gd name="T6" fmla="*/ 89 w 171"/>
              <a:gd name="T7" fmla="*/ 76 h 160"/>
              <a:gd name="T8" fmla="*/ 2 w 171"/>
              <a:gd name="T9" fmla="*/ 38 h 160"/>
              <a:gd name="T10" fmla="*/ 38 w 171"/>
              <a:gd name="T11" fmla="*/ 77 h 160"/>
              <a:gd name="T12" fmla="*/ 89 w 171"/>
              <a:gd name="T13" fmla="*/ 77 h 160"/>
              <a:gd name="T14" fmla="*/ 38 w 171"/>
              <a:gd name="T15" fmla="*/ 84 h 160"/>
              <a:gd name="T16" fmla="*/ 0 w 171"/>
              <a:gd name="T17" fmla="*/ 122 h 160"/>
              <a:gd name="T18" fmla="*/ 89 w 171"/>
              <a:gd name="T19" fmla="*/ 85 h 160"/>
              <a:gd name="T20" fmla="*/ 107 w 171"/>
              <a:gd name="T21" fmla="*/ 84 h 160"/>
              <a:gd name="T22" fmla="*/ 137 w 171"/>
              <a:gd name="T23" fmla="*/ 148 h 160"/>
              <a:gd name="T24" fmla="*/ 171 w 171"/>
              <a:gd name="T25" fmla="*/ 160 h 160"/>
              <a:gd name="T26" fmla="*/ 137 w 171"/>
              <a:gd name="T27" fmla="*/ 127 h 160"/>
              <a:gd name="T28" fmla="*/ 115 w 171"/>
              <a:gd name="T29" fmla="*/ 140 h 160"/>
              <a:gd name="T30" fmla="*/ 137 w 171"/>
              <a:gd name="T31" fmla="*/ 84 h 160"/>
              <a:gd name="T32" fmla="*/ 171 w 171"/>
              <a:gd name="T33" fmla="*/ 97 h 160"/>
              <a:gd name="T34" fmla="*/ 137 w 171"/>
              <a:gd name="T35" fmla="*/ 64 h 160"/>
              <a:gd name="T36" fmla="*/ 115 w 171"/>
              <a:gd name="T37" fmla="*/ 77 h 160"/>
              <a:gd name="T38" fmla="*/ 137 w 171"/>
              <a:gd name="T39" fmla="*/ 21 h 160"/>
              <a:gd name="T40" fmla="*/ 171 w 171"/>
              <a:gd name="T41" fmla="*/ 34 h 160"/>
              <a:gd name="T42" fmla="*/ 42 w 171"/>
              <a:gd name="T43" fmla="*/ 61 h 160"/>
              <a:gd name="T44" fmla="*/ 47 w 171"/>
              <a:gd name="T45" fmla="*/ 60 h 160"/>
              <a:gd name="T46" fmla="*/ 47 w 171"/>
              <a:gd name="T47" fmla="*/ 51 h 160"/>
              <a:gd name="T48" fmla="*/ 45 w 171"/>
              <a:gd name="T49" fmla="*/ 49 h 160"/>
              <a:gd name="T50" fmla="*/ 52 w 171"/>
              <a:gd name="T51" fmla="*/ 45 h 160"/>
              <a:gd name="T52" fmla="*/ 43 w 171"/>
              <a:gd name="T53" fmla="*/ 43 h 160"/>
              <a:gd name="T54" fmla="*/ 48 w 171"/>
              <a:gd name="T55" fmla="*/ 39 h 160"/>
              <a:gd name="T56" fmla="*/ 51 w 171"/>
              <a:gd name="T57" fmla="*/ 50 h 160"/>
              <a:gd name="T58" fmla="*/ 56 w 171"/>
              <a:gd name="T59" fmla="*/ 56 h 160"/>
              <a:gd name="T60" fmla="*/ 51 w 171"/>
              <a:gd name="T61" fmla="*/ 121 h 160"/>
              <a:gd name="T62" fmla="*/ 48 w 171"/>
              <a:gd name="T63" fmla="*/ 102 h 160"/>
              <a:gd name="T64" fmla="*/ 44 w 171"/>
              <a:gd name="T65" fmla="*/ 104 h 160"/>
              <a:gd name="T66" fmla="*/ 48 w 171"/>
              <a:gd name="T67" fmla="*/ 99 h 160"/>
              <a:gd name="T68" fmla="*/ 51 w 171"/>
              <a:gd name="T69" fmla="*/ 12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1" h="160">
                <a:moveTo>
                  <a:pt x="171" y="34"/>
                </a:moveTo>
                <a:cubicBezTo>
                  <a:pt x="171" y="0"/>
                  <a:pt x="171" y="0"/>
                  <a:pt x="171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13"/>
                  <a:pt x="137" y="13"/>
                  <a:pt x="13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76"/>
                  <a:pt x="89" y="76"/>
                  <a:pt x="89" y="76"/>
                </a:cubicBezTo>
                <a:cubicBezTo>
                  <a:pt x="89" y="47"/>
                  <a:pt x="66" y="24"/>
                  <a:pt x="37" y="24"/>
                </a:cubicBezTo>
                <a:cubicBezTo>
                  <a:pt x="24" y="24"/>
                  <a:pt x="11" y="29"/>
                  <a:pt x="2" y="38"/>
                </a:cubicBezTo>
                <a:cubicBezTo>
                  <a:pt x="1" y="39"/>
                  <a:pt x="1" y="39"/>
                  <a:pt x="1" y="39"/>
                </a:cubicBezTo>
                <a:cubicBezTo>
                  <a:pt x="38" y="77"/>
                  <a:pt x="38" y="77"/>
                  <a:pt x="38" y="77"/>
                </a:cubicBezTo>
                <a:cubicBezTo>
                  <a:pt x="88" y="77"/>
                  <a:pt x="88" y="77"/>
                  <a:pt x="88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84"/>
                  <a:pt x="89" y="84"/>
                  <a:pt x="89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2"/>
                  <a:pt x="0" y="122"/>
                  <a:pt x="0" y="122"/>
                </a:cubicBezTo>
                <a:cubicBezTo>
                  <a:pt x="10" y="132"/>
                  <a:pt x="23" y="137"/>
                  <a:pt x="37" y="137"/>
                </a:cubicBezTo>
                <a:cubicBezTo>
                  <a:pt x="66" y="137"/>
                  <a:pt x="89" y="114"/>
                  <a:pt x="89" y="85"/>
                </a:cubicBezTo>
                <a:cubicBezTo>
                  <a:pt x="89" y="84"/>
                  <a:pt x="89" y="84"/>
                  <a:pt x="89" y="84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107" y="148"/>
                  <a:pt x="107" y="148"/>
                  <a:pt x="107" y="148"/>
                </a:cubicBezTo>
                <a:cubicBezTo>
                  <a:pt x="137" y="148"/>
                  <a:pt x="137" y="148"/>
                  <a:pt x="137" y="148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71" y="160"/>
                  <a:pt x="171" y="160"/>
                  <a:pt x="171" y="160"/>
                </a:cubicBezTo>
                <a:cubicBezTo>
                  <a:pt x="171" y="127"/>
                  <a:pt x="171" y="127"/>
                  <a:pt x="171" y="127"/>
                </a:cubicBezTo>
                <a:cubicBezTo>
                  <a:pt x="137" y="127"/>
                  <a:pt x="137" y="127"/>
                  <a:pt x="137" y="127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15" y="140"/>
                  <a:pt x="115" y="140"/>
                  <a:pt x="115" y="140"/>
                </a:cubicBezTo>
                <a:cubicBezTo>
                  <a:pt x="115" y="84"/>
                  <a:pt x="115" y="84"/>
                  <a:pt x="115" y="84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97"/>
                  <a:pt x="137" y="97"/>
                  <a:pt x="137" y="97"/>
                </a:cubicBezTo>
                <a:cubicBezTo>
                  <a:pt x="171" y="97"/>
                  <a:pt x="171" y="97"/>
                  <a:pt x="171" y="97"/>
                </a:cubicBezTo>
                <a:cubicBezTo>
                  <a:pt x="171" y="64"/>
                  <a:pt x="171" y="64"/>
                  <a:pt x="171" y="64"/>
                </a:cubicBezTo>
                <a:cubicBezTo>
                  <a:pt x="137" y="64"/>
                  <a:pt x="137" y="64"/>
                  <a:pt x="137" y="64"/>
                </a:cubicBezTo>
                <a:cubicBezTo>
                  <a:pt x="137" y="77"/>
                  <a:pt x="137" y="77"/>
                  <a:pt x="137" y="77"/>
                </a:cubicBezTo>
                <a:cubicBezTo>
                  <a:pt x="115" y="77"/>
                  <a:pt x="115" y="77"/>
                  <a:pt x="115" y="77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37" y="21"/>
                  <a:pt x="137" y="21"/>
                  <a:pt x="137" y="21"/>
                </a:cubicBezTo>
                <a:cubicBezTo>
                  <a:pt x="137" y="34"/>
                  <a:pt x="137" y="34"/>
                  <a:pt x="137" y="34"/>
                </a:cubicBezTo>
                <a:lnTo>
                  <a:pt x="171" y="34"/>
                </a:lnTo>
                <a:close/>
                <a:moveTo>
                  <a:pt x="47" y="62"/>
                </a:moveTo>
                <a:cubicBezTo>
                  <a:pt x="45" y="62"/>
                  <a:pt x="43" y="62"/>
                  <a:pt x="42" y="61"/>
                </a:cubicBezTo>
                <a:cubicBezTo>
                  <a:pt x="42" y="59"/>
                  <a:pt x="42" y="59"/>
                  <a:pt x="42" y="59"/>
                </a:cubicBezTo>
                <a:cubicBezTo>
                  <a:pt x="43" y="59"/>
                  <a:pt x="45" y="60"/>
                  <a:pt x="47" y="60"/>
                </a:cubicBezTo>
                <a:cubicBezTo>
                  <a:pt x="51" y="60"/>
                  <a:pt x="52" y="58"/>
                  <a:pt x="52" y="56"/>
                </a:cubicBezTo>
                <a:cubicBezTo>
                  <a:pt x="52" y="53"/>
                  <a:pt x="50" y="51"/>
                  <a:pt x="47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49"/>
                  <a:pt x="45" y="49"/>
                  <a:pt x="4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9" y="49"/>
                  <a:pt x="52" y="48"/>
                  <a:pt x="52" y="45"/>
                </a:cubicBezTo>
                <a:cubicBezTo>
                  <a:pt x="52" y="43"/>
                  <a:pt x="51" y="42"/>
                  <a:pt x="48" y="42"/>
                </a:cubicBezTo>
                <a:cubicBezTo>
                  <a:pt x="46" y="42"/>
                  <a:pt x="44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44" y="40"/>
                  <a:pt x="46" y="39"/>
                  <a:pt x="48" y="39"/>
                </a:cubicBezTo>
                <a:cubicBezTo>
                  <a:pt x="53" y="39"/>
                  <a:pt x="55" y="42"/>
                  <a:pt x="55" y="45"/>
                </a:cubicBezTo>
                <a:cubicBezTo>
                  <a:pt x="55" y="47"/>
                  <a:pt x="53" y="49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3" y="51"/>
                  <a:pt x="56" y="53"/>
                  <a:pt x="56" y="56"/>
                </a:cubicBezTo>
                <a:cubicBezTo>
                  <a:pt x="56" y="59"/>
                  <a:pt x="53" y="62"/>
                  <a:pt x="47" y="62"/>
                </a:cubicBezTo>
                <a:close/>
                <a:moveTo>
                  <a:pt x="51" y="121"/>
                </a:moveTo>
                <a:cubicBezTo>
                  <a:pt x="48" y="121"/>
                  <a:pt x="48" y="121"/>
                  <a:pt x="48" y="12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8" y="99"/>
                  <a:pt x="48" y="99"/>
                  <a:pt x="48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1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40"/>
          <p:cNvSpPr>
            <a:spLocks noEditPoints="1"/>
          </p:cNvSpPr>
          <p:nvPr/>
        </p:nvSpPr>
        <p:spPr bwMode="auto">
          <a:xfrm>
            <a:off x="501584" y="3317876"/>
            <a:ext cx="152380" cy="215900"/>
          </a:xfrm>
          <a:custGeom>
            <a:avLst/>
            <a:gdLst>
              <a:gd name="T0" fmla="*/ 17 w 54"/>
              <a:gd name="T1" fmla="*/ 0 h 76"/>
              <a:gd name="T2" fmla="*/ 16 w 54"/>
              <a:gd name="T3" fmla="*/ 1 h 76"/>
              <a:gd name="T4" fmla="*/ 0 w 54"/>
              <a:gd name="T5" fmla="*/ 39 h 76"/>
              <a:gd name="T6" fmla="*/ 15 w 54"/>
              <a:gd name="T7" fmla="*/ 75 h 76"/>
              <a:gd name="T8" fmla="*/ 16 w 54"/>
              <a:gd name="T9" fmla="*/ 76 h 76"/>
              <a:gd name="T10" fmla="*/ 54 w 54"/>
              <a:gd name="T11" fmla="*/ 39 h 76"/>
              <a:gd name="T12" fmla="*/ 17 w 54"/>
              <a:gd name="T13" fmla="*/ 0 h 76"/>
              <a:gd name="T14" fmla="*/ 13 w 54"/>
              <a:gd name="T15" fmla="*/ 47 h 76"/>
              <a:gd name="T16" fmla="*/ 13 w 54"/>
              <a:gd name="T17" fmla="*/ 45 h 76"/>
              <a:gd name="T18" fmla="*/ 15 w 54"/>
              <a:gd name="T19" fmla="*/ 43 h 76"/>
              <a:gd name="T20" fmla="*/ 23 w 54"/>
              <a:gd name="T21" fmla="*/ 31 h 76"/>
              <a:gd name="T22" fmla="*/ 19 w 54"/>
              <a:gd name="T23" fmla="*/ 27 h 76"/>
              <a:gd name="T24" fmla="*/ 14 w 54"/>
              <a:gd name="T25" fmla="*/ 28 h 76"/>
              <a:gd name="T26" fmla="*/ 13 w 54"/>
              <a:gd name="T27" fmla="*/ 26 h 76"/>
              <a:gd name="T28" fmla="*/ 20 w 54"/>
              <a:gd name="T29" fmla="*/ 24 h 76"/>
              <a:gd name="T30" fmla="*/ 26 w 54"/>
              <a:gd name="T31" fmla="*/ 31 h 76"/>
              <a:gd name="T32" fmla="*/ 19 w 54"/>
              <a:gd name="T33" fmla="*/ 43 h 76"/>
              <a:gd name="T34" fmla="*/ 17 w 54"/>
              <a:gd name="T35" fmla="*/ 44 h 76"/>
              <a:gd name="T36" fmla="*/ 17 w 54"/>
              <a:gd name="T37" fmla="*/ 44 h 76"/>
              <a:gd name="T38" fmla="*/ 27 w 54"/>
              <a:gd name="T39" fmla="*/ 44 h 76"/>
              <a:gd name="T40" fmla="*/ 27 w 54"/>
              <a:gd name="T41" fmla="*/ 47 h 76"/>
              <a:gd name="T42" fmla="*/ 13 w 54"/>
              <a:gd name="T43" fmla="*/ 4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76">
                <a:moveTo>
                  <a:pt x="17" y="0"/>
                </a:moveTo>
                <a:cubicBezTo>
                  <a:pt x="16" y="1"/>
                  <a:pt x="16" y="1"/>
                  <a:pt x="16" y="1"/>
                </a:cubicBezTo>
                <a:cubicBezTo>
                  <a:pt x="6" y="11"/>
                  <a:pt x="0" y="24"/>
                  <a:pt x="0" y="39"/>
                </a:cubicBezTo>
                <a:cubicBezTo>
                  <a:pt x="0" y="53"/>
                  <a:pt x="5" y="66"/>
                  <a:pt x="15" y="75"/>
                </a:cubicBezTo>
                <a:cubicBezTo>
                  <a:pt x="16" y="76"/>
                  <a:pt x="16" y="76"/>
                  <a:pt x="16" y="76"/>
                </a:cubicBezTo>
                <a:cubicBezTo>
                  <a:pt x="54" y="39"/>
                  <a:pt x="54" y="39"/>
                  <a:pt x="54" y="39"/>
                </a:cubicBezTo>
                <a:lnTo>
                  <a:pt x="17" y="0"/>
                </a:lnTo>
                <a:close/>
                <a:moveTo>
                  <a:pt x="13" y="47"/>
                </a:moveTo>
                <a:cubicBezTo>
                  <a:pt x="13" y="45"/>
                  <a:pt x="13" y="45"/>
                  <a:pt x="13" y="45"/>
                </a:cubicBezTo>
                <a:cubicBezTo>
                  <a:pt x="15" y="43"/>
                  <a:pt x="15" y="43"/>
                  <a:pt x="15" y="43"/>
                </a:cubicBezTo>
                <a:cubicBezTo>
                  <a:pt x="21" y="37"/>
                  <a:pt x="23" y="34"/>
                  <a:pt x="23" y="31"/>
                </a:cubicBezTo>
                <a:cubicBezTo>
                  <a:pt x="23" y="29"/>
                  <a:pt x="22" y="27"/>
                  <a:pt x="19" y="27"/>
                </a:cubicBezTo>
                <a:cubicBezTo>
                  <a:pt x="17" y="27"/>
                  <a:pt x="15" y="28"/>
                  <a:pt x="14" y="28"/>
                </a:cubicBezTo>
                <a:cubicBezTo>
                  <a:pt x="13" y="26"/>
                  <a:pt x="13" y="26"/>
                  <a:pt x="13" y="26"/>
                </a:cubicBezTo>
                <a:cubicBezTo>
                  <a:pt x="15" y="25"/>
                  <a:pt x="17" y="24"/>
                  <a:pt x="20" y="24"/>
                </a:cubicBezTo>
                <a:cubicBezTo>
                  <a:pt x="24" y="24"/>
                  <a:pt x="26" y="27"/>
                  <a:pt x="26" y="31"/>
                </a:cubicBezTo>
                <a:cubicBezTo>
                  <a:pt x="26" y="35"/>
                  <a:pt x="23" y="38"/>
                  <a:pt x="19" y="43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7"/>
                  <a:pt x="27" y="47"/>
                  <a:pt x="27" y="47"/>
                </a:cubicBezTo>
                <a:lnTo>
                  <a:pt x="13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41"/>
          <p:cNvSpPr>
            <a:spLocks noEditPoints="1"/>
          </p:cNvSpPr>
          <p:nvPr/>
        </p:nvSpPr>
        <p:spPr bwMode="auto">
          <a:xfrm>
            <a:off x="11209466" y="4341813"/>
            <a:ext cx="414284" cy="358775"/>
          </a:xfrm>
          <a:custGeom>
            <a:avLst/>
            <a:gdLst>
              <a:gd name="T0" fmla="*/ 0 w 146"/>
              <a:gd name="T1" fmla="*/ 126 h 126"/>
              <a:gd name="T2" fmla="*/ 146 w 146"/>
              <a:gd name="T3" fmla="*/ 126 h 126"/>
              <a:gd name="T4" fmla="*/ 146 w 146"/>
              <a:gd name="T5" fmla="*/ 0 h 126"/>
              <a:gd name="T6" fmla="*/ 0 w 146"/>
              <a:gd name="T7" fmla="*/ 0 h 126"/>
              <a:gd name="T8" fmla="*/ 0 w 146"/>
              <a:gd name="T9" fmla="*/ 126 h 126"/>
              <a:gd name="T10" fmla="*/ 73 w 146"/>
              <a:gd name="T11" fmla="*/ 9 h 126"/>
              <a:gd name="T12" fmla="*/ 126 w 146"/>
              <a:gd name="T13" fmla="*/ 63 h 126"/>
              <a:gd name="T14" fmla="*/ 73 w 146"/>
              <a:gd name="T15" fmla="*/ 117 h 126"/>
              <a:gd name="T16" fmla="*/ 19 w 146"/>
              <a:gd name="T17" fmla="*/ 63 h 126"/>
              <a:gd name="T18" fmla="*/ 73 w 146"/>
              <a:gd name="T19" fmla="*/ 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126">
                <a:moveTo>
                  <a:pt x="0" y="126"/>
                </a:moveTo>
                <a:cubicBezTo>
                  <a:pt x="146" y="126"/>
                  <a:pt x="146" y="126"/>
                  <a:pt x="146" y="126"/>
                </a:cubicBezTo>
                <a:cubicBezTo>
                  <a:pt x="146" y="0"/>
                  <a:pt x="146" y="0"/>
                  <a:pt x="146" y="0"/>
                </a:cubicBezTo>
                <a:cubicBezTo>
                  <a:pt x="0" y="0"/>
                  <a:pt x="0" y="0"/>
                  <a:pt x="0" y="0"/>
                </a:cubicBezTo>
                <a:lnTo>
                  <a:pt x="0" y="126"/>
                </a:lnTo>
                <a:close/>
                <a:moveTo>
                  <a:pt x="73" y="9"/>
                </a:moveTo>
                <a:cubicBezTo>
                  <a:pt x="102" y="9"/>
                  <a:pt x="126" y="33"/>
                  <a:pt x="126" y="63"/>
                </a:cubicBezTo>
                <a:cubicBezTo>
                  <a:pt x="126" y="92"/>
                  <a:pt x="102" y="117"/>
                  <a:pt x="73" y="117"/>
                </a:cubicBezTo>
                <a:cubicBezTo>
                  <a:pt x="43" y="117"/>
                  <a:pt x="19" y="92"/>
                  <a:pt x="19" y="63"/>
                </a:cubicBezTo>
                <a:cubicBezTo>
                  <a:pt x="19" y="33"/>
                  <a:pt x="43" y="9"/>
                  <a:pt x="73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42"/>
          <p:cNvSpPr>
            <a:spLocks noEditPoints="1"/>
          </p:cNvSpPr>
          <p:nvPr/>
        </p:nvSpPr>
        <p:spPr bwMode="auto">
          <a:xfrm>
            <a:off x="11285656" y="4391026"/>
            <a:ext cx="258729" cy="258763"/>
          </a:xfrm>
          <a:custGeom>
            <a:avLst/>
            <a:gdLst>
              <a:gd name="T0" fmla="*/ 46 w 91"/>
              <a:gd name="T1" fmla="*/ 91 h 91"/>
              <a:gd name="T2" fmla="*/ 91 w 91"/>
              <a:gd name="T3" fmla="*/ 46 h 91"/>
              <a:gd name="T4" fmla="*/ 46 w 91"/>
              <a:gd name="T5" fmla="*/ 0 h 91"/>
              <a:gd name="T6" fmla="*/ 0 w 91"/>
              <a:gd name="T7" fmla="*/ 46 h 91"/>
              <a:gd name="T8" fmla="*/ 46 w 91"/>
              <a:gd name="T9" fmla="*/ 91 h 91"/>
              <a:gd name="T10" fmla="*/ 9 w 91"/>
              <a:gd name="T11" fmla="*/ 37 h 91"/>
              <a:gd name="T12" fmla="*/ 13 w 91"/>
              <a:gd name="T13" fmla="*/ 34 h 91"/>
              <a:gd name="T14" fmla="*/ 34 w 91"/>
              <a:gd name="T15" fmla="*/ 32 h 91"/>
              <a:gd name="T16" fmla="*/ 42 w 91"/>
              <a:gd name="T17" fmla="*/ 13 h 91"/>
              <a:gd name="T18" fmla="*/ 46 w 91"/>
              <a:gd name="T19" fmla="*/ 11 h 91"/>
              <a:gd name="T20" fmla="*/ 49 w 91"/>
              <a:gd name="T21" fmla="*/ 13 h 91"/>
              <a:gd name="T22" fmla="*/ 58 w 91"/>
              <a:gd name="T23" fmla="*/ 32 h 91"/>
              <a:gd name="T24" fmla="*/ 79 w 91"/>
              <a:gd name="T25" fmla="*/ 34 h 91"/>
              <a:gd name="T26" fmla="*/ 82 w 91"/>
              <a:gd name="T27" fmla="*/ 37 h 91"/>
              <a:gd name="T28" fmla="*/ 81 w 91"/>
              <a:gd name="T29" fmla="*/ 41 h 91"/>
              <a:gd name="T30" fmla="*/ 65 w 91"/>
              <a:gd name="T31" fmla="*/ 55 h 91"/>
              <a:gd name="T32" fmla="*/ 70 w 91"/>
              <a:gd name="T33" fmla="*/ 75 h 91"/>
              <a:gd name="T34" fmla="*/ 70 w 91"/>
              <a:gd name="T35" fmla="*/ 77 h 91"/>
              <a:gd name="T36" fmla="*/ 66 w 91"/>
              <a:gd name="T37" fmla="*/ 81 h 91"/>
              <a:gd name="T38" fmla="*/ 66 w 91"/>
              <a:gd name="T39" fmla="*/ 81 h 91"/>
              <a:gd name="T40" fmla="*/ 64 w 91"/>
              <a:gd name="T41" fmla="*/ 80 h 91"/>
              <a:gd name="T42" fmla="*/ 46 w 91"/>
              <a:gd name="T43" fmla="*/ 69 h 91"/>
              <a:gd name="T44" fmla="*/ 27 w 91"/>
              <a:gd name="T45" fmla="*/ 80 h 91"/>
              <a:gd name="T46" fmla="*/ 23 w 91"/>
              <a:gd name="T47" fmla="*/ 80 h 91"/>
              <a:gd name="T48" fmla="*/ 21 w 91"/>
              <a:gd name="T49" fmla="*/ 76 h 91"/>
              <a:gd name="T50" fmla="*/ 26 w 91"/>
              <a:gd name="T51" fmla="*/ 55 h 91"/>
              <a:gd name="T52" fmla="*/ 10 w 91"/>
              <a:gd name="T53" fmla="*/ 41 h 91"/>
              <a:gd name="T54" fmla="*/ 9 w 91"/>
              <a:gd name="T55" fmla="*/ 3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1" h="91">
                <a:moveTo>
                  <a:pt x="46" y="91"/>
                </a:moveTo>
                <a:cubicBezTo>
                  <a:pt x="71" y="91"/>
                  <a:pt x="91" y="71"/>
                  <a:pt x="91" y="46"/>
                </a:cubicBezTo>
                <a:cubicBezTo>
                  <a:pt x="91" y="20"/>
                  <a:pt x="71" y="0"/>
                  <a:pt x="46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71"/>
                  <a:pt x="20" y="91"/>
                  <a:pt x="46" y="91"/>
                </a:cubicBezTo>
                <a:close/>
                <a:moveTo>
                  <a:pt x="9" y="37"/>
                </a:moveTo>
                <a:cubicBezTo>
                  <a:pt x="10" y="36"/>
                  <a:pt x="11" y="34"/>
                  <a:pt x="13" y="34"/>
                </a:cubicBezTo>
                <a:cubicBezTo>
                  <a:pt x="34" y="32"/>
                  <a:pt x="34" y="32"/>
                  <a:pt x="34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4" y="11"/>
                  <a:pt x="46" y="11"/>
                </a:cubicBezTo>
                <a:cubicBezTo>
                  <a:pt x="47" y="11"/>
                  <a:pt x="49" y="12"/>
                  <a:pt x="49" y="13"/>
                </a:cubicBezTo>
                <a:cubicBezTo>
                  <a:pt x="58" y="32"/>
                  <a:pt x="58" y="32"/>
                  <a:pt x="58" y="32"/>
                </a:cubicBezTo>
                <a:cubicBezTo>
                  <a:pt x="79" y="34"/>
                  <a:pt x="79" y="34"/>
                  <a:pt x="79" y="34"/>
                </a:cubicBezTo>
                <a:cubicBezTo>
                  <a:pt x="80" y="34"/>
                  <a:pt x="82" y="36"/>
                  <a:pt x="82" y="37"/>
                </a:cubicBezTo>
                <a:cubicBezTo>
                  <a:pt x="83" y="39"/>
                  <a:pt x="82" y="40"/>
                  <a:pt x="81" y="41"/>
                </a:cubicBezTo>
                <a:cubicBezTo>
                  <a:pt x="65" y="55"/>
                  <a:pt x="65" y="55"/>
                  <a:pt x="65" y="5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6"/>
                  <a:pt x="70" y="76"/>
                  <a:pt x="70" y="77"/>
                </a:cubicBezTo>
                <a:cubicBezTo>
                  <a:pt x="70" y="79"/>
                  <a:pt x="68" y="81"/>
                  <a:pt x="66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5" y="81"/>
                  <a:pt x="64" y="81"/>
                  <a:pt x="64" y="80"/>
                </a:cubicBezTo>
                <a:cubicBezTo>
                  <a:pt x="46" y="69"/>
                  <a:pt x="46" y="69"/>
                  <a:pt x="46" y="69"/>
                </a:cubicBezTo>
                <a:cubicBezTo>
                  <a:pt x="27" y="80"/>
                  <a:pt x="27" y="80"/>
                  <a:pt x="27" y="80"/>
                </a:cubicBezTo>
                <a:cubicBezTo>
                  <a:pt x="26" y="81"/>
                  <a:pt x="24" y="81"/>
                  <a:pt x="23" y="80"/>
                </a:cubicBezTo>
                <a:cubicBezTo>
                  <a:pt x="22" y="79"/>
                  <a:pt x="21" y="77"/>
                  <a:pt x="21" y="76"/>
                </a:cubicBezTo>
                <a:cubicBezTo>
                  <a:pt x="26" y="55"/>
                  <a:pt x="26" y="55"/>
                  <a:pt x="26" y="55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0"/>
                  <a:pt x="9" y="39"/>
                  <a:pt x="9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43"/>
          <p:cNvSpPr/>
          <p:nvPr/>
        </p:nvSpPr>
        <p:spPr bwMode="auto">
          <a:xfrm>
            <a:off x="11350735" y="4460876"/>
            <a:ext cx="128571" cy="122238"/>
          </a:xfrm>
          <a:custGeom>
            <a:avLst/>
            <a:gdLst>
              <a:gd name="T0" fmla="*/ 12 w 45"/>
              <a:gd name="T1" fmla="*/ 30 h 43"/>
              <a:gd name="T2" fmla="*/ 8 w 45"/>
              <a:gd name="T3" fmla="*/ 43 h 43"/>
              <a:gd name="T4" fmla="*/ 20 w 45"/>
              <a:gd name="T5" fmla="*/ 36 h 43"/>
              <a:gd name="T6" fmla="*/ 23 w 45"/>
              <a:gd name="T7" fmla="*/ 36 h 43"/>
              <a:gd name="T8" fmla="*/ 25 w 45"/>
              <a:gd name="T9" fmla="*/ 36 h 43"/>
              <a:gd name="T10" fmla="*/ 37 w 45"/>
              <a:gd name="T11" fmla="*/ 43 h 43"/>
              <a:gd name="T12" fmla="*/ 33 w 45"/>
              <a:gd name="T13" fmla="*/ 30 h 43"/>
              <a:gd name="T14" fmla="*/ 35 w 45"/>
              <a:gd name="T15" fmla="*/ 26 h 43"/>
              <a:gd name="T16" fmla="*/ 45 w 45"/>
              <a:gd name="T17" fmla="*/ 17 h 43"/>
              <a:gd name="T18" fmla="*/ 31 w 45"/>
              <a:gd name="T19" fmla="*/ 15 h 43"/>
              <a:gd name="T20" fmla="*/ 28 w 45"/>
              <a:gd name="T21" fmla="*/ 13 h 43"/>
              <a:gd name="T22" fmla="*/ 23 w 45"/>
              <a:gd name="T23" fmla="*/ 0 h 43"/>
              <a:gd name="T24" fmla="*/ 17 w 45"/>
              <a:gd name="T25" fmla="*/ 13 h 43"/>
              <a:gd name="T26" fmla="*/ 14 w 45"/>
              <a:gd name="T27" fmla="*/ 15 h 43"/>
              <a:gd name="T28" fmla="*/ 0 w 45"/>
              <a:gd name="T29" fmla="*/ 17 h 43"/>
              <a:gd name="T30" fmla="*/ 10 w 45"/>
              <a:gd name="T31" fmla="*/ 26 h 43"/>
              <a:gd name="T32" fmla="*/ 12 w 45"/>
              <a:gd name="T3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43">
                <a:moveTo>
                  <a:pt x="12" y="30"/>
                </a:moveTo>
                <a:cubicBezTo>
                  <a:pt x="8" y="43"/>
                  <a:pt x="8" y="43"/>
                  <a:pt x="8" y="43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6"/>
                  <a:pt x="22" y="36"/>
                  <a:pt x="23" y="36"/>
                </a:cubicBezTo>
                <a:cubicBezTo>
                  <a:pt x="23" y="36"/>
                  <a:pt x="24" y="36"/>
                  <a:pt x="25" y="36"/>
                </a:cubicBezTo>
                <a:cubicBezTo>
                  <a:pt x="37" y="43"/>
                  <a:pt x="37" y="43"/>
                  <a:pt x="37" y="43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28"/>
                  <a:pt x="34" y="27"/>
                  <a:pt x="35" y="26"/>
                </a:cubicBezTo>
                <a:cubicBezTo>
                  <a:pt x="45" y="17"/>
                  <a:pt x="45" y="17"/>
                  <a:pt x="45" y="17"/>
                </a:cubicBezTo>
                <a:cubicBezTo>
                  <a:pt x="31" y="15"/>
                  <a:pt x="31" y="15"/>
                  <a:pt x="31" y="15"/>
                </a:cubicBezTo>
                <a:cubicBezTo>
                  <a:pt x="30" y="15"/>
                  <a:pt x="29" y="14"/>
                  <a:pt x="28" y="13"/>
                </a:cubicBezTo>
                <a:cubicBezTo>
                  <a:pt x="23" y="0"/>
                  <a:pt x="23" y="0"/>
                  <a:pt x="23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5" y="15"/>
                  <a:pt x="14" y="15"/>
                </a:cubicBezTo>
                <a:cubicBezTo>
                  <a:pt x="0" y="17"/>
                  <a:pt x="0" y="17"/>
                  <a:pt x="0" y="17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7"/>
                  <a:pt x="12" y="28"/>
                  <a:pt x="12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44"/>
          <p:cNvSpPr>
            <a:spLocks noEditPoints="1"/>
          </p:cNvSpPr>
          <p:nvPr/>
        </p:nvSpPr>
        <p:spPr bwMode="auto">
          <a:xfrm>
            <a:off x="11144387" y="4222751"/>
            <a:ext cx="544442" cy="546100"/>
          </a:xfrm>
          <a:custGeom>
            <a:avLst/>
            <a:gdLst>
              <a:gd name="T0" fmla="*/ 179 w 192"/>
              <a:gd name="T1" fmla="*/ 0 h 192"/>
              <a:gd name="T2" fmla="*/ 12 w 192"/>
              <a:gd name="T3" fmla="*/ 0 h 192"/>
              <a:gd name="T4" fmla="*/ 0 w 192"/>
              <a:gd name="T5" fmla="*/ 13 h 192"/>
              <a:gd name="T6" fmla="*/ 0 w 192"/>
              <a:gd name="T7" fmla="*/ 180 h 192"/>
              <a:gd name="T8" fmla="*/ 12 w 192"/>
              <a:gd name="T9" fmla="*/ 192 h 192"/>
              <a:gd name="T10" fmla="*/ 179 w 192"/>
              <a:gd name="T11" fmla="*/ 192 h 192"/>
              <a:gd name="T12" fmla="*/ 192 w 192"/>
              <a:gd name="T13" fmla="*/ 180 h 192"/>
              <a:gd name="T14" fmla="*/ 192 w 192"/>
              <a:gd name="T15" fmla="*/ 13 h 192"/>
              <a:gd name="T16" fmla="*/ 179 w 192"/>
              <a:gd name="T17" fmla="*/ 0 h 192"/>
              <a:gd name="T18" fmla="*/ 126 w 192"/>
              <a:gd name="T19" fmla="*/ 17 h 192"/>
              <a:gd name="T20" fmla="*/ 144 w 192"/>
              <a:gd name="T21" fmla="*/ 17 h 192"/>
              <a:gd name="T22" fmla="*/ 148 w 192"/>
              <a:gd name="T23" fmla="*/ 21 h 192"/>
              <a:gd name="T24" fmla="*/ 144 w 192"/>
              <a:gd name="T25" fmla="*/ 25 h 192"/>
              <a:gd name="T26" fmla="*/ 126 w 192"/>
              <a:gd name="T27" fmla="*/ 25 h 192"/>
              <a:gd name="T28" fmla="*/ 122 w 192"/>
              <a:gd name="T29" fmla="*/ 21 h 192"/>
              <a:gd name="T30" fmla="*/ 126 w 192"/>
              <a:gd name="T31" fmla="*/ 17 h 192"/>
              <a:gd name="T32" fmla="*/ 90 w 192"/>
              <a:gd name="T33" fmla="*/ 17 h 192"/>
              <a:gd name="T34" fmla="*/ 108 w 192"/>
              <a:gd name="T35" fmla="*/ 17 h 192"/>
              <a:gd name="T36" fmla="*/ 112 w 192"/>
              <a:gd name="T37" fmla="*/ 21 h 192"/>
              <a:gd name="T38" fmla="*/ 108 w 192"/>
              <a:gd name="T39" fmla="*/ 25 h 192"/>
              <a:gd name="T40" fmla="*/ 90 w 192"/>
              <a:gd name="T41" fmla="*/ 25 h 192"/>
              <a:gd name="T42" fmla="*/ 86 w 192"/>
              <a:gd name="T43" fmla="*/ 21 h 192"/>
              <a:gd name="T44" fmla="*/ 90 w 192"/>
              <a:gd name="T45" fmla="*/ 17 h 192"/>
              <a:gd name="T46" fmla="*/ 54 w 192"/>
              <a:gd name="T47" fmla="*/ 17 h 192"/>
              <a:gd name="T48" fmla="*/ 72 w 192"/>
              <a:gd name="T49" fmla="*/ 17 h 192"/>
              <a:gd name="T50" fmla="*/ 76 w 192"/>
              <a:gd name="T51" fmla="*/ 21 h 192"/>
              <a:gd name="T52" fmla="*/ 72 w 192"/>
              <a:gd name="T53" fmla="*/ 25 h 192"/>
              <a:gd name="T54" fmla="*/ 54 w 192"/>
              <a:gd name="T55" fmla="*/ 25 h 192"/>
              <a:gd name="T56" fmla="*/ 50 w 192"/>
              <a:gd name="T57" fmla="*/ 21 h 192"/>
              <a:gd name="T58" fmla="*/ 54 w 192"/>
              <a:gd name="T59" fmla="*/ 17 h 192"/>
              <a:gd name="T60" fmla="*/ 19 w 192"/>
              <a:gd name="T61" fmla="*/ 17 h 192"/>
              <a:gd name="T62" fmla="*/ 36 w 192"/>
              <a:gd name="T63" fmla="*/ 17 h 192"/>
              <a:gd name="T64" fmla="*/ 40 w 192"/>
              <a:gd name="T65" fmla="*/ 21 h 192"/>
              <a:gd name="T66" fmla="*/ 36 w 192"/>
              <a:gd name="T67" fmla="*/ 25 h 192"/>
              <a:gd name="T68" fmla="*/ 19 w 192"/>
              <a:gd name="T69" fmla="*/ 25 h 192"/>
              <a:gd name="T70" fmla="*/ 14 w 192"/>
              <a:gd name="T71" fmla="*/ 21 h 192"/>
              <a:gd name="T72" fmla="*/ 19 w 192"/>
              <a:gd name="T73" fmla="*/ 17 h 192"/>
              <a:gd name="T74" fmla="*/ 177 w 192"/>
              <a:gd name="T75" fmla="*/ 172 h 192"/>
              <a:gd name="T76" fmla="*/ 173 w 192"/>
              <a:gd name="T77" fmla="*/ 176 h 192"/>
              <a:gd name="T78" fmla="*/ 19 w 192"/>
              <a:gd name="T79" fmla="*/ 176 h 192"/>
              <a:gd name="T80" fmla="*/ 14 w 192"/>
              <a:gd name="T81" fmla="*/ 172 h 192"/>
              <a:gd name="T82" fmla="*/ 14 w 192"/>
              <a:gd name="T83" fmla="*/ 38 h 192"/>
              <a:gd name="T84" fmla="*/ 19 w 192"/>
              <a:gd name="T85" fmla="*/ 34 h 192"/>
              <a:gd name="T86" fmla="*/ 173 w 192"/>
              <a:gd name="T87" fmla="*/ 34 h 192"/>
              <a:gd name="T88" fmla="*/ 177 w 192"/>
              <a:gd name="T89" fmla="*/ 38 h 192"/>
              <a:gd name="T90" fmla="*/ 177 w 192"/>
              <a:gd name="T91" fmla="*/ 17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2">
                <a:moveTo>
                  <a:pt x="179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5" y="192"/>
                  <a:pt x="12" y="192"/>
                </a:cubicBezTo>
                <a:cubicBezTo>
                  <a:pt x="179" y="192"/>
                  <a:pt x="179" y="192"/>
                  <a:pt x="179" y="192"/>
                </a:cubicBezTo>
                <a:cubicBezTo>
                  <a:pt x="186" y="192"/>
                  <a:pt x="192" y="187"/>
                  <a:pt x="192" y="180"/>
                </a:cubicBezTo>
                <a:cubicBezTo>
                  <a:pt x="192" y="13"/>
                  <a:pt x="192" y="13"/>
                  <a:pt x="192" y="13"/>
                </a:cubicBezTo>
                <a:cubicBezTo>
                  <a:pt x="192" y="6"/>
                  <a:pt x="186" y="0"/>
                  <a:pt x="179" y="0"/>
                </a:cubicBezTo>
                <a:close/>
                <a:moveTo>
                  <a:pt x="126" y="17"/>
                </a:moveTo>
                <a:cubicBezTo>
                  <a:pt x="144" y="17"/>
                  <a:pt x="144" y="17"/>
                  <a:pt x="144" y="17"/>
                </a:cubicBezTo>
                <a:cubicBezTo>
                  <a:pt x="146" y="17"/>
                  <a:pt x="148" y="19"/>
                  <a:pt x="148" y="21"/>
                </a:cubicBezTo>
                <a:cubicBezTo>
                  <a:pt x="148" y="24"/>
                  <a:pt x="146" y="25"/>
                  <a:pt x="144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4" y="25"/>
                  <a:pt x="122" y="24"/>
                  <a:pt x="122" y="21"/>
                </a:cubicBezTo>
                <a:cubicBezTo>
                  <a:pt x="122" y="19"/>
                  <a:pt x="124" y="17"/>
                  <a:pt x="126" y="17"/>
                </a:cubicBezTo>
                <a:close/>
                <a:moveTo>
                  <a:pt x="90" y="17"/>
                </a:moveTo>
                <a:cubicBezTo>
                  <a:pt x="108" y="17"/>
                  <a:pt x="108" y="17"/>
                  <a:pt x="108" y="17"/>
                </a:cubicBezTo>
                <a:cubicBezTo>
                  <a:pt x="110" y="17"/>
                  <a:pt x="112" y="19"/>
                  <a:pt x="112" y="21"/>
                </a:cubicBezTo>
                <a:cubicBezTo>
                  <a:pt x="112" y="24"/>
                  <a:pt x="110" y="25"/>
                  <a:pt x="108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8" y="25"/>
                  <a:pt x="86" y="24"/>
                  <a:pt x="86" y="21"/>
                </a:cubicBezTo>
                <a:cubicBezTo>
                  <a:pt x="86" y="19"/>
                  <a:pt x="88" y="17"/>
                  <a:pt x="90" y="17"/>
                </a:cubicBezTo>
                <a:close/>
                <a:moveTo>
                  <a:pt x="54" y="17"/>
                </a:moveTo>
                <a:cubicBezTo>
                  <a:pt x="72" y="17"/>
                  <a:pt x="72" y="17"/>
                  <a:pt x="72" y="17"/>
                </a:cubicBezTo>
                <a:cubicBezTo>
                  <a:pt x="74" y="17"/>
                  <a:pt x="76" y="19"/>
                  <a:pt x="76" y="21"/>
                </a:cubicBezTo>
                <a:cubicBezTo>
                  <a:pt x="76" y="24"/>
                  <a:pt x="74" y="25"/>
                  <a:pt x="72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2" y="25"/>
                  <a:pt x="50" y="24"/>
                  <a:pt x="50" y="21"/>
                </a:cubicBezTo>
                <a:cubicBezTo>
                  <a:pt x="50" y="19"/>
                  <a:pt x="52" y="17"/>
                  <a:pt x="54" y="17"/>
                </a:cubicBezTo>
                <a:close/>
                <a:moveTo>
                  <a:pt x="19" y="17"/>
                </a:moveTo>
                <a:cubicBezTo>
                  <a:pt x="36" y="17"/>
                  <a:pt x="36" y="17"/>
                  <a:pt x="36" y="17"/>
                </a:cubicBezTo>
                <a:cubicBezTo>
                  <a:pt x="39" y="17"/>
                  <a:pt x="40" y="19"/>
                  <a:pt x="40" y="21"/>
                </a:cubicBezTo>
                <a:cubicBezTo>
                  <a:pt x="40" y="24"/>
                  <a:pt x="39" y="25"/>
                  <a:pt x="36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6" y="25"/>
                  <a:pt x="14" y="24"/>
                  <a:pt x="14" y="21"/>
                </a:cubicBezTo>
                <a:cubicBezTo>
                  <a:pt x="14" y="19"/>
                  <a:pt x="16" y="17"/>
                  <a:pt x="19" y="17"/>
                </a:cubicBezTo>
                <a:close/>
                <a:moveTo>
                  <a:pt x="177" y="172"/>
                </a:moveTo>
                <a:cubicBezTo>
                  <a:pt x="177" y="174"/>
                  <a:pt x="175" y="176"/>
                  <a:pt x="173" y="176"/>
                </a:cubicBezTo>
                <a:cubicBezTo>
                  <a:pt x="19" y="176"/>
                  <a:pt x="19" y="176"/>
                  <a:pt x="19" y="176"/>
                </a:cubicBezTo>
                <a:cubicBezTo>
                  <a:pt x="16" y="176"/>
                  <a:pt x="14" y="174"/>
                  <a:pt x="14" y="172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6"/>
                  <a:pt x="16" y="34"/>
                  <a:pt x="19" y="34"/>
                </a:cubicBezTo>
                <a:cubicBezTo>
                  <a:pt x="173" y="34"/>
                  <a:pt x="173" y="34"/>
                  <a:pt x="173" y="34"/>
                </a:cubicBezTo>
                <a:cubicBezTo>
                  <a:pt x="175" y="34"/>
                  <a:pt x="177" y="36"/>
                  <a:pt x="177" y="38"/>
                </a:cubicBezTo>
                <a:lnTo>
                  <a:pt x="177" y="1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45"/>
          <p:cNvSpPr>
            <a:spLocks noEditPoints="1"/>
          </p:cNvSpPr>
          <p:nvPr/>
        </p:nvSpPr>
        <p:spPr bwMode="auto">
          <a:xfrm>
            <a:off x="10022170" y="2085976"/>
            <a:ext cx="423807" cy="546100"/>
          </a:xfrm>
          <a:custGeom>
            <a:avLst/>
            <a:gdLst>
              <a:gd name="T0" fmla="*/ 147 w 149"/>
              <a:gd name="T1" fmla="*/ 48 h 192"/>
              <a:gd name="T2" fmla="*/ 94 w 149"/>
              <a:gd name="T3" fmla="*/ 0 h 192"/>
              <a:gd name="T4" fmla="*/ 3 w 149"/>
              <a:gd name="T5" fmla="*/ 0 h 192"/>
              <a:gd name="T6" fmla="*/ 0 w 149"/>
              <a:gd name="T7" fmla="*/ 188 h 192"/>
              <a:gd name="T8" fmla="*/ 145 w 149"/>
              <a:gd name="T9" fmla="*/ 192 h 192"/>
              <a:gd name="T10" fmla="*/ 149 w 149"/>
              <a:gd name="T11" fmla="*/ 52 h 192"/>
              <a:gd name="T12" fmla="*/ 137 w 149"/>
              <a:gd name="T13" fmla="*/ 49 h 192"/>
              <a:gd name="T14" fmla="*/ 96 w 149"/>
              <a:gd name="T15" fmla="*/ 11 h 192"/>
              <a:gd name="T16" fmla="*/ 27 w 149"/>
              <a:gd name="T17" fmla="*/ 26 h 192"/>
              <a:gd name="T18" fmla="*/ 71 w 149"/>
              <a:gd name="T19" fmla="*/ 30 h 192"/>
              <a:gd name="T20" fmla="*/ 27 w 149"/>
              <a:gd name="T21" fmla="*/ 34 h 192"/>
              <a:gd name="T22" fmla="*/ 27 w 149"/>
              <a:gd name="T23" fmla="*/ 26 h 192"/>
              <a:gd name="T24" fmla="*/ 67 w 149"/>
              <a:gd name="T25" fmla="*/ 43 h 192"/>
              <a:gd name="T26" fmla="*/ 67 w 149"/>
              <a:gd name="T27" fmla="*/ 51 h 192"/>
              <a:gd name="T28" fmla="*/ 23 w 149"/>
              <a:gd name="T29" fmla="*/ 47 h 192"/>
              <a:gd name="T30" fmla="*/ 27 w 149"/>
              <a:gd name="T31" fmla="*/ 61 h 192"/>
              <a:gd name="T32" fmla="*/ 71 w 149"/>
              <a:gd name="T33" fmla="*/ 65 h 192"/>
              <a:gd name="T34" fmla="*/ 27 w 149"/>
              <a:gd name="T35" fmla="*/ 68 h 192"/>
              <a:gd name="T36" fmla="*/ 27 w 149"/>
              <a:gd name="T37" fmla="*/ 61 h 192"/>
              <a:gd name="T38" fmla="*/ 81 w 149"/>
              <a:gd name="T39" fmla="*/ 169 h 192"/>
              <a:gd name="T40" fmla="*/ 81 w 149"/>
              <a:gd name="T41" fmla="*/ 161 h 192"/>
              <a:gd name="T42" fmla="*/ 125 w 149"/>
              <a:gd name="T43" fmla="*/ 165 h 192"/>
              <a:gd name="T44" fmla="*/ 121 w 149"/>
              <a:gd name="T45" fmla="*/ 153 h 192"/>
              <a:gd name="T46" fmla="*/ 77 w 149"/>
              <a:gd name="T47" fmla="*/ 149 h 192"/>
              <a:gd name="T48" fmla="*/ 121 w 149"/>
              <a:gd name="T49" fmla="*/ 145 h 192"/>
              <a:gd name="T50" fmla="*/ 121 w 149"/>
              <a:gd name="T51" fmla="*/ 153 h 192"/>
              <a:gd name="T52" fmla="*/ 96 w 149"/>
              <a:gd name="T53" fmla="*/ 121 h 192"/>
              <a:gd name="T54" fmla="*/ 90 w 149"/>
              <a:gd name="T55" fmla="*/ 121 h 192"/>
              <a:gd name="T56" fmla="*/ 58 w 149"/>
              <a:gd name="T57" fmla="*/ 155 h 192"/>
              <a:gd name="T58" fmla="*/ 55 w 149"/>
              <a:gd name="T59" fmla="*/ 157 h 192"/>
              <a:gd name="T60" fmla="*/ 40 w 149"/>
              <a:gd name="T61" fmla="*/ 132 h 192"/>
              <a:gd name="T62" fmla="*/ 22 w 149"/>
              <a:gd name="T63" fmla="*/ 164 h 192"/>
              <a:gd name="T64" fmla="*/ 18 w 149"/>
              <a:gd name="T65" fmla="*/ 158 h 192"/>
              <a:gd name="T66" fmla="*/ 41 w 149"/>
              <a:gd name="T67" fmla="*/ 119 h 192"/>
              <a:gd name="T68" fmla="*/ 55 w 149"/>
              <a:gd name="T69" fmla="*/ 143 h 192"/>
              <a:gd name="T70" fmla="*/ 78 w 149"/>
              <a:gd name="T71" fmla="*/ 95 h 192"/>
              <a:gd name="T72" fmla="*/ 93 w 149"/>
              <a:gd name="T73" fmla="*/ 112 h 192"/>
              <a:gd name="T74" fmla="*/ 130 w 149"/>
              <a:gd name="T75" fmla="*/ 7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9" h="192">
                <a:moveTo>
                  <a:pt x="149" y="51"/>
                </a:moveTo>
                <a:cubicBezTo>
                  <a:pt x="149" y="50"/>
                  <a:pt x="148" y="49"/>
                  <a:pt x="147" y="48"/>
                </a:cubicBezTo>
                <a:cubicBezTo>
                  <a:pt x="96" y="1"/>
                  <a:pt x="96" y="1"/>
                  <a:pt x="96" y="1"/>
                </a:cubicBezTo>
                <a:cubicBezTo>
                  <a:pt x="95" y="0"/>
                  <a:pt x="94" y="0"/>
                  <a:pt x="94" y="0"/>
                </a:cubicBezTo>
                <a:cubicBezTo>
                  <a:pt x="93" y="0"/>
                  <a:pt x="92" y="0"/>
                  <a:pt x="92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90"/>
                  <a:pt x="1" y="192"/>
                  <a:pt x="3" y="192"/>
                </a:cubicBezTo>
                <a:cubicBezTo>
                  <a:pt x="145" y="192"/>
                  <a:pt x="145" y="192"/>
                  <a:pt x="145" y="192"/>
                </a:cubicBezTo>
                <a:cubicBezTo>
                  <a:pt x="147" y="192"/>
                  <a:pt x="149" y="190"/>
                  <a:pt x="149" y="188"/>
                </a:cubicBezTo>
                <a:cubicBezTo>
                  <a:pt x="149" y="52"/>
                  <a:pt x="149" y="52"/>
                  <a:pt x="149" y="52"/>
                </a:cubicBezTo>
                <a:cubicBezTo>
                  <a:pt x="149" y="52"/>
                  <a:pt x="149" y="52"/>
                  <a:pt x="149" y="51"/>
                </a:cubicBezTo>
                <a:close/>
                <a:moveTo>
                  <a:pt x="137" y="49"/>
                </a:moveTo>
                <a:cubicBezTo>
                  <a:pt x="96" y="49"/>
                  <a:pt x="96" y="49"/>
                  <a:pt x="96" y="49"/>
                </a:cubicBezTo>
                <a:cubicBezTo>
                  <a:pt x="96" y="11"/>
                  <a:pt x="96" y="11"/>
                  <a:pt x="96" y="11"/>
                </a:cubicBezTo>
                <a:lnTo>
                  <a:pt x="137" y="49"/>
                </a:lnTo>
                <a:close/>
                <a:moveTo>
                  <a:pt x="27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69" y="26"/>
                  <a:pt x="71" y="28"/>
                  <a:pt x="71" y="30"/>
                </a:cubicBezTo>
                <a:cubicBezTo>
                  <a:pt x="71" y="32"/>
                  <a:pt x="69" y="34"/>
                  <a:pt x="6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5" y="34"/>
                  <a:pt x="23" y="32"/>
                  <a:pt x="23" y="30"/>
                </a:cubicBezTo>
                <a:cubicBezTo>
                  <a:pt x="23" y="28"/>
                  <a:pt x="25" y="26"/>
                  <a:pt x="27" y="26"/>
                </a:cubicBezTo>
                <a:close/>
                <a:moveTo>
                  <a:pt x="27" y="43"/>
                </a:moveTo>
                <a:cubicBezTo>
                  <a:pt x="67" y="43"/>
                  <a:pt x="67" y="43"/>
                  <a:pt x="67" y="43"/>
                </a:cubicBezTo>
                <a:cubicBezTo>
                  <a:pt x="69" y="43"/>
                  <a:pt x="71" y="45"/>
                  <a:pt x="71" y="47"/>
                </a:cubicBezTo>
                <a:cubicBezTo>
                  <a:pt x="71" y="50"/>
                  <a:pt x="69" y="51"/>
                  <a:pt x="6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1"/>
                  <a:pt x="23" y="50"/>
                  <a:pt x="23" y="47"/>
                </a:cubicBezTo>
                <a:cubicBezTo>
                  <a:pt x="23" y="45"/>
                  <a:pt x="25" y="43"/>
                  <a:pt x="27" y="43"/>
                </a:cubicBezTo>
                <a:close/>
                <a:moveTo>
                  <a:pt x="27" y="61"/>
                </a:moveTo>
                <a:cubicBezTo>
                  <a:pt x="67" y="61"/>
                  <a:pt x="67" y="61"/>
                  <a:pt x="67" y="61"/>
                </a:cubicBezTo>
                <a:cubicBezTo>
                  <a:pt x="69" y="61"/>
                  <a:pt x="71" y="62"/>
                  <a:pt x="71" y="65"/>
                </a:cubicBezTo>
                <a:cubicBezTo>
                  <a:pt x="71" y="67"/>
                  <a:pt x="69" y="68"/>
                  <a:pt x="6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5" y="68"/>
                  <a:pt x="23" y="67"/>
                  <a:pt x="23" y="65"/>
                </a:cubicBezTo>
                <a:cubicBezTo>
                  <a:pt x="23" y="62"/>
                  <a:pt x="25" y="61"/>
                  <a:pt x="27" y="61"/>
                </a:cubicBezTo>
                <a:close/>
                <a:moveTo>
                  <a:pt x="121" y="169"/>
                </a:moveTo>
                <a:cubicBezTo>
                  <a:pt x="81" y="169"/>
                  <a:pt x="81" y="169"/>
                  <a:pt x="81" y="169"/>
                </a:cubicBezTo>
                <a:cubicBezTo>
                  <a:pt x="79" y="169"/>
                  <a:pt x="77" y="168"/>
                  <a:pt x="77" y="165"/>
                </a:cubicBezTo>
                <a:cubicBezTo>
                  <a:pt x="77" y="163"/>
                  <a:pt x="79" y="161"/>
                  <a:pt x="81" y="161"/>
                </a:cubicBezTo>
                <a:cubicBezTo>
                  <a:pt x="121" y="161"/>
                  <a:pt x="121" y="161"/>
                  <a:pt x="121" y="161"/>
                </a:cubicBezTo>
                <a:cubicBezTo>
                  <a:pt x="123" y="161"/>
                  <a:pt x="125" y="163"/>
                  <a:pt x="125" y="165"/>
                </a:cubicBezTo>
                <a:cubicBezTo>
                  <a:pt x="125" y="168"/>
                  <a:pt x="123" y="169"/>
                  <a:pt x="121" y="169"/>
                </a:cubicBezTo>
                <a:close/>
                <a:moveTo>
                  <a:pt x="121" y="153"/>
                </a:moveTo>
                <a:cubicBezTo>
                  <a:pt x="81" y="153"/>
                  <a:pt x="81" y="153"/>
                  <a:pt x="81" y="153"/>
                </a:cubicBezTo>
                <a:cubicBezTo>
                  <a:pt x="79" y="153"/>
                  <a:pt x="77" y="151"/>
                  <a:pt x="77" y="149"/>
                </a:cubicBezTo>
                <a:cubicBezTo>
                  <a:pt x="77" y="147"/>
                  <a:pt x="79" y="145"/>
                  <a:pt x="81" y="145"/>
                </a:cubicBezTo>
                <a:cubicBezTo>
                  <a:pt x="121" y="145"/>
                  <a:pt x="121" y="145"/>
                  <a:pt x="121" y="145"/>
                </a:cubicBezTo>
                <a:cubicBezTo>
                  <a:pt x="123" y="145"/>
                  <a:pt x="125" y="147"/>
                  <a:pt x="125" y="149"/>
                </a:cubicBezTo>
                <a:cubicBezTo>
                  <a:pt x="125" y="151"/>
                  <a:pt x="123" y="153"/>
                  <a:pt x="121" y="153"/>
                </a:cubicBezTo>
                <a:close/>
                <a:moveTo>
                  <a:pt x="130" y="77"/>
                </a:moveTo>
                <a:cubicBezTo>
                  <a:pt x="96" y="121"/>
                  <a:pt x="96" y="121"/>
                  <a:pt x="96" y="121"/>
                </a:cubicBezTo>
                <a:cubicBezTo>
                  <a:pt x="96" y="122"/>
                  <a:pt x="94" y="123"/>
                  <a:pt x="93" y="123"/>
                </a:cubicBezTo>
                <a:cubicBezTo>
                  <a:pt x="92" y="123"/>
                  <a:pt x="91" y="122"/>
                  <a:pt x="90" y="121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58" y="155"/>
                  <a:pt x="58" y="155"/>
                  <a:pt x="58" y="155"/>
                </a:cubicBezTo>
                <a:cubicBezTo>
                  <a:pt x="58" y="156"/>
                  <a:pt x="56" y="157"/>
                  <a:pt x="55" y="157"/>
                </a:cubicBezTo>
                <a:cubicBezTo>
                  <a:pt x="55" y="157"/>
                  <a:pt x="55" y="157"/>
                  <a:pt x="55" y="157"/>
                </a:cubicBezTo>
                <a:cubicBezTo>
                  <a:pt x="53" y="157"/>
                  <a:pt x="52" y="156"/>
                  <a:pt x="51" y="155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25" y="162"/>
                  <a:pt x="25" y="162"/>
                  <a:pt x="25" y="162"/>
                </a:cubicBezTo>
                <a:cubicBezTo>
                  <a:pt x="24" y="163"/>
                  <a:pt x="23" y="164"/>
                  <a:pt x="22" y="164"/>
                </a:cubicBezTo>
                <a:cubicBezTo>
                  <a:pt x="21" y="164"/>
                  <a:pt x="20" y="164"/>
                  <a:pt x="20" y="163"/>
                </a:cubicBezTo>
                <a:cubicBezTo>
                  <a:pt x="18" y="162"/>
                  <a:pt x="17" y="160"/>
                  <a:pt x="18" y="158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8" y="120"/>
                  <a:pt x="39" y="119"/>
                  <a:pt x="41" y="119"/>
                </a:cubicBezTo>
                <a:cubicBezTo>
                  <a:pt x="42" y="119"/>
                  <a:pt x="44" y="120"/>
                  <a:pt x="44" y="121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96"/>
                  <a:pt x="76" y="95"/>
                  <a:pt x="78" y="95"/>
                </a:cubicBezTo>
                <a:cubicBezTo>
                  <a:pt x="79" y="95"/>
                  <a:pt x="81" y="96"/>
                  <a:pt x="81" y="97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5" y="70"/>
                  <a:pt x="128" y="70"/>
                  <a:pt x="130" y="71"/>
                </a:cubicBezTo>
                <a:cubicBezTo>
                  <a:pt x="131" y="72"/>
                  <a:pt x="132" y="75"/>
                  <a:pt x="130" y="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46"/>
          <p:cNvSpPr/>
          <p:nvPr/>
        </p:nvSpPr>
        <p:spPr bwMode="auto">
          <a:xfrm>
            <a:off x="8065037" y="4310063"/>
            <a:ext cx="77777" cy="92075"/>
          </a:xfrm>
          <a:custGeom>
            <a:avLst/>
            <a:gdLst>
              <a:gd name="T0" fmla="*/ 15 w 27"/>
              <a:gd name="T1" fmla="*/ 0 h 32"/>
              <a:gd name="T2" fmla="*/ 4 w 27"/>
              <a:gd name="T3" fmla="*/ 12 h 32"/>
              <a:gd name="T4" fmla="*/ 4 w 27"/>
              <a:gd name="T5" fmla="*/ 16 h 32"/>
              <a:gd name="T6" fmla="*/ 0 w 27"/>
              <a:gd name="T7" fmla="*/ 21 h 32"/>
              <a:gd name="T8" fmla="*/ 0 w 27"/>
              <a:gd name="T9" fmla="*/ 32 h 32"/>
              <a:gd name="T10" fmla="*/ 10 w 27"/>
              <a:gd name="T11" fmla="*/ 22 h 32"/>
              <a:gd name="T12" fmla="*/ 15 w 27"/>
              <a:gd name="T13" fmla="*/ 24 h 32"/>
              <a:gd name="T14" fmla="*/ 27 w 27"/>
              <a:gd name="T15" fmla="*/ 12 h 32"/>
              <a:gd name="T16" fmla="*/ 15 w 27"/>
              <a:gd name="T1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2">
                <a:moveTo>
                  <a:pt x="15" y="0"/>
                </a:moveTo>
                <a:cubicBezTo>
                  <a:pt x="9" y="0"/>
                  <a:pt x="4" y="5"/>
                  <a:pt x="4" y="12"/>
                </a:cubicBezTo>
                <a:cubicBezTo>
                  <a:pt x="4" y="13"/>
                  <a:pt x="4" y="15"/>
                  <a:pt x="4" y="1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2"/>
                  <a:pt x="0" y="32"/>
                  <a:pt x="0" y="32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3"/>
                  <a:pt x="13" y="24"/>
                  <a:pt x="15" y="24"/>
                </a:cubicBezTo>
                <a:cubicBezTo>
                  <a:pt x="22" y="24"/>
                  <a:pt x="27" y="18"/>
                  <a:pt x="27" y="12"/>
                </a:cubicBezTo>
                <a:cubicBezTo>
                  <a:pt x="27" y="5"/>
                  <a:pt x="22" y="0"/>
                  <a:pt x="1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47"/>
          <p:cNvSpPr/>
          <p:nvPr/>
        </p:nvSpPr>
        <p:spPr bwMode="auto">
          <a:xfrm>
            <a:off x="7631706" y="4284663"/>
            <a:ext cx="431744" cy="298450"/>
          </a:xfrm>
          <a:custGeom>
            <a:avLst/>
            <a:gdLst>
              <a:gd name="T0" fmla="*/ 1 w 152"/>
              <a:gd name="T1" fmla="*/ 105 h 105"/>
              <a:gd name="T2" fmla="*/ 151 w 152"/>
              <a:gd name="T3" fmla="*/ 105 h 105"/>
              <a:gd name="T4" fmla="*/ 152 w 152"/>
              <a:gd name="T5" fmla="*/ 104 h 105"/>
              <a:gd name="T6" fmla="*/ 152 w 152"/>
              <a:gd name="T7" fmla="*/ 41 h 105"/>
              <a:gd name="T8" fmla="*/ 132 w 152"/>
              <a:gd name="T9" fmla="*/ 62 h 105"/>
              <a:gd name="T10" fmla="*/ 132 w 152"/>
              <a:gd name="T11" fmla="*/ 64 h 105"/>
              <a:gd name="T12" fmla="*/ 120 w 152"/>
              <a:gd name="T13" fmla="*/ 76 h 105"/>
              <a:gd name="T14" fmla="*/ 109 w 152"/>
              <a:gd name="T15" fmla="*/ 64 h 105"/>
              <a:gd name="T16" fmla="*/ 109 w 152"/>
              <a:gd name="T17" fmla="*/ 62 h 105"/>
              <a:gd name="T18" fmla="*/ 81 w 152"/>
              <a:gd name="T19" fmla="*/ 43 h 105"/>
              <a:gd name="T20" fmla="*/ 76 w 152"/>
              <a:gd name="T21" fmla="*/ 44 h 105"/>
              <a:gd name="T22" fmla="*/ 69 w 152"/>
              <a:gd name="T23" fmla="*/ 41 h 105"/>
              <a:gd name="T24" fmla="*/ 34 w 152"/>
              <a:gd name="T25" fmla="*/ 55 h 105"/>
              <a:gd name="T26" fmla="*/ 34 w 152"/>
              <a:gd name="T27" fmla="*/ 55 h 105"/>
              <a:gd name="T28" fmla="*/ 22 w 152"/>
              <a:gd name="T29" fmla="*/ 67 h 105"/>
              <a:gd name="T30" fmla="*/ 10 w 152"/>
              <a:gd name="T31" fmla="*/ 55 h 105"/>
              <a:gd name="T32" fmla="*/ 22 w 152"/>
              <a:gd name="T33" fmla="*/ 43 h 105"/>
              <a:gd name="T34" fmla="*/ 31 w 152"/>
              <a:gd name="T35" fmla="*/ 48 h 105"/>
              <a:gd name="T36" fmla="*/ 65 w 152"/>
              <a:gd name="T37" fmla="*/ 34 h 105"/>
              <a:gd name="T38" fmla="*/ 65 w 152"/>
              <a:gd name="T39" fmla="*/ 33 h 105"/>
              <a:gd name="T40" fmla="*/ 76 w 152"/>
              <a:gd name="T41" fmla="*/ 21 h 105"/>
              <a:gd name="T42" fmla="*/ 88 w 152"/>
              <a:gd name="T43" fmla="*/ 33 h 105"/>
              <a:gd name="T44" fmla="*/ 87 w 152"/>
              <a:gd name="T45" fmla="*/ 37 h 105"/>
              <a:gd name="T46" fmla="*/ 113 w 152"/>
              <a:gd name="T47" fmla="*/ 55 h 105"/>
              <a:gd name="T48" fmla="*/ 120 w 152"/>
              <a:gd name="T49" fmla="*/ 52 h 105"/>
              <a:gd name="T50" fmla="*/ 127 w 152"/>
              <a:gd name="T51" fmla="*/ 55 h 105"/>
              <a:gd name="T52" fmla="*/ 152 w 152"/>
              <a:gd name="T53" fmla="*/ 30 h 105"/>
              <a:gd name="T54" fmla="*/ 152 w 152"/>
              <a:gd name="T55" fmla="*/ 1 h 105"/>
              <a:gd name="T56" fmla="*/ 151 w 152"/>
              <a:gd name="T57" fmla="*/ 0 h 105"/>
              <a:gd name="T58" fmla="*/ 1 w 152"/>
              <a:gd name="T59" fmla="*/ 0 h 105"/>
              <a:gd name="T60" fmla="*/ 0 w 152"/>
              <a:gd name="T61" fmla="*/ 1 h 105"/>
              <a:gd name="T62" fmla="*/ 0 w 152"/>
              <a:gd name="T63" fmla="*/ 104 h 105"/>
              <a:gd name="T64" fmla="*/ 1 w 152"/>
              <a:gd name="T6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2" h="105">
                <a:moveTo>
                  <a:pt x="1" y="105"/>
                </a:moveTo>
                <a:cubicBezTo>
                  <a:pt x="151" y="105"/>
                  <a:pt x="151" y="105"/>
                  <a:pt x="151" y="105"/>
                </a:cubicBezTo>
                <a:cubicBezTo>
                  <a:pt x="152" y="105"/>
                  <a:pt x="152" y="104"/>
                  <a:pt x="152" y="104"/>
                </a:cubicBezTo>
                <a:cubicBezTo>
                  <a:pt x="152" y="41"/>
                  <a:pt x="152" y="41"/>
                  <a:pt x="152" y="41"/>
                </a:cubicBezTo>
                <a:cubicBezTo>
                  <a:pt x="132" y="62"/>
                  <a:pt x="132" y="62"/>
                  <a:pt x="132" y="62"/>
                </a:cubicBezTo>
                <a:cubicBezTo>
                  <a:pt x="132" y="62"/>
                  <a:pt x="132" y="63"/>
                  <a:pt x="132" y="64"/>
                </a:cubicBezTo>
                <a:cubicBezTo>
                  <a:pt x="132" y="71"/>
                  <a:pt x="127" y="76"/>
                  <a:pt x="120" y="76"/>
                </a:cubicBezTo>
                <a:cubicBezTo>
                  <a:pt x="114" y="76"/>
                  <a:pt x="109" y="71"/>
                  <a:pt x="109" y="64"/>
                </a:cubicBezTo>
                <a:cubicBezTo>
                  <a:pt x="109" y="64"/>
                  <a:pt x="109" y="63"/>
                  <a:pt x="109" y="62"/>
                </a:cubicBezTo>
                <a:cubicBezTo>
                  <a:pt x="81" y="43"/>
                  <a:pt x="81" y="43"/>
                  <a:pt x="81" y="43"/>
                </a:cubicBezTo>
                <a:cubicBezTo>
                  <a:pt x="80" y="44"/>
                  <a:pt x="78" y="44"/>
                  <a:pt x="76" y="44"/>
                </a:cubicBezTo>
                <a:cubicBezTo>
                  <a:pt x="73" y="44"/>
                  <a:pt x="71" y="43"/>
                  <a:pt x="69" y="41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62"/>
                  <a:pt x="28" y="67"/>
                  <a:pt x="22" y="67"/>
                </a:cubicBezTo>
                <a:cubicBezTo>
                  <a:pt x="15" y="67"/>
                  <a:pt x="10" y="62"/>
                  <a:pt x="10" y="55"/>
                </a:cubicBezTo>
                <a:cubicBezTo>
                  <a:pt x="10" y="49"/>
                  <a:pt x="15" y="43"/>
                  <a:pt x="22" y="43"/>
                </a:cubicBezTo>
                <a:cubicBezTo>
                  <a:pt x="25" y="43"/>
                  <a:pt x="29" y="45"/>
                  <a:pt x="31" y="48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4"/>
                  <a:pt x="65" y="33"/>
                  <a:pt x="65" y="33"/>
                </a:cubicBezTo>
                <a:cubicBezTo>
                  <a:pt x="65" y="26"/>
                  <a:pt x="70" y="21"/>
                  <a:pt x="76" y="21"/>
                </a:cubicBezTo>
                <a:cubicBezTo>
                  <a:pt x="83" y="21"/>
                  <a:pt x="88" y="26"/>
                  <a:pt x="88" y="33"/>
                </a:cubicBezTo>
                <a:cubicBezTo>
                  <a:pt x="88" y="34"/>
                  <a:pt x="88" y="36"/>
                  <a:pt x="87" y="37"/>
                </a:cubicBezTo>
                <a:cubicBezTo>
                  <a:pt x="113" y="55"/>
                  <a:pt x="113" y="55"/>
                  <a:pt x="113" y="55"/>
                </a:cubicBezTo>
                <a:cubicBezTo>
                  <a:pt x="115" y="53"/>
                  <a:pt x="117" y="52"/>
                  <a:pt x="120" y="52"/>
                </a:cubicBezTo>
                <a:cubicBezTo>
                  <a:pt x="123" y="52"/>
                  <a:pt x="125" y="53"/>
                  <a:pt x="127" y="55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2" y="1"/>
                  <a:pt x="152" y="1"/>
                  <a:pt x="152" y="1"/>
                </a:cubicBezTo>
                <a:cubicBezTo>
                  <a:pt x="152" y="0"/>
                  <a:pt x="152" y="0"/>
                  <a:pt x="15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1" y="105"/>
                  <a:pt x="1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48"/>
          <p:cNvSpPr>
            <a:spLocks noEditPoints="1"/>
          </p:cNvSpPr>
          <p:nvPr/>
        </p:nvSpPr>
        <p:spPr bwMode="auto">
          <a:xfrm>
            <a:off x="7596786" y="4611688"/>
            <a:ext cx="503172" cy="96838"/>
          </a:xfrm>
          <a:custGeom>
            <a:avLst/>
            <a:gdLst>
              <a:gd name="T0" fmla="*/ 176 w 177"/>
              <a:gd name="T1" fmla="*/ 0 h 34"/>
              <a:gd name="T2" fmla="*/ 1 w 177"/>
              <a:gd name="T3" fmla="*/ 0 h 34"/>
              <a:gd name="T4" fmla="*/ 0 w 177"/>
              <a:gd name="T5" fmla="*/ 1 h 34"/>
              <a:gd name="T6" fmla="*/ 0 w 177"/>
              <a:gd name="T7" fmla="*/ 33 h 34"/>
              <a:gd name="T8" fmla="*/ 1 w 177"/>
              <a:gd name="T9" fmla="*/ 34 h 34"/>
              <a:gd name="T10" fmla="*/ 176 w 177"/>
              <a:gd name="T11" fmla="*/ 34 h 34"/>
              <a:gd name="T12" fmla="*/ 177 w 177"/>
              <a:gd name="T13" fmla="*/ 33 h 34"/>
              <a:gd name="T14" fmla="*/ 177 w 177"/>
              <a:gd name="T15" fmla="*/ 1 h 34"/>
              <a:gd name="T16" fmla="*/ 176 w 177"/>
              <a:gd name="T17" fmla="*/ 0 h 34"/>
              <a:gd name="T18" fmla="*/ 46 w 177"/>
              <a:gd name="T19" fmla="*/ 21 h 34"/>
              <a:gd name="T20" fmla="*/ 17 w 177"/>
              <a:gd name="T21" fmla="*/ 21 h 34"/>
              <a:gd name="T22" fmla="*/ 13 w 177"/>
              <a:gd name="T23" fmla="*/ 17 h 34"/>
              <a:gd name="T24" fmla="*/ 17 w 177"/>
              <a:gd name="T25" fmla="*/ 13 h 34"/>
              <a:gd name="T26" fmla="*/ 46 w 177"/>
              <a:gd name="T27" fmla="*/ 13 h 34"/>
              <a:gd name="T28" fmla="*/ 50 w 177"/>
              <a:gd name="T29" fmla="*/ 17 h 34"/>
              <a:gd name="T30" fmla="*/ 46 w 177"/>
              <a:gd name="T31" fmla="*/ 21 h 34"/>
              <a:gd name="T32" fmla="*/ 67 w 177"/>
              <a:gd name="T33" fmla="*/ 21 h 34"/>
              <a:gd name="T34" fmla="*/ 56 w 177"/>
              <a:gd name="T35" fmla="*/ 21 h 34"/>
              <a:gd name="T36" fmla="*/ 52 w 177"/>
              <a:gd name="T37" fmla="*/ 17 h 34"/>
              <a:gd name="T38" fmla="*/ 56 w 177"/>
              <a:gd name="T39" fmla="*/ 13 h 34"/>
              <a:gd name="T40" fmla="*/ 67 w 177"/>
              <a:gd name="T41" fmla="*/ 13 h 34"/>
              <a:gd name="T42" fmla="*/ 71 w 177"/>
              <a:gd name="T43" fmla="*/ 17 h 34"/>
              <a:gd name="T44" fmla="*/ 67 w 177"/>
              <a:gd name="T45" fmla="*/ 2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7" h="34">
                <a:moveTo>
                  <a:pt x="17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" y="34"/>
                  <a:pt x="1" y="34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6" y="34"/>
                  <a:pt x="177" y="33"/>
                  <a:pt x="177" y="33"/>
                </a:cubicBezTo>
                <a:cubicBezTo>
                  <a:pt x="177" y="1"/>
                  <a:pt x="177" y="1"/>
                  <a:pt x="177" y="1"/>
                </a:cubicBezTo>
                <a:cubicBezTo>
                  <a:pt x="177" y="1"/>
                  <a:pt x="176" y="0"/>
                  <a:pt x="176" y="0"/>
                </a:cubicBezTo>
                <a:close/>
                <a:moveTo>
                  <a:pt x="46" y="21"/>
                </a:moveTo>
                <a:cubicBezTo>
                  <a:pt x="17" y="21"/>
                  <a:pt x="17" y="21"/>
                  <a:pt x="17" y="21"/>
                </a:cubicBezTo>
                <a:cubicBezTo>
                  <a:pt x="15" y="21"/>
                  <a:pt x="13" y="19"/>
                  <a:pt x="13" y="17"/>
                </a:cubicBezTo>
                <a:cubicBezTo>
                  <a:pt x="13" y="15"/>
                  <a:pt x="15" y="13"/>
                  <a:pt x="17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8" y="13"/>
                  <a:pt x="50" y="15"/>
                  <a:pt x="50" y="17"/>
                </a:cubicBezTo>
                <a:cubicBezTo>
                  <a:pt x="50" y="19"/>
                  <a:pt x="48" y="21"/>
                  <a:pt x="46" y="21"/>
                </a:cubicBezTo>
                <a:close/>
                <a:moveTo>
                  <a:pt x="67" y="21"/>
                </a:moveTo>
                <a:cubicBezTo>
                  <a:pt x="56" y="21"/>
                  <a:pt x="56" y="21"/>
                  <a:pt x="56" y="21"/>
                </a:cubicBezTo>
                <a:cubicBezTo>
                  <a:pt x="53" y="21"/>
                  <a:pt x="52" y="19"/>
                  <a:pt x="52" y="17"/>
                </a:cubicBezTo>
                <a:cubicBezTo>
                  <a:pt x="52" y="15"/>
                  <a:pt x="53" y="13"/>
                  <a:pt x="56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9" y="13"/>
                  <a:pt x="71" y="15"/>
                  <a:pt x="71" y="17"/>
                </a:cubicBezTo>
                <a:cubicBezTo>
                  <a:pt x="71" y="19"/>
                  <a:pt x="69" y="21"/>
                  <a:pt x="67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9"/>
          <p:cNvSpPr/>
          <p:nvPr/>
        </p:nvSpPr>
        <p:spPr bwMode="auto">
          <a:xfrm>
            <a:off x="9961853" y="3162301"/>
            <a:ext cx="546029" cy="536575"/>
          </a:xfrm>
          <a:custGeom>
            <a:avLst/>
            <a:gdLst>
              <a:gd name="T0" fmla="*/ 186 w 192"/>
              <a:gd name="T1" fmla="*/ 178 h 189"/>
              <a:gd name="T2" fmla="*/ 171 w 192"/>
              <a:gd name="T3" fmla="*/ 178 h 189"/>
              <a:gd name="T4" fmla="*/ 171 w 192"/>
              <a:gd name="T5" fmla="*/ 137 h 189"/>
              <a:gd name="T6" fmla="*/ 170 w 192"/>
              <a:gd name="T7" fmla="*/ 136 h 189"/>
              <a:gd name="T8" fmla="*/ 147 w 192"/>
              <a:gd name="T9" fmla="*/ 136 h 189"/>
              <a:gd name="T10" fmla="*/ 146 w 192"/>
              <a:gd name="T11" fmla="*/ 137 h 189"/>
              <a:gd name="T12" fmla="*/ 146 w 192"/>
              <a:gd name="T13" fmla="*/ 178 h 189"/>
              <a:gd name="T14" fmla="*/ 130 w 192"/>
              <a:gd name="T15" fmla="*/ 178 h 189"/>
              <a:gd name="T16" fmla="*/ 130 w 192"/>
              <a:gd name="T17" fmla="*/ 113 h 189"/>
              <a:gd name="T18" fmla="*/ 129 w 192"/>
              <a:gd name="T19" fmla="*/ 112 h 189"/>
              <a:gd name="T20" fmla="*/ 106 w 192"/>
              <a:gd name="T21" fmla="*/ 112 h 189"/>
              <a:gd name="T22" fmla="*/ 105 w 192"/>
              <a:gd name="T23" fmla="*/ 113 h 189"/>
              <a:gd name="T24" fmla="*/ 105 w 192"/>
              <a:gd name="T25" fmla="*/ 178 h 189"/>
              <a:gd name="T26" fmla="*/ 89 w 192"/>
              <a:gd name="T27" fmla="*/ 178 h 189"/>
              <a:gd name="T28" fmla="*/ 89 w 192"/>
              <a:gd name="T29" fmla="*/ 77 h 189"/>
              <a:gd name="T30" fmla="*/ 88 w 192"/>
              <a:gd name="T31" fmla="*/ 76 h 189"/>
              <a:gd name="T32" fmla="*/ 66 w 192"/>
              <a:gd name="T33" fmla="*/ 76 h 189"/>
              <a:gd name="T34" fmla="*/ 65 w 192"/>
              <a:gd name="T35" fmla="*/ 77 h 189"/>
              <a:gd name="T36" fmla="*/ 65 w 192"/>
              <a:gd name="T37" fmla="*/ 178 h 189"/>
              <a:gd name="T38" fmla="*/ 48 w 192"/>
              <a:gd name="T39" fmla="*/ 178 h 189"/>
              <a:gd name="T40" fmla="*/ 48 w 192"/>
              <a:gd name="T41" fmla="*/ 45 h 189"/>
              <a:gd name="T42" fmla="*/ 47 w 192"/>
              <a:gd name="T43" fmla="*/ 44 h 189"/>
              <a:gd name="T44" fmla="*/ 25 w 192"/>
              <a:gd name="T45" fmla="*/ 44 h 189"/>
              <a:gd name="T46" fmla="*/ 24 w 192"/>
              <a:gd name="T47" fmla="*/ 45 h 189"/>
              <a:gd name="T48" fmla="*/ 24 w 192"/>
              <a:gd name="T49" fmla="*/ 178 h 189"/>
              <a:gd name="T50" fmla="*/ 11 w 192"/>
              <a:gd name="T51" fmla="*/ 178 h 189"/>
              <a:gd name="T52" fmla="*/ 11 w 192"/>
              <a:gd name="T53" fmla="*/ 6 h 189"/>
              <a:gd name="T54" fmla="*/ 5 w 192"/>
              <a:gd name="T55" fmla="*/ 0 h 189"/>
              <a:gd name="T56" fmla="*/ 0 w 192"/>
              <a:gd name="T57" fmla="*/ 6 h 189"/>
              <a:gd name="T58" fmla="*/ 0 w 192"/>
              <a:gd name="T59" fmla="*/ 184 h 189"/>
              <a:gd name="T60" fmla="*/ 5 w 192"/>
              <a:gd name="T61" fmla="*/ 189 h 189"/>
              <a:gd name="T62" fmla="*/ 186 w 192"/>
              <a:gd name="T63" fmla="*/ 189 h 189"/>
              <a:gd name="T64" fmla="*/ 192 w 192"/>
              <a:gd name="T65" fmla="*/ 184 h 189"/>
              <a:gd name="T66" fmla="*/ 186 w 192"/>
              <a:gd name="T67" fmla="*/ 17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2" h="189">
                <a:moveTo>
                  <a:pt x="186" y="178"/>
                </a:moveTo>
                <a:cubicBezTo>
                  <a:pt x="171" y="178"/>
                  <a:pt x="171" y="178"/>
                  <a:pt x="171" y="178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1" y="137"/>
                  <a:pt x="170" y="136"/>
                  <a:pt x="170" y="136"/>
                </a:cubicBezTo>
                <a:cubicBezTo>
                  <a:pt x="147" y="136"/>
                  <a:pt x="147" y="136"/>
                  <a:pt x="147" y="136"/>
                </a:cubicBezTo>
                <a:cubicBezTo>
                  <a:pt x="147" y="136"/>
                  <a:pt x="146" y="137"/>
                  <a:pt x="146" y="137"/>
                </a:cubicBezTo>
                <a:cubicBezTo>
                  <a:pt x="146" y="178"/>
                  <a:pt x="146" y="178"/>
                  <a:pt x="146" y="178"/>
                </a:cubicBezTo>
                <a:cubicBezTo>
                  <a:pt x="130" y="178"/>
                  <a:pt x="130" y="178"/>
                  <a:pt x="130" y="178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29" y="112"/>
                  <a:pt x="129" y="112"/>
                </a:cubicBezTo>
                <a:cubicBezTo>
                  <a:pt x="106" y="112"/>
                  <a:pt x="106" y="112"/>
                  <a:pt x="106" y="112"/>
                </a:cubicBezTo>
                <a:cubicBezTo>
                  <a:pt x="106" y="112"/>
                  <a:pt x="105" y="113"/>
                  <a:pt x="105" y="113"/>
                </a:cubicBezTo>
                <a:cubicBezTo>
                  <a:pt x="105" y="178"/>
                  <a:pt x="105" y="178"/>
                  <a:pt x="105" y="178"/>
                </a:cubicBezTo>
                <a:cubicBezTo>
                  <a:pt x="89" y="178"/>
                  <a:pt x="89" y="178"/>
                  <a:pt x="89" y="178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77"/>
                  <a:pt x="89" y="76"/>
                  <a:pt x="88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5" y="76"/>
                  <a:pt x="65" y="77"/>
                  <a:pt x="65" y="77"/>
                </a:cubicBezTo>
                <a:cubicBezTo>
                  <a:pt x="65" y="178"/>
                  <a:pt x="65" y="178"/>
                  <a:pt x="65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45"/>
                  <a:pt x="48" y="45"/>
                  <a:pt x="48" y="45"/>
                </a:cubicBezTo>
                <a:cubicBezTo>
                  <a:pt x="48" y="45"/>
                  <a:pt x="48" y="44"/>
                  <a:pt x="47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178"/>
                  <a:pt x="24" y="178"/>
                  <a:pt x="24" y="178"/>
                </a:cubicBezTo>
                <a:cubicBezTo>
                  <a:pt x="11" y="178"/>
                  <a:pt x="11" y="178"/>
                  <a:pt x="11" y="178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8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7"/>
                  <a:pt x="2" y="189"/>
                  <a:pt x="5" y="189"/>
                </a:cubicBezTo>
                <a:cubicBezTo>
                  <a:pt x="186" y="189"/>
                  <a:pt x="186" y="189"/>
                  <a:pt x="186" y="189"/>
                </a:cubicBezTo>
                <a:cubicBezTo>
                  <a:pt x="189" y="189"/>
                  <a:pt x="192" y="187"/>
                  <a:pt x="192" y="184"/>
                </a:cubicBezTo>
                <a:cubicBezTo>
                  <a:pt x="192" y="181"/>
                  <a:pt x="189" y="178"/>
                  <a:pt x="186" y="1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50"/>
          <p:cNvSpPr/>
          <p:nvPr/>
        </p:nvSpPr>
        <p:spPr bwMode="auto">
          <a:xfrm>
            <a:off x="10055504" y="3167063"/>
            <a:ext cx="438093" cy="322263"/>
          </a:xfrm>
          <a:custGeom>
            <a:avLst/>
            <a:gdLst>
              <a:gd name="T0" fmla="*/ 124 w 154"/>
              <a:gd name="T1" fmla="*/ 94 h 113"/>
              <a:gd name="T2" fmla="*/ 105 w 154"/>
              <a:gd name="T3" fmla="*/ 97 h 113"/>
              <a:gd name="T4" fmla="*/ 104 w 154"/>
              <a:gd name="T5" fmla="*/ 98 h 113"/>
              <a:gd name="T6" fmla="*/ 104 w 154"/>
              <a:gd name="T7" fmla="*/ 99 h 113"/>
              <a:gd name="T8" fmla="*/ 107 w 154"/>
              <a:gd name="T9" fmla="*/ 112 h 113"/>
              <a:gd name="T10" fmla="*/ 108 w 154"/>
              <a:gd name="T11" fmla="*/ 113 h 113"/>
              <a:gd name="T12" fmla="*/ 108 w 154"/>
              <a:gd name="T13" fmla="*/ 113 h 113"/>
              <a:gd name="T14" fmla="*/ 153 w 154"/>
              <a:gd name="T15" fmla="*/ 104 h 113"/>
              <a:gd name="T16" fmla="*/ 154 w 154"/>
              <a:gd name="T17" fmla="*/ 103 h 113"/>
              <a:gd name="T18" fmla="*/ 154 w 154"/>
              <a:gd name="T19" fmla="*/ 103 h 113"/>
              <a:gd name="T20" fmla="*/ 144 w 154"/>
              <a:gd name="T21" fmla="*/ 59 h 113"/>
              <a:gd name="T22" fmla="*/ 143 w 154"/>
              <a:gd name="T23" fmla="*/ 58 h 113"/>
              <a:gd name="T24" fmla="*/ 130 w 154"/>
              <a:gd name="T25" fmla="*/ 61 h 113"/>
              <a:gd name="T26" fmla="*/ 129 w 154"/>
              <a:gd name="T27" fmla="*/ 61 h 113"/>
              <a:gd name="T28" fmla="*/ 129 w 154"/>
              <a:gd name="T29" fmla="*/ 62 h 113"/>
              <a:gd name="T30" fmla="*/ 133 w 154"/>
              <a:gd name="T31" fmla="*/ 80 h 113"/>
              <a:gd name="T32" fmla="*/ 9 w 154"/>
              <a:gd name="T33" fmla="*/ 0 h 113"/>
              <a:gd name="T34" fmla="*/ 8 w 154"/>
              <a:gd name="T35" fmla="*/ 1 h 113"/>
              <a:gd name="T36" fmla="*/ 0 w 154"/>
              <a:gd name="T37" fmla="*/ 12 h 113"/>
              <a:gd name="T38" fmla="*/ 0 w 154"/>
              <a:gd name="T39" fmla="*/ 13 h 113"/>
              <a:gd name="T40" fmla="*/ 0 w 154"/>
              <a:gd name="T41" fmla="*/ 14 h 113"/>
              <a:gd name="T42" fmla="*/ 124 w 154"/>
              <a:gd name="T43" fmla="*/ 9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113">
                <a:moveTo>
                  <a:pt x="124" y="94"/>
                </a:moveTo>
                <a:cubicBezTo>
                  <a:pt x="105" y="97"/>
                  <a:pt x="105" y="97"/>
                  <a:pt x="105" y="97"/>
                </a:cubicBezTo>
                <a:cubicBezTo>
                  <a:pt x="105" y="98"/>
                  <a:pt x="105" y="98"/>
                  <a:pt x="104" y="98"/>
                </a:cubicBezTo>
                <a:cubicBezTo>
                  <a:pt x="104" y="98"/>
                  <a:pt x="104" y="98"/>
                  <a:pt x="104" y="99"/>
                </a:cubicBezTo>
                <a:cubicBezTo>
                  <a:pt x="107" y="112"/>
                  <a:pt x="107" y="112"/>
                  <a:pt x="107" y="112"/>
                </a:cubicBezTo>
                <a:cubicBezTo>
                  <a:pt x="107" y="113"/>
                  <a:pt x="108" y="113"/>
                  <a:pt x="108" y="113"/>
                </a:cubicBezTo>
                <a:cubicBezTo>
                  <a:pt x="108" y="113"/>
                  <a:pt x="108" y="113"/>
                  <a:pt x="108" y="11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3" y="104"/>
                  <a:pt x="153" y="104"/>
                  <a:pt x="154" y="103"/>
                </a:cubicBezTo>
                <a:cubicBezTo>
                  <a:pt x="154" y="103"/>
                  <a:pt x="154" y="103"/>
                  <a:pt x="154" y="103"/>
                </a:cubicBezTo>
                <a:cubicBezTo>
                  <a:pt x="144" y="59"/>
                  <a:pt x="144" y="59"/>
                  <a:pt x="144" y="59"/>
                </a:cubicBezTo>
                <a:cubicBezTo>
                  <a:pt x="144" y="58"/>
                  <a:pt x="144" y="58"/>
                  <a:pt x="143" y="5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129" y="61"/>
                  <a:pt x="129" y="62"/>
                  <a:pt x="129" y="62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8" y="0"/>
                  <a:pt x="8" y="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4"/>
                  <a:pt x="0" y="14"/>
                </a:cubicBezTo>
                <a:lnTo>
                  <a:pt x="124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51"/>
          <p:cNvSpPr/>
          <p:nvPr/>
        </p:nvSpPr>
        <p:spPr bwMode="auto">
          <a:xfrm>
            <a:off x="8938049" y="3227388"/>
            <a:ext cx="292062" cy="96838"/>
          </a:xfrm>
          <a:custGeom>
            <a:avLst/>
            <a:gdLst>
              <a:gd name="T0" fmla="*/ 100 w 103"/>
              <a:gd name="T1" fmla="*/ 27 h 34"/>
              <a:gd name="T2" fmla="*/ 6 w 103"/>
              <a:gd name="T3" fmla="*/ 0 h 34"/>
              <a:gd name="T4" fmla="*/ 1 w 103"/>
              <a:gd name="T5" fmla="*/ 3 h 34"/>
              <a:gd name="T6" fmla="*/ 4 w 103"/>
              <a:gd name="T7" fmla="*/ 8 h 34"/>
              <a:gd name="T8" fmla="*/ 98 w 103"/>
              <a:gd name="T9" fmla="*/ 34 h 34"/>
              <a:gd name="T10" fmla="*/ 99 w 103"/>
              <a:gd name="T11" fmla="*/ 34 h 34"/>
              <a:gd name="T12" fmla="*/ 103 w 103"/>
              <a:gd name="T13" fmla="*/ 31 h 34"/>
              <a:gd name="T14" fmla="*/ 100 w 103"/>
              <a:gd name="T15" fmla="*/ 2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34">
                <a:moveTo>
                  <a:pt x="100" y="27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1" y="8"/>
                  <a:pt x="4" y="8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9" y="34"/>
                  <a:pt x="99" y="34"/>
                </a:cubicBezTo>
                <a:cubicBezTo>
                  <a:pt x="101" y="34"/>
                  <a:pt x="102" y="33"/>
                  <a:pt x="103" y="31"/>
                </a:cubicBezTo>
                <a:cubicBezTo>
                  <a:pt x="103" y="29"/>
                  <a:pt x="102" y="27"/>
                  <a:pt x="100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2"/>
          <p:cNvSpPr/>
          <p:nvPr/>
        </p:nvSpPr>
        <p:spPr bwMode="auto">
          <a:xfrm>
            <a:off x="8914240" y="3292476"/>
            <a:ext cx="293649" cy="96838"/>
          </a:xfrm>
          <a:custGeom>
            <a:avLst/>
            <a:gdLst>
              <a:gd name="T0" fmla="*/ 100 w 103"/>
              <a:gd name="T1" fmla="*/ 26 h 34"/>
              <a:gd name="T2" fmla="*/ 6 w 103"/>
              <a:gd name="T3" fmla="*/ 0 h 34"/>
              <a:gd name="T4" fmla="*/ 1 w 103"/>
              <a:gd name="T5" fmla="*/ 3 h 34"/>
              <a:gd name="T6" fmla="*/ 4 w 103"/>
              <a:gd name="T7" fmla="*/ 8 h 34"/>
              <a:gd name="T8" fmla="*/ 98 w 103"/>
              <a:gd name="T9" fmla="*/ 34 h 34"/>
              <a:gd name="T10" fmla="*/ 99 w 103"/>
              <a:gd name="T11" fmla="*/ 34 h 34"/>
              <a:gd name="T12" fmla="*/ 103 w 103"/>
              <a:gd name="T13" fmla="*/ 31 h 34"/>
              <a:gd name="T14" fmla="*/ 100 w 103"/>
              <a:gd name="T15" fmla="*/ 2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34">
                <a:moveTo>
                  <a:pt x="100" y="26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1" y="7"/>
                  <a:pt x="4" y="8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9" y="34"/>
                  <a:pt x="99" y="34"/>
                </a:cubicBezTo>
                <a:cubicBezTo>
                  <a:pt x="101" y="34"/>
                  <a:pt x="102" y="33"/>
                  <a:pt x="103" y="31"/>
                </a:cubicBezTo>
                <a:cubicBezTo>
                  <a:pt x="103" y="29"/>
                  <a:pt x="102" y="27"/>
                  <a:pt x="100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53"/>
          <p:cNvSpPr/>
          <p:nvPr/>
        </p:nvSpPr>
        <p:spPr bwMode="auto">
          <a:xfrm>
            <a:off x="9144397" y="3503613"/>
            <a:ext cx="57143" cy="115888"/>
          </a:xfrm>
          <a:custGeom>
            <a:avLst/>
            <a:gdLst>
              <a:gd name="T0" fmla="*/ 12 w 20"/>
              <a:gd name="T1" fmla="*/ 19 h 41"/>
              <a:gd name="T2" fmla="*/ 5 w 20"/>
              <a:gd name="T3" fmla="*/ 13 h 41"/>
              <a:gd name="T4" fmla="*/ 11 w 20"/>
              <a:gd name="T5" fmla="*/ 9 h 41"/>
              <a:gd name="T6" fmla="*/ 17 w 20"/>
              <a:gd name="T7" fmla="*/ 10 h 41"/>
              <a:gd name="T8" fmla="*/ 19 w 20"/>
              <a:gd name="T9" fmla="*/ 7 h 41"/>
              <a:gd name="T10" fmla="*/ 12 w 20"/>
              <a:gd name="T11" fmla="*/ 5 h 41"/>
              <a:gd name="T12" fmla="*/ 12 w 20"/>
              <a:gd name="T13" fmla="*/ 0 h 41"/>
              <a:gd name="T14" fmla="*/ 9 w 20"/>
              <a:gd name="T15" fmla="*/ 0 h 41"/>
              <a:gd name="T16" fmla="*/ 9 w 20"/>
              <a:gd name="T17" fmla="*/ 5 h 41"/>
              <a:gd name="T18" fmla="*/ 1 w 20"/>
              <a:gd name="T19" fmla="*/ 14 h 41"/>
              <a:gd name="T20" fmla="*/ 9 w 20"/>
              <a:gd name="T21" fmla="*/ 22 h 41"/>
              <a:gd name="T22" fmla="*/ 15 w 20"/>
              <a:gd name="T23" fmla="*/ 28 h 41"/>
              <a:gd name="T24" fmla="*/ 9 w 20"/>
              <a:gd name="T25" fmla="*/ 33 h 41"/>
              <a:gd name="T26" fmla="*/ 2 w 20"/>
              <a:gd name="T27" fmla="*/ 31 h 41"/>
              <a:gd name="T28" fmla="*/ 0 w 20"/>
              <a:gd name="T29" fmla="*/ 34 h 41"/>
              <a:gd name="T30" fmla="*/ 8 w 20"/>
              <a:gd name="T31" fmla="*/ 36 h 41"/>
              <a:gd name="T32" fmla="*/ 8 w 20"/>
              <a:gd name="T33" fmla="*/ 41 h 41"/>
              <a:gd name="T34" fmla="*/ 12 w 20"/>
              <a:gd name="T35" fmla="*/ 41 h 41"/>
              <a:gd name="T36" fmla="*/ 12 w 20"/>
              <a:gd name="T37" fmla="*/ 36 h 41"/>
              <a:gd name="T38" fmla="*/ 20 w 20"/>
              <a:gd name="T39" fmla="*/ 28 h 41"/>
              <a:gd name="T40" fmla="*/ 12 w 20"/>
              <a:gd name="T41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" h="41">
                <a:moveTo>
                  <a:pt x="12" y="19"/>
                </a:moveTo>
                <a:cubicBezTo>
                  <a:pt x="7" y="17"/>
                  <a:pt x="5" y="16"/>
                  <a:pt x="5" y="13"/>
                </a:cubicBezTo>
                <a:cubicBezTo>
                  <a:pt x="5" y="11"/>
                  <a:pt x="7" y="9"/>
                  <a:pt x="11" y="9"/>
                </a:cubicBezTo>
                <a:cubicBezTo>
                  <a:pt x="14" y="9"/>
                  <a:pt x="16" y="10"/>
                  <a:pt x="17" y="10"/>
                </a:cubicBezTo>
                <a:cubicBezTo>
                  <a:pt x="19" y="7"/>
                  <a:pt x="19" y="7"/>
                  <a:pt x="19" y="7"/>
                </a:cubicBezTo>
                <a:cubicBezTo>
                  <a:pt x="17" y="6"/>
                  <a:pt x="15" y="5"/>
                  <a:pt x="12" y="5"/>
                </a:cubicBezTo>
                <a:cubicBezTo>
                  <a:pt x="12" y="0"/>
                  <a:pt x="12" y="0"/>
                  <a:pt x="12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4" y="6"/>
                  <a:pt x="1" y="9"/>
                  <a:pt x="1" y="14"/>
                </a:cubicBezTo>
                <a:cubicBezTo>
                  <a:pt x="1" y="18"/>
                  <a:pt x="4" y="20"/>
                  <a:pt x="9" y="22"/>
                </a:cubicBezTo>
                <a:cubicBezTo>
                  <a:pt x="13" y="24"/>
                  <a:pt x="15" y="25"/>
                  <a:pt x="15" y="28"/>
                </a:cubicBezTo>
                <a:cubicBezTo>
                  <a:pt x="15" y="31"/>
                  <a:pt x="13" y="33"/>
                  <a:pt x="9" y="33"/>
                </a:cubicBezTo>
                <a:cubicBezTo>
                  <a:pt x="6" y="33"/>
                  <a:pt x="4" y="32"/>
                  <a:pt x="2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2" y="35"/>
                  <a:pt x="5" y="36"/>
                  <a:pt x="8" y="36"/>
                </a:cubicBezTo>
                <a:cubicBezTo>
                  <a:pt x="8" y="41"/>
                  <a:pt x="8" y="41"/>
                  <a:pt x="8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36"/>
                  <a:pt x="12" y="36"/>
                  <a:pt x="12" y="36"/>
                </a:cubicBezTo>
                <a:cubicBezTo>
                  <a:pt x="17" y="35"/>
                  <a:pt x="20" y="32"/>
                  <a:pt x="20" y="28"/>
                </a:cubicBezTo>
                <a:cubicBezTo>
                  <a:pt x="20" y="23"/>
                  <a:pt x="17" y="21"/>
                  <a:pt x="12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54"/>
          <p:cNvSpPr>
            <a:spLocks noEditPoints="1"/>
          </p:cNvSpPr>
          <p:nvPr/>
        </p:nvSpPr>
        <p:spPr bwMode="auto">
          <a:xfrm>
            <a:off x="8784081" y="3149601"/>
            <a:ext cx="536505" cy="546100"/>
          </a:xfrm>
          <a:custGeom>
            <a:avLst/>
            <a:gdLst>
              <a:gd name="T0" fmla="*/ 188 w 189"/>
              <a:gd name="T1" fmla="*/ 91 h 192"/>
              <a:gd name="T2" fmla="*/ 168 w 189"/>
              <a:gd name="T3" fmla="*/ 91 h 192"/>
              <a:gd name="T4" fmla="*/ 183 w 189"/>
              <a:gd name="T5" fmla="*/ 42 h 192"/>
              <a:gd name="T6" fmla="*/ 182 w 189"/>
              <a:gd name="T7" fmla="*/ 39 h 192"/>
              <a:gd name="T8" fmla="*/ 180 w 189"/>
              <a:gd name="T9" fmla="*/ 37 h 192"/>
              <a:gd name="T10" fmla="*/ 45 w 189"/>
              <a:gd name="T11" fmla="*/ 0 h 192"/>
              <a:gd name="T12" fmla="*/ 41 w 189"/>
              <a:gd name="T13" fmla="*/ 3 h 192"/>
              <a:gd name="T14" fmla="*/ 19 w 189"/>
              <a:gd name="T15" fmla="*/ 76 h 192"/>
              <a:gd name="T16" fmla="*/ 19 w 189"/>
              <a:gd name="T17" fmla="*/ 76 h 192"/>
              <a:gd name="T18" fmla="*/ 1 w 189"/>
              <a:gd name="T19" fmla="*/ 76 h 192"/>
              <a:gd name="T20" fmla="*/ 0 w 189"/>
              <a:gd name="T21" fmla="*/ 77 h 192"/>
              <a:gd name="T22" fmla="*/ 0 w 189"/>
              <a:gd name="T23" fmla="*/ 191 h 192"/>
              <a:gd name="T24" fmla="*/ 1 w 189"/>
              <a:gd name="T25" fmla="*/ 192 h 192"/>
              <a:gd name="T26" fmla="*/ 188 w 189"/>
              <a:gd name="T27" fmla="*/ 192 h 192"/>
              <a:gd name="T28" fmla="*/ 189 w 189"/>
              <a:gd name="T29" fmla="*/ 191 h 192"/>
              <a:gd name="T30" fmla="*/ 189 w 189"/>
              <a:gd name="T31" fmla="*/ 92 h 192"/>
              <a:gd name="T32" fmla="*/ 188 w 189"/>
              <a:gd name="T33" fmla="*/ 91 h 192"/>
              <a:gd name="T34" fmla="*/ 53 w 189"/>
              <a:gd name="T35" fmla="*/ 100 h 192"/>
              <a:gd name="T36" fmla="*/ 24 w 189"/>
              <a:gd name="T37" fmla="*/ 100 h 192"/>
              <a:gd name="T38" fmla="*/ 24 w 189"/>
              <a:gd name="T39" fmla="*/ 118 h 192"/>
              <a:gd name="T40" fmla="*/ 20 w 189"/>
              <a:gd name="T41" fmla="*/ 122 h 192"/>
              <a:gd name="T42" fmla="*/ 16 w 189"/>
              <a:gd name="T43" fmla="*/ 118 h 192"/>
              <a:gd name="T44" fmla="*/ 16 w 189"/>
              <a:gd name="T45" fmla="*/ 96 h 192"/>
              <a:gd name="T46" fmla="*/ 20 w 189"/>
              <a:gd name="T47" fmla="*/ 92 h 192"/>
              <a:gd name="T48" fmla="*/ 53 w 189"/>
              <a:gd name="T49" fmla="*/ 92 h 192"/>
              <a:gd name="T50" fmla="*/ 57 w 189"/>
              <a:gd name="T51" fmla="*/ 96 h 192"/>
              <a:gd name="T52" fmla="*/ 53 w 189"/>
              <a:gd name="T53" fmla="*/ 100 h 192"/>
              <a:gd name="T54" fmla="*/ 73 w 189"/>
              <a:gd name="T55" fmla="*/ 76 h 192"/>
              <a:gd name="T56" fmla="*/ 73 w 189"/>
              <a:gd name="T57" fmla="*/ 76 h 192"/>
              <a:gd name="T58" fmla="*/ 27 w 189"/>
              <a:gd name="T59" fmla="*/ 76 h 192"/>
              <a:gd name="T60" fmla="*/ 47 w 189"/>
              <a:gd name="T61" fmla="*/ 9 h 192"/>
              <a:gd name="T62" fmla="*/ 174 w 189"/>
              <a:gd name="T63" fmla="*/ 44 h 192"/>
              <a:gd name="T64" fmla="*/ 160 w 189"/>
              <a:gd name="T65" fmla="*/ 91 h 192"/>
              <a:gd name="T66" fmla="*/ 160 w 189"/>
              <a:gd name="T67" fmla="*/ 91 h 192"/>
              <a:gd name="T68" fmla="*/ 95 w 189"/>
              <a:gd name="T69" fmla="*/ 91 h 192"/>
              <a:gd name="T70" fmla="*/ 73 w 189"/>
              <a:gd name="T71" fmla="*/ 76 h 192"/>
              <a:gd name="T72" fmla="*/ 137 w 189"/>
              <a:gd name="T73" fmla="*/ 178 h 192"/>
              <a:gd name="T74" fmla="*/ 103 w 189"/>
              <a:gd name="T75" fmla="*/ 145 h 192"/>
              <a:gd name="T76" fmla="*/ 137 w 189"/>
              <a:gd name="T77" fmla="*/ 112 h 192"/>
              <a:gd name="T78" fmla="*/ 171 w 189"/>
              <a:gd name="T79" fmla="*/ 145 h 192"/>
              <a:gd name="T80" fmla="*/ 137 w 189"/>
              <a:gd name="T81" fmla="*/ 1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" h="192">
                <a:moveTo>
                  <a:pt x="188" y="91"/>
                </a:moveTo>
                <a:cubicBezTo>
                  <a:pt x="168" y="91"/>
                  <a:pt x="168" y="91"/>
                  <a:pt x="168" y="91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183" y="41"/>
                  <a:pt x="183" y="40"/>
                  <a:pt x="182" y="39"/>
                </a:cubicBezTo>
                <a:cubicBezTo>
                  <a:pt x="182" y="38"/>
                  <a:pt x="181" y="38"/>
                  <a:pt x="180" y="37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1" y="1"/>
                  <a:pt x="41" y="3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6"/>
                  <a:pt x="0" y="77"/>
                  <a:pt x="0" y="77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2"/>
                  <a:pt x="1" y="192"/>
                </a:cubicBezTo>
                <a:cubicBezTo>
                  <a:pt x="188" y="192"/>
                  <a:pt x="188" y="192"/>
                  <a:pt x="188" y="192"/>
                </a:cubicBezTo>
                <a:cubicBezTo>
                  <a:pt x="189" y="192"/>
                  <a:pt x="189" y="191"/>
                  <a:pt x="189" y="191"/>
                </a:cubicBezTo>
                <a:cubicBezTo>
                  <a:pt x="189" y="92"/>
                  <a:pt x="189" y="92"/>
                  <a:pt x="189" y="92"/>
                </a:cubicBezTo>
                <a:cubicBezTo>
                  <a:pt x="189" y="92"/>
                  <a:pt x="189" y="91"/>
                  <a:pt x="188" y="91"/>
                </a:cubicBezTo>
                <a:close/>
                <a:moveTo>
                  <a:pt x="53" y="100"/>
                </a:moveTo>
                <a:cubicBezTo>
                  <a:pt x="24" y="100"/>
                  <a:pt x="24" y="100"/>
                  <a:pt x="24" y="10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4" y="120"/>
                  <a:pt x="22" y="122"/>
                  <a:pt x="20" y="122"/>
                </a:cubicBezTo>
                <a:cubicBezTo>
                  <a:pt x="18" y="122"/>
                  <a:pt x="16" y="120"/>
                  <a:pt x="16" y="118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4"/>
                  <a:pt x="18" y="92"/>
                  <a:pt x="20" y="92"/>
                </a:cubicBezTo>
                <a:cubicBezTo>
                  <a:pt x="53" y="92"/>
                  <a:pt x="53" y="92"/>
                  <a:pt x="53" y="92"/>
                </a:cubicBezTo>
                <a:cubicBezTo>
                  <a:pt x="55" y="92"/>
                  <a:pt x="57" y="94"/>
                  <a:pt x="57" y="96"/>
                </a:cubicBezTo>
                <a:cubicBezTo>
                  <a:pt x="57" y="99"/>
                  <a:pt x="55" y="100"/>
                  <a:pt x="53" y="100"/>
                </a:cubicBezTo>
                <a:close/>
                <a:moveTo>
                  <a:pt x="73" y="76"/>
                </a:moveTo>
                <a:cubicBezTo>
                  <a:pt x="73" y="76"/>
                  <a:pt x="73" y="76"/>
                  <a:pt x="73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47" y="9"/>
                  <a:pt x="47" y="9"/>
                  <a:pt x="47" y="9"/>
                </a:cubicBezTo>
                <a:cubicBezTo>
                  <a:pt x="174" y="44"/>
                  <a:pt x="174" y="44"/>
                  <a:pt x="174" y="4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95" y="91"/>
                  <a:pt x="95" y="91"/>
                  <a:pt x="95" y="91"/>
                </a:cubicBezTo>
                <a:lnTo>
                  <a:pt x="73" y="76"/>
                </a:lnTo>
                <a:close/>
                <a:moveTo>
                  <a:pt x="137" y="178"/>
                </a:moveTo>
                <a:cubicBezTo>
                  <a:pt x="118" y="178"/>
                  <a:pt x="103" y="163"/>
                  <a:pt x="103" y="145"/>
                </a:cubicBezTo>
                <a:cubicBezTo>
                  <a:pt x="103" y="127"/>
                  <a:pt x="118" y="112"/>
                  <a:pt x="137" y="112"/>
                </a:cubicBezTo>
                <a:cubicBezTo>
                  <a:pt x="156" y="112"/>
                  <a:pt x="171" y="127"/>
                  <a:pt x="171" y="145"/>
                </a:cubicBezTo>
                <a:cubicBezTo>
                  <a:pt x="171" y="163"/>
                  <a:pt x="156" y="178"/>
                  <a:pt x="137" y="1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55"/>
          <p:cNvSpPr/>
          <p:nvPr/>
        </p:nvSpPr>
        <p:spPr bwMode="auto">
          <a:xfrm>
            <a:off x="11390417" y="5416551"/>
            <a:ext cx="92063" cy="34925"/>
          </a:xfrm>
          <a:custGeom>
            <a:avLst/>
            <a:gdLst>
              <a:gd name="T0" fmla="*/ 28 w 32"/>
              <a:gd name="T1" fmla="*/ 5 h 12"/>
              <a:gd name="T2" fmla="*/ 16 w 32"/>
              <a:gd name="T3" fmla="*/ 5 h 12"/>
              <a:gd name="T4" fmla="*/ 7 w 32"/>
              <a:gd name="T5" fmla="*/ 5 h 12"/>
              <a:gd name="T6" fmla="*/ 8 w 32"/>
              <a:gd name="T7" fmla="*/ 2 h 12"/>
              <a:gd name="T8" fmla="*/ 14 w 32"/>
              <a:gd name="T9" fmla="*/ 1 h 12"/>
              <a:gd name="T10" fmla="*/ 12 w 32"/>
              <a:gd name="T11" fmla="*/ 0 h 12"/>
              <a:gd name="T12" fmla="*/ 6 w 32"/>
              <a:gd name="T13" fmla="*/ 1 h 12"/>
              <a:gd name="T14" fmla="*/ 2 w 32"/>
              <a:gd name="T15" fmla="*/ 0 h 12"/>
              <a:gd name="T16" fmla="*/ 0 w 32"/>
              <a:gd name="T17" fmla="*/ 0 h 12"/>
              <a:gd name="T18" fmla="*/ 4 w 32"/>
              <a:gd name="T19" fmla="*/ 2 h 12"/>
              <a:gd name="T20" fmla="*/ 4 w 32"/>
              <a:gd name="T21" fmla="*/ 6 h 12"/>
              <a:gd name="T22" fmla="*/ 17 w 32"/>
              <a:gd name="T23" fmla="*/ 6 h 12"/>
              <a:gd name="T24" fmla="*/ 25 w 32"/>
              <a:gd name="T25" fmla="*/ 6 h 12"/>
              <a:gd name="T26" fmla="*/ 24 w 32"/>
              <a:gd name="T27" fmla="*/ 9 h 12"/>
              <a:gd name="T28" fmla="*/ 18 w 32"/>
              <a:gd name="T29" fmla="*/ 11 h 12"/>
              <a:gd name="T30" fmla="*/ 19 w 32"/>
              <a:gd name="T31" fmla="*/ 12 h 12"/>
              <a:gd name="T32" fmla="*/ 26 w 32"/>
              <a:gd name="T33" fmla="*/ 10 h 12"/>
              <a:gd name="T34" fmla="*/ 30 w 32"/>
              <a:gd name="T35" fmla="*/ 12 h 12"/>
              <a:gd name="T36" fmla="*/ 32 w 32"/>
              <a:gd name="T37" fmla="*/ 11 h 12"/>
              <a:gd name="T38" fmla="*/ 29 w 32"/>
              <a:gd name="T39" fmla="*/ 9 h 12"/>
              <a:gd name="T40" fmla="*/ 28 w 32"/>
              <a:gd name="T41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" h="12">
                <a:moveTo>
                  <a:pt x="28" y="5"/>
                </a:moveTo>
                <a:cubicBezTo>
                  <a:pt x="25" y="4"/>
                  <a:pt x="21" y="4"/>
                  <a:pt x="16" y="5"/>
                </a:cubicBezTo>
                <a:cubicBezTo>
                  <a:pt x="11" y="5"/>
                  <a:pt x="9" y="5"/>
                  <a:pt x="7" y="5"/>
                </a:cubicBezTo>
                <a:cubicBezTo>
                  <a:pt x="6" y="4"/>
                  <a:pt x="5" y="3"/>
                  <a:pt x="8" y="2"/>
                </a:cubicBezTo>
                <a:cubicBezTo>
                  <a:pt x="10" y="1"/>
                  <a:pt x="12" y="1"/>
                  <a:pt x="14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0"/>
                  <a:pt x="6" y="1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4" y="2"/>
                  <a:pt x="4" y="2"/>
                </a:cubicBezTo>
                <a:cubicBezTo>
                  <a:pt x="1" y="3"/>
                  <a:pt x="1" y="5"/>
                  <a:pt x="4" y="6"/>
                </a:cubicBezTo>
                <a:cubicBezTo>
                  <a:pt x="7" y="7"/>
                  <a:pt x="11" y="7"/>
                  <a:pt x="17" y="6"/>
                </a:cubicBezTo>
                <a:cubicBezTo>
                  <a:pt x="21" y="6"/>
                  <a:pt x="23" y="6"/>
                  <a:pt x="25" y="6"/>
                </a:cubicBezTo>
                <a:cubicBezTo>
                  <a:pt x="27" y="7"/>
                  <a:pt x="27" y="8"/>
                  <a:pt x="24" y="9"/>
                </a:cubicBezTo>
                <a:cubicBezTo>
                  <a:pt x="22" y="10"/>
                  <a:pt x="20" y="10"/>
                  <a:pt x="18" y="11"/>
                </a:cubicBezTo>
                <a:cubicBezTo>
                  <a:pt x="19" y="12"/>
                  <a:pt x="19" y="12"/>
                  <a:pt x="19" y="12"/>
                </a:cubicBezTo>
                <a:cubicBezTo>
                  <a:pt x="21" y="12"/>
                  <a:pt x="24" y="11"/>
                  <a:pt x="26" y="10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9"/>
                  <a:pt x="29" y="9"/>
                  <a:pt x="29" y="9"/>
                </a:cubicBezTo>
                <a:cubicBezTo>
                  <a:pt x="32" y="8"/>
                  <a:pt x="31" y="6"/>
                  <a:pt x="28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56"/>
          <p:cNvSpPr>
            <a:spLocks noEditPoints="1"/>
          </p:cNvSpPr>
          <p:nvPr/>
        </p:nvSpPr>
        <p:spPr bwMode="auto">
          <a:xfrm>
            <a:off x="11144387" y="5340351"/>
            <a:ext cx="544442" cy="222250"/>
          </a:xfrm>
          <a:custGeom>
            <a:avLst/>
            <a:gdLst>
              <a:gd name="T0" fmla="*/ 192 w 192"/>
              <a:gd name="T1" fmla="*/ 13 h 78"/>
              <a:gd name="T2" fmla="*/ 110 w 192"/>
              <a:gd name="T3" fmla="*/ 0 h 78"/>
              <a:gd name="T4" fmla="*/ 0 w 192"/>
              <a:gd name="T5" fmla="*/ 49 h 78"/>
              <a:gd name="T6" fmla="*/ 92 w 192"/>
              <a:gd name="T7" fmla="*/ 78 h 78"/>
              <a:gd name="T8" fmla="*/ 192 w 192"/>
              <a:gd name="T9" fmla="*/ 13 h 78"/>
              <a:gd name="T10" fmla="*/ 153 w 192"/>
              <a:gd name="T11" fmla="*/ 15 h 78"/>
              <a:gd name="T12" fmla="*/ 160 w 192"/>
              <a:gd name="T13" fmla="*/ 18 h 78"/>
              <a:gd name="T14" fmla="*/ 153 w 192"/>
              <a:gd name="T15" fmla="*/ 22 h 78"/>
              <a:gd name="T16" fmla="*/ 146 w 192"/>
              <a:gd name="T17" fmla="*/ 18 h 78"/>
              <a:gd name="T18" fmla="*/ 153 w 192"/>
              <a:gd name="T19" fmla="*/ 15 h 78"/>
              <a:gd name="T20" fmla="*/ 114 w 192"/>
              <a:gd name="T21" fmla="*/ 8 h 78"/>
              <a:gd name="T22" fmla="*/ 121 w 192"/>
              <a:gd name="T23" fmla="*/ 11 h 78"/>
              <a:gd name="T24" fmla="*/ 114 w 192"/>
              <a:gd name="T25" fmla="*/ 14 h 78"/>
              <a:gd name="T26" fmla="*/ 108 w 192"/>
              <a:gd name="T27" fmla="*/ 11 h 78"/>
              <a:gd name="T28" fmla="*/ 114 w 192"/>
              <a:gd name="T29" fmla="*/ 8 h 78"/>
              <a:gd name="T30" fmla="*/ 103 w 192"/>
              <a:gd name="T31" fmla="*/ 20 h 78"/>
              <a:gd name="T32" fmla="*/ 133 w 192"/>
              <a:gd name="T33" fmla="*/ 33 h 78"/>
              <a:gd name="T34" fmla="*/ 103 w 192"/>
              <a:gd name="T35" fmla="*/ 46 h 78"/>
              <a:gd name="T36" fmla="*/ 74 w 192"/>
              <a:gd name="T37" fmla="*/ 33 h 78"/>
              <a:gd name="T38" fmla="*/ 103 w 192"/>
              <a:gd name="T39" fmla="*/ 20 h 78"/>
              <a:gd name="T40" fmla="*/ 43 w 192"/>
              <a:gd name="T41" fmla="*/ 51 h 78"/>
              <a:gd name="T42" fmla="*/ 32 w 192"/>
              <a:gd name="T43" fmla="*/ 46 h 78"/>
              <a:gd name="T44" fmla="*/ 43 w 192"/>
              <a:gd name="T45" fmla="*/ 40 h 78"/>
              <a:gd name="T46" fmla="*/ 55 w 192"/>
              <a:gd name="T47" fmla="*/ 46 h 78"/>
              <a:gd name="T48" fmla="*/ 43 w 192"/>
              <a:gd name="T49" fmla="*/ 51 h 78"/>
              <a:gd name="T50" fmla="*/ 73 w 192"/>
              <a:gd name="T51" fmla="*/ 60 h 78"/>
              <a:gd name="T52" fmla="*/ 85 w 192"/>
              <a:gd name="T53" fmla="*/ 54 h 78"/>
              <a:gd name="T54" fmla="*/ 96 w 192"/>
              <a:gd name="T55" fmla="*/ 60 h 78"/>
              <a:gd name="T56" fmla="*/ 85 w 192"/>
              <a:gd name="T57" fmla="*/ 65 h 78"/>
              <a:gd name="T58" fmla="*/ 73 w 192"/>
              <a:gd name="T59" fmla="*/ 6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78">
                <a:moveTo>
                  <a:pt x="192" y="13"/>
                </a:moveTo>
                <a:cubicBezTo>
                  <a:pt x="110" y="0"/>
                  <a:pt x="110" y="0"/>
                  <a:pt x="11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92" y="78"/>
                  <a:pt x="92" y="78"/>
                  <a:pt x="92" y="78"/>
                </a:cubicBezTo>
                <a:lnTo>
                  <a:pt x="192" y="13"/>
                </a:lnTo>
                <a:close/>
                <a:moveTo>
                  <a:pt x="153" y="15"/>
                </a:moveTo>
                <a:cubicBezTo>
                  <a:pt x="156" y="15"/>
                  <a:pt x="160" y="17"/>
                  <a:pt x="160" y="18"/>
                </a:cubicBezTo>
                <a:cubicBezTo>
                  <a:pt x="160" y="20"/>
                  <a:pt x="156" y="22"/>
                  <a:pt x="153" y="22"/>
                </a:cubicBezTo>
                <a:cubicBezTo>
                  <a:pt x="149" y="22"/>
                  <a:pt x="146" y="20"/>
                  <a:pt x="146" y="18"/>
                </a:cubicBezTo>
                <a:cubicBezTo>
                  <a:pt x="146" y="17"/>
                  <a:pt x="149" y="15"/>
                  <a:pt x="153" y="15"/>
                </a:cubicBezTo>
                <a:close/>
                <a:moveTo>
                  <a:pt x="114" y="8"/>
                </a:moveTo>
                <a:cubicBezTo>
                  <a:pt x="118" y="8"/>
                  <a:pt x="121" y="9"/>
                  <a:pt x="121" y="11"/>
                </a:cubicBezTo>
                <a:cubicBezTo>
                  <a:pt x="121" y="13"/>
                  <a:pt x="118" y="14"/>
                  <a:pt x="114" y="14"/>
                </a:cubicBezTo>
                <a:cubicBezTo>
                  <a:pt x="111" y="14"/>
                  <a:pt x="108" y="13"/>
                  <a:pt x="108" y="11"/>
                </a:cubicBezTo>
                <a:cubicBezTo>
                  <a:pt x="108" y="9"/>
                  <a:pt x="111" y="8"/>
                  <a:pt x="114" y="8"/>
                </a:cubicBezTo>
                <a:close/>
                <a:moveTo>
                  <a:pt x="103" y="20"/>
                </a:moveTo>
                <a:cubicBezTo>
                  <a:pt x="119" y="20"/>
                  <a:pt x="133" y="26"/>
                  <a:pt x="133" y="33"/>
                </a:cubicBezTo>
                <a:cubicBezTo>
                  <a:pt x="133" y="40"/>
                  <a:pt x="119" y="46"/>
                  <a:pt x="103" y="46"/>
                </a:cubicBezTo>
                <a:cubicBezTo>
                  <a:pt x="87" y="46"/>
                  <a:pt x="74" y="40"/>
                  <a:pt x="74" y="33"/>
                </a:cubicBezTo>
                <a:cubicBezTo>
                  <a:pt x="74" y="26"/>
                  <a:pt x="87" y="20"/>
                  <a:pt x="103" y="20"/>
                </a:cubicBezTo>
                <a:close/>
                <a:moveTo>
                  <a:pt x="43" y="51"/>
                </a:moveTo>
                <a:cubicBezTo>
                  <a:pt x="37" y="51"/>
                  <a:pt x="32" y="48"/>
                  <a:pt x="32" y="46"/>
                </a:cubicBezTo>
                <a:cubicBezTo>
                  <a:pt x="32" y="43"/>
                  <a:pt x="37" y="40"/>
                  <a:pt x="43" y="40"/>
                </a:cubicBezTo>
                <a:cubicBezTo>
                  <a:pt x="50" y="40"/>
                  <a:pt x="55" y="43"/>
                  <a:pt x="55" y="46"/>
                </a:cubicBezTo>
                <a:cubicBezTo>
                  <a:pt x="55" y="48"/>
                  <a:pt x="50" y="51"/>
                  <a:pt x="43" y="51"/>
                </a:cubicBezTo>
                <a:close/>
                <a:moveTo>
                  <a:pt x="73" y="60"/>
                </a:moveTo>
                <a:cubicBezTo>
                  <a:pt x="73" y="57"/>
                  <a:pt x="78" y="54"/>
                  <a:pt x="85" y="54"/>
                </a:cubicBezTo>
                <a:cubicBezTo>
                  <a:pt x="91" y="54"/>
                  <a:pt x="96" y="57"/>
                  <a:pt x="96" y="60"/>
                </a:cubicBezTo>
                <a:cubicBezTo>
                  <a:pt x="96" y="62"/>
                  <a:pt x="91" y="65"/>
                  <a:pt x="85" y="65"/>
                </a:cubicBezTo>
                <a:cubicBezTo>
                  <a:pt x="78" y="65"/>
                  <a:pt x="73" y="62"/>
                  <a:pt x="73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57"/>
          <p:cNvSpPr/>
          <p:nvPr/>
        </p:nvSpPr>
        <p:spPr bwMode="auto">
          <a:xfrm>
            <a:off x="11144387" y="5445126"/>
            <a:ext cx="544442" cy="196850"/>
          </a:xfrm>
          <a:custGeom>
            <a:avLst/>
            <a:gdLst>
              <a:gd name="T0" fmla="*/ 93 w 192"/>
              <a:gd name="T1" fmla="*/ 51 h 69"/>
              <a:gd name="T2" fmla="*/ 24 w 192"/>
              <a:gd name="T3" fmla="*/ 29 h 69"/>
              <a:gd name="T4" fmla="*/ 0 w 192"/>
              <a:gd name="T5" fmla="*/ 40 h 69"/>
              <a:gd name="T6" fmla="*/ 92 w 192"/>
              <a:gd name="T7" fmla="*/ 69 h 69"/>
              <a:gd name="T8" fmla="*/ 192 w 192"/>
              <a:gd name="T9" fmla="*/ 4 h 69"/>
              <a:gd name="T10" fmla="*/ 169 w 192"/>
              <a:gd name="T11" fmla="*/ 0 h 69"/>
              <a:gd name="T12" fmla="*/ 93 w 192"/>
              <a:gd name="T13" fmla="*/ 5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69">
                <a:moveTo>
                  <a:pt x="93" y="51"/>
                </a:moveTo>
                <a:cubicBezTo>
                  <a:pt x="94" y="51"/>
                  <a:pt x="24" y="29"/>
                  <a:pt x="24" y="29"/>
                </a:cubicBezTo>
                <a:cubicBezTo>
                  <a:pt x="0" y="40"/>
                  <a:pt x="0" y="40"/>
                  <a:pt x="0" y="40"/>
                </a:cubicBezTo>
                <a:cubicBezTo>
                  <a:pt x="92" y="69"/>
                  <a:pt x="92" y="69"/>
                  <a:pt x="92" y="69"/>
                </a:cubicBezTo>
                <a:cubicBezTo>
                  <a:pt x="192" y="4"/>
                  <a:pt x="192" y="4"/>
                  <a:pt x="192" y="4"/>
                </a:cubicBezTo>
                <a:cubicBezTo>
                  <a:pt x="169" y="0"/>
                  <a:pt x="169" y="0"/>
                  <a:pt x="169" y="0"/>
                </a:cubicBezTo>
                <a:lnTo>
                  <a:pt x="93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58"/>
          <p:cNvSpPr/>
          <p:nvPr/>
        </p:nvSpPr>
        <p:spPr bwMode="auto">
          <a:xfrm>
            <a:off x="11144387" y="5519738"/>
            <a:ext cx="544442" cy="195263"/>
          </a:xfrm>
          <a:custGeom>
            <a:avLst/>
            <a:gdLst>
              <a:gd name="T0" fmla="*/ 93 w 192"/>
              <a:gd name="T1" fmla="*/ 51 h 69"/>
              <a:gd name="T2" fmla="*/ 24 w 192"/>
              <a:gd name="T3" fmla="*/ 29 h 69"/>
              <a:gd name="T4" fmla="*/ 0 w 192"/>
              <a:gd name="T5" fmla="*/ 40 h 69"/>
              <a:gd name="T6" fmla="*/ 92 w 192"/>
              <a:gd name="T7" fmla="*/ 69 h 69"/>
              <a:gd name="T8" fmla="*/ 192 w 192"/>
              <a:gd name="T9" fmla="*/ 4 h 69"/>
              <a:gd name="T10" fmla="*/ 169 w 192"/>
              <a:gd name="T11" fmla="*/ 0 h 69"/>
              <a:gd name="T12" fmla="*/ 93 w 192"/>
              <a:gd name="T13" fmla="*/ 5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69">
                <a:moveTo>
                  <a:pt x="93" y="51"/>
                </a:moveTo>
                <a:cubicBezTo>
                  <a:pt x="94" y="51"/>
                  <a:pt x="24" y="29"/>
                  <a:pt x="24" y="29"/>
                </a:cubicBezTo>
                <a:cubicBezTo>
                  <a:pt x="0" y="40"/>
                  <a:pt x="0" y="40"/>
                  <a:pt x="0" y="40"/>
                </a:cubicBezTo>
                <a:cubicBezTo>
                  <a:pt x="92" y="69"/>
                  <a:pt x="92" y="69"/>
                  <a:pt x="92" y="69"/>
                </a:cubicBezTo>
                <a:cubicBezTo>
                  <a:pt x="192" y="4"/>
                  <a:pt x="192" y="4"/>
                  <a:pt x="192" y="4"/>
                </a:cubicBezTo>
                <a:cubicBezTo>
                  <a:pt x="169" y="0"/>
                  <a:pt x="169" y="0"/>
                  <a:pt x="169" y="0"/>
                </a:cubicBezTo>
                <a:lnTo>
                  <a:pt x="93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59"/>
          <p:cNvSpPr/>
          <p:nvPr/>
        </p:nvSpPr>
        <p:spPr bwMode="auto">
          <a:xfrm>
            <a:off x="11144387" y="5592763"/>
            <a:ext cx="544442" cy="196850"/>
          </a:xfrm>
          <a:custGeom>
            <a:avLst/>
            <a:gdLst>
              <a:gd name="T0" fmla="*/ 93 w 192"/>
              <a:gd name="T1" fmla="*/ 51 h 69"/>
              <a:gd name="T2" fmla="*/ 24 w 192"/>
              <a:gd name="T3" fmla="*/ 29 h 69"/>
              <a:gd name="T4" fmla="*/ 0 w 192"/>
              <a:gd name="T5" fmla="*/ 40 h 69"/>
              <a:gd name="T6" fmla="*/ 92 w 192"/>
              <a:gd name="T7" fmla="*/ 69 h 69"/>
              <a:gd name="T8" fmla="*/ 192 w 192"/>
              <a:gd name="T9" fmla="*/ 4 h 69"/>
              <a:gd name="T10" fmla="*/ 169 w 192"/>
              <a:gd name="T11" fmla="*/ 0 h 69"/>
              <a:gd name="T12" fmla="*/ 93 w 192"/>
              <a:gd name="T13" fmla="*/ 5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69">
                <a:moveTo>
                  <a:pt x="93" y="51"/>
                </a:moveTo>
                <a:cubicBezTo>
                  <a:pt x="94" y="51"/>
                  <a:pt x="24" y="29"/>
                  <a:pt x="24" y="29"/>
                </a:cubicBezTo>
                <a:cubicBezTo>
                  <a:pt x="0" y="40"/>
                  <a:pt x="0" y="40"/>
                  <a:pt x="0" y="40"/>
                </a:cubicBezTo>
                <a:cubicBezTo>
                  <a:pt x="92" y="69"/>
                  <a:pt x="92" y="69"/>
                  <a:pt x="92" y="69"/>
                </a:cubicBezTo>
                <a:cubicBezTo>
                  <a:pt x="192" y="4"/>
                  <a:pt x="192" y="4"/>
                  <a:pt x="192" y="4"/>
                </a:cubicBezTo>
                <a:cubicBezTo>
                  <a:pt x="169" y="0"/>
                  <a:pt x="169" y="0"/>
                  <a:pt x="169" y="0"/>
                </a:cubicBezTo>
                <a:lnTo>
                  <a:pt x="93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60"/>
          <p:cNvSpPr>
            <a:spLocks noEditPoints="1"/>
          </p:cNvSpPr>
          <p:nvPr/>
        </p:nvSpPr>
        <p:spPr bwMode="auto">
          <a:xfrm>
            <a:off x="2874588" y="5334001"/>
            <a:ext cx="546029" cy="463550"/>
          </a:xfrm>
          <a:custGeom>
            <a:avLst/>
            <a:gdLst>
              <a:gd name="T0" fmla="*/ 191 w 192"/>
              <a:gd name="T1" fmla="*/ 0 h 163"/>
              <a:gd name="T2" fmla="*/ 1 w 192"/>
              <a:gd name="T3" fmla="*/ 0 h 163"/>
              <a:gd name="T4" fmla="*/ 0 w 192"/>
              <a:gd name="T5" fmla="*/ 1 h 163"/>
              <a:gd name="T6" fmla="*/ 0 w 192"/>
              <a:gd name="T7" fmla="*/ 123 h 163"/>
              <a:gd name="T8" fmla="*/ 1 w 192"/>
              <a:gd name="T9" fmla="*/ 124 h 163"/>
              <a:gd name="T10" fmla="*/ 54 w 192"/>
              <a:gd name="T11" fmla="*/ 124 h 163"/>
              <a:gd name="T12" fmla="*/ 54 w 192"/>
              <a:gd name="T13" fmla="*/ 134 h 163"/>
              <a:gd name="T14" fmla="*/ 20 w 192"/>
              <a:gd name="T15" fmla="*/ 134 h 163"/>
              <a:gd name="T16" fmla="*/ 18 w 192"/>
              <a:gd name="T17" fmla="*/ 135 h 163"/>
              <a:gd name="T18" fmla="*/ 18 w 192"/>
              <a:gd name="T19" fmla="*/ 162 h 163"/>
              <a:gd name="T20" fmla="*/ 20 w 192"/>
              <a:gd name="T21" fmla="*/ 163 h 163"/>
              <a:gd name="T22" fmla="*/ 172 w 192"/>
              <a:gd name="T23" fmla="*/ 163 h 163"/>
              <a:gd name="T24" fmla="*/ 173 w 192"/>
              <a:gd name="T25" fmla="*/ 162 h 163"/>
              <a:gd name="T26" fmla="*/ 173 w 192"/>
              <a:gd name="T27" fmla="*/ 135 h 163"/>
              <a:gd name="T28" fmla="*/ 172 w 192"/>
              <a:gd name="T29" fmla="*/ 134 h 163"/>
              <a:gd name="T30" fmla="*/ 137 w 192"/>
              <a:gd name="T31" fmla="*/ 134 h 163"/>
              <a:gd name="T32" fmla="*/ 137 w 192"/>
              <a:gd name="T33" fmla="*/ 124 h 163"/>
              <a:gd name="T34" fmla="*/ 191 w 192"/>
              <a:gd name="T35" fmla="*/ 124 h 163"/>
              <a:gd name="T36" fmla="*/ 192 w 192"/>
              <a:gd name="T37" fmla="*/ 123 h 163"/>
              <a:gd name="T38" fmla="*/ 192 w 192"/>
              <a:gd name="T39" fmla="*/ 1 h 163"/>
              <a:gd name="T40" fmla="*/ 191 w 192"/>
              <a:gd name="T41" fmla="*/ 0 h 163"/>
              <a:gd name="T42" fmla="*/ 173 w 192"/>
              <a:gd name="T43" fmla="*/ 105 h 163"/>
              <a:gd name="T44" fmla="*/ 18 w 192"/>
              <a:gd name="T45" fmla="*/ 105 h 163"/>
              <a:gd name="T46" fmla="*/ 18 w 192"/>
              <a:gd name="T47" fmla="*/ 18 h 163"/>
              <a:gd name="T48" fmla="*/ 173 w 192"/>
              <a:gd name="T49" fmla="*/ 18 h 163"/>
              <a:gd name="T50" fmla="*/ 173 w 192"/>
              <a:gd name="T51" fmla="*/ 10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2" h="163">
                <a:moveTo>
                  <a:pt x="19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4"/>
                  <a:pt x="1" y="124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54" y="134"/>
                  <a:pt x="54" y="134"/>
                  <a:pt x="54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19" y="134"/>
                  <a:pt x="18" y="135"/>
                  <a:pt x="18" y="135"/>
                </a:cubicBezTo>
                <a:cubicBezTo>
                  <a:pt x="18" y="162"/>
                  <a:pt x="18" y="162"/>
                  <a:pt x="18" y="162"/>
                </a:cubicBezTo>
                <a:cubicBezTo>
                  <a:pt x="18" y="163"/>
                  <a:pt x="19" y="163"/>
                  <a:pt x="20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3" y="163"/>
                  <a:pt x="173" y="162"/>
                </a:cubicBezTo>
                <a:cubicBezTo>
                  <a:pt x="173" y="135"/>
                  <a:pt x="173" y="135"/>
                  <a:pt x="173" y="135"/>
                </a:cubicBezTo>
                <a:cubicBezTo>
                  <a:pt x="173" y="135"/>
                  <a:pt x="172" y="134"/>
                  <a:pt x="172" y="134"/>
                </a:cubicBezTo>
                <a:cubicBezTo>
                  <a:pt x="137" y="134"/>
                  <a:pt x="137" y="134"/>
                  <a:pt x="137" y="134"/>
                </a:cubicBezTo>
                <a:cubicBezTo>
                  <a:pt x="137" y="124"/>
                  <a:pt x="137" y="124"/>
                  <a:pt x="137" y="124"/>
                </a:cubicBezTo>
                <a:cubicBezTo>
                  <a:pt x="191" y="124"/>
                  <a:pt x="191" y="124"/>
                  <a:pt x="191" y="124"/>
                </a:cubicBezTo>
                <a:cubicBezTo>
                  <a:pt x="191" y="124"/>
                  <a:pt x="192" y="123"/>
                  <a:pt x="192" y="123"/>
                </a:cubicBezTo>
                <a:cubicBezTo>
                  <a:pt x="192" y="1"/>
                  <a:pt x="192" y="1"/>
                  <a:pt x="192" y="1"/>
                </a:cubicBezTo>
                <a:cubicBezTo>
                  <a:pt x="192" y="0"/>
                  <a:pt x="191" y="0"/>
                  <a:pt x="191" y="0"/>
                </a:cubicBezTo>
                <a:close/>
                <a:moveTo>
                  <a:pt x="173" y="105"/>
                </a:moveTo>
                <a:cubicBezTo>
                  <a:pt x="18" y="105"/>
                  <a:pt x="18" y="105"/>
                  <a:pt x="18" y="105"/>
                </a:cubicBezTo>
                <a:cubicBezTo>
                  <a:pt x="18" y="18"/>
                  <a:pt x="18" y="18"/>
                  <a:pt x="18" y="18"/>
                </a:cubicBezTo>
                <a:cubicBezTo>
                  <a:pt x="173" y="18"/>
                  <a:pt x="173" y="18"/>
                  <a:pt x="173" y="18"/>
                </a:cubicBezTo>
                <a:lnTo>
                  <a:pt x="173" y="1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61"/>
          <p:cNvSpPr/>
          <p:nvPr/>
        </p:nvSpPr>
        <p:spPr bwMode="auto">
          <a:xfrm>
            <a:off x="2974587" y="5541963"/>
            <a:ext cx="22222" cy="68263"/>
          </a:xfrm>
          <a:custGeom>
            <a:avLst/>
            <a:gdLst>
              <a:gd name="T0" fmla="*/ 4 w 8"/>
              <a:gd name="T1" fmla="*/ 24 h 24"/>
              <a:gd name="T2" fmla="*/ 8 w 8"/>
              <a:gd name="T3" fmla="*/ 20 h 24"/>
              <a:gd name="T4" fmla="*/ 8 w 8"/>
              <a:gd name="T5" fmla="*/ 4 h 24"/>
              <a:gd name="T6" fmla="*/ 4 w 8"/>
              <a:gd name="T7" fmla="*/ 0 h 24"/>
              <a:gd name="T8" fmla="*/ 0 w 8"/>
              <a:gd name="T9" fmla="*/ 4 h 24"/>
              <a:gd name="T10" fmla="*/ 0 w 8"/>
              <a:gd name="T11" fmla="*/ 20 h 24"/>
              <a:gd name="T12" fmla="*/ 4 w 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4">
                <a:moveTo>
                  <a:pt x="4" y="24"/>
                </a:moveTo>
                <a:cubicBezTo>
                  <a:pt x="6" y="24"/>
                  <a:pt x="8" y="23"/>
                  <a:pt x="8" y="20"/>
                </a:cubicBezTo>
                <a:cubicBezTo>
                  <a:pt x="8" y="4"/>
                  <a:pt x="8" y="4"/>
                  <a:pt x="8" y="4"/>
                </a:cubicBezTo>
                <a:cubicBezTo>
                  <a:pt x="8" y="1"/>
                  <a:pt x="6" y="0"/>
                  <a:pt x="4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1" y="24"/>
                  <a:pt x="4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162"/>
          <p:cNvSpPr/>
          <p:nvPr/>
        </p:nvSpPr>
        <p:spPr bwMode="auto">
          <a:xfrm>
            <a:off x="3033317" y="5567363"/>
            <a:ext cx="23809" cy="42863"/>
          </a:xfrm>
          <a:custGeom>
            <a:avLst/>
            <a:gdLst>
              <a:gd name="T0" fmla="*/ 4 w 8"/>
              <a:gd name="T1" fmla="*/ 15 h 15"/>
              <a:gd name="T2" fmla="*/ 8 w 8"/>
              <a:gd name="T3" fmla="*/ 11 h 15"/>
              <a:gd name="T4" fmla="*/ 8 w 8"/>
              <a:gd name="T5" fmla="*/ 4 h 15"/>
              <a:gd name="T6" fmla="*/ 4 w 8"/>
              <a:gd name="T7" fmla="*/ 0 h 15"/>
              <a:gd name="T8" fmla="*/ 0 w 8"/>
              <a:gd name="T9" fmla="*/ 4 h 15"/>
              <a:gd name="T10" fmla="*/ 0 w 8"/>
              <a:gd name="T11" fmla="*/ 11 h 15"/>
              <a:gd name="T12" fmla="*/ 4 w 8"/>
              <a:gd name="T13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5">
                <a:moveTo>
                  <a:pt x="4" y="15"/>
                </a:moveTo>
                <a:cubicBezTo>
                  <a:pt x="6" y="15"/>
                  <a:pt x="8" y="14"/>
                  <a:pt x="8" y="11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4"/>
                  <a:pt x="2" y="15"/>
                  <a:pt x="4" y="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63"/>
          <p:cNvSpPr/>
          <p:nvPr/>
        </p:nvSpPr>
        <p:spPr bwMode="auto">
          <a:xfrm>
            <a:off x="3096809" y="5495926"/>
            <a:ext cx="22222" cy="114300"/>
          </a:xfrm>
          <a:custGeom>
            <a:avLst/>
            <a:gdLst>
              <a:gd name="T0" fmla="*/ 4 w 8"/>
              <a:gd name="T1" fmla="*/ 40 h 40"/>
              <a:gd name="T2" fmla="*/ 8 w 8"/>
              <a:gd name="T3" fmla="*/ 36 h 40"/>
              <a:gd name="T4" fmla="*/ 8 w 8"/>
              <a:gd name="T5" fmla="*/ 4 h 40"/>
              <a:gd name="T6" fmla="*/ 4 w 8"/>
              <a:gd name="T7" fmla="*/ 0 h 40"/>
              <a:gd name="T8" fmla="*/ 0 w 8"/>
              <a:gd name="T9" fmla="*/ 4 h 40"/>
              <a:gd name="T10" fmla="*/ 0 w 8"/>
              <a:gd name="T11" fmla="*/ 36 h 40"/>
              <a:gd name="T12" fmla="*/ 4 w 8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0">
                <a:moveTo>
                  <a:pt x="4" y="40"/>
                </a:moveTo>
                <a:cubicBezTo>
                  <a:pt x="6" y="40"/>
                  <a:pt x="8" y="39"/>
                  <a:pt x="8" y="36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9"/>
                  <a:pt x="1" y="40"/>
                  <a:pt x="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164"/>
          <p:cNvSpPr/>
          <p:nvPr/>
        </p:nvSpPr>
        <p:spPr bwMode="auto">
          <a:xfrm>
            <a:off x="3155539" y="5440363"/>
            <a:ext cx="23809" cy="169863"/>
          </a:xfrm>
          <a:custGeom>
            <a:avLst/>
            <a:gdLst>
              <a:gd name="T0" fmla="*/ 4 w 8"/>
              <a:gd name="T1" fmla="*/ 60 h 60"/>
              <a:gd name="T2" fmla="*/ 8 w 8"/>
              <a:gd name="T3" fmla="*/ 56 h 60"/>
              <a:gd name="T4" fmla="*/ 8 w 8"/>
              <a:gd name="T5" fmla="*/ 4 h 60"/>
              <a:gd name="T6" fmla="*/ 4 w 8"/>
              <a:gd name="T7" fmla="*/ 0 h 60"/>
              <a:gd name="T8" fmla="*/ 0 w 8"/>
              <a:gd name="T9" fmla="*/ 4 h 60"/>
              <a:gd name="T10" fmla="*/ 0 w 8"/>
              <a:gd name="T11" fmla="*/ 56 h 60"/>
              <a:gd name="T12" fmla="*/ 4 w 8"/>
              <a:gd name="T1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60">
                <a:moveTo>
                  <a:pt x="4" y="60"/>
                </a:moveTo>
                <a:cubicBezTo>
                  <a:pt x="6" y="60"/>
                  <a:pt x="8" y="59"/>
                  <a:pt x="8" y="56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0"/>
                  <a:pt x="4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Freeform 165"/>
          <p:cNvSpPr/>
          <p:nvPr/>
        </p:nvSpPr>
        <p:spPr bwMode="auto">
          <a:xfrm>
            <a:off x="3219030" y="5522913"/>
            <a:ext cx="22222" cy="87313"/>
          </a:xfrm>
          <a:custGeom>
            <a:avLst/>
            <a:gdLst>
              <a:gd name="T0" fmla="*/ 4 w 8"/>
              <a:gd name="T1" fmla="*/ 31 h 31"/>
              <a:gd name="T2" fmla="*/ 8 w 8"/>
              <a:gd name="T3" fmla="*/ 27 h 31"/>
              <a:gd name="T4" fmla="*/ 8 w 8"/>
              <a:gd name="T5" fmla="*/ 4 h 31"/>
              <a:gd name="T6" fmla="*/ 4 w 8"/>
              <a:gd name="T7" fmla="*/ 0 h 31"/>
              <a:gd name="T8" fmla="*/ 0 w 8"/>
              <a:gd name="T9" fmla="*/ 4 h 31"/>
              <a:gd name="T10" fmla="*/ 0 w 8"/>
              <a:gd name="T11" fmla="*/ 27 h 31"/>
              <a:gd name="T12" fmla="*/ 4 w 8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1">
                <a:moveTo>
                  <a:pt x="4" y="31"/>
                </a:moveTo>
                <a:cubicBezTo>
                  <a:pt x="6" y="31"/>
                  <a:pt x="8" y="30"/>
                  <a:pt x="8" y="27"/>
                </a:cubicBezTo>
                <a:cubicBezTo>
                  <a:pt x="8" y="4"/>
                  <a:pt x="8" y="4"/>
                  <a:pt x="8" y="4"/>
                </a:cubicBezTo>
                <a:cubicBezTo>
                  <a:pt x="8" y="1"/>
                  <a:pt x="6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2" y="31"/>
                  <a:pt x="4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166"/>
          <p:cNvSpPr/>
          <p:nvPr/>
        </p:nvSpPr>
        <p:spPr bwMode="auto">
          <a:xfrm>
            <a:off x="3277760" y="5405438"/>
            <a:ext cx="23809" cy="204788"/>
          </a:xfrm>
          <a:custGeom>
            <a:avLst/>
            <a:gdLst>
              <a:gd name="T0" fmla="*/ 4 w 8"/>
              <a:gd name="T1" fmla="*/ 72 h 72"/>
              <a:gd name="T2" fmla="*/ 8 w 8"/>
              <a:gd name="T3" fmla="*/ 68 h 72"/>
              <a:gd name="T4" fmla="*/ 8 w 8"/>
              <a:gd name="T5" fmla="*/ 4 h 72"/>
              <a:gd name="T6" fmla="*/ 4 w 8"/>
              <a:gd name="T7" fmla="*/ 0 h 72"/>
              <a:gd name="T8" fmla="*/ 0 w 8"/>
              <a:gd name="T9" fmla="*/ 4 h 72"/>
              <a:gd name="T10" fmla="*/ 0 w 8"/>
              <a:gd name="T11" fmla="*/ 68 h 72"/>
              <a:gd name="T12" fmla="*/ 4 w 8"/>
              <a:gd name="T13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72">
                <a:moveTo>
                  <a:pt x="4" y="72"/>
                </a:moveTo>
                <a:cubicBezTo>
                  <a:pt x="7" y="72"/>
                  <a:pt x="8" y="71"/>
                  <a:pt x="8" y="68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1"/>
                  <a:pt x="2" y="72"/>
                  <a:pt x="4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67"/>
          <p:cNvSpPr/>
          <p:nvPr/>
        </p:nvSpPr>
        <p:spPr bwMode="auto">
          <a:xfrm>
            <a:off x="1761895" y="5595938"/>
            <a:ext cx="236507" cy="230188"/>
          </a:xfrm>
          <a:custGeom>
            <a:avLst/>
            <a:gdLst>
              <a:gd name="T0" fmla="*/ 48 w 83"/>
              <a:gd name="T1" fmla="*/ 0 h 81"/>
              <a:gd name="T2" fmla="*/ 0 w 83"/>
              <a:gd name="T3" fmla="*/ 51 h 81"/>
              <a:gd name="T4" fmla="*/ 0 w 83"/>
              <a:gd name="T5" fmla="*/ 81 h 81"/>
              <a:gd name="T6" fmla="*/ 83 w 83"/>
              <a:gd name="T7" fmla="*/ 81 h 81"/>
              <a:gd name="T8" fmla="*/ 49 w 83"/>
              <a:gd name="T9" fmla="*/ 0 h 81"/>
              <a:gd name="T10" fmla="*/ 48 w 83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1">
                <a:moveTo>
                  <a:pt x="48" y="0"/>
                </a:moveTo>
                <a:cubicBezTo>
                  <a:pt x="21" y="1"/>
                  <a:pt x="0" y="24"/>
                  <a:pt x="0" y="51"/>
                </a:cubicBezTo>
                <a:cubicBezTo>
                  <a:pt x="0" y="81"/>
                  <a:pt x="0" y="81"/>
                  <a:pt x="0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49" y="0"/>
                  <a:pt x="49" y="0"/>
                  <a:pt x="49" y="0"/>
                </a:cubicBezTo>
                <a:lnTo>
                  <a:pt x="4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68"/>
          <p:cNvSpPr/>
          <p:nvPr/>
        </p:nvSpPr>
        <p:spPr bwMode="auto">
          <a:xfrm>
            <a:off x="1999989" y="5595938"/>
            <a:ext cx="239681" cy="230188"/>
          </a:xfrm>
          <a:custGeom>
            <a:avLst/>
            <a:gdLst>
              <a:gd name="T0" fmla="*/ 35 w 84"/>
              <a:gd name="T1" fmla="*/ 0 h 81"/>
              <a:gd name="T2" fmla="*/ 34 w 84"/>
              <a:gd name="T3" fmla="*/ 0 h 81"/>
              <a:gd name="T4" fmla="*/ 0 w 84"/>
              <a:gd name="T5" fmla="*/ 81 h 81"/>
              <a:gd name="T6" fmla="*/ 84 w 84"/>
              <a:gd name="T7" fmla="*/ 81 h 81"/>
              <a:gd name="T8" fmla="*/ 84 w 84"/>
              <a:gd name="T9" fmla="*/ 51 h 81"/>
              <a:gd name="T10" fmla="*/ 35 w 84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1">
                <a:moveTo>
                  <a:pt x="35" y="0"/>
                </a:moveTo>
                <a:cubicBezTo>
                  <a:pt x="34" y="0"/>
                  <a:pt x="34" y="0"/>
                  <a:pt x="34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51"/>
                  <a:pt x="84" y="51"/>
                  <a:pt x="84" y="51"/>
                </a:cubicBezTo>
                <a:cubicBezTo>
                  <a:pt x="84" y="24"/>
                  <a:pt x="62" y="1"/>
                  <a:pt x="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169"/>
          <p:cNvSpPr/>
          <p:nvPr/>
        </p:nvSpPr>
        <p:spPr bwMode="auto">
          <a:xfrm>
            <a:off x="1690467" y="5454651"/>
            <a:ext cx="161904" cy="93663"/>
          </a:xfrm>
          <a:custGeom>
            <a:avLst/>
            <a:gdLst>
              <a:gd name="T0" fmla="*/ 57 w 57"/>
              <a:gd name="T1" fmla="*/ 22 h 33"/>
              <a:gd name="T2" fmla="*/ 57 w 57"/>
              <a:gd name="T3" fmla="*/ 21 h 33"/>
              <a:gd name="T4" fmla="*/ 52 w 57"/>
              <a:gd name="T5" fmla="*/ 1 h 33"/>
              <a:gd name="T6" fmla="*/ 51 w 57"/>
              <a:gd name="T7" fmla="*/ 0 h 33"/>
              <a:gd name="T8" fmla="*/ 51 w 57"/>
              <a:gd name="T9" fmla="*/ 0 h 33"/>
              <a:gd name="T10" fmla="*/ 9 w 57"/>
              <a:gd name="T11" fmla="*/ 10 h 33"/>
              <a:gd name="T12" fmla="*/ 2 w 57"/>
              <a:gd name="T13" fmla="*/ 15 h 33"/>
              <a:gd name="T14" fmla="*/ 1 w 57"/>
              <a:gd name="T15" fmla="*/ 24 h 33"/>
              <a:gd name="T16" fmla="*/ 12 w 57"/>
              <a:gd name="T17" fmla="*/ 33 h 33"/>
              <a:gd name="T18" fmla="*/ 15 w 57"/>
              <a:gd name="T19" fmla="*/ 32 h 33"/>
              <a:gd name="T20" fmla="*/ 56 w 57"/>
              <a:gd name="T21" fmla="*/ 23 h 33"/>
              <a:gd name="T22" fmla="*/ 57 w 57"/>
              <a:gd name="T23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" h="33">
                <a:moveTo>
                  <a:pt x="57" y="22"/>
                </a:moveTo>
                <a:cubicBezTo>
                  <a:pt x="57" y="22"/>
                  <a:pt x="57" y="22"/>
                  <a:pt x="57" y="21"/>
                </a:cubicBezTo>
                <a:cubicBezTo>
                  <a:pt x="52" y="1"/>
                  <a:pt x="52" y="1"/>
                  <a:pt x="52" y="1"/>
                </a:cubicBezTo>
                <a:cubicBezTo>
                  <a:pt x="52" y="1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1"/>
                  <a:pt x="4" y="13"/>
                  <a:pt x="2" y="15"/>
                </a:cubicBezTo>
                <a:cubicBezTo>
                  <a:pt x="1" y="18"/>
                  <a:pt x="0" y="21"/>
                  <a:pt x="1" y="24"/>
                </a:cubicBezTo>
                <a:cubicBezTo>
                  <a:pt x="2" y="29"/>
                  <a:pt x="7" y="33"/>
                  <a:pt x="12" y="33"/>
                </a:cubicBezTo>
                <a:cubicBezTo>
                  <a:pt x="13" y="33"/>
                  <a:pt x="14" y="33"/>
                  <a:pt x="15" y="32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2"/>
                  <a:pt x="56" y="22"/>
                  <a:pt x="57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70"/>
          <p:cNvSpPr>
            <a:spLocks noEditPoints="1"/>
          </p:cNvSpPr>
          <p:nvPr/>
        </p:nvSpPr>
        <p:spPr bwMode="auto">
          <a:xfrm>
            <a:off x="1847609" y="5305426"/>
            <a:ext cx="309522" cy="285750"/>
          </a:xfrm>
          <a:custGeom>
            <a:avLst/>
            <a:gdLst>
              <a:gd name="T0" fmla="*/ 55 w 109"/>
              <a:gd name="T1" fmla="*/ 100 h 100"/>
              <a:gd name="T2" fmla="*/ 55 w 109"/>
              <a:gd name="T3" fmla="*/ 100 h 100"/>
              <a:gd name="T4" fmla="*/ 66 w 109"/>
              <a:gd name="T5" fmla="*/ 98 h 100"/>
              <a:gd name="T6" fmla="*/ 103 w 109"/>
              <a:gd name="T7" fmla="*/ 38 h 100"/>
              <a:gd name="T8" fmla="*/ 55 w 109"/>
              <a:gd name="T9" fmla="*/ 0 h 100"/>
              <a:gd name="T10" fmla="*/ 43 w 109"/>
              <a:gd name="T11" fmla="*/ 1 h 100"/>
              <a:gd name="T12" fmla="*/ 6 w 109"/>
              <a:gd name="T13" fmla="*/ 61 h 100"/>
              <a:gd name="T14" fmla="*/ 55 w 109"/>
              <a:gd name="T15" fmla="*/ 100 h 100"/>
              <a:gd name="T16" fmla="*/ 54 w 109"/>
              <a:gd name="T17" fmla="*/ 21 h 100"/>
              <a:gd name="T18" fmla="*/ 83 w 109"/>
              <a:gd name="T19" fmla="*/ 50 h 100"/>
              <a:gd name="T20" fmla="*/ 54 w 109"/>
              <a:gd name="T21" fmla="*/ 80 h 100"/>
              <a:gd name="T22" fmla="*/ 24 w 109"/>
              <a:gd name="T23" fmla="*/ 50 h 100"/>
              <a:gd name="T24" fmla="*/ 54 w 109"/>
              <a:gd name="T25" fmla="*/ 2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00">
                <a:moveTo>
                  <a:pt x="55" y="100"/>
                </a:moveTo>
                <a:cubicBezTo>
                  <a:pt x="55" y="100"/>
                  <a:pt x="55" y="100"/>
                  <a:pt x="55" y="100"/>
                </a:cubicBezTo>
                <a:cubicBezTo>
                  <a:pt x="58" y="100"/>
                  <a:pt x="62" y="99"/>
                  <a:pt x="66" y="98"/>
                </a:cubicBezTo>
                <a:cubicBezTo>
                  <a:pt x="93" y="92"/>
                  <a:pt x="109" y="65"/>
                  <a:pt x="103" y="38"/>
                </a:cubicBezTo>
                <a:cubicBezTo>
                  <a:pt x="98" y="16"/>
                  <a:pt x="78" y="0"/>
                  <a:pt x="55" y="0"/>
                </a:cubicBezTo>
                <a:cubicBezTo>
                  <a:pt x="51" y="0"/>
                  <a:pt x="47" y="0"/>
                  <a:pt x="43" y="1"/>
                </a:cubicBezTo>
                <a:cubicBezTo>
                  <a:pt x="16" y="8"/>
                  <a:pt x="0" y="35"/>
                  <a:pt x="6" y="61"/>
                </a:cubicBezTo>
                <a:cubicBezTo>
                  <a:pt x="12" y="84"/>
                  <a:pt x="32" y="100"/>
                  <a:pt x="55" y="100"/>
                </a:cubicBezTo>
                <a:close/>
                <a:moveTo>
                  <a:pt x="54" y="21"/>
                </a:moveTo>
                <a:cubicBezTo>
                  <a:pt x="70" y="21"/>
                  <a:pt x="83" y="34"/>
                  <a:pt x="83" y="50"/>
                </a:cubicBezTo>
                <a:cubicBezTo>
                  <a:pt x="83" y="67"/>
                  <a:pt x="70" y="80"/>
                  <a:pt x="54" y="80"/>
                </a:cubicBezTo>
                <a:cubicBezTo>
                  <a:pt x="38" y="80"/>
                  <a:pt x="24" y="67"/>
                  <a:pt x="24" y="50"/>
                </a:cubicBezTo>
                <a:cubicBezTo>
                  <a:pt x="24" y="34"/>
                  <a:pt x="38" y="21"/>
                  <a:pt x="5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171"/>
          <p:cNvSpPr>
            <a:spLocks noEditPoints="1"/>
          </p:cNvSpPr>
          <p:nvPr/>
        </p:nvSpPr>
        <p:spPr bwMode="auto">
          <a:xfrm>
            <a:off x="4050772" y="2397126"/>
            <a:ext cx="241269" cy="233363"/>
          </a:xfrm>
          <a:custGeom>
            <a:avLst/>
            <a:gdLst>
              <a:gd name="T0" fmla="*/ 43 w 85"/>
              <a:gd name="T1" fmla="*/ 0 h 82"/>
              <a:gd name="T2" fmla="*/ 0 w 85"/>
              <a:gd name="T3" fmla="*/ 41 h 82"/>
              <a:gd name="T4" fmla="*/ 43 w 85"/>
              <a:gd name="T5" fmla="*/ 82 h 82"/>
              <a:gd name="T6" fmla="*/ 82 w 85"/>
              <a:gd name="T7" fmla="*/ 55 h 82"/>
              <a:gd name="T8" fmla="*/ 85 w 85"/>
              <a:gd name="T9" fmla="*/ 41 h 82"/>
              <a:gd name="T10" fmla="*/ 43 w 85"/>
              <a:gd name="T11" fmla="*/ 0 h 82"/>
              <a:gd name="T12" fmla="*/ 66 w 85"/>
              <a:gd name="T13" fmla="*/ 32 h 82"/>
              <a:gd name="T14" fmla="*/ 43 w 85"/>
              <a:gd name="T15" fmla="*/ 55 h 82"/>
              <a:gd name="T16" fmla="*/ 40 w 85"/>
              <a:gd name="T17" fmla="*/ 56 h 82"/>
              <a:gd name="T18" fmla="*/ 37 w 85"/>
              <a:gd name="T19" fmla="*/ 55 h 82"/>
              <a:gd name="T20" fmla="*/ 20 w 85"/>
              <a:gd name="T21" fmla="*/ 42 h 82"/>
              <a:gd name="T22" fmla="*/ 19 w 85"/>
              <a:gd name="T23" fmla="*/ 37 h 82"/>
              <a:gd name="T24" fmla="*/ 25 w 85"/>
              <a:gd name="T25" fmla="*/ 36 h 82"/>
              <a:gd name="T26" fmla="*/ 39 w 85"/>
              <a:gd name="T27" fmla="*/ 47 h 82"/>
              <a:gd name="T28" fmla="*/ 60 w 85"/>
              <a:gd name="T29" fmla="*/ 26 h 82"/>
              <a:gd name="T30" fmla="*/ 66 w 85"/>
              <a:gd name="T31" fmla="*/ 26 h 82"/>
              <a:gd name="T32" fmla="*/ 66 w 85"/>
              <a:gd name="T33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2">
                <a:moveTo>
                  <a:pt x="43" y="0"/>
                </a:move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2"/>
                  <a:pt x="43" y="82"/>
                </a:cubicBezTo>
                <a:cubicBezTo>
                  <a:pt x="60" y="82"/>
                  <a:pt x="76" y="71"/>
                  <a:pt x="82" y="55"/>
                </a:cubicBezTo>
                <a:cubicBezTo>
                  <a:pt x="84" y="50"/>
                  <a:pt x="85" y="46"/>
                  <a:pt x="85" y="41"/>
                </a:cubicBezTo>
                <a:cubicBezTo>
                  <a:pt x="85" y="18"/>
                  <a:pt x="66" y="0"/>
                  <a:pt x="43" y="0"/>
                </a:cubicBezTo>
                <a:close/>
                <a:moveTo>
                  <a:pt x="66" y="32"/>
                </a:moveTo>
                <a:cubicBezTo>
                  <a:pt x="43" y="55"/>
                  <a:pt x="43" y="55"/>
                  <a:pt x="43" y="55"/>
                </a:cubicBezTo>
                <a:cubicBezTo>
                  <a:pt x="42" y="56"/>
                  <a:pt x="41" y="56"/>
                  <a:pt x="40" y="56"/>
                </a:cubicBezTo>
                <a:cubicBezTo>
                  <a:pt x="39" y="56"/>
                  <a:pt x="38" y="56"/>
                  <a:pt x="37" y="55"/>
                </a:cubicBezTo>
                <a:cubicBezTo>
                  <a:pt x="20" y="42"/>
                  <a:pt x="20" y="42"/>
                  <a:pt x="20" y="42"/>
                </a:cubicBezTo>
                <a:cubicBezTo>
                  <a:pt x="18" y="41"/>
                  <a:pt x="18" y="38"/>
                  <a:pt x="19" y="37"/>
                </a:cubicBezTo>
                <a:cubicBezTo>
                  <a:pt x="21" y="35"/>
                  <a:pt x="23" y="34"/>
                  <a:pt x="25" y="36"/>
                </a:cubicBezTo>
                <a:cubicBezTo>
                  <a:pt x="39" y="47"/>
                  <a:pt x="39" y="47"/>
                  <a:pt x="39" y="47"/>
                </a:cubicBezTo>
                <a:cubicBezTo>
                  <a:pt x="60" y="26"/>
                  <a:pt x="60" y="26"/>
                  <a:pt x="60" y="26"/>
                </a:cubicBezTo>
                <a:cubicBezTo>
                  <a:pt x="62" y="25"/>
                  <a:pt x="64" y="25"/>
                  <a:pt x="66" y="26"/>
                </a:cubicBezTo>
                <a:cubicBezTo>
                  <a:pt x="67" y="28"/>
                  <a:pt x="67" y="30"/>
                  <a:pt x="66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172"/>
          <p:cNvSpPr>
            <a:spLocks noEditPoints="1"/>
          </p:cNvSpPr>
          <p:nvPr/>
        </p:nvSpPr>
        <p:spPr bwMode="auto">
          <a:xfrm>
            <a:off x="10098360" y="5430838"/>
            <a:ext cx="269840" cy="269875"/>
          </a:xfrm>
          <a:custGeom>
            <a:avLst/>
            <a:gdLst>
              <a:gd name="T0" fmla="*/ 48 w 95"/>
              <a:gd name="T1" fmla="*/ 0 h 95"/>
              <a:gd name="T2" fmla="*/ 0 w 95"/>
              <a:gd name="T3" fmla="*/ 47 h 95"/>
              <a:gd name="T4" fmla="*/ 48 w 95"/>
              <a:gd name="T5" fmla="*/ 95 h 95"/>
              <a:gd name="T6" fmla="*/ 95 w 95"/>
              <a:gd name="T7" fmla="*/ 47 h 95"/>
              <a:gd name="T8" fmla="*/ 48 w 95"/>
              <a:gd name="T9" fmla="*/ 0 h 95"/>
              <a:gd name="T10" fmla="*/ 50 w 95"/>
              <a:gd name="T11" fmla="*/ 73 h 95"/>
              <a:gd name="T12" fmla="*/ 50 w 95"/>
              <a:gd name="T13" fmla="*/ 82 h 95"/>
              <a:gd name="T14" fmla="*/ 45 w 95"/>
              <a:gd name="T15" fmla="*/ 82 h 95"/>
              <a:gd name="T16" fmla="*/ 45 w 95"/>
              <a:gd name="T17" fmla="*/ 73 h 95"/>
              <a:gd name="T18" fmla="*/ 32 w 95"/>
              <a:gd name="T19" fmla="*/ 70 h 95"/>
              <a:gd name="T20" fmla="*/ 34 w 95"/>
              <a:gd name="T21" fmla="*/ 64 h 95"/>
              <a:gd name="T22" fmla="*/ 46 w 95"/>
              <a:gd name="T23" fmla="*/ 68 h 95"/>
              <a:gd name="T24" fmla="*/ 56 w 95"/>
              <a:gd name="T25" fmla="*/ 59 h 95"/>
              <a:gd name="T26" fmla="*/ 46 w 95"/>
              <a:gd name="T27" fmla="*/ 49 h 95"/>
              <a:gd name="T28" fmla="*/ 33 w 95"/>
              <a:gd name="T29" fmla="*/ 35 h 95"/>
              <a:gd name="T30" fmla="*/ 45 w 95"/>
              <a:gd name="T31" fmla="*/ 22 h 95"/>
              <a:gd name="T32" fmla="*/ 45 w 95"/>
              <a:gd name="T33" fmla="*/ 13 h 95"/>
              <a:gd name="T34" fmla="*/ 50 w 95"/>
              <a:gd name="T35" fmla="*/ 13 h 95"/>
              <a:gd name="T36" fmla="*/ 50 w 95"/>
              <a:gd name="T37" fmla="*/ 21 h 95"/>
              <a:gd name="T38" fmla="*/ 61 w 95"/>
              <a:gd name="T39" fmla="*/ 24 h 95"/>
              <a:gd name="T40" fmla="*/ 59 w 95"/>
              <a:gd name="T41" fmla="*/ 30 h 95"/>
              <a:gd name="T42" fmla="*/ 49 w 95"/>
              <a:gd name="T43" fmla="*/ 27 h 95"/>
              <a:gd name="T44" fmla="*/ 40 w 95"/>
              <a:gd name="T45" fmla="*/ 34 h 95"/>
              <a:gd name="T46" fmla="*/ 50 w 95"/>
              <a:gd name="T47" fmla="*/ 44 h 95"/>
              <a:gd name="T48" fmla="*/ 63 w 95"/>
              <a:gd name="T49" fmla="*/ 59 h 95"/>
              <a:gd name="T50" fmla="*/ 50 w 95"/>
              <a:gd name="T51" fmla="*/ 7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5" h="95">
                <a:moveTo>
                  <a:pt x="48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4"/>
                  <a:pt x="21" y="95"/>
                  <a:pt x="48" y="95"/>
                </a:cubicBezTo>
                <a:cubicBezTo>
                  <a:pt x="74" y="95"/>
                  <a:pt x="95" y="74"/>
                  <a:pt x="95" y="47"/>
                </a:cubicBezTo>
                <a:cubicBezTo>
                  <a:pt x="95" y="21"/>
                  <a:pt x="74" y="0"/>
                  <a:pt x="48" y="0"/>
                </a:cubicBezTo>
                <a:close/>
                <a:moveTo>
                  <a:pt x="50" y="73"/>
                </a:moveTo>
                <a:cubicBezTo>
                  <a:pt x="50" y="82"/>
                  <a:pt x="50" y="82"/>
                  <a:pt x="50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73"/>
                  <a:pt x="45" y="73"/>
                  <a:pt x="45" y="73"/>
                </a:cubicBezTo>
                <a:cubicBezTo>
                  <a:pt x="40" y="73"/>
                  <a:pt x="35" y="72"/>
                  <a:pt x="32" y="70"/>
                </a:cubicBezTo>
                <a:cubicBezTo>
                  <a:pt x="34" y="64"/>
                  <a:pt x="34" y="64"/>
                  <a:pt x="34" y="64"/>
                </a:cubicBezTo>
                <a:cubicBezTo>
                  <a:pt x="37" y="66"/>
                  <a:pt x="41" y="68"/>
                  <a:pt x="46" y="68"/>
                </a:cubicBezTo>
                <a:cubicBezTo>
                  <a:pt x="52" y="68"/>
                  <a:pt x="56" y="64"/>
                  <a:pt x="56" y="59"/>
                </a:cubicBezTo>
                <a:cubicBezTo>
                  <a:pt x="56" y="55"/>
                  <a:pt x="53" y="52"/>
                  <a:pt x="46" y="49"/>
                </a:cubicBezTo>
                <a:cubicBezTo>
                  <a:pt x="38" y="46"/>
                  <a:pt x="33" y="42"/>
                  <a:pt x="33" y="35"/>
                </a:cubicBezTo>
                <a:cubicBezTo>
                  <a:pt x="33" y="28"/>
                  <a:pt x="38" y="23"/>
                  <a:pt x="45" y="22"/>
                </a:cubicBezTo>
                <a:cubicBezTo>
                  <a:pt x="45" y="13"/>
                  <a:pt x="45" y="13"/>
                  <a:pt x="45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21"/>
                  <a:pt x="50" y="21"/>
                  <a:pt x="50" y="21"/>
                </a:cubicBezTo>
                <a:cubicBezTo>
                  <a:pt x="55" y="21"/>
                  <a:pt x="59" y="23"/>
                  <a:pt x="61" y="24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29"/>
                  <a:pt x="54" y="27"/>
                  <a:pt x="49" y="27"/>
                </a:cubicBezTo>
                <a:cubicBezTo>
                  <a:pt x="42" y="27"/>
                  <a:pt x="40" y="31"/>
                  <a:pt x="40" y="34"/>
                </a:cubicBezTo>
                <a:cubicBezTo>
                  <a:pt x="40" y="38"/>
                  <a:pt x="43" y="41"/>
                  <a:pt x="50" y="44"/>
                </a:cubicBezTo>
                <a:cubicBezTo>
                  <a:pt x="59" y="47"/>
                  <a:pt x="63" y="51"/>
                  <a:pt x="63" y="59"/>
                </a:cubicBezTo>
                <a:cubicBezTo>
                  <a:pt x="63" y="65"/>
                  <a:pt x="59" y="72"/>
                  <a:pt x="50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173"/>
          <p:cNvSpPr/>
          <p:nvPr/>
        </p:nvSpPr>
        <p:spPr bwMode="auto">
          <a:xfrm>
            <a:off x="9968202" y="5456238"/>
            <a:ext cx="223808" cy="381000"/>
          </a:xfrm>
          <a:custGeom>
            <a:avLst/>
            <a:gdLst>
              <a:gd name="T0" fmla="*/ 78 w 79"/>
              <a:gd name="T1" fmla="*/ 94 h 134"/>
              <a:gd name="T2" fmla="*/ 58 w 79"/>
              <a:gd name="T3" fmla="*/ 94 h 134"/>
              <a:gd name="T4" fmla="*/ 58 w 79"/>
              <a:gd name="T5" fmla="*/ 81 h 134"/>
              <a:gd name="T6" fmla="*/ 38 w 79"/>
              <a:gd name="T7" fmla="*/ 38 h 134"/>
              <a:gd name="T8" fmla="*/ 53 w 79"/>
              <a:gd name="T9" fmla="*/ 0 h 134"/>
              <a:gd name="T10" fmla="*/ 22 w 79"/>
              <a:gd name="T11" fmla="*/ 0 h 134"/>
              <a:gd name="T12" fmla="*/ 21 w 79"/>
              <a:gd name="T13" fmla="*/ 1 h 134"/>
              <a:gd name="T14" fmla="*/ 21 w 79"/>
              <a:gd name="T15" fmla="*/ 94 h 134"/>
              <a:gd name="T16" fmla="*/ 1 w 79"/>
              <a:gd name="T17" fmla="*/ 94 h 134"/>
              <a:gd name="T18" fmla="*/ 0 w 79"/>
              <a:gd name="T19" fmla="*/ 95 h 134"/>
              <a:gd name="T20" fmla="*/ 1 w 79"/>
              <a:gd name="T21" fmla="*/ 96 h 134"/>
              <a:gd name="T22" fmla="*/ 39 w 79"/>
              <a:gd name="T23" fmla="*/ 134 h 134"/>
              <a:gd name="T24" fmla="*/ 39 w 79"/>
              <a:gd name="T25" fmla="*/ 134 h 134"/>
              <a:gd name="T26" fmla="*/ 40 w 79"/>
              <a:gd name="T27" fmla="*/ 134 h 134"/>
              <a:gd name="T28" fmla="*/ 78 w 79"/>
              <a:gd name="T29" fmla="*/ 96 h 134"/>
              <a:gd name="T30" fmla="*/ 79 w 79"/>
              <a:gd name="T31" fmla="*/ 95 h 134"/>
              <a:gd name="T32" fmla="*/ 78 w 79"/>
              <a:gd name="T33" fmla="*/ 9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9" h="134">
                <a:moveTo>
                  <a:pt x="78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8" y="81"/>
                  <a:pt x="58" y="81"/>
                  <a:pt x="58" y="81"/>
                </a:cubicBezTo>
                <a:cubicBezTo>
                  <a:pt x="46" y="71"/>
                  <a:pt x="38" y="56"/>
                  <a:pt x="38" y="38"/>
                </a:cubicBezTo>
                <a:cubicBezTo>
                  <a:pt x="38" y="23"/>
                  <a:pt x="44" y="10"/>
                  <a:pt x="5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1"/>
                </a:cubicBezTo>
                <a:cubicBezTo>
                  <a:pt x="21" y="94"/>
                  <a:pt x="21" y="94"/>
                  <a:pt x="2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0" y="94"/>
                  <a:pt x="0" y="95"/>
                </a:cubicBezTo>
                <a:cubicBezTo>
                  <a:pt x="0" y="95"/>
                  <a:pt x="0" y="96"/>
                  <a:pt x="1" y="96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78" y="96"/>
                  <a:pt x="78" y="96"/>
                  <a:pt x="78" y="96"/>
                </a:cubicBezTo>
                <a:cubicBezTo>
                  <a:pt x="79" y="96"/>
                  <a:pt x="79" y="95"/>
                  <a:pt x="79" y="95"/>
                </a:cubicBezTo>
                <a:cubicBezTo>
                  <a:pt x="78" y="94"/>
                  <a:pt x="78" y="94"/>
                  <a:pt x="78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174"/>
          <p:cNvSpPr/>
          <p:nvPr/>
        </p:nvSpPr>
        <p:spPr bwMode="auto">
          <a:xfrm>
            <a:off x="10274550" y="5291138"/>
            <a:ext cx="225396" cy="384175"/>
          </a:xfrm>
          <a:custGeom>
            <a:avLst/>
            <a:gdLst>
              <a:gd name="T0" fmla="*/ 79 w 79"/>
              <a:gd name="T1" fmla="*/ 39 h 135"/>
              <a:gd name="T2" fmla="*/ 40 w 79"/>
              <a:gd name="T3" fmla="*/ 1 h 135"/>
              <a:gd name="T4" fmla="*/ 39 w 79"/>
              <a:gd name="T5" fmla="*/ 1 h 135"/>
              <a:gd name="T6" fmla="*/ 1 w 79"/>
              <a:gd name="T7" fmla="*/ 39 h 135"/>
              <a:gd name="T8" fmla="*/ 0 w 79"/>
              <a:gd name="T9" fmla="*/ 40 h 135"/>
              <a:gd name="T10" fmla="*/ 1 w 79"/>
              <a:gd name="T11" fmla="*/ 41 h 135"/>
              <a:gd name="T12" fmla="*/ 21 w 79"/>
              <a:gd name="T13" fmla="*/ 41 h 135"/>
              <a:gd name="T14" fmla="*/ 21 w 79"/>
              <a:gd name="T15" fmla="*/ 53 h 135"/>
              <a:gd name="T16" fmla="*/ 41 w 79"/>
              <a:gd name="T17" fmla="*/ 96 h 135"/>
              <a:gd name="T18" fmla="*/ 26 w 79"/>
              <a:gd name="T19" fmla="*/ 135 h 135"/>
              <a:gd name="T20" fmla="*/ 57 w 79"/>
              <a:gd name="T21" fmla="*/ 135 h 135"/>
              <a:gd name="T22" fmla="*/ 58 w 79"/>
              <a:gd name="T23" fmla="*/ 134 h 135"/>
              <a:gd name="T24" fmla="*/ 58 w 79"/>
              <a:gd name="T25" fmla="*/ 41 h 135"/>
              <a:gd name="T26" fmla="*/ 78 w 79"/>
              <a:gd name="T27" fmla="*/ 41 h 135"/>
              <a:gd name="T28" fmla="*/ 79 w 79"/>
              <a:gd name="T29" fmla="*/ 40 h 135"/>
              <a:gd name="T30" fmla="*/ 79 w 79"/>
              <a:gd name="T31" fmla="*/ 3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135">
                <a:moveTo>
                  <a:pt x="79" y="39"/>
                </a:move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39" y="0"/>
                  <a:pt x="39" y="1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40"/>
                  <a:pt x="0" y="40"/>
                </a:cubicBezTo>
                <a:cubicBezTo>
                  <a:pt x="1" y="40"/>
                  <a:pt x="1" y="41"/>
                  <a:pt x="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53"/>
                  <a:pt x="21" y="53"/>
                  <a:pt x="21" y="53"/>
                </a:cubicBezTo>
                <a:cubicBezTo>
                  <a:pt x="33" y="64"/>
                  <a:pt x="41" y="79"/>
                  <a:pt x="41" y="96"/>
                </a:cubicBezTo>
                <a:cubicBezTo>
                  <a:pt x="41" y="111"/>
                  <a:pt x="35" y="125"/>
                  <a:pt x="2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58" y="135"/>
                  <a:pt x="58" y="135"/>
                  <a:pt x="58" y="134"/>
                </a:cubicBezTo>
                <a:cubicBezTo>
                  <a:pt x="58" y="41"/>
                  <a:pt x="58" y="41"/>
                  <a:pt x="58" y="41"/>
                </a:cubicBezTo>
                <a:cubicBezTo>
                  <a:pt x="78" y="41"/>
                  <a:pt x="78" y="41"/>
                  <a:pt x="78" y="41"/>
                </a:cubicBezTo>
                <a:cubicBezTo>
                  <a:pt x="78" y="41"/>
                  <a:pt x="79" y="40"/>
                  <a:pt x="79" y="40"/>
                </a:cubicBezTo>
                <a:cubicBezTo>
                  <a:pt x="79" y="40"/>
                  <a:pt x="79" y="39"/>
                  <a:pt x="79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Freeform 175"/>
          <p:cNvSpPr>
            <a:spLocks noEditPoints="1"/>
          </p:cNvSpPr>
          <p:nvPr/>
        </p:nvSpPr>
        <p:spPr bwMode="auto">
          <a:xfrm>
            <a:off x="3007920" y="3306763"/>
            <a:ext cx="415871" cy="374650"/>
          </a:xfrm>
          <a:custGeom>
            <a:avLst/>
            <a:gdLst>
              <a:gd name="T0" fmla="*/ 92 w 146"/>
              <a:gd name="T1" fmla="*/ 3 h 132"/>
              <a:gd name="T2" fmla="*/ 73 w 146"/>
              <a:gd name="T3" fmla="*/ 0 h 132"/>
              <a:gd name="T4" fmla="*/ 11 w 146"/>
              <a:gd name="T5" fmla="*/ 46 h 132"/>
              <a:gd name="T6" fmla="*/ 53 w 146"/>
              <a:gd name="T7" fmla="*/ 129 h 132"/>
              <a:gd name="T8" fmla="*/ 73 w 146"/>
              <a:gd name="T9" fmla="*/ 132 h 132"/>
              <a:gd name="T10" fmla="*/ 135 w 146"/>
              <a:gd name="T11" fmla="*/ 86 h 132"/>
              <a:gd name="T12" fmla="*/ 92 w 146"/>
              <a:gd name="T13" fmla="*/ 3 h 132"/>
              <a:gd name="T14" fmla="*/ 76 w 146"/>
              <a:gd name="T15" fmla="*/ 88 h 132"/>
              <a:gd name="T16" fmla="*/ 76 w 146"/>
              <a:gd name="T17" fmla="*/ 97 h 132"/>
              <a:gd name="T18" fmla="*/ 71 w 146"/>
              <a:gd name="T19" fmla="*/ 97 h 132"/>
              <a:gd name="T20" fmla="*/ 71 w 146"/>
              <a:gd name="T21" fmla="*/ 89 h 132"/>
              <a:gd name="T22" fmla="*/ 59 w 146"/>
              <a:gd name="T23" fmla="*/ 85 h 132"/>
              <a:gd name="T24" fmla="*/ 61 w 146"/>
              <a:gd name="T25" fmla="*/ 80 h 132"/>
              <a:gd name="T26" fmla="*/ 72 w 146"/>
              <a:gd name="T27" fmla="*/ 83 h 132"/>
              <a:gd name="T28" fmla="*/ 82 w 146"/>
              <a:gd name="T29" fmla="*/ 75 h 132"/>
              <a:gd name="T30" fmla="*/ 73 w 146"/>
              <a:gd name="T31" fmla="*/ 65 h 132"/>
              <a:gd name="T32" fmla="*/ 59 w 146"/>
              <a:gd name="T33" fmla="*/ 51 h 132"/>
              <a:gd name="T34" fmla="*/ 71 w 146"/>
              <a:gd name="T35" fmla="*/ 38 h 132"/>
              <a:gd name="T36" fmla="*/ 71 w 146"/>
              <a:gd name="T37" fmla="*/ 30 h 132"/>
              <a:gd name="T38" fmla="*/ 76 w 146"/>
              <a:gd name="T39" fmla="*/ 30 h 132"/>
              <a:gd name="T40" fmla="*/ 76 w 146"/>
              <a:gd name="T41" fmla="*/ 37 h 132"/>
              <a:gd name="T42" fmla="*/ 87 w 146"/>
              <a:gd name="T43" fmla="*/ 40 h 132"/>
              <a:gd name="T44" fmla="*/ 85 w 146"/>
              <a:gd name="T45" fmla="*/ 46 h 132"/>
              <a:gd name="T46" fmla="*/ 75 w 146"/>
              <a:gd name="T47" fmla="*/ 43 h 132"/>
              <a:gd name="T48" fmla="*/ 66 w 146"/>
              <a:gd name="T49" fmla="*/ 50 h 132"/>
              <a:gd name="T50" fmla="*/ 76 w 146"/>
              <a:gd name="T51" fmla="*/ 59 h 132"/>
              <a:gd name="T52" fmla="*/ 89 w 146"/>
              <a:gd name="T53" fmla="*/ 74 h 132"/>
              <a:gd name="T54" fmla="*/ 76 w 146"/>
              <a:gd name="T55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" h="132">
                <a:moveTo>
                  <a:pt x="92" y="3"/>
                </a:moveTo>
                <a:cubicBezTo>
                  <a:pt x="86" y="1"/>
                  <a:pt x="79" y="0"/>
                  <a:pt x="73" y="0"/>
                </a:cubicBezTo>
                <a:cubicBezTo>
                  <a:pt x="44" y="0"/>
                  <a:pt x="19" y="19"/>
                  <a:pt x="11" y="46"/>
                </a:cubicBezTo>
                <a:cubicBezTo>
                  <a:pt x="0" y="81"/>
                  <a:pt x="19" y="118"/>
                  <a:pt x="53" y="129"/>
                </a:cubicBezTo>
                <a:cubicBezTo>
                  <a:pt x="60" y="131"/>
                  <a:pt x="66" y="132"/>
                  <a:pt x="73" y="132"/>
                </a:cubicBezTo>
                <a:cubicBezTo>
                  <a:pt x="101" y="132"/>
                  <a:pt x="126" y="113"/>
                  <a:pt x="135" y="86"/>
                </a:cubicBezTo>
                <a:cubicBezTo>
                  <a:pt x="146" y="51"/>
                  <a:pt x="127" y="14"/>
                  <a:pt x="92" y="3"/>
                </a:cubicBezTo>
                <a:close/>
                <a:moveTo>
                  <a:pt x="76" y="88"/>
                </a:moveTo>
                <a:cubicBezTo>
                  <a:pt x="76" y="97"/>
                  <a:pt x="76" y="97"/>
                  <a:pt x="76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89"/>
                  <a:pt x="62" y="87"/>
                  <a:pt x="59" y="85"/>
                </a:cubicBezTo>
                <a:cubicBezTo>
                  <a:pt x="61" y="80"/>
                  <a:pt x="61" y="80"/>
                  <a:pt x="61" y="80"/>
                </a:cubicBezTo>
                <a:cubicBezTo>
                  <a:pt x="64" y="82"/>
                  <a:pt x="68" y="83"/>
                  <a:pt x="72" y="83"/>
                </a:cubicBezTo>
                <a:cubicBezTo>
                  <a:pt x="78" y="83"/>
                  <a:pt x="82" y="79"/>
                  <a:pt x="82" y="75"/>
                </a:cubicBezTo>
                <a:cubicBezTo>
                  <a:pt x="82" y="70"/>
                  <a:pt x="79" y="68"/>
                  <a:pt x="73" y="65"/>
                </a:cubicBezTo>
                <a:cubicBezTo>
                  <a:pt x="64" y="62"/>
                  <a:pt x="59" y="58"/>
                  <a:pt x="59" y="51"/>
                </a:cubicBezTo>
                <a:cubicBezTo>
                  <a:pt x="59" y="44"/>
                  <a:pt x="64" y="39"/>
                  <a:pt x="71" y="38"/>
                </a:cubicBezTo>
                <a:cubicBezTo>
                  <a:pt x="71" y="30"/>
                  <a:pt x="71" y="30"/>
                  <a:pt x="71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7"/>
                  <a:pt x="76" y="37"/>
                  <a:pt x="76" y="37"/>
                </a:cubicBezTo>
                <a:cubicBezTo>
                  <a:pt x="81" y="38"/>
                  <a:pt x="84" y="39"/>
                  <a:pt x="87" y="40"/>
                </a:cubicBezTo>
                <a:cubicBezTo>
                  <a:pt x="85" y="46"/>
                  <a:pt x="85" y="46"/>
                  <a:pt x="85" y="46"/>
                </a:cubicBezTo>
                <a:cubicBezTo>
                  <a:pt x="83" y="45"/>
                  <a:pt x="80" y="43"/>
                  <a:pt x="75" y="43"/>
                </a:cubicBezTo>
                <a:cubicBezTo>
                  <a:pt x="68" y="43"/>
                  <a:pt x="66" y="47"/>
                  <a:pt x="66" y="50"/>
                </a:cubicBezTo>
                <a:cubicBezTo>
                  <a:pt x="66" y="54"/>
                  <a:pt x="69" y="56"/>
                  <a:pt x="76" y="59"/>
                </a:cubicBezTo>
                <a:cubicBezTo>
                  <a:pt x="85" y="63"/>
                  <a:pt x="89" y="67"/>
                  <a:pt x="89" y="74"/>
                </a:cubicBezTo>
                <a:cubicBezTo>
                  <a:pt x="89" y="81"/>
                  <a:pt x="85" y="87"/>
                  <a:pt x="76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176"/>
          <p:cNvSpPr/>
          <p:nvPr/>
        </p:nvSpPr>
        <p:spPr bwMode="auto">
          <a:xfrm>
            <a:off x="2831731" y="3144838"/>
            <a:ext cx="387300" cy="373063"/>
          </a:xfrm>
          <a:custGeom>
            <a:avLst/>
            <a:gdLst>
              <a:gd name="T0" fmla="*/ 71 w 136"/>
              <a:gd name="T1" fmla="*/ 89 h 131"/>
              <a:gd name="T2" fmla="*/ 59 w 136"/>
              <a:gd name="T3" fmla="*/ 85 h 131"/>
              <a:gd name="T4" fmla="*/ 61 w 136"/>
              <a:gd name="T5" fmla="*/ 80 h 131"/>
              <a:gd name="T6" fmla="*/ 73 w 136"/>
              <a:gd name="T7" fmla="*/ 83 h 131"/>
              <a:gd name="T8" fmla="*/ 74 w 136"/>
              <a:gd name="T9" fmla="*/ 83 h 131"/>
              <a:gd name="T10" fmla="*/ 82 w 136"/>
              <a:gd name="T11" fmla="*/ 73 h 131"/>
              <a:gd name="T12" fmla="*/ 73 w 136"/>
              <a:gd name="T13" fmla="*/ 65 h 131"/>
              <a:gd name="T14" fmla="*/ 59 w 136"/>
              <a:gd name="T15" fmla="*/ 51 h 131"/>
              <a:gd name="T16" fmla="*/ 71 w 136"/>
              <a:gd name="T17" fmla="*/ 38 h 131"/>
              <a:gd name="T18" fmla="*/ 71 w 136"/>
              <a:gd name="T19" fmla="*/ 30 h 131"/>
              <a:gd name="T20" fmla="*/ 76 w 136"/>
              <a:gd name="T21" fmla="*/ 30 h 131"/>
              <a:gd name="T22" fmla="*/ 76 w 136"/>
              <a:gd name="T23" fmla="*/ 38 h 131"/>
              <a:gd name="T24" fmla="*/ 87 w 136"/>
              <a:gd name="T25" fmla="*/ 40 h 131"/>
              <a:gd name="T26" fmla="*/ 85 w 136"/>
              <a:gd name="T27" fmla="*/ 46 h 131"/>
              <a:gd name="T28" fmla="*/ 75 w 136"/>
              <a:gd name="T29" fmla="*/ 43 h 131"/>
              <a:gd name="T30" fmla="*/ 66 w 136"/>
              <a:gd name="T31" fmla="*/ 50 h 131"/>
              <a:gd name="T32" fmla="*/ 76 w 136"/>
              <a:gd name="T33" fmla="*/ 59 h 131"/>
              <a:gd name="T34" fmla="*/ 87 w 136"/>
              <a:gd name="T35" fmla="*/ 67 h 131"/>
              <a:gd name="T36" fmla="*/ 135 w 136"/>
              <a:gd name="T37" fmla="*/ 49 h 131"/>
              <a:gd name="T38" fmla="*/ 136 w 136"/>
              <a:gd name="T39" fmla="*/ 49 h 131"/>
              <a:gd name="T40" fmla="*/ 92 w 136"/>
              <a:gd name="T41" fmla="*/ 3 h 131"/>
              <a:gd name="T42" fmla="*/ 73 w 136"/>
              <a:gd name="T43" fmla="*/ 0 h 131"/>
              <a:gd name="T44" fmla="*/ 11 w 136"/>
              <a:gd name="T45" fmla="*/ 46 h 131"/>
              <a:gd name="T46" fmla="*/ 53 w 136"/>
              <a:gd name="T47" fmla="*/ 129 h 131"/>
              <a:gd name="T48" fmla="*/ 63 w 136"/>
              <a:gd name="T49" fmla="*/ 131 h 131"/>
              <a:gd name="T50" fmla="*/ 66 w 136"/>
              <a:gd name="T51" fmla="*/ 101 h 131"/>
              <a:gd name="T52" fmla="*/ 71 w 136"/>
              <a:gd name="T53" fmla="*/ 8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6" h="131">
                <a:moveTo>
                  <a:pt x="71" y="89"/>
                </a:moveTo>
                <a:cubicBezTo>
                  <a:pt x="66" y="88"/>
                  <a:pt x="62" y="87"/>
                  <a:pt x="59" y="85"/>
                </a:cubicBezTo>
                <a:cubicBezTo>
                  <a:pt x="61" y="80"/>
                  <a:pt x="61" y="80"/>
                  <a:pt x="61" y="80"/>
                </a:cubicBezTo>
                <a:cubicBezTo>
                  <a:pt x="64" y="82"/>
                  <a:pt x="68" y="83"/>
                  <a:pt x="73" y="83"/>
                </a:cubicBezTo>
                <a:cubicBezTo>
                  <a:pt x="73" y="83"/>
                  <a:pt x="73" y="83"/>
                  <a:pt x="74" y="83"/>
                </a:cubicBezTo>
                <a:cubicBezTo>
                  <a:pt x="76" y="79"/>
                  <a:pt x="79" y="76"/>
                  <a:pt x="82" y="73"/>
                </a:cubicBezTo>
                <a:cubicBezTo>
                  <a:pt x="81" y="70"/>
                  <a:pt x="78" y="67"/>
                  <a:pt x="73" y="65"/>
                </a:cubicBezTo>
                <a:cubicBezTo>
                  <a:pt x="64" y="62"/>
                  <a:pt x="59" y="58"/>
                  <a:pt x="59" y="51"/>
                </a:cubicBezTo>
                <a:cubicBezTo>
                  <a:pt x="59" y="45"/>
                  <a:pt x="64" y="39"/>
                  <a:pt x="71" y="38"/>
                </a:cubicBezTo>
                <a:cubicBezTo>
                  <a:pt x="71" y="30"/>
                  <a:pt x="71" y="30"/>
                  <a:pt x="71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8"/>
                  <a:pt x="76" y="38"/>
                  <a:pt x="76" y="38"/>
                </a:cubicBezTo>
                <a:cubicBezTo>
                  <a:pt x="81" y="38"/>
                  <a:pt x="84" y="39"/>
                  <a:pt x="87" y="40"/>
                </a:cubicBezTo>
                <a:cubicBezTo>
                  <a:pt x="85" y="46"/>
                  <a:pt x="85" y="46"/>
                  <a:pt x="85" y="46"/>
                </a:cubicBezTo>
                <a:cubicBezTo>
                  <a:pt x="83" y="45"/>
                  <a:pt x="80" y="43"/>
                  <a:pt x="75" y="43"/>
                </a:cubicBezTo>
                <a:cubicBezTo>
                  <a:pt x="68" y="43"/>
                  <a:pt x="66" y="47"/>
                  <a:pt x="66" y="50"/>
                </a:cubicBezTo>
                <a:cubicBezTo>
                  <a:pt x="66" y="54"/>
                  <a:pt x="69" y="57"/>
                  <a:pt x="76" y="59"/>
                </a:cubicBezTo>
                <a:cubicBezTo>
                  <a:pt x="82" y="62"/>
                  <a:pt x="85" y="64"/>
                  <a:pt x="87" y="67"/>
                </a:cubicBezTo>
                <a:cubicBezTo>
                  <a:pt x="100" y="56"/>
                  <a:pt x="117" y="49"/>
                  <a:pt x="135" y="49"/>
                </a:cubicBezTo>
                <a:cubicBezTo>
                  <a:pt x="135" y="49"/>
                  <a:pt x="135" y="49"/>
                  <a:pt x="136" y="49"/>
                </a:cubicBezTo>
                <a:cubicBezTo>
                  <a:pt x="130" y="28"/>
                  <a:pt x="115" y="10"/>
                  <a:pt x="92" y="3"/>
                </a:cubicBezTo>
                <a:cubicBezTo>
                  <a:pt x="86" y="1"/>
                  <a:pt x="79" y="0"/>
                  <a:pt x="73" y="0"/>
                </a:cubicBezTo>
                <a:cubicBezTo>
                  <a:pt x="44" y="0"/>
                  <a:pt x="19" y="19"/>
                  <a:pt x="11" y="46"/>
                </a:cubicBezTo>
                <a:cubicBezTo>
                  <a:pt x="0" y="81"/>
                  <a:pt x="19" y="118"/>
                  <a:pt x="53" y="129"/>
                </a:cubicBezTo>
                <a:cubicBezTo>
                  <a:pt x="56" y="130"/>
                  <a:pt x="59" y="131"/>
                  <a:pt x="63" y="131"/>
                </a:cubicBezTo>
                <a:cubicBezTo>
                  <a:pt x="62" y="121"/>
                  <a:pt x="62" y="111"/>
                  <a:pt x="66" y="101"/>
                </a:cubicBezTo>
                <a:cubicBezTo>
                  <a:pt x="67" y="97"/>
                  <a:pt x="69" y="92"/>
                  <a:pt x="71" y="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177"/>
          <p:cNvSpPr/>
          <p:nvPr/>
        </p:nvSpPr>
        <p:spPr bwMode="auto">
          <a:xfrm>
            <a:off x="509520" y="5291138"/>
            <a:ext cx="547616" cy="325438"/>
          </a:xfrm>
          <a:custGeom>
            <a:avLst/>
            <a:gdLst>
              <a:gd name="T0" fmla="*/ 192 w 193"/>
              <a:gd name="T1" fmla="*/ 90 h 114"/>
              <a:gd name="T2" fmla="*/ 97 w 193"/>
              <a:gd name="T3" fmla="*/ 1 h 114"/>
              <a:gd name="T4" fmla="*/ 96 w 193"/>
              <a:gd name="T5" fmla="*/ 1 h 114"/>
              <a:gd name="T6" fmla="*/ 1 w 193"/>
              <a:gd name="T7" fmla="*/ 90 h 114"/>
              <a:gd name="T8" fmla="*/ 1 w 193"/>
              <a:gd name="T9" fmla="*/ 91 h 114"/>
              <a:gd name="T10" fmla="*/ 14 w 193"/>
              <a:gd name="T11" fmla="*/ 113 h 114"/>
              <a:gd name="T12" fmla="*/ 15 w 193"/>
              <a:gd name="T13" fmla="*/ 114 h 114"/>
              <a:gd name="T14" fmla="*/ 15 w 193"/>
              <a:gd name="T15" fmla="*/ 114 h 114"/>
              <a:gd name="T16" fmla="*/ 16 w 193"/>
              <a:gd name="T17" fmla="*/ 113 h 114"/>
              <a:gd name="T18" fmla="*/ 97 w 193"/>
              <a:gd name="T19" fmla="*/ 38 h 114"/>
              <a:gd name="T20" fmla="*/ 177 w 193"/>
              <a:gd name="T21" fmla="*/ 113 h 114"/>
              <a:gd name="T22" fmla="*/ 178 w 193"/>
              <a:gd name="T23" fmla="*/ 114 h 114"/>
              <a:gd name="T24" fmla="*/ 179 w 193"/>
              <a:gd name="T25" fmla="*/ 113 h 114"/>
              <a:gd name="T26" fmla="*/ 192 w 193"/>
              <a:gd name="T27" fmla="*/ 91 h 114"/>
              <a:gd name="T28" fmla="*/ 192 w 193"/>
              <a:gd name="T29" fmla="*/ 9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" h="114">
                <a:moveTo>
                  <a:pt x="192" y="90"/>
                </a:moveTo>
                <a:cubicBezTo>
                  <a:pt x="97" y="1"/>
                  <a:pt x="97" y="1"/>
                  <a:pt x="97" y="1"/>
                </a:cubicBezTo>
                <a:cubicBezTo>
                  <a:pt x="97" y="0"/>
                  <a:pt x="96" y="0"/>
                  <a:pt x="96" y="1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90"/>
                  <a:pt x="0" y="90"/>
                  <a:pt x="1" y="91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15" y="113"/>
                  <a:pt x="15" y="114"/>
                  <a:pt x="15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6" y="114"/>
                  <a:pt x="16" y="114"/>
                  <a:pt x="16" y="113"/>
                </a:cubicBezTo>
                <a:cubicBezTo>
                  <a:pt x="97" y="38"/>
                  <a:pt x="97" y="38"/>
                  <a:pt x="97" y="38"/>
                </a:cubicBezTo>
                <a:cubicBezTo>
                  <a:pt x="177" y="113"/>
                  <a:pt x="177" y="113"/>
                  <a:pt x="177" y="113"/>
                </a:cubicBezTo>
                <a:cubicBezTo>
                  <a:pt x="177" y="114"/>
                  <a:pt x="178" y="114"/>
                  <a:pt x="178" y="114"/>
                </a:cubicBezTo>
                <a:cubicBezTo>
                  <a:pt x="178" y="114"/>
                  <a:pt x="178" y="113"/>
                  <a:pt x="179" y="113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3" y="90"/>
                  <a:pt x="193" y="90"/>
                  <a:pt x="192" y="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Oval 178"/>
          <p:cNvSpPr>
            <a:spLocks noChangeArrowheads="1"/>
          </p:cNvSpPr>
          <p:nvPr/>
        </p:nvSpPr>
        <p:spPr bwMode="auto">
          <a:xfrm>
            <a:off x="753964" y="5502276"/>
            <a:ext cx="60317" cy="682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179"/>
          <p:cNvSpPr>
            <a:spLocks noEditPoints="1"/>
          </p:cNvSpPr>
          <p:nvPr/>
        </p:nvSpPr>
        <p:spPr bwMode="auto">
          <a:xfrm>
            <a:off x="595234" y="5430838"/>
            <a:ext cx="377776" cy="406400"/>
          </a:xfrm>
          <a:custGeom>
            <a:avLst/>
            <a:gdLst>
              <a:gd name="T0" fmla="*/ 0 w 133"/>
              <a:gd name="T1" fmla="*/ 62 h 143"/>
              <a:gd name="T2" fmla="*/ 0 w 133"/>
              <a:gd name="T3" fmla="*/ 142 h 143"/>
              <a:gd name="T4" fmla="*/ 1 w 133"/>
              <a:gd name="T5" fmla="*/ 143 h 143"/>
              <a:gd name="T6" fmla="*/ 47 w 133"/>
              <a:gd name="T7" fmla="*/ 143 h 143"/>
              <a:gd name="T8" fmla="*/ 48 w 133"/>
              <a:gd name="T9" fmla="*/ 142 h 143"/>
              <a:gd name="T10" fmla="*/ 48 w 133"/>
              <a:gd name="T11" fmla="*/ 97 h 143"/>
              <a:gd name="T12" fmla="*/ 67 w 133"/>
              <a:gd name="T13" fmla="*/ 79 h 143"/>
              <a:gd name="T14" fmla="*/ 85 w 133"/>
              <a:gd name="T15" fmla="*/ 97 h 143"/>
              <a:gd name="T16" fmla="*/ 85 w 133"/>
              <a:gd name="T17" fmla="*/ 142 h 143"/>
              <a:gd name="T18" fmla="*/ 86 w 133"/>
              <a:gd name="T19" fmla="*/ 143 h 143"/>
              <a:gd name="T20" fmla="*/ 132 w 133"/>
              <a:gd name="T21" fmla="*/ 143 h 143"/>
              <a:gd name="T22" fmla="*/ 133 w 133"/>
              <a:gd name="T23" fmla="*/ 142 h 143"/>
              <a:gd name="T24" fmla="*/ 133 w 133"/>
              <a:gd name="T25" fmla="*/ 62 h 143"/>
              <a:gd name="T26" fmla="*/ 67 w 133"/>
              <a:gd name="T27" fmla="*/ 0 h 143"/>
              <a:gd name="T28" fmla="*/ 0 w 133"/>
              <a:gd name="T29" fmla="*/ 62 h 143"/>
              <a:gd name="T30" fmla="*/ 85 w 133"/>
              <a:gd name="T31" fmla="*/ 37 h 143"/>
              <a:gd name="T32" fmla="*/ 67 w 133"/>
              <a:gd name="T33" fmla="*/ 57 h 143"/>
              <a:gd name="T34" fmla="*/ 48 w 133"/>
              <a:gd name="T35" fmla="*/ 37 h 143"/>
              <a:gd name="T36" fmla="*/ 67 w 133"/>
              <a:gd name="T37" fmla="*/ 17 h 143"/>
              <a:gd name="T38" fmla="*/ 85 w 133"/>
              <a:gd name="T39" fmla="*/ 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" h="143">
                <a:moveTo>
                  <a:pt x="0" y="62"/>
                </a:moveTo>
                <a:cubicBezTo>
                  <a:pt x="0" y="142"/>
                  <a:pt x="0" y="142"/>
                  <a:pt x="0" y="142"/>
                </a:cubicBezTo>
                <a:cubicBezTo>
                  <a:pt x="0" y="143"/>
                  <a:pt x="1" y="143"/>
                  <a:pt x="1" y="143"/>
                </a:cubicBezTo>
                <a:cubicBezTo>
                  <a:pt x="47" y="143"/>
                  <a:pt x="47" y="143"/>
                  <a:pt x="47" y="143"/>
                </a:cubicBezTo>
                <a:cubicBezTo>
                  <a:pt x="48" y="143"/>
                  <a:pt x="48" y="143"/>
                  <a:pt x="48" y="142"/>
                </a:cubicBezTo>
                <a:cubicBezTo>
                  <a:pt x="48" y="97"/>
                  <a:pt x="48" y="97"/>
                  <a:pt x="48" y="97"/>
                </a:cubicBezTo>
                <a:cubicBezTo>
                  <a:pt x="48" y="87"/>
                  <a:pt x="57" y="79"/>
                  <a:pt x="67" y="79"/>
                </a:cubicBezTo>
                <a:cubicBezTo>
                  <a:pt x="77" y="79"/>
                  <a:pt x="85" y="87"/>
                  <a:pt x="85" y="97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5" y="143"/>
                  <a:pt x="85" y="143"/>
                  <a:pt x="86" y="143"/>
                </a:cubicBezTo>
                <a:cubicBezTo>
                  <a:pt x="132" y="143"/>
                  <a:pt x="132" y="143"/>
                  <a:pt x="132" y="143"/>
                </a:cubicBezTo>
                <a:cubicBezTo>
                  <a:pt x="132" y="143"/>
                  <a:pt x="133" y="143"/>
                  <a:pt x="133" y="142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67" y="0"/>
                  <a:pt x="67" y="0"/>
                  <a:pt x="67" y="0"/>
                </a:cubicBezTo>
                <a:lnTo>
                  <a:pt x="0" y="62"/>
                </a:lnTo>
                <a:close/>
                <a:moveTo>
                  <a:pt x="85" y="37"/>
                </a:moveTo>
                <a:cubicBezTo>
                  <a:pt x="85" y="48"/>
                  <a:pt x="77" y="57"/>
                  <a:pt x="67" y="57"/>
                </a:cubicBezTo>
                <a:cubicBezTo>
                  <a:pt x="56" y="57"/>
                  <a:pt x="48" y="48"/>
                  <a:pt x="48" y="37"/>
                </a:cubicBezTo>
                <a:cubicBezTo>
                  <a:pt x="48" y="26"/>
                  <a:pt x="56" y="17"/>
                  <a:pt x="67" y="17"/>
                </a:cubicBezTo>
                <a:cubicBezTo>
                  <a:pt x="77" y="17"/>
                  <a:pt x="85" y="26"/>
                  <a:pt x="8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80"/>
          <p:cNvSpPr/>
          <p:nvPr/>
        </p:nvSpPr>
        <p:spPr bwMode="auto">
          <a:xfrm>
            <a:off x="649202" y="4410076"/>
            <a:ext cx="357141" cy="344488"/>
          </a:xfrm>
          <a:custGeom>
            <a:avLst/>
            <a:gdLst>
              <a:gd name="T0" fmla="*/ 81 w 126"/>
              <a:gd name="T1" fmla="*/ 0 h 121"/>
              <a:gd name="T2" fmla="*/ 80 w 126"/>
              <a:gd name="T3" fmla="*/ 0 h 121"/>
              <a:gd name="T4" fmla="*/ 1 w 126"/>
              <a:gd name="T5" fmla="*/ 0 h 121"/>
              <a:gd name="T6" fmla="*/ 0 w 126"/>
              <a:gd name="T7" fmla="*/ 0 h 121"/>
              <a:gd name="T8" fmla="*/ 0 w 126"/>
              <a:gd name="T9" fmla="*/ 1 h 121"/>
              <a:gd name="T10" fmla="*/ 11 w 126"/>
              <a:gd name="T11" fmla="*/ 18 h 121"/>
              <a:gd name="T12" fmla="*/ 45 w 126"/>
              <a:gd name="T13" fmla="*/ 120 h 121"/>
              <a:gd name="T14" fmla="*/ 46 w 126"/>
              <a:gd name="T15" fmla="*/ 121 h 121"/>
              <a:gd name="T16" fmla="*/ 125 w 126"/>
              <a:gd name="T17" fmla="*/ 121 h 121"/>
              <a:gd name="T18" fmla="*/ 125 w 126"/>
              <a:gd name="T19" fmla="*/ 121 h 121"/>
              <a:gd name="T20" fmla="*/ 126 w 126"/>
              <a:gd name="T21" fmla="*/ 120 h 121"/>
              <a:gd name="T22" fmla="*/ 126 w 126"/>
              <a:gd name="T23" fmla="*/ 119 h 121"/>
              <a:gd name="T24" fmla="*/ 81 w 126"/>
              <a:gd name="T2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1">
                <a:moveTo>
                  <a:pt x="81" y="0"/>
                </a:moveTo>
                <a:cubicBezTo>
                  <a:pt x="81" y="0"/>
                  <a:pt x="80" y="0"/>
                  <a:pt x="8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4" y="7"/>
                  <a:pt x="7" y="12"/>
                  <a:pt x="11" y="18"/>
                </a:cubicBezTo>
                <a:cubicBezTo>
                  <a:pt x="31" y="52"/>
                  <a:pt x="43" y="86"/>
                  <a:pt x="45" y="120"/>
                </a:cubicBezTo>
                <a:cubicBezTo>
                  <a:pt x="45" y="120"/>
                  <a:pt x="45" y="121"/>
                  <a:pt x="46" y="121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25" y="121"/>
                  <a:pt x="126" y="120"/>
                  <a:pt x="126" y="120"/>
                </a:cubicBezTo>
                <a:cubicBezTo>
                  <a:pt x="126" y="120"/>
                  <a:pt x="126" y="120"/>
                  <a:pt x="126" y="119"/>
                </a:cubicBezTo>
                <a:cubicBezTo>
                  <a:pt x="123" y="80"/>
                  <a:pt x="108" y="39"/>
                  <a:pt x="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81"/>
          <p:cNvSpPr>
            <a:spLocks noEditPoints="1"/>
          </p:cNvSpPr>
          <p:nvPr/>
        </p:nvSpPr>
        <p:spPr bwMode="auto">
          <a:xfrm>
            <a:off x="512695" y="4240213"/>
            <a:ext cx="544442" cy="342900"/>
          </a:xfrm>
          <a:custGeom>
            <a:avLst/>
            <a:gdLst>
              <a:gd name="T0" fmla="*/ 174 w 192"/>
              <a:gd name="T1" fmla="*/ 0 h 121"/>
              <a:gd name="T2" fmla="*/ 17 w 192"/>
              <a:gd name="T3" fmla="*/ 0 h 121"/>
              <a:gd name="T4" fmla="*/ 0 w 192"/>
              <a:gd name="T5" fmla="*/ 20 h 121"/>
              <a:gd name="T6" fmla="*/ 0 w 192"/>
              <a:gd name="T7" fmla="*/ 101 h 121"/>
              <a:gd name="T8" fmla="*/ 17 w 192"/>
              <a:gd name="T9" fmla="*/ 121 h 121"/>
              <a:gd name="T10" fmla="*/ 71 w 192"/>
              <a:gd name="T11" fmla="*/ 121 h 121"/>
              <a:gd name="T12" fmla="*/ 52 w 192"/>
              <a:gd name="T13" fmla="*/ 82 h 121"/>
              <a:gd name="T14" fmla="*/ 48 w 192"/>
              <a:gd name="T15" fmla="*/ 75 h 121"/>
              <a:gd name="T16" fmla="*/ 35 w 192"/>
              <a:gd name="T17" fmla="*/ 75 h 121"/>
              <a:gd name="T18" fmla="*/ 35 w 192"/>
              <a:gd name="T19" fmla="*/ 46 h 121"/>
              <a:gd name="T20" fmla="*/ 156 w 192"/>
              <a:gd name="T21" fmla="*/ 46 h 121"/>
              <a:gd name="T22" fmla="*/ 156 w 192"/>
              <a:gd name="T23" fmla="*/ 75 h 121"/>
              <a:gd name="T24" fmla="*/ 148 w 192"/>
              <a:gd name="T25" fmla="*/ 75 h 121"/>
              <a:gd name="T26" fmla="*/ 170 w 192"/>
              <a:gd name="T27" fmla="*/ 121 h 121"/>
              <a:gd name="T28" fmla="*/ 178 w 192"/>
              <a:gd name="T29" fmla="*/ 121 h 121"/>
              <a:gd name="T30" fmla="*/ 192 w 192"/>
              <a:gd name="T31" fmla="*/ 101 h 121"/>
              <a:gd name="T32" fmla="*/ 192 w 192"/>
              <a:gd name="T33" fmla="*/ 20 h 121"/>
              <a:gd name="T34" fmla="*/ 174 w 192"/>
              <a:gd name="T35" fmla="*/ 0 h 121"/>
              <a:gd name="T36" fmla="*/ 60 w 192"/>
              <a:gd name="T37" fmla="*/ 28 h 121"/>
              <a:gd name="T38" fmla="*/ 34 w 192"/>
              <a:gd name="T39" fmla="*/ 28 h 121"/>
              <a:gd name="T40" fmla="*/ 30 w 192"/>
              <a:gd name="T41" fmla="*/ 24 h 121"/>
              <a:gd name="T42" fmla="*/ 34 w 192"/>
              <a:gd name="T43" fmla="*/ 20 h 121"/>
              <a:gd name="T44" fmla="*/ 60 w 192"/>
              <a:gd name="T45" fmla="*/ 20 h 121"/>
              <a:gd name="T46" fmla="*/ 64 w 192"/>
              <a:gd name="T47" fmla="*/ 24 h 121"/>
              <a:gd name="T48" fmla="*/ 60 w 192"/>
              <a:gd name="T49" fmla="*/ 28 h 121"/>
              <a:gd name="T50" fmla="*/ 100 w 192"/>
              <a:gd name="T51" fmla="*/ 28 h 121"/>
              <a:gd name="T52" fmla="*/ 74 w 192"/>
              <a:gd name="T53" fmla="*/ 28 h 121"/>
              <a:gd name="T54" fmla="*/ 70 w 192"/>
              <a:gd name="T55" fmla="*/ 24 h 121"/>
              <a:gd name="T56" fmla="*/ 74 w 192"/>
              <a:gd name="T57" fmla="*/ 20 h 121"/>
              <a:gd name="T58" fmla="*/ 100 w 192"/>
              <a:gd name="T59" fmla="*/ 20 h 121"/>
              <a:gd name="T60" fmla="*/ 104 w 192"/>
              <a:gd name="T61" fmla="*/ 24 h 121"/>
              <a:gd name="T62" fmla="*/ 100 w 192"/>
              <a:gd name="T63" fmla="*/ 2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2" h="121">
                <a:moveTo>
                  <a:pt x="174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20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2"/>
                  <a:pt x="8" y="121"/>
                  <a:pt x="17" y="121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66" y="108"/>
                  <a:pt x="60" y="95"/>
                  <a:pt x="52" y="82"/>
                </a:cubicBezTo>
                <a:cubicBezTo>
                  <a:pt x="51" y="80"/>
                  <a:pt x="49" y="78"/>
                  <a:pt x="48" y="75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46"/>
                  <a:pt x="35" y="46"/>
                  <a:pt x="35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5"/>
                  <a:pt x="156" y="75"/>
                  <a:pt x="156" y="75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57" y="91"/>
                  <a:pt x="164" y="106"/>
                  <a:pt x="170" y="121"/>
                </a:cubicBezTo>
                <a:cubicBezTo>
                  <a:pt x="178" y="121"/>
                  <a:pt x="178" y="121"/>
                  <a:pt x="178" y="121"/>
                </a:cubicBezTo>
                <a:cubicBezTo>
                  <a:pt x="185" y="121"/>
                  <a:pt x="192" y="112"/>
                  <a:pt x="192" y="101"/>
                </a:cubicBezTo>
                <a:cubicBezTo>
                  <a:pt x="192" y="20"/>
                  <a:pt x="192" y="20"/>
                  <a:pt x="192" y="20"/>
                </a:cubicBezTo>
                <a:cubicBezTo>
                  <a:pt x="192" y="9"/>
                  <a:pt x="184" y="0"/>
                  <a:pt x="174" y="0"/>
                </a:cubicBezTo>
                <a:close/>
                <a:moveTo>
                  <a:pt x="60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2" y="28"/>
                  <a:pt x="30" y="26"/>
                  <a:pt x="30" y="24"/>
                </a:cubicBezTo>
                <a:cubicBezTo>
                  <a:pt x="30" y="22"/>
                  <a:pt x="32" y="20"/>
                  <a:pt x="34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2" y="20"/>
                  <a:pt x="64" y="22"/>
                  <a:pt x="64" y="24"/>
                </a:cubicBezTo>
                <a:cubicBezTo>
                  <a:pt x="64" y="26"/>
                  <a:pt x="62" y="28"/>
                  <a:pt x="60" y="28"/>
                </a:cubicBezTo>
                <a:close/>
                <a:moveTo>
                  <a:pt x="100" y="28"/>
                </a:moveTo>
                <a:cubicBezTo>
                  <a:pt x="74" y="28"/>
                  <a:pt x="74" y="28"/>
                  <a:pt x="74" y="28"/>
                </a:cubicBezTo>
                <a:cubicBezTo>
                  <a:pt x="72" y="28"/>
                  <a:pt x="70" y="26"/>
                  <a:pt x="70" y="24"/>
                </a:cubicBezTo>
                <a:cubicBezTo>
                  <a:pt x="70" y="22"/>
                  <a:pt x="72" y="20"/>
                  <a:pt x="74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2" y="20"/>
                  <a:pt x="104" y="22"/>
                  <a:pt x="104" y="24"/>
                </a:cubicBezTo>
                <a:cubicBezTo>
                  <a:pt x="104" y="26"/>
                  <a:pt x="102" y="28"/>
                  <a:pt x="100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182"/>
          <p:cNvSpPr>
            <a:spLocks noEditPoints="1"/>
          </p:cNvSpPr>
          <p:nvPr/>
        </p:nvSpPr>
        <p:spPr bwMode="auto">
          <a:xfrm>
            <a:off x="10231693" y="4219576"/>
            <a:ext cx="284126" cy="469900"/>
          </a:xfrm>
          <a:custGeom>
            <a:avLst/>
            <a:gdLst>
              <a:gd name="T0" fmla="*/ 89 w 100"/>
              <a:gd name="T1" fmla="*/ 2 h 165"/>
              <a:gd name="T2" fmla="*/ 82 w 100"/>
              <a:gd name="T3" fmla="*/ 0 h 165"/>
              <a:gd name="T4" fmla="*/ 67 w 100"/>
              <a:gd name="T5" fmla="*/ 10 h 165"/>
              <a:gd name="T6" fmla="*/ 39 w 100"/>
              <a:gd name="T7" fmla="*/ 67 h 165"/>
              <a:gd name="T8" fmla="*/ 39 w 100"/>
              <a:gd name="T9" fmla="*/ 67 h 165"/>
              <a:gd name="T10" fmla="*/ 4 w 100"/>
              <a:gd name="T11" fmla="*/ 138 h 165"/>
              <a:gd name="T12" fmla="*/ 3 w 100"/>
              <a:gd name="T13" fmla="*/ 139 h 165"/>
              <a:gd name="T14" fmla="*/ 1 w 100"/>
              <a:gd name="T15" fmla="*/ 152 h 165"/>
              <a:gd name="T16" fmla="*/ 3 w 100"/>
              <a:gd name="T17" fmla="*/ 157 h 165"/>
              <a:gd name="T18" fmla="*/ 20 w 100"/>
              <a:gd name="T19" fmla="*/ 165 h 165"/>
              <a:gd name="T20" fmla="*/ 21 w 100"/>
              <a:gd name="T21" fmla="*/ 165 h 165"/>
              <a:gd name="T22" fmla="*/ 24 w 100"/>
              <a:gd name="T23" fmla="*/ 164 h 165"/>
              <a:gd name="T24" fmla="*/ 33 w 100"/>
              <a:gd name="T25" fmla="*/ 154 h 165"/>
              <a:gd name="T26" fmla="*/ 33 w 100"/>
              <a:gd name="T27" fmla="*/ 153 h 165"/>
              <a:gd name="T28" fmla="*/ 68 w 100"/>
              <a:gd name="T29" fmla="*/ 82 h 165"/>
              <a:gd name="T30" fmla="*/ 68 w 100"/>
              <a:gd name="T31" fmla="*/ 82 h 165"/>
              <a:gd name="T32" fmla="*/ 67 w 100"/>
              <a:gd name="T33" fmla="*/ 84 h 165"/>
              <a:gd name="T34" fmla="*/ 96 w 100"/>
              <a:gd name="T35" fmla="*/ 24 h 165"/>
              <a:gd name="T36" fmla="*/ 89 w 100"/>
              <a:gd name="T37" fmla="*/ 2 h 165"/>
              <a:gd name="T38" fmla="*/ 89 w 100"/>
              <a:gd name="T39" fmla="*/ 21 h 165"/>
              <a:gd name="T40" fmla="*/ 60 w 100"/>
              <a:gd name="T41" fmla="*/ 80 h 165"/>
              <a:gd name="T42" fmla="*/ 49 w 100"/>
              <a:gd name="T43" fmla="*/ 85 h 165"/>
              <a:gd name="T44" fmla="*/ 45 w 100"/>
              <a:gd name="T45" fmla="*/ 73 h 165"/>
              <a:gd name="T46" fmla="*/ 74 w 100"/>
              <a:gd name="T47" fmla="*/ 13 h 165"/>
              <a:gd name="T48" fmla="*/ 82 w 100"/>
              <a:gd name="T49" fmla="*/ 8 h 165"/>
              <a:gd name="T50" fmla="*/ 85 w 100"/>
              <a:gd name="T51" fmla="*/ 9 h 165"/>
              <a:gd name="T52" fmla="*/ 89 w 100"/>
              <a:gd name="T53" fmla="*/ 2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" h="165">
                <a:moveTo>
                  <a:pt x="89" y="2"/>
                </a:moveTo>
                <a:cubicBezTo>
                  <a:pt x="87" y="1"/>
                  <a:pt x="84" y="0"/>
                  <a:pt x="82" y="0"/>
                </a:cubicBezTo>
                <a:cubicBezTo>
                  <a:pt x="75" y="0"/>
                  <a:pt x="70" y="4"/>
                  <a:pt x="67" y="10"/>
                </a:cubicBezTo>
                <a:cubicBezTo>
                  <a:pt x="39" y="67"/>
                  <a:pt x="39" y="67"/>
                  <a:pt x="39" y="67"/>
                </a:cubicBezTo>
                <a:cubicBezTo>
                  <a:pt x="39" y="67"/>
                  <a:pt x="39" y="67"/>
                  <a:pt x="39" y="67"/>
                </a:cubicBezTo>
                <a:cubicBezTo>
                  <a:pt x="4" y="138"/>
                  <a:pt x="4" y="138"/>
                  <a:pt x="4" y="138"/>
                </a:cubicBezTo>
                <a:cubicBezTo>
                  <a:pt x="4" y="139"/>
                  <a:pt x="4" y="139"/>
                  <a:pt x="3" y="139"/>
                </a:cubicBezTo>
                <a:cubicBezTo>
                  <a:pt x="1" y="152"/>
                  <a:pt x="1" y="152"/>
                  <a:pt x="1" y="152"/>
                </a:cubicBezTo>
                <a:cubicBezTo>
                  <a:pt x="0" y="154"/>
                  <a:pt x="1" y="156"/>
                  <a:pt x="3" y="157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20" y="165"/>
                  <a:pt x="21" y="165"/>
                  <a:pt x="21" y="165"/>
                </a:cubicBezTo>
                <a:cubicBezTo>
                  <a:pt x="22" y="165"/>
                  <a:pt x="24" y="165"/>
                  <a:pt x="24" y="16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68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67" y="84"/>
                  <a:pt x="67" y="84"/>
                  <a:pt x="67" y="8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0" y="16"/>
                  <a:pt x="97" y="6"/>
                  <a:pt x="89" y="2"/>
                </a:cubicBezTo>
                <a:close/>
                <a:moveTo>
                  <a:pt x="89" y="21"/>
                </a:moveTo>
                <a:cubicBezTo>
                  <a:pt x="60" y="80"/>
                  <a:pt x="60" y="80"/>
                  <a:pt x="60" y="80"/>
                </a:cubicBezTo>
                <a:cubicBezTo>
                  <a:pt x="58" y="84"/>
                  <a:pt x="53" y="87"/>
                  <a:pt x="49" y="85"/>
                </a:cubicBezTo>
                <a:cubicBezTo>
                  <a:pt x="44" y="82"/>
                  <a:pt x="43" y="77"/>
                  <a:pt x="45" y="73"/>
                </a:cubicBezTo>
                <a:cubicBezTo>
                  <a:pt x="74" y="13"/>
                  <a:pt x="74" y="13"/>
                  <a:pt x="74" y="13"/>
                </a:cubicBezTo>
                <a:cubicBezTo>
                  <a:pt x="75" y="10"/>
                  <a:pt x="79" y="8"/>
                  <a:pt x="82" y="8"/>
                </a:cubicBezTo>
                <a:cubicBezTo>
                  <a:pt x="83" y="8"/>
                  <a:pt x="84" y="8"/>
                  <a:pt x="85" y="9"/>
                </a:cubicBezTo>
                <a:cubicBezTo>
                  <a:pt x="90" y="11"/>
                  <a:pt x="91" y="16"/>
                  <a:pt x="89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83"/>
          <p:cNvSpPr/>
          <p:nvPr/>
        </p:nvSpPr>
        <p:spPr bwMode="auto">
          <a:xfrm>
            <a:off x="10231693" y="4445001"/>
            <a:ext cx="222221" cy="320675"/>
          </a:xfrm>
          <a:custGeom>
            <a:avLst/>
            <a:gdLst>
              <a:gd name="T0" fmla="*/ 76 w 78"/>
              <a:gd name="T1" fmla="*/ 5 h 113"/>
              <a:gd name="T2" fmla="*/ 41 w 78"/>
              <a:gd name="T3" fmla="*/ 77 h 113"/>
              <a:gd name="T4" fmla="*/ 39 w 78"/>
              <a:gd name="T5" fmla="*/ 80 h 113"/>
              <a:gd name="T6" fmla="*/ 30 w 78"/>
              <a:gd name="T7" fmla="*/ 90 h 113"/>
              <a:gd name="T8" fmla="*/ 24 w 78"/>
              <a:gd name="T9" fmla="*/ 94 h 113"/>
              <a:gd name="T10" fmla="*/ 0 w 78"/>
              <a:gd name="T11" fmla="*/ 113 h 113"/>
              <a:gd name="T12" fmla="*/ 66 w 78"/>
              <a:gd name="T13" fmla="*/ 113 h 113"/>
              <a:gd name="T14" fmla="*/ 78 w 78"/>
              <a:gd name="T15" fmla="*/ 100 h 113"/>
              <a:gd name="T16" fmla="*/ 78 w 78"/>
              <a:gd name="T17" fmla="*/ 0 h 113"/>
              <a:gd name="T18" fmla="*/ 76 w 78"/>
              <a:gd name="T19" fmla="*/ 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3">
                <a:moveTo>
                  <a:pt x="76" y="5"/>
                </a:moveTo>
                <a:cubicBezTo>
                  <a:pt x="41" y="77"/>
                  <a:pt x="41" y="77"/>
                  <a:pt x="41" y="77"/>
                </a:cubicBezTo>
                <a:cubicBezTo>
                  <a:pt x="40" y="78"/>
                  <a:pt x="40" y="79"/>
                  <a:pt x="39" y="8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2"/>
                  <a:pt x="26" y="93"/>
                  <a:pt x="24" y="94"/>
                </a:cubicBezTo>
                <a:cubicBezTo>
                  <a:pt x="0" y="113"/>
                  <a:pt x="0" y="113"/>
                  <a:pt x="0" y="113"/>
                </a:cubicBezTo>
                <a:cubicBezTo>
                  <a:pt x="66" y="113"/>
                  <a:pt x="66" y="113"/>
                  <a:pt x="66" y="113"/>
                </a:cubicBezTo>
                <a:cubicBezTo>
                  <a:pt x="73" y="113"/>
                  <a:pt x="78" y="107"/>
                  <a:pt x="78" y="100"/>
                </a:cubicBezTo>
                <a:cubicBezTo>
                  <a:pt x="78" y="0"/>
                  <a:pt x="78" y="0"/>
                  <a:pt x="78" y="0"/>
                </a:cubicBezTo>
                <a:cubicBezTo>
                  <a:pt x="76" y="5"/>
                  <a:pt x="76" y="5"/>
                  <a:pt x="76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84"/>
          <p:cNvSpPr/>
          <p:nvPr/>
        </p:nvSpPr>
        <p:spPr bwMode="auto">
          <a:xfrm>
            <a:off x="10234868" y="4668838"/>
            <a:ext cx="50793" cy="65088"/>
          </a:xfrm>
          <a:custGeom>
            <a:avLst/>
            <a:gdLst>
              <a:gd name="T0" fmla="*/ 0 w 32"/>
              <a:gd name="T1" fmla="*/ 41 h 41"/>
              <a:gd name="T2" fmla="*/ 32 w 32"/>
              <a:gd name="T3" fmla="*/ 16 h 41"/>
              <a:gd name="T4" fmla="*/ 2 w 32"/>
              <a:gd name="T5" fmla="*/ 0 h 41"/>
              <a:gd name="T6" fmla="*/ 0 w 32"/>
              <a:gd name="T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41">
                <a:moveTo>
                  <a:pt x="0" y="41"/>
                </a:moveTo>
                <a:lnTo>
                  <a:pt x="32" y="16"/>
                </a:lnTo>
                <a:lnTo>
                  <a:pt x="2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85"/>
          <p:cNvSpPr/>
          <p:nvPr/>
        </p:nvSpPr>
        <p:spPr bwMode="auto">
          <a:xfrm>
            <a:off x="10033281" y="4484688"/>
            <a:ext cx="247618" cy="30163"/>
          </a:xfrm>
          <a:custGeom>
            <a:avLst/>
            <a:gdLst>
              <a:gd name="T0" fmla="*/ 0 w 87"/>
              <a:gd name="T1" fmla="*/ 0 h 11"/>
              <a:gd name="T2" fmla="*/ 0 w 87"/>
              <a:gd name="T3" fmla="*/ 11 h 11"/>
              <a:gd name="T4" fmla="*/ 55 w 87"/>
              <a:gd name="T5" fmla="*/ 11 h 11"/>
              <a:gd name="T6" fmla="*/ 72 w 87"/>
              <a:gd name="T7" fmla="*/ 11 h 11"/>
              <a:gd name="T8" fmla="*/ 82 w 87"/>
              <a:gd name="T9" fmla="*/ 11 h 11"/>
              <a:gd name="T10" fmla="*/ 87 w 87"/>
              <a:gd name="T11" fmla="*/ 0 h 11"/>
              <a:gd name="T12" fmla="*/ 85 w 87"/>
              <a:gd name="T13" fmla="*/ 0 h 11"/>
              <a:gd name="T14" fmla="*/ 85 w 87"/>
              <a:gd name="T15" fmla="*/ 0 h 11"/>
              <a:gd name="T16" fmla="*/ 0 w 87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11">
                <a:moveTo>
                  <a:pt x="0" y="0"/>
                </a:moveTo>
                <a:cubicBezTo>
                  <a:pt x="0" y="11"/>
                  <a:pt x="0" y="11"/>
                  <a:pt x="0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7" y="0"/>
                  <a:pt x="87" y="0"/>
                  <a:pt x="8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186"/>
          <p:cNvSpPr/>
          <p:nvPr/>
        </p:nvSpPr>
        <p:spPr bwMode="auto">
          <a:xfrm>
            <a:off x="10033281" y="4632326"/>
            <a:ext cx="182539" cy="28575"/>
          </a:xfrm>
          <a:custGeom>
            <a:avLst/>
            <a:gdLst>
              <a:gd name="T0" fmla="*/ 42 w 64"/>
              <a:gd name="T1" fmla="*/ 0 h 10"/>
              <a:gd name="T2" fmla="*/ 0 w 64"/>
              <a:gd name="T3" fmla="*/ 0 h 10"/>
              <a:gd name="T4" fmla="*/ 0 w 64"/>
              <a:gd name="T5" fmla="*/ 10 h 10"/>
              <a:gd name="T6" fmla="*/ 59 w 64"/>
              <a:gd name="T7" fmla="*/ 10 h 10"/>
              <a:gd name="T8" fmla="*/ 59 w 64"/>
              <a:gd name="T9" fmla="*/ 10 h 10"/>
              <a:gd name="T10" fmla="*/ 63 w 64"/>
              <a:gd name="T11" fmla="*/ 10 h 10"/>
              <a:gd name="T12" fmla="*/ 63 w 64"/>
              <a:gd name="T13" fmla="*/ 6 h 10"/>
              <a:gd name="T14" fmla="*/ 64 w 64"/>
              <a:gd name="T15" fmla="*/ 1 h 10"/>
              <a:gd name="T16" fmla="*/ 64 w 64"/>
              <a:gd name="T17" fmla="*/ 1 h 10"/>
              <a:gd name="T18" fmla="*/ 64 w 64"/>
              <a:gd name="T19" fmla="*/ 1 h 10"/>
              <a:gd name="T20" fmla="*/ 64 w 64"/>
              <a:gd name="T21" fmla="*/ 0 h 10"/>
              <a:gd name="T22" fmla="*/ 42 w 64"/>
              <a:gd name="T2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10">
                <a:moveTo>
                  <a:pt x="4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9"/>
                  <a:pt x="63" y="7"/>
                  <a:pt x="63" y="6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0"/>
                  <a:pt x="64" y="0"/>
                  <a:pt x="64" y="0"/>
                </a:cubicBezTo>
                <a:cubicBezTo>
                  <a:pt x="42" y="0"/>
                  <a:pt x="42" y="0"/>
                  <a:pt x="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187"/>
          <p:cNvSpPr/>
          <p:nvPr/>
        </p:nvSpPr>
        <p:spPr bwMode="auto">
          <a:xfrm>
            <a:off x="9965028" y="4402138"/>
            <a:ext cx="355554" cy="363538"/>
          </a:xfrm>
          <a:custGeom>
            <a:avLst/>
            <a:gdLst>
              <a:gd name="T0" fmla="*/ 96 w 125"/>
              <a:gd name="T1" fmla="*/ 48 h 128"/>
              <a:gd name="T2" fmla="*/ 79 w 125"/>
              <a:gd name="T3" fmla="*/ 48 h 128"/>
              <a:gd name="T4" fmla="*/ 20 w 125"/>
              <a:gd name="T5" fmla="*/ 48 h 128"/>
              <a:gd name="T6" fmla="*/ 16 w 125"/>
              <a:gd name="T7" fmla="*/ 44 h 128"/>
              <a:gd name="T8" fmla="*/ 16 w 125"/>
              <a:gd name="T9" fmla="*/ 25 h 128"/>
              <a:gd name="T10" fmla="*/ 20 w 125"/>
              <a:gd name="T11" fmla="*/ 21 h 128"/>
              <a:gd name="T12" fmla="*/ 87 w 125"/>
              <a:gd name="T13" fmla="*/ 21 h 128"/>
              <a:gd name="T14" fmla="*/ 109 w 125"/>
              <a:gd name="T15" fmla="*/ 21 h 128"/>
              <a:gd name="T16" fmla="*/ 115 w 125"/>
              <a:gd name="T17" fmla="*/ 21 h 128"/>
              <a:gd name="T18" fmla="*/ 124 w 125"/>
              <a:gd name="T19" fmla="*/ 2 h 128"/>
              <a:gd name="T20" fmla="*/ 124 w 125"/>
              <a:gd name="T21" fmla="*/ 2 h 128"/>
              <a:gd name="T22" fmla="*/ 125 w 125"/>
              <a:gd name="T23" fmla="*/ 0 h 128"/>
              <a:gd name="T24" fmla="*/ 13 w 125"/>
              <a:gd name="T25" fmla="*/ 0 h 128"/>
              <a:gd name="T26" fmla="*/ 0 w 125"/>
              <a:gd name="T27" fmla="*/ 13 h 128"/>
              <a:gd name="T28" fmla="*/ 0 w 125"/>
              <a:gd name="T29" fmla="*/ 115 h 128"/>
              <a:gd name="T30" fmla="*/ 13 w 125"/>
              <a:gd name="T31" fmla="*/ 128 h 128"/>
              <a:gd name="T32" fmla="*/ 87 w 125"/>
              <a:gd name="T33" fmla="*/ 128 h 128"/>
              <a:gd name="T34" fmla="*/ 87 w 125"/>
              <a:gd name="T35" fmla="*/ 99 h 128"/>
              <a:gd name="T36" fmla="*/ 66 w 125"/>
              <a:gd name="T37" fmla="*/ 99 h 128"/>
              <a:gd name="T38" fmla="*/ 66 w 125"/>
              <a:gd name="T39" fmla="*/ 99 h 128"/>
              <a:gd name="T40" fmla="*/ 20 w 125"/>
              <a:gd name="T41" fmla="*/ 99 h 128"/>
              <a:gd name="T42" fmla="*/ 16 w 125"/>
              <a:gd name="T43" fmla="*/ 95 h 128"/>
              <a:gd name="T44" fmla="*/ 16 w 125"/>
              <a:gd name="T45" fmla="*/ 77 h 128"/>
              <a:gd name="T46" fmla="*/ 20 w 125"/>
              <a:gd name="T47" fmla="*/ 73 h 128"/>
              <a:gd name="T48" fmla="*/ 83 w 125"/>
              <a:gd name="T49" fmla="*/ 73 h 128"/>
              <a:gd name="T50" fmla="*/ 83 w 125"/>
              <a:gd name="T51" fmla="*/ 73 h 128"/>
              <a:gd name="T52" fmla="*/ 90 w 125"/>
              <a:gd name="T53" fmla="*/ 73 h 128"/>
              <a:gd name="T54" fmla="*/ 91 w 125"/>
              <a:gd name="T55" fmla="*/ 71 h 128"/>
              <a:gd name="T56" fmla="*/ 102 w 125"/>
              <a:gd name="T57" fmla="*/ 48 h 128"/>
              <a:gd name="T58" fmla="*/ 96 w 125"/>
              <a:gd name="T59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5" h="128">
                <a:moveTo>
                  <a:pt x="96" y="48"/>
                </a:moveTo>
                <a:cubicBezTo>
                  <a:pt x="79" y="48"/>
                  <a:pt x="79" y="48"/>
                  <a:pt x="7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6" y="46"/>
                  <a:pt x="16" y="44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8" y="21"/>
                  <a:pt x="20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24" y="2"/>
                  <a:pt x="124" y="2"/>
                  <a:pt x="124" y="2"/>
                </a:cubicBezTo>
                <a:cubicBezTo>
                  <a:pt x="124" y="2"/>
                  <a:pt x="124" y="2"/>
                  <a:pt x="124" y="2"/>
                </a:cubicBezTo>
                <a:cubicBezTo>
                  <a:pt x="125" y="0"/>
                  <a:pt x="125" y="0"/>
                  <a:pt x="12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2"/>
                  <a:pt x="6" y="128"/>
                  <a:pt x="13" y="128"/>
                </a:cubicBezTo>
                <a:cubicBezTo>
                  <a:pt x="87" y="128"/>
                  <a:pt x="87" y="128"/>
                  <a:pt x="87" y="128"/>
                </a:cubicBezTo>
                <a:cubicBezTo>
                  <a:pt x="87" y="99"/>
                  <a:pt x="87" y="99"/>
                  <a:pt x="87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20" y="99"/>
                  <a:pt x="20" y="99"/>
                  <a:pt x="20" y="99"/>
                </a:cubicBezTo>
                <a:cubicBezTo>
                  <a:pt x="18" y="99"/>
                  <a:pt x="16" y="97"/>
                  <a:pt x="16" y="95"/>
                </a:cubicBezTo>
                <a:cubicBezTo>
                  <a:pt x="16" y="77"/>
                  <a:pt x="16" y="77"/>
                  <a:pt x="16" y="77"/>
                </a:cubicBezTo>
                <a:cubicBezTo>
                  <a:pt x="16" y="74"/>
                  <a:pt x="18" y="73"/>
                  <a:pt x="20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2"/>
                  <a:pt x="90" y="71"/>
                  <a:pt x="91" y="71"/>
                </a:cubicBezTo>
                <a:cubicBezTo>
                  <a:pt x="102" y="48"/>
                  <a:pt x="102" y="48"/>
                  <a:pt x="102" y="48"/>
                </a:cubicBezTo>
                <a:lnTo>
                  <a:pt x="9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188"/>
          <p:cNvSpPr>
            <a:spLocks noEditPoints="1"/>
          </p:cNvSpPr>
          <p:nvPr/>
        </p:nvSpPr>
        <p:spPr bwMode="auto">
          <a:xfrm>
            <a:off x="6412665" y="4330701"/>
            <a:ext cx="514283" cy="261938"/>
          </a:xfrm>
          <a:custGeom>
            <a:avLst/>
            <a:gdLst>
              <a:gd name="T0" fmla="*/ 130 w 181"/>
              <a:gd name="T1" fmla="*/ 60 h 92"/>
              <a:gd name="T2" fmla="*/ 134 w 181"/>
              <a:gd name="T3" fmla="*/ 56 h 92"/>
              <a:gd name="T4" fmla="*/ 181 w 181"/>
              <a:gd name="T5" fmla="*/ 56 h 92"/>
              <a:gd name="T6" fmla="*/ 181 w 181"/>
              <a:gd name="T7" fmla="*/ 1 h 92"/>
              <a:gd name="T8" fmla="*/ 180 w 181"/>
              <a:gd name="T9" fmla="*/ 0 h 92"/>
              <a:gd name="T10" fmla="*/ 1 w 181"/>
              <a:gd name="T11" fmla="*/ 0 h 92"/>
              <a:gd name="T12" fmla="*/ 0 w 181"/>
              <a:gd name="T13" fmla="*/ 1 h 92"/>
              <a:gd name="T14" fmla="*/ 0 w 181"/>
              <a:gd name="T15" fmla="*/ 91 h 92"/>
              <a:gd name="T16" fmla="*/ 1 w 181"/>
              <a:gd name="T17" fmla="*/ 92 h 92"/>
              <a:gd name="T18" fmla="*/ 130 w 181"/>
              <a:gd name="T19" fmla="*/ 92 h 92"/>
              <a:gd name="T20" fmla="*/ 130 w 181"/>
              <a:gd name="T21" fmla="*/ 60 h 92"/>
              <a:gd name="T22" fmla="*/ 156 w 181"/>
              <a:gd name="T23" fmla="*/ 38 h 92"/>
              <a:gd name="T24" fmla="*/ 164 w 181"/>
              <a:gd name="T25" fmla="*/ 46 h 92"/>
              <a:gd name="T26" fmla="*/ 156 w 181"/>
              <a:gd name="T27" fmla="*/ 54 h 92"/>
              <a:gd name="T28" fmla="*/ 148 w 181"/>
              <a:gd name="T29" fmla="*/ 46 h 92"/>
              <a:gd name="T30" fmla="*/ 156 w 181"/>
              <a:gd name="T31" fmla="*/ 38 h 92"/>
              <a:gd name="T32" fmla="*/ 24 w 181"/>
              <a:gd name="T33" fmla="*/ 54 h 92"/>
              <a:gd name="T34" fmla="*/ 16 w 181"/>
              <a:gd name="T35" fmla="*/ 46 h 92"/>
              <a:gd name="T36" fmla="*/ 24 w 181"/>
              <a:gd name="T37" fmla="*/ 38 h 92"/>
              <a:gd name="T38" fmla="*/ 32 w 181"/>
              <a:gd name="T39" fmla="*/ 46 h 92"/>
              <a:gd name="T40" fmla="*/ 24 w 181"/>
              <a:gd name="T41" fmla="*/ 54 h 92"/>
              <a:gd name="T42" fmla="*/ 90 w 181"/>
              <a:gd name="T43" fmla="*/ 68 h 92"/>
              <a:gd name="T44" fmla="*/ 69 w 181"/>
              <a:gd name="T45" fmla="*/ 46 h 92"/>
              <a:gd name="T46" fmla="*/ 90 w 181"/>
              <a:gd name="T47" fmla="*/ 24 h 92"/>
              <a:gd name="T48" fmla="*/ 112 w 181"/>
              <a:gd name="T49" fmla="*/ 46 h 92"/>
              <a:gd name="T50" fmla="*/ 90 w 181"/>
              <a:gd name="T51" fmla="*/ 6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1" h="92">
                <a:moveTo>
                  <a:pt x="130" y="60"/>
                </a:moveTo>
                <a:cubicBezTo>
                  <a:pt x="130" y="58"/>
                  <a:pt x="131" y="56"/>
                  <a:pt x="134" y="56"/>
                </a:cubicBezTo>
                <a:cubicBezTo>
                  <a:pt x="181" y="56"/>
                  <a:pt x="181" y="56"/>
                  <a:pt x="181" y="56"/>
                </a:cubicBezTo>
                <a:cubicBezTo>
                  <a:pt x="181" y="1"/>
                  <a:pt x="181" y="1"/>
                  <a:pt x="181" y="1"/>
                </a:cubicBezTo>
                <a:cubicBezTo>
                  <a:pt x="181" y="1"/>
                  <a:pt x="181" y="0"/>
                  <a:pt x="18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1"/>
                  <a:pt x="0" y="92"/>
                  <a:pt x="1" y="92"/>
                </a:cubicBezTo>
                <a:cubicBezTo>
                  <a:pt x="130" y="92"/>
                  <a:pt x="130" y="92"/>
                  <a:pt x="130" y="92"/>
                </a:cubicBezTo>
                <a:lnTo>
                  <a:pt x="130" y="60"/>
                </a:lnTo>
                <a:close/>
                <a:moveTo>
                  <a:pt x="156" y="38"/>
                </a:moveTo>
                <a:cubicBezTo>
                  <a:pt x="160" y="38"/>
                  <a:pt x="164" y="42"/>
                  <a:pt x="164" y="46"/>
                </a:cubicBezTo>
                <a:cubicBezTo>
                  <a:pt x="164" y="50"/>
                  <a:pt x="160" y="54"/>
                  <a:pt x="156" y="54"/>
                </a:cubicBezTo>
                <a:cubicBezTo>
                  <a:pt x="152" y="54"/>
                  <a:pt x="148" y="50"/>
                  <a:pt x="148" y="46"/>
                </a:cubicBezTo>
                <a:cubicBezTo>
                  <a:pt x="148" y="42"/>
                  <a:pt x="152" y="38"/>
                  <a:pt x="156" y="38"/>
                </a:cubicBezTo>
                <a:close/>
                <a:moveTo>
                  <a:pt x="24" y="54"/>
                </a:moveTo>
                <a:cubicBezTo>
                  <a:pt x="20" y="54"/>
                  <a:pt x="16" y="50"/>
                  <a:pt x="16" y="46"/>
                </a:cubicBezTo>
                <a:cubicBezTo>
                  <a:pt x="16" y="42"/>
                  <a:pt x="20" y="38"/>
                  <a:pt x="24" y="38"/>
                </a:cubicBezTo>
                <a:cubicBezTo>
                  <a:pt x="28" y="38"/>
                  <a:pt x="32" y="42"/>
                  <a:pt x="32" y="46"/>
                </a:cubicBezTo>
                <a:cubicBezTo>
                  <a:pt x="32" y="50"/>
                  <a:pt x="28" y="54"/>
                  <a:pt x="24" y="54"/>
                </a:cubicBezTo>
                <a:close/>
                <a:moveTo>
                  <a:pt x="90" y="68"/>
                </a:moveTo>
                <a:cubicBezTo>
                  <a:pt x="78" y="68"/>
                  <a:pt x="69" y="58"/>
                  <a:pt x="69" y="46"/>
                </a:cubicBezTo>
                <a:cubicBezTo>
                  <a:pt x="69" y="34"/>
                  <a:pt x="78" y="24"/>
                  <a:pt x="90" y="24"/>
                </a:cubicBezTo>
                <a:cubicBezTo>
                  <a:pt x="102" y="24"/>
                  <a:pt x="112" y="34"/>
                  <a:pt x="112" y="46"/>
                </a:cubicBezTo>
                <a:cubicBezTo>
                  <a:pt x="112" y="58"/>
                  <a:pt x="102" y="68"/>
                  <a:pt x="90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Rectangle 189"/>
          <p:cNvSpPr>
            <a:spLocks noChangeArrowheads="1"/>
          </p:cNvSpPr>
          <p:nvPr/>
        </p:nvSpPr>
        <p:spPr bwMode="auto">
          <a:xfrm>
            <a:off x="4255533" y="3468688"/>
            <a:ext cx="147618" cy="233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11365021" y="3408364"/>
            <a:ext cx="90476" cy="84138"/>
          </a:xfrm>
          <a:custGeom>
            <a:avLst/>
            <a:gdLst>
              <a:gd name="T0" fmla="*/ 0 w 31"/>
              <a:gd name="T1" fmla="*/ 29 h 29"/>
              <a:gd name="T2" fmla="*/ 31 w 31"/>
              <a:gd name="T3" fmla="*/ 29 h 29"/>
              <a:gd name="T4" fmla="*/ 31 w 31"/>
              <a:gd name="T5" fmla="*/ 0 h 29"/>
              <a:gd name="T6" fmla="*/ 5 w 31"/>
              <a:gd name="T7" fmla="*/ 0 h 29"/>
              <a:gd name="T8" fmla="*/ 0 w 31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29">
                <a:moveTo>
                  <a:pt x="0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1" y="0"/>
                  <a:pt x="31" y="0"/>
                  <a:pt x="3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9"/>
                  <a:pt x="0" y="19"/>
                  <a:pt x="0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1365021" y="3519489"/>
            <a:ext cx="90476" cy="84138"/>
          </a:xfrm>
          <a:custGeom>
            <a:avLst/>
            <a:gdLst>
              <a:gd name="T0" fmla="*/ 5 w 31"/>
              <a:gd name="T1" fmla="*/ 29 h 29"/>
              <a:gd name="T2" fmla="*/ 31 w 31"/>
              <a:gd name="T3" fmla="*/ 29 h 29"/>
              <a:gd name="T4" fmla="*/ 31 w 31"/>
              <a:gd name="T5" fmla="*/ 0 h 29"/>
              <a:gd name="T6" fmla="*/ 0 w 31"/>
              <a:gd name="T7" fmla="*/ 0 h 29"/>
              <a:gd name="T8" fmla="*/ 5 w 31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29">
                <a:moveTo>
                  <a:pt x="5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2" y="20"/>
                  <a:pt x="5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7"/>
          <p:cNvSpPr/>
          <p:nvPr/>
        </p:nvSpPr>
        <p:spPr bwMode="auto">
          <a:xfrm>
            <a:off x="11388831" y="3306764"/>
            <a:ext cx="66666" cy="76200"/>
          </a:xfrm>
          <a:custGeom>
            <a:avLst/>
            <a:gdLst>
              <a:gd name="T0" fmla="*/ 0 w 23"/>
              <a:gd name="T1" fmla="*/ 26 h 26"/>
              <a:gd name="T2" fmla="*/ 23 w 23"/>
              <a:gd name="T3" fmla="*/ 26 h 26"/>
              <a:gd name="T4" fmla="*/ 23 w 23"/>
              <a:gd name="T5" fmla="*/ 0 h 26"/>
              <a:gd name="T6" fmla="*/ 0 w 23"/>
              <a:gd name="T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26">
                <a:moveTo>
                  <a:pt x="0" y="26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0"/>
                  <a:pt x="23" y="0"/>
                  <a:pt x="23" y="0"/>
                </a:cubicBezTo>
                <a:cubicBezTo>
                  <a:pt x="14" y="2"/>
                  <a:pt x="5" y="12"/>
                  <a:pt x="0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8"/>
          <p:cNvSpPr/>
          <p:nvPr/>
        </p:nvSpPr>
        <p:spPr bwMode="auto">
          <a:xfrm>
            <a:off x="11269784" y="3519489"/>
            <a:ext cx="84127" cy="84138"/>
          </a:xfrm>
          <a:custGeom>
            <a:avLst/>
            <a:gdLst>
              <a:gd name="T0" fmla="*/ 24 w 29"/>
              <a:gd name="T1" fmla="*/ 0 h 29"/>
              <a:gd name="T2" fmla="*/ 0 w 29"/>
              <a:gd name="T3" fmla="*/ 0 h 29"/>
              <a:gd name="T4" fmla="*/ 9 w 29"/>
              <a:gd name="T5" fmla="*/ 29 h 29"/>
              <a:gd name="T6" fmla="*/ 29 w 29"/>
              <a:gd name="T7" fmla="*/ 29 h 29"/>
              <a:gd name="T8" fmla="*/ 24 w 2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24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0"/>
                  <a:pt x="4" y="20"/>
                  <a:pt x="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6" y="20"/>
                  <a:pt x="25" y="10"/>
                  <a:pt x="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/>
          <p:nvPr/>
        </p:nvSpPr>
        <p:spPr bwMode="auto">
          <a:xfrm>
            <a:off x="11587243" y="3519489"/>
            <a:ext cx="80952" cy="84138"/>
          </a:xfrm>
          <a:custGeom>
            <a:avLst/>
            <a:gdLst>
              <a:gd name="T0" fmla="*/ 0 w 28"/>
              <a:gd name="T1" fmla="*/ 29 h 29"/>
              <a:gd name="T2" fmla="*/ 20 w 28"/>
              <a:gd name="T3" fmla="*/ 29 h 29"/>
              <a:gd name="T4" fmla="*/ 28 w 28"/>
              <a:gd name="T5" fmla="*/ 0 h 29"/>
              <a:gd name="T6" fmla="*/ 4 w 28"/>
              <a:gd name="T7" fmla="*/ 0 h 29"/>
              <a:gd name="T8" fmla="*/ 0 w 28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">
                <a:moveTo>
                  <a:pt x="0" y="29"/>
                </a:moveTo>
                <a:cubicBezTo>
                  <a:pt x="20" y="29"/>
                  <a:pt x="20" y="29"/>
                  <a:pt x="20" y="29"/>
                </a:cubicBezTo>
                <a:cubicBezTo>
                  <a:pt x="25" y="20"/>
                  <a:pt x="28" y="10"/>
                  <a:pt x="28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10"/>
                  <a:pt x="2" y="20"/>
                  <a:pt x="0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0"/>
          <p:cNvSpPr/>
          <p:nvPr/>
        </p:nvSpPr>
        <p:spPr bwMode="auto">
          <a:xfrm>
            <a:off x="11269784" y="3408364"/>
            <a:ext cx="84127" cy="84138"/>
          </a:xfrm>
          <a:custGeom>
            <a:avLst/>
            <a:gdLst>
              <a:gd name="T0" fmla="*/ 29 w 29"/>
              <a:gd name="T1" fmla="*/ 0 h 29"/>
              <a:gd name="T2" fmla="*/ 9 w 29"/>
              <a:gd name="T3" fmla="*/ 0 h 29"/>
              <a:gd name="T4" fmla="*/ 0 w 29"/>
              <a:gd name="T5" fmla="*/ 29 h 29"/>
              <a:gd name="T6" fmla="*/ 24 w 29"/>
              <a:gd name="T7" fmla="*/ 29 h 29"/>
              <a:gd name="T8" fmla="*/ 29 w 2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9">
                <a:moveTo>
                  <a:pt x="2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8"/>
                  <a:pt x="1" y="18"/>
                  <a:pt x="0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19"/>
                  <a:pt x="26" y="9"/>
                  <a:pt x="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1"/>
          <p:cNvSpPr/>
          <p:nvPr/>
        </p:nvSpPr>
        <p:spPr bwMode="auto">
          <a:xfrm>
            <a:off x="11480894" y="3519489"/>
            <a:ext cx="93650" cy="84138"/>
          </a:xfrm>
          <a:custGeom>
            <a:avLst/>
            <a:gdLst>
              <a:gd name="T0" fmla="*/ 32 w 32"/>
              <a:gd name="T1" fmla="*/ 0 h 29"/>
              <a:gd name="T2" fmla="*/ 0 w 32"/>
              <a:gd name="T3" fmla="*/ 0 h 29"/>
              <a:gd name="T4" fmla="*/ 0 w 32"/>
              <a:gd name="T5" fmla="*/ 29 h 29"/>
              <a:gd name="T6" fmla="*/ 27 w 32"/>
              <a:gd name="T7" fmla="*/ 29 h 29"/>
              <a:gd name="T8" fmla="*/ 32 w 32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9">
                <a:moveTo>
                  <a:pt x="3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30" y="20"/>
                  <a:pt x="31" y="10"/>
                  <a:pt x="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2"/>
          <p:cNvSpPr/>
          <p:nvPr/>
        </p:nvSpPr>
        <p:spPr bwMode="auto">
          <a:xfrm>
            <a:off x="11388831" y="3627439"/>
            <a:ext cx="66666" cy="77788"/>
          </a:xfrm>
          <a:custGeom>
            <a:avLst/>
            <a:gdLst>
              <a:gd name="T0" fmla="*/ 23 w 23"/>
              <a:gd name="T1" fmla="*/ 27 h 27"/>
              <a:gd name="T2" fmla="*/ 23 w 23"/>
              <a:gd name="T3" fmla="*/ 0 h 27"/>
              <a:gd name="T4" fmla="*/ 0 w 23"/>
              <a:gd name="T5" fmla="*/ 0 h 27"/>
              <a:gd name="T6" fmla="*/ 23 w 23"/>
              <a:gd name="T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27">
                <a:moveTo>
                  <a:pt x="23" y="27"/>
                </a:move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14"/>
                  <a:pt x="14" y="24"/>
                  <a:pt x="23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11309466" y="3627439"/>
            <a:ext cx="87301" cy="63500"/>
          </a:xfrm>
          <a:custGeom>
            <a:avLst/>
            <a:gdLst>
              <a:gd name="T0" fmla="*/ 0 w 30"/>
              <a:gd name="T1" fmla="*/ 0 h 22"/>
              <a:gd name="T2" fmla="*/ 30 w 30"/>
              <a:gd name="T3" fmla="*/ 22 h 22"/>
              <a:gd name="T4" fmla="*/ 17 w 30"/>
              <a:gd name="T5" fmla="*/ 0 h 22"/>
              <a:gd name="T6" fmla="*/ 0 w 3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2">
                <a:moveTo>
                  <a:pt x="0" y="0"/>
                </a:moveTo>
                <a:cubicBezTo>
                  <a:pt x="8" y="10"/>
                  <a:pt x="18" y="18"/>
                  <a:pt x="30" y="22"/>
                </a:cubicBezTo>
                <a:cubicBezTo>
                  <a:pt x="25" y="16"/>
                  <a:pt x="21" y="9"/>
                  <a:pt x="1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11480894" y="3627439"/>
            <a:ext cx="69841" cy="77788"/>
          </a:xfrm>
          <a:custGeom>
            <a:avLst/>
            <a:gdLst>
              <a:gd name="T0" fmla="*/ 0 w 24"/>
              <a:gd name="T1" fmla="*/ 0 h 27"/>
              <a:gd name="T2" fmla="*/ 0 w 24"/>
              <a:gd name="T3" fmla="*/ 27 h 27"/>
              <a:gd name="T4" fmla="*/ 24 w 24"/>
              <a:gd name="T5" fmla="*/ 0 h 27"/>
              <a:gd name="T6" fmla="*/ 0 w 24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7">
                <a:moveTo>
                  <a:pt x="0" y="0"/>
                </a:moveTo>
                <a:cubicBezTo>
                  <a:pt x="0" y="27"/>
                  <a:pt x="0" y="27"/>
                  <a:pt x="0" y="27"/>
                </a:cubicBezTo>
                <a:cubicBezTo>
                  <a:pt x="9" y="24"/>
                  <a:pt x="18" y="14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11542798" y="3627439"/>
            <a:ext cx="84127" cy="63500"/>
          </a:xfrm>
          <a:custGeom>
            <a:avLst/>
            <a:gdLst>
              <a:gd name="T0" fmla="*/ 0 w 29"/>
              <a:gd name="T1" fmla="*/ 22 h 22"/>
              <a:gd name="T2" fmla="*/ 29 w 29"/>
              <a:gd name="T3" fmla="*/ 0 h 22"/>
              <a:gd name="T4" fmla="*/ 12 w 29"/>
              <a:gd name="T5" fmla="*/ 0 h 22"/>
              <a:gd name="T6" fmla="*/ 0 w 29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22">
                <a:moveTo>
                  <a:pt x="0" y="22"/>
                </a:moveTo>
                <a:cubicBezTo>
                  <a:pt x="11" y="18"/>
                  <a:pt x="21" y="10"/>
                  <a:pt x="2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9" y="9"/>
                  <a:pt x="5" y="16"/>
                  <a:pt x="0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11480894" y="3408364"/>
            <a:ext cx="93650" cy="84138"/>
          </a:xfrm>
          <a:custGeom>
            <a:avLst/>
            <a:gdLst>
              <a:gd name="T0" fmla="*/ 27 w 32"/>
              <a:gd name="T1" fmla="*/ 0 h 29"/>
              <a:gd name="T2" fmla="*/ 0 w 32"/>
              <a:gd name="T3" fmla="*/ 0 h 29"/>
              <a:gd name="T4" fmla="*/ 0 w 32"/>
              <a:gd name="T5" fmla="*/ 29 h 29"/>
              <a:gd name="T6" fmla="*/ 32 w 32"/>
              <a:gd name="T7" fmla="*/ 29 h 29"/>
              <a:gd name="T8" fmla="*/ 27 w 32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9">
                <a:moveTo>
                  <a:pt x="2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1" y="19"/>
                  <a:pt x="30" y="9"/>
                  <a:pt x="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11480894" y="3306764"/>
            <a:ext cx="69841" cy="76200"/>
          </a:xfrm>
          <a:custGeom>
            <a:avLst/>
            <a:gdLst>
              <a:gd name="T0" fmla="*/ 0 w 24"/>
              <a:gd name="T1" fmla="*/ 0 h 26"/>
              <a:gd name="T2" fmla="*/ 0 w 24"/>
              <a:gd name="T3" fmla="*/ 26 h 26"/>
              <a:gd name="T4" fmla="*/ 24 w 24"/>
              <a:gd name="T5" fmla="*/ 26 h 26"/>
              <a:gd name="T6" fmla="*/ 0 w 24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6">
                <a:moveTo>
                  <a:pt x="0" y="0"/>
                </a:moveTo>
                <a:cubicBezTo>
                  <a:pt x="0" y="26"/>
                  <a:pt x="0" y="26"/>
                  <a:pt x="0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18" y="12"/>
                  <a:pt x="9" y="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/>
        </p:nvSpPr>
        <p:spPr bwMode="auto">
          <a:xfrm>
            <a:off x="11309466" y="3317877"/>
            <a:ext cx="87301" cy="65088"/>
          </a:xfrm>
          <a:custGeom>
            <a:avLst/>
            <a:gdLst>
              <a:gd name="T0" fmla="*/ 30 w 30"/>
              <a:gd name="T1" fmla="*/ 0 h 22"/>
              <a:gd name="T2" fmla="*/ 0 w 30"/>
              <a:gd name="T3" fmla="*/ 22 h 22"/>
              <a:gd name="T4" fmla="*/ 17 w 30"/>
              <a:gd name="T5" fmla="*/ 22 h 22"/>
              <a:gd name="T6" fmla="*/ 30 w 3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2">
                <a:moveTo>
                  <a:pt x="30" y="0"/>
                </a:moveTo>
                <a:cubicBezTo>
                  <a:pt x="18" y="5"/>
                  <a:pt x="8" y="13"/>
                  <a:pt x="0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21" y="14"/>
                  <a:pt x="25" y="6"/>
                  <a:pt x="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11542798" y="3317877"/>
            <a:ext cx="6349" cy="9525"/>
          </a:xfrm>
          <a:custGeom>
            <a:avLst/>
            <a:gdLst>
              <a:gd name="T0" fmla="*/ 2 w 2"/>
              <a:gd name="T1" fmla="*/ 1 h 3"/>
              <a:gd name="T2" fmla="*/ 0 w 2"/>
              <a:gd name="T3" fmla="*/ 0 h 3"/>
              <a:gd name="T4" fmla="*/ 2 w 2"/>
              <a:gd name="T5" fmla="*/ 3 h 3"/>
              <a:gd name="T6" fmla="*/ 2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2" y="1"/>
                </a:moveTo>
                <a:cubicBezTo>
                  <a:pt x="1" y="1"/>
                  <a:pt x="0" y="1"/>
                  <a:pt x="0" y="0"/>
                </a:cubicBezTo>
                <a:cubicBezTo>
                  <a:pt x="1" y="1"/>
                  <a:pt x="1" y="2"/>
                  <a:pt x="2" y="3"/>
                </a:cubicBezTo>
                <a:cubicBezTo>
                  <a:pt x="2" y="3"/>
                  <a:pt x="2" y="2"/>
                  <a:pt x="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/>
          <p:nvPr/>
        </p:nvSpPr>
        <p:spPr bwMode="auto">
          <a:xfrm>
            <a:off x="11598354" y="3463927"/>
            <a:ext cx="69841" cy="28575"/>
          </a:xfrm>
          <a:custGeom>
            <a:avLst/>
            <a:gdLst>
              <a:gd name="T0" fmla="*/ 4 w 24"/>
              <a:gd name="T1" fmla="*/ 7 h 10"/>
              <a:gd name="T2" fmla="*/ 3 w 24"/>
              <a:gd name="T3" fmla="*/ 7 h 10"/>
              <a:gd name="T4" fmla="*/ 1 w 24"/>
              <a:gd name="T5" fmla="*/ 7 h 10"/>
              <a:gd name="T6" fmla="*/ 0 w 24"/>
              <a:gd name="T7" fmla="*/ 7 h 10"/>
              <a:gd name="T8" fmla="*/ 0 w 24"/>
              <a:gd name="T9" fmla="*/ 10 h 10"/>
              <a:gd name="T10" fmla="*/ 24 w 24"/>
              <a:gd name="T11" fmla="*/ 10 h 10"/>
              <a:gd name="T12" fmla="*/ 23 w 24"/>
              <a:gd name="T13" fmla="*/ 0 h 10"/>
              <a:gd name="T14" fmla="*/ 4 w 24"/>
              <a:gd name="T15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10">
                <a:moveTo>
                  <a:pt x="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0" y="7"/>
                  <a:pt x="0" y="7"/>
                </a:cubicBezTo>
                <a:cubicBezTo>
                  <a:pt x="0" y="8"/>
                  <a:pt x="0" y="9"/>
                  <a:pt x="0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7"/>
                  <a:pt x="24" y="3"/>
                  <a:pt x="23" y="0"/>
                </a:cubicBezTo>
                <a:cubicBezTo>
                  <a:pt x="14" y="3"/>
                  <a:pt x="8" y="6"/>
                  <a:pt x="4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>
            <a:spLocks noEditPoints="1"/>
          </p:cNvSpPr>
          <p:nvPr/>
        </p:nvSpPr>
        <p:spPr bwMode="auto">
          <a:xfrm>
            <a:off x="11549147" y="3146427"/>
            <a:ext cx="284126" cy="314325"/>
          </a:xfrm>
          <a:custGeom>
            <a:avLst/>
            <a:gdLst>
              <a:gd name="T0" fmla="*/ 94 w 98"/>
              <a:gd name="T1" fmla="*/ 31 h 108"/>
              <a:gd name="T2" fmla="*/ 72 w 98"/>
              <a:gd name="T3" fmla="*/ 5 h 108"/>
              <a:gd name="T4" fmla="*/ 51 w 98"/>
              <a:gd name="T5" fmla="*/ 0 h 108"/>
              <a:gd name="T6" fmla="*/ 12 w 98"/>
              <a:gd name="T7" fmla="*/ 24 h 108"/>
              <a:gd name="T8" fmla="*/ 17 w 98"/>
              <a:gd name="T9" fmla="*/ 107 h 108"/>
              <a:gd name="T10" fmla="*/ 18 w 98"/>
              <a:gd name="T11" fmla="*/ 108 h 108"/>
              <a:gd name="T12" fmla="*/ 18 w 98"/>
              <a:gd name="T13" fmla="*/ 108 h 108"/>
              <a:gd name="T14" fmla="*/ 19 w 98"/>
              <a:gd name="T15" fmla="*/ 108 h 108"/>
              <a:gd name="T16" fmla="*/ 91 w 98"/>
              <a:gd name="T17" fmla="*/ 66 h 108"/>
              <a:gd name="T18" fmla="*/ 94 w 98"/>
              <a:gd name="T19" fmla="*/ 31 h 108"/>
              <a:gd name="T20" fmla="*/ 74 w 98"/>
              <a:gd name="T21" fmla="*/ 54 h 108"/>
              <a:gd name="T22" fmla="*/ 52 w 98"/>
              <a:gd name="T23" fmla="*/ 67 h 108"/>
              <a:gd name="T24" fmla="*/ 41 w 98"/>
              <a:gd name="T25" fmla="*/ 64 h 108"/>
              <a:gd name="T26" fmla="*/ 29 w 98"/>
              <a:gd name="T27" fmla="*/ 50 h 108"/>
              <a:gd name="T28" fmla="*/ 31 w 98"/>
              <a:gd name="T29" fmla="*/ 31 h 108"/>
              <a:gd name="T30" fmla="*/ 52 w 98"/>
              <a:gd name="T31" fmla="*/ 18 h 108"/>
              <a:gd name="T32" fmla="*/ 64 w 98"/>
              <a:gd name="T33" fmla="*/ 21 h 108"/>
              <a:gd name="T34" fmla="*/ 76 w 98"/>
              <a:gd name="T35" fmla="*/ 35 h 108"/>
              <a:gd name="T36" fmla="*/ 74 w 98"/>
              <a:gd name="T37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108">
                <a:moveTo>
                  <a:pt x="94" y="31"/>
                </a:moveTo>
                <a:cubicBezTo>
                  <a:pt x="91" y="20"/>
                  <a:pt x="83" y="11"/>
                  <a:pt x="72" y="5"/>
                </a:cubicBezTo>
                <a:cubicBezTo>
                  <a:pt x="66" y="2"/>
                  <a:pt x="59" y="0"/>
                  <a:pt x="51" y="0"/>
                </a:cubicBezTo>
                <a:cubicBezTo>
                  <a:pt x="35" y="0"/>
                  <a:pt x="19" y="9"/>
                  <a:pt x="12" y="24"/>
                </a:cubicBezTo>
                <a:cubicBezTo>
                  <a:pt x="0" y="45"/>
                  <a:pt x="17" y="105"/>
                  <a:pt x="17" y="107"/>
                </a:cubicBezTo>
                <a:cubicBezTo>
                  <a:pt x="18" y="107"/>
                  <a:pt x="18" y="108"/>
                  <a:pt x="18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19" y="108"/>
                  <a:pt x="19" y="108"/>
                  <a:pt x="19" y="108"/>
                </a:cubicBezTo>
                <a:cubicBezTo>
                  <a:pt x="21" y="107"/>
                  <a:pt x="80" y="87"/>
                  <a:pt x="91" y="66"/>
                </a:cubicBezTo>
                <a:cubicBezTo>
                  <a:pt x="97" y="55"/>
                  <a:pt x="98" y="43"/>
                  <a:pt x="94" y="31"/>
                </a:cubicBezTo>
                <a:close/>
                <a:moveTo>
                  <a:pt x="74" y="54"/>
                </a:moveTo>
                <a:cubicBezTo>
                  <a:pt x="70" y="62"/>
                  <a:pt x="61" y="67"/>
                  <a:pt x="52" y="67"/>
                </a:cubicBezTo>
                <a:cubicBezTo>
                  <a:pt x="48" y="67"/>
                  <a:pt x="45" y="66"/>
                  <a:pt x="41" y="64"/>
                </a:cubicBezTo>
                <a:cubicBezTo>
                  <a:pt x="35" y="61"/>
                  <a:pt x="31" y="56"/>
                  <a:pt x="29" y="50"/>
                </a:cubicBezTo>
                <a:cubicBezTo>
                  <a:pt x="27" y="44"/>
                  <a:pt x="28" y="37"/>
                  <a:pt x="31" y="31"/>
                </a:cubicBezTo>
                <a:cubicBezTo>
                  <a:pt x="35" y="23"/>
                  <a:pt x="43" y="18"/>
                  <a:pt x="52" y="18"/>
                </a:cubicBezTo>
                <a:cubicBezTo>
                  <a:pt x="56" y="18"/>
                  <a:pt x="60" y="19"/>
                  <a:pt x="64" y="21"/>
                </a:cubicBezTo>
                <a:cubicBezTo>
                  <a:pt x="70" y="24"/>
                  <a:pt x="74" y="29"/>
                  <a:pt x="76" y="35"/>
                </a:cubicBezTo>
                <a:cubicBezTo>
                  <a:pt x="78" y="42"/>
                  <a:pt x="77" y="48"/>
                  <a:pt x="74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5311084" y="1058864"/>
            <a:ext cx="347617" cy="300038"/>
          </a:xfrm>
          <a:custGeom>
            <a:avLst/>
            <a:gdLst>
              <a:gd name="T0" fmla="*/ 109 w 119"/>
              <a:gd name="T1" fmla="*/ 0 h 103"/>
              <a:gd name="T2" fmla="*/ 10 w 119"/>
              <a:gd name="T3" fmla="*/ 0 h 103"/>
              <a:gd name="T4" fmla="*/ 0 w 119"/>
              <a:gd name="T5" fmla="*/ 8 h 103"/>
              <a:gd name="T6" fmla="*/ 0 w 119"/>
              <a:gd name="T7" fmla="*/ 95 h 103"/>
              <a:gd name="T8" fmla="*/ 10 w 119"/>
              <a:gd name="T9" fmla="*/ 103 h 103"/>
              <a:gd name="T10" fmla="*/ 109 w 119"/>
              <a:gd name="T11" fmla="*/ 103 h 103"/>
              <a:gd name="T12" fmla="*/ 119 w 119"/>
              <a:gd name="T13" fmla="*/ 95 h 103"/>
              <a:gd name="T14" fmla="*/ 119 w 119"/>
              <a:gd name="T15" fmla="*/ 8 h 103"/>
              <a:gd name="T16" fmla="*/ 109 w 119"/>
              <a:gd name="T17" fmla="*/ 0 h 103"/>
              <a:gd name="T18" fmla="*/ 81 w 119"/>
              <a:gd name="T19" fmla="*/ 45 h 103"/>
              <a:gd name="T20" fmla="*/ 77 w 119"/>
              <a:gd name="T21" fmla="*/ 49 h 103"/>
              <a:gd name="T22" fmla="*/ 58 w 119"/>
              <a:gd name="T23" fmla="*/ 49 h 103"/>
              <a:gd name="T24" fmla="*/ 49 w 119"/>
              <a:gd name="T25" fmla="*/ 62 h 103"/>
              <a:gd name="T26" fmla="*/ 50 w 119"/>
              <a:gd name="T27" fmla="*/ 70 h 103"/>
              <a:gd name="T28" fmla="*/ 33 w 119"/>
              <a:gd name="T29" fmla="*/ 95 h 103"/>
              <a:gd name="T30" fmla="*/ 15 w 119"/>
              <a:gd name="T31" fmla="*/ 70 h 103"/>
              <a:gd name="T32" fmla="*/ 16 w 119"/>
              <a:gd name="T33" fmla="*/ 62 h 103"/>
              <a:gd name="T34" fmla="*/ 5 w 119"/>
              <a:gd name="T35" fmla="*/ 39 h 103"/>
              <a:gd name="T36" fmla="*/ 33 w 119"/>
              <a:gd name="T37" fmla="*/ 10 h 103"/>
              <a:gd name="T38" fmla="*/ 58 w 119"/>
              <a:gd name="T39" fmla="*/ 28 h 103"/>
              <a:gd name="T40" fmla="*/ 77 w 119"/>
              <a:gd name="T41" fmla="*/ 28 h 103"/>
              <a:gd name="T42" fmla="*/ 81 w 119"/>
              <a:gd name="T43" fmla="*/ 32 h 103"/>
              <a:gd name="T44" fmla="*/ 81 w 119"/>
              <a:gd name="T45" fmla="*/ 4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" h="103">
                <a:moveTo>
                  <a:pt x="109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3"/>
                  <a:pt x="0" y="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0"/>
                  <a:pt x="5" y="103"/>
                  <a:pt x="10" y="103"/>
                </a:cubicBezTo>
                <a:cubicBezTo>
                  <a:pt x="109" y="103"/>
                  <a:pt x="109" y="103"/>
                  <a:pt x="109" y="103"/>
                </a:cubicBezTo>
                <a:cubicBezTo>
                  <a:pt x="114" y="103"/>
                  <a:pt x="119" y="100"/>
                  <a:pt x="119" y="95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3"/>
                  <a:pt x="114" y="0"/>
                  <a:pt x="109" y="0"/>
                </a:cubicBezTo>
                <a:close/>
                <a:moveTo>
                  <a:pt x="81" y="45"/>
                </a:moveTo>
                <a:cubicBezTo>
                  <a:pt x="81" y="48"/>
                  <a:pt x="79" y="49"/>
                  <a:pt x="77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6" y="54"/>
                  <a:pt x="53" y="58"/>
                  <a:pt x="49" y="62"/>
                </a:cubicBezTo>
                <a:cubicBezTo>
                  <a:pt x="50" y="64"/>
                  <a:pt x="50" y="67"/>
                  <a:pt x="50" y="70"/>
                </a:cubicBezTo>
                <a:cubicBezTo>
                  <a:pt x="50" y="84"/>
                  <a:pt x="43" y="95"/>
                  <a:pt x="33" y="95"/>
                </a:cubicBezTo>
                <a:cubicBezTo>
                  <a:pt x="23" y="95"/>
                  <a:pt x="15" y="84"/>
                  <a:pt x="15" y="70"/>
                </a:cubicBezTo>
                <a:cubicBezTo>
                  <a:pt x="15" y="67"/>
                  <a:pt x="15" y="64"/>
                  <a:pt x="16" y="62"/>
                </a:cubicBezTo>
                <a:cubicBezTo>
                  <a:pt x="9" y="56"/>
                  <a:pt x="5" y="48"/>
                  <a:pt x="5" y="39"/>
                </a:cubicBezTo>
                <a:cubicBezTo>
                  <a:pt x="5" y="23"/>
                  <a:pt x="18" y="10"/>
                  <a:pt x="33" y="10"/>
                </a:cubicBezTo>
                <a:cubicBezTo>
                  <a:pt x="44" y="10"/>
                  <a:pt x="54" y="17"/>
                  <a:pt x="58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9" y="28"/>
                  <a:pt x="81" y="30"/>
                  <a:pt x="81" y="32"/>
                </a:cubicBezTo>
                <a:lnTo>
                  <a:pt x="81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3"/>
          <p:cNvSpPr/>
          <p:nvPr/>
        </p:nvSpPr>
        <p:spPr bwMode="auto">
          <a:xfrm>
            <a:off x="5349179" y="1111252"/>
            <a:ext cx="104761" cy="201613"/>
          </a:xfrm>
          <a:custGeom>
            <a:avLst/>
            <a:gdLst>
              <a:gd name="T0" fmla="*/ 19 w 36"/>
              <a:gd name="T1" fmla="*/ 27 h 69"/>
              <a:gd name="T2" fmla="*/ 19 w 36"/>
              <a:gd name="T3" fmla="*/ 14 h 69"/>
              <a:gd name="T4" fmla="*/ 23 w 36"/>
              <a:gd name="T5" fmla="*/ 10 h 69"/>
              <a:gd name="T6" fmla="*/ 36 w 36"/>
              <a:gd name="T7" fmla="*/ 10 h 69"/>
              <a:gd name="T8" fmla="*/ 20 w 36"/>
              <a:gd name="T9" fmla="*/ 0 h 69"/>
              <a:gd name="T10" fmla="*/ 0 w 36"/>
              <a:gd name="T11" fmla="*/ 21 h 69"/>
              <a:gd name="T12" fmla="*/ 10 w 36"/>
              <a:gd name="T13" fmla="*/ 39 h 69"/>
              <a:gd name="T14" fmla="*/ 13 w 36"/>
              <a:gd name="T15" fmla="*/ 40 h 69"/>
              <a:gd name="T16" fmla="*/ 12 w 36"/>
              <a:gd name="T17" fmla="*/ 43 h 69"/>
              <a:gd name="T18" fmla="*/ 10 w 36"/>
              <a:gd name="T19" fmla="*/ 52 h 69"/>
              <a:gd name="T20" fmla="*/ 20 w 36"/>
              <a:gd name="T21" fmla="*/ 69 h 69"/>
              <a:gd name="T22" fmla="*/ 29 w 36"/>
              <a:gd name="T23" fmla="*/ 52 h 69"/>
              <a:gd name="T24" fmla="*/ 28 w 36"/>
              <a:gd name="T25" fmla="*/ 43 h 69"/>
              <a:gd name="T26" fmla="*/ 27 w 36"/>
              <a:gd name="T27" fmla="*/ 40 h 69"/>
              <a:gd name="T28" fmla="*/ 30 w 36"/>
              <a:gd name="T29" fmla="*/ 39 h 69"/>
              <a:gd name="T30" fmla="*/ 36 w 36"/>
              <a:gd name="T31" fmla="*/ 31 h 69"/>
              <a:gd name="T32" fmla="*/ 23 w 36"/>
              <a:gd name="T33" fmla="*/ 31 h 69"/>
              <a:gd name="T34" fmla="*/ 19 w 36"/>
              <a:gd name="T35" fmla="*/ 2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" h="69">
                <a:moveTo>
                  <a:pt x="19" y="27"/>
                </a:moveTo>
                <a:cubicBezTo>
                  <a:pt x="19" y="14"/>
                  <a:pt x="19" y="14"/>
                  <a:pt x="19" y="14"/>
                </a:cubicBezTo>
                <a:cubicBezTo>
                  <a:pt x="19" y="12"/>
                  <a:pt x="20" y="10"/>
                  <a:pt x="23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3" y="4"/>
                  <a:pt x="27" y="0"/>
                  <a:pt x="20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28"/>
                  <a:pt x="4" y="35"/>
                  <a:pt x="10" y="39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11" y="46"/>
                  <a:pt x="10" y="49"/>
                  <a:pt x="10" y="52"/>
                </a:cubicBezTo>
                <a:cubicBezTo>
                  <a:pt x="10" y="62"/>
                  <a:pt x="15" y="69"/>
                  <a:pt x="20" y="69"/>
                </a:cubicBezTo>
                <a:cubicBezTo>
                  <a:pt x="24" y="69"/>
                  <a:pt x="29" y="62"/>
                  <a:pt x="29" y="52"/>
                </a:cubicBezTo>
                <a:cubicBezTo>
                  <a:pt x="29" y="49"/>
                  <a:pt x="29" y="46"/>
                  <a:pt x="28" y="43"/>
                </a:cubicBezTo>
                <a:cubicBezTo>
                  <a:pt x="27" y="40"/>
                  <a:pt x="27" y="40"/>
                  <a:pt x="27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2" y="37"/>
                  <a:pt x="35" y="34"/>
                  <a:pt x="36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0" y="31"/>
                  <a:pt x="19" y="30"/>
                  <a:pt x="19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4"/>
          <p:cNvSpPr>
            <a:spLocks noEditPoints="1"/>
          </p:cNvSpPr>
          <p:nvPr/>
        </p:nvSpPr>
        <p:spPr bwMode="auto">
          <a:xfrm>
            <a:off x="5206323" y="960439"/>
            <a:ext cx="560315" cy="495300"/>
          </a:xfrm>
          <a:custGeom>
            <a:avLst/>
            <a:gdLst>
              <a:gd name="T0" fmla="*/ 170 w 192"/>
              <a:gd name="T1" fmla="*/ 0 h 170"/>
              <a:gd name="T2" fmla="*/ 21 w 192"/>
              <a:gd name="T3" fmla="*/ 0 h 170"/>
              <a:gd name="T4" fmla="*/ 0 w 192"/>
              <a:gd name="T5" fmla="*/ 19 h 170"/>
              <a:gd name="T6" fmla="*/ 0 w 192"/>
              <a:gd name="T7" fmla="*/ 151 h 170"/>
              <a:gd name="T8" fmla="*/ 21 w 192"/>
              <a:gd name="T9" fmla="*/ 170 h 170"/>
              <a:gd name="T10" fmla="*/ 170 w 192"/>
              <a:gd name="T11" fmla="*/ 170 h 170"/>
              <a:gd name="T12" fmla="*/ 192 w 192"/>
              <a:gd name="T13" fmla="*/ 151 h 170"/>
              <a:gd name="T14" fmla="*/ 192 w 192"/>
              <a:gd name="T15" fmla="*/ 19 h 170"/>
              <a:gd name="T16" fmla="*/ 170 w 192"/>
              <a:gd name="T17" fmla="*/ 0 h 170"/>
              <a:gd name="T18" fmla="*/ 175 w 192"/>
              <a:gd name="T19" fmla="*/ 69 h 170"/>
              <a:gd name="T20" fmla="*/ 171 w 192"/>
              <a:gd name="T21" fmla="*/ 73 h 170"/>
              <a:gd name="T22" fmla="*/ 163 w 192"/>
              <a:gd name="T23" fmla="*/ 73 h 170"/>
              <a:gd name="T24" fmla="*/ 163 w 192"/>
              <a:gd name="T25" fmla="*/ 95 h 170"/>
              <a:gd name="T26" fmla="*/ 171 w 192"/>
              <a:gd name="T27" fmla="*/ 95 h 170"/>
              <a:gd name="T28" fmla="*/ 175 w 192"/>
              <a:gd name="T29" fmla="*/ 99 h 170"/>
              <a:gd name="T30" fmla="*/ 175 w 192"/>
              <a:gd name="T31" fmla="*/ 118 h 170"/>
              <a:gd name="T32" fmla="*/ 171 w 192"/>
              <a:gd name="T33" fmla="*/ 122 h 170"/>
              <a:gd name="T34" fmla="*/ 163 w 192"/>
              <a:gd name="T35" fmla="*/ 122 h 170"/>
              <a:gd name="T36" fmla="*/ 163 w 192"/>
              <a:gd name="T37" fmla="*/ 129 h 170"/>
              <a:gd name="T38" fmla="*/ 145 w 192"/>
              <a:gd name="T39" fmla="*/ 145 h 170"/>
              <a:gd name="T40" fmla="*/ 46 w 192"/>
              <a:gd name="T41" fmla="*/ 145 h 170"/>
              <a:gd name="T42" fmla="*/ 28 w 192"/>
              <a:gd name="T43" fmla="*/ 129 h 170"/>
              <a:gd name="T44" fmla="*/ 28 w 192"/>
              <a:gd name="T45" fmla="*/ 42 h 170"/>
              <a:gd name="T46" fmla="*/ 46 w 192"/>
              <a:gd name="T47" fmla="*/ 26 h 170"/>
              <a:gd name="T48" fmla="*/ 145 w 192"/>
              <a:gd name="T49" fmla="*/ 26 h 170"/>
              <a:gd name="T50" fmla="*/ 163 w 192"/>
              <a:gd name="T51" fmla="*/ 42 h 170"/>
              <a:gd name="T52" fmla="*/ 163 w 192"/>
              <a:gd name="T53" fmla="*/ 46 h 170"/>
              <a:gd name="T54" fmla="*/ 171 w 192"/>
              <a:gd name="T55" fmla="*/ 46 h 170"/>
              <a:gd name="T56" fmla="*/ 175 w 192"/>
              <a:gd name="T57" fmla="*/ 50 h 170"/>
              <a:gd name="T58" fmla="*/ 175 w 192"/>
              <a:gd name="T59" fmla="*/ 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70">
                <a:moveTo>
                  <a:pt x="170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2"/>
                  <a:pt x="9" y="170"/>
                  <a:pt x="21" y="17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82" y="170"/>
                  <a:pt x="192" y="162"/>
                  <a:pt x="192" y="151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2" y="0"/>
                  <a:pt x="170" y="0"/>
                </a:cubicBezTo>
                <a:close/>
                <a:moveTo>
                  <a:pt x="175" y="69"/>
                </a:moveTo>
                <a:cubicBezTo>
                  <a:pt x="175" y="72"/>
                  <a:pt x="173" y="73"/>
                  <a:pt x="171" y="73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3" y="95"/>
                  <a:pt x="175" y="97"/>
                  <a:pt x="175" y="99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120"/>
                  <a:pt x="173" y="122"/>
                  <a:pt x="171" y="122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3" y="129"/>
                  <a:pt x="163" y="129"/>
                  <a:pt x="163" y="129"/>
                </a:cubicBezTo>
                <a:cubicBezTo>
                  <a:pt x="163" y="138"/>
                  <a:pt x="155" y="145"/>
                  <a:pt x="145" y="145"/>
                </a:cubicBezTo>
                <a:cubicBezTo>
                  <a:pt x="46" y="145"/>
                  <a:pt x="46" y="145"/>
                  <a:pt x="46" y="145"/>
                </a:cubicBezTo>
                <a:cubicBezTo>
                  <a:pt x="36" y="145"/>
                  <a:pt x="28" y="138"/>
                  <a:pt x="28" y="129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33"/>
                  <a:pt x="36" y="26"/>
                  <a:pt x="46" y="26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55" y="26"/>
                  <a:pt x="163" y="33"/>
                  <a:pt x="163" y="42"/>
                </a:cubicBezTo>
                <a:cubicBezTo>
                  <a:pt x="163" y="46"/>
                  <a:pt x="163" y="46"/>
                  <a:pt x="163" y="46"/>
                </a:cubicBezTo>
                <a:cubicBezTo>
                  <a:pt x="171" y="46"/>
                  <a:pt x="171" y="46"/>
                  <a:pt x="171" y="46"/>
                </a:cubicBezTo>
                <a:cubicBezTo>
                  <a:pt x="173" y="46"/>
                  <a:pt x="175" y="48"/>
                  <a:pt x="175" y="50"/>
                </a:cubicBezTo>
                <a:lnTo>
                  <a:pt x="175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680923" y="1260477"/>
            <a:ext cx="12698" cy="31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428544" y="1163639"/>
            <a:ext cx="93650" cy="14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680923" y="1117602"/>
            <a:ext cx="12698" cy="31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8"/>
          <p:cNvSpPr/>
          <p:nvPr/>
        </p:nvSpPr>
        <p:spPr bwMode="auto">
          <a:xfrm>
            <a:off x="5285687" y="1479552"/>
            <a:ext cx="93650" cy="39688"/>
          </a:xfrm>
          <a:custGeom>
            <a:avLst/>
            <a:gdLst>
              <a:gd name="T0" fmla="*/ 31 w 32"/>
              <a:gd name="T1" fmla="*/ 0 h 14"/>
              <a:gd name="T2" fmla="*/ 1 w 32"/>
              <a:gd name="T3" fmla="*/ 0 h 14"/>
              <a:gd name="T4" fmla="*/ 0 w 32"/>
              <a:gd name="T5" fmla="*/ 1 h 14"/>
              <a:gd name="T6" fmla="*/ 0 w 32"/>
              <a:gd name="T7" fmla="*/ 13 h 14"/>
              <a:gd name="T8" fmla="*/ 1 w 32"/>
              <a:gd name="T9" fmla="*/ 14 h 14"/>
              <a:gd name="T10" fmla="*/ 31 w 32"/>
              <a:gd name="T11" fmla="*/ 14 h 14"/>
              <a:gd name="T12" fmla="*/ 32 w 32"/>
              <a:gd name="T13" fmla="*/ 13 h 14"/>
              <a:gd name="T14" fmla="*/ 32 w 32"/>
              <a:gd name="T15" fmla="*/ 1 h 14"/>
              <a:gd name="T16" fmla="*/ 31 w 32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14">
                <a:moveTo>
                  <a:pt x="3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2" y="14"/>
                  <a:pt x="32" y="13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2" y="0"/>
                  <a:pt x="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9"/>
          <p:cNvSpPr/>
          <p:nvPr/>
        </p:nvSpPr>
        <p:spPr bwMode="auto">
          <a:xfrm>
            <a:off x="5592035" y="1479552"/>
            <a:ext cx="92063" cy="39688"/>
          </a:xfrm>
          <a:custGeom>
            <a:avLst/>
            <a:gdLst>
              <a:gd name="T0" fmla="*/ 31 w 32"/>
              <a:gd name="T1" fmla="*/ 0 h 14"/>
              <a:gd name="T2" fmla="*/ 1 w 32"/>
              <a:gd name="T3" fmla="*/ 0 h 14"/>
              <a:gd name="T4" fmla="*/ 0 w 32"/>
              <a:gd name="T5" fmla="*/ 1 h 14"/>
              <a:gd name="T6" fmla="*/ 0 w 32"/>
              <a:gd name="T7" fmla="*/ 13 h 14"/>
              <a:gd name="T8" fmla="*/ 1 w 32"/>
              <a:gd name="T9" fmla="*/ 14 h 14"/>
              <a:gd name="T10" fmla="*/ 31 w 32"/>
              <a:gd name="T11" fmla="*/ 14 h 14"/>
              <a:gd name="T12" fmla="*/ 32 w 32"/>
              <a:gd name="T13" fmla="*/ 13 h 14"/>
              <a:gd name="T14" fmla="*/ 32 w 32"/>
              <a:gd name="T15" fmla="*/ 1 h 14"/>
              <a:gd name="T16" fmla="*/ 31 w 32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14">
                <a:moveTo>
                  <a:pt x="3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2" y="14"/>
                  <a:pt x="32" y="13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2" y="0"/>
                  <a:pt x="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0"/>
          <p:cNvSpPr/>
          <p:nvPr/>
        </p:nvSpPr>
        <p:spPr bwMode="auto">
          <a:xfrm>
            <a:off x="3995218" y="1263652"/>
            <a:ext cx="557140" cy="255588"/>
          </a:xfrm>
          <a:custGeom>
            <a:avLst/>
            <a:gdLst>
              <a:gd name="T0" fmla="*/ 187 w 191"/>
              <a:gd name="T1" fmla="*/ 3 h 88"/>
              <a:gd name="T2" fmla="*/ 183 w 191"/>
              <a:gd name="T3" fmla="*/ 6 h 88"/>
              <a:gd name="T4" fmla="*/ 96 w 191"/>
              <a:gd name="T5" fmla="*/ 81 h 88"/>
              <a:gd name="T6" fmla="*/ 8 w 191"/>
              <a:gd name="T7" fmla="*/ 4 h 88"/>
              <a:gd name="T8" fmla="*/ 4 w 191"/>
              <a:gd name="T9" fmla="*/ 0 h 88"/>
              <a:gd name="T10" fmla="*/ 0 w 191"/>
              <a:gd name="T11" fmla="*/ 5 h 88"/>
              <a:gd name="T12" fmla="*/ 96 w 191"/>
              <a:gd name="T13" fmla="*/ 88 h 88"/>
              <a:gd name="T14" fmla="*/ 190 w 191"/>
              <a:gd name="T15" fmla="*/ 7 h 88"/>
              <a:gd name="T16" fmla="*/ 187 w 191"/>
              <a:gd name="T17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88">
                <a:moveTo>
                  <a:pt x="187" y="3"/>
                </a:moveTo>
                <a:cubicBezTo>
                  <a:pt x="185" y="3"/>
                  <a:pt x="183" y="4"/>
                  <a:pt x="183" y="6"/>
                </a:cubicBezTo>
                <a:cubicBezTo>
                  <a:pt x="176" y="49"/>
                  <a:pt x="139" y="81"/>
                  <a:pt x="96" y="81"/>
                </a:cubicBezTo>
                <a:cubicBezTo>
                  <a:pt x="51" y="81"/>
                  <a:pt x="14" y="48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1"/>
                  <a:pt x="0" y="3"/>
                  <a:pt x="0" y="5"/>
                </a:cubicBezTo>
                <a:cubicBezTo>
                  <a:pt x="7" y="53"/>
                  <a:pt x="47" y="88"/>
                  <a:pt x="96" y="88"/>
                </a:cubicBezTo>
                <a:cubicBezTo>
                  <a:pt x="143" y="88"/>
                  <a:pt x="183" y="54"/>
                  <a:pt x="190" y="7"/>
                </a:cubicBezTo>
                <a:cubicBezTo>
                  <a:pt x="191" y="5"/>
                  <a:pt x="189" y="3"/>
                  <a:pt x="187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1"/>
          <p:cNvSpPr/>
          <p:nvPr/>
        </p:nvSpPr>
        <p:spPr bwMode="auto">
          <a:xfrm>
            <a:off x="3995218" y="960439"/>
            <a:ext cx="557140" cy="255588"/>
          </a:xfrm>
          <a:custGeom>
            <a:avLst/>
            <a:gdLst>
              <a:gd name="T0" fmla="*/ 4 w 191"/>
              <a:gd name="T1" fmla="*/ 88 h 88"/>
              <a:gd name="T2" fmla="*/ 4 w 191"/>
              <a:gd name="T3" fmla="*/ 88 h 88"/>
              <a:gd name="T4" fmla="*/ 8 w 191"/>
              <a:gd name="T5" fmla="*/ 85 h 88"/>
              <a:gd name="T6" fmla="*/ 96 w 191"/>
              <a:gd name="T7" fmla="*/ 8 h 88"/>
              <a:gd name="T8" fmla="*/ 183 w 191"/>
              <a:gd name="T9" fmla="*/ 84 h 88"/>
              <a:gd name="T10" fmla="*/ 187 w 191"/>
              <a:gd name="T11" fmla="*/ 87 h 88"/>
              <a:gd name="T12" fmla="*/ 191 w 191"/>
              <a:gd name="T13" fmla="*/ 83 h 88"/>
              <a:gd name="T14" fmla="*/ 96 w 191"/>
              <a:gd name="T15" fmla="*/ 0 h 88"/>
              <a:gd name="T16" fmla="*/ 0 w 191"/>
              <a:gd name="T17" fmla="*/ 84 h 88"/>
              <a:gd name="T18" fmla="*/ 4 w 191"/>
              <a:gd name="T1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88">
                <a:moveTo>
                  <a:pt x="4" y="88"/>
                </a:moveTo>
                <a:cubicBezTo>
                  <a:pt x="4" y="88"/>
                  <a:pt x="4" y="88"/>
                  <a:pt x="4" y="88"/>
                </a:cubicBezTo>
                <a:cubicBezTo>
                  <a:pt x="6" y="88"/>
                  <a:pt x="8" y="87"/>
                  <a:pt x="8" y="85"/>
                </a:cubicBezTo>
                <a:cubicBezTo>
                  <a:pt x="14" y="41"/>
                  <a:pt x="51" y="8"/>
                  <a:pt x="96" y="8"/>
                </a:cubicBezTo>
                <a:cubicBezTo>
                  <a:pt x="139" y="8"/>
                  <a:pt x="177" y="41"/>
                  <a:pt x="183" y="84"/>
                </a:cubicBezTo>
                <a:cubicBezTo>
                  <a:pt x="183" y="86"/>
                  <a:pt x="185" y="88"/>
                  <a:pt x="187" y="87"/>
                </a:cubicBezTo>
                <a:cubicBezTo>
                  <a:pt x="189" y="87"/>
                  <a:pt x="191" y="85"/>
                  <a:pt x="191" y="83"/>
                </a:cubicBezTo>
                <a:cubicBezTo>
                  <a:pt x="184" y="36"/>
                  <a:pt x="143" y="0"/>
                  <a:pt x="96" y="0"/>
                </a:cubicBezTo>
                <a:cubicBezTo>
                  <a:pt x="48" y="0"/>
                  <a:pt x="7" y="36"/>
                  <a:pt x="0" y="84"/>
                </a:cubicBezTo>
                <a:cubicBezTo>
                  <a:pt x="0" y="86"/>
                  <a:pt x="2" y="88"/>
                  <a:pt x="4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4161884" y="1125539"/>
            <a:ext cx="226983" cy="230188"/>
          </a:xfrm>
          <a:custGeom>
            <a:avLst/>
            <a:gdLst>
              <a:gd name="T0" fmla="*/ 39 w 78"/>
              <a:gd name="T1" fmla="*/ 0 h 79"/>
              <a:gd name="T2" fmla="*/ 0 w 78"/>
              <a:gd name="T3" fmla="*/ 39 h 79"/>
              <a:gd name="T4" fmla="*/ 39 w 78"/>
              <a:gd name="T5" fmla="*/ 79 h 79"/>
              <a:gd name="T6" fmla="*/ 78 w 78"/>
              <a:gd name="T7" fmla="*/ 39 h 79"/>
              <a:gd name="T8" fmla="*/ 39 w 78"/>
              <a:gd name="T9" fmla="*/ 0 h 79"/>
              <a:gd name="T10" fmla="*/ 41 w 78"/>
              <a:gd name="T11" fmla="*/ 60 h 79"/>
              <a:gd name="T12" fmla="*/ 41 w 78"/>
              <a:gd name="T13" fmla="*/ 67 h 79"/>
              <a:gd name="T14" fmla="*/ 36 w 78"/>
              <a:gd name="T15" fmla="*/ 67 h 79"/>
              <a:gd name="T16" fmla="*/ 36 w 78"/>
              <a:gd name="T17" fmla="*/ 61 h 79"/>
              <a:gd name="T18" fmla="*/ 26 w 78"/>
              <a:gd name="T19" fmla="*/ 58 h 79"/>
              <a:gd name="T20" fmla="*/ 28 w 78"/>
              <a:gd name="T21" fmla="*/ 53 h 79"/>
              <a:gd name="T22" fmla="*/ 37 w 78"/>
              <a:gd name="T23" fmla="*/ 56 h 79"/>
              <a:gd name="T24" fmla="*/ 45 w 78"/>
              <a:gd name="T25" fmla="*/ 49 h 79"/>
              <a:gd name="T26" fmla="*/ 38 w 78"/>
              <a:gd name="T27" fmla="*/ 41 h 79"/>
              <a:gd name="T28" fmla="*/ 26 w 78"/>
              <a:gd name="T29" fmla="*/ 29 h 79"/>
              <a:gd name="T30" fmla="*/ 37 w 78"/>
              <a:gd name="T31" fmla="*/ 18 h 79"/>
              <a:gd name="T32" fmla="*/ 37 w 78"/>
              <a:gd name="T33" fmla="*/ 11 h 79"/>
              <a:gd name="T34" fmla="*/ 41 w 78"/>
              <a:gd name="T35" fmla="*/ 11 h 79"/>
              <a:gd name="T36" fmla="*/ 41 w 78"/>
              <a:gd name="T37" fmla="*/ 18 h 79"/>
              <a:gd name="T38" fmla="*/ 50 w 78"/>
              <a:gd name="T39" fmla="*/ 20 h 79"/>
              <a:gd name="T40" fmla="*/ 48 w 78"/>
              <a:gd name="T41" fmla="*/ 25 h 79"/>
              <a:gd name="T42" fmla="*/ 40 w 78"/>
              <a:gd name="T43" fmla="*/ 23 h 79"/>
              <a:gd name="T44" fmla="*/ 32 w 78"/>
              <a:gd name="T45" fmla="*/ 28 h 79"/>
              <a:gd name="T46" fmla="*/ 41 w 78"/>
              <a:gd name="T47" fmla="*/ 36 h 79"/>
              <a:gd name="T48" fmla="*/ 51 w 78"/>
              <a:gd name="T49" fmla="*/ 49 h 79"/>
              <a:gd name="T50" fmla="*/ 41 w 78"/>
              <a:gd name="T51" fmla="*/ 6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" h="79">
                <a:moveTo>
                  <a:pt x="39" y="0"/>
                </a:moveTo>
                <a:cubicBezTo>
                  <a:pt x="17" y="0"/>
                  <a:pt x="0" y="18"/>
                  <a:pt x="0" y="39"/>
                </a:cubicBezTo>
                <a:cubicBezTo>
                  <a:pt x="0" y="61"/>
                  <a:pt x="17" y="79"/>
                  <a:pt x="39" y="79"/>
                </a:cubicBezTo>
                <a:cubicBezTo>
                  <a:pt x="60" y="79"/>
                  <a:pt x="78" y="61"/>
                  <a:pt x="78" y="39"/>
                </a:cubicBezTo>
                <a:cubicBezTo>
                  <a:pt x="78" y="18"/>
                  <a:pt x="60" y="0"/>
                  <a:pt x="39" y="0"/>
                </a:cubicBezTo>
                <a:close/>
                <a:moveTo>
                  <a:pt x="41" y="60"/>
                </a:moveTo>
                <a:cubicBezTo>
                  <a:pt x="41" y="67"/>
                  <a:pt x="41" y="67"/>
                  <a:pt x="41" y="67"/>
                </a:cubicBezTo>
                <a:cubicBezTo>
                  <a:pt x="36" y="67"/>
                  <a:pt x="36" y="67"/>
                  <a:pt x="36" y="67"/>
                </a:cubicBezTo>
                <a:cubicBezTo>
                  <a:pt x="36" y="61"/>
                  <a:pt x="36" y="61"/>
                  <a:pt x="36" y="61"/>
                </a:cubicBezTo>
                <a:cubicBezTo>
                  <a:pt x="32" y="61"/>
                  <a:pt x="28" y="59"/>
                  <a:pt x="26" y="58"/>
                </a:cubicBezTo>
                <a:cubicBezTo>
                  <a:pt x="28" y="53"/>
                  <a:pt x="28" y="53"/>
                  <a:pt x="28" y="53"/>
                </a:cubicBezTo>
                <a:cubicBezTo>
                  <a:pt x="30" y="55"/>
                  <a:pt x="34" y="56"/>
                  <a:pt x="37" y="56"/>
                </a:cubicBezTo>
                <a:cubicBezTo>
                  <a:pt x="42" y="56"/>
                  <a:pt x="45" y="53"/>
                  <a:pt x="45" y="49"/>
                </a:cubicBezTo>
                <a:cubicBezTo>
                  <a:pt x="45" y="45"/>
                  <a:pt x="43" y="43"/>
                  <a:pt x="38" y="41"/>
                </a:cubicBezTo>
                <a:cubicBezTo>
                  <a:pt x="31" y="38"/>
                  <a:pt x="26" y="35"/>
                  <a:pt x="26" y="29"/>
                </a:cubicBezTo>
                <a:cubicBezTo>
                  <a:pt x="26" y="24"/>
                  <a:pt x="31" y="19"/>
                  <a:pt x="37" y="18"/>
                </a:cubicBezTo>
                <a:cubicBezTo>
                  <a:pt x="37" y="11"/>
                  <a:pt x="37" y="11"/>
                  <a:pt x="37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8"/>
                  <a:pt x="41" y="18"/>
                  <a:pt x="41" y="18"/>
                </a:cubicBezTo>
                <a:cubicBezTo>
                  <a:pt x="45" y="18"/>
                  <a:pt x="48" y="19"/>
                  <a:pt x="50" y="20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4" y="23"/>
                  <a:pt x="40" y="23"/>
                </a:cubicBezTo>
                <a:cubicBezTo>
                  <a:pt x="34" y="23"/>
                  <a:pt x="32" y="26"/>
                  <a:pt x="32" y="28"/>
                </a:cubicBezTo>
                <a:cubicBezTo>
                  <a:pt x="32" y="32"/>
                  <a:pt x="35" y="34"/>
                  <a:pt x="41" y="36"/>
                </a:cubicBezTo>
                <a:cubicBezTo>
                  <a:pt x="48" y="39"/>
                  <a:pt x="51" y="43"/>
                  <a:pt x="51" y="49"/>
                </a:cubicBezTo>
                <a:cubicBezTo>
                  <a:pt x="51" y="54"/>
                  <a:pt x="48" y="59"/>
                  <a:pt x="41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4080932" y="1047752"/>
            <a:ext cx="387300" cy="387350"/>
          </a:xfrm>
          <a:custGeom>
            <a:avLst/>
            <a:gdLst>
              <a:gd name="T0" fmla="*/ 67 w 133"/>
              <a:gd name="T1" fmla="*/ 0 h 133"/>
              <a:gd name="T2" fmla="*/ 0 w 133"/>
              <a:gd name="T3" fmla="*/ 66 h 133"/>
              <a:gd name="T4" fmla="*/ 67 w 133"/>
              <a:gd name="T5" fmla="*/ 133 h 133"/>
              <a:gd name="T6" fmla="*/ 133 w 133"/>
              <a:gd name="T7" fmla="*/ 66 h 133"/>
              <a:gd name="T8" fmla="*/ 67 w 133"/>
              <a:gd name="T9" fmla="*/ 0 h 133"/>
              <a:gd name="T10" fmla="*/ 67 w 133"/>
              <a:gd name="T11" fmla="*/ 113 h 133"/>
              <a:gd name="T12" fmla="*/ 20 w 133"/>
              <a:gd name="T13" fmla="*/ 66 h 133"/>
              <a:gd name="T14" fmla="*/ 67 w 133"/>
              <a:gd name="T15" fmla="*/ 19 h 133"/>
              <a:gd name="T16" fmla="*/ 114 w 133"/>
              <a:gd name="T17" fmla="*/ 66 h 133"/>
              <a:gd name="T18" fmla="*/ 67 w 133"/>
              <a:gd name="T19" fmla="*/ 11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33">
                <a:moveTo>
                  <a:pt x="67" y="0"/>
                </a:moveTo>
                <a:cubicBezTo>
                  <a:pt x="30" y="0"/>
                  <a:pt x="0" y="30"/>
                  <a:pt x="0" y="66"/>
                </a:cubicBezTo>
                <a:cubicBezTo>
                  <a:pt x="0" y="103"/>
                  <a:pt x="30" y="133"/>
                  <a:pt x="67" y="133"/>
                </a:cubicBezTo>
                <a:cubicBezTo>
                  <a:pt x="103" y="133"/>
                  <a:pt x="133" y="103"/>
                  <a:pt x="133" y="66"/>
                </a:cubicBezTo>
                <a:cubicBezTo>
                  <a:pt x="133" y="30"/>
                  <a:pt x="103" y="0"/>
                  <a:pt x="67" y="0"/>
                </a:cubicBezTo>
                <a:close/>
                <a:moveTo>
                  <a:pt x="67" y="113"/>
                </a:moveTo>
                <a:cubicBezTo>
                  <a:pt x="41" y="113"/>
                  <a:pt x="20" y="92"/>
                  <a:pt x="20" y="66"/>
                </a:cubicBezTo>
                <a:cubicBezTo>
                  <a:pt x="20" y="41"/>
                  <a:pt x="41" y="19"/>
                  <a:pt x="67" y="19"/>
                </a:cubicBezTo>
                <a:cubicBezTo>
                  <a:pt x="93" y="19"/>
                  <a:pt x="114" y="41"/>
                  <a:pt x="114" y="66"/>
                </a:cubicBezTo>
                <a:cubicBezTo>
                  <a:pt x="114" y="92"/>
                  <a:pt x="93" y="113"/>
                  <a:pt x="67" y="1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4"/>
          <p:cNvSpPr>
            <a:spLocks noEditPoints="1"/>
          </p:cNvSpPr>
          <p:nvPr/>
        </p:nvSpPr>
        <p:spPr bwMode="auto">
          <a:xfrm>
            <a:off x="3076175" y="1250952"/>
            <a:ext cx="266665" cy="268288"/>
          </a:xfrm>
          <a:custGeom>
            <a:avLst/>
            <a:gdLst>
              <a:gd name="T0" fmla="*/ 46 w 92"/>
              <a:gd name="T1" fmla="*/ 0 h 92"/>
              <a:gd name="T2" fmla="*/ 0 w 92"/>
              <a:gd name="T3" fmla="*/ 46 h 92"/>
              <a:gd name="T4" fmla="*/ 46 w 92"/>
              <a:gd name="T5" fmla="*/ 92 h 92"/>
              <a:gd name="T6" fmla="*/ 92 w 92"/>
              <a:gd name="T7" fmla="*/ 46 h 92"/>
              <a:gd name="T8" fmla="*/ 46 w 92"/>
              <a:gd name="T9" fmla="*/ 0 h 92"/>
              <a:gd name="T10" fmla="*/ 46 w 92"/>
              <a:gd name="T11" fmla="*/ 81 h 92"/>
              <a:gd name="T12" fmla="*/ 12 w 92"/>
              <a:gd name="T13" fmla="*/ 46 h 92"/>
              <a:gd name="T14" fmla="*/ 46 w 92"/>
              <a:gd name="T15" fmla="*/ 11 h 92"/>
              <a:gd name="T16" fmla="*/ 80 w 92"/>
              <a:gd name="T17" fmla="*/ 46 h 92"/>
              <a:gd name="T18" fmla="*/ 46 w 92"/>
              <a:gd name="T19" fmla="*/ 8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0"/>
                  <a:pt x="0" y="46"/>
                </a:cubicBezTo>
                <a:cubicBezTo>
                  <a:pt x="0" y="71"/>
                  <a:pt x="21" y="92"/>
                  <a:pt x="46" y="92"/>
                </a:cubicBezTo>
                <a:cubicBezTo>
                  <a:pt x="71" y="92"/>
                  <a:pt x="92" y="71"/>
                  <a:pt x="92" y="46"/>
                </a:cubicBezTo>
                <a:cubicBezTo>
                  <a:pt x="92" y="20"/>
                  <a:pt x="71" y="0"/>
                  <a:pt x="46" y="0"/>
                </a:cubicBezTo>
                <a:close/>
                <a:moveTo>
                  <a:pt x="46" y="81"/>
                </a:moveTo>
                <a:cubicBezTo>
                  <a:pt x="27" y="81"/>
                  <a:pt x="12" y="65"/>
                  <a:pt x="12" y="46"/>
                </a:cubicBezTo>
                <a:cubicBezTo>
                  <a:pt x="12" y="27"/>
                  <a:pt x="27" y="11"/>
                  <a:pt x="46" y="11"/>
                </a:cubicBezTo>
                <a:cubicBezTo>
                  <a:pt x="65" y="11"/>
                  <a:pt x="80" y="27"/>
                  <a:pt x="80" y="46"/>
                </a:cubicBezTo>
                <a:cubicBezTo>
                  <a:pt x="80" y="65"/>
                  <a:pt x="65" y="81"/>
                  <a:pt x="46" y="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5"/>
          <p:cNvSpPr>
            <a:spLocks noEditPoints="1"/>
          </p:cNvSpPr>
          <p:nvPr/>
        </p:nvSpPr>
        <p:spPr bwMode="auto">
          <a:xfrm>
            <a:off x="2784113" y="963614"/>
            <a:ext cx="265078" cy="268288"/>
          </a:xfrm>
          <a:custGeom>
            <a:avLst/>
            <a:gdLst>
              <a:gd name="T0" fmla="*/ 45 w 91"/>
              <a:gd name="T1" fmla="*/ 92 h 92"/>
              <a:gd name="T2" fmla="*/ 91 w 91"/>
              <a:gd name="T3" fmla="*/ 46 h 92"/>
              <a:gd name="T4" fmla="*/ 45 w 91"/>
              <a:gd name="T5" fmla="*/ 0 h 92"/>
              <a:gd name="T6" fmla="*/ 0 w 91"/>
              <a:gd name="T7" fmla="*/ 46 h 92"/>
              <a:gd name="T8" fmla="*/ 45 w 91"/>
              <a:gd name="T9" fmla="*/ 92 h 92"/>
              <a:gd name="T10" fmla="*/ 45 w 91"/>
              <a:gd name="T11" fmla="*/ 11 h 92"/>
              <a:gd name="T12" fmla="*/ 80 w 91"/>
              <a:gd name="T13" fmla="*/ 46 h 92"/>
              <a:gd name="T14" fmla="*/ 45 w 91"/>
              <a:gd name="T15" fmla="*/ 81 h 92"/>
              <a:gd name="T16" fmla="*/ 11 w 91"/>
              <a:gd name="T17" fmla="*/ 46 h 92"/>
              <a:gd name="T18" fmla="*/ 45 w 91"/>
              <a:gd name="T19" fmla="*/ 1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92">
                <a:moveTo>
                  <a:pt x="45" y="92"/>
                </a:moveTo>
                <a:cubicBezTo>
                  <a:pt x="71" y="92"/>
                  <a:pt x="91" y="71"/>
                  <a:pt x="91" y="46"/>
                </a:cubicBezTo>
                <a:cubicBezTo>
                  <a:pt x="91" y="20"/>
                  <a:pt x="71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71"/>
                  <a:pt x="20" y="92"/>
                  <a:pt x="45" y="92"/>
                </a:cubicBezTo>
                <a:close/>
                <a:moveTo>
                  <a:pt x="45" y="11"/>
                </a:moveTo>
                <a:cubicBezTo>
                  <a:pt x="64" y="11"/>
                  <a:pt x="80" y="27"/>
                  <a:pt x="80" y="46"/>
                </a:cubicBezTo>
                <a:cubicBezTo>
                  <a:pt x="80" y="65"/>
                  <a:pt x="64" y="81"/>
                  <a:pt x="45" y="81"/>
                </a:cubicBezTo>
                <a:cubicBezTo>
                  <a:pt x="26" y="81"/>
                  <a:pt x="11" y="65"/>
                  <a:pt x="11" y="46"/>
                </a:cubicBezTo>
                <a:cubicBezTo>
                  <a:pt x="11" y="27"/>
                  <a:pt x="26" y="11"/>
                  <a:pt x="45" y="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6"/>
          <p:cNvSpPr/>
          <p:nvPr/>
        </p:nvSpPr>
        <p:spPr bwMode="auto">
          <a:xfrm>
            <a:off x="2793637" y="968377"/>
            <a:ext cx="538092" cy="546100"/>
          </a:xfrm>
          <a:custGeom>
            <a:avLst/>
            <a:gdLst>
              <a:gd name="T0" fmla="*/ 183 w 185"/>
              <a:gd name="T1" fmla="*/ 2 h 187"/>
              <a:gd name="T2" fmla="*/ 175 w 185"/>
              <a:gd name="T3" fmla="*/ 2 h 187"/>
              <a:gd name="T4" fmla="*/ 2 w 185"/>
              <a:gd name="T5" fmla="*/ 177 h 187"/>
              <a:gd name="T6" fmla="*/ 2 w 185"/>
              <a:gd name="T7" fmla="*/ 185 h 187"/>
              <a:gd name="T8" fmla="*/ 6 w 185"/>
              <a:gd name="T9" fmla="*/ 187 h 187"/>
              <a:gd name="T10" fmla="*/ 10 w 185"/>
              <a:gd name="T11" fmla="*/ 185 h 187"/>
              <a:gd name="T12" fmla="*/ 183 w 185"/>
              <a:gd name="T13" fmla="*/ 10 h 187"/>
              <a:gd name="T14" fmla="*/ 183 w 185"/>
              <a:gd name="T15" fmla="*/ 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187">
                <a:moveTo>
                  <a:pt x="183" y="2"/>
                </a:moveTo>
                <a:cubicBezTo>
                  <a:pt x="181" y="0"/>
                  <a:pt x="177" y="0"/>
                  <a:pt x="175" y="2"/>
                </a:cubicBezTo>
                <a:cubicBezTo>
                  <a:pt x="2" y="177"/>
                  <a:pt x="2" y="177"/>
                  <a:pt x="2" y="177"/>
                </a:cubicBezTo>
                <a:cubicBezTo>
                  <a:pt x="0" y="179"/>
                  <a:pt x="0" y="183"/>
                  <a:pt x="2" y="185"/>
                </a:cubicBezTo>
                <a:cubicBezTo>
                  <a:pt x="3" y="186"/>
                  <a:pt x="5" y="187"/>
                  <a:pt x="6" y="187"/>
                </a:cubicBezTo>
                <a:cubicBezTo>
                  <a:pt x="8" y="187"/>
                  <a:pt x="9" y="186"/>
                  <a:pt x="10" y="185"/>
                </a:cubicBezTo>
                <a:cubicBezTo>
                  <a:pt x="183" y="10"/>
                  <a:pt x="183" y="10"/>
                  <a:pt x="183" y="10"/>
                </a:cubicBezTo>
                <a:cubicBezTo>
                  <a:pt x="185" y="8"/>
                  <a:pt x="185" y="4"/>
                  <a:pt x="183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37"/>
          <p:cNvSpPr>
            <a:spLocks noEditPoints="1"/>
          </p:cNvSpPr>
          <p:nvPr/>
        </p:nvSpPr>
        <p:spPr bwMode="auto">
          <a:xfrm>
            <a:off x="1652373" y="960439"/>
            <a:ext cx="398411" cy="558800"/>
          </a:xfrm>
          <a:custGeom>
            <a:avLst/>
            <a:gdLst>
              <a:gd name="T0" fmla="*/ 62 w 137"/>
              <a:gd name="T1" fmla="*/ 192 h 192"/>
              <a:gd name="T2" fmla="*/ 62 w 137"/>
              <a:gd name="T3" fmla="*/ 182 h 192"/>
              <a:gd name="T4" fmla="*/ 60 w 137"/>
              <a:gd name="T5" fmla="*/ 182 h 192"/>
              <a:gd name="T6" fmla="*/ 0 w 137"/>
              <a:gd name="T7" fmla="*/ 131 h 192"/>
              <a:gd name="T8" fmla="*/ 36 w 137"/>
              <a:gd name="T9" fmla="*/ 131 h 192"/>
              <a:gd name="T10" fmla="*/ 59 w 137"/>
              <a:gd name="T11" fmla="*/ 146 h 192"/>
              <a:gd name="T12" fmla="*/ 62 w 137"/>
              <a:gd name="T13" fmla="*/ 146 h 192"/>
              <a:gd name="T14" fmla="*/ 62 w 137"/>
              <a:gd name="T15" fmla="*/ 114 h 192"/>
              <a:gd name="T16" fmla="*/ 60 w 137"/>
              <a:gd name="T17" fmla="*/ 114 h 192"/>
              <a:gd name="T18" fmla="*/ 0 w 137"/>
              <a:gd name="T19" fmla="*/ 63 h 192"/>
              <a:gd name="T20" fmla="*/ 60 w 137"/>
              <a:gd name="T21" fmla="*/ 11 h 192"/>
              <a:gd name="T22" fmla="*/ 62 w 137"/>
              <a:gd name="T23" fmla="*/ 11 h 192"/>
              <a:gd name="T24" fmla="*/ 62 w 137"/>
              <a:gd name="T25" fmla="*/ 0 h 192"/>
              <a:gd name="T26" fmla="*/ 76 w 137"/>
              <a:gd name="T27" fmla="*/ 0 h 192"/>
              <a:gd name="T28" fmla="*/ 76 w 137"/>
              <a:gd name="T29" fmla="*/ 11 h 192"/>
              <a:gd name="T30" fmla="*/ 77 w 137"/>
              <a:gd name="T31" fmla="*/ 11 h 192"/>
              <a:gd name="T32" fmla="*/ 137 w 137"/>
              <a:gd name="T33" fmla="*/ 62 h 192"/>
              <a:gd name="T34" fmla="*/ 101 w 137"/>
              <a:gd name="T35" fmla="*/ 62 h 192"/>
              <a:gd name="T36" fmla="*/ 78 w 137"/>
              <a:gd name="T37" fmla="*/ 47 h 192"/>
              <a:gd name="T38" fmla="*/ 76 w 137"/>
              <a:gd name="T39" fmla="*/ 47 h 192"/>
              <a:gd name="T40" fmla="*/ 76 w 137"/>
              <a:gd name="T41" fmla="*/ 79 h 192"/>
              <a:gd name="T42" fmla="*/ 77 w 137"/>
              <a:gd name="T43" fmla="*/ 79 h 192"/>
              <a:gd name="T44" fmla="*/ 137 w 137"/>
              <a:gd name="T45" fmla="*/ 130 h 192"/>
              <a:gd name="T46" fmla="*/ 77 w 137"/>
              <a:gd name="T47" fmla="*/ 182 h 192"/>
              <a:gd name="T48" fmla="*/ 76 w 137"/>
              <a:gd name="T49" fmla="*/ 182 h 192"/>
              <a:gd name="T50" fmla="*/ 76 w 137"/>
              <a:gd name="T51" fmla="*/ 192 h 192"/>
              <a:gd name="T52" fmla="*/ 62 w 137"/>
              <a:gd name="T53" fmla="*/ 192 h 192"/>
              <a:gd name="T54" fmla="*/ 76 w 137"/>
              <a:gd name="T55" fmla="*/ 146 h 192"/>
              <a:gd name="T56" fmla="*/ 78 w 137"/>
              <a:gd name="T57" fmla="*/ 146 h 192"/>
              <a:gd name="T58" fmla="*/ 101 w 137"/>
              <a:gd name="T59" fmla="*/ 130 h 192"/>
              <a:gd name="T60" fmla="*/ 78 w 137"/>
              <a:gd name="T61" fmla="*/ 115 h 192"/>
              <a:gd name="T62" fmla="*/ 76 w 137"/>
              <a:gd name="T63" fmla="*/ 115 h 192"/>
              <a:gd name="T64" fmla="*/ 76 w 137"/>
              <a:gd name="T65" fmla="*/ 146 h 192"/>
              <a:gd name="T66" fmla="*/ 59 w 137"/>
              <a:gd name="T67" fmla="*/ 47 h 192"/>
              <a:gd name="T68" fmla="*/ 36 w 137"/>
              <a:gd name="T69" fmla="*/ 63 h 192"/>
              <a:gd name="T70" fmla="*/ 59 w 137"/>
              <a:gd name="T71" fmla="*/ 78 h 192"/>
              <a:gd name="T72" fmla="*/ 62 w 137"/>
              <a:gd name="T73" fmla="*/ 78 h 192"/>
              <a:gd name="T74" fmla="*/ 62 w 137"/>
              <a:gd name="T75" fmla="*/ 47 h 192"/>
              <a:gd name="T76" fmla="*/ 59 w 137"/>
              <a:gd name="T77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7" h="192">
                <a:moveTo>
                  <a:pt x="62" y="192"/>
                </a:moveTo>
                <a:cubicBezTo>
                  <a:pt x="62" y="182"/>
                  <a:pt x="62" y="182"/>
                  <a:pt x="62" y="182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26" y="178"/>
                  <a:pt x="1" y="157"/>
                  <a:pt x="0" y="131"/>
                </a:cubicBezTo>
                <a:cubicBezTo>
                  <a:pt x="36" y="131"/>
                  <a:pt x="36" y="131"/>
                  <a:pt x="36" y="131"/>
                </a:cubicBezTo>
                <a:cubicBezTo>
                  <a:pt x="37" y="136"/>
                  <a:pt x="45" y="143"/>
                  <a:pt x="59" y="146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25" y="111"/>
                  <a:pt x="0" y="89"/>
                  <a:pt x="0" y="63"/>
                </a:cubicBezTo>
                <a:cubicBezTo>
                  <a:pt x="0" y="36"/>
                  <a:pt x="25" y="15"/>
                  <a:pt x="60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2" y="0"/>
                  <a:pt x="62" y="0"/>
                  <a:pt x="6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11"/>
                  <a:pt x="76" y="11"/>
                  <a:pt x="76" y="11"/>
                </a:cubicBezTo>
                <a:cubicBezTo>
                  <a:pt x="77" y="11"/>
                  <a:pt x="77" y="11"/>
                  <a:pt x="77" y="11"/>
                </a:cubicBezTo>
                <a:cubicBezTo>
                  <a:pt x="111" y="15"/>
                  <a:pt x="136" y="36"/>
                  <a:pt x="137" y="62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0" y="57"/>
                  <a:pt x="92" y="50"/>
                  <a:pt x="78" y="47"/>
                </a:cubicBezTo>
                <a:cubicBezTo>
                  <a:pt x="76" y="47"/>
                  <a:pt x="76" y="47"/>
                  <a:pt x="76" y="47"/>
                </a:cubicBezTo>
                <a:cubicBezTo>
                  <a:pt x="76" y="79"/>
                  <a:pt x="76" y="79"/>
                  <a:pt x="76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112" y="82"/>
                  <a:pt x="137" y="104"/>
                  <a:pt x="137" y="130"/>
                </a:cubicBezTo>
                <a:cubicBezTo>
                  <a:pt x="137" y="157"/>
                  <a:pt x="112" y="178"/>
                  <a:pt x="77" y="182"/>
                </a:cubicBezTo>
                <a:cubicBezTo>
                  <a:pt x="76" y="182"/>
                  <a:pt x="76" y="182"/>
                  <a:pt x="76" y="182"/>
                </a:cubicBezTo>
                <a:cubicBezTo>
                  <a:pt x="76" y="192"/>
                  <a:pt x="76" y="192"/>
                  <a:pt x="76" y="192"/>
                </a:cubicBezTo>
                <a:lnTo>
                  <a:pt x="62" y="192"/>
                </a:lnTo>
                <a:close/>
                <a:moveTo>
                  <a:pt x="76" y="146"/>
                </a:moveTo>
                <a:cubicBezTo>
                  <a:pt x="78" y="146"/>
                  <a:pt x="78" y="146"/>
                  <a:pt x="78" y="146"/>
                </a:cubicBezTo>
                <a:cubicBezTo>
                  <a:pt x="93" y="143"/>
                  <a:pt x="101" y="135"/>
                  <a:pt x="101" y="130"/>
                </a:cubicBezTo>
                <a:cubicBezTo>
                  <a:pt x="101" y="126"/>
                  <a:pt x="93" y="118"/>
                  <a:pt x="78" y="115"/>
                </a:cubicBezTo>
                <a:cubicBezTo>
                  <a:pt x="76" y="115"/>
                  <a:pt x="76" y="115"/>
                  <a:pt x="76" y="115"/>
                </a:cubicBezTo>
                <a:lnTo>
                  <a:pt x="76" y="146"/>
                </a:lnTo>
                <a:close/>
                <a:moveTo>
                  <a:pt x="59" y="47"/>
                </a:moveTo>
                <a:cubicBezTo>
                  <a:pt x="44" y="50"/>
                  <a:pt x="36" y="58"/>
                  <a:pt x="36" y="63"/>
                </a:cubicBezTo>
                <a:cubicBezTo>
                  <a:pt x="36" y="67"/>
                  <a:pt x="44" y="75"/>
                  <a:pt x="59" y="78"/>
                </a:cubicBezTo>
                <a:cubicBezTo>
                  <a:pt x="62" y="78"/>
                  <a:pt x="62" y="78"/>
                  <a:pt x="62" y="78"/>
                </a:cubicBezTo>
                <a:cubicBezTo>
                  <a:pt x="62" y="47"/>
                  <a:pt x="62" y="47"/>
                  <a:pt x="62" y="47"/>
                </a:cubicBezTo>
                <a:lnTo>
                  <a:pt x="5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38"/>
          <p:cNvSpPr>
            <a:spLocks noEditPoints="1"/>
          </p:cNvSpPr>
          <p:nvPr/>
        </p:nvSpPr>
        <p:spPr bwMode="auto">
          <a:xfrm>
            <a:off x="1936498" y="2286002"/>
            <a:ext cx="195237" cy="285750"/>
          </a:xfrm>
          <a:custGeom>
            <a:avLst/>
            <a:gdLst>
              <a:gd name="T0" fmla="*/ 66 w 67"/>
              <a:gd name="T1" fmla="*/ 0 h 98"/>
              <a:gd name="T2" fmla="*/ 1 w 67"/>
              <a:gd name="T3" fmla="*/ 0 h 98"/>
              <a:gd name="T4" fmla="*/ 0 w 67"/>
              <a:gd name="T5" fmla="*/ 1 h 98"/>
              <a:gd name="T6" fmla="*/ 0 w 67"/>
              <a:gd name="T7" fmla="*/ 97 h 98"/>
              <a:gd name="T8" fmla="*/ 1 w 67"/>
              <a:gd name="T9" fmla="*/ 98 h 98"/>
              <a:gd name="T10" fmla="*/ 66 w 67"/>
              <a:gd name="T11" fmla="*/ 98 h 98"/>
              <a:gd name="T12" fmla="*/ 67 w 67"/>
              <a:gd name="T13" fmla="*/ 97 h 98"/>
              <a:gd name="T14" fmla="*/ 67 w 67"/>
              <a:gd name="T15" fmla="*/ 1 h 98"/>
              <a:gd name="T16" fmla="*/ 66 w 67"/>
              <a:gd name="T17" fmla="*/ 0 h 98"/>
              <a:gd name="T18" fmla="*/ 36 w 67"/>
              <a:gd name="T19" fmla="*/ 72 h 98"/>
              <a:gd name="T20" fmla="*/ 36 w 67"/>
              <a:gd name="T21" fmla="*/ 80 h 98"/>
              <a:gd name="T22" fmla="*/ 31 w 67"/>
              <a:gd name="T23" fmla="*/ 80 h 98"/>
              <a:gd name="T24" fmla="*/ 31 w 67"/>
              <a:gd name="T25" fmla="*/ 73 h 98"/>
              <a:gd name="T26" fmla="*/ 19 w 67"/>
              <a:gd name="T27" fmla="*/ 69 h 98"/>
              <a:gd name="T28" fmla="*/ 21 w 67"/>
              <a:gd name="T29" fmla="*/ 64 h 98"/>
              <a:gd name="T30" fmla="*/ 32 w 67"/>
              <a:gd name="T31" fmla="*/ 68 h 98"/>
              <a:gd name="T32" fmla="*/ 41 w 67"/>
              <a:gd name="T33" fmla="*/ 60 h 98"/>
              <a:gd name="T34" fmla="*/ 33 w 67"/>
              <a:gd name="T35" fmla="*/ 51 h 98"/>
              <a:gd name="T36" fmla="*/ 20 w 67"/>
              <a:gd name="T37" fmla="*/ 38 h 98"/>
              <a:gd name="T38" fmla="*/ 31 w 67"/>
              <a:gd name="T39" fmla="*/ 26 h 98"/>
              <a:gd name="T40" fmla="*/ 31 w 67"/>
              <a:gd name="T41" fmla="*/ 18 h 98"/>
              <a:gd name="T42" fmla="*/ 36 w 67"/>
              <a:gd name="T43" fmla="*/ 18 h 98"/>
              <a:gd name="T44" fmla="*/ 36 w 67"/>
              <a:gd name="T45" fmla="*/ 25 h 98"/>
              <a:gd name="T46" fmla="*/ 46 w 67"/>
              <a:gd name="T47" fmla="*/ 28 h 98"/>
              <a:gd name="T48" fmla="*/ 44 w 67"/>
              <a:gd name="T49" fmla="*/ 33 h 98"/>
              <a:gd name="T50" fmla="*/ 35 w 67"/>
              <a:gd name="T51" fmla="*/ 30 h 98"/>
              <a:gd name="T52" fmla="*/ 27 w 67"/>
              <a:gd name="T53" fmla="*/ 37 h 98"/>
              <a:gd name="T54" fmla="*/ 36 w 67"/>
              <a:gd name="T55" fmla="*/ 46 h 98"/>
              <a:gd name="T56" fmla="*/ 48 w 67"/>
              <a:gd name="T57" fmla="*/ 60 h 98"/>
              <a:gd name="T58" fmla="*/ 36 w 67"/>
              <a:gd name="T59" fmla="*/ 7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" h="98">
                <a:moveTo>
                  <a:pt x="6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8"/>
                  <a:pt x="1" y="98"/>
                  <a:pt x="1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98"/>
                  <a:pt x="67" y="98"/>
                  <a:pt x="67" y="97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6" y="0"/>
                  <a:pt x="66" y="0"/>
                </a:cubicBezTo>
                <a:close/>
                <a:moveTo>
                  <a:pt x="36" y="72"/>
                </a:moveTo>
                <a:cubicBezTo>
                  <a:pt x="36" y="80"/>
                  <a:pt x="36" y="80"/>
                  <a:pt x="36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3"/>
                  <a:pt x="31" y="73"/>
                  <a:pt x="31" y="73"/>
                </a:cubicBezTo>
                <a:cubicBezTo>
                  <a:pt x="27" y="73"/>
                  <a:pt x="22" y="71"/>
                  <a:pt x="19" y="69"/>
                </a:cubicBezTo>
                <a:cubicBezTo>
                  <a:pt x="21" y="64"/>
                  <a:pt x="21" y="64"/>
                  <a:pt x="21" y="64"/>
                </a:cubicBezTo>
                <a:cubicBezTo>
                  <a:pt x="24" y="66"/>
                  <a:pt x="28" y="68"/>
                  <a:pt x="32" y="68"/>
                </a:cubicBezTo>
                <a:cubicBezTo>
                  <a:pt x="37" y="68"/>
                  <a:pt x="41" y="64"/>
                  <a:pt x="41" y="60"/>
                </a:cubicBezTo>
                <a:cubicBezTo>
                  <a:pt x="41" y="56"/>
                  <a:pt x="38" y="53"/>
                  <a:pt x="33" y="51"/>
                </a:cubicBezTo>
                <a:cubicBezTo>
                  <a:pt x="25" y="48"/>
                  <a:pt x="20" y="44"/>
                  <a:pt x="20" y="38"/>
                </a:cubicBezTo>
                <a:cubicBezTo>
                  <a:pt x="20" y="32"/>
                  <a:pt x="24" y="27"/>
                  <a:pt x="31" y="26"/>
                </a:cubicBezTo>
                <a:cubicBezTo>
                  <a:pt x="31" y="18"/>
                  <a:pt x="31" y="18"/>
                  <a:pt x="31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25"/>
                  <a:pt x="36" y="25"/>
                  <a:pt x="36" y="25"/>
                </a:cubicBezTo>
                <a:cubicBezTo>
                  <a:pt x="41" y="25"/>
                  <a:pt x="44" y="27"/>
                  <a:pt x="46" y="28"/>
                </a:cubicBezTo>
                <a:cubicBezTo>
                  <a:pt x="44" y="33"/>
                  <a:pt x="44" y="33"/>
                  <a:pt x="44" y="33"/>
                </a:cubicBezTo>
                <a:cubicBezTo>
                  <a:pt x="43" y="32"/>
                  <a:pt x="39" y="30"/>
                  <a:pt x="35" y="30"/>
                </a:cubicBezTo>
                <a:cubicBezTo>
                  <a:pt x="29" y="30"/>
                  <a:pt x="27" y="34"/>
                  <a:pt x="27" y="37"/>
                </a:cubicBezTo>
                <a:cubicBezTo>
                  <a:pt x="27" y="41"/>
                  <a:pt x="29" y="43"/>
                  <a:pt x="36" y="46"/>
                </a:cubicBezTo>
                <a:cubicBezTo>
                  <a:pt x="44" y="49"/>
                  <a:pt x="48" y="53"/>
                  <a:pt x="48" y="60"/>
                </a:cubicBezTo>
                <a:cubicBezTo>
                  <a:pt x="48" y="66"/>
                  <a:pt x="44" y="71"/>
                  <a:pt x="36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>
            <a:off x="1573008" y="2103439"/>
            <a:ext cx="314284" cy="468313"/>
          </a:xfrm>
          <a:custGeom>
            <a:avLst/>
            <a:gdLst>
              <a:gd name="T0" fmla="*/ 107 w 108"/>
              <a:gd name="T1" fmla="*/ 0 h 161"/>
              <a:gd name="T2" fmla="*/ 1 w 108"/>
              <a:gd name="T3" fmla="*/ 0 h 161"/>
              <a:gd name="T4" fmla="*/ 0 w 108"/>
              <a:gd name="T5" fmla="*/ 1 h 161"/>
              <a:gd name="T6" fmla="*/ 0 w 108"/>
              <a:gd name="T7" fmla="*/ 160 h 161"/>
              <a:gd name="T8" fmla="*/ 1 w 108"/>
              <a:gd name="T9" fmla="*/ 161 h 161"/>
              <a:gd name="T10" fmla="*/ 107 w 108"/>
              <a:gd name="T11" fmla="*/ 161 h 161"/>
              <a:gd name="T12" fmla="*/ 108 w 108"/>
              <a:gd name="T13" fmla="*/ 160 h 161"/>
              <a:gd name="T14" fmla="*/ 108 w 108"/>
              <a:gd name="T15" fmla="*/ 1 h 161"/>
              <a:gd name="T16" fmla="*/ 107 w 108"/>
              <a:gd name="T17" fmla="*/ 0 h 161"/>
              <a:gd name="T18" fmla="*/ 20 w 108"/>
              <a:gd name="T19" fmla="*/ 23 h 161"/>
              <a:gd name="T20" fmla="*/ 45 w 108"/>
              <a:gd name="T21" fmla="*/ 23 h 161"/>
              <a:gd name="T22" fmla="*/ 45 w 108"/>
              <a:gd name="T23" fmla="*/ 49 h 161"/>
              <a:gd name="T24" fmla="*/ 20 w 108"/>
              <a:gd name="T25" fmla="*/ 49 h 161"/>
              <a:gd name="T26" fmla="*/ 20 w 108"/>
              <a:gd name="T27" fmla="*/ 23 h 161"/>
              <a:gd name="T28" fmla="*/ 20 w 108"/>
              <a:gd name="T29" fmla="*/ 67 h 161"/>
              <a:gd name="T30" fmla="*/ 45 w 108"/>
              <a:gd name="T31" fmla="*/ 67 h 161"/>
              <a:gd name="T32" fmla="*/ 45 w 108"/>
              <a:gd name="T33" fmla="*/ 93 h 161"/>
              <a:gd name="T34" fmla="*/ 20 w 108"/>
              <a:gd name="T35" fmla="*/ 93 h 161"/>
              <a:gd name="T36" fmla="*/ 20 w 108"/>
              <a:gd name="T37" fmla="*/ 67 h 161"/>
              <a:gd name="T38" fmla="*/ 87 w 108"/>
              <a:gd name="T39" fmla="*/ 138 h 161"/>
              <a:gd name="T40" fmla="*/ 20 w 108"/>
              <a:gd name="T41" fmla="*/ 138 h 161"/>
              <a:gd name="T42" fmla="*/ 20 w 108"/>
              <a:gd name="T43" fmla="*/ 112 h 161"/>
              <a:gd name="T44" fmla="*/ 87 w 108"/>
              <a:gd name="T45" fmla="*/ 112 h 161"/>
              <a:gd name="T46" fmla="*/ 87 w 108"/>
              <a:gd name="T47" fmla="*/ 138 h 161"/>
              <a:gd name="T48" fmla="*/ 87 w 108"/>
              <a:gd name="T49" fmla="*/ 93 h 161"/>
              <a:gd name="T50" fmla="*/ 63 w 108"/>
              <a:gd name="T51" fmla="*/ 93 h 161"/>
              <a:gd name="T52" fmla="*/ 63 w 108"/>
              <a:gd name="T53" fmla="*/ 67 h 161"/>
              <a:gd name="T54" fmla="*/ 87 w 108"/>
              <a:gd name="T55" fmla="*/ 67 h 161"/>
              <a:gd name="T56" fmla="*/ 87 w 108"/>
              <a:gd name="T57" fmla="*/ 93 h 161"/>
              <a:gd name="T58" fmla="*/ 87 w 108"/>
              <a:gd name="T59" fmla="*/ 49 h 161"/>
              <a:gd name="T60" fmla="*/ 63 w 108"/>
              <a:gd name="T61" fmla="*/ 49 h 161"/>
              <a:gd name="T62" fmla="*/ 63 w 108"/>
              <a:gd name="T63" fmla="*/ 23 h 161"/>
              <a:gd name="T64" fmla="*/ 87 w 108"/>
              <a:gd name="T65" fmla="*/ 23 h 161"/>
              <a:gd name="T66" fmla="*/ 87 w 108"/>
              <a:gd name="T67" fmla="*/ 49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8" h="161">
                <a:moveTo>
                  <a:pt x="107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1"/>
                  <a:pt x="0" y="161"/>
                  <a:pt x="1" y="161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7" y="161"/>
                  <a:pt x="108" y="161"/>
                  <a:pt x="108" y="160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0"/>
                  <a:pt x="107" y="0"/>
                  <a:pt x="107" y="0"/>
                </a:cubicBezTo>
                <a:close/>
                <a:moveTo>
                  <a:pt x="20" y="23"/>
                </a:moveTo>
                <a:cubicBezTo>
                  <a:pt x="45" y="23"/>
                  <a:pt x="45" y="23"/>
                  <a:pt x="45" y="23"/>
                </a:cubicBezTo>
                <a:cubicBezTo>
                  <a:pt x="45" y="49"/>
                  <a:pt x="45" y="49"/>
                  <a:pt x="45" y="49"/>
                </a:cubicBezTo>
                <a:cubicBezTo>
                  <a:pt x="20" y="49"/>
                  <a:pt x="20" y="49"/>
                  <a:pt x="20" y="49"/>
                </a:cubicBezTo>
                <a:lnTo>
                  <a:pt x="20" y="23"/>
                </a:lnTo>
                <a:close/>
                <a:moveTo>
                  <a:pt x="20" y="67"/>
                </a:moveTo>
                <a:cubicBezTo>
                  <a:pt x="45" y="67"/>
                  <a:pt x="45" y="67"/>
                  <a:pt x="45" y="67"/>
                </a:cubicBezTo>
                <a:cubicBezTo>
                  <a:pt x="45" y="93"/>
                  <a:pt x="45" y="93"/>
                  <a:pt x="45" y="93"/>
                </a:cubicBezTo>
                <a:cubicBezTo>
                  <a:pt x="20" y="93"/>
                  <a:pt x="20" y="93"/>
                  <a:pt x="20" y="93"/>
                </a:cubicBezTo>
                <a:lnTo>
                  <a:pt x="20" y="67"/>
                </a:lnTo>
                <a:close/>
                <a:moveTo>
                  <a:pt x="8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87" y="112"/>
                  <a:pt x="87" y="112"/>
                  <a:pt x="87" y="112"/>
                </a:cubicBezTo>
                <a:lnTo>
                  <a:pt x="87" y="138"/>
                </a:lnTo>
                <a:close/>
                <a:moveTo>
                  <a:pt x="87" y="93"/>
                </a:moveTo>
                <a:cubicBezTo>
                  <a:pt x="63" y="93"/>
                  <a:pt x="63" y="93"/>
                  <a:pt x="63" y="93"/>
                </a:cubicBezTo>
                <a:cubicBezTo>
                  <a:pt x="63" y="67"/>
                  <a:pt x="63" y="67"/>
                  <a:pt x="63" y="67"/>
                </a:cubicBezTo>
                <a:cubicBezTo>
                  <a:pt x="87" y="67"/>
                  <a:pt x="87" y="67"/>
                  <a:pt x="87" y="67"/>
                </a:cubicBezTo>
                <a:lnTo>
                  <a:pt x="87" y="93"/>
                </a:lnTo>
                <a:close/>
                <a:moveTo>
                  <a:pt x="87" y="49"/>
                </a:moveTo>
                <a:cubicBezTo>
                  <a:pt x="63" y="49"/>
                  <a:pt x="63" y="49"/>
                  <a:pt x="63" y="49"/>
                </a:cubicBezTo>
                <a:cubicBezTo>
                  <a:pt x="63" y="23"/>
                  <a:pt x="63" y="23"/>
                  <a:pt x="63" y="23"/>
                </a:cubicBezTo>
                <a:cubicBezTo>
                  <a:pt x="87" y="23"/>
                  <a:pt x="87" y="23"/>
                  <a:pt x="87" y="23"/>
                </a:cubicBezTo>
                <a:lnTo>
                  <a:pt x="87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5285687" y="2546352"/>
            <a:ext cx="31746" cy="9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338068" y="2546352"/>
            <a:ext cx="46032" cy="9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2"/>
          <p:cNvSpPr/>
          <p:nvPr/>
        </p:nvSpPr>
        <p:spPr bwMode="auto">
          <a:xfrm>
            <a:off x="5488861" y="2546352"/>
            <a:ext cx="265078" cy="90488"/>
          </a:xfrm>
          <a:custGeom>
            <a:avLst/>
            <a:gdLst>
              <a:gd name="T0" fmla="*/ 87 w 91"/>
              <a:gd name="T1" fmla="*/ 0 h 31"/>
              <a:gd name="T2" fmla="*/ 0 w 91"/>
              <a:gd name="T3" fmla="*/ 0 h 31"/>
              <a:gd name="T4" fmla="*/ 0 w 91"/>
              <a:gd name="T5" fmla="*/ 31 h 31"/>
              <a:gd name="T6" fmla="*/ 87 w 91"/>
              <a:gd name="T7" fmla="*/ 31 h 31"/>
              <a:gd name="T8" fmla="*/ 91 w 91"/>
              <a:gd name="T9" fmla="*/ 28 h 31"/>
              <a:gd name="T10" fmla="*/ 91 w 91"/>
              <a:gd name="T11" fmla="*/ 4 h 31"/>
              <a:gd name="T12" fmla="*/ 87 w 91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31">
                <a:moveTo>
                  <a:pt x="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9" y="31"/>
                  <a:pt x="91" y="30"/>
                  <a:pt x="91" y="28"/>
                </a:cubicBezTo>
                <a:cubicBezTo>
                  <a:pt x="91" y="4"/>
                  <a:pt x="91" y="4"/>
                  <a:pt x="91" y="4"/>
                </a:cubicBezTo>
                <a:cubicBezTo>
                  <a:pt x="91" y="2"/>
                  <a:pt x="89" y="0"/>
                  <a:pt x="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407909" y="2546352"/>
            <a:ext cx="61904" cy="9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4"/>
          <p:cNvSpPr/>
          <p:nvPr/>
        </p:nvSpPr>
        <p:spPr bwMode="auto">
          <a:xfrm>
            <a:off x="5212672" y="2546352"/>
            <a:ext cx="52381" cy="90488"/>
          </a:xfrm>
          <a:custGeom>
            <a:avLst/>
            <a:gdLst>
              <a:gd name="T0" fmla="*/ 0 w 18"/>
              <a:gd name="T1" fmla="*/ 4 h 31"/>
              <a:gd name="T2" fmla="*/ 0 w 18"/>
              <a:gd name="T3" fmla="*/ 28 h 31"/>
              <a:gd name="T4" fmla="*/ 4 w 18"/>
              <a:gd name="T5" fmla="*/ 31 h 31"/>
              <a:gd name="T6" fmla="*/ 18 w 18"/>
              <a:gd name="T7" fmla="*/ 31 h 31"/>
              <a:gd name="T8" fmla="*/ 18 w 18"/>
              <a:gd name="T9" fmla="*/ 0 h 31"/>
              <a:gd name="T10" fmla="*/ 4 w 18"/>
              <a:gd name="T11" fmla="*/ 0 h 31"/>
              <a:gd name="T12" fmla="*/ 0 w 18"/>
              <a:gd name="T13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31">
                <a:moveTo>
                  <a:pt x="0" y="4"/>
                </a:moveTo>
                <a:cubicBezTo>
                  <a:pt x="0" y="28"/>
                  <a:pt x="0" y="28"/>
                  <a:pt x="0" y="28"/>
                </a:cubicBezTo>
                <a:cubicBezTo>
                  <a:pt x="0" y="30"/>
                  <a:pt x="2" y="31"/>
                  <a:pt x="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0"/>
                  <a:pt x="18" y="0"/>
                  <a:pt x="1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5285687" y="2438402"/>
            <a:ext cx="31746" cy="9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338068" y="2438402"/>
            <a:ext cx="46032" cy="9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5303148" y="2076452"/>
            <a:ext cx="450791" cy="452438"/>
          </a:xfrm>
          <a:custGeom>
            <a:avLst/>
            <a:gdLst>
              <a:gd name="T0" fmla="*/ 151 w 155"/>
              <a:gd name="T1" fmla="*/ 124 h 155"/>
              <a:gd name="T2" fmla="*/ 71 w 155"/>
              <a:gd name="T3" fmla="*/ 124 h 155"/>
              <a:gd name="T4" fmla="*/ 125 w 155"/>
              <a:gd name="T5" fmla="*/ 63 h 155"/>
              <a:gd name="T6" fmla="*/ 62 w 155"/>
              <a:gd name="T7" fmla="*/ 0 h 155"/>
              <a:gd name="T8" fmla="*/ 0 w 155"/>
              <a:gd name="T9" fmla="*/ 63 h 155"/>
              <a:gd name="T10" fmla="*/ 53 w 155"/>
              <a:gd name="T11" fmla="*/ 124 h 155"/>
              <a:gd name="T12" fmla="*/ 36 w 155"/>
              <a:gd name="T13" fmla="*/ 124 h 155"/>
              <a:gd name="T14" fmla="*/ 36 w 155"/>
              <a:gd name="T15" fmla="*/ 155 h 155"/>
              <a:gd name="T16" fmla="*/ 57 w 155"/>
              <a:gd name="T17" fmla="*/ 155 h 155"/>
              <a:gd name="T18" fmla="*/ 57 w 155"/>
              <a:gd name="T19" fmla="*/ 125 h 155"/>
              <a:gd name="T20" fmla="*/ 62 w 155"/>
              <a:gd name="T21" fmla="*/ 125 h 155"/>
              <a:gd name="T22" fmla="*/ 64 w 155"/>
              <a:gd name="T23" fmla="*/ 125 h 155"/>
              <a:gd name="T24" fmla="*/ 64 w 155"/>
              <a:gd name="T25" fmla="*/ 155 h 155"/>
              <a:gd name="T26" fmla="*/ 151 w 155"/>
              <a:gd name="T27" fmla="*/ 155 h 155"/>
              <a:gd name="T28" fmla="*/ 155 w 155"/>
              <a:gd name="T29" fmla="*/ 152 h 155"/>
              <a:gd name="T30" fmla="*/ 155 w 155"/>
              <a:gd name="T31" fmla="*/ 128 h 155"/>
              <a:gd name="T32" fmla="*/ 151 w 155"/>
              <a:gd name="T33" fmla="*/ 124 h 155"/>
              <a:gd name="T34" fmla="*/ 15 w 155"/>
              <a:gd name="T35" fmla="*/ 63 h 155"/>
              <a:gd name="T36" fmla="*/ 62 w 155"/>
              <a:gd name="T37" fmla="*/ 15 h 155"/>
              <a:gd name="T38" fmla="*/ 109 w 155"/>
              <a:gd name="T39" fmla="*/ 63 h 155"/>
              <a:gd name="T40" fmla="*/ 62 w 155"/>
              <a:gd name="T41" fmla="*/ 110 h 155"/>
              <a:gd name="T42" fmla="*/ 15 w 155"/>
              <a:gd name="T43" fmla="*/ 6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155">
                <a:moveTo>
                  <a:pt x="151" y="124"/>
                </a:moveTo>
                <a:cubicBezTo>
                  <a:pt x="71" y="124"/>
                  <a:pt x="71" y="124"/>
                  <a:pt x="71" y="124"/>
                </a:cubicBezTo>
                <a:cubicBezTo>
                  <a:pt x="101" y="120"/>
                  <a:pt x="125" y="94"/>
                  <a:pt x="125" y="63"/>
                </a:cubicBez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3"/>
                </a:cubicBezTo>
                <a:cubicBezTo>
                  <a:pt x="0" y="94"/>
                  <a:pt x="23" y="120"/>
                  <a:pt x="53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55"/>
                  <a:pt x="36" y="155"/>
                  <a:pt x="36" y="155"/>
                </a:cubicBezTo>
                <a:cubicBezTo>
                  <a:pt x="57" y="155"/>
                  <a:pt x="57" y="155"/>
                  <a:pt x="57" y="15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59" y="125"/>
                  <a:pt x="60" y="125"/>
                  <a:pt x="62" y="125"/>
                </a:cubicBezTo>
                <a:cubicBezTo>
                  <a:pt x="63" y="125"/>
                  <a:pt x="64" y="125"/>
                  <a:pt x="64" y="125"/>
                </a:cubicBezTo>
                <a:cubicBezTo>
                  <a:pt x="64" y="155"/>
                  <a:pt x="64" y="155"/>
                  <a:pt x="64" y="155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3" y="155"/>
                  <a:pt x="155" y="154"/>
                  <a:pt x="155" y="152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55" y="126"/>
                  <a:pt x="153" y="124"/>
                  <a:pt x="151" y="124"/>
                </a:cubicBezTo>
                <a:close/>
                <a:moveTo>
                  <a:pt x="15" y="63"/>
                </a:moveTo>
                <a:cubicBezTo>
                  <a:pt x="15" y="37"/>
                  <a:pt x="36" y="15"/>
                  <a:pt x="62" y="15"/>
                </a:cubicBezTo>
                <a:cubicBezTo>
                  <a:pt x="88" y="15"/>
                  <a:pt x="109" y="37"/>
                  <a:pt x="109" y="63"/>
                </a:cubicBezTo>
                <a:cubicBezTo>
                  <a:pt x="109" y="89"/>
                  <a:pt x="88" y="110"/>
                  <a:pt x="62" y="110"/>
                </a:cubicBezTo>
                <a:cubicBezTo>
                  <a:pt x="36" y="110"/>
                  <a:pt x="15" y="89"/>
                  <a:pt x="15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48"/>
          <p:cNvSpPr/>
          <p:nvPr/>
        </p:nvSpPr>
        <p:spPr bwMode="auto">
          <a:xfrm>
            <a:off x="5212672" y="2438402"/>
            <a:ext cx="52381" cy="90488"/>
          </a:xfrm>
          <a:custGeom>
            <a:avLst/>
            <a:gdLst>
              <a:gd name="T0" fmla="*/ 0 w 18"/>
              <a:gd name="T1" fmla="*/ 4 h 31"/>
              <a:gd name="T2" fmla="*/ 0 w 18"/>
              <a:gd name="T3" fmla="*/ 28 h 31"/>
              <a:gd name="T4" fmla="*/ 4 w 18"/>
              <a:gd name="T5" fmla="*/ 31 h 31"/>
              <a:gd name="T6" fmla="*/ 18 w 18"/>
              <a:gd name="T7" fmla="*/ 31 h 31"/>
              <a:gd name="T8" fmla="*/ 18 w 18"/>
              <a:gd name="T9" fmla="*/ 0 h 31"/>
              <a:gd name="T10" fmla="*/ 4 w 18"/>
              <a:gd name="T11" fmla="*/ 0 h 31"/>
              <a:gd name="T12" fmla="*/ 0 w 18"/>
              <a:gd name="T13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31">
                <a:moveTo>
                  <a:pt x="0" y="4"/>
                </a:moveTo>
                <a:cubicBezTo>
                  <a:pt x="0" y="28"/>
                  <a:pt x="0" y="28"/>
                  <a:pt x="0" y="28"/>
                </a:cubicBezTo>
                <a:cubicBezTo>
                  <a:pt x="0" y="30"/>
                  <a:pt x="2" y="31"/>
                  <a:pt x="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0"/>
                  <a:pt x="18" y="0"/>
                  <a:pt x="1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369814" y="2143127"/>
            <a:ext cx="230158" cy="230188"/>
          </a:xfrm>
          <a:custGeom>
            <a:avLst/>
            <a:gdLst>
              <a:gd name="T0" fmla="*/ 39 w 79"/>
              <a:gd name="T1" fmla="*/ 0 h 79"/>
              <a:gd name="T2" fmla="*/ 0 w 79"/>
              <a:gd name="T3" fmla="*/ 40 h 79"/>
              <a:gd name="T4" fmla="*/ 39 w 79"/>
              <a:gd name="T5" fmla="*/ 79 h 79"/>
              <a:gd name="T6" fmla="*/ 79 w 79"/>
              <a:gd name="T7" fmla="*/ 40 h 79"/>
              <a:gd name="T8" fmla="*/ 39 w 79"/>
              <a:gd name="T9" fmla="*/ 0 h 79"/>
              <a:gd name="T10" fmla="*/ 53 w 79"/>
              <a:gd name="T11" fmla="*/ 66 h 79"/>
              <a:gd name="T12" fmla="*/ 21 w 79"/>
              <a:gd name="T13" fmla="*/ 66 h 79"/>
              <a:gd name="T14" fmla="*/ 21 w 79"/>
              <a:gd name="T15" fmla="*/ 62 h 79"/>
              <a:gd name="T16" fmla="*/ 30 w 79"/>
              <a:gd name="T17" fmla="*/ 48 h 79"/>
              <a:gd name="T18" fmla="*/ 29 w 79"/>
              <a:gd name="T19" fmla="*/ 42 h 79"/>
              <a:gd name="T20" fmla="*/ 21 w 79"/>
              <a:gd name="T21" fmla="*/ 42 h 79"/>
              <a:gd name="T22" fmla="*/ 21 w 79"/>
              <a:gd name="T23" fmla="*/ 37 h 79"/>
              <a:gd name="T24" fmla="*/ 28 w 79"/>
              <a:gd name="T25" fmla="*/ 37 h 79"/>
              <a:gd name="T26" fmla="*/ 27 w 79"/>
              <a:gd name="T27" fmla="*/ 29 h 79"/>
              <a:gd name="T28" fmla="*/ 43 w 79"/>
              <a:gd name="T29" fmla="*/ 13 h 79"/>
              <a:gd name="T30" fmla="*/ 51 w 79"/>
              <a:gd name="T31" fmla="*/ 15 h 79"/>
              <a:gd name="T32" fmla="*/ 50 w 79"/>
              <a:gd name="T33" fmla="*/ 21 h 79"/>
              <a:gd name="T34" fmla="*/ 43 w 79"/>
              <a:gd name="T35" fmla="*/ 19 h 79"/>
              <a:gd name="T36" fmla="*/ 34 w 79"/>
              <a:gd name="T37" fmla="*/ 29 h 79"/>
              <a:gd name="T38" fmla="*/ 35 w 79"/>
              <a:gd name="T39" fmla="*/ 37 h 79"/>
              <a:gd name="T40" fmla="*/ 46 w 79"/>
              <a:gd name="T41" fmla="*/ 37 h 79"/>
              <a:gd name="T42" fmla="*/ 46 w 79"/>
              <a:gd name="T43" fmla="*/ 42 h 79"/>
              <a:gd name="T44" fmla="*/ 36 w 79"/>
              <a:gd name="T45" fmla="*/ 42 h 79"/>
              <a:gd name="T46" fmla="*/ 35 w 79"/>
              <a:gd name="T47" fmla="*/ 51 h 79"/>
              <a:gd name="T48" fmla="*/ 30 w 79"/>
              <a:gd name="T49" fmla="*/ 60 h 79"/>
              <a:gd name="T50" fmla="*/ 30 w 79"/>
              <a:gd name="T51" fmla="*/ 60 h 79"/>
              <a:gd name="T52" fmla="*/ 53 w 79"/>
              <a:gd name="T53" fmla="*/ 60 h 79"/>
              <a:gd name="T54" fmla="*/ 53 w 79"/>
              <a:gd name="T55" fmla="*/ 6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17" y="0"/>
                  <a:pt x="0" y="18"/>
                  <a:pt x="0" y="40"/>
                </a:cubicBezTo>
                <a:cubicBezTo>
                  <a:pt x="0" y="61"/>
                  <a:pt x="17" y="79"/>
                  <a:pt x="39" y="79"/>
                </a:cubicBezTo>
                <a:cubicBezTo>
                  <a:pt x="61" y="79"/>
                  <a:pt x="79" y="61"/>
                  <a:pt x="79" y="40"/>
                </a:cubicBezTo>
                <a:cubicBezTo>
                  <a:pt x="79" y="18"/>
                  <a:pt x="61" y="0"/>
                  <a:pt x="39" y="0"/>
                </a:cubicBezTo>
                <a:close/>
                <a:moveTo>
                  <a:pt x="53" y="66"/>
                </a:moveTo>
                <a:cubicBezTo>
                  <a:pt x="21" y="66"/>
                  <a:pt x="21" y="66"/>
                  <a:pt x="21" y="66"/>
                </a:cubicBezTo>
                <a:cubicBezTo>
                  <a:pt x="21" y="62"/>
                  <a:pt x="21" y="62"/>
                  <a:pt x="21" y="62"/>
                </a:cubicBezTo>
                <a:cubicBezTo>
                  <a:pt x="26" y="59"/>
                  <a:pt x="30" y="54"/>
                  <a:pt x="30" y="48"/>
                </a:cubicBezTo>
                <a:cubicBezTo>
                  <a:pt x="30" y="46"/>
                  <a:pt x="29" y="44"/>
                  <a:pt x="29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7"/>
                  <a:pt x="21" y="37"/>
                  <a:pt x="21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5"/>
                  <a:pt x="27" y="32"/>
                  <a:pt x="27" y="29"/>
                </a:cubicBezTo>
                <a:cubicBezTo>
                  <a:pt x="27" y="19"/>
                  <a:pt x="34" y="13"/>
                  <a:pt x="43" y="13"/>
                </a:cubicBezTo>
                <a:cubicBezTo>
                  <a:pt x="47" y="13"/>
                  <a:pt x="50" y="14"/>
                  <a:pt x="51" y="15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0"/>
                  <a:pt x="46" y="19"/>
                  <a:pt x="43" y="19"/>
                </a:cubicBezTo>
                <a:cubicBezTo>
                  <a:pt x="37" y="19"/>
                  <a:pt x="34" y="23"/>
                  <a:pt x="34" y="29"/>
                </a:cubicBezTo>
                <a:cubicBezTo>
                  <a:pt x="34" y="32"/>
                  <a:pt x="34" y="35"/>
                  <a:pt x="3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2"/>
                  <a:pt x="46" y="42"/>
                  <a:pt x="4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5"/>
                  <a:pt x="36" y="48"/>
                  <a:pt x="35" y="51"/>
                </a:cubicBezTo>
                <a:cubicBezTo>
                  <a:pt x="34" y="55"/>
                  <a:pt x="32" y="57"/>
                  <a:pt x="3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53" y="60"/>
                  <a:pt x="53" y="60"/>
                  <a:pt x="53" y="60"/>
                </a:cubicBezTo>
                <a:lnTo>
                  <a:pt x="53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0"/>
          <p:cNvSpPr/>
          <p:nvPr/>
        </p:nvSpPr>
        <p:spPr bwMode="auto">
          <a:xfrm>
            <a:off x="658727" y="2076452"/>
            <a:ext cx="258729" cy="244475"/>
          </a:xfrm>
          <a:custGeom>
            <a:avLst/>
            <a:gdLst>
              <a:gd name="T0" fmla="*/ 66 w 89"/>
              <a:gd name="T1" fmla="*/ 84 h 84"/>
              <a:gd name="T2" fmla="*/ 89 w 89"/>
              <a:gd name="T3" fmla="*/ 84 h 84"/>
              <a:gd name="T4" fmla="*/ 0 w 89"/>
              <a:gd name="T5" fmla="*/ 0 h 84"/>
              <a:gd name="T6" fmla="*/ 0 w 89"/>
              <a:gd name="T7" fmla="*/ 23 h 84"/>
              <a:gd name="T8" fmla="*/ 66 w 89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4">
                <a:moveTo>
                  <a:pt x="66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86" y="37"/>
                  <a:pt x="47" y="0"/>
                  <a:pt x="0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35" y="23"/>
                  <a:pt x="63" y="50"/>
                  <a:pt x="66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655552" y="2073277"/>
            <a:ext cx="265078" cy="247650"/>
          </a:xfrm>
          <a:custGeom>
            <a:avLst/>
            <a:gdLst>
              <a:gd name="T0" fmla="*/ 90 w 91"/>
              <a:gd name="T1" fmla="*/ 85 h 85"/>
              <a:gd name="T2" fmla="*/ 67 w 91"/>
              <a:gd name="T3" fmla="*/ 85 h 85"/>
              <a:gd name="T4" fmla="*/ 67 w 91"/>
              <a:gd name="T5" fmla="*/ 85 h 85"/>
              <a:gd name="T6" fmla="*/ 1 w 91"/>
              <a:gd name="T7" fmla="*/ 24 h 85"/>
              <a:gd name="T8" fmla="*/ 0 w 91"/>
              <a:gd name="T9" fmla="*/ 24 h 85"/>
              <a:gd name="T10" fmla="*/ 0 w 91"/>
              <a:gd name="T11" fmla="*/ 1 h 85"/>
              <a:gd name="T12" fmla="*/ 1 w 91"/>
              <a:gd name="T13" fmla="*/ 0 h 85"/>
              <a:gd name="T14" fmla="*/ 91 w 91"/>
              <a:gd name="T15" fmla="*/ 85 h 85"/>
              <a:gd name="T16" fmla="*/ 90 w 91"/>
              <a:gd name="T17" fmla="*/ 85 h 85"/>
              <a:gd name="T18" fmla="*/ 90 w 91"/>
              <a:gd name="T19" fmla="*/ 85 h 85"/>
              <a:gd name="T20" fmla="*/ 68 w 91"/>
              <a:gd name="T21" fmla="*/ 84 h 85"/>
              <a:gd name="T22" fmla="*/ 90 w 91"/>
              <a:gd name="T23" fmla="*/ 84 h 85"/>
              <a:gd name="T24" fmla="*/ 1 w 91"/>
              <a:gd name="T25" fmla="*/ 1 h 85"/>
              <a:gd name="T26" fmla="*/ 1 w 91"/>
              <a:gd name="T27" fmla="*/ 23 h 85"/>
              <a:gd name="T28" fmla="*/ 46 w 91"/>
              <a:gd name="T29" fmla="*/ 41 h 85"/>
              <a:gd name="T30" fmla="*/ 68 w 91"/>
              <a:gd name="T3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85">
                <a:moveTo>
                  <a:pt x="90" y="85"/>
                </a:moveTo>
                <a:cubicBezTo>
                  <a:pt x="67" y="85"/>
                  <a:pt x="67" y="85"/>
                  <a:pt x="67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64" y="51"/>
                  <a:pt x="35" y="24"/>
                  <a:pt x="1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48" y="0"/>
                  <a:pt x="88" y="37"/>
                  <a:pt x="91" y="85"/>
                </a:cubicBezTo>
                <a:cubicBezTo>
                  <a:pt x="91" y="85"/>
                  <a:pt x="91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lose/>
                <a:moveTo>
                  <a:pt x="68" y="84"/>
                </a:moveTo>
                <a:cubicBezTo>
                  <a:pt x="90" y="84"/>
                  <a:pt x="90" y="84"/>
                  <a:pt x="90" y="84"/>
                </a:cubicBezTo>
                <a:cubicBezTo>
                  <a:pt x="86" y="38"/>
                  <a:pt x="48" y="2"/>
                  <a:pt x="1" y="1"/>
                </a:cubicBezTo>
                <a:cubicBezTo>
                  <a:pt x="1" y="23"/>
                  <a:pt x="1" y="23"/>
                  <a:pt x="1" y="23"/>
                </a:cubicBezTo>
                <a:cubicBezTo>
                  <a:pt x="18" y="23"/>
                  <a:pt x="34" y="30"/>
                  <a:pt x="46" y="41"/>
                </a:cubicBezTo>
                <a:cubicBezTo>
                  <a:pt x="59" y="52"/>
                  <a:pt x="66" y="68"/>
                  <a:pt x="68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2"/>
          <p:cNvSpPr/>
          <p:nvPr/>
        </p:nvSpPr>
        <p:spPr bwMode="auto">
          <a:xfrm>
            <a:off x="361903" y="2278064"/>
            <a:ext cx="293649" cy="320675"/>
          </a:xfrm>
          <a:custGeom>
            <a:avLst/>
            <a:gdLst>
              <a:gd name="T0" fmla="*/ 101 w 101"/>
              <a:gd name="T1" fmla="*/ 87 h 110"/>
              <a:gd name="T2" fmla="*/ 35 w 101"/>
              <a:gd name="T3" fmla="*/ 25 h 110"/>
              <a:gd name="T4" fmla="*/ 49 w 101"/>
              <a:gd name="T5" fmla="*/ 25 h 110"/>
              <a:gd name="T6" fmla="*/ 25 w 101"/>
              <a:gd name="T7" fmla="*/ 0 h 110"/>
              <a:gd name="T8" fmla="*/ 0 w 101"/>
              <a:gd name="T9" fmla="*/ 25 h 110"/>
              <a:gd name="T10" fmla="*/ 12 w 101"/>
              <a:gd name="T11" fmla="*/ 25 h 110"/>
              <a:gd name="T12" fmla="*/ 101 w 101"/>
              <a:gd name="T13" fmla="*/ 110 h 110"/>
              <a:gd name="T14" fmla="*/ 101 w 101"/>
              <a:gd name="T15" fmla="*/ 8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0">
                <a:moveTo>
                  <a:pt x="101" y="87"/>
                </a:moveTo>
                <a:cubicBezTo>
                  <a:pt x="66" y="87"/>
                  <a:pt x="37" y="60"/>
                  <a:pt x="35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25" y="0"/>
                  <a:pt x="25" y="0"/>
                  <a:pt x="25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72"/>
                  <a:pt x="54" y="110"/>
                  <a:pt x="101" y="110"/>
                </a:cubicBezTo>
                <a:lnTo>
                  <a:pt x="101" y="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361903" y="2278064"/>
            <a:ext cx="296824" cy="320675"/>
          </a:xfrm>
          <a:custGeom>
            <a:avLst/>
            <a:gdLst>
              <a:gd name="T0" fmla="*/ 101 w 102"/>
              <a:gd name="T1" fmla="*/ 110 h 110"/>
              <a:gd name="T2" fmla="*/ 101 w 102"/>
              <a:gd name="T3" fmla="*/ 110 h 110"/>
              <a:gd name="T4" fmla="*/ 12 w 102"/>
              <a:gd name="T5" fmla="*/ 25 h 110"/>
              <a:gd name="T6" fmla="*/ 0 w 102"/>
              <a:gd name="T7" fmla="*/ 25 h 110"/>
              <a:gd name="T8" fmla="*/ 0 w 102"/>
              <a:gd name="T9" fmla="*/ 25 h 110"/>
              <a:gd name="T10" fmla="*/ 0 w 102"/>
              <a:gd name="T11" fmla="*/ 25 h 110"/>
              <a:gd name="T12" fmla="*/ 24 w 102"/>
              <a:gd name="T13" fmla="*/ 0 h 110"/>
              <a:gd name="T14" fmla="*/ 25 w 102"/>
              <a:gd name="T15" fmla="*/ 0 h 110"/>
              <a:gd name="T16" fmla="*/ 49 w 102"/>
              <a:gd name="T17" fmla="*/ 25 h 110"/>
              <a:gd name="T18" fmla="*/ 50 w 102"/>
              <a:gd name="T19" fmla="*/ 25 h 110"/>
              <a:gd name="T20" fmla="*/ 49 w 102"/>
              <a:gd name="T21" fmla="*/ 25 h 110"/>
              <a:gd name="T22" fmla="*/ 49 w 102"/>
              <a:gd name="T23" fmla="*/ 25 h 110"/>
              <a:gd name="T24" fmla="*/ 36 w 102"/>
              <a:gd name="T25" fmla="*/ 25 h 110"/>
              <a:gd name="T26" fmla="*/ 101 w 102"/>
              <a:gd name="T27" fmla="*/ 87 h 110"/>
              <a:gd name="T28" fmla="*/ 102 w 102"/>
              <a:gd name="T29" fmla="*/ 87 h 110"/>
              <a:gd name="T30" fmla="*/ 102 w 102"/>
              <a:gd name="T31" fmla="*/ 110 h 110"/>
              <a:gd name="T32" fmla="*/ 102 w 102"/>
              <a:gd name="T33" fmla="*/ 110 h 110"/>
              <a:gd name="T34" fmla="*/ 101 w 102"/>
              <a:gd name="T35" fmla="*/ 110 h 110"/>
              <a:gd name="T36" fmla="*/ 1 w 102"/>
              <a:gd name="T37" fmla="*/ 24 h 110"/>
              <a:gd name="T38" fmla="*/ 12 w 102"/>
              <a:gd name="T39" fmla="*/ 24 h 110"/>
              <a:gd name="T40" fmla="*/ 13 w 102"/>
              <a:gd name="T41" fmla="*/ 25 h 110"/>
              <a:gd name="T42" fmla="*/ 101 w 102"/>
              <a:gd name="T43" fmla="*/ 109 h 110"/>
              <a:gd name="T44" fmla="*/ 101 w 102"/>
              <a:gd name="T45" fmla="*/ 88 h 110"/>
              <a:gd name="T46" fmla="*/ 35 w 102"/>
              <a:gd name="T47" fmla="*/ 25 h 110"/>
              <a:gd name="T48" fmla="*/ 35 w 102"/>
              <a:gd name="T49" fmla="*/ 25 h 110"/>
              <a:gd name="T50" fmla="*/ 35 w 102"/>
              <a:gd name="T51" fmla="*/ 24 h 110"/>
              <a:gd name="T52" fmla="*/ 48 w 102"/>
              <a:gd name="T53" fmla="*/ 24 h 110"/>
              <a:gd name="T54" fmla="*/ 25 w 102"/>
              <a:gd name="T55" fmla="*/ 1 h 110"/>
              <a:gd name="T56" fmla="*/ 1 w 102"/>
              <a:gd name="T57" fmla="*/ 2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2" h="110">
                <a:moveTo>
                  <a:pt x="101" y="110"/>
                </a:moveTo>
                <a:cubicBezTo>
                  <a:pt x="101" y="110"/>
                  <a:pt x="101" y="110"/>
                  <a:pt x="101" y="110"/>
                </a:cubicBezTo>
                <a:cubicBezTo>
                  <a:pt x="54" y="110"/>
                  <a:pt x="14" y="73"/>
                  <a:pt x="12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49" y="25"/>
                  <a:pt x="49" y="25"/>
                  <a:pt x="49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60"/>
                  <a:pt x="67" y="87"/>
                  <a:pt x="10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0"/>
                  <a:pt x="102" y="110"/>
                  <a:pt x="101" y="110"/>
                </a:cubicBezTo>
                <a:close/>
                <a:moveTo>
                  <a:pt x="1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13" y="24"/>
                  <a:pt x="13" y="25"/>
                  <a:pt x="13" y="25"/>
                </a:cubicBezTo>
                <a:cubicBezTo>
                  <a:pt x="15" y="72"/>
                  <a:pt x="54" y="109"/>
                  <a:pt x="101" y="109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66" y="87"/>
                  <a:pt x="37" y="60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25" y="1"/>
                  <a:pt x="25" y="1"/>
                  <a:pt x="25" y="1"/>
                </a:cubicBezTo>
                <a:lnTo>
                  <a:pt x="1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4"/>
          <p:cNvSpPr/>
          <p:nvPr/>
        </p:nvSpPr>
        <p:spPr bwMode="auto">
          <a:xfrm>
            <a:off x="690473" y="2352677"/>
            <a:ext cx="226983" cy="242888"/>
          </a:xfrm>
          <a:custGeom>
            <a:avLst/>
            <a:gdLst>
              <a:gd name="T0" fmla="*/ 55 w 78"/>
              <a:gd name="T1" fmla="*/ 0 h 83"/>
              <a:gd name="T2" fmla="*/ 0 w 78"/>
              <a:gd name="T3" fmla="*/ 60 h 83"/>
              <a:gd name="T4" fmla="*/ 0 w 78"/>
              <a:gd name="T5" fmla="*/ 83 h 83"/>
              <a:gd name="T6" fmla="*/ 78 w 78"/>
              <a:gd name="T7" fmla="*/ 0 h 83"/>
              <a:gd name="T8" fmla="*/ 55 w 78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83">
                <a:moveTo>
                  <a:pt x="55" y="0"/>
                </a:moveTo>
                <a:cubicBezTo>
                  <a:pt x="53" y="31"/>
                  <a:pt x="30" y="55"/>
                  <a:pt x="0" y="60"/>
                </a:cubicBezTo>
                <a:cubicBezTo>
                  <a:pt x="0" y="83"/>
                  <a:pt x="0" y="83"/>
                  <a:pt x="0" y="83"/>
                </a:cubicBezTo>
                <a:cubicBezTo>
                  <a:pt x="42" y="78"/>
                  <a:pt x="75" y="43"/>
                  <a:pt x="78" y="0"/>
                </a:cubicBezTo>
                <a:lnTo>
                  <a:pt x="5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688885" y="2352677"/>
            <a:ext cx="231745" cy="246063"/>
          </a:xfrm>
          <a:custGeom>
            <a:avLst/>
            <a:gdLst>
              <a:gd name="T0" fmla="*/ 1 w 80"/>
              <a:gd name="T1" fmla="*/ 84 h 84"/>
              <a:gd name="T2" fmla="*/ 1 w 80"/>
              <a:gd name="T3" fmla="*/ 84 h 84"/>
              <a:gd name="T4" fmla="*/ 0 w 80"/>
              <a:gd name="T5" fmla="*/ 83 h 84"/>
              <a:gd name="T6" fmla="*/ 0 w 80"/>
              <a:gd name="T7" fmla="*/ 60 h 84"/>
              <a:gd name="T8" fmla="*/ 1 w 80"/>
              <a:gd name="T9" fmla="*/ 60 h 84"/>
              <a:gd name="T10" fmla="*/ 56 w 80"/>
              <a:gd name="T11" fmla="*/ 0 h 84"/>
              <a:gd name="T12" fmla="*/ 56 w 80"/>
              <a:gd name="T13" fmla="*/ 0 h 84"/>
              <a:gd name="T14" fmla="*/ 79 w 80"/>
              <a:gd name="T15" fmla="*/ 0 h 84"/>
              <a:gd name="T16" fmla="*/ 79 w 80"/>
              <a:gd name="T17" fmla="*/ 0 h 84"/>
              <a:gd name="T18" fmla="*/ 80 w 80"/>
              <a:gd name="T19" fmla="*/ 0 h 84"/>
              <a:gd name="T20" fmla="*/ 1 w 80"/>
              <a:gd name="T21" fmla="*/ 84 h 84"/>
              <a:gd name="T22" fmla="*/ 1 w 80"/>
              <a:gd name="T23" fmla="*/ 84 h 84"/>
              <a:gd name="T24" fmla="*/ 1 w 80"/>
              <a:gd name="T25" fmla="*/ 61 h 84"/>
              <a:gd name="T26" fmla="*/ 1 w 80"/>
              <a:gd name="T27" fmla="*/ 83 h 84"/>
              <a:gd name="T28" fmla="*/ 79 w 80"/>
              <a:gd name="T29" fmla="*/ 1 h 84"/>
              <a:gd name="T30" fmla="*/ 57 w 80"/>
              <a:gd name="T31" fmla="*/ 1 h 84"/>
              <a:gd name="T32" fmla="*/ 1 w 80"/>
              <a:gd name="T33" fmla="*/ 6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" h="84">
                <a:moveTo>
                  <a:pt x="1" y="84"/>
                </a:moveTo>
                <a:cubicBezTo>
                  <a:pt x="1" y="84"/>
                  <a:pt x="1" y="84"/>
                  <a:pt x="1" y="84"/>
                </a:cubicBezTo>
                <a:cubicBezTo>
                  <a:pt x="0" y="84"/>
                  <a:pt x="0" y="83"/>
                  <a:pt x="0" y="83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1" y="60"/>
                  <a:pt x="1" y="60"/>
                </a:cubicBezTo>
                <a:cubicBezTo>
                  <a:pt x="31" y="55"/>
                  <a:pt x="53" y="30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43"/>
                  <a:pt x="44" y="78"/>
                  <a:pt x="1" y="84"/>
                </a:cubicBezTo>
                <a:cubicBezTo>
                  <a:pt x="1" y="84"/>
                  <a:pt x="1" y="84"/>
                  <a:pt x="1" y="84"/>
                </a:cubicBezTo>
                <a:close/>
                <a:moveTo>
                  <a:pt x="1" y="61"/>
                </a:moveTo>
                <a:cubicBezTo>
                  <a:pt x="1" y="83"/>
                  <a:pt x="1" y="83"/>
                  <a:pt x="1" y="83"/>
                </a:cubicBezTo>
                <a:cubicBezTo>
                  <a:pt x="43" y="77"/>
                  <a:pt x="76" y="43"/>
                  <a:pt x="79" y="1"/>
                </a:cubicBezTo>
                <a:cubicBezTo>
                  <a:pt x="57" y="1"/>
                  <a:pt x="57" y="1"/>
                  <a:pt x="57" y="1"/>
                </a:cubicBezTo>
                <a:cubicBezTo>
                  <a:pt x="54" y="31"/>
                  <a:pt x="31" y="55"/>
                  <a:pt x="1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>
            <a:off x="11472957" y="1062039"/>
            <a:ext cx="139682" cy="1397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57"/>
          <p:cNvSpPr/>
          <p:nvPr/>
        </p:nvSpPr>
        <p:spPr bwMode="auto">
          <a:xfrm>
            <a:off x="11263435" y="1239839"/>
            <a:ext cx="139682" cy="136525"/>
          </a:xfrm>
          <a:custGeom>
            <a:avLst/>
            <a:gdLst>
              <a:gd name="T0" fmla="*/ 34 w 48"/>
              <a:gd name="T1" fmla="*/ 10 h 47"/>
              <a:gd name="T2" fmla="*/ 15 w 48"/>
              <a:gd name="T3" fmla="*/ 1 h 47"/>
              <a:gd name="T4" fmla="*/ 14 w 48"/>
              <a:gd name="T5" fmla="*/ 0 h 47"/>
              <a:gd name="T6" fmla="*/ 0 w 48"/>
              <a:gd name="T7" fmla="*/ 28 h 47"/>
              <a:gd name="T8" fmla="*/ 0 w 48"/>
              <a:gd name="T9" fmla="*/ 46 h 47"/>
              <a:gd name="T10" fmla="*/ 1 w 48"/>
              <a:gd name="T11" fmla="*/ 47 h 47"/>
              <a:gd name="T12" fmla="*/ 43 w 48"/>
              <a:gd name="T13" fmla="*/ 47 h 47"/>
              <a:gd name="T14" fmla="*/ 43 w 48"/>
              <a:gd name="T15" fmla="*/ 27 h 47"/>
              <a:gd name="T16" fmla="*/ 48 w 48"/>
              <a:gd name="T17" fmla="*/ 5 h 47"/>
              <a:gd name="T18" fmla="*/ 34 w 48"/>
              <a:gd name="T19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34" y="10"/>
                </a:moveTo>
                <a:cubicBezTo>
                  <a:pt x="26" y="10"/>
                  <a:pt x="19" y="7"/>
                  <a:pt x="15" y="1"/>
                </a:cubicBezTo>
                <a:cubicBezTo>
                  <a:pt x="15" y="0"/>
                  <a:pt x="14" y="0"/>
                  <a:pt x="14" y="0"/>
                </a:cubicBezTo>
                <a:cubicBezTo>
                  <a:pt x="5" y="7"/>
                  <a:pt x="0" y="17"/>
                  <a:pt x="0" y="28"/>
                </a:cubicBezTo>
                <a:cubicBezTo>
                  <a:pt x="0" y="28"/>
                  <a:pt x="0" y="45"/>
                  <a:pt x="0" y="46"/>
                </a:cubicBezTo>
                <a:cubicBezTo>
                  <a:pt x="0" y="47"/>
                  <a:pt x="0" y="47"/>
                  <a:pt x="1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3" y="38"/>
                  <a:pt x="43" y="27"/>
                  <a:pt x="43" y="27"/>
                </a:cubicBezTo>
                <a:cubicBezTo>
                  <a:pt x="43" y="19"/>
                  <a:pt x="45" y="12"/>
                  <a:pt x="48" y="5"/>
                </a:cubicBezTo>
                <a:cubicBezTo>
                  <a:pt x="44" y="8"/>
                  <a:pt x="39" y="10"/>
                  <a:pt x="34" y="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8"/>
          <p:cNvSpPr/>
          <p:nvPr/>
        </p:nvSpPr>
        <p:spPr bwMode="auto">
          <a:xfrm>
            <a:off x="11682480" y="1239839"/>
            <a:ext cx="139682" cy="136525"/>
          </a:xfrm>
          <a:custGeom>
            <a:avLst/>
            <a:gdLst>
              <a:gd name="T0" fmla="*/ 33 w 48"/>
              <a:gd name="T1" fmla="*/ 0 h 47"/>
              <a:gd name="T2" fmla="*/ 32 w 48"/>
              <a:gd name="T3" fmla="*/ 1 h 47"/>
              <a:gd name="T4" fmla="*/ 13 w 48"/>
              <a:gd name="T5" fmla="*/ 10 h 47"/>
              <a:gd name="T6" fmla="*/ 0 w 48"/>
              <a:gd name="T7" fmla="*/ 6 h 47"/>
              <a:gd name="T8" fmla="*/ 4 w 48"/>
              <a:gd name="T9" fmla="*/ 27 h 47"/>
              <a:gd name="T10" fmla="*/ 4 w 48"/>
              <a:gd name="T11" fmla="*/ 47 h 47"/>
              <a:gd name="T12" fmla="*/ 46 w 48"/>
              <a:gd name="T13" fmla="*/ 47 h 47"/>
              <a:gd name="T14" fmla="*/ 47 w 48"/>
              <a:gd name="T15" fmla="*/ 46 h 47"/>
              <a:gd name="T16" fmla="*/ 48 w 48"/>
              <a:gd name="T17" fmla="*/ 28 h 47"/>
              <a:gd name="T18" fmla="*/ 33 w 48"/>
              <a:gd name="T1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33" y="0"/>
                </a:moveTo>
                <a:cubicBezTo>
                  <a:pt x="33" y="0"/>
                  <a:pt x="32" y="0"/>
                  <a:pt x="32" y="1"/>
                </a:cubicBezTo>
                <a:cubicBezTo>
                  <a:pt x="28" y="7"/>
                  <a:pt x="21" y="10"/>
                  <a:pt x="13" y="10"/>
                </a:cubicBezTo>
                <a:cubicBezTo>
                  <a:pt x="8" y="10"/>
                  <a:pt x="4" y="8"/>
                  <a:pt x="0" y="6"/>
                </a:cubicBezTo>
                <a:cubicBezTo>
                  <a:pt x="3" y="12"/>
                  <a:pt x="4" y="19"/>
                  <a:pt x="4" y="27"/>
                </a:cubicBezTo>
                <a:cubicBezTo>
                  <a:pt x="4" y="27"/>
                  <a:pt x="4" y="38"/>
                  <a:pt x="4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7" y="47"/>
                  <a:pt x="47" y="47"/>
                  <a:pt x="47" y="46"/>
                </a:cubicBezTo>
                <a:cubicBezTo>
                  <a:pt x="48" y="45"/>
                  <a:pt x="48" y="28"/>
                  <a:pt x="48" y="28"/>
                </a:cubicBezTo>
                <a:cubicBezTo>
                  <a:pt x="48" y="17"/>
                  <a:pt x="42" y="7"/>
                  <a:pt x="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9"/>
          <p:cNvSpPr/>
          <p:nvPr/>
        </p:nvSpPr>
        <p:spPr bwMode="auto">
          <a:xfrm>
            <a:off x="11411053" y="1212852"/>
            <a:ext cx="260316" cy="207963"/>
          </a:xfrm>
          <a:custGeom>
            <a:avLst/>
            <a:gdLst>
              <a:gd name="T0" fmla="*/ 71 w 89"/>
              <a:gd name="T1" fmla="*/ 0 h 71"/>
              <a:gd name="T2" fmla="*/ 70 w 89"/>
              <a:gd name="T3" fmla="*/ 0 h 71"/>
              <a:gd name="T4" fmla="*/ 45 w 89"/>
              <a:gd name="T5" fmla="*/ 13 h 71"/>
              <a:gd name="T6" fmla="*/ 20 w 89"/>
              <a:gd name="T7" fmla="*/ 0 h 71"/>
              <a:gd name="T8" fmla="*/ 19 w 89"/>
              <a:gd name="T9" fmla="*/ 0 h 71"/>
              <a:gd name="T10" fmla="*/ 0 w 89"/>
              <a:gd name="T11" fmla="*/ 36 h 71"/>
              <a:gd name="T12" fmla="*/ 1 w 89"/>
              <a:gd name="T13" fmla="*/ 70 h 71"/>
              <a:gd name="T14" fmla="*/ 2 w 89"/>
              <a:gd name="T15" fmla="*/ 71 h 71"/>
              <a:gd name="T16" fmla="*/ 88 w 89"/>
              <a:gd name="T17" fmla="*/ 71 h 71"/>
              <a:gd name="T18" fmla="*/ 89 w 89"/>
              <a:gd name="T19" fmla="*/ 70 h 71"/>
              <a:gd name="T20" fmla="*/ 89 w 89"/>
              <a:gd name="T21" fmla="*/ 36 h 71"/>
              <a:gd name="T22" fmla="*/ 71 w 89"/>
              <a:gd name="T2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" h="71">
                <a:moveTo>
                  <a:pt x="71" y="0"/>
                </a:moveTo>
                <a:cubicBezTo>
                  <a:pt x="71" y="0"/>
                  <a:pt x="70" y="0"/>
                  <a:pt x="70" y="0"/>
                </a:cubicBezTo>
                <a:cubicBezTo>
                  <a:pt x="64" y="8"/>
                  <a:pt x="55" y="13"/>
                  <a:pt x="45" y="13"/>
                </a:cubicBezTo>
                <a:cubicBezTo>
                  <a:pt x="35" y="13"/>
                  <a:pt x="26" y="8"/>
                  <a:pt x="20" y="0"/>
                </a:cubicBezTo>
                <a:cubicBezTo>
                  <a:pt x="20" y="0"/>
                  <a:pt x="19" y="0"/>
                  <a:pt x="19" y="0"/>
                </a:cubicBezTo>
                <a:cubicBezTo>
                  <a:pt x="7" y="8"/>
                  <a:pt x="0" y="22"/>
                  <a:pt x="0" y="36"/>
                </a:cubicBezTo>
                <a:cubicBezTo>
                  <a:pt x="0" y="36"/>
                  <a:pt x="0" y="69"/>
                  <a:pt x="1" y="70"/>
                </a:cubicBezTo>
                <a:cubicBezTo>
                  <a:pt x="1" y="71"/>
                  <a:pt x="1" y="71"/>
                  <a:pt x="2" y="71"/>
                </a:cubicBezTo>
                <a:cubicBezTo>
                  <a:pt x="88" y="71"/>
                  <a:pt x="88" y="71"/>
                  <a:pt x="88" y="71"/>
                </a:cubicBezTo>
                <a:cubicBezTo>
                  <a:pt x="89" y="71"/>
                  <a:pt x="89" y="71"/>
                  <a:pt x="89" y="70"/>
                </a:cubicBezTo>
                <a:cubicBezTo>
                  <a:pt x="89" y="69"/>
                  <a:pt x="89" y="36"/>
                  <a:pt x="89" y="36"/>
                </a:cubicBezTo>
                <a:cubicBezTo>
                  <a:pt x="89" y="22"/>
                  <a:pt x="83" y="8"/>
                  <a:pt x="7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11306292" y="1114427"/>
            <a:ext cx="107936" cy="1079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Oval 61"/>
          <p:cNvSpPr>
            <a:spLocks noChangeArrowheads="1"/>
          </p:cNvSpPr>
          <p:nvPr/>
        </p:nvSpPr>
        <p:spPr bwMode="auto">
          <a:xfrm>
            <a:off x="11668194" y="1114427"/>
            <a:ext cx="107936" cy="1079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2"/>
          <p:cNvSpPr/>
          <p:nvPr/>
        </p:nvSpPr>
        <p:spPr bwMode="auto">
          <a:xfrm>
            <a:off x="361903" y="963614"/>
            <a:ext cx="558727" cy="555625"/>
          </a:xfrm>
          <a:custGeom>
            <a:avLst/>
            <a:gdLst>
              <a:gd name="T0" fmla="*/ 186 w 192"/>
              <a:gd name="T1" fmla="*/ 180 h 191"/>
              <a:gd name="T2" fmla="*/ 11 w 192"/>
              <a:gd name="T3" fmla="*/ 180 h 191"/>
              <a:gd name="T4" fmla="*/ 11 w 192"/>
              <a:gd name="T5" fmla="*/ 5 h 191"/>
              <a:gd name="T6" fmla="*/ 5 w 192"/>
              <a:gd name="T7" fmla="*/ 0 h 191"/>
              <a:gd name="T8" fmla="*/ 0 w 192"/>
              <a:gd name="T9" fmla="*/ 5 h 191"/>
              <a:gd name="T10" fmla="*/ 0 w 192"/>
              <a:gd name="T11" fmla="*/ 185 h 191"/>
              <a:gd name="T12" fmla="*/ 5 w 192"/>
              <a:gd name="T13" fmla="*/ 191 h 191"/>
              <a:gd name="T14" fmla="*/ 186 w 192"/>
              <a:gd name="T15" fmla="*/ 191 h 191"/>
              <a:gd name="T16" fmla="*/ 192 w 192"/>
              <a:gd name="T17" fmla="*/ 185 h 191"/>
              <a:gd name="T18" fmla="*/ 186 w 192"/>
              <a:gd name="T19" fmla="*/ 18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63"/>
          <p:cNvSpPr/>
          <p:nvPr/>
        </p:nvSpPr>
        <p:spPr bwMode="auto">
          <a:xfrm>
            <a:off x="411109" y="1003302"/>
            <a:ext cx="492061" cy="207963"/>
          </a:xfrm>
          <a:custGeom>
            <a:avLst/>
            <a:gdLst>
              <a:gd name="T0" fmla="*/ 17 w 169"/>
              <a:gd name="T1" fmla="*/ 67 h 71"/>
              <a:gd name="T2" fmla="*/ 34 w 169"/>
              <a:gd name="T3" fmla="*/ 50 h 71"/>
              <a:gd name="T4" fmla="*/ 34 w 169"/>
              <a:gd name="T5" fmla="*/ 48 h 71"/>
              <a:gd name="T6" fmla="*/ 51 w 169"/>
              <a:gd name="T7" fmla="*/ 40 h 71"/>
              <a:gd name="T8" fmla="*/ 64 w 169"/>
              <a:gd name="T9" fmla="*/ 47 h 71"/>
              <a:gd name="T10" fmla="*/ 80 w 169"/>
              <a:gd name="T11" fmla="*/ 37 h 71"/>
              <a:gd name="T12" fmla="*/ 92 w 169"/>
              <a:gd name="T13" fmla="*/ 47 h 71"/>
              <a:gd name="T14" fmla="*/ 91 w 169"/>
              <a:gd name="T15" fmla="*/ 54 h 71"/>
              <a:gd name="T16" fmla="*/ 107 w 169"/>
              <a:gd name="T17" fmla="*/ 71 h 71"/>
              <a:gd name="T18" fmla="*/ 124 w 169"/>
              <a:gd name="T19" fmla="*/ 54 h 71"/>
              <a:gd name="T20" fmla="*/ 123 w 169"/>
              <a:gd name="T21" fmla="*/ 48 h 71"/>
              <a:gd name="T22" fmla="*/ 143 w 169"/>
              <a:gd name="T23" fmla="*/ 31 h 71"/>
              <a:gd name="T24" fmla="*/ 152 w 169"/>
              <a:gd name="T25" fmla="*/ 34 h 71"/>
              <a:gd name="T26" fmla="*/ 169 w 169"/>
              <a:gd name="T27" fmla="*/ 17 h 71"/>
              <a:gd name="T28" fmla="*/ 152 w 169"/>
              <a:gd name="T29" fmla="*/ 0 h 71"/>
              <a:gd name="T30" fmla="*/ 135 w 169"/>
              <a:gd name="T31" fmla="*/ 17 h 71"/>
              <a:gd name="T32" fmla="*/ 137 w 169"/>
              <a:gd name="T33" fmla="*/ 26 h 71"/>
              <a:gd name="T34" fmla="*/ 119 w 169"/>
              <a:gd name="T35" fmla="*/ 42 h 71"/>
              <a:gd name="T36" fmla="*/ 107 w 169"/>
              <a:gd name="T37" fmla="*/ 37 h 71"/>
              <a:gd name="T38" fmla="*/ 97 w 169"/>
              <a:gd name="T39" fmla="*/ 41 h 71"/>
              <a:gd name="T40" fmla="*/ 81 w 169"/>
              <a:gd name="T41" fmla="*/ 28 h 71"/>
              <a:gd name="T42" fmla="*/ 64 w 169"/>
              <a:gd name="T43" fmla="*/ 13 h 71"/>
              <a:gd name="T44" fmla="*/ 48 w 169"/>
              <a:gd name="T45" fmla="*/ 30 h 71"/>
              <a:gd name="T46" fmla="*/ 48 w 169"/>
              <a:gd name="T47" fmla="*/ 33 h 71"/>
              <a:gd name="T48" fmla="*/ 31 w 169"/>
              <a:gd name="T49" fmla="*/ 40 h 71"/>
              <a:gd name="T50" fmla="*/ 17 w 169"/>
              <a:gd name="T51" fmla="*/ 33 h 71"/>
              <a:gd name="T52" fmla="*/ 0 w 169"/>
              <a:gd name="T53" fmla="*/ 50 h 71"/>
              <a:gd name="T54" fmla="*/ 17 w 169"/>
              <a:gd name="T5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4"/>
          <p:cNvSpPr/>
          <p:nvPr/>
        </p:nvSpPr>
        <p:spPr bwMode="auto">
          <a:xfrm>
            <a:off x="411109" y="1216027"/>
            <a:ext cx="480950" cy="239713"/>
          </a:xfrm>
          <a:custGeom>
            <a:avLst/>
            <a:gdLst>
              <a:gd name="T0" fmla="*/ 17 w 165"/>
              <a:gd name="T1" fmla="*/ 74 h 82"/>
              <a:gd name="T2" fmla="*/ 34 w 165"/>
              <a:gd name="T3" fmla="*/ 57 h 82"/>
              <a:gd name="T4" fmla="*/ 34 w 165"/>
              <a:gd name="T5" fmla="*/ 55 h 82"/>
              <a:gd name="T6" fmla="*/ 52 w 165"/>
              <a:gd name="T7" fmla="*/ 48 h 82"/>
              <a:gd name="T8" fmla="*/ 64 w 165"/>
              <a:gd name="T9" fmla="*/ 54 h 82"/>
              <a:gd name="T10" fmla="*/ 80 w 165"/>
              <a:gd name="T11" fmla="*/ 43 h 82"/>
              <a:gd name="T12" fmla="*/ 104 w 165"/>
              <a:gd name="T13" fmla="*/ 57 h 82"/>
              <a:gd name="T14" fmla="*/ 102 w 165"/>
              <a:gd name="T15" fmla="*/ 65 h 82"/>
              <a:gd name="T16" fmla="*/ 119 w 165"/>
              <a:gd name="T17" fmla="*/ 82 h 82"/>
              <a:gd name="T18" fmla="*/ 136 w 165"/>
              <a:gd name="T19" fmla="*/ 65 h 82"/>
              <a:gd name="T20" fmla="*/ 132 w 165"/>
              <a:gd name="T21" fmla="*/ 54 h 82"/>
              <a:gd name="T22" fmla="*/ 146 w 165"/>
              <a:gd name="T23" fmla="*/ 33 h 82"/>
              <a:gd name="T24" fmla="*/ 148 w 165"/>
              <a:gd name="T25" fmla="*/ 33 h 82"/>
              <a:gd name="T26" fmla="*/ 165 w 165"/>
              <a:gd name="T27" fmla="*/ 16 h 82"/>
              <a:gd name="T28" fmla="*/ 148 w 165"/>
              <a:gd name="T29" fmla="*/ 0 h 82"/>
              <a:gd name="T30" fmla="*/ 131 w 165"/>
              <a:gd name="T31" fmla="*/ 16 h 82"/>
              <a:gd name="T32" fmla="*/ 138 w 165"/>
              <a:gd name="T33" fmla="*/ 30 h 82"/>
              <a:gd name="T34" fmla="*/ 126 w 165"/>
              <a:gd name="T35" fmla="*/ 49 h 82"/>
              <a:gd name="T36" fmla="*/ 119 w 165"/>
              <a:gd name="T37" fmla="*/ 48 h 82"/>
              <a:gd name="T38" fmla="*/ 110 w 165"/>
              <a:gd name="T39" fmla="*/ 51 h 82"/>
              <a:gd name="T40" fmla="*/ 81 w 165"/>
              <a:gd name="T41" fmla="*/ 35 h 82"/>
              <a:gd name="T42" fmla="*/ 64 w 165"/>
              <a:gd name="T43" fmla="*/ 21 h 82"/>
              <a:gd name="T44" fmla="*/ 48 w 165"/>
              <a:gd name="T45" fmla="*/ 37 h 82"/>
              <a:gd name="T46" fmla="*/ 48 w 165"/>
              <a:gd name="T47" fmla="*/ 42 h 82"/>
              <a:gd name="T48" fmla="*/ 31 w 165"/>
              <a:gd name="T49" fmla="*/ 48 h 82"/>
              <a:gd name="T50" fmla="*/ 17 w 165"/>
              <a:gd name="T51" fmla="*/ 40 h 82"/>
              <a:gd name="T52" fmla="*/ 0 w 165"/>
              <a:gd name="T53" fmla="*/ 57 h 82"/>
              <a:gd name="T54" fmla="*/ 17 w 165"/>
              <a:gd name="T55" fmla="*/ 7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65"/>
          <p:cNvSpPr/>
          <p:nvPr/>
        </p:nvSpPr>
        <p:spPr bwMode="auto">
          <a:xfrm>
            <a:off x="7609485" y="2181227"/>
            <a:ext cx="165079" cy="369888"/>
          </a:xfrm>
          <a:custGeom>
            <a:avLst/>
            <a:gdLst>
              <a:gd name="T0" fmla="*/ 57 w 57"/>
              <a:gd name="T1" fmla="*/ 1 h 127"/>
              <a:gd name="T2" fmla="*/ 56 w 57"/>
              <a:gd name="T3" fmla="*/ 0 h 127"/>
              <a:gd name="T4" fmla="*/ 23 w 57"/>
              <a:gd name="T5" fmla="*/ 0 h 127"/>
              <a:gd name="T6" fmla="*/ 22 w 57"/>
              <a:gd name="T7" fmla="*/ 1 h 127"/>
              <a:gd name="T8" fmla="*/ 22 w 57"/>
              <a:gd name="T9" fmla="*/ 2 h 127"/>
              <a:gd name="T10" fmla="*/ 30 w 57"/>
              <a:gd name="T11" fmla="*/ 9 h 127"/>
              <a:gd name="T12" fmla="*/ 33 w 57"/>
              <a:gd name="T13" fmla="*/ 126 h 127"/>
              <a:gd name="T14" fmla="*/ 34 w 57"/>
              <a:gd name="T15" fmla="*/ 127 h 127"/>
              <a:gd name="T16" fmla="*/ 35 w 57"/>
              <a:gd name="T17" fmla="*/ 127 h 127"/>
              <a:gd name="T18" fmla="*/ 50 w 57"/>
              <a:gd name="T19" fmla="*/ 111 h 127"/>
              <a:gd name="T20" fmla="*/ 50 w 57"/>
              <a:gd name="T21" fmla="*/ 110 h 127"/>
              <a:gd name="T22" fmla="*/ 46 w 57"/>
              <a:gd name="T23" fmla="*/ 26 h 127"/>
              <a:gd name="T24" fmla="*/ 55 w 57"/>
              <a:gd name="T25" fmla="*/ 35 h 127"/>
              <a:gd name="T26" fmla="*/ 56 w 57"/>
              <a:gd name="T27" fmla="*/ 35 h 127"/>
              <a:gd name="T28" fmla="*/ 57 w 57"/>
              <a:gd name="T29" fmla="*/ 34 h 127"/>
              <a:gd name="T30" fmla="*/ 57 w 57"/>
              <a:gd name="T31" fmla="*/ 34 h 127"/>
              <a:gd name="T32" fmla="*/ 57 w 57"/>
              <a:gd name="T33" fmla="*/ 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127">
                <a:moveTo>
                  <a:pt x="57" y="1"/>
                </a:moveTo>
                <a:cubicBezTo>
                  <a:pt x="57" y="1"/>
                  <a:pt x="56" y="0"/>
                  <a:pt x="5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1"/>
                  <a:pt x="22" y="2"/>
                  <a:pt x="22" y="2"/>
                </a:cubicBezTo>
                <a:cubicBezTo>
                  <a:pt x="30" y="9"/>
                  <a:pt x="30" y="9"/>
                  <a:pt x="30" y="9"/>
                </a:cubicBezTo>
                <a:cubicBezTo>
                  <a:pt x="0" y="43"/>
                  <a:pt x="1" y="94"/>
                  <a:pt x="33" y="126"/>
                </a:cubicBezTo>
                <a:cubicBezTo>
                  <a:pt x="33" y="127"/>
                  <a:pt x="34" y="127"/>
                  <a:pt x="34" y="127"/>
                </a:cubicBezTo>
                <a:cubicBezTo>
                  <a:pt x="34" y="127"/>
                  <a:pt x="34" y="127"/>
                  <a:pt x="35" y="127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0" y="111"/>
                  <a:pt x="50" y="110"/>
                  <a:pt x="50" y="110"/>
                </a:cubicBezTo>
                <a:cubicBezTo>
                  <a:pt x="27" y="87"/>
                  <a:pt x="26" y="51"/>
                  <a:pt x="46" y="26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6" y="35"/>
                </a:cubicBezTo>
                <a:cubicBezTo>
                  <a:pt x="56" y="35"/>
                  <a:pt x="57" y="35"/>
                  <a:pt x="57" y="34"/>
                </a:cubicBezTo>
                <a:cubicBezTo>
                  <a:pt x="57" y="34"/>
                  <a:pt x="57" y="34"/>
                  <a:pt x="57" y="34"/>
                </a:cubicBezTo>
                <a:lnTo>
                  <a:pt x="5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66"/>
          <p:cNvSpPr/>
          <p:nvPr/>
        </p:nvSpPr>
        <p:spPr bwMode="auto">
          <a:xfrm>
            <a:off x="8039642" y="2122489"/>
            <a:ext cx="166666" cy="371475"/>
          </a:xfrm>
          <a:custGeom>
            <a:avLst/>
            <a:gdLst>
              <a:gd name="T0" fmla="*/ 35 w 57"/>
              <a:gd name="T1" fmla="*/ 125 h 127"/>
              <a:gd name="T2" fmla="*/ 27 w 57"/>
              <a:gd name="T3" fmla="*/ 117 h 127"/>
              <a:gd name="T4" fmla="*/ 24 w 57"/>
              <a:gd name="T5" fmla="*/ 0 h 127"/>
              <a:gd name="T6" fmla="*/ 23 w 57"/>
              <a:gd name="T7" fmla="*/ 0 h 127"/>
              <a:gd name="T8" fmla="*/ 23 w 57"/>
              <a:gd name="T9" fmla="*/ 0 h 127"/>
              <a:gd name="T10" fmla="*/ 7 w 57"/>
              <a:gd name="T11" fmla="*/ 16 h 127"/>
              <a:gd name="T12" fmla="*/ 7 w 57"/>
              <a:gd name="T13" fmla="*/ 17 h 127"/>
              <a:gd name="T14" fmla="*/ 11 w 57"/>
              <a:gd name="T15" fmla="*/ 101 h 127"/>
              <a:gd name="T16" fmla="*/ 2 w 57"/>
              <a:gd name="T17" fmla="*/ 92 h 127"/>
              <a:gd name="T18" fmla="*/ 1 w 57"/>
              <a:gd name="T19" fmla="*/ 92 h 127"/>
              <a:gd name="T20" fmla="*/ 0 w 57"/>
              <a:gd name="T21" fmla="*/ 93 h 127"/>
              <a:gd name="T22" fmla="*/ 0 w 57"/>
              <a:gd name="T23" fmla="*/ 126 h 127"/>
              <a:gd name="T24" fmla="*/ 1 w 57"/>
              <a:gd name="T25" fmla="*/ 127 h 127"/>
              <a:gd name="T26" fmla="*/ 34 w 57"/>
              <a:gd name="T27" fmla="*/ 127 h 127"/>
              <a:gd name="T28" fmla="*/ 34 w 57"/>
              <a:gd name="T29" fmla="*/ 127 h 127"/>
              <a:gd name="T30" fmla="*/ 35 w 57"/>
              <a:gd name="T31" fmla="*/ 126 h 127"/>
              <a:gd name="T32" fmla="*/ 35 w 57"/>
              <a:gd name="T33" fmla="*/ 12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127">
                <a:moveTo>
                  <a:pt x="35" y="125"/>
                </a:moveTo>
                <a:cubicBezTo>
                  <a:pt x="27" y="117"/>
                  <a:pt x="27" y="117"/>
                  <a:pt x="27" y="117"/>
                </a:cubicBezTo>
                <a:cubicBezTo>
                  <a:pt x="57" y="84"/>
                  <a:pt x="56" y="32"/>
                  <a:pt x="24" y="0"/>
                </a:cubicBezTo>
                <a:cubicBezTo>
                  <a:pt x="24" y="0"/>
                  <a:pt x="24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30" y="40"/>
                  <a:pt x="31" y="76"/>
                  <a:pt x="11" y="101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1" y="92"/>
                  <a:pt x="1" y="92"/>
                </a:cubicBezTo>
                <a:cubicBezTo>
                  <a:pt x="1" y="92"/>
                  <a:pt x="0" y="92"/>
                  <a:pt x="0" y="93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1" y="127"/>
                  <a:pt x="1" y="127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5" y="127"/>
                  <a:pt x="35" y="126"/>
                  <a:pt x="35" y="126"/>
                </a:cubicBezTo>
                <a:cubicBezTo>
                  <a:pt x="35" y="125"/>
                  <a:pt x="35" y="125"/>
                  <a:pt x="35" y="1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67"/>
          <p:cNvSpPr>
            <a:spLocks noEditPoints="1"/>
          </p:cNvSpPr>
          <p:nvPr/>
        </p:nvSpPr>
        <p:spPr bwMode="auto">
          <a:xfrm>
            <a:off x="7784087" y="2390777"/>
            <a:ext cx="226983" cy="225425"/>
          </a:xfrm>
          <a:custGeom>
            <a:avLst/>
            <a:gdLst>
              <a:gd name="T0" fmla="*/ 39 w 78"/>
              <a:gd name="T1" fmla="*/ 0 h 77"/>
              <a:gd name="T2" fmla="*/ 0 w 78"/>
              <a:gd name="T3" fmla="*/ 39 h 77"/>
              <a:gd name="T4" fmla="*/ 39 w 78"/>
              <a:gd name="T5" fmla="*/ 77 h 77"/>
              <a:gd name="T6" fmla="*/ 78 w 78"/>
              <a:gd name="T7" fmla="*/ 39 h 77"/>
              <a:gd name="T8" fmla="*/ 39 w 78"/>
              <a:gd name="T9" fmla="*/ 0 h 77"/>
              <a:gd name="T10" fmla="*/ 40 w 78"/>
              <a:gd name="T11" fmla="*/ 58 h 77"/>
              <a:gd name="T12" fmla="*/ 40 w 78"/>
              <a:gd name="T13" fmla="*/ 64 h 77"/>
              <a:gd name="T14" fmla="*/ 37 w 78"/>
              <a:gd name="T15" fmla="*/ 64 h 77"/>
              <a:gd name="T16" fmla="*/ 37 w 78"/>
              <a:gd name="T17" fmla="*/ 58 h 77"/>
              <a:gd name="T18" fmla="*/ 27 w 78"/>
              <a:gd name="T19" fmla="*/ 55 h 77"/>
              <a:gd name="T20" fmla="*/ 28 w 78"/>
              <a:gd name="T21" fmla="*/ 51 h 77"/>
              <a:gd name="T22" fmla="*/ 37 w 78"/>
              <a:gd name="T23" fmla="*/ 54 h 77"/>
              <a:gd name="T24" fmla="*/ 45 w 78"/>
              <a:gd name="T25" fmla="*/ 48 h 77"/>
              <a:gd name="T26" fmla="*/ 38 w 78"/>
              <a:gd name="T27" fmla="*/ 40 h 77"/>
              <a:gd name="T28" fmla="*/ 27 w 78"/>
              <a:gd name="T29" fmla="*/ 29 h 77"/>
              <a:gd name="T30" fmla="*/ 37 w 78"/>
              <a:gd name="T31" fmla="*/ 19 h 77"/>
              <a:gd name="T32" fmla="*/ 37 w 78"/>
              <a:gd name="T33" fmla="*/ 13 h 77"/>
              <a:gd name="T34" fmla="*/ 41 w 78"/>
              <a:gd name="T35" fmla="*/ 13 h 77"/>
              <a:gd name="T36" fmla="*/ 41 w 78"/>
              <a:gd name="T37" fmla="*/ 19 h 77"/>
              <a:gd name="T38" fmla="*/ 49 w 78"/>
              <a:gd name="T39" fmla="*/ 21 h 77"/>
              <a:gd name="T40" fmla="*/ 47 w 78"/>
              <a:gd name="T41" fmla="*/ 25 h 77"/>
              <a:gd name="T42" fmla="*/ 40 w 78"/>
              <a:gd name="T43" fmla="*/ 23 h 77"/>
              <a:gd name="T44" fmla="*/ 33 w 78"/>
              <a:gd name="T45" fmla="*/ 28 h 77"/>
              <a:gd name="T46" fmla="*/ 41 w 78"/>
              <a:gd name="T47" fmla="*/ 36 h 77"/>
              <a:gd name="T48" fmla="*/ 50 w 78"/>
              <a:gd name="T49" fmla="*/ 47 h 77"/>
              <a:gd name="T50" fmla="*/ 40 w 78"/>
              <a:gd name="T51" fmla="*/ 5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" h="77">
                <a:moveTo>
                  <a:pt x="39" y="0"/>
                </a:moveTo>
                <a:cubicBezTo>
                  <a:pt x="17" y="0"/>
                  <a:pt x="0" y="17"/>
                  <a:pt x="0" y="39"/>
                </a:cubicBezTo>
                <a:cubicBezTo>
                  <a:pt x="0" y="60"/>
                  <a:pt x="17" y="77"/>
                  <a:pt x="39" y="77"/>
                </a:cubicBezTo>
                <a:cubicBezTo>
                  <a:pt x="60" y="77"/>
                  <a:pt x="78" y="60"/>
                  <a:pt x="78" y="39"/>
                </a:cubicBezTo>
                <a:cubicBezTo>
                  <a:pt x="78" y="17"/>
                  <a:pt x="60" y="0"/>
                  <a:pt x="39" y="0"/>
                </a:cubicBezTo>
                <a:close/>
                <a:moveTo>
                  <a:pt x="40" y="58"/>
                </a:moveTo>
                <a:cubicBezTo>
                  <a:pt x="40" y="64"/>
                  <a:pt x="40" y="64"/>
                  <a:pt x="40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58"/>
                  <a:pt x="37" y="58"/>
                  <a:pt x="37" y="58"/>
                </a:cubicBezTo>
                <a:cubicBezTo>
                  <a:pt x="33" y="58"/>
                  <a:pt x="29" y="57"/>
                  <a:pt x="27" y="55"/>
                </a:cubicBezTo>
                <a:cubicBezTo>
                  <a:pt x="28" y="51"/>
                  <a:pt x="28" y="51"/>
                  <a:pt x="28" y="51"/>
                </a:cubicBezTo>
                <a:cubicBezTo>
                  <a:pt x="31" y="53"/>
                  <a:pt x="34" y="54"/>
                  <a:pt x="37" y="54"/>
                </a:cubicBezTo>
                <a:cubicBezTo>
                  <a:pt x="42" y="54"/>
                  <a:pt x="45" y="51"/>
                  <a:pt x="45" y="48"/>
                </a:cubicBezTo>
                <a:cubicBezTo>
                  <a:pt x="45" y="44"/>
                  <a:pt x="43" y="42"/>
                  <a:pt x="38" y="40"/>
                </a:cubicBezTo>
                <a:cubicBezTo>
                  <a:pt x="31" y="38"/>
                  <a:pt x="27" y="35"/>
                  <a:pt x="27" y="29"/>
                </a:cubicBezTo>
                <a:cubicBezTo>
                  <a:pt x="27" y="24"/>
                  <a:pt x="31" y="20"/>
                  <a:pt x="37" y="19"/>
                </a:cubicBezTo>
                <a:cubicBezTo>
                  <a:pt x="37" y="13"/>
                  <a:pt x="37" y="13"/>
                  <a:pt x="37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9"/>
                  <a:pt x="41" y="19"/>
                  <a:pt x="41" y="19"/>
                </a:cubicBezTo>
                <a:cubicBezTo>
                  <a:pt x="45" y="19"/>
                  <a:pt x="47" y="20"/>
                  <a:pt x="49" y="21"/>
                </a:cubicBezTo>
                <a:cubicBezTo>
                  <a:pt x="47" y="25"/>
                  <a:pt x="47" y="25"/>
                  <a:pt x="47" y="25"/>
                </a:cubicBezTo>
                <a:cubicBezTo>
                  <a:pt x="46" y="24"/>
                  <a:pt x="44" y="23"/>
                  <a:pt x="40" y="23"/>
                </a:cubicBezTo>
                <a:cubicBezTo>
                  <a:pt x="35" y="23"/>
                  <a:pt x="33" y="26"/>
                  <a:pt x="33" y="28"/>
                </a:cubicBezTo>
                <a:cubicBezTo>
                  <a:pt x="33" y="32"/>
                  <a:pt x="35" y="33"/>
                  <a:pt x="41" y="36"/>
                </a:cubicBezTo>
                <a:cubicBezTo>
                  <a:pt x="47" y="38"/>
                  <a:pt x="50" y="42"/>
                  <a:pt x="50" y="47"/>
                </a:cubicBezTo>
                <a:cubicBezTo>
                  <a:pt x="50" y="52"/>
                  <a:pt x="47" y="57"/>
                  <a:pt x="40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68"/>
          <p:cNvSpPr>
            <a:spLocks noEditPoints="1"/>
          </p:cNvSpPr>
          <p:nvPr/>
        </p:nvSpPr>
        <p:spPr bwMode="auto">
          <a:xfrm>
            <a:off x="7809484" y="2055814"/>
            <a:ext cx="226983" cy="227013"/>
          </a:xfrm>
          <a:custGeom>
            <a:avLst/>
            <a:gdLst>
              <a:gd name="T0" fmla="*/ 39 w 78"/>
              <a:gd name="T1" fmla="*/ 0 h 78"/>
              <a:gd name="T2" fmla="*/ 0 w 78"/>
              <a:gd name="T3" fmla="*/ 39 h 78"/>
              <a:gd name="T4" fmla="*/ 39 w 78"/>
              <a:gd name="T5" fmla="*/ 78 h 78"/>
              <a:gd name="T6" fmla="*/ 78 w 78"/>
              <a:gd name="T7" fmla="*/ 39 h 78"/>
              <a:gd name="T8" fmla="*/ 39 w 78"/>
              <a:gd name="T9" fmla="*/ 0 h 78"/>
              <a:gd name="T10" fmla="*/ 46 w 78"/>
              <a:gd name="T11" fmla="*/ 31 h 78"/>
              <a:gd name="T12" fmla="*/ 46 w 78"/>
              <a:gd name="T13" fmla="*/ 35 h 78"/>
              <a:gd name="T14" fmla="*/ 29 w 78"/>
              <a:gd name="T15" fmla="*/ 35 h 78"/>
              <a:gd name="T16" fmla="*/ 29 w 78"/>
              <a:gd name="T17" fmla="*/ 40 h 78"/>
              <a:gd name="T18" fmla="*/ 29 w 78"/>
              <a:gd name="T19" fmla="*/ 44 h 78"/>
              <a:gd name="T20" fmla="*/ 46 w 78"/>
              <a:gd name="T21" fmla="*/ 44 h 78"/>
              <a:gd name="T22" fmla="*/ 46 w 78"/>
              <a:gd name="T23" fmla="*/ 47 h 78"/>
              <a:gd name="T24" fmla="*/ 30 w 78"/>
              <a:gd name="T25" fmla="*/ 47 h 78"/>
              <a:gd name="T26" fmla="*/ 45 w 78"/>
              <a:gd name="T27" fmla="*/ 57 h 78"/>
              <a:gd name="T28" fmla="*/ 54 w 78"/>
              <a:gd name="T29" fmla="*/ 55 h 78"/>
              <a:gd name="T30" fmla="*/ 55 w 78"/>
              <a:gd name="T31" fmla="*/ 59 h 78"/>
              <a:gd name="T32" fmla="*/ 44 w 78"/>
              <a:gd name="T33" fmla="*/ 61 h 78"/>
              <a:gd name="T34" fmla="*/ 24 w 78"/>
              <a:gd name="T35" fmla="*/ 47 h 78"/>
              <a:gd name="T36" fmla="*/ 13 w 78"/>
              <a:gd name="T37" fmla="*/ 47 h 78"/>
              <a:gd name="T38" fmla="*/ 13 w 78"/>
              <a:gd name="T39" fmla="*/ 44 h 78"/>
              <a:gd name="T40" fmla="*/ 23 w 78"/>
              <a:gd name="T41" fmla="*/ 44 h 78"/>
              <a:gd name="T42" fmla="*/ 23 w 78"/>
              <a:gd name="T43" fmla="*/ 40 h 78"/>
              <a:gd name="T44" fmla="*/ 23 w 78"/>
              <a:gd name="T45" fmla="*/ 35 h 78"/>
              <a:gd name="T46" fmla="*/ 13 w 78"/>
              <a:gd name="T47" fmla="*/ 35 h 78"/>
              <a:gd name="T48" fmla="*/ 13 w 78"/>
              <a:gd name="T49" fmla="*/ 31 h 78"/>
              <a:gd name="T50" fmla="*/ 24 w 78"/>
              <a:gd name="T51" fmla="*/ 31 h 78"/>
              <a:gd name="T52" fmla="*/ 45 w 78"/>
              <a:gd name="T53" fmla="*/ 17 h 78"/>
              <a:gd name="T54" fmla="*/ 55 w 78"/>
              <a:gd name="T55" fmla="*/ 19 h 78"/>
              <a:gd name="T56" fmla="*/ 54 w 78"/>
              <a:gd name="T57" fmla="*/ 24 h 78"/>
              <a:gd name="T58" fmla="*/ 45 w 78"/>
              <a:gd name="T59" fmla="*/ 22 h 78"/>
              <a:gd name="T60" fmla="*/ 30 w 78"/>
              <a:gd name="T61" fmla="*/ 31 h 78"/>
              <a:gd name="T62" fmla="*/ 46 w 78"/>
              <a:gd name="T63" fmla="*/ 3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" h="78">
                <a:moveTo>
                  <a:pt x="39" y="0"/>
                </a:moveTo>
                <a:cubicBezTo>
                  <a:pt x="17" y="0"/>
                  <a:pt x="0" y="18"/>
                  <a:pt x="0" y="39"/>
                </a:cubicBezTo>
                <a:cubicBezTo>
                  <a:pt x="0" y="61"/>
                  <a:pt x="17" y="78"/>
                  <a:pt x="39" y="78"/>
                </a:cubicBezTo>
                <a:cubicBezTo>
                  <a:pt x="60" y="78"/>
                  <a:pt x="78" y="61"/>
                  <a:pt x="78" y="39"/>
                </a:cubicBezTo>
                <a:cubicBezTo>
                  <a:pt x="78" y="18"/>
                  <a:pt x="60" y="0"/>
                  <a:pt x="39" y="0"/>
                </a:cubicBezTo>
                <a:close/>
                <a:moveTo>
                  <a:pt x="46" y="31"/>
                </a:moveTo>
                <a:cubicBezTo>
                  <a:pt x="46" y="35"/>
                  <a:pt x="46" y="35"/>
                  <a:pt x="4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29" y="38"/>
                  <a:pt x="29" y="40"/>
                </a:cubicBezTo>
                <a:cubicBezTo>
                  <a:pt x="29" y="41"/>
                  <a:pt x="29" y="42"/>
                  <a:pt x="29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7"/>
                  <a:pt x="46" y="47"/>
                  <a:pt x="46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2" y="53"/>
                  <a:pt x="38" y="57"/>
                  <a:pt x="45" y="57"/>
                </a:cubicBezTo>
                <a:cubicBezTo>
                  <a:pt x="48" y="57"/>
                  <a:pt x="52" y="56"/>
                  <a:pt x="54" y="55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0"/>
                  <a:pt x="49" y="61"/>
                  <a:pt x="44" y="61"/>
                </a:cubicBezTo>
                <a:cubicBezTo>
                  <a:pt x="34" y="61"/>
                  <a:pt x="27" y="56"/>
                  <a:pt x="24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4"/>
                  <a:pt x="13" y="44"/>
                  <a:pt x="1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2"/>
                  <a:pt x="23" y="41"/>
                  <a:pt x="23" y="40"/>
                </a:cubicBezTo>
                <a:cubicBezTo>
                  <a:pt x="23" y="38"/>
                  <a:pt x="23" y="37"/>
                  <a:pt x="2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1"/>
                  <a:pt x="13" y="31"/>
                  <a:pt x="13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7" y="23"/>
                  <a:pt x="35" y="17"/>
                  <a:pt x="45" y="17"/>
                </a:cubicBezTo>
                <a:cubicBezTo>
                  <a:pt x="50" y="17"/>
                  <a:pt x="54" y="19"/>
                  <a:pt x="55" y="19"/>
                </a:cubicBezTo>
                <a:cubicBezTo>
                  <a:pt x="54" y="24"/>
                  <a:pt x="54" y="24"/>
                  <a:pt x="54" y="24"/>
                </a:cubicBezTo>
                <a:cubicBezTo>
                  <a:pt x="52" y="23"/>
                  <a:pt x="49" y="22"/>
                  <a:pt x="45" y="22"/>
                </a:cubicBezTo>
                <a:cubicBezTo>
                  <a:pt x="38" y="22"/>
                  <a:pt x="33" y="25"/>
                  <a:pt x="30" y="31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9"/>
          <p:cNvSpPr/>
          <p:nvPr/>
        </p:nvSpPr>
        <p:spPr bwMode="auto">
          <a:xfrm>
            <a:off x="6674569" y="2263777"/>
            <a:ext cx="25397" cy="212725"/>
          </a:xfrm>
          <a:custGeom>
            <a:avLst/>
            <a:gdLst>
              <a:gd name="T0" fmla="*/ 5 w 9"/>
              <a:gd name="T1" fmla="*/ 73 h 73"/>
              <a:gd name="T2" fmla="*/ 9 w 9"/>
              <a:gd name="T3" fmla="*/ 68 h 73"/>
              <a:gd name="T4" fmla="*/ 9 w 9"/>
              <a:gd name="T5" fmla="*/ 5 h 73"/>
              <a:gd name="T6" fmla="*/ 5 w 9"/>
              <a:gd name="T7" fmla="*/ 0 h 73"/>
              <a:gd name="T8" fmla="*/ 0 w 9"/>
              <a:gd name="T9" fmla="*/ 5 h 73"/>
              <a:gd name="T10" fmla="*/ 0 w 9"/>
              <a:gd name="T11" fmla="*/ 68 h 73"/>
              <a:gd name="T12" fmla="*/ 5 w 9"/>
              <a:gd name="T13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73">
                <a:moveTo>
                  <a:pt x="5" y="73"/>
                </a:moveTo>
                <a:cubicBezTo>
                  <a:pt x="7" y="73"/>
                  <a:pt x="9" y="71"/>
                  <a:pt x="9" y="68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1"/>
                  <a:pt x="2" y="73"/>
                  <a:pt x="5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70"/>
          <p:cNvSpPr/>
          <p:nvPr/>
        </p:nvSpPr>
        <p:spPr bwMode="auto">
          <a:xfrm>
            <a:off x="6761870" y="2157414"/>
            <a:ext cx="25397" cy="319088"/>
          </a:xfrm>
          <a:custGeom>
            <a:avLst/>
            <a:gdLst>
              <a:gd name="T0" fmla="*/ 4 w 9"/>
              <a:gd name="T1" fmla="*/ 109 h 109"/>
              <a:gd name="T2" fmla="*/ 9 w 9"/>
              <a:gd name="T3" fmla="*/ 104 h 109"/>
              <a:gd name="T4" fmla="*/ 9 w 9"/>
              <a:gd name="T5" fmla="*/ 4 h 109"/>
              <a:gd name="T6" fmla="*/ 4 w 9"/>
              <a:gd name="T7" fmla="*/ 0 h 109"/>
              <a:gd name="T8" fmla="*/ 0 w 9"/>
              <a:gd name="T9" fmla="*/ 4 h 109"/>
              <a:gd name="T10" fmla="*/ 0 w 9"/>
              <a:gd name="T11" fmla="*/ 104 h 109"/>
              <a:gd name="T12" fmla="*/ 4 w 9"/>
              <a:gd name="T13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9">
                <a:moveTo>
                  <a:pt x="4" y="109"/>
                </a:moveTo>
                <a:cubicBezTo>
                  <a:pt x="7" y="109"/>
                  <a:pt x="9" y="107"/>
                  <a:pt x="9" y="104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71"/>
          <p:cNvSpPr/>
          <p:nvPr/>
        </p:nvSpPr>
        <p:spPr bwMode="auto">
          <a:xfrm>
            <a:off x="6590443" y="2390777"/>
            <a:ext cx="25397" cy="85725"/>
          </a:xfrm>
          <a:custGeom>
            <a:avLst/>
            <a:gdLst>
              <a:gd name="T0" fmla="*/ 5 w 9"/>
              <a:gd name="T1" fmla="*/ 29 h 29"/>
              <a:gd name="T2" fmla="*/ 9 w 9"/>
              <a:gd name="T3" fmla="*/ 24 h 29"/>
              <a:gd name="T4" fmla="*/ 9 w 9"/>
              <a:gd name="T5" fmla="*/ 5 h 29"/>
              <a:gd name="T6" fmla="*/ 5 w 9"/>
              <a:gd name="T7" fmla="*/ 0 h 29"/>
              <a:gd name="T8" fmla="*/ 0 w 9"/>
              <a:gd name="T9" fmla="*/ 5 h 29"/>
              <a:gd name="T10" fmla="*/ 0 w 9"/>
              <a:gd name="T11" fmla="*/ 24 h 29"/>
              <a:gd name="T12" fmla="*/ 5 w 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9">
                <a:moveTo>
                  <a:pt x="5" y="29"/>
                </a:moveTo>
                <a:cubicBezTo>
                  <a:pt x="7" y="29"/>
                  <a:pt x="9" y="27"/>
                  <a:pt x="9" y="24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5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72"/>
          <p:cNvSpPr/>
          <p:nvPr/>
        </p:nvSpPr>
        <p:spPr bwMode="auto">
          <a:xfrm>
            <a:off x="6576157" y="2490789"/>
            <a:ext cx="234919" cy="25400"/>
          </a:xfrm>
          <a:custGeom>
            <a:avLst/>
            <a:gdLst>
              <a:gd name="T0" fmla="*/ 77 w 81"/>
              <a:gd name="T1" fmla="*/ 0 h 9"/>
              <a:gd name="T2" fmla="*/ 4 w 81"/>
              <a:gd name="T3" fmla="*/ 0 h 9"/>
              <a:gd name="T4" fmla="*/ 0 w 81"/>
              <a:gd name="T5" fmla="*/ 4 h 9"/>
              <a:gd name="T6" fmla="*/ 4 w 81"/>
              <a:gd name="T7" fmla="*/ 9 h 9"/>
              <a:gd name="T8" fmla="*/ 77 w 81"/>
              <a:gd name="T9" fmla="*/ 9 h 9"/>
              <a:gd name="T10" fmla="*/ 81 w 81"/>
              <a:gd name="T11" fmla="*/ 4 h 9"/>
              <a:gd name="T12" fmla="*/ 77 w 81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9">
                <a:moveTo>
                  <a:pt x="7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9" y="9"/>
                  <a:pt x="81" y="7"/>
                  <a:pt x="81" y="4"/>
                </a:cubicBezTo>
                <a:cubicBezTo>
                  <a:pt x="81" y="2"/>
                  <a:pt x="79" y="0"/>
                  <a:pt x="7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73"/>
          <p:cNvSpPr>
            <a:spLocks noEditPoints="1"/>
          </p:cNvSpPr>
          <p:nvPr/>
        </p:nvSpPr>
        <p:spPr bwMode="auto">
          <a:xfrm>
            <a:off x="6503141" y="2055814"/>
            <a:ext cx="387300" cy="560388"/>
          </a:xfrm>
          <a:custGeom>
            <a:avLst/>
            <a:gdLst>
              <a:gd name="T0" fmla="*/ 111 w 133"/>
              <a:gd name="T1" fmla="*/ 0 h 192"/>
              <a:gd name="T2" fmla="*/ 22 w 133"/>
              <a:gd name="T3" fmla="*/ 0 h 192"/>
              <a:gd name="T4" fmla="*/ 0 w 133"/>
              <a:gd name="T5" fmla="*/ 22 h 192"/>
              <a:gd name="T6" fmla="*/ 0 w 133"/>
              <a:gd name="T7" fmla="*/ 171 h 192"/>
              <a:gd name="T8" fmla="*/ 22 w 133"/>
              <a:gd name="T9" fmla="*/ 192 h 192"/>
              <a:gd name="T10" fmla="*/ 111 w 133"/>
              <a:gd name="T11" fmla="*/ 192 h 192"/>
              <a:gd name="T12" fmla="*/ 133 w 133"/>
              <a:gd name="T13" fmla="*/ 171 h 192"/>
              <a:gd name="T14" fmla="*/ 133 w 133"/>
              <a:gd name="T15" fmla="*/ 22 h 192"/>
              <a:gd name="T16" fmla="*/ 111 w 133"/>
              <a:gd name="T17" fmla="*/ 0 h 192"/>
              <a:gd name="T18" fmla="*/ 50 w 133"/>
              <a:gd name="T19" fmla="*/ 13 h 192"/>
              <a:gd name="T20" fmla="*/ 78 w 133"/>
              <a:gd name="T21" fmla="*/ 13 h 192"/>
              <a:gd name="T22" fmla="*/ 82 w 133"/>
              <a:gd name="T23" fmla="*/ 17 h 192"/>
              <a:gd name="T24" fmla="*/ 78 w 133"/>
              <a:gd name="T25" fmla="*/ 22 h 192"/>
              <a:gd name="T26" fmla="*/ 50 w 133"/>
              <a:gd name="T27" fmla="*/ 22 h 192"/>
              <a:gd name="T28" fmla="*/ 46 w 133"/>
              <a:gd name="T29" fmla="*/ 17 h 192"/>
              <a:gd name="T30" fmla="*/ 50 w 133"/>
              <a:gd name="T31" fmla="*/ 13 h 192"/>
              <a:gd name="T32" fmla="*/ 42 w 133"/>
              <a:gd name="T33" fmla="*/ 179 h 192"/>
              <a:gd name="T34" fmla="*/ 28 w 133"/>
              <a:gd name="T35" fmla="*/ 179 h 192"/>
              <a:gd name="T36" fmla="*/ 24 w 133"/>
              <a:gd name="T37" fmla="*/ 175 h 192"/>
              <a:gd name="T38" fmla="*/ 28 w 133"/>
              <a:gd name="T39" fmla="*/ 171 h 192"/>
              <a:gd name="T40" fmla="*/ 42 w 133"/>
              <a:gd name="T41" fmla="*/ 171 h 192"/>
              <a:gd name="T42" fmla="*/ 46 w 133"/>
              <a:gd name="T43" fmla="*/ 175 h 192"/>
              <a:gd name="T44" fmla="*/ 42 w 133"/>
              <a:gd name="T45" fmla="*/ 179 h 192"/>
              <a:gd name="T46" fmla="*/ 74 w 133"/>
              <a:gd name="T47" fmla="*/ 179 h 192"/>
              <a:gd name="T48" fmla="*/ 60 w 133"/>
              <a:gd name="T49" fmla="*/ 179 h 192"/>
              <a:gd name="T50" fmla="*/ 55 w 133"/>
              <a:gd name="T51" fmla="*/ 175 h 192"/>
              <a:gd name="T52" fmla="*/ 60 w 133"/>
              <a:gd name="T53" fmla="*/ 171 h 192"/>
              <a:gd name="T54" fmla="*/ 74 w 133"/>
              <a:gd name="T55" fmla="*/ 171 h 192"/>
              <a:gd name="T56" fmla="*/ 78 w 133"/>
              <a:gd name="T57" fmla="*/ 175 h 192"/>
              <a:gd name="T58" fmla="*/ 74 w 133"/>
              <a:gd name="T59" fmla="*/ 179 h 192"/>
              <a:gd name="T60" fmla="*/ 105 w 133"/>
              <a:gd name="T61" fmla="*/ 179 h 192"/>
              <a:gd name="T62" fmla="*/ 91 w 133"/>
              <a:gd name="T63" fmla="*/ 179 h 192"/>
              <a:gd name="T64" fmla="*/ 87 w 133"/>
              <a:gd name="T65" fmla="*/ 175 h 192"/>
              <a:gd name="T66" fmla="*/ 91 w 133"/>
              <a:gd name="T67" fmla="*/ 171 h 192"/>
              <a:gd name="T68" fmla="*/ 105 w 133"/>
              <a:gd name="T69" fmla="*/ 171 h 192"/>
              <a:gd name="T70" fmla="*/ 109 w 133"/>
              <a:gd name="T71" fmla="*/ 175 h 192"/>
              <a:gd name="T72" fmla="*/ 105 w 133"/>
              <a:gd name="T73" fmla="*/ 179 h 192"/>
              <a:gd name="T74" fmla="*/ 118 w 133"/>
              <a:gd name="T75" fmla="*/ 163 h 192"/>
              <a:gd name="T76" fmla="*/ 114 w 133"/>
              <a:gd name="T77" fmla="*/ 167 h 192"/>
              <a:gd name="T78" fmla="*/ 19 w 133"/>
              <a:gd name="T79" fmla="*/ 167 h 192"/>
              <a:gd name="T80" fmla="*/ 15 w 133"/>
              <a:gd name="T81" fmla="*/ 163 h 192"/>
              <a:gd name="T82" fmla="*/ 15 w 133"/>
              <a:gd name="T83" fmla="*/ 30 h 192"/>
              <a:gd name="T84" fmla="*/ 19 w 133"/>
              <a:gd name="T85" fmla="*/ 26 h 192"/>
              <a:gd name="T86" fmla="*/ 114 w 133"/>
              <a:gd name="T87" fmla="*/ 26 h 192"/>
              <a:gd name="T88" fmla="*/ 118 w 133"/>
              <a:gd name="T89" fmla="*/ 30 h 192"/>
              <a:gd name="T90" fmla="*/ 118 w 133"/>
              <a:gd name="T91" fmla="*/ 16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3" h="192">
                <a:moveTo>
                  <a:pt x="111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3"/>
                  <a:pt x="10" y="192"/>
                  <a:pt x="22" y="192"/>
                </a:cubicBezTo>
                <a:cubicBezTo>
                  <a:pt x="111" y="192"/>
                  <a:pt x="111" y="192"/>
                  <a:pt x="111" y="192"/>
                </a:cubicBezTo>
                <a:cubicBezTo>
                  <a:pt x="123" y="192"/>
                  <a:pt x="133" y="183"/>
                  <a:pt x="133" y="171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33" y="10"/>
                  <a:pt x="123" y="0"/>
                  <a:pt x="111" y="0"/>
                </a:cubicBezTo>
                <a:close/>
                <a:moveTo>
                  <a:pt x="50" y="13"/>
                </a:moveTo>
                <a:cubicBezTo>
                  <a:pt x="78" y="13"/>
                  <a:pt x="78" y="13"/>
                  <a:pt x="78" y="13"/>
                </a:cubicBezTo>
                <a:cubicBezTo>
                  <a:pt x="81" y="13"/>
                  <a:pt x="82" y="15"/>
                  <a:pt x="82" y="17"/>
                </a:cubicBezTo>
                <a:cubicBezTo>
                  <a:pt x="82" y="20"/>
                  <a:pt x="81" y="22"/>
                  <a:pt x="78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8" y="22"/>
                  <a:pt x="46" y="20"/>
                  <a:pt x="46" y="17"/>
                </a:cubicBezTo>
                <a:cubicBezTo>
                  <a:pt x="46" y="15"/>
                  <a:pt x="48" y="13"/>
                  <a:pt x="50" y="13"/>
                </a:cubicBezTo>
                <a:close/>
                <a:moveTo>
                  <a:pt x="42" y="179"/>
                </a:moveTo>
                <a:cubicBezTo>
                  <a:pt x="28" y="179"/>
                  <a:pt x="28" y="179"/>
                  <a:pt x="28" y="179"/>
                </a:cubicBezTo>
                <a:cubicBezTo>
                  <a:pt x="25" y="179"/>
                  <a:pt x="24" y="178"/>
                  <a:pt x="24" y="175"/>
                </a:cubicBezTo>
                <a:cubicBezTo>
                  <a:pt x="24" y="173"/>
                  <a:pt x="25" y="171"/>
                  <a:pt x="28" y="171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4" y="171"/>
                  <a:pt x="46" y="173"/>
                  <a:pt x="46" y="175"/>
                </a:cubicBezTo>
                <a:cubicBezTo>
                  <a:pt x="46" y="178"/>
                  <a:pt x="44" y="179"/>
                  <a:pt x="42" y="179"/>
                </a:cubicBezTo>
                <a:close/>
                <a:moveTo>
                  <a:pt x="74" y="179"/>
                </a:moveTo>
                <a:cubicBezTo>
                  <a:pt x="60" y="179"/>
                  <a:pt x="60" y="179"/>
                  <a:pt x="60" y="179"/>
                </a:cubicBezTo>
                <a:cubicBezTo>
                  <a:pt x="57" y="179"/>
                  <a:pt x="55" y="178"/>
                  <a:pt x="55" y="175"/>
                </a:cubicBezTo>
                <a:cubicBezTo>
                  <a:pt x="55" y="173"/>
                  <a:pt x="57" y="171"/>
                  <a:pt x="60" y="171"/>
                </a:cubicBezTo>
                <a:cubicBezTo>
                  <a:pt x="74" y="171"/>
                  <a:pt x="74" y="171"/>
                  <a:pt x="74" y="171"/>
                </a:cubicBezTo>
                <a:cubicBezTo>
                  <a:pt x="76" y="171"/>
                  <a:pt x="78" y="173"/>
                  <a:pt x="78" y="175"/>
                </a:cubicBezTo>
                <a:cubicBezTo>
                  <a:pt x="78" y="178"/>
                  <a:pt x="76" y="179"/>
                  <a:pt x="74" y="179"/>
                </a:cubicBezTo>
                <a:close/>
                <a:moveTo>
                  <a:pt x="105" y="179"/>
                </a:moveTo>
                <a:cubicBezTo>
                  <a:pt x="91" y="179"/>
                  <a:pt x="91" y="179"/>
                  <a:pt x="91" y="179"/>
                </a:cubicBezTo>
                <a:cubicBezTo>
                  <a:pt x="89" y="179"/>
                  <a:pt x="87" y="178"/>
                  <a:pt x="87" y="175"/>
                </a:cubicBezTo>
                <a:cubicBezTo>
                  <a:pt x="87" y="173"/>
                  <a:pt x="89" y="171"/>
                  <a:pt x="91" y="171"/>
                </a:cubicBezTo>
                <a:cubicBezTo>
                  <a:pt x="105" y="171"/>
                  <a:pt x="105" y="171"/>
                  <a:pt x="105" y="171"/>
                </a:cubicBezTo>
                <a:cubicBezTo>
                  <a:pt x="108" y="171"/>
                  <a:pt x="109" y="173"/>
                  <a:pt x="109" y="175"/>
                </a:cubicBezTo>
                <a:cubicBezTo>
                  <a:pt x="109" y="178"/>
                  <a:pt x="108" y="179"/>
                  <a:pt x="105" y="179"/>
                </a:cubicBezTo>
                <a:close/>
                <a:moveTo>
                  <a:pt x="118" y="163"/>
                </a:moveTo>
                <a:cubicBezTo>
                  <a:pt x="118" y="166"/>
                  <a:pt x="116" y="167"/>
                  <a:pt x="114" y="167"/>
                </a:cubicBezTo>
                <a:cubicBezTo>
                  <a:pt x="19" y="167"/>
                  <a:pt x="19" y="167"/>
                  <a:pt x="19" y="167"/>
                </a:cubicBezTo>
                <a:cubicBezTo>
                  <a:pt x="17" y="167"/>
                  <a:pt x="15" y="166"/>
                  <a:pt x="15" y="163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7"/>
                  <a:pt x="17" y="26"/>
                  <a:pt x="19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6" y="26"/>
                  <a:pt x="118" y="27"/>
                  <a:pt x="118" y="30"/>
                </a:cubicBezTo>
                <a:lnTo>
                  <a:pt x="11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74"/>
          <p:cNvSpPr>
            <a:spLocks noEditPoints="1"/>
          </p:cNvSpPr>
          <p:nvPr/>
        </p:nvSpPr>
        <p:spPr bwMode="auto">
          <a:xfrm>
            <a:off x="8858685" y="2055814"/>
            <a:ext cx="520632" cy="560388"/>
          </a:xfrm>
          <a:custGeom>
            <a:avLst/>
            <a:gdLst>
              <a:gd name="T0" fmla="*/ 93 w 179"/>
              <a:gd name="T1" fmla="*/ 16 h 192"/>
              <a:gd name="T2" fmla="*/ 93 w 179"/>
              <a:gd name="T3" fmla="*/ 4 h 192"/>
              <a:gd name="T4" fmla="*/ 90 w 179"/>
              <a:gd name="T5" fmla="*/ 0 h 192"/>
              <a:gd name="T6" fmla="*/ 86 w 179"/>
              <a:gd name="T7" fmla="*/ 4 h 192"/>
              <a:gd name="T8" fmla="*/ 86 w 179"/>
              <a:gd name="T9" fmla="*/ 16 h 192"/>
              <a:gd name="T10" fmla="*/ 0 w 179"/>
              <a:gd name="T11" fmla="*/ 75 h 192"/>
              <a:gd name="T12" fmla="*/ 1 w 179"/>
              <a:gd name="T13" fmla="*/ 76 h 192"/>
              <a:gd name="T14" fmla="*/ 86 w 179"/>
              <a:gd name="T15" fmla="*/ 76 h 192"/>
              <a:gd name="T16" fmla="*/ 86 w 179"/>
              <a:gd name="T17" fmla="*/ 77 h 192"/>
              <a:gd name="T18" fmla="*/ 86 w 179"/>
              <a:gd name="T19" fmla="*/ 89 h 192"/>
              <a:gd name="T20" fmla="*/ 4 w 179"/>
              <a:gd name="T21" fmla="*/ 89 h 192"/>
              <a:gd name="T22" fmla="*/ 3 w 179"/>
              <a:gd name="T23" fmla="*/ 90 h 192"/>
              <a:gd name="T24" fmla="*/ 3 w 179"/>
              <a:gd name="T25" fmla="*/ 159 h 192"/>
              <a:gd name="T26" fmla="*/ 4 w 179"/>
              <a:gd name="T27" fmla="*/ 160 h 192"/>
              <a:gd name="T28" fmla="*/ 86 w 179"/>
              <a:gd name="T29" fmla="*/ 160 h 192"/>
              <a:gd name="T30" fmla="*/ 86 w 179"/>
              <a:gd name="T31" fmla="*/ 173 h 192"/>
              <a:gd name="T32" fmla="*/ 74 w 179"/>
              <a:gd name="T33" fmla="*/ 185 h 192"/>
              <a:gd name="T34" fmla="*/ 72 w 179"/>
              <a:gd name="T35" fmla="*/ 185 h 192"/>
              <a:gd name="T36" fmla="*/ 60 w 179"/>
              <a:gd name="T37" fmla="*/ 173 h 192"/>
              <a:gd name="T38" fmla="*/ 56 w 179"/>
              <a:gd name="T39" fmla="*/ 169 h 192"/>
              <a:gd name="T40" fmla="*/ 52 w 179"/>
              <a:gd name="T41" fmla="*/ 173 h 192"/>
              <a:gd name="T42" fmla="*/ 72 w 179"/>
              <a:gd name="T43" fmla="*/ 192 h 192"/>
              <a:gd name="T44" fmla="*/ 74 w 179"/>
              <a:gd name="T45" fmla="*/ 192 h 192"/>
              <a:gd name="T46" fmla="*/ 93 w 179"/>
              <a:gd name="T47" fmla="*/ 173 h 192"/>
              <a:gd name="T48" fmla="*/ 93 w 179"/>
              <a:gd name="T49" fmla="*/ 160 h 192"/>
              <a:gd name="T50" fmla="*/ 175 w 179"/>
              <a:gd name="T51" fmla="*/ 160 h 192"/>
              <a:gd name="T52" fmla="*/ 176 w 179"/>
              <a:gd name="T53" fmla="*/ 159 h 192"/>
              <a:gd name="T54" fmla="*/ 176 w 179"/>
              <a:gd name="T55" fmla="*/ 90 h 192"/>
              <a:gd name="T56" fmla="*/ 175 w 179"/>
              <a:gd name="T57" fmla="*/ 89 h 192"/>
              <a:gd name="T58" fmla="*/ 93 w 179"/>
              <a:gd name="T59" fmla="*/ 89 h 192"/>
              <a:gd name="T60" fmla="*/ 93 w 179"/>
              <a:gd name="T61" fmla="*/ 77 h 192"/>
              <a:gd name="T62" fmla="*/ 93 w 179"/>
              <a:gd name="T63" fmla="*/ 76 h 192"/>
              <a:gd name="T64" fmla="*/ 178 w 179"/>
              <a:gd name="T65" fmla="*/ 76 h 192"/>
              <a:gd name="T66" fmla="*/ 179 w 179"/>
              <a:gd name="T67" fmla="*/ 75 h 192"/>
              <a:gd name="T68" fmla="*/ 93 w 179"/>
              <a:gd name="T69" fmla="*/ 16 h 192"/>
              <a:gd name="T70" fmla="*/ 30 w 179"/>
              <a:gd name="T71" fmla="*/ 129 h 192"/>
              <a:gd name="T72" fmla="*/ 25 w 179"/>
              <a:gd name="T73" fmla="*/ 125 h 192"/>
              <a:gd name="T74" fmla="*/ 30 w 179"/>
              <a:gd name="T75" fmla="*/ 120 h 192"/>
              <a:gd name="T76" fmla="*/ 35 w 179"/>
              <a:gd name="T77" fmla="*/ 125 h 192"/>
              <a:gd name="T78" fmla="*/ 30 w 179"/>
              <a:gd name="T79" fmla="*/ 129 h 192"/>
              <a:gd name="T80" fmla="*/ 149 w 179"/>
              <a:gd name="T81" fmla="*/ 120 h 192"/>
              <a:gd name="T82" fmla="*/ 154 w 179"/>
              <a:gd name="T83" fmla="*/ 125 h 192"/>
              <a:gd name="T84" fmla="*/ 149 w 179"/>
              <a:gd name="T85" fmla="*/ 129 h 192"/>
              <a:gd name="T86" fmla="*/ 144 w 179"/>
              <a:gd name="T87" fmla="*/ 125 h 192"/>
              <a:gd name="T88" fmla="*/ 149 w 179"/>
              <a:gd name="T89" fmla="*/ 120 h 192"/>
              <a:gd name="T90" fmla="*/ 113 w 179"/>
              <a:gd name="T91" fmla="*/ 125 h 192"/>
              <a:gd name="T92" fmla="*/ 90 w 179"/>
              <a:gd name="T93" fmla="*/ 146 h 192"/>
              <a:gd name="T94" fmla="*/ 66 w 179"/>
              <a:gd name="T95" fmla="*/ 125 h 192"/>
              <a:gd name="T96" fmla="*/ 90 w 179"/>
              <a:gd name="T97" fmla="*/ 103 h 192"/>
              <a:gd name="T98" fmla="*/ 113 w 179"/>
              <a:gd name="T99" fmla="*/ 12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9" h="192">
                <a:moveTo>
                  <a:pt x="93" y="16"/>
                </a:moveTo>
                <a:cubicBezTo>
                  <a:pt x="93" y="4"/>
                  <a:pt x="93" y="4"/>
                  <a:pt x="93" y="4"/>
                </a:cubicBezTo>
                <a:cubicBezTo>
                  <a:pt x="93" y="2"/>
                  <a:pt x="92" y="0"/>
                  <a:pt x="90" y="0"/>
                </a:cubicBezTo>
                <a:cubicBezTo>
                  <a:pt x="87" y="0"/>
                  <a:pt x="86" y="2"/>
                  <a:pt x="86" y="4"/>
                </a:cubicBezTo>
                <a:cubicBezTo>
                  <a:pt x="86" y="16"/>
                  <a:pt x="86" y="16"/>
                  <a:pt x="86" y="16"/>
                </a:cubicBezTo>
                <a:cubicBezTo>
                  <a:pt x="38" y="18"/>
                  <a:pt x="0" y="43"/>
                  <a:pt x="0" y="75"/>
                </a:cubicBezTo>
                <a:cubicBezTo>
                  <a:pt x="0" y="75"/>
                  <a:pt x="0" y="76"/>
                  <a:pt x="1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76"/>
                  <a:pt x="86" y="76"/>
                  <a:pt x="86" y="77"/>
                </a:cubicBezTo>
                <a:cubicBezTo>
                  <a:pt x="86" y="89"/>
                  <a:pt x="86" y="89"/>
                  <a:pt x="86" y="89"/>
                </a:cubicBezTo>
                <a:cubicBezTo>
                  <a:pt x="4" y="89"/>
                  <a:pt x="4" y="89"/>
                  <a:pt x="4" y="89"/>
                </a:cubicBezTo>
                <a:cubicBezTo>
                  <a:pt x="3" y="89"/>
                  <a:pt x="3" y="89"/>
                  <a:pt x="3" y="90"/>
                </a:cubicBezTo>
                <a:cubicBezTo>
                  <a:pt x="3" y="159"/>
                  <a:pt x="3" y="159"/>
                  <a:pt x="3" y="159"/>
                </a:cubicBezTo>
                <a:cubicBezTo>
                  <a:pt x="3" y="160"/>
                  <a:pt x="3" y="160"/>
                  <a:pt x="4" y="160"/>
                </a:cubicBezTo>
                <a:cubicBezTo>
                  <a:pt x="86" y="160"/>
                  <a:pt x="86" y="160"/>
                  <a:pt x="86" y="160"/>
                </a:cubicBezTo>
                <a:cubicBezTo>
                  <a:pt x="86" y="173"/>
                  <a:pt x="86" y="173"/>
                  <a:pt x="86" y="173"/>
                </a:cubicBezTo>
                <a:cubicBezTo>
                  <a:pt x="86" y="179"/>
                  <a:pt x="80" y="185"/>
                  <a:pt x="74" y="185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65" y="185"/>
                  <a:pt x="60" y="179"/>
                  <a:pt x="60" y="173"/>
                </a:cubicBezTo>
                <a:cubicBezTo>
                  <a:pt x="60" y="171"/>
                  <a:pt x="58" y="169"/>
                  <a:pt x="56" y="169"/>
                </a:cubicBezTo>
                <a:cubicBezTo>
                  <a:pt x="54" y="169"/>
                  <a:pt x="52" y="171"/>
                  <a:pt x="52" y="173"/>
                </a:cubicBezTo>
                <a:cubicBezTo>
                  <a:pt x="52" y="184"/>
                  <a:pt x="61" y="192"/>
                  <a:pt x="72" y="192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85" y="192"/>
                  <a:pt x="93" y="184"/>
                  <a:pt x="93" y="173"/>
                </a:cubicBezTo>
                <a:cubicBezTo>
                  <a:pt x="93" y="160"/>
                  <a:pt x="93" y="160"/>
                  <a:pt x="93" y="16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6" y="160"/>
                  <a:pt x="176" y="160"/>
                  <a:pt x="176" y="159"/>
                </a:cubicBezTo>
                <a:cubicBezTo>
                  <a:pt x="176" y="90"/>
                  <a:pt x="176" y="90"/>
                  <a:pt x="176" y="90"/>
                </a:cubicBezTo>
                <a:cubicBezTo>
                  <a:pt x="176" y="89"/>
                  <a:pt x="176" y="89"/>
                  <a:pt x="175" y="89"/>
                </a:cubicBezTo>
                <a:cubicBezTo>
                  <a:pt x="93" y="89"/>
                  <a:pt x="93" y="89"/>
                  <a:pt x="93" y="89"/>
                </a:cubicBezTo>
                <a:cubicBezTo>
                  <a:pt x="93" y="77"/>
                  <a:pt x="93" y="77"/>
                  <a:pt x="93" y="77"/>
                </a:cubicBezTo>
                <a:cubicBezTo>
                  <a:pt x="93" y="76"/>
                  <a:pt x="93" y="76"/>
                  <a:pt x="93" y="76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79" y="76"/>
                  <a:pt x="179" y="75"/>
                  <a:pt x="179" y="75"/>
                </a:cubicBezTo>
                <a:cubicBezTo>
                  <a:pt x="179" y="43"/>
                  <a:pt x="141" y="18"/>
                  <a:pt x="93" y="16"/>
                </a:cubicBezTo>
                <a:close/>
                <a:moveTo>
                  <a:pt x="30" y="129"/>
                </a:moveTo>
                <a:cubicBezTo>
                  <a:pt x="27" y="129"/>
                  <a:pt x="25" y="127"/>
                  <a:pt x="25" y="125"/>
                </a:cubicBezTo>
                <a:cubicBezTo>
                  <a:pt x="25" y="122"/>
                  <a:pt x="27" y="120"/>
                  <a:pt x="30" y="120"/>
                </a:cubicBezTo>
                <a:cubicBezTo>
                  <a:pt x="32" y="120"/>
                  <a:pt x="35" y="122"/>
                  <a:pt x="35" y="125"/>
                </a:cubicBezTo>
                <a:cubicBezTo>
                  <a:pt x="35" y="127"/>
                  <a:pt x="32" y="129"/>
                  <a:pt x="30" y="129"/>
                </a:cubicBezTo>
                <a:close/>
                <a:moveTo>
                  <a:pt x="149" y="120"/>
                </a:moveTo>
                <a:cubicBezTo>
                  <a:pt x="152" y="120"/>
                  <a:pt x="154" y="122"/>
                  <a:pt x="154" y="125"/>
                </a:cubicBezTo>
                <a:cubicBezTo>
                  <a:pt x="154" y="127"/>
                  <a:pt x="152" y="129"/>
                  <a:pt x="149" y="129"/>
                </a:cubicBezTo>
                <a:cubicBezTo>
                  <a:pt x="147" y="129"/>
                  <a:pt x="144" y="127"/>
                  <a:pt x="144" y="125"/>
                </a:cubicBezTo>
                <a:cubicBezTo>
                  <a:pt x="144" y="122"/>
                  <a:pt x="147" y="120"/>
                  <a:pt x="149" y="120"/>
                </a:cubicBezTo>
                <a:close/>
                <a:moveTo>
                  <a:pt x="113" y="125"/>
                </a:moveTo>
                <a:cubicBezTo>
                  <a:pt x="113" y="137"/>
                  <a:pt x="102" y="146"/>
                  <a:pt x="90" y="146"/>
                </a:cubicBezTo>
                <a:cubicBezTo>
                  <a:pt x="77" y="146"/>
                  <a:pt x="66" y="137"/>
                  <a:pt x="66" y="125"/>
                </a:cubicBezTo>
                <a:cubicBezTo>
                  <a:pt x="66" y="113"/>
                  <a:pt x="77" y="103"/>
                  <a:pt x="90" y="103"/>
                </a:cubicBezTo>
                <a:cubicBezTo>
                  <a:pt x="102" y="103"/>
                  <a:pt x="113" y="113"/>
                  <a:pt x="113" y="1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75"/>
          <p:cNvSpPr/>
          <p:nvPr/>
        </p:nvSpPr>
        <p:spPr bwMode="auto">
          <a:xfrm>
            <a:off x="9099954" y="2373314"/>
            <a:ext cx="38095" cy="90488"/>
          </a:xfrm>
          <a:custGeom>
            <a:avLst/>
            <a:gdLst>
              <a:gd name="T0" fmla="*/ 6 w 13"/>
              <a:gd name="T1" fmla="*/ 0 h 31"/>
              <a:gd name="T2" fmla="*/ 6 w 13"/>
              <a:gd name="T3" fmla="*/ 4 h 31"/>
              <a:gd name="T4" fmla="*/ 0 w 13"/>
              <a:gd name="T5" fmla="*/ 10 h 31"/>
              <a:gd name="T6" fmla="*/ 6 w 13"/>
              <a:gd name="T7" fmla="*/ 16 h 31"/>
              <a:gd name="T8" fmla="*/ 10 w 13"/>
              <a:gd name="T9" fmla="*/ 21 h 31"/>
              <a:gd name="T10" fmla="*/ 6 w 13"/>
              <a:gd name="T11" fmla="*/ 24 h 31"/>
              <a:gd name="T12" fmla="*/ 1 w 13"/>
              <a:gd name="T13" fmla="*/ 23 h 31"/>
              <a:gd name="T14" fmla="*/ 0 w 13"/>
              <a:gd name="T15" fmla="*/ 25 h 31"/>
              <a:gd name="T16" fmla="*/ 5 w 13"/>
              <a:gd name="T17" fmla="*/ 27 h 31"/>
              <a:gd name="T18" fmla="*/ 5 w 13"/>
              <a:gd name="T19" fmla="*/ 31 h 31"/>
              <a:gd name="T20" fmla="*/ 8 w 13"/>
              <a:gd name="T21" fmla="*/ 31 h 31"/>
              <a:gd name="T22" fmla="*/ 8 w 13"/>
              <a:gd name="T23" fmla="*/ 27 h 31"/>
              <a:gd name="T24" fmla="*/ 13 w 13"/>
              <a:gd name="T25" fmla="*/ 21 h 31"/>
              <a:gd name="T26" fmla="*/ 8 w 13"/>
              <a:gd name="T27" fmla="*/ 14 h 31"/>
              <a:gd name="T28" fmla="*/ 3 w 13"/>
              <a:gd name="T29" fmla="*/ 10 h 31"/>
              <a:gd name="T30" fmla="*/ 7 w 13"/>
              <a:gd name="T31" fmla="*/ 6 h 31"/>
              <a:gd name="T32" fmla="*/ 12 w 13"/>
              <a:gd name="T33" fmla="*/ 8 h 31"/>
              <a:gd name="T34" fmla="*/ 13 w 13"/>
              <a:gd name="T35" fmla="*/ 5 h 31"/>
              <a:gd name="T36" fmla="*/ 8 w 13"/>
              <a:gd name="T37" fmla="*/ 4 h 31"/>
              <a:gd name="T38" fmla="*/ 8 w 13"/>
              <a:gd name="T39" fmla="*/ 0 h 31"/>
              <a:gd name="T40" fmla="*/ 6 w 13"/>
              <a:gd name="T4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" h="31">
                <a:moveTo>
                  <a:pt x="6" y="0"/>
                </a:moveTo>
                <a:cubicBezTo>
                  <a:pt x="6" y="4"/>
                  <a:pt x="6" y="4"/>
                  <a:pt x="6" y="4"/>
                </a:cubicBezTo>
                <a:cubicBezTo>
                  <a:pt x="2" y="5"/>
                  <a:pt x="0" y="7"/>
                  <a:pt x="0" y="10"/>
                </a:cubicBezTo>
                <a:cubicBezTo>
                  <a:pt x="0" y="13"/>
                  <a:pt x="2" y="15"/>
                  <a:pt x="6" y="16"/>
                </a:cubicBezTo>
                <a:cubicBezTo>
                  <a:pt x="9" y="18"/>
                  <a:pt x="10" y="19"/>
                  <a:pt x="10" y="21"/>
                </a:cubicBezTo>
                <a:cubicBezTo>
                  <a:pt x="10" y="23"/>
                  <a:pt x="8" y="24"/>
                  <a:pt x="6" y="24"/>
                </a:cubicBezTo>
                <a:cubicBezTo>
                  <a:pt x="4" y="24"/>
                  <a:pt x="2" y="24"/>
                  <a:pt x="1" y="23"/>
                </a:cubicBezTo>
                <a:cubicBezTo>
                  <a:pt x="0" y="25"/>
                  <a:pt x="0" y="25"/>
                  <a:pt x="0" y="25"/>
                </a:cubicBezTo>
                <a:cubicBezTo>
                  <a:pt x="1" y="26"/>
                  <a:pt x="3" y="27"/>
                  <a:pt x="5" y="27"/>
                </a:cubicBezTo>
                <a:cubicBezTo>
                  <a:pt x="5" y="31"/>
                  <a:pt x="5" y="31"/>
                  <a:pt x="5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26"/>
                  <a:pt x="13" y="23"/>
                  <a:pt x="13" y="21"/>
                </a:cubicBezTo>
                <a:cubicBezTo>
                  <a:pt x="13" y="17"/>
                  <a:pt x="12" y="15"/>
                  <a:pt x="8" y="14"/>
                </a:cubicBezTo>
                <a:cubicBezTo>
                  <a:pt x="5" y="13"/>
                  <a:pt x="3" y="12"/>
                  <a:pt x="3" y="10"/>
                </a:cubicBezTo>
                <a:cubicBezTo>
                  <a:pt x="3" y="8"/>
                  <a:pt x="4" y="6"/>
                  <a:pt x="7" y="6"/>
                </a:cubicBezTo>
                <a:cubicBezTo>
                  <a:pt x="9" y="6"/>
                  <a:pt x="11" y="7"/>
                  <a:pt x="12" y="8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5"/>
                  <a:pt x="10" y="4"/>
                  <a:pt x="8" y="4"/>
                </a:cubicBezTo>
                <a:cubicBezTo>
                  <a:pt x="8" y="0"/>
                  <a:pt x="8" y="0"/>
                  <a:pt x="8" y="0"/>
                </a:cubicBez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76"/>
          <p:cNvSpPr>
            <a:spLocks noEditPoints="1"/>
          </p:cNvSpPr>
          <p:nvPr/>
        </p:nvSpPr>
        <p:spPr bwMode="auto">
          <a:xfrm>
            <a:off x="10133282" y="2093914"/>
            <a:ext cx="396823" cy="396875"/>
          </a:xfrm>
          <a:custGeom>
            <a:avLst/>
            <a:gdLst>
              <a:gd name="T0" fmla="*/ 19 w 136"/>
              <a:gd name="T1" fmla="*/ 99 h 136"/>
              <a:gd name="T2" fmla="*/ 23 w 136"/>
              <a:gd name="T3" fmla="*/ 119 h 136"/>
              <a:gd name="T4" fmla="*/ 55 w 136"/>
              <a:gd name="T5" fmla="*/ 125 h 136"/>
              <a:gd name="T6" fmla="*/ 72 w 136"/>
              <a:gd name="T7" fmla="*/ 136 h 136"/>
              <a:gd name="T8" fmla="*/ 99 w 136"/>
              <a:gd name="T9" fmla="*/ 117 h 136"/>
              <a:gd name="T10" fmla="*/ 119 w 136"/>
              <a:gd name="T11" fmla="*/ 113 h 136"/>
              <a:gd name="T12" fmla="*/ 124 w 136"/>
              <a:gd name="T13" fmla="*/ 80 h 136"/>
              <a:gd name="T14" fmla="*/ 136 w 136"/>
              <a:gd name="T15" fmla="*/ 63 h 136"/>
              <a:gd name="T16" fmla="*/ 116 w 136"/>
              <a:gd name="T17" fmla="*/ 37 h 136"/>
              <a:gd name="T18" fmla="*/ 112 w 136"/>
              <a:gd name="T19" fmla="*/ 17 h 136"/>
              <a:gd name="T20" fmla="*/ 80 w 136"/>
              <a:gd name="T21" fmla="*/ 12 h 136"/>
              <a:gd name="T22" fmla="*/ 63 w 136"/>
              <a:gd name="T23" fmla="*/ 0 h 136"/>
              <a:gd name="T24" fmla="*/ 36 w 136"/>
              <a:gd name="T25" fmla="*/ 19 h 136"/>
              <a:gd name="T26" fmla="*/ 16 w 136"/>
              <a:gd name="T27" fmla="*/ 23 h 136"/>
              <a:gd name="T28" fmla="*/ 11 w 136"/>
              <a:gd name="T29" fmla="*/ 56 h 136"/>
              <a:gd name="T30" fmla="*/ 0 w 136"/>
              <a:gd name="T31" fmla="*/ 73 h 136"/>
              <a:gd name="T32" fmla="*/ 51 w 136"/>
              <a:gd name="T33" fmla="*/ 45 h 136"/>
              <a:gd name="T34" fmla="*/ 62 w 136"/>
              <a:gd name="T35" fmla="*/ 30 h 136"/>
              <a:gd name="T36" fmla="*/ 63 w 136"/>
              <a:gd name="T37" fmla="*/ 29 h 136"/>
              <a:gd name="T38" fmla="*/ 68 w 136"/>
              <a:gd name="T39" fmla="*/ 28 h 136"/>
              <a:gd name="T40" fmla="*/ 68 w 136"/>
              <a:gd name="T41" fmla="*/ 38 h 136"/>
              <a:gd name="T42" fmla="*/ 76 w 136"/>
              <a:gd name="T43" fmla="*/ 39 h 136"/>
              <a:gd name="T44" fmla="*/ 79 w 136"/>
              <a:gd name="T45" fmla="*/ 41 h 136"/>
              <a:gd name="T46" fmla="*/ 80 w 136"/>
              <a:gd name="T47" fmla="*/ 45 h 136"/>
              <a:gd name="T48" fmla="*/ 79 w 136"/>
              <a:gd name="T49" fmla="*/ 47 h 136"/>
              <a:gd name="T50" fmla="*/ 70 w 136"/>
              <a:gd name="T51" fmla="*/ 45 h 136"/>
              <a:gd name="T52" fmla="*/ 57 w 136"/>
              <a:gd name="T53" fmla="*/ 48 h 136"/>
              <a:gd name="T54" fmla="*/ 57 w 136"/>
              <a:gd name="T55" fmla="*/ 59 h 136"/>
              <a:gd name="T56" fmla="*/ 71 w 136"/>
              <a:gd name="T57" fmla="*/ 64 h 136"/>
              <a:gd name="T58" fmla="*/ 85 w 136"/>
              <a:gd name="T59" fmla="*/ 72 h 136"/>
              <a:gd name="T60" fmla="*/ 84 w 136"/>
              <a:gd name="T61" fmla="*/ 90 h 136"/>
              <a:gd name="T62" fmla="*/ 70 w 136"/>
              <a:gd name="T63" fmla="*/ 106 h 136"/>
              <a:gd name="T64" fmla="*/ 69 w 136"/>
              <a:gd name="T65" fmla="*/ 108 h 136"/>
              <a:gd name="T66" fmla="*/ 65 w 136"/>
              <a:gd name="T67" fmla="*/ 108 h 136"/>
              <a:gd name="T68" fmla="*/ 64 w 136"/>
              <a:gd name="T69" fmla="*/ 97 h 136"/>
              <a:gd name="T70" fmla="*/ 54 w 136"/>
              <a:gd name="T71" fmla="*/ 96 h 136"/>
              <a:gd name="T72" fmla="*/ 51 w 136"/>
              <a:gd name="T73" fmla="*/ 92 h 136"/>
              <a:gd name="T74" fmla="*/ 52 w 136"/>
              <a:gd name="T75" fmla="*/ 88 h 136"/>
              <a:gd name="T76" fmla="*/ 57 w 136"/>
              <a:gd name="T77" fmla="*/ 90 h 136"/>
              <a:gd name="T78" fmla="*/ 77 w 136"/>
              <a:gd name="T79" fmla="*/ 87 h 136"/>
              <a:gd name="T80" fmla="*/ 74 w 136"/>
              <a:gd name="T81" fmla="*/ 73 h 136"/>
              <a:gd name="T82" fmla="*/ 58 w 136"/>
              <a:gd name="T83" fmla="*/ 68 h 136"/>
              <a:gd name="T84" fmla="*/ 48 w 136"/>
              <a:gd name="T85" fmla="*/ 5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6" h="136">
                <a:moveTo>
                  <a:pt x="7" y="80"/>
                </a:moveTo>
                <a:cubicBezTo>
                  <a:pt x="11" y="80"/>
                  <a:pt x="11" y="80"/>
                  <a:pt x="11" y="80"/>
                </a:cubicBezTo>
                <a:cubicBezTo>
                  <a:pt x="13" y="87"/>
                  <a:pt x="15" y="93"/>
                  <a:pt x="19" y="99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3" y="105"/>
                  <a:pt x="13" y="110"/>
                  <a:pt x="16" y="113"/>
                </a:cubicBezTo>
                <a:cubicBezTo>
                  <a:pt x="23" y="119"/>
                  <a:pt x="23" y="119"/>
                  <a:pt x="23" y="119"/>
                </a:cubicBezTo>
                <a:cubicBezTo>
                  <a:pt x="26" y="122"/>
                  <a:pt x="31" y="122"/>
                  <a:pt x="34" y="119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42" y="120"/>
                  <a:pt x="49" y="123"/>
                  <a:pt x="55" y="125"/>
                </a:cubicBezTo>
                <a:cubicBezTo>
                  <a:pt x="55" y="128"/>
                  <a:pt x="55" y="128"/>
                  <a:pt x="55" y="128"/>
                </a:cubicBezTo>
                <a:cubicBezTo>
                  <a:pt x="55" y="133"/>
                  <a:pt x="59" y="136"/>
                  <a:pt x="63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7" y="136"/>
                  <a:pt x="80" y="133"/>
                  <a:pt x="80" y="128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7" y="123"/>
                  <a:pt x="93" y="120"/>
                  <a:pt x="99" y="117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104" y="122"/>
                  <a:pt x="109" y="122"/>
                  <a:pt x="112" y="119"/>
                </a:cubicBezTo>
                <a:cubicBezTo>
                  <a:pt x="119" y="113"/>
                  <a:pt x="119" y="113"/>
                  <a:pt x="119" y="113"/>
                </a:cubicBezTo>
                <a:cubicBezTo>
                  <a:pt x="122" y="110"/>
                  <a:pt x="122" y="105"/>
                  <a:pt x="119" y="102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20" y="93"/>
                  <a:pt x="123" y="87"/>
                  <a:pt x="124" y="80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32" y="80"/>
                  <a:pt x="136" y="77"/>
                  <a:pt x="136" y="73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6" y="59"/>
                  <a:pt x="132" y="56"/>
                  <a:pt x="12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3" y="49"/>
                  <a:pt x="120" y="43"/>
                  <a:pt x="116" y="37"/>
                </a:cubicBezTo>
                <a:cubicBezTo>
                  <a:pt x="119" y="34"/>
                  <a:pt x="119" y="34"/>
                  <a:pt x="119" y="34"/>
                </a:cubicBezTo>
                <a:cubicBezTo>
                  <a:pt x="122" y="31"/>
                  <a:pt x="122" y="26"/>
                  <a:pt x="119" y="23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09" y="14"/>
                  <a:pt x="104" y="14"/>
                  <a:pt x="101" y="17"/>
                </a:cubicBezTo>
                <a:cubicBezTo>
                  <a:pt x="99" y="19"/>
                  <a:pt x="99" y="19"/>
                  <a:pt x="99" y="19"/>
                </a:cubicBezTo>
                <a:cubicBezTo>
                  <a:pt x="93" y="16"/>
                  <a:pt x="87" y="13"/>
                  <a:pt x="80" y="12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4"/>
                  <a:pt x="77" y="0"/>
                  <a:pt x="7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9" y="0"/>
                  <a:pt x="55" y="4"/>
                  <a:pt x="55" y="8"/>
                </a:cubicBezTo>
                <a:cubicBezTo>
                  <a:pt x="55" y="12"/>
                  <a:pt x="55" y="12"/>
                  <a:pt x="55" y="12"/>
                </a:cubicBezTo>
                <a:cubicBezTo>
                  <a:pt x="49" y="13"/>
                  <a:pt x="42" y="16"/>
                  <a:pt x="36" y="19"/>
                </a:cubicBezTo>
                <a:cubicBezTo>
                  <a:pt x="34" y="17"/>
                  <a:pt x="34" y="17"/>
                  <a:pt x="34" y="17"/>
                </a:cubicBezTo>
                <a:cubicBezTo>
                  <a:pt x="31" y="14"/>
                  <a:pt x="26" y="14"/>
                  <a:pt x="23" y="17"/>
                </a:cubicBezTo>
                <a:cubicBezTo>
                  <a:pt x="16" y="23"/>
                  <a:pt x="16" y="23"/>
                  <a:pt x="16" y="23"/>
                </a:cubicBezTo>
                <a:cubicBezTo>
                  <a:pt x="13" y="26"/>
                  <a:pt x="13" y="31"/>
                  <a:pt x="16" y="34"/>
                </a:cubicBezTo>
                <a:cubicBezTo>
                  <a:pt x="19" y="37"/>
                  <a:pt x="19" y="37"/>
                  <a:pt x="19" y="37"/>
                </a:cubicBezTo>
                <a:cubicBezTo>
                  <a:pt x="15" y="43"/>
                  <a:pt x="13" y="49"/>
                  <a:pt x="11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9"/>
                  <a:pt x="0" y="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lose/>
                <a:moveTo>
                  <a:pt x="48" y="50"/>
                </a:moveTo>
                <a:cubicBezTo>
                  <a:pt x="49" y="48"/>
                  <a:pt x="49" y="47"/>
                  <a:pt x="51" y="45"/>
                </a:cubicBezTo>
                <a:cubicBezTo>
                  <a:pt x="52" y="44"/>
                  <a:pt x="53" y="43"/>
                  <a:pt x="55" y="41"/>
                </a:cubicBezTo>
                <a:cubicBezTo>
                  <a:pt x="57" y="40"/>
                  <a:pt x="60" y="40"/>
                  <a:pt x="62" y="39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30"/>
                  <a:pt x="62" y="30"/>
                  <a:pt x="62" y="29"/>
                </a:cubicBezTo>
                <a:cubicBezTo>
                  <a:pt x="62" y="29"/>
                  <a:pt x="62" y="29"/>
                  <a:pt x="6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4" y="28"/>
                  <a:pt x="64" y="28"/>
                  <a:pt x="65" y="28"/>
                </a:cubicBezTo>
                <a:cubicBezTo>
                  <a:pt x="66" y="28"/>
                  <a:pt x="66" y="28"/>
                  <a:pt x="67" y="28"/>
                </a:cubicBezTo>
                <a:cubicBezTo>
                  <a:pt x="67" y="28"/>
                  <a:pt x="67" y="28"/>
                  <a:pt x="68" y="28"/>
                </a:cubicBezTo>
                <a:cubicBezTo>
                  <a:pt x="68" y="28"/>
                  <a:pt x="68" y="29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70" y="38"/>
                  <a:pt x="71" y="38"/>
                </a:cubicBezTo>
                <a:cubicBezTo>
                  <a:pt x="72" y="39"/>
                  <a:pt x="73" y="39"/>
                  <a:pt x="74" y="39"/>
                </a:cubicBezTo>
                <a:cubicBezTo>
                  <a:pt x="75" y="39"/>
                  <a:pt x="76" y="39"/>
                  <a:pt x="76" y="39"/>
                </a:cubicBezTo>
                <a:cubicBezTo>
                  <a:pt x="77" y="40"/>
                  <a:pt x="78" y="40"/>
                  <a:pt x="78" y="40"/>
                </a:cubicBezTo>
                <a:cubicBezTo>
                  <a:pt x="78" y="40"/>
                  <a:pt x="78" y="41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2"/>
                  <a:pt x="79" y="42"/>
                  <a:pt x="79" y="42"/>
                </a:cubicBezTo>
                <a:cubicBezTo>
                  <a:pt x="79" y="43"/>
                  <a:pt x="79" y="43"/>
                  <a:pt x="79" y="44"/>
                </a:cubicBezTo>
                <a:cubicBezTo>
                  <a:pt x="80" y="44"/>
                  <a:pt x="80" y="45"/>
                  <a:pt x="80" y="45"/>
                </a:cubicBezTo>
                <a:cubicBezTo>
                  <a:pt x="80" y="45"/>
                  <a:pt x="80" y="46"/>
                  <a:pt x="79" y="46"/>
                </a:cubicBezTo>
                <a:cubicBezTo>
                  <a:pt x="79" y="46"/>
                  <a:pt x="79" y="46"/>
                  <a:pt x="79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78" y="47"/>
                  <a:pt x="78" y="47"/>
                  <a:pt x="77" y="46"/>
                </a:cubicBezTo>
                <a:cubicBezTo>
                  <a:pt x="76" y="46"/>
                  <a:pt x="75" y="46"/>
                  <a:pt x="74" y="46"/>
                </a:cubicBezTo>
                <a:cubicBezTo>
                  <a:pt x="73" y="45"/>
                  <a:pt x="72" y="45"/>
                  <a:pt x="70" y="45"/>
                </a:cubicBezTo>
                <a:cubicBezTo>
                  <a:pt x="69" y="45"/>
                  <a:pt x="67" y="45"/>
                  <a:pt x="65" y="45"/>
                </a:cubicBezTo>
                <a:cubicBezTo>
                  <a:pt x="63" y="45"/>
                  <a:pt x="62" y="46"/>
                  <a:pt x="60" y="46"/>
                </a:cubicBezTo>
                <a:cubicBezTo>
                  <a:pt x="59" y="47"/>
                  <a:pt x="58" y="47"/>
                  <a:pt x="57" y="48"/>
                </a:cubicBezTo>
                <a:cubicBezTo>
                  <a:pt x="56" y="49"/>
                  <a:pt x="56" y="50"/>
                  <a:pt x="56" y="51"/>
                </a:cubicBezTo>
                <a:cubicBezTo>
                  <a:pt x="55" y="52"/>
                  <a:pt x="55" y="53"/>
                  <a:pt x="55" y="54"/>
                </a:cubicBezTo>
                <a:cubicBezTo>
                  <a:pt x="56" y="56"/>
                  <a:pt x="56" y="57"/>
                  <a:pt x="57" y="59"/>
                </a:cubicBezTo>
                <a:cubicBezTo>
                  <a:pt x="58" y="60"/>
                  <a:pt x="59" y="60"/>
                  <a:pt x="61" y="61"/>
                </a:cubicBezTo>
                <a:cubicBezTo>
                  <a:pt x="62" y="62"/>
                  <a:pt x="64" y="62"/>
                  <a:pt x="66" y="63"/>
                </a:cubicBezTo>
                <a:cubicBezTo>
                  <a:pt x="67" y="63"/>
                  <a:pt x="69" y="63"/>
                  <a:pt x="71" y="64"/>
                </a:cubicBezTo>
                <a:cubicBezTo>
                  <a:pt x="73" y="64"/>
                  <a:pt x="75" y="65"/>
                  <a:pt x="77" y="65"/>
                </a:cubicBezTo>
                <a:cubicBezTo>
                  <a:pt x="78" y="66"/>
                  <a:pt x="80" y="67"/>
                  <a:pt x="81" y="68"/>
                </a:cubicBezTo>
                <a:cubicBezTo>
                  <a:pt x="83" y="69"/>
                  <a:pt x="84" y="70"/>
                  <a:pt x="85" y="72"/>
                </a:cubicBezTo>
                <a:cubicBezTo>
                  <a:pt x="86" y="73"/>
                  <a:pt x="87" y="75"/>
                  <a:pt x="87" y="78"/>
                </a:cubicBezTo>
                <a:cubicBezTo>
                  <a:pt x="88" y="80"/>
                  <a:pt x="87" y="82"/>
                  <a:pt x="87" y="84"/>
                </a:cubicBezTo>
                <a:cubicBezTo>
                  <a:pt x="86" y="86"/>
                  <a:pt x="85" y="88"/>
                  <a:pt x="84" y="90"/>
                </a:cubicBezTo>
                <a:cubicBezTo>
                  <a:pt x="82" y="91"/>
                  <a:pt x="80" y="93"/>
                  <a:pt x="78" y="94"/>
                </a:cubicBezTo>
                <a:cubicBezTo>
                  <a:pt x="76" y="95"/>
                  <a:pt x="73" y="96"/>
                  <a:pt x="70" y="96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06"/>
                  <a:pt x="70" y="107"/>
                  <a:pt x="70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107"/>
                  <a:pt x="69" y="107"/>
                  <a:pt x="69" y="108"/>
                </a:cubicBezTo>
                <a:cubicBezTo>
                  <a:pt x="69" y="108"/>
                  <a:pt x="68" y="108"/>
                  <a:pt x="68" y="108"/>
                </a:cubicBezTo>
                <a:cubicBezTo>
                  <a:pt x="67" y="108"/>
                  <a:pt x="66" y="108"/>
                  <a:pt x="66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08"/>
                  <a:pt x="64" y="108"/>
                  <a:pt x="64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1" y="97"/>
                  <a:pt x="60" y="97"/>
                </a:cubicBezTo>
                <a:cubicBezTo>
                  <a:pt x="59" y="97"/>
                  <a:pt x="58" y="97"/>
                  <a:pt x="57" y="96"/>
                </a:cubicBezTo>
                <a:cubicBezTo>
                  <a:pt x="56" y="96"/>
                  <a:pt x="55" y="96"/>
                  <a:pt x="54" y="96"/>
                </a:cubicBezTo>
                <a:cubicBezTo>
                  <a:pt x="53" y="95"/>
                  <a:pt x="53" y="95"/>
                  <a:pt x="52" y="95"/>
                </a:cubicBezTo>
                <a:cubicBezTo>
                  <a:pt x="52" y="95"/>
                  <a:pt x="52" y="94"/>
                  <a:pt x="52" y="94"/>
                </a:cubicBezTo>
                <a:cubicBezTo>
                  <a:pt x="52" y="93"/>
                  <a:pt x="51" y="93"/>
                  <a:pt x="51" y="92"/>
                </a:cubicBezTo>
                <a:cubicBezTo>
                  <a:pt x="51" y="91"/>
                  <a:pt x="51" y="90"/>
                  <a:pt x="51" y="90"/>
                </a:cubicBezTo>
                <a:cubicBezTo>
                  <a:pt x="51" y="90"/>
                  <a:pt x="51" y="89"/>
                  <a:pt x="51" y="89"/>
                </a:cubicBezTo>
                <a:cubicBezTo>
                  <a:pt x="51" y="89"/>
                  <a:pt x="51" y="88"/>
                  <a:pt x="52" y="88"/>
                </a:cubicBezTo>
                <a:cubicBezTo>
                  <a:pt x="52" y="88"/>
                  <a:pt x="52" y="88"/>
                  <a:pt x="52" y="88"/>
                </a:cubicBezTo>
                <a:cubicBezTo>
                  <a:pt x="53" y="88"/>
                  <a:pt x="53" y="88"/>
                  <a:pt x="54" y="88"/>
                </a:cubicBezTo>
                <a:cubicBezTo>
                  <a:pt x="55" y="89"/>
                  <a:pt x="56" y="89"/>
                  <a:pt x="57" y="90"/>
                </a:cubicBezTo>
                <a:cubicBezTo>
                  <a:pt x="58" y="90"/>
                  <a:pt x="60" y="90"/>
                  <a:pt x="62" y="90"/>
                </a:cubicBezTo>
                <a:cubicBezTo>
                  <a:pt x="63" y="91"/>
                  <a:pt x="65" y="91"/>
                  <a:pt x="68" y="90"/>
                </a:cubicBezTo>
                <a:cubicBezTo>
                  <a:pt x="72" y="90"/>
                  <a:pt x="75" y="89"/>
                  <a:pt x="77" y="87"/>
                </a:cubicBezTo>
                <a:cubicBezTo>
                  <a:pt x="79" y="85"/>
                  <a:pt x="80" y="82"/>
                  <a:pt x="79" y="79"/>
                </a:cubicBezTo>
                <a:cubicBezTo>
                  <a:pt x="79" y="78"/>
                  <a:pt x="79" y="76"/>
                  <a:pt x="78" y="75"/>
                </a:cubicBezTo>
                <a:cubicBezTo>
                  <a:pt x="77" y="74"/>
                  <a:pt x="75" y="73"/>
                  <a:pt x="74" y="73"/>
                </a:cubicBezTo>
                <a:cubicBezTo>
                  <a:pt x="73" y="72"/>
                  <a:pt x="71" y="71"/>
                  <a:pt x="69" y="71"/>
                </a:cubicBezTo>
                <a:cubicBezTo>
                  <a:pt x="67" y="71"/>
                  <a:pt x="66" y="70"/>
                  <a:pt x="64" y="70"/>
                </a:cubicBezTo>
                <a:cubicBezTo>
                  <a:pt x="62" y="69"/>
                  <a:pt x="60" y="69"/>
                  <a:pt x="58" y="68"/>
                </a:cubicBezTo>
                <a:cubicBezTo>
                  <a:pt x="57" y="68"/>
                  <a:pt x="55" y="67"/>
                  <a:pt x="54" y="66"/>
                </a:cubicBezTo>
                <a:cubicBezTo>
                  <a:pt x="52" y="65"/>
                  <a:pt x="51" y="64"/>
                  <a:pt x="50" y="62"/>
                </a:cubicBezTo>
                <a:cubicBezTo>
                  <a:pt x="49" y="60"/>
                  <a:pt x="48" y="58"/>
                  <a:pt x="48" y="56"/>
                </a:cubicBezTo>
                <a:cubicBezTo>
                  <a:pt x="48" y="54"/>
                  <a:pt x="48" y="52"/>
                  <a:pt x="48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77"/>
          <p:cNvSpPr/>
          <p:nvPr/>
        </p:nvSpPr>
        <p:spPr bwMode="auto">
          <a:xfrm>
            <a:off x="10052330" y="2414589"/>
            <a:ext cx="558727" cy="166688"/>
          </a:xfrm>
          <a:custGeom>
            <a:avLst/>
            <a:gdLst>
              <a:gd name="T0" fmla="*/ 157 w 192"/>
              <a:gd name="T1" fmla="*/ 1 h 57"/>
              <a:gd name="T2" fmla="*/ 153 w 192"/>
              <a:gd name="T3" fmla="*/ 8 h 57"/>
              <a:gd name="T4" fmla="*/ 146 w 192"/>
              <a:gd name="T5" fmla="*/ 15 h 57"/>
              <a:gd name="T6" fmla="*/ 143 w 192"/>
              <a:gd name="T7" fmla="*/ 17 h 57"/>
              <a:gd name="T8" fmla="*/ 154 w 192"/>
              <a:gd name="T9" fmla="*/ 25 h 57"/>
              <a:gd name="T10" fmla="*/ 96 w 192"/>
              <a:gd name="T11" fmla="*/ 39 h 57"/>
              <a:gd name="T12" fmla="*/ 37 w 192"/>
              <a:gd name="T13" fmla="*/ 25 h 57"/>
              <a:gd name="T14" fmla="*/ 48 w 192"/>
              <a:gd name="T15" fmla="*/ 17 h 57"/>
              <a:gd name="T16" fmla="*/ 45 w 192"/>
              <a:gd name="T17" fmla="*/ 15 h 57"/>
              <a:gd name="T18" fmla="*/ 38 w 192"/>
              <a:gd name="T19" fmla="*/ 8 h 57"/>
              <a:gd name="T20" fmla="*/ 34 w 192"/>
              <a:gd name="T21" fmla="*/ 0 h 57"/>
              <a:gd name="T22" fmla="*/ 0 w 192"/>
              <a:gd name="T23" fmla="*/ 25 h 57"/>
              <a:gd name="T24" fmla="*/ 96 w 192"/>
              <a:gd name="T25" fmla="*/ 57 h 57"/>
              <a:gd name="T26" fmla="*/ 192 w 192"/>
              <a:gd name="T27" fmla="*/ 25 h 57"/>
              <a:gd name="T28" fmla="*/ 157 w 192"/>
              <a:gd name="T29" fmla="*/ 1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57">
                <a:moveTo>
                  <a:pt x="157" y="1"/>
                </a:moveTo>
                <a:cubicBezTo>
                  <a:pt x="156" y="3"/>
                  <a:pt x="155" y="6"/>
                  <a:pt x="153" y="8"/>
                </a:cubicBezTo>
                <a:cubicBezTo>
                  <a:pt x="146" y="15"/>
                  <a:pt x="146" y="15"/>
                  <a:pt x="146" y="15"/>
                </a:cubicBezTo>
                <a:cubicBezTo>
                  <a:pt x="145" y="16"/>
                  <a:pt x="144" y="17"/>
                  <a:pt x="143" y="17"/>
                </a:cubicBezTo>
                <a:cubicBezTo>
                  <a:pt x="151" y="20"/>
                  <a:pt x="154" y="22"/>
                  <a:pt x="154" y="25"/>
                </a:cubicBezTo>
                <a:cubicBezTo>
                  <a:pt x="154" y="32"/>
                  <a:pt x="131" y="39"/>
                  <a:pt x="96" y="39"/>
                </a:cubicBezTo>
                <a:cubicBezTo>
                  <a:pt x="60" y="39"/>
                  <a:pt x="37" y="32"/>
                  <a:pt x="37" y="25"/>
                </a:cubicBezTo>
                <a:cubicBezTo>
                  <a:pt x="37" y="23"/>
                  <a:pt x="40" y="20"/>
                  <a:pt x="48" y="17"/>
                </a:cubicBezTo>
                <a:cubicBezTo>
                  <a:pt x="47" y="17"/>
                  <a:pt x="46" y="16"/>
                  <a:pt x="45" y="15"/>
                </a:cubicBezTo>
                <a:cubicBezTo>
                  <a:pt x="38" y="8"/>
                  <a:pt x="38" y="8"/>
                  <a:pt x="38" y="8"/>
                </a:cubicBezTo>
                <a:cubicBezTo>
                  <a:pt x="36" y="6"/>
                  <a:pt x="35" y="3"/>
                  <a:pt x="34" y="0"/>
                </a:cubicBezTo>
                <a:cubicBezTo>
                  <a:pt x="12" y="6"/>
                  <a:pt x="0" y="15"/>
                  <a:pt x="0" y="25"/>
                </a:cubicBezTo>
                <a:cubicBezTo>
                  <a:pt x="0" y="43"/>
                  <a:pt x="42" y="57"/>
                  <a:pt x="96" y="57"/>
                </a:cubicBezTo>
                <a:cubicBezTo>
                  <a:pt x="149" y="57"/>
                  <a:pt x="192" y="43"/>
                  <a:pt x="192" y="25"/>
                </a:cubicBezTo>
                <a:cubicBezTo>
                  <a:pt x="192" y="15"/>
                  <a:pt x="179" y="6"/>
                  <a:pt x="15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78"/>
          <p:cNvSpPr/>
          <p:nvPr/>
        </p:nvSpPr>
        <p:spPr bwMode="auto">
          <a:xfrm>
            <a:off x="1742848" y="3171827"/>
            <a:ext cx="217459" cy="284163"/>
          </a:xfrm>
          <a:custGeom>
            <a:avLst/>
            <a:gdLst>
              <a:gd name="T0" fmla="*/ 16 w 75"/>
              <a:gd name="T1" fmla="*/ 97 h 97"/>
              <a:gd name="T2" fmla="*/ 59 w 75"/>
              <a:gd name="T3" fmla="*/ 97 h 97"/>
              <a:gd name="T4" fmla="*/ 75 w 75"/>
              <a:gd name="T5" fmla="*/ 81 h 97"/>
              <a:gd name="T6" fmla="*/ 75 w 75"/>
              <a:gd name="T7" fmla="*/ 16 h 97"/>
              <a:gd name="T8" fmla="*/ 59 w 75"/>
              <a:gd name="T9" fmla="*/ 0 h 97"/>
              <a:gd name="T10" fmla="*/ 16 w 75"/>
              <a:gd name="T11" fmla="*/ 0 h 97"/>
              <a:gd name="T12" fmla="*/ 0 w 75"/>
              <a:gd name="T13" fmla="*/ 16 h 97"/>
              <a:gd name="T14" fmla="*/ 0 w 75"/>
              <a:gd name="T15" fmla="*/ 81 h 97"/>
              <a:gd name="T16" fmla="*/ 16 w 75"/>
              <a:gd name="T1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97">
                <a:moveTo>
                  <a:pt x="16" y="97"/>
                </a:moveTo>
                <a:cubicBezTo>
                  <a:pt x="59" y="97"/>
                  <a:pt x="59" y="97"/>
                  <a:pt x="59" y="97"/>
                </a:cubicBezTo>
                <a:cubicBezTo>
                  <a:pt x="68" y="97"/>
                  <a:pt x="75" y="90"/>
                  <a:pt x="75" y="81"/>
                </a:cubicBezTo>
                <a:cubicBezTo>
                  <a:pt x="75" y="16"/>
                  <a:pt x="75" y="16"/>
                  <a:pt x="75" y="16"/>
                </a:cubicBezTo>
                <a:cubicBezTo>
                  <a:pt x="75" y="7"/>
                  <a:pt x="68" y="0"/>
                  <a:pt x="5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0"/>
                  <a:pt x="7" y="97"/>
                  <a:pt x="16" y="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79"/>
          <p:cNvSpPr/>
          <p:nvPr/>
        </p:nvSpPr>
        <p:spPr bwMode="auto">
          <a:xfrm>
            <a:off x="1628563" y="3321052"/>
            <a:ext cx="446029" cy="411163"/>
          </a:xfrm>
          <a:custGeom>
            <a:avLst/>
            <a:gdLst>
              <a:gd name="T0" fmla="*/ 147 w 153"/>
              <a:gd name="T1" fmla="*/ 0 h 141"/>
              <a:gd name="T2" fmla="*/ 129 w 153"/>
              <a:gd name="T3" fmla="*/ 0 h 141"/>
              <a:gd name="T4" fmla="*/ 123 w 153"/>
              <a:gd name="T5" fmla="*/ 5 h 141"/>
              <a:gd name="T6" fmla="*/ 122 w 153"/>
              <a:gd name="T7" fmla="*/ 42 h 141"/>
              <a:gd name="T8" fmla="*/ 102 w 153"/>
              <a:gd name="T9" fmla="*/ 59 h 141"/>
              <a:gd name="T10" fmla="*/ 77 w 153"/>
              <a:gd name="T11" fmla="*/ 59 h 141"/>
              <a:gd name="T12" fmla="*/ 76 w 153"/>
              <a:gd name="T13" fmla="*/ 59 h 141"/>
              <a:gd name="T14" fmla="*/ 51 w 153"/>
              <a:gd name="T15" fmla="*/ 59 h 141"/>
              <a:gd name="T16" fmla="*/ 31 w 153"/>
              <a:gd name="T17" fmla="*/ 43 h 141"/>
              <a:gd name="T18" fmla="*/ 30 w 153"/>
              <a:gd name="T19" fmla="*/ 5 h 141"/>
              <a:gd name="T20" fmla="*/ 24 w 153"/>
              <a:gd name="T21" fmla="*/ 0 h 141"/>
              <a:gd name="T22" fmla="*/ 6 w 153"/>
              <a:gd name="T23" fmla="*/ 0 h 141"/>
              <a:gd name="T24" fmla="*/ 0 w 153"/>
              <a:gd name="T25" fmla="*/ 6 h 141"/>
              <a:gd name="T26" fmla="*/ 6 w 153"/>
              <a:gd name="T27" fmla="*/ 11 h 141"/>
              <a:gd name="T28" fmla="*/ 19 w 153"/>
              <a:gd name="T29" fmla="*/ 11 h 141"/>
              <a:gd name="T30" fmla="*/ 19 w 153"/>
              <a:gd name="T31" fmla="*/ 43 h 141"/>
              <a:gd name="T32" fmla="*/ 51 w 153"/>
              <a:gd name="T33" fmla="*/ 71 h 141"/>
              <a:gd name="T34" fmla="*/ 71 w 153"/>
              <a:gd name="T35" fmla="*/ 71 h 141"/>
              <a:gd name="T36" fmla="*/ 71 w 153"/>
              <a:gd name="T37" fmla="*/ 72 h 141"/>
              <a:gd name="T38" fmla="*/ 71 w 153"/>
              <a:gd name="T39" fmla="*/ 98 h 141"/>
              <a:gd name="T40" fmla="*/ 18 w 153"/>
              <a:gd name="T41" fmla="*/ 130 h 141"/>
              <a:gd name="T42" fmla="*/ 21 w 153"/>
              <a:gd name="T43" fmla="*/ 137 h 141"/>
              <a:gd name="T44" fmla="*/ 23 w 153"/>
              <a:gd name="T45" fmla="*/ 138 h 141"/>
              <a:gd name="T46" fmla="*/ 29 w 153"/>
              <a:gd name="T47" fmla="*/ 134 h 141"/>
              <a:gd name="T48" fmla="*/ 71 w 153"/>
              <a:gd name="T49" fmla="*/ 110 h 141"/>
              <a:gd name="T50" fmla="*/ 71 w 153"/>
              <a:gd name="T51" fmla="*/ 135 h 141"/>
              <a:gd name="T52" fmla="*/ 76 w 153"/>
              <a:gd name="T53" fmla="*/ 141 h 141"/>
              <a:gd name="T54" fmla="*/ 82 w 153"/>
              <a:gd name="T55" fmla="*/ 135 h 141"/>
              <a:gd name="T56" fmla="*/ 82 w 153"/>
              <a:gd name="T57" fmla="*/ 110 h 141"/>
              <a:gd name="T58" fmla="*/ 124 w 153"/>
              <a:gd name="T59" fmla="*/ 134 h 141"/>
              <a:gd name="T60" fmla="*/ 129 w 153"/>
              <a:gd name="T61" fmla="*/ 138 h 141"/>
              <a:gd name="T62" fmla="*/ 131 w 153"/>
              <a:gd name="T63" fmla="*/ 137 h 141"/>
              <a:gd name="T64" fmla="*/ 134 w 153"/>
              <a:gd name="T65" fmla="*/ 130 h 141"/>
              <a:gd name="T66" fmla="*/ 82 w 153"/>
              <a:gd name="T67" fmla="*/ 98 h 141"/>
              <a:gd name="T68" fmla="*/ 82 w 153"/>
              <a:gd name="T69" fmla="*/ 72 h 141"/>
              <a:gd name="T70" fmla="*/ 82 w 153"/>
              <a:gd name="T71" fmla="*/ 71 h 141"/>
              <a:gd name="T72" fmla="*/ 102 w 153"/>
              <a:gd name="T73" fmla="*/ 71 h 141"/>
              <a:gd name="T74" fmla="*/ 134 w 153"/>
              <a:gd name="T75" fmla="*/ 43 h 141"/>
              <a:gd name="T76" fmla="*/ 135 w 153"/>
              <a:gd name="T77" fmla="*/ 11 h 141"/>
              <a:gd name="T78" fmla="*/ 147 w 153"/>
              <a:gd name="T79" fmla="*/ 11 h 141"/>
              <a:gd name="T80" fmla="*/ 153 w 153"/>
              <a:gd name="T81" fmla="*/ 6 h 141"/>
              <a:gd name="T82" fmla="*/ 147 w 153"/>
              <a:gd name="T8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3" h="141">
                <a:moveTo>
                  <a:pt x="147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26" y="0"/>
                  <a:pt x="123" y="2"/>
                  <a:pt x="123" y="5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4"/>
                  <a:pt x="121" y="59"/>
                  <a:pt x="102" y="59"/>
                </a:cubicBezTo>
                <a:cubicBezTo>
                  <a:pt x="77" y="59"/>
                  <a:pt x="77" y="59"/>
                  <a:pt x="77" y="59"/>
                </a:cubicBezTo>
                <a:cubicBezTo>
                  <a:pt x="76" y="59"/>
                  <a:pt x="76" y="59"/>
                  <a:pt x="76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32" y="59"/>
                  <a:pt x="31" y="44"/>
                  <a:pt x="31" y="43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2"/>
                  <a:pt x="27" y="0"/>
                  <a:pt x="2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9"/>
                  <a:pt x="3" y="11"/>
                  <a:pt x="6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43"/>
                  <a:pt x="19" y="43"/>
                  <a:pt x="19" y="43"/>
                </a:cubicBezTo>
                <a:cubicBezTo>
                  <a:pt x="20" y="52"/>
                  <a:pt x="26" y="71"/>
                  <a:pt x="51" y="71"/>
                </a:cubicBezTo>
                <a:cubicBezTo>
                  <a:pt x="71" y="71"/>
                  <a:pt x="71" y="71"/>
                  <a:pt x="71" y="71"/>
                </a:cubicBezTo>
                <a:cubicBezTo>
                  <a:pt x="71" y="71"/>
                  <a:pt x="71" y="71"/>
                  <a:pt x="71" y="72"/>
                </a:cubicBezTo>
                <a:cubicBezTo>
                  <a:pt x="71" y="98"/>
                  <a:pt x="71" y="98"/>
                  <a:pt x="71" y="98"/>
                </a:cubicBezTo>
                <a:cubicBezTo>
                  <a:pt x="32" y="101"/>
                  <a:pt x="19" y="129"/>
                  <a:pt x="18" y="130"/>
                </a:cubicBezTo>
                <a:cubicBezTo>
                  <a:pt x="17" y="133"/>
                  <a:pt x="18" y="136"/>
                  <a:pt x="21" y="137"/>
                </a:cubicBezTo>
                <a:cubicBezTo>
                  <a:pt x="22" y="138"/>
                  <a:pt x="23" y="138"/>
                  <a:pt x="23" y="138"/>
                </a:cubicBezTo>
                <a:cubicBezTo>
                  <a:pt x="26" y="138"/>
                  <a:pt x="28" y="137"/>
                  <a:pt x="29" y="134"/>
                </a:cubicBezTo>
                <a:cubicBezTo>
                  <a:pt x="29" y="134"/>
                  <a:pt x="39" y="112"/>
                  <a:pt x="71" y="110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1" y="138"/>
                  <a:pt x="73" y="141"/>
                  <a:pt x="76" y="141"/>
                </a:cubicBezTo>
                <a:cubicBezTo>
                  <a:pt x="79" y="141"/>
                  <a:pt x="82" y="138"/>
                  <a:pt x="82" y="135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113" y="112"/>
                  <a:pt x="124" y="133"/>
                  <a:pt x="124" y="134"/>
                </a:cubicBezTo>
                <a:cubicBezTo>
                  <a:pt x="125" y="137"/>
                  <a:pt x="127" y="138"/>
                  <a:pt x="129" y="138"/>
                </a:cubicBezTo>
                <a:cubicBezTo>
                  <a:pt x="130" y="138"/>
                  <a:pt x="131" y="138"/>
                  <a:pt x="131" y="137"/>
                </a:cubicBezTo>
                <a:cubicBezTo>
                  <a:pt x="134" y="136"/>
                  <a:pt x="136" y="133"/>
                  <a:pt x="134" y="130"/>
                </a:cubicBezTo>
                <a:cubicBezTo>
                  <a:pt x="134" y="129"/>
                  <a:pt x="121" y="101"/>
                  <a:pt x="82" y="98"/>
                </a:cubicBezTo>
                <a:cubicBezTo>
                  <a:pt x="82" y="72"/>
                  <a:pt x="82" y="72"/>
                  <a:pt x="82" y="72"/>
                </a:cubicBezTo>
                <a:cubicBezTo>
                  <a:pt x="82" y="71"/>
                  <a:pt x="82" y="71"/>
                  <a:pt x="82" y="71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127" y="71"/>
                  <a:pt x="134" y="52"/>
                  <a:pt x="134" y="43"/>
                </a:cubicBezTo>
                <a:cubicBezTo>
                  <a:pt x="135" y="11"/>
                  <a:pt x="135" y="11"/>
                  <a:pt x="135" y="11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50" y="11"/>
                  <a:pt x="153" y="9"/>
                  <a:pt x="153" y="6"/>
                </a:cubicBezTo>
                <a:cubicBezTo>
                  <a:pt x="153" y="2"/>
                  <a:pt x="150" y="0"/>
                  <a:pt x="1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80"/>
          <p:cNvSpPr/>
          <p:nvPr/>
        </p:nvSpPr>
        <p:spPr bwMode="auto">
          <a:xfrm>
            <a:off x="11685655" y="2190752"/>
            <a:ext cx="136507" cy="282575"/>
          </a:xfrm>
          <a:custGeom>
            <a:avLst/>
            <a:gdLst>
              <a:gd name="T0" fmla="*/ 46 w 47"/>
              <a:gd name="T1" fmla="*/ 97 h 97"/>
              <a:gd name="T2" fmla="*/ 47 w 47"/>
              <a:gd name="T3" fmla="*/ 94 h 97"/>
              <a:gd name="T4" fmla="*/ 47 w 47"/>
              <a:gd name="T5" fmla="*/ 7 h 97"/>
              <a:gd name="T6" fmla="*/ 45 w 47"/>
              <a:gd name="T7" fmla="*/ 0 h 97"/>
              <a:gd name="T8" fmla="*/ 0 w 47"/>
              <a:gd name="T9" fmla="*/ 40 h 97"/>
              <a:gd name="T10" fmla="*/ 46 w 47"/>
              <a:gd name="T1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97">
                <a:moveTo>
                  <a:pt x="46" y="97"/>
                </a:moveTo>
                <a:cubicBezTo>
                  <a:pt x="46" y="96"/>
                  <a:pt x="47" y="95"/>
                  <a:pt x="47" y="94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5"/>
                  <a:pt x="46" y="2"/>
                  <a:pt x="45" y="0"/>
                </a:cubicBezTo>
                <a:cubicBezTo>
                  <a:pt x="0" y="40"/>
                  <a:pt x="0" y="40"/>
                  <a:pt x="0" y="40"/>
                </a:cubicBezTo>
                <a:lnTo>
                  <a:pt x="46" y="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81"/>
          <p:cNvSpPr/>
          <p:nvPr/>
        </p:nvSpPr>
        <p:spPr bwMode="auto">
          <a:xfrm>
            <a:off x="11280895" y="2163764"/>
            <a:ext cx="520632" cy="236538"/>
          </a:xfrm>
          <a:custGeom>
            <a:avLst/>
            <a:gdLst>
              <a:gd name="T0" fmla="*/ 90 w 179"/>
              <a:gd name="T1" fmla="*/ 81 h 81"/>
              <a:gd name="T2" fmla="*/ 179 w 179"/>
              <a:gd name="T3" fmla="*/ 3 h 81"/>
              <a:gd name="T4" fmla="*/ 169 w 179"/>
              <a:gd name="T5" fmla="*/ 0 h 81"/>
              <a:gd name="T6" fmla="*/ 10 w 179"/>
              <a:gd name="T7" fmla="*/ 0 h 81"/>
              <a:gd name="T8" fmla="*/ 0 w 179"/>
              <a:gd name="T9" fmla="*/ 3 h 81"/>
              <a:gd name="T10" fmla="*/ 90 w 179"/>
              <a:gd name="T11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81">
                <a:moveTo>
                  <a:pt x="90" y="81"/>
                </a:moveTo>
                <a:cubicBezTo>
                  <a:pt x="179" y="3"/>
                  <a:pt x="179" y="3"/>
                  <a:pt x="179" y="3"/>
                </a:cubicBezTo>
                <a:cubicBezTo>
                  <a:pt x="176" y="1"/>
                  <a:pt x="173" y="0"/>
                  <a:pt x="16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0"/>
                  <a:pt x="3" y="1"/>
                  <a:pt x="0" y="3"/>
                </a:cubicBezTo>
                <a:lnTo>
                  <a:pt x="90" y="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82"/>
          <p:cNvSpPr/>
          <p:nvPr/>
        </p:nvSpPr>
        <p:spPr bwMode="auto">
          <a:xfrm>
            <a:off x="11274546" y="2320927"/>
            <a:ext cx="533331" cy="190500"/>
          </a:xfrm>
          <a:custGeom>
            <a:avLst/>
            <a:gdLst>
              <a:gd name="T0" fmla="*/ 134 w 183"/>
              <a:gd name="T1" fmla="*/ 0 h 65"/>
              <a:gd name="T2" fmla="*/ 94 w 183"/>
              <a:gd name="T3" fmla="*/ 36 h 65"/>
              <a:gd name="T4" fmla="*/ 92 w 183"/>
              <a:gd name="T5" fmla="*/ 37 h 65"/>
              <a:gd name="T6" fmla="*/ 89 w 183"/>
              <a:gd name="T7" fmla="*/ 36 h 65"/>
              <a:gd name="T8" fmla="*/ 49 w 183"/>
              <a:gd name="T9" fmla="*/ 0 h 65"/>
              <a:gd name="T10" fmla="*/ 0 w 183"/>
              <a:gd name="T11" fmla="*/ 60 h 65"/>
              <a:gd name="T12" fmla="*/ 12 w 183"/>
              <a:gd name="T13" fmla="*/ 65 h 65"/>
              <a:gd name="T14" fmla="*/ 171 w 183"/>
              <a:gd name="T15" fmla="*/ 65 h 65"/>
              <a:gd name="T16" fmla="*/ 183 w 183"/>
              <a:gd name="T17" fmla="*/ 60 h 65"/>
              <a:gd name="T18" fmla="*/ 134 w 183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65">
                <a:moveTo>
                  <a:pt x="134" y="0"/>
                </a:moveTo>
                <a:cubicBezTo>
                  <a:pt x="94" y="36"/>
                  <a:pt x="94" y="36"/>
                  <a:pt x="94" y="36"/>
                </a:cubicBezTo>
                <a:cubicBezTo>
                  <a:pt x="93" y="36"/>
                  <a:pt x="93" y="37"/>
                  <a:pt x="92" y="37"/>
                </a:cubicBezTo>
                <a:cubicBezTo>
                  <a:pt x="91" y="37"/>
                  <a:pt x="90" y="36"/>
                  <a:pt x="89" y="36"/>
                </a:cubicBezTo>
                <a:cubicBezTo>
                  <a:pt x="49" y="0"/>
                  <a:pt x="49" y="0"/>
                  <a:pt x="49" y="0"/>
                </a:cubicBezTo>
                <a:cubicBezTo>
                  <a:pt x="0" y="60"/>
                  <a:pt x="0" y="60"/>
                  <a:pt x="0" y="60"/>
                </a:cubicBezTo>
                <a:cubicBezTo>
                  <a:pt x="3" y="63"/>
                  <a:pt x="7" y="65"/>
                  <a:pt x="12" y="65"/>
                </a:cubicBezTo>
                <a:cubicBezTo>
                  <a:pt x="171" y="65"/>
                  <a:pt x="171" y="65"/>
                  <a:pt x="171" y="65"/>
                </a:cubicBezTo>
                <a:cubicBezTo>
                  <a:pt x="176" y="65"/>
                  <a:pt x="180" y="63"/>
                  <a:pt x="183" y="60"/>
                </a:cubicBezTo>
                <a:lnTo>
                  <a:pt x="13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83"/>
          <p:cNvSpPr/>
          <p:nvPr/>
        </p:nvSpPr>
        <p:spPr bwMode="auto">
          <a:xfrm>
            <a:off x="11263435" y="2190752"/>
            <a:ext cx="136507" cy="282575"/>
          </a:xfrm>
          <a:custGeom>
            <a:avLst/>
            <a:gdLst>
              <a:gd name="T0" fmla="*/ 1 w 47"/>
              <a:gd name="T1" fmla="*/ 0 h 97"/>
              <a:gd name="T2" fmla="*/ 0 w 47"/>
              <a:gd name="T3" fmla="*/ 7 h 97"/>
              <a:gd name="T4" fmla="*/ 0 w 47"/>
              <a:gd name="T5" fmla="*/ 94 h 97"/>
              <a:gd name="T6" fmla="*/ 0 w 47"/>
              <a:gd name="T7" fmla="*/ 97 h 97"/>
              <a:gd name="T8" fmla="*/ 47 w 47"/>
              <a:gd name="T9" fmla="*/ 40 h 97"/>
              <a:gd name="T10" fmla="*/ 1 w 47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97">
                <a:moveTo>
                  <a:pt x="1" y="0"/>
                </a:moveTo>
                <a:cubicBezTo>
                  <a:pt x="0" y="2"/>
                  <a:pt x="0" y="5"/>
                  <a:pt x="0" y="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0" y="96"/>
                  <a:pt x="0" y="97"/>
                </a:cubicBezTo>
                <a:cubicBezTo>
                  <a:pt x="47" y="40"/>
                  <a:pt x="47" y="40"/>
                  <a:pt x="47" y="4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84"/>
          <p:cNvSpPr/>
          <p:nvPr/>
        </p:nvSpPr>
        <p:spPr bwMode="auto">
          <a:xfrm>
            <a:off x="2769827" y="3184527"/>
            <a:ext cx="588886" cy="498475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85"/>
          <p:cNvSpPr/>
          <p:nvPr/>
        </p:nvSpPr>
        <p:spPr bwMode="auto">
          <a:xfrm>
            <a:off x="5206323" y="3152777"/>
            <a:ext cx="560315" cy="558800"/>
          </a:xfrm>
          <a:custGeom>
            <a:avLst/>
            <a:gdLst>
              <a:gd name="T0" fmla="*/ 192 w 192"/>
              <a:gd name="T1" fmla="*/ 87 h 192"/>
              <a:gd name="T2" fmla="*/ 105 w 192"/>
              <a:gd name="T3" fmla="*/ 0 h 192"/>
              <a:gd name="T4" fmla="*/ 103 w 192"/>
              <a:gd name="T5" fmla="*/ 0 h 192"/>
              <a:gd name="T6" fmla="*/ 84 w 192"/>
              <a:gd name="T7" fmla="*/ 19 h 192"/>
              <a:gd name="T8" fmla="*/ 84 w 192"/>
              <a:gd name="T9" fmla="*/ 21 h 192"/>
              <a:gd name="T10" fmla="*/ 97 w 192"/>
              <a:gd name="T11" fmla="*/ 33 h 192"/>
              <a:gd name="T12" fmla="*/ 49 w 192"/>
              <a:gd name="T13" fmla="*/ 81 h 192"/>
              <a:gd name="T14" fmla="*/ 33 w 192"/>
              <a:gd name="T15" fmla="*/ 80 h 192"/>
              <a:gd name="T16" fmla="*/ 1 w 192"/>
              <a:gd name="T17" fmla="*/ 87 h 192"/>
              <a:gd name="T18" fmla="*/ 0 w 192"/>
              <a:gd name="T19" fmla="*/ 87 h 192"/>
              <a:gd name="T20" fmla="*/ 0 w 192"/>
              <a:gd name="T21" fmla="*/ 88 h 192"/>
              <a:gd name="T22" fmla="*/ 48 w 192"/>
              <a:gd name="T23" fmla="*/ 136 h 192"/>
              <a:gd name="T24" fmla="*/ 2 w 192"/>
              <a:gd name="T25" fmla="*/ 181 h 192"/>
              <a:gd name="T26" fmla="*/ 2 w 192"/>
              <a:gd name="T27" fmla="*/ 190 h 192"/>
              <a:gd name="T28" fmla="*/ 6 w 192"/>
              <a:gd name="T29" fmla="*/ 192 h 192"/>
              <a:gd name="T30" fmla="*/ 11 w 192"/>
              <a:gd name="T31" fmla="*/ 190 h 192"/>
              <a:gd name="T32" fmla="*/ 56 w 192"/>
              <a:gd name="T33" fmla="*/ 144 h 192"/>
              <a:gd name="T34" fmla="*/ 104 w 192"/>
              <a:gd name="T35" fmla="*/ 192 h 192"/>
              <a:gd name="T36" fmla="*/ 104 w 192"/>
              <a:gd name="T37" fmla="*/ 192 h 192"/>
              <a:gd name="T38" fmla="*/ 105 w 192"/>
              <a:gd name="T39" fmla="*/ 192 h 192"/>
              <a:gd name="T40" fmla="*/ 105 w 192"/>
              <a:gd name="T41" fmla="*/ 191 h 192"/>
              <a:gd name="T42" fmla="*/ 111 w 192"/>
              <a:gd name="T43" fmla="*/ 143 h 192"/>
              <a:gd name="T44" fmla="*/ 159 w 192"/>
              <a:gd name="T45" fmla="*/ 95 h 192"/>
              <a:gd name="T46" fmla="*/ 171 w 192"/>
              <a:gd name="T47" fmla="*/ 108 h 192"/>
              <a:gd name="T48" fmla="*/ 173 w 192"/>
              <a:gd name="T49" fmla="*/ 108 h 192"/>
              <a:gd name="T50" fmla="*/ 192 w 192"/>
              <a:gd name="T51" fmla="*/ 89 h 192"/>
              <a:gd name="T52" fmla="*/ 192 w 192"/>
              <a:gd name="T53" fmla="*/ 88 h 192"/>
              <a:gd name="T54" fmla="*/ 192 w 192"/>
              <a:gd name="T55" fmla="*/ 8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2" h="192">
                <a:moveTo>
                  <a:pt x="192" y="87"/>
                </a:moveTo>
                <a:cubicBezTo>
                  <a:pt x="105" y="0"/>
                  <a:pt x="105" y="0"/>
                  <a:pt x="105" y="0"/>
                </a:cubicBezTo>
                <a:cubicBezTo>
                  <a:pt x="104" y="0"/>
                  <a:pt x="104" y="0"/>
                  <a:pt x="103" y="0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4" y="21"/>
                </a:cubicBezTo>
                <a:cubicBezTo>
                  <a:pt x="97" y="33"/>
                  <a:pt x="97" y="33"/>
                  <a:pt x="97" y="33"/>
                </a:cubicBezTo>
                <a:cubicBezTo>
                  <a:pt x="49" y="81"/>
                  <a:pt x="49" y="81"/>
                  <a:pt x="49" y="81"/>
                </a:cubicBezTo>
                <a:cubicBezTo>
                  <a:pt x="44" y="80"/>
                  <a:pt x="38" y="80"/>
                  <a:pt x="33" y="80"/>
                </a:cubicBezTo>
                <a:cubicBezTo>
                  <a:pt x="22" y="80"/>
                  <a:pt x="11" y="82"/>
                  <a:pt x="1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0" y="88"/>
                  <a:pt x="0" y="8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2" y="181"/>
                  <a:pt x="2" y="181"/>
                  <a:pt x="2" y="181"/>
                </a:cubicBezTo>
                <a:cubicBezTo>
                  <a:pt x="0" y="184"/>
                  <a:pt x="0" y="188"/>
                  <a:pt x="2" y="190"/>
                </a:cubicBezTo>
                <a:cubicBezTo>
                  <a:pt x="3" y="191"/>
                  <a:pt x="5" y="192"/>
                  <a:pt x="6" y="192"/>
                </a:cubicBezTo>
                <a:cubicBezTo>
                  <a:pt x="8" y="192"/>
                  <a:pt x="9" y="191"/>
                  <a:pt x="11" y="190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5" y="192"/>
                </a:cubicBezTo>
                <a:cubicBezTo>
                  <a:pt x="105" y="192"/>
                  <a:pt x="105" y="192"/>
                  <a:pt x="105" y="191"/>
                </a:cubicBezTo>
                <a:cubicBezTo>
                  <a:pt x="112" y="176"/>
                  <a:pt x="114" y="160"/>
                  <a:pt x="111" y="143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2" y="108"/>
                  <a:pt x="172" y="108"/>
                  <a:pt x="173" y="108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88"/>
                  <a:pt x="192" y="87"/>
                  <a:pt x="192" y="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86"/>
          <p:cNvSpPr/>
          <p:nvPr/>
        </p:nvSpPr>
        <p:spPr bwMode="auto">
          <a:xfrm>
            <a:off x="4047598" y="3152777"/>
            <a:ext cx="452379" cy="558800"/>
          </a:xfrm>
          <a:custGeom>
            <a:avLst/>
            <a:gdLst>
              <a:gd name="T0" fmla="*/ 154 w 155"/>
              <a:gd name="T1" fmla="*/ 133 h 192"/>
              <a:gd name="T2" fmla="*/ 154 w 155"/>
              <a:gd name="T3" fmla="*/ 133 h 192"/>
              <a:gd name="T4" fmla="*/ 104 w 155"/>
              <a:gd name="T5" fmla="*/ 133 h 192"/>
              <a:gd name="T6" fmla="*/ 90 w 155"/>
              <a:gd name="T7" fmla="*/ 104 h 192"/>
              <a:gd name="T8" fmla="*/ 105 w 155"/>
              <a:gd name="T9" fmla="*/ 66 h 192"/>
              <a:gd name="T10" fmla="*/ 105 w 155"/>
              <a:gd name="T11" fmla="*/ 66 h 192"/>
              <a:gd name="T12" fmla="*/ 117 w 155"/>
              <a:gd name="T13" fmla="*/ 38 h 192"/>
              <a:gd name="T14" fmla="*/ 78 w 155"/>
              <a:gd name="T15" fmla="*/ 0 h 192"/>
              <a:gd name="T16" fmla="*/ 38 w 155"/>
              <a:gd name="T17" fmla="*/ 38 h 192"/>
              <a:gd name="T18" fmla="*/ 50 w 155"/>
              <a:gd name="T19" fmla="*/ 66 h 192"/>
              <a:gd name="T20" fmla="*/ 50 w 155"/>
              <a:gd name="T21" fmla="*/ 66 h 192"/>
              <a:gd name="T22" fmla="*/ 65 w 155"/>
              <a:gd name="T23" fmla="*/ 104 h 192"/>
              <a:gd name="T24" fmla="*/ 51 w 155"/>
              <a:gd name="T25" fmla="*/ 133 h 192"/>
              <a:gd name="T26" fmla="*/ 1 w 155"/>
              <a:gd name="T27" fmla="*/ 133 h 192"/>
              <a:gd name="T28" fmla="*/ 1 w 155"/>
              <a:gd name="T29" fmla="*/ 133 h 192"/>
              <a:gd name="T30" fmla="*/ 0 w 155"/>
              <a:gd name="T31" fmla="*/ 134 h 192"/>
              <a:gd name="T32" fmla="*/ 9 w 155"/>
              <a:gd name="T33" fmla="*/ 192 h 192"/>
              <a:gd name="T34" fmla="*/ 10 w 155"/>
              <a:gd name="T35" fmla="*/ 192 h 192"/>
              <a:gd name="T36" fmla="*/ 145 w 155"/>
              <a:gd name="T37" fmla="*/ 192 h 192"/>
              <a:gd name="T38" fmla="*/ 146 w 155"/>
              <a:gd name="T39" fmla="*/ 192 h 192"/>
              <a:gd name="T40" fmla="*/ 155 w 155"/>
              <a:gd name="T41" fmla="*/ 134 h 192"/>
              <a:gd name="T42" fmla="*/ 154 w 155"/>
              <a:gd name="T43" fmla="*/ 13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192">
                <a:moveTo>
                  <a:pt x="154" y="133"/>
                </a:moveTo>
                <a:cubicBezTo>
                  <a:pt x="154" y="133"/>
                  <a:pt x="154" y="133"/>
                  <a:pt x="154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95" y="124"/>
                  <a:pt x="90" y="115"/>
                  <a:pt x="90" y="104"/>
                </a:cubicBezTo>
                <a:cubicBezTo>
                  <a:pt x="88" y="84"/>
                  <a:pt x="104" y="66"/>
                  <a:pt x="105" y="66"/>
                </a:cubicBezTo>
                <a:cubicBezTo>
                  <a:pt x="105" y="66"/>
                  <a:pt x="105" y="66"/>
                  <a:pt x="105" y="66"/>
                </a:cubicBezTo>
                <a:cubicBezTo>
                  <a:pt x="112" y="58"/>
                  <a:pt x="117" y="49"/>
                  <a:pt x="117" y="38"/>
                </a:cubicBezTo>
                <a:cubicBezTo>
                  <a:pt x="117" y="17"/>
                  <a:pt x="99" y="0"/>
                  <a:pt x="78" y="0"/>
                </a:cubicBezTo>
                <a:cubicBezTo>
                  <a:pt x="56" y="0"/>
                  <a:pt x="38" y="17"/>
                  <a:pt x="38" y="38"/>
                </a:cubicBezTo>
                <a:cubicBezTo>
                  <a:pt x="38" y="49"/>
                  <a:pt x="43" y="58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51" y="66"/>
                  <a:pt x="67" y="84"/>
                  <a:pt x="65" y="104"/>
                </a:cubicBezTo>
                <a:cubicBezTo>
                  <a:pt x="65" y="115"/>
                  <a:pt x="60" y="124"/>
                  <a:pt x="51" y="133"/>
                </a:cubicBezTo>
                <a:cubicBezTo>
                  <a:pt x="1" y="133"/>
                  <a:pt x="1" y="133"/>
                  <a:pt x="1" y="133"/>
                </a:cubicBezTo>
                <a:cubicBezTo>
                  <a:pt x="1" y="133"/>
                  <a:pt x="1" y="133"/>
                  <a:pt x="1" y="133"/>
                </a:cubicBezTo>
                <a:cubicBezTo>
                  <a:pt x="0" y="133"/>
                  <a:pt x="0" y="133"/>
                  <a:pt x="0" y="134"/>
                </a:cubicBezTo>
                <a:cubicBezTo>
                  <a:pt x="9" y="192"/>
                  <a:pt x="9" y="192"/>
                  <a:pt x="9" y="192"/>
                </a:cubicBezTo>
                <a:cubicBezTo>
                  <a:pt x="9" y="192"/>
                  <a:pt x="9" y="192"/>
                  <a:pt x="10" y="192"/>
                </a:cubicBezTo>
                <a:cubicBezTo>
                  <a:pt x="145" y="192"/>
                  <a:pt x="145" y="192"/>
                  <a:pt x="145" y="192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55" y="133"/>
                  <a:pt x="155" y="133"/>
                  <a:pt x="154" y="1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87"/>
          <p:cNvSpPr>
            <a:spLocks noEditPoints="1"/>
          </p:cNvSpPr>
          <p:nvPr/>
        </p:nvSpPr>
        <p:spPr bwMode="auto">
          <a:xfrm>
            <a:off x="6415840" y="3154364"/>
            <a:ext cx="565076" cy="560388"/>
          </a:xfrm>
          <a:custGeom>
            <a:avLst/>
            <a:gdLst>
              <a:gd name="T0" fmla="*/ 159 w 194"/>
              <a:gd name="T1" fmla="*/ 0 h 192"/>
              <a:gd name="T2" fmla="*/ 158 w 194"/>
              <a:gd name="T3" fmla="*/ 0 h 192"/>
              <a:gd name="T4" fmla="*/ 158 w 194"/>
              <a:gd name="T5" fmla="*/ 2 h 192"/>
              <a:gd name="T6" fmla="*/ 172 w 194"/>
              <a:gd name="T7" fmla="*/ 36 h 192"/>
              <a:gd name="T8" fmla="*/ 134 w 194"/>
              <a:gd name="T9" fmla="*/ 60 h 192"/>
              <a:gd name="T10" fmla="*/ 97 w 194"/>
              <a:gd name="T11" fmla="*/ 38 h 192"/>
              <a:gd name="T12" fmla="*/ 59 w 194"/>
              <a:gd name="T13" fmla="*/ 60 h 192"/>
              <a:gd name="T14" fmla="*/ 21 w 194"/>
              <a:gd name="T15" fmla="*/ 36 h 192"/>
              <a:gd name="T16" fmla="*/ 35 w 194"/>
              <a:gd name="T17" fmla="*/ 2 h 192"/>
              <a:gd name="T18" fmla="*/ 35 w 194"/>
              <a:gd name="T19" fmla="*/ 0 h 192"/>
              <a:gd name="T20" fmla="*/ 34 w 194"/>
              <a:gd name="T21" fmla="*/ 0 h 192"/>
              <a:gd name="T22" fmla="*/ 1 w 194"/>
              <a:gd name="T23" fmla="*/ 37 h 192"/>
              <a:gd name="T24" fmla="*/ 49 w 194"/>
              <a:gd name="T25" fmla="*/ 95 h 192"/>
              <a:gd name="T26" fmla="*/ 66 w 194"/>
              <a:gd name="T27" fmla="*/ 136 h 192"/>
              <a:gd name="T28" fmla="*/ 64 w 194"/>
              <a:gd name="T29" fmla="*/ 149 h 192"/>
              <a:gd name="T30" fmla="*/ 97 w 194"/>
              <a:gd name="T31" fmla="*/ 192 h 192"/>
              <a:gd name="T32" fmla="*/ 129 w 194"/>
              <a:gd name="T33" fmla="*/ 149 h 192"/>
              <a:gd name="T34" fmla="*/ 127 w 194"/>
              <a:gd name="T35" fmla="*/ 136 h 192"/>
              <a:gd name="T36" fmla="*/ 144 w 194"/>
              <a:gd name="T37" fmla="*/ 95 h 192"/>
              <a:gd name="T38" fmla="*/ 193 w 194"/>
              <a:gd name="T39" fmla="*/ 37 h 192"/>
              <a:gd name="T40" fmla="*/ 159 w 194"/>
              <a:gd name="T41" fmla="*/ 0 h 192"/>
              <a:gd name="T42" fmla="*/ 85 w 194"/>
              <a:gd name="T43" fmla="*/ 160 h 192"/>
              <a:gd name="T44" fmla="*/ 79 w 194"/>
              <a:gd name="T45" fmla="*/ 151 h 192"/>
              <a:gd name="T46" fmla="*/ 85 w 194"/>
              <a:gd name="T47" fmla="*/ 143 h 192"/>
              <a:gd name="T48" fmla="*/ 92 w 194"/>
              <a:gd name="T49" fmla="*/ 151 h 192"/>
              <a:gd name="T50" fmla="*/ 85 w 194"/>
              <a:gd name="T51" fmla="*/ 160 h 192"/>
              <a:gd name="T52" fmla="*/ 78 w 194"/>
              <a:gd name="T53" fmla="*/ 108 h 192"/>
              <a:gd name="T54" fmla="*/ 63 w 194"/>
              <a:gd name="T55" fmla="*/ 93 h 192"/>
              <a:gd name="T56" fmla="*/ 78 w 194"/>
              <a:gd name="T57" fmla="*/ 79 h 192"/>
              <a:gd name="T58" fmla="*/ 92 w 194"/>
              <a:gd name="T59" fmla="*/ 93 h 192"/>
              <a:gd name="T60" fmla="*/ 78 w 194"/>
              <a:gd name="T61" fmla="*/ 108 h 192"/>
              <a:gd name="T62" fmla="*/ 108 w 194"/>
              <a:gd name="T63" fmla="*/ 160 h 192"/>
              <a:gd name="T64" fmla="*/ 102 w 194"/>
              <a:gd name="T65" fmla="*/ 151 h 192"/>
              <a:gd name="T66" fmla="*/ 108 w 194"/>
              <a:gd name="T67" fmla="*/ 143 h 192"/>
              <a:gd name="T68" fmla="*/ 114 w 194"/>
              <a:gd name="T69" fmla="*/ 151 h 192"/>
              <a:gd name="T70" fmla="*/ 108 w 194"/>
              <a:gd name="T71" fmla="*/ 160 h 192"/>
              <a:gd name="T72" fmla="*/ 115 w 194"/>
              <a:gd name="T73" fmla="*/ 108 h 192"/>
              <a:gd name="T74" fmla="*/ 101 w 194"/>
              <a:gd name="T75" fmla="*/ 93 h 192"/>
              <a:gd name="T76" fmla="*/ 115 w 194"/>
              <a:gd name="T77" fmla="*/ 79 h 192"/>
              <a:gd name="T78" fmla="*/ 130 w 194"/>
              <a:gd name="T79" fmla="*/ 93 h 192"/>
              <a:gd name="T80" fmla="*/ 115 w 194"/>
              <a:gd name="T81" fmla="*/ 10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4" h="192">
                <a:moveTo>
                  <a:pt x="159" y="0"/>
                </a:moveTo>
                <a:cubicBezTo>
                  <a:pt x="159" y="0"/>
                  <a:pt x="158" y="0"/>
                  <a:pt x="158" y="0"/>
                </a:cubicBezTo>
                <a:cubicBezTo>
                  <a:pt x="158" y="1"/>
                  <a:pt x="158" y="1"/>
                  <a:pt x="158" y="2"/>
                </a:cubicBezTo>
                <a:cubicBezTo>
                  <a:pt x="158" y="2"/>
                  <a:pt x="176" y="20"/>
                  <a:pt x="172" y="36"/>
                </a:cubicBezTo>
                <a:cubicBezTo>
                  <a:pt x="168" y="47"/>
                  <a:pt x="156" y="55"/>
                  <a:pt x="134" y="60"/>
                </a:cubicBezTo>
                <a:cubicBezTo>
                  <a:pt x="125" y="46"/>
                  <a:pt x="111" y="38"/>
                  <a:pt x="97" y="38"/>
                </a:cubicBezTo>
                <a:cubicBezTo>
                  <a:pt x="82" y="38"/>
                  <a:pt x="68" y="46"/>
                  <a:pt x="59" y="60"/>
                </a:cubicBezTo>
                <a:cubicBezTo>
                  <a:pt x="37" y="55"/>
                  <a:pt x="25" y="47"/>
                  <a:pt x="21" y="36"/>
                </a:cubicBezTo>
                <a:cubicBezTo>
                  <a:pt x="17" y="20"/>
                  <a:pt x="35" y="2"/>
                  <a:pt x="35" y="2"/>
                </a:cubicBezTo>
                <a:cubicBezTo>
                  <a:pt x="35" y="1"/>
                  <a:pt x="35" y="1"/>
                  <a:pt x="35" y="0"/>
                </a:cubicBezTo>
                <a:cubicBezTo>
                  <a:pt x="35" y="0"/>
                  <a:pt x="34" y="0"/>
                  <a:pt x="34" y="0"/>
                </a:cubicBezTo>
                <a:cubicBezTo>
                  <a:pt x="12" y="10"/>
                  <a:pt x="1" y="23"/>
                  <a:pt x="1" y="37"/>
                </a:cubicBezTo>
                <a:cubicBezTo>
                  <a:pt x="0" y="61"/>
                  <a:pt x="31" y="83"/>
                  <a:pt x="49" y="95"/>
                </a:cubicBezTo>
                <a:cubicBezTo>
                  <a:pt x="50" y="111"/>
                  <a:pt x="56" y="125"/>
                  <a:pt x="66" y="136"/>
                </a:cubicBezTo>
                <a:cubicBezTo>
                  <a:pt x="65" y="140"/>
                  <a:pt x="64" y="145"/>
                  <a:pt x="64" y="149"/>
                </a:cubicBezTo>
                <a:cubicBezTo>
                  <a:pt x="64" y="173"/>
                  <a:pt x="79" y="192"/>
                  <a:pt x="97" y="192"/>
                </a:cubicBezTo>
                <a:cubicBezTo>
                  <a:pt x="115" y="192"/>
                  <a:pt x="129" y="173"/>
                  <a:pt x="129" y="149"/>
                </a:cubicBezTo>
                <a:cubicBezTo>
                  <a:pt x="129" y="145"/>
                  <a:pt x="129" y="140"/>
                  <a:pt x="127" y="136"/>
                </a:cubicBezTo>
                <a:cubicBezTo>
                  <a:pt x="137" y="125"/>
                  <a:pt x="143" y="111"/>
                  <a:pt x="144" y="95"/>
                </a:cubicBezTo>
                <a:cubicBezTo>
                  <a:pt x="163" y="83"/>
                  <a:pt x="194" y="61"/>
                  <a:pt x="193" y="37"/>
                </a:cubicBezTo>
                <a:cubicBezTo>
                  <a:pt x="192" y="23"/>
                  <a:pt x="181" y="10"/>
                  <a:pt x="159" y="0"/>
                </a:cubicBezTo>
                <a:close/>
                <a:moveTo>
                  <a:pt x="85" y="160"/>
                </a:moveTo>
                <a:cubicBezTo>
                  <a:pt x="82" y="160"/>
                  <a:pt x="79" y="156"/>
                  <a:pt x="79" y="151"/>
                </a:cubicBezTo>
                <a:cubicBezTo>
                  <a:pt x="79" y="146"/>
                  <a:pt x="82" y="143"/>
                  <a:pt x="85" y="143"/>
                </a:cubicBezTo>
                <a:cubicBezTo>
                  <a:pt x="89" y="143"/>
                  <a:pt x="92" y="146"/>
                  <a:pt x="92" y="151"/>
                </a:cubicBezTo>
                <a:cubicBezTo>
                  <a:pt x="92" y="156"/>
                  <a:pt x="89" y="160"/>
                  <a:pt x="85" y="160"/>
                </a:cubicBezTo>
                <a:close/>
                <a:moveTo>
                  <a:pt x="78" y="108"/>
                </a:moveTo>
                <a:cubicBezTo>
                  <a:pt x="70" y="108"/>
                  <a:pt x="63" y="101"/>
                  <a:pt x="63" y="93"/>
                </a:cubicBezTo>
                <a:cubicBezTo>
                  <a:pt x="63" y="85"/>
                  <a:pt x="70" y="79"/>
                  <a:pt x="78" y="79"/>
                </a:cubicBezTo>
                <a:cubicBezTo>
                  <a:pt x="86" y="79"/>
                  <a:pt x="92" y="85"/>
                  <a:pt x="92" y="93"/>
                </a:cubicBezTo>
                <a:cubicBezTo>
                  <a:pt x="92" y="101"/>
                  <a:pt x="86" y="108"/>
                  <a:pt x="78" y="108"/>
                </a:cubicBezTo>
                <a:close/>
                <a:moveTo>
                  <a:pt x="108" y="160"/>
                </a:moveTo>
                <a:cubicBezTo>
                  <a:pt x="104" y="160"/>
                  <a:pt x="102" y="156"/>
                  <a:pt x="102" y="151"/>
                </a:cubicBezTo>
                <a:cubicBezTo>
                  <a:pt x="102" y="146"/>
                  <a:pt x="104" y="143"/>
                  <a:pt x="108" y="143"/>
                </a:cubicBezTo>
                <a:cubicBezTo>
                  <a:pt x="111" y="143"/>
                  <a:pt x="114" y="146"/>
                  <a:pt x="114" y="151"/>
                </a:cubicBezTo>
                <a:cubicBezTo>
                  <a:pt x="114" y="156"/>
                  <a:pt x="111" y="160"/>
                  <a:pt x="108" y="160"/>
                </a:cubicBezTo>
                <a:close/>
                <a:moveTo>
                  <a:pt x="115" y="108"/>
                </a:moveTo>
                <a:cubicBezTo>
                  <a:pt x="107" y="108"/>
                  <a:pt x="101" y="101"/>
                  <a:pt x="101" y="93"/>
                </a:cubicBezTo>
                <a:cubicBezTo>
                  <a:pt x="101" y="85"/>
                  <a:pt x="107" y="79"/>
                  <a:pt x="115" y="79"/>
                </a:cubicBezTo>
                <a:cubicBezTo>
                  <a:pt x="123" y="79"/>
                  <a:pt x="130" y="85"/>
                  <a:pt x="130" y="93"/>
                </a:cubicBezTo>
                <a:cubicBezTo>
                  <a:pt x="130" y="101"/>
                  <a:pt x="123" y="108"/>
                  <a:pt x="115" y="1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Oval 88"/>
          <p:cNvSpPr>
            <a:spLocks noChangeArrowheads="1"/>
          </p:cNvSpPr>
          <p:nvPr/>
        </p:nvSpPr>
        <p:spPr bwMode="auto">
          <a:xfrm>
            <a:off x="6622188" y="3408364"/>
            <a:ext cx="38095" cy="38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Oval 89"/>
          <p:cNvSpPr>
            <a:spLocks noChangeArrowheads="1"/>
          </p:cNvSpPr>
          <p:nvPr/>
        </p:nvSpPr>
        <p:spPr bwMode="auto">
          <a:xfrm>
            <a:off x="6733299" y="3408364"/>
            <a:ext cx="36508" cy="38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90"/>
          <p:cNvSpPr>
            <a:spLocks noEditPoints="1"/>
          </p:cNvSpPr>
          <p:nvPr/>
        </p:nvSpPr>
        <p:spPr bwMode="auto">
          <a:xfrm>
            <a:off x="7630120" y="3175002"/>
            <a:ext cx="558727" cy="504825"/>
          </a:xfrm>
          <a:custGeom>
            <a:avLst/>
            <a:gdLst>
              <a:gd name="T0" fmla="*/ 162 w 192"/>
              <a:gd name="T1" fmla="*/ 21 h 173"/>
              <a:gd name="T2" fmla="*/ 161 w 192"/>
              <a:gd name="T3" fmla="*/ 32 h 173"/>
              <a:gd name="T4" fmla="*/ 96 w 192"/>
              <a:gd name="T5" fmla="*/ 0 h 173"/>
              <a:gd name="T6" fmla="*/ 30 w 192"/>
              <a:gd name="T7" fmla="*/ 32 h 173"/>
              <a:gd name="T8" fmla="*/ 30 w 192"/>
              <a:gd name="T9" fmla="*/ 22 h 173"/>
              <a:gd name="T10" fmla="*/ 1 w 192"/>
              <a:gd name="T11" fmla="*/ 21 h 173"/>
              <a:gd name="T12" fmla="*/ 0 w 192"/>
              <a:gd name="T13" fmla="*/ 51 h 173"/>
              <a:gd name="T14" fmla="*/ 29 w 192"/>
              <a:gd name="T15" fmla="*/ 52 h 173"/>
              <a:gd name="T16" fmla="*/ 30 w 192"/>
              <a:gd name="T17" fmla="*/ 41 h 173"/>
              <a:gd name="T18" fmla="*/ 60 w 192"/>
              <a:gd name="T19" fmla="*/ 41 h 173"/>
              <a:gd name="T20" fmla="*/ 63 w 192"/>
              <a:gd name="T21" fmla="*/ 55 h 173"/>
              <a:gd name="T22" fmla="*/ 32 w 192"/>
              <a:gd name="T23" fmla="*/ 108 h 173"/>
              <a:gd name="T24" fmla="*/ 21 w 192"/>
              <a:gd name="T25" fmla="*/ 109 h 173"/>
              <a:gd name="T26" fmla="*/ 22 w 192"/>
              <a:gd name="T27" fmla="*/ 138 h 173"/>
              <a:gd name="T28" fmla="*/ 52 w 192"/>
              <a:gd name="T29" fmla="*/ 137 h 173"/>
              <a:gd name="T30" fmla="*/ 51 w 192"/>
              <a:gd name="T31" fmla="*/ 108 h 173"/>
              <a:gd name="T32" fmla="*/ 69 w 192"/>
              <a:gd name="T33" fmla="*/ 61 h 173"/>
              <a:gd name="T34" fmla="*/ 91 w 192"/>
              <a:gd name="T35" fmla="*/ 143 h 173"/>
              <a:gd name="T36" fmla="*/ 80 w 192"/>
              <a:gd name="T37" fmla="*/ 144 h 173"/>
              <a:gd name="T38" fmla="*/ 81 w 192"/>
              <a:gd name="T39" fmla="*/ 173 h 173"/>
              <a:gd name="T40" fmla="*/ 111 w 192"/>
              <a:gd name="T41" fmla="*/ 172 h 173"/>
              <a:gd name="T42" fmla="*/ 110 w 192"/>
              <a:gd name="T43" fmla="*/ 143 h 173"/>
              <a:gd name="T44" fmla="*/ 100 w 192"/>
              <a:gd name="T45" fmla="*/ 72 h 173"/>
              <a:gd name="T46" fmla="*/ 150 w 192"/>
              <a:gd name="T47" fmla="*/ 108 h 173"/>
              <a:gd name="T48" fmla="*/ 139 w 192"/>
              <a:gd name="T49" fmla="*/ 109 h 173"/>
              <a:gd name="T50" fmla="*/ 140 w 192"/>
              <a:gd name="T51" fmla="*/ 138 h 173"/>
              <a:gd name="T52" fmla="*/ 170 w 192"/>
              <a:gd name="T53" fmla="*/ 137 h 173"/>
              <a:gd name="T54" fmla="*/ 169 w 192"/>
              <a:gd name="T55" fmla="*/ 108 h 173"/>
              <a:gd name="T56" fmla="*/ 159 w 192"/>
              <a:gd name="T57" fmla="*/ 105 h 173"/>
              <a:gd name="T58" fmla="*/ 127 w 192"/>
              <a:gd name="T59" fmla="*/ 54 h 173"/>
              <a:gd name="T60" fmla="*/ 161 w 192"/>
              <a:gd name="T61" fmla="*/ 41 h 173"/>
              <a:gd name="T62" fmla="*/ 162 w 192"/>
              <a:gd name="T63" fmla="*/ 52 h 173"/>
              <a:gd name="T64" fmla="*/ 192 w 192"/>
              <a:gd name="T65" fmla="*/ 51 h 173"/>
              <a:gd name="T66" fmla="*/ 191 w 192"/>
              <a:gd name="T67" fmla="*/ 21 h 173"/>
              <a:gd name="T68" fmla="*/ 97 w 192"/>
              <a:gd name="T69" fmla="*/ 60 h 173"/>
              <a:gd name="T70" fmla="*/ 94 w 192"/>
              <a:gd name="T71" fmla="*/ 54 h 173"/>
              <a:gd name="T72" fmla="*/ 86 w 192"/>
              <a:gd name="T73" fmla="*/ 48 h 173"/>
              <a:gd name="T74" fmla="*/ 101 w 192"/>
              <a:gd name="T75" fmla="*/ 45 h 173"/>
              <a:gd name="T76" fmla="*/ 86 w 192"/>
              <a:gd name="T77" fmla="*/ 28 h 173"/>
              <a:gd name="T78" fmla="*/ 94 w 192"/>
              <a:gd name="T79" fmla="*/ 14 h 173"/>
              <a:gd name="T80" fmla="*/ 98 w 192"/>
              <a:gd name="T81" fmla="*/ 19 h 173"/>
              <a:gd name="T82" fmla="*/ 103 w 192"/>
              <a:gd name="T83" fmla="*/ 25 h 173"/>
              <a:gd name="T84" fmla="*/ 90 w 192"/>
              <a:gd name="T85" fmla="*/ 28 h 173"/>
              <a:gd name="T86" fmla="*/ 106 w 192"/>
              <a:gd name="T87" fmla="*/ 4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73">
                <a:moveTo>
                  <a:pt x="191" y="21"/>
                </a:moveTo>
                <a:cubicBezTo>
                  <a:pt x="162" y="21"/>
                  <a:pt x="162" y="21"/>
                  <a:pt x="162" y="21"/>
                </a:cubicBezTo>
                <a:cubicBezTo>
                  <a:pt x="162" y="21"/>
                  <a:pt x="161" y="22"/>
                  <a:pt x="161" y="22"/>
                </a:cubicBezTo>
                <a:cubicBezTo>
                  <a:pt x="161" y="32"/>
                  <a:pt x="161" y="32"/>
                  <a:pt x="16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29" y="15"/>
                  <a:pt x="114" y="0"/>
                  <a:pt x="96" y="0"/>
                </a:cubicBezTo>
                <a:cubicBezTo>
                  <a:pt x="77" y="0"/>
                  <a:pt x="62" y="15"/>
                  <a:pt x="6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3"/>
                  <a:pt x="30" y="33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29" y="21"/>
                  <a:pt x="29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2"/>
                  <a:pt x="1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30" y="51"/>
                  <a:pt x="30" y="51"/>
                </a:cubicBezTo>
                <a:cubicBezTo>
                  <a:pt x="30" y="41"/>
                  <a:pt x="30" y="41"/>
                  <a:pt x="30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5"/>
                  <a:pt x="62" y="50"/>
                  <a:pt x="64" y="54"/>
                </a:cubicBezTo>
                <a:cubicBezTo>
                  <a:pt x="63" y="54"/>
                  <a:pt x="63" y="54"/>
                  <a:pt x="63" y="5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2" y="106"/>
                  <a:pt x="32" y="107"/>
                  <a:pt x="32" y="108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22" y="108"/>
                  <a:pt x="21" y="108"/>
                  <a:pt x="21" y="109"/>
                </a:cubicBezTo>
                <a:cubicBezTo>
                  <a:pt x="21" y="137"/>
                  <a:pt x="21" y="137"/>
                  <a:pt x="21" y="137"/>
                </a:cubicBezTo>
                <a:cubicBezTo>
                  <a:pt x="21" y="138"/>
                  <a:pt x="22" y="138"/>
                  <a:pt x="22" y="138"/>
                </a:cubicBezTo>
                <a:cubicBezTo>
                  <a:pt x="51" y="138"/>
                  <a:pt x="51" y="138"/>
                  <a:pt x="51" y="138"/>
                </a:cubicBezTo>
                <a:cubicBezTo>
                  <a:pt x="51" y="138"/>
                  <a:pt x="52" y="138"/>
                  <a:pt x="52" y="137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2" y="108"/>
                  <a:pt x="51" y="108"/>
                  <a:pt x="51" y="108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69" y="61"/>
                  <a:pt x="69" y="61"/>
                  <a:pt x="69" y="61"/>
                </a:cubicBezTo>
                <a:cubicBezTo>
                  <a:pt x="75" y="67"/>
                  <a:pt x="82" y="71"/>
                  <a:pt x="91" y="72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3"/>
                  <a:pt x="80" y="144"/>
                  <a:pt x="80" y="144"/>
                </a:cubicBezTo>
                <a:cubicBezTo>
                  <a:pt x="80" y="172"/>
                  <a:pt x="80" y="172"/>
                  <a:pt x="80" y="172"/>
                </a:cubicBezTo>
                <a:cubicBezTo>
                  <a:pt x="80" y="173"/>
                  <a:pt x="81" y="173"/>
                  <a:pt x="81" y="173"/>
                </a:cubicBezTo>
                <a:cubicBezTo>
                  <a:pt x="110" y="173"/>
                  <a:pt x="110" y="173"/>
                  <a:pt x="110" y="173"/>
                </a:cubicBezTo>
                <a:cubicBezTo>
                  <a:pt x="110" y="173"/>
                  <a:pt x="111" y="173"/>
                  <a:pt x="111" y="172"/>
                </a:cubicBezTo>
                <a:cubicBezTo>
                  <a:pt x="111" y="144"/>
                  <a:pt x="111" y="144"/>
                  <a:pt x="111" y="144"/>
                </a:cubicBezTo>
                <a:cubicBezTo>
                  <a:pt x="111" y="144"/>
                  <a:pt x="110" y="143"/>
                  <a:pt x="110" y="143"/>
                </a:cubicBezTo>
                <a:cubicBezTo>
                  <a:pt x="100" y="143"/>
                  <a:pt x="100" y="143"/>
                  <a:pt x="100" y="143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9" y="71"/>
                  <a:pt x="117" y="67"/>
                  <a:pt x="122" y="61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40" y="108"/>
                  <a:pt x="140" y="108"/>
                  <a:pt x="140" y="108"/>
                </a:cubicBezTo>
                <a:cubicBezTo>
                  <a:pt x="140" y="108"/>
                  <a:pt x="139" y="108"/>
                  <a:pt x="139" y="109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9" y="138"/>
                  <a:pt x="140" y="138"/>
                  <a:pt x="140" y="138"/>
                </a:cubicBezTo>
                <a:cubicBezTo>
                  <a:pt x="169" y="138"/>
                  <a:pt x="169" y="138"/>
                  <a:pt x="169" y="138"/>
                </a:cubicBezTo>
                <a:cubicBezTo>
                  <a:pt x="169" y="138"/>
                  <a:pt x="170" y="138"/>
                  <a:pt x="170" y="137"/>
                </a:cubicBezTo>
                <a:cubicBezTo>
                  <a:pt x="170" y="109"/>
                  <a:pt x="170" y="109"/>
                  <a:pt x="170" y="109"/>
                </a:cubicBezTo>
                <a:cubicBezTo>
                  <a:pt x="170" y="108"/>
                  <a:pt x="169" y="108"/>
                  <a:pt x="169" y="108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59" y="107"/>
                  <a:pt x="159" y="106"/>
                  <a:pt x="159" y="105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28" y="54"/>
                  <a:pt x="128" y="54"/>
                  <a:pt x="127" y="54"/>
                </a:cubicBezTo>
                <a:cubicBezTo>
                  <a:pt x="129" y="50"/>
                  <a:pt x="131" y="45"/>
                  <a:pt x="131" y="41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1" y="51"/>
                  <a:pt x="161" y="51"/>
                  <a:pt x="161" y="51"/>
                </a:cubicBezTo>
                <a:cubicBezTo>
                  <a:pt x="161" y="51"/>
                  <a:pt x="162" y="52"/>
                  <a:pt x="162" y="52"/>
                </a:cubicBezTo>
                <a:cubicBezTo>
                  <a:pt x="191" y="52"/>
                  <a:pt x="191" y="52"/>
                  <a:pt x="191" y="52"/>
                </a:cubicBezTo>
                <a:cubicBezTo>
                  <a:pt x="191" y="52"/>
                  <a:pt x="192" y="51"/>
                  <a:pt x="192" y="51"/>
                </a:cubicBezTo>
                <a:cubicBezTo>
                  <a:pt x="192" y="22"/>
                  <a:pt x="192" y="22"/>
                  <a:pt x="192" y="22"/>
                </a:cubicBezTo>
                <a:cubicBezTo>
                  <a:pt x="192" y="22"/>
                  <a:pt x="191" y="21"/>
                  <a:pt x="191" y="21"/>
                </a:cubicBezTo>
                <a:close/>
                <a:moveTo>
                  <a:pt x="97" y="54"/>
                </a:moveTo>
                <a:cubicBezTo>
                  <a:pt x="97" y="60"/>
                  <a:pt x="97" y="60"/>
                  <a:pt x="97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54"/>
                  <a:pt x="94" y="54"/>
                  <a:pt x="94" y="54"/>
                </a:cubicBezTo>
                <a:cubicBezTo>
                  <a:pt x="90" y="54"/>
                  <a:pt x="87" y="53"/>
                  <a:pt x="85" y="51"/>
                </a:cubicBezTo>
                <a:cubicBezTo>
                  <a:pt x="86" y="48"/>
                  <a:pt x="86" y="48"/>
                  <a:pt x="86" y="48"/>
                </a:cubicBezTo>
                <a:cubicBezTo>
                  <a:pt x="88" y="49"/>
                  <a:pt x="91" y="50"/>
                  <a:pt x="94" y="50"/>
                </a:cubicBezTo>
                <a:cubicBezTo>
                  <a:pt x="98" y="50"/>
                  <a:pt x="101" y="48"/>
                  <a:pt x="101" y="45"/>
                </a:cubicBezTo>
                <a:cubicBezTo>
                  <a:pt x="101" y="42"/>
                  <a:pt x="99" y="40"/>
                  <a:pt x="95" y="38"/>
                </a:cubicBezTo>
                <a:cubicBezTo>
                  <a:pt x="89" y="36"/>
                  <a:pt x="86" y="33"/>
                  <a:pt x="86" y="28"/>
                </a:cubicBezTo>
                <a:cubicBezTo>
                  <a:pt x="86" y="24"/>
                  <a:pt x="89" y="20"/>
                  <a:pt x="94" y="19"/>
                </a:cubicBezTo>
                <a:cubicBezTo>
                  <a:pt x="94" y="14"/>
                  <a:pt x="94" y="14"/>
                  <a:pt x="94" y="14"/>
                </a:cubicBezTo>
                <a:cubicBezTo>
                  <a:pt x="98" y="14"/>
                  <a:pt x="98" y="14"/>
                  <a:pt x="98" y="14"/>
                </a:cubicBezTo>
                <a:cubicBezTo>
                  <a:pt x="98" y="19"/>
                  <a:pt x="98" y="19"/>
                  <a:pt x="98" y="19"/>
                </a:cubicBezTo>
                <a:cubicBezTo>
                  <a:pt x="101" y="19"/>
                  <a:pt x="103" y="20"/>
                  <a:pt x="105" y="21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2" y="24"/>
                  <a:pt x="100" y="23"/>
                  <a:pt x="96" y="23"/>
                </a:cubicBezTo>
                <a:cubicBezTo>
                  <a:pt x="92" y="23"/>
                  <a:pt x="90" y="25"/>
                  <a:pt x="90" y="28"/>
                </a:cubicBezTo>
                <a:cubicBezTo>
                  <a:pt x="90" y="30"/>
                  <a:pt x="92" y="32"/>
                  <a:pt x="97" y="34"/>
                </a:cubicBezTo>
                <a:cubicBezTo>
                  <a:pt x="103" y="36"/>
                  <a:pt x="106" y="39"/>
                  <a:pt x="106" y="44"/>
                </a:cubicBezTo>
                <a:cubicBezTo>
                  <a:pt x="106" y="49"/>
                  <a:pt x="103" y="53"/>
                  <a:pt x="97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91"/>
          <p:cNvSpPr/>
          <p:nvPr/>
        </p:nvSpPr>
        <p:spPr bwMode="auto">
          <a:xfrm>
            <a:off x="10052330" y="4286252"/>
            <a:ext cx="558727" cy="150813"/>
          </a:xfrm>
          <a:custGeom>
            <a:avLst/>
            <a:gdLst>
              <a:gd name="T0" fmla="*/ 188 w 192"/>
              <a:gd name="T1" fmla="*/ 5 h 52"/>
              <a:gd name="T2" fmla="*/ 173 w 192"/>
              <a:gd name="T3" fmla="*/ 5 h 52"/>
              <a:gd name="T4" fmla="*/ 170 w 192"/>
              <a:gd name="T5" fmla="*/ 8 h 52"/>
              <a:gd name="T6" fmla="*/ 143 w 192"/>
              <a:gd name="T7" fmla="*/ 0 h 52"/>
              <a:gd name="T8" fmla="*/ 117 w 192"/>
              <a:gd name="T9" fmla="*/ 8 h 52"/>
              <a:gd name="T10" fmla="*/ 114 w 192"/>
              <a:gd name="T11" fmla="*/ 5 h 52"/>
              <a:gd name="T12" fmla="*/ 77 w 192"/>
              <a:gd name="T13" fmla="*/ 5 h 52"/>
              <a:gd name="T14" fmla="*/ 73 w 192"/>
              <a:gd name="T15" fmla="*/ 7 h 52"/>
              <a:gd name="T16" fmla="*/ 48 w 192"/>
              <a:gd name="T17" fmla="*/ 0 h 52"/>
              <a:gd name="T18" fmla="*/ 21 w 192"/>
              <a:gd name="T19" fmla="*/ 9 h 52"/>
              <a:gd name="T20" fmla="*/ 18 w 192"/>
              <a:gd name="T21" fmla="*/ 5 h 52"/>
              <a:gd name="T22" fmla="*/ 4 w 192"/>
              <a:gd name="T23" fmla="*/ 5 h 52"/>
              <a:gd name="T24" fmla="*/ 0 w 192"/>
              <a:gd name="T25" fmla="*/ 9 h 52"/>
              <a:gd name="T26" fmla="*/ 4 w 192"/>
              <a:gd name="T27" fmla="*/ 13 h 52"/>
              <a:gd name="T28" fmla="*/ 17 w 192"/>
              <a:gd name="T29" fmla="*/ 13 h 52"/>
              <a:gd name="T30" fmla="*/ 13 w 192"/>
              <a:gd name="T31" fmla="*/ 26 h 52"/>
              <a:gd name="T32" fmla="*/ 48 w 192"/>
              <a:gd name="T33" fmla="*/ 52 h 52"/>
              <a:gd name="T34" fmla="*/ 84 w 192"/>
              <a:gd name="T35" fmla="*/ 26 h 52"/>
              <a:gd name="T36" fmla="*/ 80 w 192"/>
              <a:gd name="T37" fmla="*/ 13 h 52"/>
              <a:gd name="T38" fmla="*/ 112 w 192"/>
              <a:gd name="T39" fmla="*/ 13 h 52"/>
              <a:gd name="T40" fmla="*/ 107 w 192"/>
              <a:gd name="T41" fmla="*/ 26 h 52"/>
              <a:gd name="T42" fmla="*/ 143 w 192"/>
              <a:gd name="T43" fmla="*/ 52 h 52"/>
              <a:gd name="T44" fmla="*/ 179 w 192"/>
              <a:gd name="T45" fmla="*/ 26 h 52"/>
              <a:gd name="T46" fmla="*/ 174 w 192"/>
              <a:gd name="T47" fmla="*/ 13 h 52"/>
              <a:gd name="T48" fmla="*/ 188 w 192"/>
              <a:gd name="T49" fmla="*/ 13 h 52"/>
              <a:gd name="T50" fmla="*/ 192 w 192"/>
              <a:gd name="T51" fmla="*/ 9 h 52"/>
              <a:gd name="T52" fmla="*/ 188 w 192"/>
              <a:gd name="T53" fmla="*/ 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52">
                <a:moveTo>
                  <a:pt x="188" y="5"/>
                </a:moveTo>
                <a:cubicBezTo>
                  <a:pt x="173" y="5"/>
                  <a:pt x="173" y="5"/>
                  <a:pt x="173" y="5"/>
                </a:cubicBezTo>
                <a:cubicBezTo>
                  <a:pt x="172" y="5"/>
                  <a:pt x="170" y="7"/>
                  <a:pt x="170" y="8"/>
                </a:cubicBezTo>
                <a:cubicBezTo>
                  <a:pt x="163" y="3"/>
                  <a:pt x="154" y="0"/>
                  <a:pt x="143" y="0"/>
                </a:cubicBezTo>
                <a:cubicBezTo>
                  <a:pt x="133" y="0"/>
                  <a:pt x="124" y="3"/>
                  <a:pt x="117" y="8"/>
                </a:cubicBezTo>
                <a:cubicBezTo>
                  <a:pt x="117" y="6"/>
                  <a:pt x="115" y="5"/>
                  <a:pt x="114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5" y="5"/>
                  <a:pt x="74" y="6"/>
                  <a:pt x="73" y="7"/>
                </a:cubicBezTo>
                <a:cubicBezTo>
                  <a:pt x="67" y="2"/>
                  <a:pt x="58" y="0"/>
                  <a:pt x="48" y="0"/>
                </a:cubicBezTo>
                <a:cubicBezTo>
                  <a:pt x="38" y="0"/>
                  <a:pt x="28" y="3"/>
                  <a:pt x="21" y="9"/>
                </a:cubicBezTo>
                <a:cubicBezTo>
                  <a:pt x="21" y="7"/>
                  <a:pt x="20" y="5"/>
                  <a:pt x="18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5"/>
                  <a:pt x="0" y="7"/>
                  <a:pt x="0" y="9"/>
                </a:cubicBezTo>
                <a:cubicBezTo>
                  <a:pt x="0" y="12"/>
                  <a:pt x="1" y="13"/>
                  <a:pt x="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4" y="17"/>
                  <a:pt x="13" y="21"/>
                  <a:pt x="13" y="26"/>
                </a:cubicBezTo>
                <a:cubicBezTo>
                  <a:pt x="13" y="40"/>
                  <a:pt x="29" y="52"/>
                  <a:pt x="48" y="52"/>
                </a:cubicBezTo>
                <a:cubicBezTo>
                  <a:pt x="68" y="52"/>
                  <a:pt x="84" y="40"/>
                  <a:pt x="84" y="26"/>
                </a:cubicBezTo>
                <a:cubicBezTo>
                  <a:pt x="84" y="21"/>
                  <a:pt x="83" y="17"/>
                  <a:pt x="80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9" y="17"/>
                  <a:pt x="107" y="21"/>
                  <a:pt x="107" y="26"/>
                </a:cubicBezTo>
                <a:cubicBezTo>
                  <a:pt x="107" y="40"/>
                  <a:pt x="123" y="52"/>
                  <a:pt x="143" y="52"/>
                </a:cubicBezTo>
                <a:cubicBezTo>
                  <a:pt x="163" y="52"/>
                  <a:pt x="179" y="40"/>
                  <a:pt x="179" y="26"/>
                </a:cubicBezTo>
                <a:cubicBezTo>
                  <a:pt x="179" y="21"/>
                  <a:pt x="177" y="17"/>
                  <a:pt x="174" y="13"/>
                </a:cubicBezTo>
                <a:cubicBezTo>
                  <a:pt x="188" y="13"/>
                  <a:pt x="188" y="13"/>
                  <a:pt x="188" y="13"/>
                </a:cubicBezTo>
                <a:cubicBezTo>
                  <a:pt x="190" y="13"/>
                  <a:pt x="192" y="12"/>
                  <a:pt x="192" y="9"/>
                </a:cubicBezTo>
                <a:cubicBezTo>
                  <a:pt x="192" y="7"/>
                  <a:pt x="190" y="5"/>
                  <a:pt x="188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92"/>
          <p:cNvSpPr/>
          <p:nvPr/>
        </p:nvSpPr>
        <p:spPr bwMode="auto">
          <a:xfrm>
            <a:off x="10107885" y="4662489"/>
            <a:ext cx="426982" cy="111125"/>
          </a:xfrm>
          <a:custGeom>
            <a:avLst/>
            <a:gdLst>
              <a:gd name="T0" fmla="*/ 138 w 147"/>
              <a:gd name="T1" fmla="*/ 20 h 38"/>
              <a:gd name="T2" fmla="*/ 105 w 147"/>
              <a:gd name="T3" fmla="*/ 8 h 38"/>
              <a:gd name="T4" fmla="*/ 88 w 147"/>
              <a:gd name="T5" fmla="*/ 0 h 38"/>
              <a:gd name="T6" fmla="*/ 73 w 147"/>
              <a:gd name="T7" fmla="*/ 5 h 38"/>
              <a:gd name="T8" fmla="*/ 59 w 147"/>
              <a:gd name="T9" fmla="*/ 0 h 38"/>
              <a:gd name="T10" fmla="*/ 42 w 147"/>
              <a:gd name="T11" fmla="*/ 8 h 38"/>
              <a:gd name="T12" fmla="*/ 9 w 147"/>
              <a:gd name="T13" fmla="*/ 20 h 38"/>
              <a:gd name="T14" fmla="*/ 0 w 147"/>
              <a:gd name="T15" fmla="*/ 19 h 38"/>
              <a:gd name="T16" fmla="*/ 0 w 147"/>
              <a:gd name="T17" fmla="*/ 19 h 38"/>
              <a:gd name="T18" fmla="*/ 0 w 147"/>
              <a:gd name="T19" fmla="*/ 20 h 38"/>
              <a:gd name="T20" fmla="*/ 42 w 147"/>
              <a:gd name="T21" fmla="*/ 38 h 38"/>
              <a:gd name="T22" fmla="*/ 51 w 147"/>
              <a:gd name="T23" fmla="*/ 38 h 38"/>
              <a:gd name="T24" fmla="*/ 73 w 147"/>
              <a:gd name="T25" fmla="*/ 23 h 38"/>
              <a:gd name="T26" fmla="*/ 96 w 147"/>
              <a:gd name="T27" fmla="*/ 38 h 38"/>
              <a:gd name="T28" fmla="*/ 105 w 147"/>
              <a:gd name="T29" fmla="*/ 38 h 38"/>
              <a:gd name="T30" fmla="*/ 147 w 147"/>
              <a:gd name="T31" fmla="*/ 20 h 38"/>
              <a:gd name="T32" fmla="*/ 147 w 147"/>
              <a:gd name="T33" fmla="*/ 19 h 38"/>
              <a:gd name="T34" fmla="*/ 146 w 147"/>
              <a:gd name="T35" fmla="*/ 19 h 38"/>
              <a:gd name="T36" fmla="*/ 138 w 147"/>
              <a:gd name="T37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7" h="38">
                <a:moveTo>
                  <a:pt x="138" y="20"/>
                </a:moveTo>
                <a:cubicBezTo>
                  <a:pt x="128" y="20"/>
                  <a:pt x="114" y="18"/>
                  <a:pt x="105" y="8"/>
                </a:cubicBezTo>
                <a:cubicBezTo>
                  <a:pt x="100" y="3"/>
                  <a:pt x="94" y="0"/>
                  <a:pt x="88" y="0"/>
                </a:cubicBezTo>
                <a:cubicBezTo>
                  <a:pt x="80" y="0"/>
                  <a:pt x="75" y="4"/>
                  <a:pt x="73" y="5"/>
                </a:cubicBezTo>
                <a:cubicBezTo>
                  <a:pt x="72" y="4"/>
                  <a:pt x="66" y="0"/>
                  <a:pt x="59" y="0"/>
                </a:cubicBezTo>
                <a:cubicBezTo>
                  <a:pt x="53" y="0"/>
                  <a:pt x="47" y="3"/>
                  <a:pt x="42" y="8"/>
                </a:cubicBezTo>
                <a:cubicBezTo>
                  <a:pt x="32" y="18"/>
                  <a:pt x="19" y="20"/>
                  <a:pt x="9" y="20"/>
                </a:cubicBezTo>
                <a:cubicBezTo>
                  <a:pt x="4" y="20"/>
                  <a:pt x="1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13" y="38"/>
                  <a:pt x="42" y="38"/>
                </a:cubicBezTo>
                <a:cubicBezTo>
                  <a:pt x="45" y="38"/>
                  <a:pt x="48" y="38"/>
                  <a:pt x="51" y="38"/>
                </a:cubicBezTo>
                <a:cubicBezTo>
                  <a:pt x="52" y="38"/>
                  <a:pt x="68" y="32"/>
                  <a:pt x="73" y="23"/>
                </a:cubicBezTo>
                <a:cubicBezTo>
                  <a:pt x="79" y="32"/>
                  <a:pt x="95" y="38"/>
                  <a:pt x="96" y="38"/>
                </a:cubicBezTo>
                <a:cubicBezTo>
                  <a:pt x="99" y="38"/>
                  <a:pt x="102" y="38"/>
                  <a:pt x="105" y="38"/>
                </a:cubicBezTo>
                <a:cubicBezTo>
                  <a:pt x="134" y="38"/>
                  <a:pt x="147" y="20"/>
                  <a:pt x="147" y="20"/>
                </a:cubicBezTo>
                <a:cubicBezTo>
                  <a:pt x="147" y="20"/>
                  <a:pt x="147" y="19"/>
                  <a:pt x="147" y="19"/>
                </a:cubicBezTo>
                <a:cubicBezTo>
                  <a:pt x="147" y="19"/>
                  <a:pt x="146" y="19"/>
                  <a:pt x="146" y="19"/>
                </a:cubicBezTo>
                <a:cubicBezTo>
                  <a:pt x="146" y="19"/>
                  <a:pt x="143" y="20"/>
                  <a:pt x="138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93"/>
          <p:cNvSpPr/>
          <p:nvPr/>
        </p:nvSpPr>
        <p:spPr bwMode="auto">
          <a:xfrm>
            <a:off x="4385692" y="5562602"/>
            <a:ext cx="90476" cy="93663"/>
          </a:xfrm>
          <a:custGeom>
            <a:avLst/>
            <a:gdLst>
              <a:gd name="T0" fmla="*/ 15 w 31"/>
              <a:gd name="T1" fmla="*/ 0 h 32"/>
              <a:gd name="T2" fmla="*/ 5 w 31"/>
              <a:gd name="T3" fmla="*/ 4 h 32"/>
              <a:gd name="T4" fmla="*/ 0 w 31"/>
              <a:gd name="T5" fmla="*/ 15 h 32"/>
              <a:gd name="T6" fmla="*/ 5 w 31"/>
              <a:gd name="T7" fmla="*/ 26 h 32"/>
              <a:gd name="T8" fmla="*/ 26 w 31"/>
              <a:gd name="T9" fmla="*/ 26 h 32"/>
              <a:gd name="T10" fmla="*/ 31 w 31"/>
              <a:gd name="T11" fmla="*/ 15 h 32"/>
              <a:gd name="T12" fmla="*/ 26 w 31"/>
              <a:gd name="T13" fmla="*/ 4 h 32"/>
              <a:gd name="T14" fmla="*/ 15 w 31"/>
              <a:gd name="T1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2">
                <a:moveTo>
                  <a:pt x="15" y="0"/>
                </a:moveTo>
                <a:cubicBezTo>
                  <a:pt x="11" y="0"/>
                  <a:pt x="7" y="2"/>
                  <a:pt x="5" y="4"/>
                </a:cubicBezTo>
                <a:cubicBezTo>
                  <a:pt x="2" y="7"/>
                  <a:pt x="0" y="11"/>
                  <a:pt x="0" y="15"/>
                </a:cubicBezTo>
                <a:cubicBezTo>
                  <a:pt x="0" y="19"/>
                  <a:pt x="2" y="23"/>
                  <a:pt x="5" y="26"/>
                </a:cubicBezTo>
                <a:cubicBezTo>
                  <a:pt x="10" y="32"/>
                  <a:pt x="20" y="32"/>
                  <a:pt x="26" y="26"/>
                </a:cubicBezTo>
                <a:cubicBezTo>
                  <a:pt x="29" y="23"/>
                  <a:pt x="31" y="19"/>
                  <a:pt x="31" y="15"/>
                </a:cubicBezTo>
                <a:cubicBezTo>
                  <a:pt x="30" y="11"/>
                  <a:pt x="29" y="7"/>
                  <a:pt x="26" y="4"/>
                </a:cubicBezTo>
                <a:cubicBezTo>
                  <a:pt x="23" y="2"/>
                  <a:pt x="19" y="0"/>
                  <a:pt x="1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94"/>
          <p:cNvSpPr/>
          <p:nvPr/>
        </p:nvSpPr>
        <p:spPr bwMode="auto">
          <a:xfrm>
            <a:off x="3995218" y="5475289"/>
            <a:ext cx="334919" cy="300038"/>
          </a:xfrm>
          <a:custGeom>
            <a:avLst/>
            <a:gdLst>
              <a:gd name="T0" fmla="*/ 0 w 115"/>
              <a:gd name="T1" fmla="*/ 20 h 103"/>
              <a:gd name="T2" fmla="*/ 0 w 115"/>
              <a:gd name="T3" fmla="*/ 83 h 103"/>
              <a:gd name="T4" fmla="*/ 19 w 115"/>
              <a:gd name="T5" fmla="*/ 103 h 103"/>
              <a:gd name="T6" fmla="*/ 115 w 115"/>
              <a:gd name="T7" fmla="*/ 103 h 103"/>
              <a:gd name="T8" fmla="*/ 115 w 115"/>
              <a:gd name="T9" fmla="*/ 0 h 103"/>
              <a:gd name="T10" fmla="*/ 19 w 115"/>
              <a:gd name="T11" fmla="*/ 0 h 103"/>
              <a:gd name="T12" fmla="*/ 0 w 115"/>
              <a:gd name="T13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03">
                <a:moveTo>
                  <a:pt x="0" y="20"/>
                </a:moveTo>
                <a:cubicBezTo>
                  <a:pt x="0" y="83"/>
                  <a:pt x="0" y="83"/>
                  <a:pt x="0" y="83"/>
                </a:cubicBezTo>
                <a:cubicBezTo>
                  <a:pt x="0" y="94"/>
                  <a:pt x="8" y="103"/>
                  <a:pt x="19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5" y="0"/>
                  <a:pt x="115" y="0"/>
                  <a:pt x="11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9"/>
                  <a:pt x="0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95"/>
          <p:cNvSpPr>
            <a:spLocks noEditPoints="1"/>
          </p:cNvSpPr>
          <p:nvPr/>
        </p:nvSpPr>
        <p:spPr bwMode="auto">
          <a:xfrm>
            <a:off x="4353946" y="5475289"/>
            <a:ext cx="201586" cy="300038"/>
          </a:xfrm>
          <a:custGeom>
            <a:avLst/>
            <a:gdLst>
              <a:gd name="T0" fmla="*/ 49 w 69"/>
              <a:gd name="T1" fmla="*/ 0 h 103"/>
              <a:gd name="T2" fmla="*/ 0 w 69"/>
              <a:gd name="T3" fmla="*/ 0 h 103"/>
              <a:gd name="T4" fmla="*/ 0 w 69"/>
              <a:gd name="T5" fmla="*/ 103 h 103"/>
              <a:gd name="T6" fmla="*/ 49 w 69"/>
              <a:gd name="T7" fmla="*/ 103 h 103"/>
              <a:gd name="T8" fmla="*/ 69 w 69"/>
              <a:gd name="T9" fmla="*/ 83 h 103"/>
              <a:gd name="T10" fmla="*/ 69 w 69"/>
              <a:gd name="T11" fmla="*/ 20 h 103"/>
              <a:gd name="T12" fmla="*/ 49 w 69"/>
              <a:gd name="T13" fmla="*/ 0 h 103"/>
              <a:gd name="T14" fmla="*/ 61 w 69"/>
              <a:gd name="T15" fmla="*/ 80 h 103"/>
              <a:gd name="T16" fmla="*/ 58 w 69"/>
              <a:gd name="T17" fmla="*/ 81 h 103"/>
              <a:gd name="T18" fmla="*/ 55 w 69"/>
              <a:gd name="T19" fmla="*/ 80 h 103"/>
              <a:gd name="T20" fmla="*/ 40 w 69"/>
              <a:gd name="T21" fmla="*/ 64 h 103"/>
              <a:gd name="T22" fmla="*/ 26 w 69"/>
              <a:gd name="T23" fmla="*/ 69 h 103"/>
              <a:gd name="T24" fmla="*/ 10 w 69"/>
              <a:gd name="T25" fmla="*/ 62 h 103"/>
              <a:gd name="T26" fmla="*/ 3 w 69"/>
              <a:gd name="T27" fmla="*/ 45 h 103"/>
              <a:gd name="T28" fmla="*/ 10 w 69"/>
              <a:gd name="T29" fmla="*/ 29 h 103"/>
              <a:gd name="T30" fmla="*/ 26 w 69"/>
              <a:gd name="T31" fmla="*/ 22 h 103"/>
              <a:gd name="T32" fmla="*/ 43 w 69"/>
              <a:gd name="T33" fmla="*/ 29 h 103"/>
              <a:gd name="T34" fmla="*/ 50 w 69"/>
              <a:gd name="T35" fmla="*/ 45 h 103"/>
              <a:gd name="T36" fmla="*/ 45 w 69"/>
              <a:gd name="T37" fmla="*/ 59 h 103"/>
              <a:gd name="T38" fmla="*/ 61 w 69"/>
              <a:gd name="T39" fmla="*/ 74 h 103"/>
              <a:gd name="T40" fmla="*/ 61 w 69"/>
              <a:gd name="T41" fmla="*/ 8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" h="103">
                <a:moveTo>
                  <a:pt x="4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3"/>
                  <a:pt x="0" y="103"/>
                  <a:pt x="0" y="103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60" y="103"/>
                  <a:pt x="69" y="94"/>
                  <a:pt x="69" y="83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9"/>
                  <a:pt x="60" y="0"/>
                  <a:pt x="49" y="0"/>
                </a:cubicBezTo>
                <a:close/>
                <a:moveTo>
                  <a:pt x="61" y="80"/>
                </a:moveTo>
                <a:cubicBezTo>
                  <a:pt x="60" y="81"/>
                  <a:pt x="59" y="81"/>
                  <a:pt x="58" y="81"/>
                </a:cubicBezTo>
                <a:cubicBezTo>
                  <a:pt x="57" y="81"/>
                  <a:pt x="56" y="81"/>
                  <a:pt x="55" y="80"/>
                </a:cubicBezTo>
                <a:cubicBezTo>
                  <a:pt x="40" y="64"/>
                  <a:pt x="40" y="64"/>
                  <a:pt x="40" y="64"/>
                </a:cubicBezTo>
                <a:cubicBezTo>
                  <a:pt x="36" y="67"/>
                  <a:pt x="31" y="69"/>
                  <a:pt x="26" y="69"/>
                </a:cubicBezTo>
                <a:cubicBezTo>
                  <a:pt x="20" y="69"/>
                  <a:pt x="14" y="66"/>
                  <a:pt x="10" y="62"/>
                </a:cubicBezTo>
                <a:cubicBezTo>
                  <a:pt x="5" y="57"/>
                  <a:pt x="3" y="51"/>
                  <a:pt x="3" y="45"/>
                </a:cubicBezTo>
                <a:cubicBezTo>
                  <a:pt x="3" y="39"/>
                  <a:pt x="5" y="33"/>
                  <a:pt x="10" y="29"/>
                </a:cubicBezTo>
                <a:cubicBezTo>
                  <a:pt x="14" y="24"/>
                  <a:pt x="20" y="22"/>
                  <a:pt x="26" y="22"/>
                </a:cubicBezTo>
                <a:cubicBezTo>
                  <a:pt x="33" y="22"/>
                  <a:pt x="38" y="24"/>
                  <a:pt x="43" y="29"/>
                </a:cubicBezTo>
                <a:cubicBezTo>
                  <a:pt x="47" y="33"/>
                  <a:pt x="50" y="39"/>
                  <a:pt x="50" y="45"/>
                </a:cubicBezTo>
                <a:cubicBezTo>
                  <a:pt x="50" y="50"/>
                  <a:pt x="48" y="55"/>
                  <a:pt x="45" y="59"/>
                </a:cubicBezTo>
                <a:cubicBezTo>
                  <a:pt x="61" y="74"/>
                  <a:pt x="61" y="74"/>
                  <a:pt x="61" y="74"/>
                </a:cubicBezTo>
                <a:cubicBezTo>
                  <a:pt x="63" y="76"/>
                  <a:pt x="63" y="78"/>
                  <a:pt x="61" y="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96"/>
          <p:cNvSpPr/>
          <p:nvPr/>
        </p:nvSpPr>
        <p:spPr bwMode="auto">
          <a:xfrm>
            <a:off x="6415840" y="5343527"/>
            <a:ext cx="561902" cy="560388"/>
          </a:xfrm>
          <a:custGeom>
            <a:avLst/>
            <a:gdLst>
              <a:gd name="T0" fmla="*/ 192 w 193"/>
              <a:gd name="T1" fmla="*/ 42 h 192"/>
              <a:gd name="T2" fmla="*/ 186 w 193"/>
              <a:gd name="T3" fmla="*/ 5 h 192"/>
              <a:gd name="T4" fmla="*/ 182 w 193"/>
              <a:gd name="T5" fmla="*/ 1 h 192"/>
              <a:gd name="T6" fmla="*/ 177 w 193"/>
              <a:gd name="T7" fmla="*/ 1 h 192"/>
              <a:gd name="T8" fmla="*/ 145 w 193"/>
              <a:gd name="T9" fmla="*/ 22 h 192"/>
              <a:gd name="T10" fmla="*/ 143 w 193"/>
              <a:gd name="T11" fmla="*/ 30 h 192"/>
              <a:gd name="T12" fmla="*/ 151 w 193"/>
              <a:gd name="T13" fmla="*/ 32 h 192"/>
              <a:gd name="T14" fmla="*/ 166 w 193"/>
              <a:gd name="T15" fmla="*/ 22 h 192"/>
              <a:gd name="T16" fmla="*/ 124 w 193"/>
              <a:gd name="T17" fmla="*/ 120 h 192"/>
              <a:gd name="T18" fmla="*/ 59 w 193"/>
              <a:gd name="T19" fmla="*/ 62 h 192"/>
              <a:gd name="T20" fmla="*/ 54 w 193"/>
              <a:gd name="T21" fmla="*/ 60 h 192"/>
              <a:gd name="T22" fmla="*/ 49 w 193"/>
              <a:gd name="T23" fmla="*/ 64 h 192"/>
              <a:gd name="T24" fmla="*/ 1 w 193"/>
              <a:gd name="T25" fmla="*/ 184 h 192"/>
              <a:gd name="T26" fmla="*/ 4 w 193"/>
              <a:gd name="T27" fmla="*/ 192 h 192"/>
              <a:gd name="T28" fmla="*/ 6 w 193"/>
              <a:gd name="T29" fmla="*/ 192 h 192"/>
              <a:gd name="T30" fmla="*/ 12 w 193"/>
              <a:gd name="T31" fmla="*/ 189 h 192"/>
              <a:gd name="T32" fmla="*/ 57 w 193"/>
              <a:gd name="T33" fmla="*/ 76 h 192"/>
              <a:gd name="T34" fmla="*/ 122 w 193"/>
              <a:gd name="T35" fmla="*/ 134 h 192"/>
              <a:gd name="T36" fmla="*/ 127 w 193"/>
              <a:gd name="T37" fmla="*/ 136 h 192"/>
              <a:gd name="T38" fmla="*/ 131 w 193"/>
              <a:gd name="T39" fmla="*/ 132 h 192"/>
              <a:gd name="T40" fmla="*/ 178 w 193"/>
              <a:gd name="T41" fmla="*/ 25 h 192"/>
              <a:gd name="T42" fmla="*/ 181 w 193"/>
              <a:gd name="T43" fmla="*/ 44 h 192"/>
              <a:gd name="T44" fmla="*/ 187 w 193"/>
              <a:gd name="T45" fmla="*/ 49 h 192"/>
              <a:gd name="T46" fmla="*/ 188 w 193"/>
              <a:gd name="T47" fmla="*/ 49 h 192"/>
              <a:gd name="T48" fmla="*/ 192 w 193"/>
              <a:gd name="T49" fmla="*/ 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" h="192">
                <a:moveTo>
                  <a:pt x="192" y="42"/>
                </a:moveTo>
                <a:cubicBezTo>
                  <a:pt x="186" y="5"/>
                  <a:pt x="186" y="5"/>
                  <a:pt x="186" y="5"/>
                </a:cubicBezTo>
                <a:cubicBezTo>
                  <a:pt x="186" y="3"/>
                  <a:pt x="184" y="2"/>
                  <a:pt x="182" y="1"/>
                </a:cubicBezTo>
                <a:cubicBezTo>
                  <a:pt x="181" y="0"/>
                  <a:pt x="179" y="0"/>
                  <a:pt x="177" y="1"/>
                </a:cubicBezTo>
                <a:cubicBezTo>
                  <a:pt x="145" y="22"/>
                  <a:pt x="145" y="22"/>
                  <a:pt x="145" y="22"/>
                </a:cubicBezTo>
                <a:cubicBezTo>
                  <a:pt x="142" y="24"/>
                  <a:pt x="142" y="27"/>
                  <a:pt x="143" y="30"/>
                </a:cubicBezTo>
                <a:cubicBezTo>
                  <a:pt x="145" y="33"/>
                  <a:pt x="149" y="33"/>
                  <a:pt x="151" y="32"/>
                </a:cubicBezTo>
                <a:cubicBezTo>
                  <a:pt x="166" y="22"/>
                  <a:pt x="166" y="22"/>
                  <a:pt x="166" y="22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59" y="62"/>
                  <a:pt x="59" y="62"/>
                  <a:pt x="59" y="62"/>
                </a:cubicBezTo>
                <a:cubicBezTo>
                  <a:pt x="57" y="60"/>
                  <a:pt x="55" y="60"/>
                  <a:pt x="54" y="60"/>
                </a:cubicBezTo>
                <a:cubicBezTo>
                  <a:pt x="52" y="61"/>
                  <a:pt x="50" y="62"/>
                  <a:pt x="49" y="64"/>
                </a:cubicBezTo>
                <a:cubicBezTo>
                  <a:pt x="1" y="184"/>
                  <a:pt x="1" y="184"/>
                  <a:pt x="1" y="184"/>
                </a:cubicBezTo>
                <a:cubicBezTo>
                  <a:pt x="0" y="187"/>
                  <a:pt x="1" y="191"/>
                  <a:pt x="4" y="192"/>
                </a:cubicBezTo>
                <a:cubicBezTo>
                  <a:pt x="5" y="192"/>
                  <a:pt x="6" y="192"/>
                  <a:pt x="6" y="192"/>
                </a:cubicBezTo>
                <a:cubicBezTo>
                  <a:pt x="9" y="192"/>
                  <a:pt x="11" y="191"/>
                  <a:pt x="12" y="189"/>
                </a:cubicBezTo>
                <a:cubicBezTo>
                  <a:pt x="57" y="76"/>
                  <a:pt x="57" y="76"/>
                  <a:pt x="57" y="76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4" y="135"/>
                  <a:pt x="125" y="136"/>
                  <a:pt x="127" y="136"/>
                </a:cubicBezTo>
                <a:cubicBezTo>
                  <a:pt x="129" y="135"/>
                  <a:pt x="131" y="134"/>
                  <a:pt x="131" y="132"/>
                </a:cubicBezTo>
                <a:cubicBezTo>
                  <a:pt x="178" y="25"/>
                  <a:pt x="178" y="25"/>
                  <a:pt x="178" y="25"/>
                </a:cubicBezTo>
                <a:cubicBezTo>
                  <a:pt x="181" y="44"/>
                  <a:pt x="181" y="44"/>
                  <a:pt x="181" y="44"/>
                </a:cubicBezTo>
                <a:cubicBezTo>
                  <a:pt x="182" y="47"/>
                  <a:pt x="184" y="49"/>
                  <a:pt x="187" y="49"/>
                </a:cubicBezTo>
                <a:cubicBezTo>
                  <a:pt x="187" y="49"/>
                  <a:pt x="187" y="49"/>
                  <a:pt x="188" y="49"/>
                </a:cubicBezTo>
                <a:cubicBezTo>
                  <a:pt x="191" y="48"/>
                  <a:pt x="193" y="45"/>
                  <a:pt x="192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97"/>
          <p:cNvSpPr/>
          <p:nvPr/>
        </p:nvSpPr>
        <p:spPr bwMode="auto">
          <a:xfrm>
            <a:off x="7626945" y="5343527"/>
            <a:ext cx="561902" cy="560388"/>
          </a:xfrm>
          <a:custGeom>
            <a:avLst/>
            <a:gdLst>
              <a:gd name="T0" fmla="*/ 192 w 193"/>
              <a:gd name="T1" fmla="*/ 177 h 192"/>
              <a:gd name="T2" fmla="*/ 171 w 193"/>
              <a:gd name="T3" fmla="*/ 145 h 192"/>
              <a:gd name="T4" fmla="*/ 163 w 193"/>
              <a:gd name="T5" fmla="*/ 143 h 192"/>
              <a:gd name="T6" fmla="*/ 161 w 193"/>
              <a:gd name="T7" fmla="*/ 151 h 192"/>
              <a:gd name="T8" fmla="*/ 171 w 193"/>
              <a:gd name="T9" fmla="*/ 166 h 192"/>
              <a:gd name="T10" fmla="*/ 73 w 193"/>
              <a:gd name="T11" fmla="*/ 124 h 192"/>
              <a:gd name="T12" fmla="*/ 131 w 193"/>
              <a:gd name="T13" fmla="*/ 59 h 192"/>
              <a:gd name="T14" fmla="*/ 133 w 193"/>
              <a:gd name="T15" fmla="*/ 53 h 192"/>
              <a:gd name="T16" fmla="*/ 129 w 193"/>
              <a:gd name="T17" fmla="*/ 49 h 192"/>
              <a:gd name="T18" fmla="*/ 9 w 193"/>
              <a:gd name="T19" fmla="*/ 1 h 192"/>
              <a:gd name="T20" fmla="*/ 1 w 193"/>
              <a:gd name="T21" fmla="*/ 4 h 192"/>
              <a:gd name="T22" fmla="*/ 4 w 193"/>
              <a:gd name="T23" fmla="*/ 12 h 192"/>
              <a:gd name="T24" fmla="*/ 117 w 193"/>
              <a:gd name="T25" fmla="*/ 57 h 192"/>
              <a:gd name="T26" fmla="*/ 59 w 193"/>
              <a:gd name="T27" fmla="*/ 122 h 192"/>
              <a:gd name="T28" fmla="*/ 57 w 193"/>
              <a:gd name="T29" fmla="*/ 127 h 192"/>
              <a:gd name="T30" fmla="*/ 61 w 193"/>
              <a:gd name="T31" fmla="*/ 131 h 192"/>
              <a:gd name="T32" fmla="*/ 168 w 193"/>
              <a:gd name="T33" fmla="*/ 178 h 192"/>
              <a:gd name="T34" fmla="*/ 149 w 193"/>
              <a:gd name="T35" fmla="*/ 181 h 192"/>
              <a:gd name="T36" fmla="*/ 144 w 193"/>
              <a:gd name="T37" fmla="*/ 188 h 192"/>
              <a:gd name="T38" fmla="*/ 150 w 193"/>
              <a:gd name="T39" fmla="*/ 192 h 192"/>
              <a:gd name="T40" fmla="*/ 151 w 193"/>
              <a:gd name="T41" fmla="*/ 192 h 192"/>
              <a:gd name="T42" fmla="*/ 188 w 193"/>
              <a:gd name="T43" fmla="*/ 186 h 192"/>
              <a:gd name="T44" fmla="*/ 192 w 193"/>
              <a:gd name="T45" fmla="*/ 182 h 192"/>
              <a:gd name="T46" fmla="*/ 192 w 193"/>
              <a:gd name="T47" fmla="*/ 17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3" h="192">
                <a:moveTo>
                  <a:pt x="192" y="177"/>
                </a:moveTo>
                <a:cubicBezTo>
                  <a:pt x="171" y="145"/>
                  <a:pt x="171" y="145"/>
                  <a:pt x="171" y="145"/>
                </a:cubicBezTo>
                <a:cubicBezTo>
                  <a:pt x="169" y="142"/>
                  <a:pt x="166" y="142"/>
                  <a:pt x="163" y="143"/>
                </a:cubicBezTo>
                <a:cubicBezTo>
                  <a:pt x="160" y="145"/>
                  <a:pt x="160" y="149"/>
                  <a:pt x="161" y="151"/>
                </a:cubicBezTo>
                <a:cubicBezTo>
                  <a:pt x="171" y="166"/>
                  <a:pt x="171" y="166"/>
                  <a:pt x="171" y="166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131" y="59"/>
                  <a:pt x="131" y="59"/>
                  <a:pt x="131" y="59"/>
                </a:cubicBezTo>
                <a:cubicBezTo>
                  <a:pt x="133" y="57"/>
                  <a:pt x="133" y="55"/>
                  <a:pt x="133" y="53"/>
                </a:cubicBezTo>
                <a:cubicBezTo>
                  <a:pt x="132" y="52"/>
                  <a:pt x="131" y="50"/>
                  <a:pt x="129" y="49"/>
                </a:cubicBezTo>
                <a:cubicBezTo>
                  <a:pt x="9" y="1"/>
                  <a:pt x="9" y="1"/>
                  <a:pt x="9" y="1"/>
                </a:cubicBezTo>
                <a:cubicBezTo>
                  <a:pt x="6" y="0"/>
                  <a:pt x="2" y="1"/>
                  <a:pt x="1" y="4"/>
                </a:cubicBezTo>
                <a:cubicBezTo>
                  <a:pt x="0" y="7"/>
                  <a:pt x="1" y="10"/>
                  <a:pt x="4" y="12"/>
                </a:cubicBezTo>
                <a:cubicBezTo>
                  <a:pt x="117" y="57"/>
                  <a:pt x="117" y="57"/>
                  <a:pt x="117" y="57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8" y="123"/>
                  <a:pt x="57" y="125"/>
                  <a:pt x="57" y="127"/>
                </a:cubicBezTo>
                <a:cubicBezTo>
                  <a:pt x="58" y="129"/>
                  <a:pt x="59" y="131"/>
                  <a:pt x="61" y="131"/>
                </a:cubicBezTo>
                <a:cubicBezTo>
                  <a:pt x="168" y="178"/>
                  <a:pt x="168" y="178"/>
                  <a:pt x="168" y="178"/>
                </a:cubicBezTo>
                <a:cubicBezTo>
                  <a:pt x="149" y="181"/>
                  <a:pt x="149" y="181"/>
                  <a:pt x="149" y="181"/>
                </a:cubicBezTo>
                <a:cubicBezTo>
                  <a:pt x="146" y="181"/>
                  <a:pt x="144" y="184"/>
                  <a:pt x="144" y="188"/>
                </a:cubicBezTo>
                <a:cubicBezTo>
                  <a:pt x="145" y="190"/>
                  <a:pt x="147" y="192"/>
                  <a:pt x="150" y="192"/>
                </a:cubicBezTo>
                <a:cubicBezTo>
                  <a:pt x="150" y="192"/>
                  <a:pt x="151" y="192"/>
                  <a:pt x="151" y="192"/>
                </a:cubicBezTo>
                <a:cubicBezTo>
                  <a:pt x="188" y="186"/>
                  <a:pt x="188" y="186"/>
                  <a:pt x="188" y="186"/>
                </a:cubicBezTo>
                <a:cubicBezTo>
                  <a:pt x="190" y="185"/>
                  <a:pt x="191" y="184"/>
                  <a:pt x="192" y="182"/>
                </a:cubicBezTo>
                <a:cubicBezTo>
                  <a:pt x="193" y="181"/>
                  <a:pt x="193" y="179"/>
                  <a:pt x="192" y="1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98"/>
          <p:cNvSpPr>
            <a:spLocks noEditPoints="1"/>
          </p:cNvSpPr>
          <p:nvPr/>
        </p:nvSpPr>
        <p:spPr bwMode="auto">
          <a:xfrm>
            <a:off x="361903" y="5343527"/>
            <a:ext cx="380950" cy="498475"/>
          </a:xfrm>
          <a:custGeom>
            <a:avLst/>
            <a:gdLst>
              <a:gd name="T0" fmla="*/ 105 w 131"/>
              <a:gd name="T1" fmla="*/ 142 h 171"/>
              <a:gd name="T2" fmla="*/ 101 w 131"/>
              <a:gd name="T3" fmla="*/ 143 h 171"/>
              <a:gd name="T4" fmla="*/ 29 w 131"/>
              <a:gd name="T5" fmla="*/ 143 h 171"/>
              <a:gd name="T6" fmla="*/ 25 w 131"/>
              <a:gd name="T7" fmla="*/ 139 h 171"/>
              <a:gd name="T8" fmla="*/ 29 w 131"/>
              <a:gd name="T9" fmla="*/ 135 h 171"/>
              <a:gd name="T10" fmla="*/ 101 w 131"/>
              <a:gd name="T11" fmla="*/ 135 h 171"/>
              <a:gd name="T12" fmla="*/ 104 w 131"/>
              <a:gd name="T13" fmla="*/ 136 h 171"/>
              <a:gd name="T14" fmla="*/ 101 w 131"/>
              <a:gd name="T15" fmla="*/ 117 h 171"/>
              <a:gd name="T16" fmla="*/ 101 w 131"/>
              <a:gd name="T17" fmla="*/ 117 h 171"/>
              <a:gd name="T18" fmla="*/ 29 w 131"/>
              <a:gd name="T19" fmla="*/ 117 h 171"/>
              <a:gd name="T20" fmla="*/ 25 w 131"/>
              <a:gd name="T21" fmla="*/ 113 h 171"/>
              <a:gd name="T22" fmla="*/ 29 w 131"/>
              <a:gd name="T23" fmla="*/ 109 h 171"/>
              <a:gd name="T24" fmla="*/ 101 w 131"/>
              <a:gd name="T25" fmla="*/ 109 h 171"/>
              <a:gd name="T26" fmla="*/ 103 w 131"/>
              <a:gd name="T27" fmla="*/ 109 h 171"/>
              <a:gd name="T28" fmla="*/ 104 w 131"/>
              <a:gd name="T29" fmla="*/ 107 h 171"/>
              <a:gd name="T30" fmla="*/ 110 w 131"/>
              <a:gd name="T31" fmla="*/ 105 h 171"/>
              <a:gd name="T32" fmla="*/ 111 w 131"/>
              <a:gd name="T33" fmla="*/ 105 h 171"/>
              <a:gd name="T34" fmla="*/ 113 w 131"/>
              <a:gd name="T35" fmla="*/ 105 h 171"/>
              <a:gd name="T36" fmla="*/ 118 w 131"/>
              <a:gd name="T37" fmla="*/ 106 h 171"/>
              <a:gd name="T38" fmla="*/ 131 w 131"/>
              <a:gd name="T39" fmla="*/ 101 h 171"/>
              <a:gd name="T40" fmla="*/ 131 w 131"/>
              <a:gd name="T41" fmla="*/ 1 h 171"/>
              <a:gd name="T42" fmla="*/ 130 w 131"/>
              <a:gd name="T43" fmla="*/ 0 h 171"/>
              <a:gd name="T44" fmla="*/ 1 w 131"/>
              <a:gd name="T45" fmla="*/ 0 h 171"/>
              <a:gd name="T46" fmla="*/ 0 w 131"/>
              <a:gd name="T47" fmla="*/ 1 h 171"/>
              <a:gd name="T48" fmla="*/ 0 w 131"/>
              <a:gd name="T49" fmla="*/ 170 h 171"/>
              <a:gd name="T50" fmla="*/ 1 w 131"/>
              <a:gd name="T51" fmla="*/ 171 h 171"/>
              <a:gd name="T52" fmla="*/ 113 w 131"/>
              <a:gd name="T53" fmla="*/ 171 h 171"/>
              <a:gd name="T54" fmla="*/ 112 w 131"/>
              <a:gd name="T55" fmla="*/ 169 h 171"/>
              <a:gd name="T56" fmla="*/ 105 w 131"/>
              <a:gd name="T57" fmla="*/ 142 h 171"/>
              <a:gd name="T58" fmla="*/ 29 w 131"/>
              <a:gd name="T59" fmla="*/ 28 h 171"/>
              <a:gd name="T60" fmla="*/ 101 w 131"/>
              <a:gd name="T61" fmla="*/ 28 h 171"/>
              <a:gd name="T62" fmla="*/ 105 w 131"/>
              <a:gd name="T63" fmla="*/ 33 h 171"/>
              <a:gd name="T64" fmla="*/ 101 w 131"/>
              <a:gd name="T65" fmla="*/ 37 h 171"/>
              <a:gd name="T66" fmla="*/ 29 w 131"/>
              <a:gd name="T67" fmla="*/ 37 h 171"/>
              <a:gd name="T68" fmla="*/ 25 w 131"/>
              <a:gd name="T69" fmla="*/ 33 h 171"/>
              <a:gd name="T70" fmla="*/ 29 w 131"/>
              <a:gd name="T71" fmla="*/ 28 h 171"/>
              <a:gd name="T72" fmla="*/ 29 w 131"/>
              <a:gd name="T73" fmla="*/ 55 h 171"/>
              <a:gd name="T74" fmla="*/ 101 w 131"/>
              <a:gd name="T75" fmla="*/ 55 h 171"/>
              <a:gd name="T76" fmla="*/ 105 w 131"/>
              <a:gd name="T77" fmla="*/ 59 h 171"/>
              <a:gd name="T78" fmla="*/ 101 w 131"/>
              <a:gd name="T79" fmla="*/ 63 h 171"/>
              <a:gd name="T80" fmla="*/ 29 w 131"/>
              <a:gd name="T81" fmla="*/ 63 h 171"/>
              <a:gd name="T82" fmla="*/ 25 w 131"/>
              <a:gd name="T83" fmla="*/ 59 h 171"/>
              <a:gd name="T84" fmla="*/ 29 w 131"/>
              <a:gd name="T85" fmla="*/ 55 h 171"/>
              <a:gd name="T86" fmla="*/ 29 w 131"/>
              <a:gd name="T87" fmla="*/ 82 h 171"/>
              <a:gd name="T88" fmla="*/ 101 w 131"/>
              <a:gd name="T89" fmla="*/ 82 h 171"/>
              <a:gd name="T90" fmla="*/ 105 w 131"/>
              <a:gd name="T91" fmla="*/ 86 h 171"/>
              <a:gd name="T92" fmla="*/ 101 w 131"/>
              <a:gd name="T93" fmla="*/ 90 h 171"/>
              <a:gd name="T94" fmla="*/ 29 w 131"/>
              <a:gd name="T95" fmla="*/ 90 h 171"/>
              <a:gd name="T96" fmla="*/ 25 w 131"/>
              <a:gd name="T97" fmla="*/ 86 h 171"/>
              <a:gd name="T98" fmla="*/ 29 w 131"/>
              <a:gd name="T99" fmla="*/ 8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1" h="171">
                <a:moveTo>
                  <a:pt x="105" y="142"/>
                </a:moveTo>
                <a:cubicBezTo>
                  <a:pt x="104" y="143"/>
                  <a:pt x="103" y="143"/>
                  <a:pt x="101" y="143"/>
                </a:cubicBezTo>
                <a:cubicBezTo>
                  <a:pt x="29" y="143"/>
                  <a:pt x="29" y="143"/>
                  <a:pt x="29" y="143"/>
                </a:cubicBezTo>
                <a:cubicBezTo>
                  <a:pt x="27" y="143"/>
                  <a:pt x="25" y="142"/>
                  <a:pt x="25" y="139"/>
                </a:cubicBezTo>
                <a:cubicBezTo>
                  <a:pt x="25" y="137"/>
                  <a:pt x="27" y="135"/>
                  <a:pt x="29" y="135"/>
                </a:cubicBezTo>
                <a:cubicBezTo>
                  <a:pt x="101" y="135"/>
                  <a:pt x="101" y="135"/>
                  <a:pt x="101" y="135"/>
                </a:cubicBezTo>
                <a:cubicBezTo>
                  <a:pt x="102" y="135"/>
                  <a:pt x="103" y="136"/>
                  <a:pt x="104" y="136"/>
                </a:cubicBezTo>
                <a:cubicBezTo>
                  <a:pt x="102" y="128"/>
                  <a:pt x="102" y="121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27" y="117"/>
                  <a:pt x="25" y="115"/>
                  <a:pt x="25" y="113"/>
                </a:cubicBezTo>
                <a:cubicBezTo>
                  <a:pt x="25" y="110"/>
                  <a:pt x="27" y="109"/>
                  <a:pt x="29" y="109"/>
                </a:cubicBezTo>
                <a:cubicBezTo>
                  <a:pt x="101" y="109"/>
                  <a:pt x="101" y="109"/>
                  <a:pt x="101" y="109"/>
                </a:cubicBezTo>
                <a:cubicBezTo>
                  <a:pt x="102" y="109"/>
                  <a:pt x="102" y="109"/>
                  <a:pt x="103" y="109"/>
                </a:cubicBezTo>
                <a:cubicBezTo>
                  <a:pt x="103" y="108"/>
                  <a:pt x="104" y="107"/>
                  <a:pt x="104" y="107"/>
                </a:cubicBezTo>
                <a:cubicBezTo>
                  <a:pt x="106" y="105"/>
                  <a:pt x="108" y="105"/>
                  <a:pt x="110" y="105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13" y="105"/>
                  <a:pt x="113" y="105"/>
                  <a:pt x="113" y="105"/>
                </a:cubicBezTo>
                <a:cubicBezTo>
                  <a:pt x="114" y="105"/>
                  <a:pt x="116" y="106"/>
                  <a:pt x="118" y="106"/>
                </a:cubicBezTo>
                <a:cubicBezTo>
                  <a:pt x="123" y="106"/>
                  <a:pt x="127" y="103"/>
                  <a:pt x="131" y="10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1" y="1"/>
                  <a:pt x="131" y="0"/>
                  <a:pt x="13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1"/>
                  <a:pt x="0" y="171"/>
                  <a:pt x="1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71"/>
                  <a:pt x="112" y="170"/>
                  <a:pt x="112" y="169"/>
                </a:cubicBezTo>
                <a:cubicBezTo>
                  <a:pt x="109" y="163"/>
                  <a:pt x="106" y="152"/>
                  <a:pt x="105" y="142"/>
                </a:cubicBezTo>
                <a:close/>
                <a:moveTo>
                  <a:pt x="29" y="28"/>
                </a:moveTo>
                <a:cubicBezTo>
                  <a:pt x="101" y="28"/>
                  <a:pt x="101" y="28"/>
                  <a:pt x="101" y="28"/>
                </a:cubicBezTo>
                <a:cubicBezTo>
                  <a:pt x="104" y="28"/>
                  <a:pt x="105" y="30"/>
                  <a:pt x="105" y="33"/>
                </a:cubicBezTo>
                <a:cubicBezTo>
                  <a:pt x="105" y="35"/>
                  <a:pt x="104" y="37"/>
                  <a:pt x="101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7" y="37"/>
                  <a:pt x="25" y="35"/>
                  <a:pt x="25" y="33"/>
                </a:cubicBezTo>
                <a:cubicBezTo>
                  <a:pt x="25" y="30"/>
                  <a:pt x="27" y="28"/>
                  <a:pt x="29" y="28"/>
                </a:cubicBezTo>
                <a:close/>
                <a:moveTo>
                  <a:pt x="29" y="55"/>
                </a:moveTo>
                <a:cubicBezTo>
                  <a:pt x="101" y="55"/>
                  <a:pt x="101" y="55"/>
                  <a:pt x="101" y="55"/>
                </a:cubicBezTo>
                <a:cubicBezTo>
                  <a:pt x="104" y="55"/>
                  <a:pt x="105" y="57"/>
                  <a:pt x="105" y="59"/>
                </a:cubicBezTo>
                <a:cubicBezTo>
                  <a:pt x="105" y="61"/>
                  <a:pt x="104" y="63"/>
                  <a:pt x="101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7" y="63"/>
                  <a:pt x="25" y="61"/>
                  <a:pt x="25" y="59"/>
                </a:cubicBezTo>
                <a:cubicBezTo>
                  <a:pt x="25" y="57"/>
                  <a:pt x="27" y="55"/>
                  <a:pt x="29" y="55"/>
                </a:cubicBezTo>
                <a:close/>
                <a:moveTo>
                  <a:pt x="29" y="82"/>
                </a:moveTo>
                <a:cubicBezTo>
                  <a:pt x="101" y="82"/>
                  <a:pt x="101" y="82"/>
                  <a:pt x="101" y="82"/>
                </a:cubicBezTo>
                <a:cubicBezTo>
                  <a:pt x="104" y="82"/>
                  <a:pt x="105" y="84"/>
                  <a:pt x="105" y="86"/>
                </a:cubicBezTo>
                <a:cubicBezTo>
                  <a:pt x="105" y="88"/>
                  <a:pt x="104" y="90"/>
                  <a:pt x="101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7" y="90"/>
                  <a:pt x="25" y="88"/>
                  <a:pt x="25" y="86"/>
                </a:cubicBezTo>
                <a:cubicBezTo>
                  <a:pt x="25" y="84"/>
                  <a:pt x="27" y="82"/>
                  <a:pt x="29" y="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99"/>
          <p:cNvSpPr>
            <a:spLocks noEditPoints="1"/>
          </p:cNvSpPr>
          <p:nvPr/>
        </p:nvSpPr>
        <p:spPr bwMode="auto">
          <a:xfrm>
            <a:off x="679362" y="5610227"/>
            <a:ext cx="241269" cy="293688"/>
          </a:xfrm>
          <a:custGeom>
            <a:avLst/>
            <a:gdLst>
              <a:gd name="T0" fmla="*/ 82 w 83"/>
              <a:gd name="T1" fmla="*/ 22 h 101"/>
              <a:gd name="T2" fmla="*/ 81 w 83"/>
              <a:gd name="T3" fmla="*/ 22 h 101"/>
              <a:gd name="T4" fmla="*/ 74 w 83"/>
              <a:gd name="T5" fmla="*/ 23 h 101"/>
              <a:gd name="T6" fmla="*/ 42 w 83"/>
              <a:gd name="T7" fmla="*/ 1 h 101"/>
              <a:gd name="T8" fmla="*/ 41 w 83"/>
              <a:gd name="T9" fmla="*/ 0 h 101"/>
              <a:gd name="T10" fmla="*/ 41 w 83"/>
              <a:gd name="T11" fmla="*/ 1 h 101"/>
              <a:gd name="T12" fmla="*/ 9 w 83"/>
              <a:gd name="T13" fmla="*/ 23 h 101"/>
              <a:gd name="T14" fmla="*/ 9 w 83"/>
              <a:gd name="T15" fmla="*/ 23 h 101"/>
              <a:gd name="T16" fmla="*/ 2 w 83"/>
              <a:gd name="T17" fmla="*/ 22 h 101"/>
              <a:gd name="T18" fmla="*/ 1 w 83"/>
              <a:gd name="T19" fmla="*/ 22 h 101"/>
              <a:gd name="T20" fmla="*/ 0 w 83"/>
              <a:gd name="T21" fmla="*/ 23 h 101"/>
              <a:gd name="T22" fmla="*/ 10 w 83"/>
              <a:gd name="T23" fmla="*/ 74 h 101"/>
              <a:gd name="T24" fmla="*/ 33 w 83"/>
              <a:gd name="T25" fmla="*/ 94 h 101"/>
              <a:gd name="T26" fmla="*/ 40 w 83"/>
              <a:gd name="T27" fmla="*/ 101 h 101"/>
              <a:gd name="T28" fmla="*/ 41 w 83"/>
              <a:gd name="T29" fmla="*/ 101 h 101"/>
              <a:gd name="T30" fmla="*/ 42 w 83"/>
              <a:gd name="T31" fmla="*/ 101 h 101"/>
              <a:gd name="T32" fmla="*/ 50 w 83"/>
              <a:gd name="T33" fmla="*/ 94 h 101"/>
              <a:gd name="T34" fmla="*/ 73 w 83"/>
              <a:gd name="T35" fmla="*/ 74 h 101"/>
              <a:gd name="T36" fmla="*/ 83 w 83"/>
              <a:gd name="T37" fmla="*/ 23 h 101"/>
              <a:gd name="T38" fmla="*/ 82 w 83"/>
              <a:gd name="T39" fmla="*/ 22 h 101"/>
              <a:gd name="T40" fmla="*/ 54 w 83"/>
              <a:gd name="T41" fmla="*/ 67 h 101"/>
              <a:gd name="T42" fmla="*/ 28 w 83"/>
              <a:gd name="T43" fmla="*/ 67 h 101"/>
              <a:gd name="T44" fmla="*/ 24 w 83"/>
              <a:gd name="T45" fmla="*/ 63 h 101"/>
              <a:gd name="T46" fmla="*/ 28 w 83"/>
              <a:gd name="T47" fmla="*/ 59 h 101"/>
              <a:gd name="T48" fmla="*/ 54 w 83"/>
              <a:gd name="T49" fmla="*/ 59 h 101"/>
              <a:gd name="T50" fmla="*/ 58 w 83"/>
              <a:gd name="T51" fmla="*/ 63 h 101"/>
              <a:gd name="T52" fmla="*/ 54 w 83"/>
              <a:gd name="T53" fmla="*/ 67 h 101"/>
              <a:gd name="T54" fmla="*/ 59 w 83"/>
              <a:gd name="T55" fmla="*/ 48 h 101"/>
              <a:gd name="T56" fmla="*/ 23 w 83"/>
              <a:gd name="T57" fmla="*/ 48 h 101"/>
              <a:gd name="T58" fmla="*/ 19 w 83"/>
              <a:gd name="T59" fmla="*/ 44 h 101"/>
              <a:gd name="T60" fmla="*/ 23 w 83"/>
              <a:gd name="T61" fmla="*/ 40 h 101"/>
              <a:gd name="T62" fmla="*/ 59 w 83"/>
              <a:gd name="T63" fmla="*/ 40 h 101"/>
              <a:gd name="T64" fmla="*/ 63 w 83"/>
              <a:gd name="T65" fmla="*/ 44 h 101"/>
              <a:gd name="T66" fmla="*/ 59 w 83"/>
              <a:gd name="T67" fmla="*/ 4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101">
                <a:moveTo>
                  <a:pt x="82" y="22"/>
                </a:moveTo>
                <a:cubicBezTo>
                  <a:pt x="82" y="22"/>
                  <a:pt x="82" y="22"/>
                  <a:pt x="81" y="22"/>
                </a:cubicBezTo>
                <a:cubicBezTo>
                  <a:pt x="79" y="22"/>
                  <a:pt x="77" y="23"/>
                  <a:pt x="74" y="23"/>
                </a:cubicBezTo>
                <a:cubicBezTo>
                  <a:pt x="54" y="23"/>
                  <a:pt x="43" y="1"/>
                  <a:pt x="42" y="1"/>
                </a:cubicBezTo>
                <a:cubicBezTo>
                  <a:pt x="42" y="0"/>
                  <a:pt x="42" y="0"/>
                  <a:pt x="41" y="0"/>
                </a:cubicBezTo>
                <a:cubicBezTo>
                  <a:pt x="41" y="0"/>
                  <a:pt x="41" y="0"/>
                  <a:pt x="41" y="1"/>
                </a:cubicBezTo>
                <a:cubicBezTo>
                  <a:pt x="40" y="1"/>
                  <a:pt x="2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3"/>
                  <a:pt x="4" y="22"/>
                  <a:pt x="2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0" y="23"/>
                  <a:pt x="0" y="23"/>
                </a:cubicBezTo>
                <a:cubicBezTo>
                  <a:pt x="1" y="25"/>
                  <a:pt x="3" y="62"/>
                  <a:pt x="10" y="74"/>
                </a:cubicBezTo>
                <a:cubicBezTo>
                  <a:pt x="18" y="87"/>
                  <a:pt x="26" y="91"/>
                  <a:pt x="33" y="94"/>
                </a:cubicBezTo>
                <a:cubicBezTo>
                  <a:pt x="37" y="96"/>
                  <a:pt x="40" y="98"/>
                  <a:pt x="40" y="101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3" y="98"/>
                  <a:pt x="46" y="96"/>
                  <a:pt x="50" y="94"/>
                </a:cubicBezTo>
                <a:cubicBezTo>
                  <a:pt x="57" y="91"/>
                  <a:pt x="65" y="87"/>
                  <a:pt x="73" y="74"/>
                </a:cubicBezTo>
                <a:cubicBezTo>
                  <a:pt x="80" y="62"/>
                  <a:pt x="82" y="25"/>
                  <a:pt x="83" y="23"/>
                </a:cubicBezTo>
                <a:cubicBezTo>
                  <a:pt x="83" y="23"/>
                  <a:pt x="82" y="22"/>
                  <a:pt x="82" y="22"/>
                </a:cubicBezTo>
                <a:close/>
                <a:moveTo>
                  <a:pt x="54" y="67"/>
                </a:moveTo>
                <a:cubicBezTo>
                  <a:pt x="28" y="67"/>
                  <a:pt x="28" y="67"/>
                  <a:pt x="28" y="67"/>
                </a:cubicBezTo>
                <a:cubicBezTo>
                  <a:pt x="25" y="67"/>
                  <a:pt x="24" y="66"/>
                  <a:pt x="24" y="63"/>
                </a:cubicBezTo>
                <a:cubicBezTo>
                  <a:pt x="24" y="61"/>
                  <a:pt x="25" y="59"/>
                  <a:pt x="28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7" y="59"/>
                  <a:pt x="58" y="61"/>
                  <a:pt x="58" y="63"/>
                </a:cubicBezTo>
                <a:cubicBezTo>
                  <a:pt x="58" y="66"/>
                  <a:pt x="57" y="67"/>
                  <a:pt x="54" y="67"/>
                </a:cubicBezTo>
                <a:close/>
                <a:moveTo>
                  <a:pt x="59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7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61" y="40"/>
                  <a:pt x="63" y="42"/>
                  <a:pt x="63" y="44"/>
                </a:cubicBezTo>
                <a:cubicBezTo>
                  <a:pt x="63" y="47"/>
                  <a:pt x="61" y="48"/>
                  <a:pt x="59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00"/>
          <p:cNvSpPr>
            <a:spLocks noEditPoints="1"/>
          </p:cNvSpPr>
          <p:nvPr/>
        </p:nvSpPr>
        <p:spPr bwMode="auto">
          <a:xfrm>
            <a:off x="3122206" y="5632452"/>
            <a:ext cx="220634" cy="271463"/>
          </a:xfrm>
          <a:custGeom>
            <a:avLst/>
            <a:gdLst>
              <a:gd name="T0" fmla="*/ 75 w 76"/>
              <a:gd name="T1" fmla="*/ 20 h 93"/>
              <a:gd name="T2" fmla="*/ 74 w 76"/>
              <a:gd name="T3" fmla="*/ 20 h 93"/>
              <a:gd name="T4" fmla="*/ 68 w 76"/>
              <a:gd name="T5" fmla="*/ 21 h 93"/>
              <a:gd name="T6" fmla="*/ 39 w 76"/>
              <a:gd name="T7" fmla="*/ 1 h 93"/>
              <a:gd name="T8" fmla="*/ 38 w 76"/>
              <a:gd name="T9" fmla="*/ 0 h 93"/>
              <a:gd name="T10" fmla="*/ 37 w 76"/>
              <a:gd name="T11" fmla="*/ 1 h 93"/>
              <a:gd name="T12" fmla="*/ 8 w 76"/>
              <a:gd name="T13" fmla="*/ 21 h 93"/>
              <a:gd name="T14" fmla="*/ 1 w 76"/>
              <a:gd name="T15" fmla="*/ 20 h 93"/>
              <a:gd name="T16" fmla="*/ 0 w 76"/>
              <a:gd name="T17" fmla="*/ 20 h 93"/>
              <a:gd name="T18" fmla="*/ 0 w 76"/>
              <a:gd name="T19" fmla="*/ 21 h 93"/>
              <a:gd name="T20" fmla="*/ 9 w 76"/>
              <a:gd name="T21" fmla="*/ 68 h 93"/>
              <a:gd name="T22" fmla="*/ 30 w 76"/>
              <a:gd name="T23" fmla="*/ 87 h 93"/>
              <a:gd name="T24" fmla="*/ 37 w 76"/>
              <a:gd name="T25" fmla="*/ 93 h 93"/>
              <a:gd name="T26" fmla="*/ 38 w 76"/>
              <a:gd name="T27" fmla="*/ 93 h 93"/>
              <a:gd name="T28" fmla="*/ 39 w 76"/>
              <a:gd name="T29" fmla="*/ 93 h 93"/>
              <a:gd name="T30" fmla="*/ 46 w 76"/>
              <a:gd name="T31" fmla="*/ 87 h 93"/>
              <a:gd name="T32" fmla="*/ 67 w 76"/>
              <a:gd name="T33" fmla="*/ 68 h 93"/>
              <a:gd name="T34" fmla="*/ 76 w 76"/>
              <a:gd name="T35" fmla="*/ 21 h 93"/>
              <a:gd name="T36" fmla="*/ 75 w 76"/>
              <a:gd name="T37" fmla="*/ 20 h 93"/>
              <a:gd name="T38" fmla="*/ 49 w 76"/>
              <a:gd name="T39" fmla="*/ 62 h 93"/>
              <a:gd name="T40" fmla="*/ 25 w 76"/>
              <a:gd name="T41" fmla="*/ 62 h 93"/>
              <a:gd name="T42" fmla="*/ 21 w 76"/>
              <a:gd name="T43" fmla="*/ 58 h 93"/>
              <a:gd name="T44" fmla="*/ 25 w 76"/>
              <a:gd name="T45" fmla="*/ 54 h 93"/>
              <a:gd name="T46" fmla="*/ 49 w 76"/>
              <a:gd name="T47" fmla="*/ 54 h 93"/>
              <a:gd name="T48" fmla="*/ 54 w 76"/>
              <a:gd name="T49" fmla="*/ 58 h 93"/>
              <a:gd name="T50" fmla="*/ 49 w 76"/>
              <a:gd name="T51" fmla="*/ 62 h 93"/>
              <a:gd name="T52" fmla="*/ 54 w 76"/>
              <a:gd name="T53" fmla="*/ 45 h 93"/>
              <a:gd name="T54" fmla="*/ 21 w 76"/>
              <a:gd name="T55" fmla="*/ 45 h 93"/>
              <a:gd name="T56" fmla="*/ 17 w 76"/>
              <a:gd name="T57" fmla="*/ 41 h 93"/>
              <a:gd name="T58" fmla="*/ 21 w 76"/>
              <a:gd name="T59" fmla="*/ 37 h 93"/>
              <a:gd name="T60" fmla="*/ 54 w 76"/>
              <a:gd name="T61" fmla="*/ 37 h 93"/>
              <a:gd name="T62" fmla="*/ 58 w 76"/>
              <a:gd name="T63" fmla="*/ 41 h 93"/>
              <a:gd name="T64" fmla="*/ 54 w 76"/>
              <a:gd name="T65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" h="93">
                <a:moveTo>
                  <a:pt x="75" y="20"/>
                </a:moveTo>
                <a:cubicBezTo>
                  <a:pt x="75" y="20"/>
                  <a:pt x="75" y="20"/>
                  <a:pt x="74" y="20"/>
                </a:cubicBezTo>
                <a:cubicBezTo>
                  <a:pt x="72" y="21"/>
                  <a:pt x="70" y="21"/>
                  <a:pt x="68" y="21"/>
                </a:cubicBezTo>
                <a:cubicBezTo>
                  <a:pt x="50" y="21"/>
                  <a:pt x="39" y="1"/>
                  <a:pt x="39" y="1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7" y="0"/>
                  <a:pt x="37" y="1"/>
                </a:cubicBezTo>
                <a:cubicBezTo>
                  <a:pt x="37" y="1"/>
                  <a:pt x="26" y="21"/>
                  <a:pt x="8" y="21"/>
                </a:cubicBezTo>
                <a:cubicBezTo>
                  <a:pt x="6" y="21"/>
                  <a:pt x="3" y="21"/>
                  <a:pt x="1" y="20"/>
                </a:cubicBezTo>
                <a:cubicBezTo>
                  <a:pt x="1" y="20"/>
                  <a:pt x="1" y="20"/>
                  <a:pt x="0" y="2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3" y="57"/>
                  <a:pt x="9" y="68"/>
                </a:cubicBezTo>
                <a:cubicBezTo>
                  <a:pt x="16" y="81"/>
                  <a:pt x="24" y="84"/>
                  <a:pt x="30" y="87"/>
                </a:cubicBezTo>
                <a:cubicBezTo>
                  <a:pt x="34" y="89"/>
                  <a:pt x="36" y="90"/>
                  <a:pt x="37" y="93"/>
                </a:cubicBezTo>
                <a:cubicBezTo>
                  <a:pt x="37" y="93"/>
                  <a:pt x="37" y="93"/>
                  <a:pt x="38" y="93"/>
                </a:cubicBezTo>
                <a:cubicBezTo>
                  <a:pt x="38" y="93"/>
                  <a:pt x="39" y="93"/>
                  <a:pt x="39" y="93"/>
                </a:cubicBezTo>
                <a:cubicBezTo>
                  <a:pt x="39" y="90"/>
                  <a:pt x="42" y="89"/>
                  <a:pt x="46" y="87"/>
                </a:cubicBezTo>
                <a:cubicBezTo>
                  <a:pt x="52" y="84"/>
                  <a:pt x="60" y="81"/>
                  <a:pt x="67" y="68"/>
                </a:cubicBezTo>
                <a:cubicBezTo>
                  <a:pt x="73" y="57"/>
                  <a:pt x="75" y="23"/>
                  <a:pt x="76" y="21"/>
                </a:cubicBezTo>
                <a:cubicBezTo>
                  <a:pt x="76" y="21"/>
                  <a:pt x="75" y="21"/>
                  <a:pt x="75" y="20"/>
                </a:cubicBezTo>
                <a:close/>
                <a:moveTo>
                  <a:pt x="49" y="62"/>
                </a:moveTo>
                <a:cubicBezTo>
                  <a:pt x="25" y="62"/>
                  <a:pt x="25" y="62"/>
                  <a:pt x="25" y="62"/>
                </a:cubicBezTo>
                <a:cubicBezTo>
                  <a:pt x="23" y="62"/>
                  <a:pt x="21" y="61"/>
                  <a:pt x="21" y="58"/>
                </a:cubicBezTo>
                <a:cubicBezTo>
                  <a:pt x="21" y="56"/>
                  <a:pt x="23" y="54"/>
                  <a:pt x="25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52" y="54"/>
                  <a:pt x="54" y="56"/>
                  <a:pt x="54" y="58"/>
                </a:cubicBezTo>
                <a:cubicBezTo>
                  <a:pt x="54" y="61"/>
                  <a:pt x="52" y="62"/>
                  <a:pt x="49" y="62"/>
                </a:cubicBezTo>
                <a:close/>
                <a:moveTo>
                  <a:pt x="54" y="45"/>
                </a:moveTo>
                <a:cubicBezTo>
                  <a:pt x="21" y="45"/>
                  <a:pt x="21" y="45"/>
                  <a:pt x="21" y="45"/>
                </a:cubicBezTo>
                <a:cubicBezTo>
                  <a:pt x="19" y="45"/>
                  <a:pt x="17" y="43"/>
                  <a:pt x="17" y="41"/>
                </a:cubicBezTo>
                <a:cubicBezTo>
                  <a:pt x="17" y="39"/>
                  <a:pt x="19" y="37"/>
                  <a:pt x="21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6" y="37"/>
                  <a:pt x="58" y="39"/>
                  <a:pt x="58" y="41"/>
                </a:cubicBezTo>
                <a:cubicBezTo>
                  <a:pt x="58" y="43"/>
                  <a:pt x="56" y="45"/>
                  <a:pt x="54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01"/>
          <p:cNvSpPr>
            <a:spLocks noEditPoints="1"/>
          </p:cNvSpPr>
          <p:nvPr/>
        </p:nvSpPr>
        <p:spPr bwMode="auto">
          <a:xfrm>
            <a:off x="2784113" y="5343527"/>
            <a:ext cx="488886" cy="493713"/>
          </a:xfrm>
          <a:custGeom>
            <a:avLst/>
            <a:gdLst>
              <a:gd name="T0" fmla="*/ 111 w 168"/>
              <a:gd name="T1" fmla="*/ 113 h 169"/>
              <a:gd name="T2" fmla="*/ 117 w 168"/>
              <a:gd name="T3" fmla="*/ 111 h 169"/>
              <a:gd name="T4" fmla="*/ 118 w 168"/>
              <a:gd name="T5" fmla="*/ 111 h 169"/>
              <a:gd name="T6" fmla="*/ 119 w 168"/>
              <a:gd name="T7" fmla="*/ 111 h 169"/>
              <a:gd name="T8" fmla="*/ 124 w 168"/>
              <a:gd name="T9" fmla="*/ 112 h 169"/>
              <a:gd name="T10" fmla="*/ 146 w 168"/>
              <a:gd name="T11" fmla="*/ 96 h 169"/>
              <a:gd name="T12" fmla="*/ 154 w 168"/>
              <a:gd name="T13" fmla="*/ 91 h 169"/>
              <a:gd name="T14" fmla="*/ 162 w 168"/>
              <a:gd name="T15" fmla="*/ 96 h 169"/>
              <a:gd name="T16" fmla="*/ 166 w 168"/>
              <a:gd name="T17" fmla="*/ 102 h 169"/>
              <a:gd name="T18" fmla="*/ 168 w 168"/>
              <a:gd name="T19" fmla="*/ 85 h 169"/>
              <a:gd name="T20" fmla="*/ 84 w 168"/>
              <a:gd name="T21" fmla="*/ 0 h 169"/>
              <a:gd name="T22" fmla="*/ 0 w 168"/>
              <a:gd name="T23" fmla="*/ 85 h 169"/>
              <a:gd name="T24" fmla="*/ 84 w 168"/>
              <a:gd name="T25" fmla="*/ 169 h 169"/>
              <a:gd name="T26" fmla="*/ 115 w 168"/>
              <a:gd name="T27" fmla="*/ 163 h 169"/>
              <a:gd name="T28" fmla="*/ 108 w 168"/>
              <a:gd name="T29" fmla="*/ 121 h 169"/>
              <a:gd name="T30" fmla="*/ 111 w 168"/>
              <a:gd name="T31" fmla="*/ 113 h 169"/>
              <a:gd name="T32" fmla="*/ 88 w 168"/>
              <a:gd name="T33" fmla="*/ 129 h 169"/>
              <a:gd name="T34" fmla="*/ 88 w 168"/>
              <a:gd name="T35" fmla="*/ 144 h 169"/>
              <a:gd name="T36" fmla="*/ 79 w 168"/>
              <a:gd name="T37" fmla="*/ 144 h 169"/>
              <a:gd name="T38" fmla="*/ 79 w 168"/>
              <a:gd name="T39" fmla="*/ 129 h 169"/>
              <a:gd name="T40" fmla="*/ 57 w 168"/>
              <a:gd name="T41" fmla="*/ 123 h 169"/>
              <a:gd name="T42" fmla="*/ 60 w 168"/>
              <a:gd name="T43" fmla="*/ 113 h 169"/>
              <a:gd name="T44" fmla="*/ 81 w 168"/>
              <a:gd name="T45" fmla="*/ 120 h 169"/>
              <a:gd name="T46" fmla="*/ 98 w 168"/>
              <a:gd name="T47" fmla="*/ 105 h 169"/>
              <a:gd name="T48" fmla="*/ 82 w 168"/>
              <a:gd name="T49" fmla="*/ 88 h 169"/>
              <a:gd name="T50" fmla="*/ 58 w 168"/>
              <a:gd name="T51" fmla="*/ 63 h 169"/>
              <a:gd name="T52" fmla="*/ 80 w 168"/>
              <a:gd name="T53" fmla="*/ 40 h 169"/>
              <a:gd name="T54" fmla="*/ 80 w 168"/>
              <a:gd name="T55" fmla="*/ 26 h 169"/>
              <a:gd name="T56" fmla="*/ 89 w 168"/>
              <a:gd name="T57" fmla="*/ 26 h 169"/>
              <a:gd name="T58" fmla="*/ 89 w 168"/>
              <a:gd name="T59" fmla="*/ 40 h 169"/>
              <a:gd name="T60" fmla="*/ 108 w 168"/>
              <a:gd name="T61" fmla="*/ 45 h 169"/>
              <a:gd name="T62" fmla="*/ 104 w 168"/>
              <a:gd name="T63" fmla="*/ 54 h 169"/>
              <a:gd name="T64" fmla="*/ 86 w 168"/>
              <a:gd name="T65" fmla="*/ 49 h 169"/>
              <a:gd name="T66" fmla="*/ 71 w 168"/>
              <a:gd name="T67" fmla="*/ 62 h 169"/>
              <a:gd name="T68" fmla="*/ 88 w 168"/>
              <a:gd name="T69" fmla="*/ 78 h 169"/>
              <a:gd name="T70" fmla="*/ 111 w 168"/>
              <a:gd name="T71" fmla="*/ 104 h 169"/>
              <a:gd name="T72" fmla="*/ 88 w 168"/>
              <a:gd name="T73" fmla="*/ 12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8" h="169">
                <a:moveTo>
                  <a:pt x="111" y="113"/>
                </a:moveTo>
                <a:cubicBezTo>
                  <a:pt x="113" y="112"/>
                  <a:pt x="115" y="111"/>
                  <a:pt x="117" y="111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21" y="112"/>
                  <a:pt x="122" y="112"/>
                  <a:pt x="124" y="112"/>
                </a:cubicBezTo>
                <a:cubicBezTo>
                  <a:pt x="137" y="112"/>
                  <a:pt x="146" y="96"/>
                  <a:pt x="146" y="96"/>
                </a:cubicBezTo>
                <a:cubicBezTo>
                  <a:pt x="147" y="93"/>
                  <a:pt x="150" y="91"/>
                  <a:pt x="154" y="91"/>
                </a:cubicBezTo>
                <a:cubicBezTo>
                  <a:pt x="157" y="91"/>
                  <a:pt x="160" y="93"/>
                  <a:pt x="162" y="96"/>
                </a:cubicBezTo>
                <a:cubicBezTo>
                  <a:pt x="162" y="96"/>
                  <a:pt x="164" y="99"/>
                  <a:pt x="166" y="102"/>
                </a:cubicBezTo>
                <a:cubicBezTo>
                  <a:pt x="168" y="96"/>
                  <a:pt x="168" y="91"/>
                  <a:pt x="168" y="85"/>
                </a:cubicBezTo>
                <a:cubicBezTo>
                  <a:pt x="168" y="38"/>
                  <a:pt x="130" y="0"/>
                  <a:pt x="84" y="0"/>
                </a:cubicBezTo>
                <a:cubicBezTo>
                  <a:pt x="37" y="0"/>
                  <a:pt x="0" y="38"/>
                  <a:pt x="0" y="85"/>
                </a:cubicBezTo>
                <a:cubicBezTo>
                  <a:pt x="0" y="131"/>
                  <a:pt x="37" y="169"/>
                  <a:pt x="84" y="169"/>
                </a:cubicBezTo>
                <a:cubicBezTo>
                  <a:pt x="95" y="169"/>
                  <a:pt x="105" y="167"/>
                  <a:pt x="115" y="163"/>
                </a:cubicBezTo>
                <a:cubicBezTo>
                  <a:pt x="110" y="149"/>
                  <a:pt x="108" y="126"/>
                  <a:pt x="108" y="121"/>
                </a:cubicBezTo>
                <a:cubicBezTo>
                  <a:pt x="108" y="118"/>
                  <a:pt x="109" y="115"/>
                  <a:pt x="111" y="113"/>
                </a:cubicBezTo>
                <a:close/>
                <a:moveTo>
                  <a:pt x="88" y="129"/>
                </a:moveTo>
                <a:cubicBezTo>
                  <a:pt x="88" y="144"/>
                  <a:pt x="88" y="144"/>
                  <a:pt x="88" y="144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1" y="129"/>
                  <a:pt x="62" y="127"/>
                  <a:pt x="57" y="123"/>
                </a:cubicBezTo>
                <a:cubicBezTo>
                  <a:pt x="60" y="113"/>
                  <a:pt x="60" y="113"/>
                  <a:pt x="60" y="113"/>
                </a:cubicBezTo>
                <a:cubicBezTo>
                  <a:pt x="66" y="117"/>
                  <a:pt x="73" y="120"/>
                  <a:pt x="81" y="120"/>
                </a:cubicBezTo>
                <a:cubicBezTo>
                  <a:pt x="91" y="120"/>
                  <a:pt x="98" y="114"/>
                  <a:pt x="98" y="105"/>
                </a:cubicBezTo>
                <a:cubicBezTo>
                  <a:pt x="98" y="97"/>
                  <a:pt x="93" y="93"/>
                  <a:pt x="82" y="88"/>
                </a:cubicBezTo>
                <a:cubicBezTo>
                  <a:pt x="67" y="83"/>
                  <a:pt x="58" y="76"/>
                  <a:pt x="58" y="63"/>
                </a:cubicBezTo>
                <a:cubicBezTo>
                  <a:pt x="58" y="51"/>
                  <a:pt x="67" y="42"/>
                  <a:pt x="80" y="40"/>
                </a:cubicBezTo>
                <a:cubicBezTo>
                  <a:pt x="80" y="26"/>
                  <a:pt x="80" y="26"/>
                  <a:pt x="80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40"/>
                  <a:pt x="89" y="40"/>
                  <a:pt x="89" y="40"/>
                </a:cubicBezTo>
                <a:cubicBezTo>
                  <a:pt x="98" y="40"/>
                  <a:pt x="103" y="42"/>
                  <a:pt x="108" y="45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1" y="52"/>
                  <a:pt x="95" y="49"/>
                  <a:pt x="86" y="49"/>
                </a:cubicBezTo>
                <a:cubicBezTo>
                  <a:pt x="75" y="49"/>
                  <a:pt x="71" y="56"/>
                  <a:pt x="71" y="62"/>
                </a:cubicBezTo>
                <a:cubicBezTo>
                  <a:pt x="71" y="69"/>
                  <a:pt x="76" y="73"/>
                  <a:pt x="88" y="78"/>
                </a:cubicBezTo>
                <a:cubicBezTo>
                  <a:pt x="103" y="84"/>
                  <a:pt x="111" y="92"/>
                  <a:pt x="111" y="104"/>
                </a:cubicBezTo>
                <a:cubicBezTo>
                  <a:pt x="111" y="116"/>
                  <a:pt x="103" y="126"/>
                  <a:pt x="88" y="1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02"/>
          <p:cNvSpPr>
            <a:spLocks noEditPoints="1"/>
          </p:cNvSpPr>
          <p:nvPr/>
        </p:nvSpPr>
        <p:spPr bwMode="auto">
          <a:xfrm>
            <a:off x="5541242" y="4592639"/>
            <a:ext cx="219047" cy="212725"/>
          </a:xfrm>
          <a:custGeom>
            <a:avLst/>
            <a:gdLst>
              <a:gd name="T0" fmla="*/ 38 w 75"/>
              <a:gd name="T1" fmla="*/ 0 h 73"/>
              <a:gd name="T2" fmla="*/ 0 w 75"/>
              <a:gd name="T3" fmla="*/ 37 h 73"/>
              <a:gd name="T4" fmla="*/ 38 w 75"/>
              <a:gd name="T5" fmla="*/ 73 h 73"/>
              <a:gd name="T6" fmla="*/ 75 w 75"/>
              <a:gd name="T7" fmla="*/ 37 h 73"/>
              <a:gd name="T8" fmla="*/ 38 w 75"/>
              <a:gd name="T9" fmla="*/ 0 h 73"/>
              <a:gd name="T10" fmla="*/ 38 w 75"/>
              <a:gd name="T11" fmla="*/ 60 h 73"/>
              <a:gd name="T12" fmla="*/ 38 w 75"/>
              <a:gd name="T13" fmla="*/ 60 h 73"/>
              <a:gd name="T14" fmla="*/ 33 w 75"/>
              <a:gd name="T15" fmla="*/ 56 h 73"/>
              <a:gd name="T16" fmla="*/ 33 w 75"/>
              <a:gd name="T17" fmla="*/ 53 h 73"/>
              <a:gd name="T18" fmla="*/ 37 w 75"/>
              <a:gd name="T19" fmla="*/ 49 h 73"/>
              <a:gd name="T20" fmla="*/ 37 w 75"/>
              <a:gd name="T21" fmla="*/ 49 h 73"/>
              <a:gd name="T22" fmla="*/ 42 w 75"/>
              <a:gd name="T23" fmla="*/ 53 h 73"/>
              <a:gd name="T24" fmla="*/ 42 w 75"/>
              <a:gd name="T25" fmla="*/ 56 h 73"/>
              <a:gd name="T26" fmla="*/ 38 w 75"/>
              <a:gd name="T27" fmla="*/ 60 h 73"/>
              <a:gd name="T28" fmla="*/ 42 w 75"/>
              <a:gd name="T29" fmla="*/ 41 h 73"/>
              <a:gd name="T30" fmla="*/ 38 w 75"/>
              <a:gd name="T31" fmla="*/ 45 h 73"/>
              <a:gd name="T32" fmla="*/ 34 w 75"/>
              <a:gd name="T33" fmla="*/ 41 h 73"/>
              <a:gd name="T34" fmla="*/ 34 w 75"/>
              <a:gd name="T35" fmla="*/ 17 h 73"/>
              <a:gd name="T36" fmla="*/ 38 w 75"/>
              <a:gd name="T37" fmla="*/ 13 h 73"/>
              <a:gd name="T38" fmla="*/ 42 w 75"/>
              <a:gd name="T39" fmla="*/ 17 h 73"/>
              <a:gd name="T40" fmla="*/ 42 w 75"/>
              <a:gd name="T41" fmla="*/ 4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73">
                <a:moveTo>
                  <a:pt x="38" y="0"/>
                </a:moveTo>
                <a:cubicBezTo>
                  <a:pt x="17" y="0"/>
                  <a:pt x="0" y="17"/>
                  <a:pt x="0" y="37"/>
                </a:cubicBezTo>
                <a:cubicBezTo>
                  <a:pt x="0" y="57"/>
                  <a:pt x="17" y="73"/>
                  <a:pt x="38" y="73"/>
                </a:cubicBezTo>
                <a:cubicBezTo>
                  <a:pt x="58" y="73"/>
                  <a:pt x="75" y="57"/>
                  <a:pt x="75" y="37"/>
                </a:cubicBezTo>
                <a:cubicBezTo>
                  <a:pt x="75" y="17"/>
                  <a:pt x="58" y="0"/>
                  <a:pt x="38" y="0"/>
                </a:cubicBezTo>
                <a:close/>
                <a:moveTo>
                  <a:pt x="38" y="60"/>
                </a:moveTo>
                <a:cubicBezTo>
                  <a:pt x="38" y="60"/>
                  <a:pt x="38" y="60"/>
                  <a:pt x="38" y="60"/>
                </a:cubicBezTo>
                <a:cubicBezTo>
                  <a:pt x="35" y="60"/>
                  <a:pt x="34" y="58"/>
                  <a:pt x="33" y="56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0"/>
                  <a:pt x="35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40" y="49"/>
                  <a:pt x="41" y="50"/>
                  <a:pt x="42" y="53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58"/>
                  <a:pt x="40" y="60"/>
                  <a:pt x="38" y="60"/>
                </a:cubicBezTo>
                <a:close/>
                <a:moveTo>
                  <a:pt x="42" y="41"/>
                </a:moveTo>
                <a:cubicBezTo>
                  <a:pt x="42" y="43"/>
                  <a:pt x="40" y="45"/>
                  <a:pt x="38" y="45"/>
                </a:cubicBezTo>
                <a:cubicBezTo>
                  <a:pt x="35" y="45"/>
                  <a:pt x="34" y="43"/>
                  <a:pt x="34" y="41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5"/>
                  <a:pt x="35" y="13"/>
                  <a:pt x="38" y="13"/>
                </a:cubicBezTo>
                <a:cubicBezTo>
                  <a:pt x="40" y="13"/>
                  <a:pt x="42" y="15"/>
                  <a:pt x="42" y="17"/>
                </a:cubicBezTo>
                <a:lnTo>
                  <a:pt x="42" y="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Rectangle 103"/>
          <p:cNvSpPr>
            <a:spLocks noChangeArrowheads="1"/>
          </p:cNvSpPr>
          <p:nvPr/>
        </p:nvSpPr>
        <p:spPr bwMode="auto">
          <a:xfrm>
            <a:off x="8841225" y="5346702"/>
            <a:ext cx="20635" cy="554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8904717" y="5346702"/>
            <a:ext cx="46032" cy="446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8992018" y="5346702"/>
            <a:ext cx="23809" cy="446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9061859" y="5346702"/>
            <a:ext cx="34920" cy="446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9145985" y="5346702"/>
            <a:ext cx="23809" cy="446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9198366" y="5346702"/>
            <a:ext cx="69841" cy="446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9298365" y="5346702"/>
            <a:ext cx="22222" cy="446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9376143" y="5346702"/>
            <a:ext cx="23809" cy="554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11"/>
          <p:cNvSpPr>
            <a:spLocks noEditPoints="1"/>
          </p:cNvSpPr>
          <p:nvPr/>
        </p:nvSpPr>
        <p:spPr bwMode="auto">
          <a:xfrm>
            <a:off x="8890431" y="5810252"/>
            <a:ext cx="60317" cy="90488"/>
          </a:xfrm>
          <a:custGeom>
            <a:avLst/>
            <a:gdLst>
              <a:gd name="T0" fmla="*/ 10 w 21"/>
              <a:gd name="T1" fmla="*/ 0 h 31"/>
              <a:gd name="T2" fmla="*/ 0 w 21"/>
              <a:gd name="T3" fmla="*/ 16 h 31"/>
              <a:gd name="T4" fmla="*/ 10 w 21"/>
              <a:gd name="T5" fmla="*/ 31 h 31"/>
              <a:gd name="T6" fmla="*/ 21 w 21"/>
              <a:gd name="T7" fmla="*/ 15 h 31"/>
              <a:gd name="T8" fmla="*/ 10 w 21"/>
              <a:gd name="T9" fmla="*/ 0 h 31"/>
              <a:gd name="T10" fmla="*/ 10 w 21"/>
              <a:gd name="T11" fmla="*/ 28 h 31"/>
              <a:gd name="T12" fmla="*/ 4 w 21"/>
              <a:gd name="T13" fmla="*/ 16 h 31"/>
              <a:gd name="T14" fmla="*/ 10 w 21"/>
              <a:gd name="T15" fmla="*/ 3 h 31"/>
              <a:gd name="T16" fmla="*/ 16 w 21"/>
              <a:gd name="T17" fmla="*/ 15 h 31"/>
              <a:gd name="T18" fmla="*/ 10 w 21"/>
              <a:gd name="T19" fmla="*/ 2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31">
                <a:moveTo>
                  <a:pt x="10" y="0"/>
                </a:moveTo>
                <a:cubicBezTo>
                  <a:pt x="4" y="0"/>
                  <a:pt x="0" y="5"/>
                  <a:pt x="0" y="16"/>
                </a:cubicBezTo>
                <a:cubicBezTo>
                  <a:pt x="0" y="26"/>
                  <a:pt x="4" y="31"/>
                  <a:pt x="10" y="31"/>
                </a:cubicBezTo>
                <a:cubicBezTo>
                  <a:pt x="17" y="31"/>
                  <a:pt x="21" y="26"/>
                  <a:pt x="21" y="15"/>
                </a:cubicBezTo>
                <a:cubicBezTo>
                  <a:pt x="21" y="5"/>
                  <a:pt x="17" y="0"/>
                  <a:pt x="10" y="0"/>
                </a:cubicBezTo>
                <a:close/>
                <a:moveTo>
                  <a:pt x="10" y="28"/>
                </a:moveTo>
                <a:cubicBezTo>
                  <a:pt x="6" y="28"/>
                  <a:pt x="4" y="24"/>
                  <a:pt x="4" y="16"/>
                </a:cubicBezTo>
                <a:cubicBezTo>
                  <a:pt x="4" y="7"/>
                  <a:pt x="6" y="3"/>
                  <a:pt x="10" y="3"/>
                </a:cubicBezTo>
                <a:cubicBezTo>
                  <a:pt x="14" y="3"/>
                  <a:pt x="16" y="8"/>
                  <a:pt x="16" y="15"/>
                </a:cubicBezTo>
                <a:cubicBezTo>
                  <a:pt x="16" y="23"/>
                  <a:pt x="14" y="28"/>
                  <a:pt x="10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12"/>
          <p:cNvSpPr/>
          <p:nvPr/>
        </p:nvSpPr>
        <p:spPr bwMode="auto">
          <a:xfrm>
            <a:off x="8980907" y="5810252"/>
            <a:ext cx="28571" cy="90488"/>
          </a:xfrm>
          <a:custGeom>
            <a:avLst/>
            <a:gdLst>
              <a:gd name="T0" fmla="*/ 0 w 18"/>
              <a:gd name="T1" fmla="*/ 8 h 57"/>
              <a:gd name="T2" fmla="*/ 0 w 18"/>
              <a:gd name="T3" fmla="*/ 13 h 57"/>
              <a:gd name="T4" fmla="*/ 11 w 18"/>
              <a:gd name="T5" fmla="*/ 8 h 57"/>
              <a:gd name="T6" fmla="*/ 11 w 18"/>
              <a:gd name="T7" fmla="*/ 8 h 57"/>
              <a:gd name="T8" fmla="*/ 11 w 18"/>
              <a:gd name="T9" fmla="*/ 57 h 57"/>
              <a:gd name="T10" fmla="*/ 18 w 18"/>
              <a:gd name="T11" fmla="*/ 57 h 57"/>
              <a:gd name="T12" fmla="*/ 18 w 18"/>
              <a:gd name="T13" fmla="*/ 0 h 57"/>
              <a:gd name="T14" fmla="*/ 11 w 18"/>
              <a:gd name="T15" fmla="*/ 0 h 57"/>
              <a:gd name="T16" fmla="*/ 0 w 18"/>
              <a:gd name="T17" fmla="*/ 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57">
                <a:moveTo>
                  <a:pt x="0" y="8"/>
                </a:moveTo>
                <a:lnTo>
                  <a:pt x="0" y="13"/>
                </a:lnTo>
                <a:lnTo>
                  <a:pt x="11" y="8"/>
                </a:lnTo>
                <a:lnTo>
                  <a:pt x="11" y="8"/>
                </a:lnTo>
                <a:lnTo>
                  <a:pt x="11" y="57"/>
                </a:lnTo>
                <a:lnTo>
                  <a:pt x="18" y="57"/>
                </a:lnTo>
                <a:lnTo>
                  <a:pt x="18" y="0"/>
                </a:lnTo>
                <a:lnTo>
                  <a:pt x="11" y="0"/>
                </a:lnTo>
                <a:lnTo>
                  <a:pt x="0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13"/>
          <p:cNvSpPr/>
          <p:nvPr/>
        </p:nvSpPr>
        <p:spPr bwMode="auto">
          <a:xfrm>
            <a:off x="9050748" y="5810252"/>
            <a:ext cx="57143" cy="90488"/>
          </a:xfrm>
          <a:custGeom>
            <a:avLst/>
            <a:gdLst>
              <a:gd name="T0" fmla="*/ 6 w 20"/>
              <a:gd name="T1" fmla="*/ 27 h 31"/>
              <a:gd name="T2" fmla="*/ 9 w 20"/>
              <a:gd name="T3" fmla="*/ 25 h 31"/>
              <a:gd name="T4" fmla="*/ 19 w 20"/>
              <a:gd name="T5" fmla="*/ 9 h 31"/>
              <a:gd name="T6" fmla="*/ 10 w 20"/>
              <a:gd name="T7" fmla="*/ 0 h 31"/>
              <a:gd name="T8" fmla="*/ 1 w 20"/>
              <a:gd name="T9" fmla="*/ 3 h 31"/>
              <a:gd name="T10" fmla="*/ 2 w 20"/>
              <a:gd name="T11" fmla="*/ 6 h 31"/>
              <a:gd name="T12" fmla="*/ 9 w 20"/>
              <a:gd name="T13" fmla="*/ 3 h 31"/>
              <a:gd name="T14" fmla="*/ 15 w 20"/>
              <a:gd name="T15" fmla="*/ 9 h 31"/>
              <a:gd name="T16" fmla="*/ 4 w 20"/>
              <a:gd name="T17" fmla="*/ 25 h 31"/>
              <a:gd name="T18" fmla="*/ 0 w 20"/>
              <a:gd name="T19" fmla="*/ 28 h 31"/>
              <a:gd name="T20" fmla="*/ 0 w 20"/>
              <a:gd name="T21" fmla="*/ 31 h 31"/>
              <a:gd name="T22" fmla="*/ 20 w 20"/>
              <a:gd name="T23" fmla="*/ 31 h 31"/>
              <a:gd name="T24" fmla="*/ 20 w 20"/>
              <a:gd name="T25" fmla="*/ 27 h 31"/>
              <a:gd name="T26" fmla="*/ 6 w 20"/>
              <a:gd name="T27" fmla="*/ 2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" h="31">
                <a:moveTo>
                  <a:pt x="6" y="27"/>
                </a:moveTo>
                <a:cubicBezTo>
                  <a:pt x="9" y="25"/>
                  <a:pt x="9" y="25"/>
                  <a:pt x="9" y="25"/>
                </a:cubicBezTo>
                <a:cubicBezTo>
                  <a:pt x="15" y="19"/>
                  <a:pt x="19" y="14"/>
                  <a:pt x="19" y="9"/>
                </a:cubicBezTo>
                <a:cubicBezTo>
                  <a:pt x="19" y="4"/>
                  <a:pt x="17" y="0"/>
                  <a:pt x="10" y="0"/>
                </a:cubicBezTo>
                <a:cubicBezTo>
                  <a:pt x="6" y="0"/>
                  <a:pt x="3" y="1"/>
                  <a:pt x="1" y="3"/>
                </a:cubicBezTo>
                <a:cubicBezTo>
                  <a:pt x="2" y="6"/>
                  <a:pt x="2" y="6"/>
                  <a:pt x="2" y="6"/>
                </a:cubicBezTo>
                <a:cubicBezTo>
                  <a:pt x="4" y="4"/>
                  <a:pt x="6" y="3"/>
                  <a:pt x="9" y="3"/>
                </a:cubicBezTo>
                <a:cubicBezTo>
                  <a:pt x="14" y="3"/>
                  <a:pt x="15" y="6"/>
                  <a:pt x="15" y="9"/>
                </a:cubicBezTo>
                <a:cubicBezTo>
                  <a:pt x="15" y="14"/>
                  <a:pt x="12" y="18"/>
                  <a:pt x="4" y="2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1"/>
                  <a:pt x="0" y="31"/>
                  <a:pt x="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27"/>
                  <a:pt x="20" y="27"/>
                  <a:pt x="20" y="27"/>
                </a:cubicBezTo>
                <a:cubicBezTo>
                  <a:pt x="6" y="27"/>
                  <a:pt x="6" y="27"/>
                  <a:pt x="6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14"/>
          <p:cNvSpPr/>
          <p:nvPr/>
        </p:nvSpPr>
        <p:spPr bwMode="auto">
          <a:xfrm>
            <a:off x="9131699" y="5810252"/>
            <a:ext cx="55555" cy="90488"/>
          </a:xfrm>
          <a:custGeom>
            <a:avLst/>
            <a:gdLst>
              <a:gd name="T0" fmla="*/ 12 w 19"/>
              <a:gd name="T1" fmla="*/ 14 h 31"/>
              <a:gd name="T2" fmla="*/ 12 w 19"/>
              <a:gd name="T3" fmla="*/ 14 h 31"/>
              <a:gd name="T4" fmla="*/ 18 w 19"/>
              <a:gd name="T5" fmla="*/ 7 h 31"/>
              <a:gd name="T6" fmla="*/ 9 w 19"/>
              <a:gd name="T7" fmla="*/ 0 h 31"/>
              <a:gd name="T8" fmla="*/ 1 w 19"/>
              <a:gd name="T9" fmla="*/ 2 h 31"/>
              <a:gd name="T10" fmla="*/ 2 w 19"/>
              <a:gd name="T11" fmla="*/ 5 h 31"/>
              <a:gd name="T12" fmla="*/ 8 w 19"/>
              <a:gd name="T13" fmla="*/ 3 h 31"/>
              <a:gd name="T14" fmla="*/ 14 w 19"/>
              <a:gd name="T15" fmla="*/ 8 h 31"/>
              <a:gd name="T16" fmla="*/ 7 w 19"/>
              <a:gd name="T17" fmla="*/ 13 h 31"/>
              <a:gd name="T18" fmla="*/ 5 w 19"/>
              <a:gd name="T19" fmla="*/ 13 h 31"/>
              <a:gd name="T20" fmla="*/ 5 w 19"/>
              <a:gd name="T21" fmla="*/ 16 h 31"/>
              <a:gd name="T22" fmla="*/ 7 w 19"/>
              <a:gd name="T23" fmla="*/ 16 h 31"/>
              <a:gd name="T24" fmla="*/ 15 w 19"/>
              <a:gd name="T25" fmla="*/ 22 h 31"/>
              <a:gd name="T26" fmla="*/ 8 w 19"/>
              <a:gd name="T27" fmla="*/ 28 h 31"/>
              <a:gd name="T28" fmla="*/ 1 w 19"/>
              <a:gd name="T29" fmla="*/ 26 h 31"/>
              <a:gd name="T30" fmla="*/ 0 w 19"/>
              <a:gd name="T31" fmla="*/ 29 h 31"/>
              <a:gd name="T32" fmla="*/ 8 w 19"/>
              <a:gd name="T33" fmla="*/ 31 h 31"/>
              <a:gd name="T34" fmla="*/ 19 w 19"/>
              <a:gd name="T35" fmla="*/ 22 h 31"/>
              <a:gd name="T36" fmla="*/ 12 w 19"/>
              <a:gd name="T37" fmla="*/ 1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" h="31"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6" y="13"/>
                  <a:pt x="18" y="10"/>
                  <a:pt x="18" y="7"/>
                </a:cubicBezTo>
                <a:cubicBezTo>
                  <a:pt x="18" y="3"/>
                  <a:pt x="15" y="0"/>
                  <a:pt x="9" y="0"/>
                </a:cubicBezTo>
                <a:cubicBezTo>
                  <a:pt x="6" y="0"/>
                  <a:pt x="3" y="1"/>
                  <a:pt x="1" y="2"/>
                </a:cubicBezTo>
                <a:cubicBezTo>
                  <a:pt x="2" y="5"/>
                  <a:pt x="2" y="5"/>
                  <a:pt x="2" y="5"/>
                </a:cubicBezTo>
                <a:cubicBezTo>
                  <a:pt x="4" y="4"/>
                  <a:pt x="6" y="3"/>
                  <a:pt x="8" y="3"/>
                </a:cubicBezTo>
                <a:cubicBezTo>
                  <a:pt x="12" y="3"/>
                  <a:pt x="14" y="5"/>
                  <a:pt x="14" y="8"/>
                </a:cubicBezTo>
                <a:cubicBezTo>
                  <a:pt x="14" y="11"/>
                  <a:pt x="10" y="13"/>
                  <a:pt x="7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11" y="16"/>
                  <a:pt x="15" y="18"/>
                  <a:pt x="15" y="22"/>
                </a:cubicBezTo>
                <a:cubicBezTo>
                  <a:pt x="15" y="25"/>
                  <a:pt x="13" y="28"/>
                  <a:pt x="8" y="28"/>
                </a:cubicBezTo>
                <a:cubicBezTo>
                  <a:pt x="5" y="28"/>
                  <a:pt x="2" y="27"/>
                  <a:pt x="1" y="26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30"/>
                  <a:pt x="5" y="31"/>
                  <a:pt x="8" y="31"/>
                </a:cubicBezTo>
                <a:cubicBezTo>
                  <a:pt x="15" y="31"/>
                  <a:pt x="19" y="27"/>
                  <a:pt x="19" y="22"/>
                </a:cubicBezTo>
                <a:cubicBezTo>
                  <a:pt x="19" y="18"/>
                  <a:pt x="16" y="15"/>
                  <a:pt x="12" y="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15"/>
          <p:cNvSpPr>
            <a:spLocks noEditPoints="1"/>
          </p:cNvSpPr>
          <p:nvPr/>
        </p:nvSpPr>
        <p:spPr bwMode="auto">
          <a:xfrm>
            <a:off x="9207890" y="5810252"/>
            <a:ext cx="66666" cy="90488"/>
          </a:xfrm>
          <a:custGeom>
            <a:avLst/>
            <a:gdLst>
              <a:gd name="T0" fmla="*/ 19 w 23"/>
              <a:gd name="T1" fmla="*/ 0 h 31"/>
              <a:gd name="T2" fmla="*/ 14 w 23"/>
              <a:gd name="T3" fmla="*/ 0 h 31"/>
              <a:gd name="T4" fmla="*/ 0 w 23"/>
              <a:gd name="T5" fmla="*/ 20 h 31"/>
              <a:gd name="T6" fmla="*/ 0 w 23"/>
              <a:gd name="T7" fmla="*/ 23 h 31"/>
              <a:gd name="T8" fmla="*/ 15 w 23"/>
              <a:gd name="T9" fmla="*/ 23 h 31"/>
              <a:gd name="T10" fmla="*/ 15 w 23"/>
              <a:gd name="T11" fmla="*/ 31 h 31"/>
              <a:gd name="T12" fmla="*/ 19 w 23"/>
              <a:gd name="T13" fmla="*/ 31 h 31"/>
              <a:gd name="T14" fmla="*/ 19 w 23"/>
              <a:gd name="T15" fmla="*/ 23 h 31"/>
              <a:gd name="T16" fmla="*/ 23 w 23"/>
              <a:gd name="T17" fmla="*/ 23 h 31"/>
              <a:gd name="T18" fmla="*/ 23 w 23"/>
              <a:gd name="T19" fmla="*/ 19 h 31"/>
              <a:gd name="T20" fmla="*/ 19 w 23"/>
              <a:gd name="T21" fmla="*/ 19 h 31"/>
              <a:gd name="T22" fmla="*/ 19 w 23"/>
              <a:gd name="T23" fmla="*/ 0 h 31"/>
              <a:gd name="T24" fmla="*/ 15 w 23"/>
              <a:gd name="T25" fmla="*/ 9 h 31"/>
              <a:gd name="T26" fmla="*/ 15 w 23"/>
              <a:gd name="T27" fmla="*/ 19 h 31"/>
              <a:gd name="T28" fmla="*/ 5 w 23"/>
              <a:gd name="T29" fmla="*/ 19 h 31"/>
              <a:gd name="T30" fmla="*/ 5 w 23"/>
              <a:gd name="T31" fmla="*/ 19 h 31"/>
              <a:gd name="T32" fmla="*/ 12 w 23"/>
              <a:gd name="T33" fmla="*/ 9 h 31"/>
              <a:gd name="T34" fmla="*/ 15 w 23"/>
              <a:gd name="T35" fmla="*/ 4 h 31"/>
              <a:gd name="T36" fmla="*/ 15 w 23"/>
              <a:gd name="T37" fmla="*/ 4 h 31"/>
              <a:gd name="T38" fmla="*/ 15 w 23"/>
              <a:gd name="T39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31">
                <a:moveTo>
                  <a:pt x="19" y="0"/>
                </a:moveTo>
                <a:cubicBezTo>
                  <a:pt x="14" y="0"/>
                  <a:pt x="14" y="0"/>
                  <a:pt x="14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1"/>
                  <a:pt x="15" y="31"/>
                  <a:pt x="15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23"/>
                  <a:pt x="19" y="23"/>
                  <a:pt x="19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9"/>
                  <a:pt x="23" y="19"/>
                  <a:pt x="23" y="19"/>
                </a:cubicBezTo>
                <a:cubicBezTo>
                  <a:pt x="19" y="19"/>
                  <a:pt x="19" y="19"/>
                  <a:pt x="19" y="19"/>
                </a:cubicBezTo>
                <a:lnTo>
                  <a:pt x="19" y="0"/>
                </a:lnTo>
                <a:close/>
                <a:moveTo>
                  <a:pt x="15" y="9"/>
                </a:moveTo>
                <a:cubicBezTo>
                  <a:pt x="15" y="19"/>
                  <a:pt x="15" y="19"/>
                  <a:pt x="1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7"/>
                  <a:pt x="14" y="6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6"/>
                  <a:pt x="15" y="7"/>
                  <a:pt x="15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16"/>
          <p:cNvSpPr/>
          <p:nvPr/>
        </p:nvSpPr>
        <p:spPr bwMode="auto">
          <a:xfrm>
            <a:off x="9292016" y="5810252"/>
            <a:ext cx="58730" cy="90488"/>
          </a:xfrm>
          <a:custGeom>
            <a:avLst/>
            <a:gdLst>
              <a:gd name="T0" fmla="*/ 15 w 20"/>
              <a:gd name="T1" fmla="*/ 13 h 31"/>
              <a:gd name="T2" fmla="*/ 8 w 20"/>
              <a:gd name="T3" fmla="*/ 11 h 31"/>
              <a:gd name="T4" fmla="*/ 6 w 20"/>
              <a:gd name="T5" fmla="*/ 12 h 31"/>
              <a:gd name="T6" fmla="*/ 7 w 20"/>
              <a:gd name="T7" fmla="*/ 4 h 31"/>
              <a:gd name="T8" fmla="*/ 19 w 20"/>
              <a:gd name="T9" fmla="*/ 4 h 31"/>
              <a:gd name="T10" fmla="*/ 19 w 20"/>
              <a:gd name="T11" fmla="*/ 0 h 31"/>
              <a:gd name="T12" fmla="*/ 4 w 20"/>
              <a:gd name="T13" fmla="*/ 0 h 31"/>
              <a:gd name="T14" fmla="*/ 2 w 20"/>
              <a:gd name="T15" fmla="*/ 15 h 31"/>
              <a:gd name="T16" fmla="*/ 6 w 20"/>
              <a:gd name="T17" fmla="*/ 15 h 31"/>
              <a:gd name="T18" fmla="*/ 15 w 20"/>
              <a:gd name="T19" fmla="*/ 21 h 31"/>
              <a:gd name="T20" fmla="*/ 8 w 20"/>
              <a:gd name="T21" fmla="*/ 28 h 31"/>
              <a:gd name="T22" fmla="*/ 1 w 20"/>
              <a:gd name="T23" fmla="*/ 26 h 31"/>
              <a:gd name="T24" fmla="*/ 0 w 20"/>
              <a:gd name="T25" fmla="*/ 30 h 31"/>
              <a:gd name="T26" fmla="*/ 8 w 20"/>
              <a:gd name="T27" fmla="*/ 31 h 31"/>
              <a:gd name="T28" fmla="*/ 20 w 20"/>
              <a:gd name="T29" fmla="*/ 21 h 31"/>
              <a:gd name="T30" fmla="*/ 15 w 20"/>
              <a:gd name="T31" fmla="*/ 1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31">
                <a:moveTo>
                  <a:pt x="15" y="13"/>
                </a:moveTo>
                <a:cubicBezTo>
                  <a:pt x="13" y="12"/>
                  <a:pt x="11" y="11"/>
                  <a:pt x="8" y="11"/>
                </a:cubicBezTo>
                <a:cubicBezTo>
                  <a:pt x="7" y="11"/>
                  <a:pt x="7" y="11"/>
                  <a:pt x="6" y="12"/>
                </a:cubicBezTo>
                <a:cubicBezTo>
                  <a:pt x="7" y="4"/>
                  <a:pt x="7" y="4"/>
                  <a:pt x="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15"/>
                  <a:pt x="2" y="15"/>
                  <a:pt x="2" y="15"/>
                </a:cubicBezTo>
                <a:cubicBezTo>
                  <a:pt x="3" y="15"/>
                  <a:pt x="5" y="15"/>
                  <a:pt x="6" y="15"/>
                </a:cubicBezTo>
                <a:cubicBezTo>
                  <a:pt x="13" y="15"/>
                  <a:pt x="15" y="17"/>
                  <a:pt x="15" y="21"/>
                </a:cubicBezTo>
                <a:cubicBezTo>
                  <a:pt x="15" y="26"/>
                  <a:pt x="12" y="28"/>
                  <a:pt x="8" y="28"/>
                </a:cubicBezTo>
                <a:cubicBezTo>
                  <a:pt x="5" y="28"/>
                  <a:pt x="3" y="27"/>
                  <a:pt x="1" y="26"/>
                </a:cubicBezTo>
                <a:cubicBezTo>
                  <a:pt x="0" y="30"/>
                  <a:pt x="0" y="30"/>
                  <a:pt x="0" y="30"/>
                </a:cubicBezTo>
                <a:cubicBezTo>
                  <a:pt x="2" y="31"/>
                  <a:pt x="5" y="31"/>
                  <a:pt x="8" y="31"/>
                </a:cubicBezTo>
                <a:cubicBezTo>
                  <a:pt x="15" y="31"/>
                  <a:pt x="20" y="27"/>
                  <a:pt x="20" y="21"/>
                </a:cubicBezTo>
                <a:cubicBezTo>
                  <a:pt x="20" y="17"/>
                  <a:pt x="18" y="14"/>
                  <a:pt x="15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17"/>
          <p:cNvSpPr>
            <a:spLocks noEditPoints="1"/>
          </p:cNvSpPr>
          <p:nvPr/>
        </p:nvSpPr>
        <p:spPr bwMode="auto">
          <a:xfrm>
            <a:off x="11263435" y="5467352"/>
            <a:ext cx="558727" cy="384175"/>
          </a:xfrm>
          <a:custGeom>
            <a:avLst/>
            <a:gdLst>
              <a:gd name="T0" fmla="*/ 177 w 192"/>
              <a:gd name="T1" fmla="*/ 0 h 132"/>
              <a:gd name="T2" fmla="*/ 100 w 192"/>
              <a:gd name="T3" fmla="*/ 0 h 132"/>
              <a:gd name="T4" fmla="*/ 100 w 192"/>
              <a:gd name="T5" fmla="*/ 17 h 132"/>
              <a:gd name="T6" fmla="*/ 96 w 192"/>
              <a:gd name="T7" fmla="*/ 21 h 132"/>
              <a:gd name="T8" fmla="*/ 92 w 192"/>
              <a:gd name="T9" fmla="*/ 17 h 132"/>
              <a:gd name="T10" fmla="*/ 92 w 192"/>
              <a:gd name="T11" fmla="*/ 0 h 132"/>
              <a:gd name="T12" fmla="*/ 14 w 192"/>
              <a:gd name="T13" fmla="*/ 0 h 132"/>
              <a:gd name="T14" fmla="*/ 0 w 192"/>
              <a:gd name="T15" fmla="*/ 15 h 132"/>
              <a:gd name="T16" fmla="*/ 0 w 192"/>
              <a:gd name="T17" fmla="*/ 117 h 132"/>
              <a:gd name="T18" fmla="*/ 14 w 192"/>
              <a:gd name="T19" fmla="*/ 132 h 132"/>
              <a:gd name="T20" fmla="*/ 177 w 192"/>
              <a:gd name="T21" fmla="*/ 132 h 132"/>
              <a:gd name="T22" fmla="*/ 192 w 192"/>
              <a:gd name="T23" fmla="*/ 117 h 132"/>
              <a:gd name="T24" fmla="*/ 192 w 192"/>
              <a:gd name="T25" fmla="*/ 15 h 132"/>
              <a:gd name="T26" fmla="*/ 177 w 192"/>
              <a:gd name="T27" fmla="*/ 0 h 132"/>
              <a:gd name="T28" fmla="*/ 56 w 192"/>
              <a:gd name="T29" fmla="*/ 23 h 132"/>
              <a:gd name="T30" fmla="*/ 73 w 192"/>
              <a:gd name="T31" fmla="*/ 40 h 132"/>
              <a:gd name="T32" fmla="*/ 56 w 192"/>
              <a:gd name="T33" fmla="*/ 57 h 132"/>
              <a:gd name="T34" fmla="*/ 39 w 192"/>
              <a:gd name="T35" fmla="*/ 40 h 132"/>
              <a:gd name="T36" fmla="*/ 56 w 192"/>
              <a:gd name="T37" fmla="*/ 23 h 132"/>
              <a:gd name="T38" fmla="*/ 95 w 192"/>
              <a:gd name="T39" fmla="*/ 108 h 132"/>
              <a:gd name="T40" fmla="*/ 18 w 192"/>
              <a:gd name="T41" fmla="*/ 108 h 132"/>
              <a:gd name="T42" fmla="*/ 17 w 192"/>
              <a:gd name="T43" fmla="*/ 107 h 132"/>
              <a:gd name="T44" fmla="*/ 56 w 192"/>
              <a:gd name="T45" fmla="*/ 68 h 132"/>
              <a:gd name="T46" fmla="*/ 96 w 192"/>
              <a:gd name="T47" fmla="*/ 107 h 132"/>
              <a:gd name="T48" fmla="*/ 95 w 192"/>
              <a:gd name="T49" fmla="*/ 108 h 132"/>
              <a:gd name="T50" fmla="*/ 162 w 192"/>
              <a:gd name="T51" fmla="*/ 83 h 132"/>
              <a:gd name="T52" fmla="*/ 112 w 192"/>
              <a:gd name="T53" fmla="*/ 83 h 132"/>
              <a:gd name="T54" fmla="*/ 108 w 192"/>
              <a:gd name="T55" fmla="*/ 79 h 132"/>
              <a:gd name="T56" fmla="*/ 112 w 192"/>
              <a:gd name="T57" fmla="*/ 75 h 132"/>
              <a:gd name="T58" fmla="*/ 162 w 192"/>
              <a:gd name="T59" fmla="*/ 75 h 132"/>
              <a:gd name="T60" fmla="*/ 166 w 192"/>
              <a:gd name="T61" fmla="*/ 79 h 132"/>
              <a:gd name="T62" fmla="*/ 162 w 192"/>
              <a:gd name="T63" fmla="*/ 83 h 132"/>
              <a:gd name="T64" fmla="*/ 162 w 192"/>
              <a:gd name="T65" fmla="*/ 52 h 132"/>
              <a:gd name="T66" fmla="*/ 112 w 192"/>
              <a:gd name="T67" fmla="*/ 52 h 132"/>
              <a:gd name="T68" fmla="*/ 108 w 192"/>
              <a:gd name="T69" fmla="*/ 49 h 132"/>
              <a:gd name="T70" fmla="*/ 112 w 192"/>
              <a:gd name="T71" fmla="*/ 45 h 132"/>
              <a:gd name="T72" fmla="*/ 162 w 192"/>
              <a:gd name="T73" fmla="*/ 45 h 132"/>
              <a:gd name="T74" fmla="*/ 166 w 192"/>
              <a:gd name="T75" fmla="*/ 49 h 132"/>
              <a:gd name="T76" fmla="*/ 162 w 192"/>
              <a:gd name="T77" fmla="*/ 5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2" h="132">
                <a:moveTo>
                  <a:pt x="177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17"/>
                  <a:pt x="100" y="17"/>
                  <a:pt x="100" y="17"/>
                </a:cubicBezTo>
                <a:cubicBezTo>
                  <a:pt x="100" y="19"/>
                  <a:pt x="98" y="21"/>
                  <a:pt x="96" y="21"/>
                </a:cubicBezTo>
                <a:cubicBezTo>
                  <a:pt x="93" y="21"/>
                  <a:pt x="92" y="19"/>
                  <a:pt x="92" y="17"/>
                </a:cubicBezTo>
                <a:cubicBezTo>
                  <a:pt x="92" y="0"/>
                  <a:pt x="92" y="0"/>
                  <a:pt x="9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5"/>
                  <a:pt x="6" y="132"/>
                  <a:pt x="14" y="132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185" y="132"/>
                  <a:pt x="192" y="125"/>
                  <a:pt x="192" y="117"/>
                </a:cubicBezTo>
                <a:cubicBezTo>
                  <a:pt x="192" y="15"/>
                  <a:pt x="192" y="15"/>
                  <a:pt x="192" y="15"/>
                </a:cubicBezTo>
                <a:cubicBezTo>
                  <a:pt x="192" y="7"/>
                  <a:pt x="185" y="0"/>
                  <a:pt x="177" y="0"/>
                </a:cubicBezTo>
                <a:close/>
                <a:moveTo>
                  <a:pt x="56" y="23"/>
                </a:moveTo>
                <a:cubicBezTo>
                  <a:pt x="66" y="23"/>
                  <a:pt x="73" y="31"/>
                  <a:pt x="73" y="40"/>
                </a:cubicBezTo>
                <a:cubicBezTo>
                  <a:pt x="73" y="50"/>
                  <a:pt x="66" y="57"/>
                  <a:pt x="56" y="57"/>
                </a:cubicBezTo>
                <a:cubicBezTo>
                  <a:pt x="47" y="57"/>
                  <a:pt x="39" y="50"/>
                  <a:pt x="39" y="40"/>
                </a:cubicBezTo>
                <a:cubicBezTo>
                  <a:pt x="39" y="31"/>
                  <a:pt x="47" y="23"/>
                  <a:pt x="56" y="23"/>
                </a:cubicBezTo>
                <a:close/>
                <a:moveTo>
                  <a:pt x="95" y="108"/>
                </a:moveTo>
                <a:cubicBezTo>
                  <a:pt x="18" y="108"/>
                  <a:pt x="18" y="108"/>
                  <a:pt x="18" y="108"/>
                </a:cubicBezTo>
                <a:cubicBezTo>
                  <a:pt x="17" y="108"/>
                  <a:pt x="17" y="108"/>
                  <a:pt x="17" y="107"/>
                </a:cubicBezTo>
                <a:cubicBezTo>
                  <a:pt x="17" y="86"/>
                  <a:pt x="34" y="68"/>
                  <a:pt x="56" y="68"/>
                </a:cubicBezTo>
                <a:cubicBezTo>
                  <a:pt x="78" y="68"/>
                  <a:pt x="96" y="86"/>
                  <a:pt x="96" y="107"/>
                </a:cubicBezTo>
                <a:cubicBezTo>
                  <a:pt x="96" y="108"/>
                  <a:pt x="95" y="108"/>
                  <a:pt x="95" y="108"/>
                </a:cubicBezTo>
                <a:close/>
                <a:moveTo>
                  <a:pt x="162" y="83"/>
                </a:moveTo>
                <a:cubicBezTo>
                  <a:pt x="112" y="83"/>
                  <a:pt x="112" y="83"/>
                  <a:pt x="112" y="83"/>
                </a:cubicBezTo>
                <a:cubicBezTo>
                  <a:pt x="110" y="83"/>
                  <a:pt x="108" y="82"/>
                  <a:pt x="108" y="79"/>
                </a:cubicBezTo>
                <a:cubicBezTo>
                  <a:pt x="108" y="77"/>
                  <a:pt x="110" y="75"/>
                  <a:pt x="112" y="75"/>
                </a:cubicBezTo>
                <a:cubicBezTo>
                  <a:pt x="162" y="75"/>
                  <a:pt x="162" y="75"/>
                  <a:pt x="162" y="75"/>
                </a:cubicBezTo>
                <a:cubicBezTo>
                  <a:pt x="164" y="75"/>
                  <a:pt x="166" y="77"/>
                  <a:pt x="166" y="79"/>
                </a:cubicBezTo>
                <a:cubicBezTo>
                  <a:pt x="166" y="82"/>
                  <a:pt x="164" y="83"/>
                  <a:pt x="162" y="83"/>
                </a:cubicBezTo>
                <a:close/>
                <a:moveTo>
                  <a:pt x="162" y="52"/>
                </a:moveTo>
                <a:cubicBezTo>
                  <a:pt x="112" y="52"/>
                  <a:pt x="112" y="52"/>
                  <a:pt x="112" y="52"/>
                </a:cubicBezTo>
                <a:cubicBezTo>
                  <a:pt x="110" y="52"/>
                  <a:pt x="108" y="51"/>
                  <a:pt x="108" y="49"/>
                </a:cubicBezTo>
                <a:cubicBezTo>
                  <a:pt x="108" y="46"/>
                  <a:pt x="110" y="45"/>
                  <a:pt x="112" y="45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64" y="45"/>
                  <a:pt x="166" y="46"/>
                  <a:pt x="166" y="49"/>
                </a:cubicBezTo>
                <a:cubicBezTo>
                  <a:pt x="166" y="51"/>
                  <a:pt x="164" y="52"/>
                  <a:pt x="16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18"/>
          <p:cNvSpPr/>
          <p:nvPr/>
        </p:nvSpPr>
        <p:spPr bwMode="auto">
          <a:xfrm>
            <a:off x="11531687" y="5402264"/>
            <a:ext cx="22222" cy="65088"/>
          </a:xfrm>
          <a:custGeom>
            <a:avLst/>
            <a:gdLst>
              <a:gd name="T0" fmla="*/ 8 w 8"/>
              <a:gd name="T1" fmla="*/ 4 h 22"/>
              <a:gd name="T2" fmla="*/ 4 w 8"/>
              <a:gd name="T3" fmla="*/ 0 h 22"/>
              <a:gd name="T4" fmla="*/ 0 w 8"/>
              <a:gd name="T5" fmla="*/ 4 h 22"/>
              <a:gd name="T6" fmla="*/ 0 w 8"/>
              <a:gd name="T7" fmla="*/ 22 h 22"/>
              <a:gd name="T8" fmla="*/ 8 w 8"/>
              <a:gd name="T9" fmla="*/ 22 h 22"/>
              <a:gd name="T10" fmla="*/ 8 w 8"/>
              <a:gd name="T1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2">
                <a:moveTo>
                  <a:pt x="8" y="4"/>
                </a:moveTo>
                <a:cubicBezTo>
                  <a:pt x="8" y="1"/>
                  <a:pt x="6" y="0"/>
                  <a:pt x="4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lnTo>
                  <a:pt x="8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19"/>
          <p:cNvSpPr/>
          <p:nvPr/>
        </p:nvSpPr>
        <p:spPr bwMode="auto">
          <a:xfrm>
            <a:off x="10052330" y="5521327"/>
            <a:ext cx="360316" cy="336550"/>
          </a:xfrm>
          <a:custGeom>
            <a:avLst/>
            <a:gdLst>
              <a:gd name="T0" fmla="*/ 107 w 124"/>
              <a:gd name="T1" fmla="*/ 0 h 115"/>
              <a:gd name="T2" fmla="*/ 17 w 124"/>
              <a:gd name="T3" fmla="*/ 0 h 115"/>
              <a:gd name="T4" fmla="*/ 0 w 124"/>
              <a:gd name="T5" fmla="*/ 18 h 115"/>
              <a:gd name="T6" fmla="*/ 0 w 124"/>
              <a:gd name="T7" fmla="*/ 79 h 115"/>
              <a:gd name="T8" fmla="*/ 17 w 124"/>
              <a:gd name="T9" fmla="*/ 96 h 115"/>
              <a:gd name="T10" fmla="*/ 60 w 124"/>
              <a:gd name="T11" fmla="*/ 96 h 115"/>
              <a:gd name="T12" fmla="*/ 60 w 124"/>
              <a:gd name="T13" fmla="*/ 107 h 115"/>
              <a:gd name="T14" fmla="*/ 42 w 124"/>
              <a:gd name="T15" fmla="*/ 107 h 115"/>
              <a:gd name="T16" fmla="*/ 38 w 124"/>
              <a:gd name="T17" fmla="*/ 111 h 115"/>
              <a:gd name="T18" fmla="*/ 42 w 124"/>
              <a:gd name="T19" fmla="*/ 115 h 115"/>
              <a:gd name="T20" fmla="*/ 86 w 124"/>
              <a:gd name="T21" fmla="*/ 115 h 115"/>
              <a:gd name="T22" fmla="*/ 90 w 124"/>
              <a:gd name="T23" fmla="*/ 111 h 115"/>
              <a:gd name="T24" fmla="*/ 86 w 124"/>
              <a:gd name="T25" fmla="*/ 107 h 115"/>
              <a:gd name="T26" fmla="*/ 68 w 124"/>
              <a:gd name="T27" fmla="*/ 107 h 115"/>
              <a:gd name="T28" fmla="*/ 68 w 124"/>
              <a:gd name="T29" fmla="*/ 96 h 115"/>
              <a:gd name="T30" fmla="*/ 107 w 124"/>
              <a:gd name="T31" fmla="*/ 96 h 115"/>
              <a:gd name="T32" fmla="*/ 124 w 124"/>
              <a:gd name="T33" fmla="*/ 79 h 115"/>
              <a:gd name="T34" fmla="*/ 124 w 124"/>
              <a:gd name="T35" fmla="*/ 18 h 115"/>
              <a:gd name="T36" fmla="*/ 107 w 124"/>
              <a:gd name="T3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115">
                <a:moveTo>
                  <a:pt x="107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8"/>
                  <a:pt x="7" y="96"/>
                  <a:pt x="17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107"/>
                  <a:pt x="60" y="107"/>
                  <a:pt x="60" y="107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0" y="107"/>
                  <a:pt x="38" y="109"/>
                  <a:pt x="38" y="111"/>
                </a:cubicBezTo>
                <a:cubicBezTo>
                  <a:pt x="38" y="113"/>
                  <a:pt x="40" y="115"/>
                  <a:pt x="42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8" y="115"/>
                  <a:pt x="90" y="113"/>
                  <a:pt x="90" y="111"/>
                </a:cubicBezTo>
                <a:cubicBezTo>
                  <a:pt x="90" y="109"/>
                  <a:pt x="88" y="107"/>
                  <a:pt x="86" y="107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96"/>
                  <a:pt x="68" y="96"/>
                  <a:pt x="68" y="96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16" y="96"/>
                  <a:pt x="124" y="88"/>
                  <a:pt x="124" y="79"/>
                </a:cubicBezTo>
                <a:cubicBezTo>
                  <a:pt x="124" y="18"/>
                  <a:pt x="124" y="18"/>
                  <a:pt x="124" y="18"/>
                </a:cubicBezTo>
                <a:cubicBezTo>
                  <a:pt x="124" y="8"/>
                  <a:pt x="116" y="0"/>
                  <a:pt x="1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20"/>
          <p:cNvSpPr>
            <a:spLocks noEditPoints="1"/>
          </p:cNvSpPr>
          <p:nvPr/>
        </p:nvSpPr>
        <p:spPr bwMode="auto">
          <a:xfrm>
            <a:off x="10450740" y="5402264"/>
            <a:ext cx="160317" cy="446088"/>
          </a:xfrm>
          <a:custGeom>
            <a:avLst/>
            <a:gdLst>
              <a:gd name="T0" fmla="*/ 37 w 55"/>
              <a:gd name="T1" fmla="*/ 0 h 153"/>
              <a:gd name="T2" fmla="*/ 18 w 55"/>
              <a:gd name="T3" fmla="*/ 0 h 153"/>
              <a:gd name="T4" fmla="*/ 0 w 55"/>
              <a:gd name="T5" fmla="*/ 17 h 153"/>
              <a:gd name="T6" fmla="*/ 0 w 55"/>
              <a:gd name="T7" fmla="*/ 136 h 153"/>
              <a:gd name="T8" fmla="*/ 18 w 55"/>
              <a:gd name="T9" fmla="*/ 153 h 153"/>
              <a:gd name="T10" fmla="*/ 37 w 55"/>
              <a:gd name="T11" fmla="*/ 153 h 153"/>
              <a:gd name="T12" fmla="*/ 55 w 55"/>
              <a:gd name="T13" fmla="*/ 136 h 153"/>
              <a:gd name="T14" fmla="*/ 55 w 55"/>
              <a:gd name="T15" fmla="*/ 17 h 153"/>
              <a:gd name="T16" fmla="*/ 37 w 55"/>
              <a:gd name="T17" fmla="*/ 0 h 153"/>
              <a:gd name="T18" fmla="*/ 28 w 55"/>
              <a:gd name="T19" fmla="*/ 127 h 153"/>
              <a:gd name="T20" fmla="*/ 23 w 55"/>
              <a:gd name="T21" fmla="*/ 123 h 153"/>
              <a:gd name="T22" fmla="*/ 28 w 55"/>
              <a:gd name="T23" fmla="*/ 118 h 153"/>
              <a:gd name="T24" fmla="*/ 32 w 55"/>
              <a:gd name="T25" fmla="*/ 123 h 153"/>
              <a:gd name="T26" fmla="*/ 28 w 55"/>
              <a:gd name="T27" fmla="*/ 127 h 153"/>
              <a:gd name="T28" fmla="*/ 37 w 55"/>
              <a:gd name="T29" fmla="*/ 76 h 153"/>
              <a:gd name="T30" fmla="*/ 18 w 55"/>
              <a:gd name="T31" fmla="*/ 76 h 153"/>
              <a:gd name="T32" fmla="*/ 14 w 55"/>
              <a:gd name="T33" fmla="*/ 72 h 153"/>
              <a:gd name="T34" fmla="*/ 18 w 55"/>
              <a:gd name="T35" fmla="*/ 67 h 153"/>
              <a:gd name="T36" fmla="*/ 37 w 55"/>
              <a:gd name="T37" fmla="*/ 67 h 153"/>
              <a:gd name="T38" fmla="*/ 41 w 55"/>
              <a:gd name="T39" fmla="*/ 72 h 153"/>
              <a:gd name="T40" fmla="*/ 37 w 55"/>
              <a:gd name="T41" fmla="*/ 76 h 153"/>
              <a:gd name="T42" fmla="*/ 37 w 55"/>
              <a:gd name="T43" fmla="*/ 55 h 153"/>
              <a:gd name="T44" fmla="*/ 18 w 55"/>
              <a:gd name="T45" fmla="*/ 55 h 153"/>
              <a:gd name="T46" fmla="*/ 14 w 55"/>
              <a:gd name="T47" fmla="*/ 51 h 153"/>
              <a:gd name="T48" fmla="*/ 18 w 55"/>
              <a:gd name="T49" fmla="*/ 47 h 153"/>
              <a:gd name="T50" fmla="*/ 37 w 55"/>
              <a:gd name="T51" fmla="*/ 47 h 153"/>
              <a:gd name="T52" fmla="*/ 41 w 55"/>
              <a:gd name="T53" fmla="*/ 51 h 153"/>
              <a:gd name="T54" fmla="*/ 37 w 55"/>
              <a:gd name="T55" fmla="*/ 55 h 153"/>
              <a:gd name="T56" fmla="*/ 37 w 55"/>
              <a:gd name="T57" fmla="*/ 34 h 153"/>
              <a:gd name="T58" fmla="*/ 18 w 55"/>
              <a:gd name="T59" fmla="*/ 34 h 153"/>
              <a:gd name="T60" fmla="*/ 14 w 55"/>
              <a:gd name="T61" fmla="*/ 30 h 153"/>
              <a:gd name="T62" fmla="*/ 18 w 55"/>
              <a:gd name="T63" fmla="*/ 26 h 153"/>
              <a:gd name="T64" fmla="*/ 37 w 55"/>
              <a:gd name="T65" fmla="*/ 26 h 153"/>
              <a:gd name="T66" fmla="*/ 41 w 55"/>
              <a:gd name="T67" fmla="*/ 30 h 153"/>
              <a:gd name="T68" fmla="*/ 37 w 55"/>
              <a:gd name="T69" fmla="*/ 3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" h="153">
                <a:moveTo>
                  <a:pt x="37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7"/>
                  <a:pt x="0" y="17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8" y="153"/>
                  <a:pt x="18" y="153"/>
                </a:cubicBezTo>
                <a:cubicBezTo>
                  <a:pt x="37" y="153"/>
                  <a:pt x="37" y="153"/>
                  <a:pt x="37" y="153"/>
                </a:cubicBezTo>
                <a:cubicBezTo>
                  <a:pt x="47" y="153"/>
                  <a:pt x="55" y="145"/>
                  <a:pt x="55" y="13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7"/>
                  <a:pt x="47" y="0"/>
                  <a:pt x="37" y="0"/>
                </a:cubicBezTo>
                <a:close/>
                <a:moveTo>
                  <a:pt x="28" y="127"/>
                </a:moveTo>
                <a:cubicBezTo>
                  <a:pt x="25" y="127"/>
                  <a:pt x="23" y="125"/>
                  <a:pt x="23" y="123"/>
                </a:cubicBezTo>
                <a:cubicBezTo>
                  <a:pt x="23" y="120"/>
                  <a:pt x="25" y="118"/>
                  <a:pt x="28" y="118"/>
                </a:cubicBezTo>
                <a:cubicBezTo>
                  <a:pt x="30" y="118"/>
                  <a:pt x="32" y="120"/>
                  <a:pt x="32" y="123"/>
                </a:cubicBezTo>
                <a:cubicBezTo>
                  <a:pt x="32" y="125"/>
                  <a:pt x="30" y="127"/>
                  <a:pt x="28" y="127"/>
                </a:cubicBezTo>
                <a:close/>
                <a:moveTo>
                  <a:pt x="37" y="76"/>
                </a:moveTo>
                <a:cubicBezTo>
                  <a:pt x="18" y="76"/>
                  <a:pt x="18" y="76"/>
                  <a:pt x="18" y="76"/>
                </a:cubicBezTo>
                <a:cubicBezTo>
                  <a:pt x="15" y="76"/>
                  <a:pt x="14" y="74"/>
                  <a:pt x="14" y="72"/>
                </a:cubicBezTo>
                <a:cubicBezTo>
                  <a:pt x="14" y="69"/>
                  <a:pt x="15" y="67"/>
                  <a:pt x="18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40" y="67"/>
                  <a:pt x="41" y="69"/>
                  <a:pt x="41" y="72"/>
                </a:cubicBezTo>
                <a:cubicBezTo>
                  <a:pt x="41" y="74"/>
                  <a:pt x="40" y="76"/>
                  <a:pt x="37" y="76"/>
                </a:cubicBezTo>
                <a:close/>
                <a:moveTo>
                  <a:pt x="37" y="55"/>
                </a:moveTo>
                <a:cubicBezTo>
                  <a:pt x="18" y="55"/>
                  <a:pt x="18" y="55"/>
                  <a:pt x="18" y="55"/>
                </a:cubicBezTo>
                <a:cubicBezTo>
                  <a:pt x="15" y="55"/>
                  <a:pt x="14" y="53"/>
                  <a:pt x="14" y="51"/>
                </a:cubicBezTo>
                <a:cubicBezTo>
                  <a:pt x="14" y="49"/>
                  <a:pt x="15" y="47"/>
                  <a:pt x="18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40" y="47"/>
                  <a:pt x="41" y="49"/>
                  <a:pt x="41" y="51"/>
                </a:cubicBezTo>
                <a:cubicBezTo>
                  <a:pt x="41" y="53"/>
                  <a:pt x="40" y="55"/>
                  <a:pt x="37" y="55"/>
                </a:cubicBezTo>
                <a:close/>
                <a:moveTo>
                  <a:pt x="37" y="34"/>
                </a:moveTo>
                <a:cubicBezTo>
                  <a:pt x="18" y="34"/>
                  <a:pt x="18" y="34"/>
                  <a:pt x="18" y="34"/>
                </a:cubicBezTo>
                <a:cubicBezTo>
                  <a:pt x="15" y="34"/>
                  <a:pt x="14" y="32"/>
                  <a:pt x="14" y="30"/>
                </a:cubicBezTo>
                <a:cubicBezTo>
                  <a:pt x="14" y="28"/>
                  <a:pt x="15" y="26"/>
                  <a:pt x="18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40" y="26"/>
                  <a:pt x="41" y="28"/>
                  <a:pt x="41" y="30"/>
                </a:cubicBezTo>
                <a:cubicBezTo>
                  <a:pt x="41" y="32"/>
                  <a:pt x="40" y="34"/>
                  <a:pt x="37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21"/>
          <p:cNvSpPr>
            <a:spLocks noEditPoints="1"/>
          </p:cNvSpPr>
          <p:nvPr/>
        </p:nvSpPr>
        <p:spPr bwMode="auto">
          <a:xfrm>
            <a:off x="1569833" y="5530852"/>
            <a:ext cx="296824" cy="376238"/>
          </a:xfrm>
          <a:custGeom>
            <a:avLst/>
            <a:gdLst>
              <a:gd name="T0" fmla="*/ 80 w 102"/>
              <a:gd name="T1" fmla="*/ 55 h 129"/>
              <a:gd name="T2" fmla="*/ 26 w 102"/>
              <a:gd name="T3" fmla="*/ 55 h 129"/>
              <a:gd name="T4" fmla="*/ 22 w 102"/>
              <a:gd name="T5" fmla="*/ 51 h 129"/>
              <a:gd name="T6" fmla="*/ 26 w 102"/>
              <a:gd name="T7" fmla="*/ 46 h 129"/>
              <a:gd name="T8" fmla="*/ 74 w 102"/>
              <a:gd name="T9" fmla="*/ 46 h 129"/>
              <a:gd name="T10" fmla="*/ 64 w 102"/>
              <a:gd name="T11" fmla="*/ 30 h 129"/>
              <a:gd name="T12" fmla="*/ 26 w 102"/>
              <a:gd name="T13" fmla="*/ 30 h 129"/>
              <a:gd name="T14" fmla="*/ 22 w 102"/>
              <a:gd name="T15" fmla="*/ 26 h 129"/>
              <a:gd name="T16" fmla="*/ 26 w 102"/>
              <a:gd name="T17" fmla="*/ 22 h 129"/>
              <a:gd name="T18" fmla="*/ 61 w 102"/>
              <a:gd name="T19" fmla="*/ 22 h 129"/>
              <a:gd name="T20" fmla="*/ 58 w 102"/>
              <a:gd name="T21" fmla="*/ 1 h 129"/>
              <a:gd name="T22" fmla="*/ 58 w 102"/>
              <a:gd name="T23" fmla="*/ 0 h 129"/>
              <a:gd name="T24" fmla="*/ 1 w 102"/>
              <a:gd name="T25" fmla="*/ 0 h 129"/>
              <a:gd name="T26" fmla="*/ 0 w 102"/>
              <a:gd name="T27" fmla="*/ 1 h 129"/>
              <a:gd name="T28" fmla="*/ 0 w 102"/>
              <a:gd name="T29" fmla="*/ 128 h 129"/>
              <a:gd name="T30" fmla="*/ 1 w 102"/>
              <a:gd name="T31" fmla="*/ 129 h 129"/>
              <a:gd name="T32" fmla="*/ 101 w 102"/>
              <a:gd name="T33" fmla="*/ 129 h 129"/>
              <a:gd name="T34" fmla="*/ 102 w 102"/>
              <a:gd name="T35" fmla="*/ 128 h 129"/>
              <a:gd name="T36" fmla="*/ 102 w 102"/>
              <a:gd name="T37" fmla="*/ 67 h 129"/>
              <a:gd name="T38" fmla="*/ 82 w 102"/>
              <a:gd name="T39" fmla="*/ 54 h 129"/>
              <a:gd name="T40" fmla="*/ 80 w 102"/>
              <a:gd name="T41" fmla="*/ 55 h 129"/>
              <a:gd name="T42" fmla="*/ 80 w 102"/>
              <a:gd name="T43" fmla="*/ 103 h 129"/>
              <a:gd name="T44" fmla="*/ 26 w 102"/>
              <a:gd name="T45" fmla="*/ 103 h 129"/>
              <a:gd name="T46" fmla="*/ 22 w 102"/>
              <a:gd name="T47" fmla="*/ 99 h 129"/>
              <a:gd name="T48" fmla="*/ 26 w 102"/>
              <a:gd name="T49" fmla="*/ 95 h 129"/>
              <a:gd name="T50" fmla="*/ 80 w 102"/>
              <a:gd name="T51" fmla="*/ 95 h 129"/>
              <a:gd name="T52" fmla="*/ 84 w 102"/>
              <a:gd name="T53" fmla="*/ 99 h 129"/>
              <a:gd name="T54" fmla="*/ 80 w 102"/>
              <a:gd name="T55" fmla="*/ 103 h 129"/>
              <a:gd name="T56" fmla="*/ 84 w 102"/>
              <a:gd name="T57" fmla="*/ 75 h 129"/>
              <a:gd name="T58" fmla="*/ 80 w 102"/>
              <a:gd name="T59" fmla="*/ 79 h 129"/>
              <a:gd name="T60" fmla="*/ 26 w 102"/>
              <a:gd name="T61" fmla="*/ 79 h 129"/>
              <a:gd name="T62" fmla="*/ 22 w 102"/>
              <a:gd name="T63" fmla="*/ 75 h 129"/>
              <a:gd name="T64" fmla="*/ 26 w 102"/>
              <a:gd name="T65" fmla="*/ 71 h 129"/>
              <a:gd name="T66" fmla="*/ 80 w 102"/>
              <a:gd name="T67" fmla="*/ 71 h 129"/>
              <a:gd name="T68" fmla="*/ 84 w 102"/>
              <a:gd name="T69" fmla="*/ 7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2" h="129">
                <a:moveTo>
                  <a:pt x="80" y="55"/>
                </a:moveTo>
                <a:cubicBezTo>
                  <a:pt x="26" y="55"/>
                  <a:pt x="26" y="55"/>
                  <a:pt x="26" y="55"/>
                </a:cubicBezTo>
                <a:cubicBezTo>
                  <a:pt x="23" y="55"/>
                  <a:pt x="22" y="53"/>
                  <a:pt x="22" y="51"/>
                </a:cubicBezTo>
                <a:cubicBezTo>
                  <a:pt x="22" y="48"/>
                  <a:pt x="23" y="46"/>
                  <a:pt x="26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0" y="42"/>
                  <a:pt x="67" y="36"/>
                  <a:pt x="64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3" y="30"/>
                  <a:pt x="22" y="28"/>
                  <a:pt x="22" y="26"/>
                </a:cubicBezTo>
                <a:cubicBezTo>
                  <a:pt x="22" y="24"/>
                  <a:pt x="23" y="22"/>
                  <a:pt x="26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59" y="15"/>
                  <a:pt x="58" y="8"/>
                  <a:pt x="58" y="1"/>
                </a:cubicBezTo>
                <a:cubicBezTo>
                  <a:pt x="58" y="0"/>
                  <a:pt x="58" y="0"/>
                  <a:pt x="58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1" y="129"/>
                  <a:pt x="1" y="129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2" y="129"/>
                  <a:pt x="102" y="128"/>
                  <a:pt x="102" y="128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95" y="64"/>
                  <a:pt x="88" y="59"/>
                  <a:pt x="82" y="54"/>
                </a:cubicBezTo>
                <a:cubicBezTo>
                  <a:pt x="81" y="54"/>
                  <a:pt x="81" y="55"/>
                  <a:pt x="80" y="55"/>
                </a:cubicBezTo>
                <a:close/>
                <a:moveTo>
                  <a:pt x="80" y="103"/>
                </a:moveTo>
                <a:cubicBezTo>
                  <a:pt x="26" y="103"/>
                  <a:pt x="26" y="103"/>
                  <a:pt x="26" y="103"/>
                </a:cubicBezTo>
                <a:cubicBezTo>
                  <a:pt x="23" y="103"/>
                  <a:pt x="22" y="102"/>
                  <a:pt x="22" y="99"/>
                </a:cubicBezTo>
                <a:cubicBezTo>
                  <a:pt x="22" y="97"/>
                  <a:pt x="23" y="95"/>
                  <a:pt x="26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2" y="95"/>
                  <a:pt x="84" y="97"/>
                  <a:pt x="84" y="99"/>
                </a:cubicBezTo>
                <a:cubicBezTo>
                  <a:pt x="84" y="102"/>
                  <a:pt x="82" y="103"/>
                  <a:pt x="80" y="103"/>
                </a:cubicBezTo>
                <a:close/>
                <a:moveTo>
                  <a:pt x="84" y="75"/>
                </a:moveTo>
                <a:cubicBezTo>
                  <a:pt x="84" y="77"/>
                  <a:pt x="82" y="79"/>
                  <a:pt x="80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3" y="79"/>
                  <a:pt x="22" y="77"/>
                  <a:pt x="22" y="75"/>
                </a:cubicBezTo>
                <a:cubicBezTo>
                  <a:pt x="22" y="73"/>
                  <a:pt x="23" y="71"/>
                  <a:pt x="26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82" y="71"/>
                  <a:pt x="84" y="73"/>
                  <a:pt x="84" y="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22"/>
          <p:cNvSpPr/>
          <p:nvPr/>
        </p:nvSpPr>
        <p:spPr bwMode="auto">
          <a:xfrm>
            <a:off x="1960308" y="5349877"/>
            <a:ext cx="169840" cy="171450"/>
          </a:xfrm>
          <a:custGeom>
            <a:avLst/>
            <a:gdLst>
              <a:gd name="T0" fmla="*/ 0 w 58"/>
              <a:gd name="T1" fmla="*/ 0 h 59"/>
              <a:gd name="T2" fmla="*/ 0 w 58"/>
              <a:gd name="T3" fmla="*/ 59 h 59"/>
              <a:gd name="T4" fmla="*/ 58 w 58"/>
              <a:gd name="T5" fmla="*/ 59 h 59"/>
              <a:gd name="T6" fmla="*/ 0 w 58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9">
                <a:moveTo>
                  <a:pt x="0" y="0"/>
                </a:moveTo>
                <a:cubicBezTo>
                  <a:pt x="0" y="59"/>
                  <a:pt x="0" y="59"/>
                  <a:pt x="0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6" y="27"/>
                  <a:pt x="31" y="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23"/>
          <p:cNvSpPr/>
          <p:nvPr/>
        </p:nvSpPr>
        <p:spPr bwMode="auto">
          <a:xfrm>
            <a:off x="1761896" y="5349877"/>
            <a:ext cx="173015" cy="366713"/>
          </a:xfrm>
          <a:custGeom>
            <a:avLst/>
            <a:gdLst>
              <a:gd name="T0" fmla="*/ 0 w 59"/>
              <a:gd name="T1" fmla="*/ 63 h 126"/>
              <a:gd name="T2" fmla="*/ 59 w 59"/>
              <a:gd name="T3" fmla="*/ 126 h 126"/>
              <a:gd name="T4" fmla="*/ 59 w 59"/>
              <a:gd name="T5" fmla="*/ 0 h 126"/>
              <a:gd name="T6" fmla="*/ 0 w 59"/>
              <a:gd name="T7" fmla="*/ 6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26">
                <a:moveTo>
                  <a:pt x="0" y="63"/>
                </a:moveTo>
                <a:cubicBezTo>
                  <a:pt x="0" y="96"/>
                  <a:pt x="26" y="124"/>
                  <a:pt x="59" y="126"/>
                </a:cubicBezTo>
                <a:cubicBezTo>
                  <a:pt x="59" y="0"/>
                  <a:pt x="59" y="0"/>
                  <a:pt x="59" y="0"/>
                </a:cubicBezTo>
                <a:cubicBezTo>
                  <a:pt x="26" y="2"/>
                  <a:pt x="0" y="30"/>
                  <a:pt x="0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24"/>
          <p:cNvSpPr/>
          <p:nvPr/>
        </p:nvSpPr>
        <p:spPr bwMode="auto">
          <a:xfrm>
            <a:off x="1960308" y="5545139"/>
            <a:ext cx="169840" cy="171450"/>
          </a:xfrm>
          <a:custGeom>
            <a:avLst/>
            <a:gdLst>
              <a:gd name="T0" fmla="*/ 0 w 58"/>
              <a:gd name="T1" fmla="*/ 59 h 59"/>
              <a:gd name="T2" fmla="*/ 58 w 58"/>
              <a:gd name="T3" fmla="*/ 0 h 59"/>
              <a:gd name="T4" fmla="*/ 0 w 58"/>
              <a:gd name="T5" fmla="*/ 0 h 59"/>
              <a:gd name="T6" fmla="*/ 0 w 58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9">
                <a:moveTo>
                  <a:pt x="0" y="59"/>
                </a:moveTo>
                <a:cubicBezTo>
                  <a:pt x="31" y="57"/>
                  <a:pt x="56" y="32"/>
                  <a:pt x="58" y="0"/>
                </a:cubicBezTo>
                <a:cubicBezTo>
                  <a:pt x="0" y="0"/>
                  <a:pt x="0" y="0"/>
                  <a:pt x="0" y="0"/>
                </a:cubicBezTo>
                <a:lnTo>
                  <a:pt x="0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25"/>
          <p:cNvSpPr>
            <a:spLocks noEditPoints="1"/>
          </p:cNvSpPr>
          <p:nvPr/>
        </p:nvSpPr>
        <p:spPr bwMode="auto">
          <a:xfrm>
            <a:off x="2892049" y="2055814"/>
            <a:ext cx="341268" cy="560388"/>
          </a:xfrm>
          <a:custGeom>
            <a:avLst/>
            <a:gdLst>
              <a:gd name="T0" fmla="*/ 12 w 117"/>
              <a:gd name="T1" fmla="*/ 0 h 192"/>
              <a:gd name="T2" fmla="*/ 0 w 117"/>
              <a:gd name="T3" fmla="*/ 181 h 192"/>
              <a:gd name="T4" fmla="*/ 106 w 117"/>
              <a:gd name="T5" fmla="*/ 192 h 192"/>
              <a:gd name="T6" fmla="*/ 117 w 117"/>
              <a:gd name="T7" fmla="*/ 12 h 192"/>
              <a:gd name="T8" fmla="*/ 53 w 117"/>
              <a:gd name="T9" fmla="*/ 18 h 192"/>
              <a:gd name="T10" fmla="*/ 68 w 117"/>
              <a:gd name="T11" fmla="*/ 22 h 192"/>
              <a:gd name="T12" fmla="*/ 53 w 117"/>
              <a:gd name="T13" fmla="*/ 26 h 192"/>
              <a:gd name="T14" fmla="*/ 53 w 117"/>
              <a:gd name="T15" fmla="*/ 18 h 192"/>
              <a:gd name="T16" fmla="*/ 99 w 117"/>
              <a:gd name="T17" fmla="*/ 42 h 192"/>
              <a:gd name="T18" fmla="*/ 18 w 117"/>
              <a:gd name="T19" fmla="*/ 114 h 192"/>
              <a:gd name="T20" fmla="*/ 30 w 117"/>
              <a:gd name="T21" fmla="*/ 177 h 192"/>
              <a:gd name="T22" fmla="*/ 16 w 117"/>
              <a:gd name="T23" fmla="*/ 173 h 192"/>
              <a:gd name="T24" fmla="*/ 30 w 117"/>
              <a:gd name="T25" fmla="*/ 169 h 192"/>
              <a:gd name="T26" fmla="*/ 30 w 117"/>
              <a:gd name="T27" fmla="*/ 177 h 192"/>
              <a:gd name="T28" fmla="*/ 20 w 117"/>
              <a:gd name="T29" fmla="*/ 158 h 192"/>
              <a:gd name="T30" fmla="*/ 20 w 117"/>
              <a:gd name="T31" fmla="*/ 150 h 192"/>
              <a:gd name="T32" fmla="*/ 34 w 117"/>
              <a:gd name="T33" fmla="*/ 154 h 192"/>
              <a:gd name="T34" fmla="*/ 30 w 117"/>
              <a:gd name="T35" fmla="*/ 140 h 192"/>
              <a:gd name="T36" fmla="*/ 16 w 117"/>
              <a:gd name="T37" fmla="*/ 136 h 192"/>
              <a:gd name="T38" fmla="*/ 30 w 117"/>
              <a:gd name="T39" fmla="*/ 131 h 192"/>
              <a:gd name="T40" fmla="*/ 30 w 117"/>
              <a:gd name="T41" fmla="*/ 140 h 192"/>
              <a:gd name="T42" fmla="*/ 53 w 117"/>
              <a:gd name="T43" fmla="*/ 177 h 192"/>
              <a:gd name="T44" fmla="*/ 53 w 117"/>
              <a:gd name="T45" fmla="*/ 169 h 192"/>
              <a:gd name="T46" fmla="*/ 68 w 117"/>
              <a:gd name="T47" fmla="*/ 173 h 192"/>
              <a:gd name="T48" fmla="*/ 64 w 117"/>
              <a:gd name="T49" fmla="*/ 158 h 192"/>
              <a:gd name="T50" fmla="*/ 49 w 117"/>
              <a:gd name="T51" fmla="*/ 154 h 192"/>
              <a:gd name="T52" fmla="*/ 64 w 117"/>
              <a:gd name="T53" fmla="*/ 150 h 192"/>
              <a:gd name="T54" fmla="*/ 64 w 117"/>
              <a:gd name="T55" fmla="*/ 158 h 192"/>
              <a:gd name="T56" fmla="*/ 53 w 117"/>
              <a:gd name="T57" fmla="*/ 140 h 192"/>
              <a:gd name="T58" fmla="*/ 53 w 117"/>
              <a:gd name="T59" fmla="*/ 131 h 192"/>
              <a:gd name="T60" fmla="*/ 68 w 117"/>
              <a:gd name="T61" fmla="*/ 136 h 192"/>
              <a:gd name="T62" fmla="*/ 97 w 117"/>
              <a:gd name="T63" fmla="*/ 177 h 192"/>
              <a:gd name="T64" fmla="*/ 83 w 117"/>
              <a:gd name="T65" fmla="*/ 173 h 192"/>
              <a:gd name="T66" fmla="*/ 97 w 117"/>
              <a:gd name="T67" fmla="*/ 169 h 192"/>
              <a:gd name="T68" fmla="*/ 97 w 117"/>
              <a:gd name="T69" fmla="*/ 177 h 192"/>
              <a:gd name="T70" fmla="*/ 87 w 117"/>
              <a:gd name="T71" fmla="*/ 158 h 192"/>
              <a:gd name="T72" fmla="*/ 87 w 117"/>
              <a:gd name="T73" fmla="*/ 150 h 192"/>
              <a:gd name="T74" fmla="*/ 101 w 117"/>
              <a:gd name="T75" fmla="*/ 154 h 192"/>
              <a:gd name="T76" fmla="*/ 97 w 117"/>
              <a:gd name="T77" fmla="*/ 140 h 192"/>
              <a:gd name="T78" fmla="*/ 83 w 117"/>
              <a:gd name="T79" fmla="*/ 136 h 192"/>
              <a:gd name="T80" fmla="*/ 97 w 117"/>
              <a:gd name="T81" fmla="*/ 131 h 192"/>
              <a:gd name="T82" fmla="*/ 97 w 117"/>
              <a:gd name="T83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7" h="192">
                <a:moveTo>
                  <a:pt x="10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7"/>
                  <a:pt x="5" y="192"/>
                  <a:pt x="12" y="192"/>
                </a:cubicBezTo>
                <a:cubicBezTo>
                  <a:pt x="106" y="192"/>
                  <a:pt x="106" y="192"/>
                  <a:pt x="106" y="192"/>
                </a:cubicBezTo>
                <a:cubicBezTo>
                  <a:pt x="112" y="192"/>
                  <a:pt x="117" y="187"/>
                  <a:pt x="117" y="181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6"/>
                  <a:pt x="112" y="0"/>
                  <a:pt x="106" y="0"/>
                </a:cubicBezTo>
                <a:close/>
                <a:moveTo>
                  <a:pt x="53" y="18"/>
                </a:moveTo>
                <a:cubicBezTo>
                  <a:pt x="64" y="18"/>
                  <a:pt x="64" y="18"/>
                  <a:pt x="64" y="18"/>
                </a:cubicBezTo>
                <a:cubicBezTo>
                  <a:pt x="66" y="18"/>
                  <a:pt x="68" y="19"/>
                  <a:pt x="68" y="22"/>
                </a:cubicBezTo>
                <a:cubicBezTo>
                  <a:pt x="68" y="24"/>
                  <a:pt x="66" y="26"/>
                  <a:pt x="6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1" y="26"/>
                  <a:pt x="49" y="24"/>
                  <a:pt x="49" y="22"/>
                </a:cubicBezTo>
                <a:cubicBezTo>
                  <a:pt x="49" y="19"/>
                  <a:pt x="51" y="18"/>
                  <a:pt x="53" y="18"/>
                </a:cubicBezTo>
                <a:close/>
                <a:moveTo>
                  <a:pt x="18" y="42"/>
                </a:moveTo>
                <a:cubicBezTo>
                  <a:pt x="99" y="42"/>
                  <a:pt x="99" y="42"/>
                  <a:pt x="99" y="42"/>
                </a:cubicBezTo>
                <a:cubicBezTo>
                  <a:pt x="99" y="114"/>
                  <a:pt x="99" y="114"/>
                  <a:pt x="99" y="114"/>
                </a:cubicBezTo>
                <a:cubicBezTo>
                  <a:pt x="18" y="114"/>
                  <a:pt x="18" y="114"/>
                  <a:pt x="18" y="114"/>
                </a:cubicBezTo>
                <a:lnTo>
                  <a:pt x="18" y="42"/>
                </a:lnTo>
                <a:close/>
                <a:moveTo>
                  <a:pt x="30" y="177"/>
                </a:moveTo>
                <a:cubicBezTo>
                  <a:pt x="20" y="177"/>
                  <a:pt x="20" y="177"/>
                  <a:pt x="20" y="177"/>
                </a:cubicBezTo>
                <a:cubicBezTo>
                  <a:pt x="18" y="177"/>
                  <a:pt x="16" y="175"/>
                  <a:pt x="16" y="173"/>
                </a:cubicBezTo>
                <a:cubicBezTo>
                  <a:pt x="16" y="171"/>
                  <a:pt x="18" y="169"/>
                  <a:pt x="20" y="169"/>
                </a:cubicBezTo>
                <a:cubicBezTo>
                  <a:pt x="30" y="169"/>
                  <a:pt x="30" y="169"/>
                  <a:pt x="30" y="169"/>
                </a:cubicBezTo>
                <a:cubicBezTo>
                  <a:pt x="33" y="169"/>
                  <a:pt x="34" y="171"/>
                  <a:pt x="34" y="173"/>
                </a:cubicBezTo>
                <a:cubicBezTo>
                  <a:pt x="34" y="175"/>
                  <a:pt x="33" y="177"/>
                  <a:pt x="30" y="177"/>
                </a:cubicBezTo>
                <a:close/>
                <a:moveTo>
                  <a:pt x="30" y="158"/>
                </a:moveTo>
                <a:cubicBezTo>
                  <a:pt x="20" y="158"/>
                  <a:pt x="20" y="158"/>
                  <a:pt x="20" y="158"/>
                </a:cubicBezTo>
                <a:cubicBezTo>
                  <a:pt x="18" y="158"/>
                  <a:pt x="16" y="157"/>
                  <a:pt x="16" y="154"/>
                </a:cubicBezTo>
                <a:cubicBezTo>
                  <a:pt x="16" y="152"/>
                  <a:pt x="18" y="150"/>
                  <a:pt x="20" y="150"/>
                </a:cubicBezTo>
                <a:cubicBezTo>
                  <a:pt x="30" y="150"/>
                  <a:pt x="30" y="150"/>
                  <a:pt x="30" y="150"/>
                </a:cubicBezTo>
                <a:cubicBezTo>
                  <a:pt x="33" y="150"/>
                  <a:pt x="34" y="152"/>
                  <a:pt x="34" y="154"/>
                </a:cubicBezTo>
                <a:cubicBezTo>
                  <a:pt x="34" y="157"/>
                  <a:pt x="33" y="158"/>
                  <a:pt x="30" y="158"/>
                </a:cubicBezTo>
                <a:close/>
                <a:moveTo>
                  <a:pt x="30" y="140"/>
                </a:moveTo>
                <a:cubicBezTo>
                  <a:pt x="20" y="140"/>
                  <a:pt x="20" y="140"/>
                  <a:pt x="20" y="140"/>
                </a:cubicBezTo>
                <a:cubicBezTo>
                  <a:pt x="18" y="140"/>
                  <a:pt x="16" y="138"/>
                  <a:pt x="16" y="136"/>
                </a:cubicBezTo>
                <a:cubicBezTo>
                  <a:pt x="16" y="133"/>
                  <a:pt x="18" y="131"/>
                  <a:pt x="20" y="131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33" y="131"/>
                  <a:pt x="34" y="133"/>
                  <a:pt x="34" y="136"/>
                </a:cubicBezTo>
                <a:cubicBezTo>
                  <a:pt x="34" y="138"/>
                  <a:pt x="33" y="140"/>
                  <a:pt x="30" y="140"/>
                </a:cubicBezTo>
                <a:close/>
                <a:moveTo>
                  <a:pt x="64" y="177"/>
                </a:moveTo>
                <a:cubicBezTo>
                  <a:pt x="53" y="177"/>
                  <a:pt x="53" y="177"/>
                  <a:pt x="53" y="177"/>
                </a:cubicBezTo>
                <a:cubicBezTo>
                  <a:pt x="51" y="177"/>
                  <a:pt x="49" y="175"/>
                  <a:pt x="49" y="173"/>
                </a:cubicBezTo>
                <a:cubicBezTo>
                  <a:pt x="49" y="171"/>
                  <a:pt x="51" y="169"/>
                  <a:pt x="53" y="169"/>
                </a:cubicBezTo>
                <a:cubicBezTo>
                  <a:pt x="64" y="169"/>
                  <a:pt x="64" y="169"/>
                  <a:pt x="64" y="169"/>
                </a:cubicBezTo>
                <a:cubicBezTo>
                  <a:pt x="66" y="169"/>
                  <a:pt x="68" y="171"/>
                  <a:pt x="68" y="173"/>
                </a:cubicBezTo>
                <a:cubicBezTo>
                  <a:pt x="68" y="175"/>
                  <a:pt x="66" y="177"/>
                  <a:pt x="64" y="177"/>
                </a:cubicBezTo>
                <a:close/>
                <a:moveTo>
                  <a:pt x="64" y="158"/>
                </a:moveTo>
                <a:cubicBezTo>
                  <a:pt x="53" y="158"/>
                  <a:pt x="53" y="158"/>
                  <a:pt x="53" y="158"/>
                </a:cubicBezTo>
                <a:cubicBezTo>
                  <a:pt x="51" y="158"/>
                  <a:pt x="49" y="157"/>
                  <a:pt x="49" y="154"/>
                </a:cubicBezTo>
                <a:cubicBezTo>
                  <a:pt x="49" y="152"/>
                  <a:pt x="51" y="150"/>
                  <a:pt x="53" y="150"/>
                </a:cubicBezTo>
                <a:cubicBezTo>
                  <a:pt x="64" y="150"/>
                  <a:pt x="64" y="150"/>
                  <a:pt x="64" y="150"/>
                </a:cubicBezTo>
                <a:cubicBezTo>
                  <a:pt x="66" y="150"/>
                  <a:pt x="68" y="152"/>
                  <a:pt x="68" y="154"/>
                </a:cubicBezTo>
                <a:cubicBezTo>
                  <a:pt x="68" y="157"/>
                  <a:pt x="66" y="158"/>
                  <a:pt x="64" y="158"/>
                </a:cubicBezTo>
                <a:close/>
                <a:moveTo>
                  <a:pt x="64" y="140"/>
                </a:moveTo>
                <a:cubicBezTo>
                  <a:pt x="53" y="140"/>
                  <a:pt x="53" y="140"/>
                  <a:pt x="53" y="140"/>
                </a:cubicBezTo>
                <a:cubicBezTo>
                  <a:pt x="51" y="140"/>
                  <a:pt x="49" y="138"/>
                  <a:pt x="49" y="136"/>
                </a:cubicBezTo>
                <a:cubicBezTo>
                  <a:pt x="49" y="133"/>
                  <a:pt x="51" y="131"/>
                  <a:pt x="53" y="131"/>
                </a:cubicBezTo>
                <a:cubicBezTo>
                  <a:pt x="64" y="131"/>
                  <a:pt x="64" y="131"/>
                  <a:pt x="64" y="131"/>
                </a:cubicBezTo>
                <a:cubicBezTo>
                  <a:pt x="66" y="131"/>
                  <a:pt x="68" y="133"/>
                  <a:pt x="68" y="136"/>
                </a:cubicBezTo>
                <a:cubicBezTo>
                  <a:pt x="68" y="138"/>
                  <a:pt x="66" y="140"/>
                  <a:pt x="64" y="140"/>
                </a:cubicBezTo>
                <a:close/>
                <a:moveTo>
                  <a:pt x="97" y="177"/>
                </a:moveTo>
                <a:cubicBezTo>
                  <a:pt x="87" y="177"/>
                  <a:pt x="87" y="177"/>
                  <a:pt x="87" y="177"/>
                </a:cubicBezTo>
                <a:cubicBezTo>
                  <a:pt x="84" y="177"/>
                  <a:pt x="83" y="175"/>
                  <a:pt x="83" y="173"/>
                </a:cubicBezTo>
                <a:cubicBezTo>
                  <a:pt x="83" y="171"/>
                  <a:pt x="84" y="169"/>
                  <a:pt x="87" y="169"/>
                </a:cubicBez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71"/>
                  <a:pt x="101" y="173"/>
                </a:cubicBezTo>
                <a:cubicBezTo>
                  <a:pt x="101" y="175"/>
                  <a:pt x="99" y="177"/>
                  <a:pt x="97" y="177"/>
                </a:cubicBezTo>
                <a:close/>
                <a:moveTo>
                  <a:pt x="97" y="158"/>
                </a:moveTo>
                <a:cubicBezTo>
                  <a:pt x="87" y="158"/>
                  <a:pt x="87" y="158"/>
                  <a:pt x="87" y="158"/>
                </a:cubicBezTo>
                <a:cubicBezTo>
                  <a:pt x="84" y="158"/>
                  <a:pt x="83" y="157"/>
                  <a:pt x="83" y="154"/>
                </a:cubicBezTo>
                <a:cubicBezTo>
                  <a:pt x="83" y="152"/>
                  <a:pt x="84" y="150"/>
                  <a:pt x="8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9" y="150"/>
                  <a:pt x="101" y="152"/>
                  <a:pt x="101" y="154"/>
                </a:cubicBezTo>
                <a:cubicBezTo>
                  <a:pt x="101" y="157"/>
                  <a:pt x="99" y="158"/>
                  <a:pt x="97" y="158"/>
                </a:cubicBezTo>
                <a:close/>
                <a:moveTo>
                  <a:pt x="97" y="140"/>
                </a:moveTo>
                <a:cubicBezTo>
                  <a:pt x="87" y="140"/>
                  <a:pt x="87" y="140"/>
                  <a:pt x="87" y="140"/>
                </a:cubicBezTo>
                <a:cubicBezTo>
                  <a:pt x="84" y="140"/>
                  <a:pt x="83" y="138"/>
                  <a:pt x="83" y="136"/>
                </a:cubicBezTo>
                <a:cubicBezTo>
                  <a:pt x="83" y="133"/>
                  <a:pt x="84" y="131"/>
                  <a:pt x="87" y="131"/>
                </a:cubicBezTo>
                <a:cubicBezTo>
                  <a:pt x="97" y="131"/>
                  <a:pt x="97" y="131"/>
                  <a:pt x="97" y="131"/>
                </a:cubicBezTo>
                <a:cubicBezTo>
                  <a:pt x="99" y="131"/>
                  <a:pt x="101" y="133"/>
                  <a:pt x="101" y="136"/>
                </a:cubicBezTo>
                <a:cubicBezTo>
                  <a:pt x="101" y="138"/>
                  <a:pt x="99" y="140"/>
                  <a:pt x="97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26"/>
          <p:cNvSpPr>
            <a:spLocks noEditPoints="1"/>
          </p:cNvSpPr>
          <p:nvPr/>
        </p:nvSpPr>
        <p:spPr bwMode="auto">
          <a:xfrm>
            <a:off x="5206323" y="5343527"/>
            <a:ext cx="560315" cy="560388"/>
          </a:xfrm>
          <a:custGeom>
            <a:avLst/>
            <a:gdLst>
              <a:gd name="T0" fmla="*/ 9 w 192"/>
              <a:gd name="T1" fmla="*/ 0 h 192"/>
              <a:gd name="T2" fmla="*/ 0 w 192"/>
              <a:gd name="T3" fmla="*/ 183 h 192"/>
              <a:gd name="T4" fmla="*/ 182 w 192"/>
              <a:gd name="T5" fmla="*/ 192 h 192"/>
              <a:gd name="T6" fmla="*/ 192 w 192"/>
              <a:gd name="T7" fmla="*/ 10 h 192"/>
              <a:gd name="T8" fmla="*/ 73 w 192"/>
              <a:gd name="T9" fmla="*/ 156 h 192"/>
              <a:gd name="T10" fmla="*/ 25 w 192"/>
              <a:gd name="T11" fmla="*/ 150 h 192"/>
              <a:gd name="T12" fmla="*/ 73 w 192"/>
              <a:gd name="T13" fmla="*/ 144 h 192"/>
              <a:gd name="T14" fmla="*/ 73 w 192"/>
              <a:gd name="T15" fmla="*/ 156 h 192"/>
              <a:gd name="T16" fmla="*/ 31 w 192"/>
              <a:gd name="T17" fmla="*/ 136 h 192"/>
              <a:gd name="T18" fmla="*/ 31 w 192"/>
              <a:gd name="T19" fmla="*/ 124 h 192"/>
              <a:gd name="T20" fmla="*/ 79 w 192"/>
              <a:gd name="T21" fmla="*/ 130 h 192"/>
              <a:gd name="T22" fmla="*/ 73 w 192"/>
              <a:gd name="T23" fmla="*/ 65 h 192"/>
              <a:gd name="T24" fmla="*/ 25 w 192"/>
              <a:gd name="T25" fmla="*/ 59 h 192"/>
              <a:gd name="T26" fmla="*/ 73 w 192"/>
              <a:gd name="T27" fmla="*/ 53 h 192"/>
              <a:gd name="T28" fmla="*/ 73 w 192"/>
              <a:gd name="T29" fmla="*/ 65 h 192"/>
              <a:gd name="T30" fmla="*/ 158 w 192"/>
              <a:gd name="T31" fmla="*/ 159 h 192"/>
              <a:gd name="T32" fmla="*/ 149 w 192"/>
              <a:gd name="T33" fmla="*/ 159 h 192"/>
              <a:gd name="T34" fmla="*/ 129 w 192"/>
              <a:gd name="T35" fmla="*/ 159 h 192"/>
              <a:gd name="T36" fmla="*/ 120 w 192"/>
              <a:gd name="T37" fmla="*/ 159 h 192"/>
              <a:gd name="T38" fmla="*/ 130 w 192"/>
              <a:gd name="T39" fmla="*/ 140 h 192"/>
              <a:gd name="T40" fmla="*/ 120 w 192"/>
              <a:gd name="T41" fmla="*/ 121 h 192"/>
              <a:gd name="T42" fmla="*/ 139 w 192"/>
              <a:gd name="T43" fmla="*/ 131 h 192"/>
              <a:gd name="T44" fmla="*/ 158 w 192"/>
              <a:gd name="T45" fmla="*/ 121 h 192"/>
              <a:gd name="T46" fmla="*/ 148 w 192"/>
              <a:gd name="T47" fmla="*/ 140 h 192"/>
              <a:gd name="T48" fmla="*/ 160 w 192"/>
              <a:gd name="T49" fmla="*/ 65 h 192"/>
              <a:gd name="T50" fmla="*/ 145 w 192"/>
              <a:gd name="T51" fmla="*/ 80 h 192"/>
              <a:gd name="T52" fmla="*/ 133 w 192"/>
              <a:gd name="T53" fmla="*/ 80 h 192"/>
              <a:gd name="T54" fmla="*/ 118 w 192"/>
              <a:gd name="T55" fmla="*/ 65 h 192"/>
              <a:gd name="T56" fmla="*/ 118 w 192"/>
              <a:gd name="T57" fmla="*/ 53 h 192"/>
              <a:gd name="T58" fmla="*/ 133 w 192"/>
              <a:gd name="T59" fmla="*/ 38 h 192"/>
              <a:gd name="T60" fmla="*/ 145 w 192"/>
              <a:gd name="T61" fmla="*/ 38 h 192"/>
              <a:gd name="T62" fmla="*/ 160 w 192"/>
              <a:gd name="T63" fmla="*/ 53 h 192"/>
              <a:gd name="T64" fmla="*/ 160 w 192"/>
              <a:gd name="T65" fmla="*/ 6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" h="192">
                <a:moveTo>
                  <a:pt x="18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88"/>
                  <a:pt x="4" y="192"/>
                  <a:pt x="9" y="192"/>
                </a:cubicBezTo>
                <a:cubicBezTo>
                  <a:pt x="182" y="192"/>
                  <a:pt x="182" y="192"/>
                  <a:pt x="182" y="192"/>
                </a:cubicBezTo>
                <a:cubicBezTo>
                  <a:pt x="187" y="192"/>
                  <a:pt x="192" y="188"/>
                  <a:pt x="192" y="183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2" y="5"/>
                  <a:pt x="187" y="0"/>
                  <a:pt x="182" y="0"/>
                </a:cubicBezTo>
                <a:close/>
                <a:moveTo>
                  <a:pt x="73" y="156"/>
                </a:moveTo>
                <a:cubicBezTo>
                  <a:pt x="31" y="156"/>
                  <a:pt x="31" y="156"/>
                  <a:pt x="31" y="156"/>
                </a:cubicBezTo>
                <a:cubicBezTo>
                  <a:pt x="28" y="156"/>
                  <a:pt x="25" y="153"/>
                  <a:pt x="25" y="150"/>
                </a:cubicBezTo>
                <a:cubicBezTo>
                  <a:pt x="25" y="146"/>
                  <a:pt x="28" y="144"/>
                  <a:pt x="31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6" y="144"/>
                  <a:pt x="79" y="146"/>
                  <a:pt x="79" y="150"/>
                </a:cubicBezTo>
                <a:cubicBezTo>
                  <a:pt x="79" y="153"/>
                  <a:pt x="76" y="156"/>
                  <a:pt x="73" y="156"/>
                </a:cubicBezTo>
                <a:close/>
                <a:moveTo>
                  <a:pt x="73" y="136"/>
                </a:moveTo>
                <a:cubicBezTo>
                  <a:pt x="31" y="136"/>
                  <a:pt x="31" y="136"/>
                  <a:pt x="31" y="136"/>
                </a:cubicBezTo>
                <a:cubicBezTo>
                  <a:pt x="28" y="136"/>
                  <a:pt x="25" y="133"/>
                  <a:pt x="25" y="130"/>
                </a:cubicBezTo>
                <a:cubicBezTo>
                  <a:pt x="25" y="127"/>
                  <a:pt x="28" y="124"/>
                  <a:pt x="31" y="124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76" y="124"/>
                  <a:pt x="79" y="127"/>
                  <a:pt x="79" y="130"/>
                </a:cubicBezTo>
                <a:cubicBezTo>
                  <a:pt x="79" y="133"/>
                  <a:pt x="76" y="136"/>
                  <a:pt x="73" y="136"/>
                </a:cubicBezTo>
                <a:close/>
                <a:moveTo>
                  <a:pt x="73" y="65"/>
                </a:moveTo>
                <a:cubicBezTo>
                  <a:pt x="31" y="65"/>
                  <a:pt x="31" y="65"/>
                  <a:pt x="31" y="65"/>
                </a:cubicBezTo>
                <a:cubicBezTo>
                  <a:pt x="28" y="65"/>
                  <a:pt x="25" y="62"/>
                  <a:pt x="25" y="59"/>
                </a:cubicBezTo>
                <a:cubicBezTo>
                  <a:pt x="25" y="56"/>
                  <a:pt x="28" y="53"/>
                  <a:pt x="31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76" y="53"/>
                  <a:pt x="79" y="56"/>
                  <a:pt x="79" y="59"/>
                </a:cubicBezTo>
                <a:cubicBezTo>
                  <a:pt x="79" y="62"/>
                  <a:pt x="76" y="65"/>
                  <a:pt x="73" y="65"/>
                </a:cubicBezTo>
                <a:close/>
                <a:moveTo>
                  <a:pt x="158" y="150"/>
                </a:moveTo>
                <a:cubicBezTo>
                  <a:pt x="161" y="153"/>
                  <a:pt x="161" y="157"/>
                  <a:pt x="158" y="159"/>
                </a:cubicBezTo>
                <a:cubicBezTo>
                  <a:pt x="157" y="160"/>
                  <a:pt x="155" y="161"/>
                  <a:pt x="154" y="161"/>
                </a:cubicBezTo>
                <a:cubicBezTo>
                  <a:pt x="152" y="161"/>
                  <a:pt x="151" y="160"/>
                  <a:pt x="149" y="159"/>
                </a:cubicBezTo>
                <a:cubicBezTo>
                  <a:pt x="139" y="149"/>
                  <a:pt x="139" y="149"/>
                  <a:pt x="139" y="149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27" y="160"/>
                  <a:pt x="126" y="161"/>
                  <a:pt x="124" y="161"/>
                </a:cubicBezTo>
                <a:cubicBezTo>
                  <a:pt x="123" y="161"/>
                  <a:pt x="121" y="160"/>
                  <a:pt x="120" y="159"/>
                </a:cubicBezTo>
                <a:cubicBezTo>
                  <a:pt x="117" y="157"/>
                  <a:pt x="117" y="153"/>
                  <a:pt x="120" y="15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20" y="129"/>
                  <a:pt x="120" y="129"/>
                  <a:pt x="120" y="129"/>
                </a:cubicBezTo>
                <a:cubicBezTo>
                  <a:pt x="117" y="127"/>
                  <a:pt x="117" y="123"/>
                  <a:pt x="120" y="121"/>
                </a:cubicBezTo>
                <a:cubicBezTo>
                  <a:pt x="122" y="118"/>
                  <a:pt x="126" y="118"/>
                  <a:pt x="129" y="121"/>
                </a:cubicBezTo>
                <a:cubicBezTo>
                  <a:pt x="139" y="131"/>
                  <a:pt x="139" y="131"/>
                  <a:pt x="139" y="131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52" y="118"/>
                  <a:pt x="156" y="118"/>
                  <a:pt x="158" y="121"/>
                </a:cubicBezTo>
                <a:cubicBezTo>
                  <a:pt x="161" y="123"/>
                  <a:pt x="161" y="127"/>
                  <a:pt x="158" y="129"/>
                </a:cubicBezTo>
                <a:cubicBezTo>
                  <a:pt x="148" y="140"/>
                  <a:pt x="148" y="140"/>
                  <a:pt x="148" y="140"/>
                </a:cubicBezTo>
                <a:lnTo>
                  <a:pt x="158" y="150"/>
                </a:lnTo>
                <a:close/>
                <a:moveTo>
                  <a:pt x="160" y="65"/>
                </a:moveTo>
                <a:cubicBezTo>
                  <a:pt x="145" y="65"/>
                  <a:pt x="145" y="65"/>
                  <a:pt x="145" y="65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5" y="83"/>
                  <a:pt x="142" y="86"/>
                  <a:pt x="139" y="86"/>
                </a:cubicBezTo>
                <a:cubicBezTo>
                  <a:pt x="136" y="86"/>
                  <a:pt x="133" y="83"/>
                  <a:pt x="133" y="80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15" y="65"/>
                  <a:pt x="112" y="62"/>
                  <a:pt x="112" y="59"/>
                </a:cubicBezTo>
                <a:cubicBezTo>
                  <a:pt x="112" y="56"/>
                  <a:pt x="115" y="53"/>
                  <a:pt x="118" y="53"/>
                </a:cubicBezTo>
                <a:cubicBezTo>
                  <a:pt x="133" y="53"/>
                  <a:pt x="133" y="53"/>
                  <a:pt x="133" y="53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3" y="35"/>
                  <a:pt x="136" y="32"/>
                  <a:pt x="139" y="32"/>
                </a:cubicBezTo>
                <a:cubicBezTo>
                  <a:pt x="142" y="32"/>
                  <a:pt x="145" y="35"/>
                  <a:pt x="145" y="38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3" y="53"/>
                  <a:pt x="166" y="56"/>
                  <a:pt x="166" y="59"/>
                </a:cubicBezTo>
                <a:cubicBezTo>
                  <a:pt x="166" y="62"/>
                  <a:pt x="163" y="65"/>
                  <a:pt x="160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27"/>
          <p:cNvSpPr/>
          <p:nvPr/>
        </p:nvSpPr>
        <p:spPr bwMode="auto">
          <a:xfrm>
            <a:off x="4277756" y="2292352"/>
            <a:ext cx="261903" cy="303213"/>
          </a:xfrm>
          <a:custGeom>
            <a:avLst/>
            <a:gdLst>
              <a:gd name="T0" fmla="*/ 79 w 90"/>
              <a:gd name="T1" fmla="*/ 40 h 104"/>
              <a:gd name="T2" fmla="*/ 79 w 90"/>
              <a:gd name="T3" fmla="*/ 40 h 104"/>
              <a:gd name="T4" fmla="*/ 70 w 90"/>
              <a:gd name="T5" fmla="*/ 32 h 104"/>
              <a:gd name="T6" fmla="*/ 68 w 90"/>
              <a:gd name="T7" fmla="*/ 32 h 104"/>
              <a:gd name="T8" fmla="*/ 64 w 90"/>
              <a:gd name="T9" fmla="*/ 34 h 104"/>
              <a:gd name="T10" fmla="*/ 57 w 90"/>
              <a:gd name="T11" fmla="*/ 32 h 104"/>
              <a:gd name="T12" fmla="*/ 52 w 90"/>
              <a:gd name="T13" fmla="*/ 35 h 104"/>
              <a:gd name="T14" fmla="*/ 46 w 90"/>
              <a:gd name="T15" fmla="*/ 34 h 104"/>
              <a:gd name="T16" fmla="*/ 44 w 90"/>
              <a:gd name="T17" fmla="*/ 35 h 104"/>
              <a:gd name="T18" fmla="*/ 38 w 90"/>
              <a:gd name="T19" fmla="*/ 8 h 104"/>
              <a:gd name="T20" fmla="*/ 29 w 90"/>
              <a:gd name="T21" fmla="*/ 0 h 104"/>
              <a:gd name="T22" fmla="*/ 27 w 90"/>
              <a:gd name="T23" fmla="*/ 1 h 104"/>
              <a:gd name="T24" fmla="*/ 20 w 90"/>
              <a:gd name="T25" fmla="*/ 13 h 104"/>
              <a:gd name="T26" fmla="*/ 29 w 90"/>
              <a:gd name="T27" fmla="*/ 54 h 104"/>
              <a:gd name="T28" fmla="*/ 29 w 90"/>
              <a:gd name="T29" fmla="*/ 54 h 104"/>
              <a:gd name="T30" fmla="*/ 32 w 90"/>
              <a:gd name="T31" fmla="*/ 65 h 104"/>
              <a:gd name="T32" fmla="*/ 14 w 90"/>
              <a:gd name="T33" fmla="*/ 56 h 104"/>
              <a:gd name="T34" fmla="*/ 11 w 90"/>
              <a:gd name="T35" fmla="*/ 56 h 104"/>
              <a:gd name="T36" fmla="*/ 2 w 90"/>
              <a:gd name="T37" fmla="*/ 62 h 104"/>
              <a:gd name="T38" fmla="*/ 7 w 90"/>
              <a:gd name="T39" fmla="*/ 75 h 104"/>
              <a:gd name="T40" fmla="*/ 35 w 90"/>
              <a:gd name="T41" fmla="*/ 91 h 104"/>
              <a:gd name="T42" fmla="*/ 40 w 90"/>
              <a:gd name="T43" fmla="*/ 103 h 104"/>
              <a:gd name="T44" fmla="*/ 41 w 90"/>
              <a:gd name="T45" fmla="*/ 104 h 104"/>
              <a:gd name="T46" fmla="*/ 41 w 90"/>
              <a:gd name="T47" fmla="*/ 104 h 104"/>
              <a:gd name="T48" fmla="*/ 89 w 90"/>
              <a:gd name="T49" fmla="*/ 90 h 104"/>
              <a:gd name="T50" fmla="*/ 90 w 90"/>
              <a:gd name="T51" fmla="*/ 89 h 104"/>
              <a:gd name="T52" fmla="*/ 79 w 90"/>
              <a:gd name="T53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0" h="104">
                <a:moveTo>
                  <a:pt x="79" y="40"/>
                </a:moveTo>
                <a:cubicBezTo>
                  <a:pt x="79" y="40"/>
                  <a:pt x="79" y="40"/>
                  <a:pt x="79" y="40"/>
                </a:cubicBezTo>
                <a:cubicBezTo>
                  <a:pt x="78" y="35"/>
                  <a:pt x="74" y="32"/>
                  <a:pt x="70" y="32"/>
                </a:cubicBezTo>
                <a:cubicBezTo>
                  <a:pt x="69" y="32"/>
                  <a:pt x="69" y="32"/>
                  <a:pt x="68" y="32"/>
                </a:cubicBezTo>
                <a:cubicBezTo>
                  <a:pt x="67" y="33"/>
                  <a:pt x="65" y="33"/>
                  <a:pt x="64" y="34"/>
                </a:cubicBezTo>
                <a:cubicBezTo>
                  <a:pt x="62" y="32"/>
                  <a:pt x="59" y="32"/>
                  <a:pt x="57" y="32"/>
                </a:cubicBezTo>
                <a:cubicBezTo>
                  <a:pt x="55" y="33"/>
                  <a:pt x="54" y="34"/>
                  <a:pt x="52" y="35"/>
                </a:cubicBezTo>
                <a:cubicBezTo>
                  <a:pt x="50" y="34"/>
                  <a:pt x="48" y="33"/>
                  <a:pt x="46" y="34"/>
                </a:cubicBezTo>
                <a:cubicBezTo>
                  <a:pt x="45" y="34"/>
                  <a:pt x="44" y="34"/>
                  <a:pt x="44" y="35"/>
                </a:cubicBezTo>
                <a:cubicBezTo>
                  <a:pt x="38" y="8"/>
                  <a:pt x="38" y="8"/>
                  <a:pt x="38" y="8"/>
                </a:cubicBezTo>
                <a:cubicBezTo>
                  <a:pt x="37" y="4"/>
                  <a:pt x="34" y="0"/>
                  <a:pt x="29" y="0"/>
                </a:cubicBezTo>
                <a:cubicBezTo>
                  <a:pt x="29" y="0"/>
                  <a:pt x="28" y="1"/>
                  <a:pt x="27" y="1"/>
                </a:cubicBezTo>
                <a:cubicBezTo>
                  <a:pt x="22" y="2"/>
                  <a:pt x="19" y="8"/>
                  <a:pt x="20" y="13"/>
                </a:cubicBezTo>
                <a:cubicBezTo>
                  <a:pt x="29" y="54"/>
                  <a:pt x="29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2" y="56"/>
                  <a:pt x="11" y="56"/>
                </a:cubicBezTo>
                <a:cubicBezTo>
                  <a:pt x="7" y="56"/>
                  <a:pt x="3" y="58"/>
                  <a:pt x="2" y="62"/>
                </a:cubicBezTo>
                <a:cubicBezTo>
                  <a:pt x="0" y="67"/>
                  <a:pt x="2" y="73"/>
                  <a:pt x="7" y="75"/>
                </a:cubicBezTo>
                <a:cubicBezTo>
                  <a:pt x="17" y="81"/>
                  <a:pt x="33" y="90"/>
                  <a:pt x="35" y="91"/>
                </a:cubicBezTo>
                <a:cubicBezTo>
                  <a:pt x="36" y="93"/>
                  <a:pt x="39" y="101"/>
                  <a:pt x="40" y="103"/>
                </a:cubicBezTo>
                <a:cubicBezTo>
                  <a:pt x="40" y="104"/>
                  <a:pt x="40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89" y="90"/>
                  <a:pt x="89" y="90"/>
                  <a:pt x="89" y="90"/>
                </a:cubicBezTo>
                <a:cubicBezTo>
                  <a:pt x="89" y="90"/>
                  <a:pt x="90" y="90"/>
                  <a:pt x="90" y="89"/>
                </a:cubicBezTo>
                <a:lnTo>
                  <a:pt x="79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28"/>
          <p:cNvSpPr/>
          <p:nvPr/>
        </p:nvSpPr>
        <p:spPr bwMode="auto">
          <a:xfrm>
            <a:off x="4161884" y="2246314"/>
            <a:ext cx="111111" cy="127000"/>
          </a:xfrm>
          <a:custGeom>
            <a:avLst/>
            <a:gdLst>
              <a:gd name="T0" fmla="*/ 0 w 38"/>
              <a:gd name="T1" fmla="*/ 44 h 44"/>
              <a:gd name="T2" fmla="*/ 37 w 38"/>
              <a:gd name="T3" fmla="*/ 44 h 44"/>
              <a:gd name="T4" fmla="*/ 38 w 38"/>
              <a:gd name="T5" fmla="*/ 43 h 44"/>
              <a:gd name="T6" fmla="*/ 38 w 38"/>
              <a:gd name="T7" fmla="*/ 1 h 44"/>
              <a:gd name="T8" fmla="*/ 37 w 38"/>
              <a:gd name="T9" fmla="*/ 0 h 44"/>
              <a:gd name="T10" fmla="*/ 0 w 38"/>
              <a:gd name="T11" fmla="*/ 0 h 44"/>
              <a:gd name="T12" fmla="*/ 0 w 38"/>
              <a:gd name="T13" fmla="*/ 1 h 44"/>
              <a:gd name="T14" fmla="*/ 0 w 38"/>
              <a:gd name="T15" fmla="*/ 43 h 44"/>
              <a:gd name="T16" fmla="*/ 0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0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44"/>
                  <a:pt x="38" y="44"/>
                  <a:pt x="38" y="43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0" y="44"/>
                  <a:pt x="0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29"/>
          <p:cNvSpPr/>
          <p:nvPr/>
        </p:nvSpPr>
        <p:spPr bwMode="auto">
          <a:xfrm>
            <a:off x="4007916" y="2246314"/>
            <a:ext cx="112698" cy="127000"/>
          </a:xfrm>
          <a:custGeom>
            <a:avLst/>
            <a:gdLst>
              <a:gd name="T0" fmla="*/ 1 w 39"/>
              <a:gd name="T1" fmla="*/ 44 h 44"/>
              <a:gd name="T2" fmla="*/ 38 w 39"/>
              <a:gd name="T3" fmla="*/ 44 h 44"/>
              <a:gd name="T4" fmla="*/ 39 w 39"/>
              <a:gd name="T5" fmla="*/ 43 h 44"/>
              <a:gd name="T6" fmla="*/ 39 w 39"/>
              <a:gd name="T7" fmla="*/ 1 h 44"/>
              <a:gd name="T8" fmla="*/ 38 w 39"/>
              <a:gd name="T9" fmla="*/ 0 h 44"/>
              <a:gd name="T10" fmla="*/ 1 w 39"/>
              <a:gd name="T11" fmla="*/ 0 h 44"/>
              <a:gd name="T12" fmla="*/ 0 w 39"/>
              <a:gd name="T13" fmla="*/ 1 h 44"/>
              <a:gd name="T14" fmla="*/ 0 w 39"/>
              <a:gd name="T15" fmla="*/ 43 h 44"/>
              <a:gd name="T16" fmla="*/ 1 w 39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44">
                <a:moveTo>
                  <a:pt x="1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9" y="44"/>
                  <a:pt x="39" y="43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8" y="0"/>
                  <a:pt x="38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1" y="44"/>
                  <a:pt x="1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30"/>
          <p:cNvSpPr/>
          <p:nvPr/>
        </p:nvSpPr>
        <p:spPr bwMode="auto">
          <a:xfrm>
            <a:off x="4161884" y="2424114"/>
            <a:ext cx="111111" cy="127000"/>
          </a:xfrm>
          <a:custGeom>
            <a:avLst/>
            <a:gdLst>
              <a:gd name="T0" fmla="*/ 0 w 38"/>
              <a:gd name="T1" fmla="*/ 44 h 44"/>
              <a:gd name="T2" fmla="*/ 37 w 38"/>
              <a:gd name="T3" fmla="*/ 44 h 44"/>
              <a:gd name="T4" fmla="*/ 38 w 38"/>
              <a:gd name="T5" fmla="*/ 43 h 44"/>
              <a:gd name="T6" fmla="*/ 38 w 38"/>
              <a:gd name="T7" fmla="*/ 1 h 44"/>
              <a:gd name="T8" fmla="*/ 37 w 38"/>
              <a:gd name="T9" fmla="*/ 0 h 44"/>
              <a:gd name="T10" fmla="*/ 0 w 38"/>
              <a:gd name="T11" fmla="*/ 0 h 44"/>
              <a:gd name="T12" fmla="*/ 0 w 38"/>
              <a:gd name="T13" fmla="*/ 1 h 44"/>
              <a:gd name="T14" fmla="*/ 0 w 38"/>
              <a:gd name="T15" fmla="*/ 43 h 44"/>
              <a:gd name="T16" fmla="*/ 0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0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44"/>
                  <a:pt x="38" y="44"/>
                  <a:pt x="38" y="43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0" y="44"/>
                  <a:pt x="0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31"/>
          <p:cNvSpPr/>
          <p:nvPr/>
        </p:nvSpPr>
        <p:spPr bwMode="auto">
          <a:xfrm>
            <a:off x="4007916" y="2424114"/>
            <a:ext cx="112698" cy="127000"/>
          </a:xfrm>
          <a:custGeom>
            <a:avLst/>
            <a:gdLst>
              <a:gd name="T0" fmla="*/ 1 w 39"/>
              <a:gd name="T1" fmla="*/ 44 h 44"/>
              <a:gd name="T2" fmla="*/ 38 w 39"/>
              <a:gd name="T3" fmla="*/ 44 h 44"/>
              <a:gd name="T4" fmla="*/ 39 w 39"/>
              <a:gd name="T5" fmla="*/ 43 h 44"/>
              <a:gd name="T6" fmla="*/ 39 w 39"/>
              <a:gd name="T7" fmla="*/ 1 h 44"/>
              <a:gd name="T8" fmla="*/ 38 w 39"/>
              <a:gd name="T9" fmla="*/ 0 h 44"/>
              <a:gd name="T10" fmla="*/ 1 w 39"/>
              <a:gd name="T11" fmla="*/ 0 h 44"/>
              <a:gd name="T12" fmla="*/ 0 w 39"/>
              <a:gd name="T13" fmla="*/ 1 h 44"/>
              <a:gd name="T14" fmla="*/ 0 w 39"/>
              <a:gd name="T15" fmla="*/ 43 h 44"/>
              <a:gd name="T16" fmla="*/ 1 w 39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44">
                <a:moveTo>
                  <a:pt x="1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9" y="44"/>
                  <a:pt x="39" y="43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8" y="0"/>
                  <a:pt x="38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1" y="44"/>
                  <a:pt x="1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32"/>
          <p:cNvSpPr/>
          <p:nvPr/>
        </p:nvSpPr>
        <p:spPr bwMode="auto">
          <a:xfrm>
            <a:off x="4312676" y="2070102"/>
            <a:ext cx="111111" cy="128588"/>
          </a:xfrm>
          <a:custGeom>
            <a:avLst/>
            <a:gdLst>
              <a:gd name="T0" fmla="*/ 1 w 38"/>
              <a:gd name="T1" fmla="*/ 44 h 44"/>
              <a:gd name="T2" fmla="*/ 37 w 38"/>
              <a:gd name="T3" fmla="*/ 44 h 44"/>
              <a:gd name="T4" fmla="*/ 38 w 38"/>
              <a:gd name="T5" fmla="*/ 43 h 44"/>
              <a:gd name="T6" fmla="*/ 38 w 38"/>
              <a:gd name="T7" fmla="*/ 1 h 44"/>
              <a:gd name="T8" fmla="*/ 37 w 38"/>
              <a:gd name="T9" fmla="*/ 0 h 44"/>
              <a:gd name="T10" fmla="*/ 1 w 38"/>
              <a:gd name="T11" fmla="*/ 0 h 44"/>
              <a:gd name="T12" fmla="*/ 0 w 38"/>
              <a:gd name="T13" fmla="*/ 1 h 44"/>
              <a:gd name="T14" fmla="*/ 0 w 38"/>
              <a:gd name="T15" fmla="*/ 43 h 44"/>
              <a:gd name="T16" fmla="*/ 1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0"/>
                  <a:pt x="37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0" y="44"/>
                  <a:pt x="1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33"/>
          <p:cNvSpPr/>
          <p:nvPr/>
        </p:nvSpPr>
        <p:spPr bwMode="auto">
          <a:xfrm>
            <a:off x="4161884" y="2070102"/>
            <a:ext cx="111111" cy="128588"/>
          </a:xfrm>
          <a:custGeom>
            <a:avLst/>
            <a:gdLst>
              <a:gd name="T0" fmla="*/ 0 w 38"/>
              <a:gd name="T1" fmla="*/ 44 h 44"/>
              <a:gd name="T2" fmla="*/ 37 w 38"/>
              <a:gd name="T3" fmla="*/ 44 h 44"/>
              <a:gd name="T4" fmla="*/ 38 w 38"/>
              <a:gd name="T5" fmla="*/ 43 h 44"/>
              <a:gd name="T6" fmla="*/ 38 w 38"/>
              <a:gd name="T7" fmla="*/ 1 h 44"/>
              <a:gd name="T8" fmla="*/ 37 w 38"/>
              <a:gd name="T9" fmla="*/ 0 h 44"/>
              <a:gd name="T10" fmla="*/ 0 w 38"/>
              <a:gd name="T11" fmla="*/ 0 h 44"/>
              <a:gd name="T12" fmla="*/ 0 w 38"/>
              <a:gd name="T13" fmla="*/ 1 h 44"/>
              <a:gd name="T14" fmla="*/ 0 w 38"/>
              <a:gd name="T15" fmla="*/ 43 h 44"/>
              <a:gd name="T16" fmla="*/ 0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0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44"/>
                  <a:pt x="38" y="44"/>
                  <a:pt x="38" y="43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0" y="44"/>
                  <a:pt x="0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34"/>
          <p:cNvSpPr/>
          <p:nvPr/>
        </p:nvSpPr>
        <p:spPr bwMode="auto">
          <a:xfrm>
            <a:off x="4007916" y="2070102"/>
            <a:ext cx="112698" cy="128588"/>
          </a:xfrm>
          <a:custGeom>
            <a:avLst/>
            <a:gdLst>
              <a:gd name="T0" fmla="*/ 1 w 39"/>
              <a:gd name="T1" fmla="*/ 44 h 44"/>
              <a:gd name="T2" fmla="*/ 38 w 39"/>
              <a:gd name="T3" fmla="*/ 44 h 44"/>
              <a:gd name="T4" fmla="*/ 39 w 39"/>
              <a:gd name="T5" fmla="*/ 43 h 44"/>
              <a:gd name="T6" fmla="*/ 39 w 39"/>
              <a:gd name="T7" fmla="*/ 1 h 44"/>
              <a:gd name="T8" fmla="*/ 38 w 39"/>
              <a:gd name="T9" fmla="*/ 0 h 44"/>
              <a:gd name="T10" fmla="*/ 1 w 39"/>
              <a:gd name="T11" fmla="*/ 0 h 44"/>
              <a:gd name="T12" fmla="*/ 0 w 39"/>
              <a:gd name="T13" fmla="*/ 1 h 44"/>
              <a:gd name="T14" fmla="*/ 0 w 39"/>
              <a:gd name="T15" fmla="*/ 43 h 44"/>
              <a:gd name="T16" fmla="*/ 1 w 39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44">
                <a:moveTo>
                  <a:pt x="1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9" y="44"/>
                  <a:pt x="39" y="43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8" y="0"/>
                  <a:pt x="38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1" y="44"/>
                  <a:pt x="1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35"/>
          <p:cNvSpPr/>
          <p:nvPr/>
        </p:nvSpPr>
        <p:spPr bwMode="auto">
          <a:xfrm>
            <a:off x="3993630" y="2584452"/>
            <a:ext cx="377776" cy="31750"/>
          </a:xfrm>
          <a:custGeom>
            <a:avLst/>
            <a:gdLst>
              <a:gd name="T0" fmla="*/ 124 w 130"/>
              <a:gd name="T1" fmla="*/ 0 h 11"/>
              <a:gd name="T2" fmla="*/ 6 w 130"/>
              <a:gd name="T3" fmla="*/ 0 h 11"/>
              <a:gd name="T4" fmla="*/ 0 w 130"/>
              <a:gd name="T5" fmla="*/ 6 h 11"/>
              <a:gd name="T6" fmla="*/ 6 w 130"/>
              <a:gd name="T7" fmla="*/ 11 h 11"/>
              <a:gd name="T8" fmla="*/ 124 w 130"/>
              <a:gd name="T9" fmla="*/ 11 h 11"/>
              <a:gd name="T10" fmla="*/ 130 w 130"/>
              <a:gd name="T11" fmla="*/ 6 h 11"/>
              <a:gd name="T12" fmla="*/ 124 w 130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1">
                <a:moveTo>
                  <a:pt x="12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1"/>
                  <a:pt x="6" y="11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8" y="11"/>
                  <a:pt x="130" y="9"/>
                  <a:pt x="130" y="6"/>
                </a:cubicBezTo>
                <a:cubicBezTo>
                  <a:pt x="130" y="3"/>
                  <a:pt x="128" y="0"/>
                  <a:pt x="1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36"/>
          <p:cNvSpPr/>
          <p:nvPr/>
        </p:nvSpPr>
        <p:spPr bwMode="auto">
          <a:xfrm>
            <a:off x="4455533" y="2055814"/>
            <a:ext cx="34920" cy="312738"/>
          </a:xfrm>
          <a:custGeom>
            <a:avLst/>
            <a:gdLst>
              <a:gd name="T0" fmla="*/ 6 w 12"/>
              <a:gd name="T1" fmla="*/ 107 h 107"/>
              <a:gd name="T2" fmla="*/ 12 w 12"/>
              <a:gd name="T3" fmla="*/ 101 h 107"/>
              <a:gd name="T4" fmla="*/ 12 w 12"/>
              <a:gd name="T5" fmla="*/ 6 h 107"/>
              <a:gd name="T6" fmla="*/ 6 w 12"/>
              <a:gd name="T7" fmla="*/ 0 h 107"/>
              <a:gd name="T8" fmla="*/ 0 w 12"/>
              <a:gd name="T9" fmla="*/ 6 h 107"/>
              <a:gd name="T10" fmla="*/ 0 w 12"/>
              <a:gd name="T11" fmla="*/ 101 h 107"/>
              <a:gd name="T12" fmla="*/ 6 w 12"/>
              <a:gd name="T13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7">
                <a:moveTo>
                  <a:pt x="6" y="107"/>
                </a:moveTo>
                <a:cubicBezTo>
                  <a:pt x="9" y="107"/>
                  <a:pt x="12" y="105"/>
                  <a:pt x="12" y="101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5"/>
                  <a:pt x="3" y="107"/>
                  <a:pt x="6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37"/>
          <p:cNvSpPr/>
          <p:nvPr/>
        </p:nvSpPr>
        <p:spPr bwMode="auto">
          <a:xfrm>
            <a:off x="4312676" y="2246314"/>
            <a:ext cx="111111" cy="127000"/>
          </a:xfrm>
          <a:custGeom>
            <a:avLst/>
            <a:gdLst>
              <a:gd name="T0" fmla="*/ 1 w 38"/>
              <a:gd name="T1" fmla="*/ 44 h 44"/>
              <a:gd name="T2" fmla="*/ 8 w 38"/>
              <a:gd name="T3" fmla="*/ 44 h 44"/>
              <a:gd name="T4" fmla="*/ 5 w 38"/>
              <a:gd name="T5" fmla="*/ 30 h 44"/>
              <a:gd name="T6" fmla="*/ 14 w 38"/>
              <a:gd name="T7" fmla="*/ 13 h 44"/>
              <a:gd name="T8" fmla="*/ 17 w 38"/>
              <a:gd name="T9" fmla="*/ 13 h 44"/>
              <a:gd name="T10" fmla="*/ 30 w 38"/>
              <a:gd name="T11" fmla="*/ 23 h 44"/>
              <a:gd name="T12" fmla="*/ 34 w 38"/>
              <a:gd name="T13" fmla="*/ 44 h 44"/>
              <a:gd name="T14" fmla="*/ 37 w 38"/>
              <a:gd name="T15" fmla="*/ 44 h 44"/>
              <a:gd name="T16" fmla="*/ 38 w 38"/>
              <a:gd name="T17" fmla="*/ 43 h 44"/>
              <a:gd name="T18" fmla="*/ 38 w 38"/>
              <a:gd name="T19" fmla="*/ 1 h 44"/>
              <a:gd name="T20" fmla="*/ 37 w 38"/>
              <a:gd name="T21" fmla="*/ 0 h 44"/>
              <a:gd name="T22" fmla="*/ 1 w 38"/>
              <a:gd name="T23" fmla="*/ 0 h 44"/>
              <a:gd name="T24" fmla="*/ 0 w 38"/>
              <a:gd name="T25" fmla="*/ 1 h 44"/>
              <a:gd name="T26" fmla="*/ 0 w 38"/>
              <a:gd name="T27" fmla="*/ 43 h 44"/>
              <a:gd name="T28" fmla="*/ 1 w 38"/>
              <a:gd name="T29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44">
                <a:moveTo>
                  <a:pt x="1" y="44"/>
                </a:moveTo>
                <a:cubicBezTo>
                  <a:pt x="8" y="44"/>
                  <a:pt x="8" y="44"/>
                  <a:pt x="8" y="44"/>
                </a:cubicBezTo>
                <a:cubicBezTo>
                  <a:pt x="5" y="30"/>
                  <a:pt x="5" y="30"/>
                  <a:pt x="5" y="30"/>
                </a:cubicBezTo>
                <a:cubicBezTo>
                  <a:pt x="3" y="23"/>
                  <a:pt x="7" y="15"/>
                  <a:pt x="14" y="13"/>
                </a:cubicBezTo>
                <a:cubicBezTo>
                  <a:pt x="15" y="13"/>
                  <a:pt x="16" y="13"/>
                  <a:pt x="17" y="13"/>
                </a:cubicBezTo>
                <a:cubicBezTo>
                  <a:pt x="23" y="13"/>
                  <a:pt x="29" y="17"/>
                  <a:pt x="30" y="23"/>
                </a:cubicBezTo>
                <a:cubicBezTo>
                  <a:pt x="34" y="44"/>
                  <a:pt x="34" y="44"/>
                  <a:pt x="34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0"/>
                  <a:pt x="37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4"/>
                  <a:pt x="0" y="44"/>
                  <a:pt x="1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38"/>
          <p:cNvSpPr>
            <a:spLocks noEditPoints="1"/>
          </p:cNvSpPr>
          <p:nvPr/>
        </p:nvSpPr>
        <p:spPr bwMode="auto">
          <a:xfrm>
            <a:off x="8845987" y="4241802"/>
            <a:ext cx="544442" cy="560388"/>
          </a:xfrm>
          <a:custGeom>
            <a:avLst/>
            <a:gdLst>
              <a:gd name="T0" fmla="*/ 35 w 187"/>
              <a:gd name="T1" fmla="*/ 65 h 192"/>
              <a:gd name="T2" fmla="*/ 30 w 187"/>
              <a:gd name="T3" fmla="*/ 69 h 192"/>
              <a:gd name="T4" fmla="*/ 0 w 187"/>
              <a:gd name="T5" fmla="*/ 69 h 192"/>
              <a:gd name="T6" fmla="*/ 0 w 187"/>
              <a:gd name="T7" fmla="*/ 154 h 192"/>
              <a:gd name="T8" fmla="*/ 30 w 187"/>
              <a:gd name="T9" fmla="*/ 154 h 192"/>
              <a:gd name="T10" fmla="*/ 35 w 187"/>
              <a:gd name="T11" fmla="*/ 158 h 192"/>
              <a:gd name="T12" fmla="*/ 35 w 187"/>
              <a:gd name="T13" fmla="*/ 192 h 192"/>
              <a:gd name="T14" fmla="*/ 153 w 187"/>
              <a:gd name="T15" fmla="*/ 192 h 192"/>
              <a:gd name="T16" fmla="*/ 153 w 187"/>
              <a:gd name="T17" fmla="*/ 158 h 192"/>
              <a:gd name="T18" fmla="*/ 157 w 187"/>
              <a:gd name="T19" fmla="*/ 154 h 192"/>
              <a:gd name="T20" fmla="*/ 187 w 187"/>
              <a:gd name="T21" fmla="*/ 154 h 192"/>
              <a:gd name="T22" fmla="*/ 187 w 187"/>
              <a:gd name="T23" fmla="*/ 69 h 192"/>
              <a:gd name="T24" fmla="*/ 157 w 187"/>
              <a:gd name="T25" fmla="*/ 69 h 192"/>
              <a:gd name="T26" fmla="*/ 153 w 187"/>
              <a:gd name="T27" fmla="*/ 65 h 192"/>
              <a:gd name="T28" fmla="*/ 153 w 187"/>
              <a:gd name="T29" fmla="*/ 31 h 192"/>
              <a:gd name="T30" fmla="*/ 134 w 187"/>
              <a:gd name="T31" fmla="*/ 31 h 192"/>
              <a:gd name="T32" fmla="*/ 134 w 187"/>
              <a:gd name="T33" fmla="*/ 19 h 192"/>
              <a:gd name="T34" fmla="*/ 110 w 187"/>
              <a:gd name="T35" fmla="*/ 0 h 192"/>
              <a:gd name="T36" fmla="*/ 77 w 187"/>
              <a:gd name="T37" fmla="*/ 0 h 192"/>
              <a:gd name="T38" fmla="*/ 53 w 187"/>
              <a:gd name="T39" fmla="*/ 19 h 192"/>
              <a:gd name="T40" fmla="*/ 53 w 187"/>
              <a:gd name="T41" fmla="*/ 31 h 192"/>
              <a:gd name="T42" fmla="*/ 35 w 187"/>
              <a:gd name="T43" fmla="*/ 31 h 192"/>
              <a:gd name="T44" fmla="*/ 35 w 187"/>
              <a:gd name="T45" fmla="*/ 65 h 192"/>
              <a:gd name="T46" fmla="*/ 65 w 187"/>
              <a:gd name="T47" fmla="*/ 19 h 192"/>
              <a:gd name="T48" fmla="*/ 77 w 187"/>
              <a:gd name="T49" fmla="*/ 12 h 192"/>
              <a:gd name="T50" fmla="*/ 110 w 187"/>
              <a:gd name="T51" fmla="*/ 12 h 192"/>
              <a:gd name="T52" fmla="*/ 122 w 187"/>
              <a:gd name="T53" fmla="*/ 19 h 192"/>
              <a:gd name="T54" fmla="*/ 122 w 187"/>
              <a:gd name="T55" fmla="*/ 31 h 192"/>
              <a:gd name="T56" fmla="*/ 65 w 187"/>
              <a:gd name="T57" fmla="*/ 31 h 192"/>
              <a:gd name="T58" fmla="*/ 65 w 187"/>
              <a:gd name="T59" fmla="*/ 1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7" h="192">
                <a:moveTo>
                  <a:pt x="35" y="65"/>
                </a:moveTo>
                <a:cubicBezTo>
                  <a:pt x="35" y="67"/>
                  <a:pt x="33" y="69"/>
                  <a:pt x="3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54"/>
                  <a:pt x="0" y="154"/>
                  <a:pt x="0" y="154"/>
                </a:cubicBezTo>
                <a:cubicBezTo>
                  <a:pt x="30" y="154"/>
                  <a:pt x="30" y="154"/>
                  <a:pt x="30" y="154"/>
                </a:cubicBezTo>
                <a:cubicBezTo>
                  <a:pt x="33" y="154"/>
                  <a:pt x="35" y="156"/>
                  <a:pt x="35" y="158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53" y="158"/>
                  <a:pt x="153" y="158"/>
                  <a:pt x="153" y="158"/>
                </a:cubicBezTo>
                <a:cubicBezTo>
                  <a:pt x="153" y="156"/>
                  <a:pt x="154" y="154"/>
                  <a:pt x="157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7" y="69"/>
                  <a:pt x="187" y="69"/>
                  <a:pt x="187" y="69"/>
                </a:cubicBezTo>
                <a:cubicBezTo>
                  <a:pt x="157" y="69"/>
                  <a:pt x="157" y="69"/>
                  <a:pt x="157" y="69"/>
                </a:cubicBezTo>
                <a:cubicBezTo>
                  <a:pt x="154" y="69"/>
                  <a:pt x="153" y="67"/>
                  <a:pt x="153" y="65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34" y="19"/>
                  <a:pt x="134" y="19"/>
                  <a:pt x="134" y="19"/>
                </a:cubicBezTo>
                <a:cubicBezTo>
                  <a:pt x="134" y="8"/>
                  <a:pt x="123" y="0"/>
                  <a:pt x="11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64" y="0"/>
                  <a:pt x="53" y="8"/>
                  <a:pt x="53" y="19"/>
                </a:cubicBezTo>
                <a:cubicBezTo>
                  <a:pt x="53" y="31"/>
                  <a:pt x="53" y="31"/>
                  <a:pt x="53" y="31"/>
                </a:cubicBezTo>
                <a:cubicBezTo>
                  <a:pt x="35" y="31"/>
                  <a:pt x="35" y="31"/>
                  <a:pt x="35" y="31"/>
                </a:cubicBezTo>
                <a:lnTo>
                  <a:pt x="35" y="65"/>
                </a:lnTo>
                <a:close/>
                <a:moveTo>
                  <a:pt x="65" y="19"/>
                </a:moveTo>
                <a:cubicBezTo>
                  <a:pt x="65" y="16"/>
                  <a:pt x="70" y="12"/>
                  <a:pt x="77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7" y="12"/>
                  <a:pt x="122" y="16"/>
                  <a:pt x="122" y="19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65" y="31"/>
                  <a:pt x="65" y="31"/>
                  <a:pt x="65" y="31"/>
                </a:cubicBezTo>
                <a:lnTo>
                  <a:pt x="65" y="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39"/>
          <p:cNvSpPr/>
          <p:nvPr/>
        </p:nvSpPr>
        <p:spPr bwMode="auto">
          <a:xfrm>
            <a:off x="9315826" y="4332289"/>
            <a:ext cx="74603" cy="87313"/>
          </a:xfrm>
          <a:custGeom>
            <a:avLst/>
            <a:gdLst>
              <a:gd name="T0" fmla="*/ 0 w 26"/>
              <a:gd name="T1" fmla="*/ 30 h 30"/>
              <a:gd name="T2" fmla="*/ 26 w 26"/>
              <a:gd name="T3" fmla="*/ 30 h 30"/>
              <a:gd name="T4" fmla="*/ 26 w 26"/>
              <a:gd name="T5" fmla="*/ 17 h 30"/>
              <a:gd name="T6" fmla="*/ 9 w 26"/>
              <a:gd name="T7" fmla="*/ 0 h 30"/>
              <a:gd name="T8" fmla="*/ 0 w 26"/>
              <a:gd name="T9" fmla="*/ 0 h 30"/>
              <a:gd name="T10" fmla="*/ 0 w 26"/>
              <a:gd name="T1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0">
                <a:moveTo>
                  <a:pt x="0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8"/>
                  <a:pt x="18" y="0"/>
                  <a:pt x="9" y="0"/>
                </a:cubicBezTo>
                <a:cubicBezTo>
                  <a:pt x="0" y="0"/>
                  <a:pt x="0" y="0"/>
                  <a:pt x="0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40"/>
          <p:cNvSpPr/>
          <p:nvPr/>
        </p:nvSpPr>
        <p:spPr bwMode="auto">
          <a:xfrm>
            <a:off x="8845987" y="4714877"/>
            <a:ext cx="76190" cy="87313"/>
          </a:xfrm>
          <a:custGeom>
            <a:avLst/>
            <a:gdLst>
              <a:gd name="T0" fmla="*/ 26 w 26"/>
              <a:gd name="T1" fmla="*/ 0 h 30"/>
              <a:gd name="T2" fmla="*/ 0 w 26"/>
              <a:gd name="T3" fmla="*/ 0 h 30"/>
              <a:gd name="T4" fmla="*/ 0 w 26"/>
              <a:gd name="T5" fmla="*/ 13 h 30"/>
              <a:gd name="T6" fmla="*/ 17 w 26"/>
              <a:gd name="T7" fmla="*/ 30 h 30"/>
              <a:gd name="T8" fmla="*/ 26 w 26"/>
              <a:gd name="T9" fmla="*/ 30 h 30"/>
              <a:gd name="T10" fmla="*/ 26 w 26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0">
                <a:moveTo>
                  <a:pt x="2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2"/>
                  <a:pt x="8" y="30"/>
                  <a:pt x="17" y="30"/>
                </a:cubicBezTo>
                <a:cubicBezTo>
                  <a:pt x="26" y="30"/>
                  <a:pt x="26" y="30"/>
                  <a:pt x="26" y="30"/>
                </a:cubicBezTo>
                <a:lnTo>
                  <a:pt x="2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41"/>
          <p:cNvSpPr/>
          <p:nvPr/>
        </p:nvSpPr>
        <p:spPr bwMode="auto">
          <a:xfrm>
            <a:off x="9315826" y="4714877"/>
            <a:ext cx="74603" cy="87313"/>
          </a:xfrm>
          <a:custGeom>
            <a:avLst/>
            <a:gdLst>
              <a:gd name="T0" fmla="*/ 0 w 26"/>
              <a:gd name="T1" fmla="*/ 0 h 30"/>
              <a:gd name="T2" fmla="*/ 0 w 26"/>
              <a:gd name="T3" fmla="*/ 30 h 30"/>
              <a:gd name="T4" fmla="*/ 9 w 26"/>
              <a:gd name="T5" fmla="*/ 30 h 30"/>
              <a:gd name="T6" fmla="*/ 26 w 26"/>
              <a:gd name="T7" fmla="*/ 13 h 30"/>
              <a:gd name="T8" fmla="*/ 26 w 26"/>
              <a:gd name="T9" fmla="*/ 0 h 30"/>
              <a:gd name="T10" fmla="*/ 0 w 26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0">
                <a:moveTo>
                  <a:pt x="0" y="0"/>
                </a:move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8" y="30"/>
                  <a:pt x="26" y="22"/>
                  <a:pt x="26" y="13"/>
                </a:cubicBezTo>
                <a:cubicBezTo>
                  <a:pt x="26" y="0"/>
                  <a:pt x="26" y="0"/>
                  <a:pt x="2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42"/>
          <p:cNvSpPr/>
          <p:nvPr/>
        </p:nvSpPr>
        <p:spPr bwMode="auto">
          <a:xfrm>
            <a:off x="8845987" y="4332289"/>
            <a:ext cx="76190" cy="87313"/>
          </a:xfrm>
          <a:custGeom>
            <a:avLst/>
            <a:gdLst>
              <a:gd name="T0" fmla="*/ 26 w 26"/>
              <a:gd name="T1" fmla="*/ 30 h 30"/>
              <a:gd name="T2" fmla="*/ 26 w 26"/>
              <a:gd name="T3" fmla="*/ 0 h 30"/>
              <a:gd name="T4" fmla="*/ 17 w 26"/>
              <a:gd name="T5" fmla="*/ 0 h 30"/>
              <a:gd name="T6" fmla="*/ 0 w 26"/>
              <a:gd name="T7" fmla="*/ 17 h 30"/>
              <a:gd name="T8" fmla="*/ 0 w 26"/>
              <a:gd name="T9" fmla="*/ 30 h 30"/>
              <a:gd name="T10" fmla="*/ 26 w 26"/>
              <a:gd name="T1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0">
                <a:moveTo>
                  <a:pt x="26" y="30"/>
                </a:move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30"/>
                  <a:pt x="0" y="30"/>
                  <a:pt x="0" y="30"/>
                </a:cubicBezTo>
                <a:lnTo>
                  <a:pt x="26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43"/>
          <p:cNvSpPr>
            <a:spLocks noEditPoints="1"/>
          </p:cNvSpPr>
          <p:nvPr/>
        </p:nvSpPr>
        <p:spPr bwMode="auto">
          <a:xfrm>
            <a:off x="6511078" y="1176339"/>
            <a:ext cx="369839" cy="233363"/>
          </a:xfrm>
          <a:custGeom>
            <a:avLst/>
            <a:gdLst>
              <a:gd name="T0" fmla="*/ 0 w 127"/>
              <a:gd name="T1" fmla="*/ 80 h 80"/>
              <a:gd name="T2" fmla="*/ 127 w 127"/>
              <a:gd name="T3" fmla="*/ 80 h 80"/>
              <a:gd name="T4" fmla="*/ 127 w 127"/>
              <a:gd name="T5" fmla="*/ 0 h 80"/>
              <a:gd name="T6" fmla="*/ 0 w 127"/>
              <a:gd name="T7" fmla="*/ 0 h 80"/>
              <a:gd name="T8" fmla="*/ 0 w 127"/>
              <a:gd name="T9" fmla="*/ 80 h 80"/>
              <a:gd name="T10" fmla="*/ 67 w 127"/>
              <a:gd name="T11" fmla="*/ 61 h 80"/>
              <a:gd name="T12" fmla="*/ 73 w 127"/>
              <a:gd name="T13" fmla="*/ 55 h 80"/>
              <a:gd name="T14" fmla="*/ 90 w 127"/>
              <a:gd name="T15" fmla="*/ 35 h 80"/>
              <a:gd name="T16" fmla="*/ 82 w 127"/>
              <a:gd name="T17" fmla="*/ 28 h 80"/>
              <a:gd name="T18" fmla="*/ 71 w 127"/>
              <a:gd name="T19" fmla="*/ 32 h 80"/>
              <a:gd name="T20" fmla="*/ 67 w 127"/>
              <a:gd name="T21" fmla="*/ 24 h 80"/>
              <a:gd name="T22" fmla="*/ 84 w 127"/>
              <a:gd name="T23" fmla="*/ 19 h 80"/>
              <a:gd name="T24" fmla="*/ 102 w 127"/>
              <a:gd name="T25" fmla="*/ 34 h 80"/>
              <a:gd name="T26" fmla="*/ 88 w 127"/>
              <a:gd name="T27" fmla="*/ 55 h 80"/>
              <a:gd name="T28" fmla="*/ 84 w 127"/>
              <a:gd name="T29" fmla="*/ 58 h 80"/>
              <a:gd name="T30" fmla="*/ 84 w 127"/>
              <a:gd name="T31" fmla="*/ 58 h 80"/>
              <a:gd name="T32" fmla="*/ 103 w 127"/>
              <a:gd name="T33" fmla="*/ 58 h 80"/>
              <a:gd name="T34" fmla="*/ 103 w 127"/>
              <a:gd name="T35" fmla="*/ 68 h 80"/>
              <a:gd name="T36" fmla="*/ 67 w 127"/>
              <a:gd name="T37" fmla="*/ 68 h 80"/>
              <a:gd name="T38" fmla="*/ 67 w 127"/>
              <a:gd name="T39" fmla="*/ 61 h 80"/>
              <a:gd name="T40" fmla="*/ 40 w 127"/>
              <a:gd name="T41" fmla="*/ 20 h 80"/>
              <a:gd name="T42" fmla="*/ 50 w 127"/>
              <a:gd name="T43" fmla="*/ 20 h 80"/>
              <a:gd name="T44" fmla="*/ 50 w 127"/>
              <a:gd name="T45" fmla="*/ 68 h 80"/>
              <a:gd name="T46" fmla="*/ 39 w 127"/>
              <a:gd name="T47" fmla="*/ 68 h 80"/>
              <a:gd name="T48" fmla="*/ 39 w 127"/>
              <a:gd name="T49" fmla="*/ 30 h 80"/>
              <a:gd name="T50" fmla="*/ 39 w 127"/>
              <a:gd name="T51" fmla="*/ 30 h 80"/>
              <a:gd name="T52" fmla="*/ 29 w 127"/>
              <a:gd name="T53" fmla="*/ 34 h 80"/>
              <a:gd name="T54" fmla="*/ 27 w 127"/>
              <a:gd name="T55" fmla="*/ 26 h 80"/>
              <a:gd name="T56" fmla="*/ 40 w 127"/>
              <a:gd name="T57" fmla="*/ 2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7" h="80">
                <a:moveTo>
                  <a:pt x="0" y="80"/>
                </a:moveTo>
                <a:cubicBezTo>
                  <a:pt x="127" y="80"/>
                  <a:pt x="127" y="80"/>
                  <a:pt x="127" y="80"/>
                </a:cubicBezTo>
                <a:cubicBezTo>
                  <a:pt x="127" y="0"/>
                  <a:pt x="127" y="0"/>
                  <a:pt x="127" y="0"/>
                </a:cubicBezTo>
                <a:cubicBezTo>
                  <a:pt x="0" y="0"/>
                  <a:pt x="0" y="0"/>
                  <a:pt x="0" y="0"/>
                </a:cubicBezTo>
                <a:lnTo>
                  <a:pt x="0" y="80"/>
                </a:lnTo>
                <a:close/>
                <a:moveTo>
                  <a:pt x="67" y="61"/>
                </a:moveTo>
                <a:cubicBezTo>
                  <a:pt x="73" y="55"/>
                  <a:pt x="73" y="55"/>
                  <a:pt x="73" y="55"/>
                </a:cubicBezTo>
                <a:cubicBezTo>
                  <a:pt x="84" y="46"/>
                  <a:pt x="90" y="41"/>
                  <a:pt x="90" y="35"/>
                </a:cubicBezTo>
                <a:cubicBezTo>
                  <a:pt x="90" y="31"/>
                  <a:pt x="87" y="28"/>
                  <a:pt x="82" y="28"/>
                </a:cubicBezTo>
                <a:cubicBezTo>
                  <a:pt x="77" y="28"/>
                  <a:pt x="73" y="30"/>
                  <a:pt x="71" y="32"/>
                </a:cubicBezTo>
                <a:cubicBezTo>
                  <a:pt x="67" y="24"/>
                  <a:pt x="67" y="24"/>
                  <a:pt x="67" y="24"/>
                </a:cubicBezTo>
                <a:cubicBezTo>
                  <a:pt x="71" y="21"/>
                  <a:pt x="77" y="19"/>
                  <a:pt x="84" y="19"/>
                </a:cubicBezTo>
                <a:cubicBezTo>
                  <a:pt x="95" y="19"/>
                  <a:pt x="102" y="25"/>
                  <a:pt x="102" y="34"/>
                </a:cubicBezTo>
                <a:cubicBezTo>
                  <a:pt x="102" y="42"/>
                  <a:pt x="96" y="48"/>
                  <a:pt x="88" y="55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8"/>
                  <a:pt x="84" y="58"/>
                  <a:pt x="84" y="58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67" y="68"/>
                  <a:pt x="67" y="68"/>
                  <a:pt x="67" y="68"/>
                </a:cubicBezTo>
                <a:lnTo>
                  <a:pt x="67" y="61"/>
                </a:lnTo>
                <a:close/>
                <a:moveTo>
                  <a:pt x="40" y="20"/>
                </a:moveTo>
                <a:cubicBezTo>
                  <a:pt x="50" y="20"/>
                  <a:pt x="50" y="20"/>
                  <a:pt x="50" y="20"/>
                </a:cubicBezTo>
                <a:cubicBezTo>
                  <a:pt x="50" y="68"/>
                  <a:pt x="50" y="68"/>
                  <a:pt x="50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29" y="34"/>
                  <a:pt x="29" y="34"/>
                  <a:pt x="29" y="34"/>
                </a:cubicBezTo>
                <a:cubicBezTo>
                  <a:pt x="27" y="26"/>
                  <a:pt x="27" y="26"/>
                  <a:pt x="27" y="26"/>
                </a:cubicBezTo>
                <a:lnTo>
                  <a:pt x="40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44"/>
          <p:cNvSpPr/>
          <p:nvPr/>
        </p:nvSpPr>
        <p:spPr bwMode="auto">
          <a:xfrm>
            <a:off x="6806315" y="1035052"/>
            <a:ext cx="39682" cy="47625"/>
          </a:xfrm>
          <a:custGeom>
            <a:avLst/>
            <a:gdLst>
              <a:gd name="T0" fmla="*/ 7 w 14"/>
              <a:gd name="T1" fmla="*/ 16 h 16"/>
              <a:gd name="T2" fmla="*/ 14 w 14"/>
              <a:gd name="T3" fmla="*/ 8 h 16"/>
              <a:gd name="T4" fmla="*/ 14 w 14"/>
              <a:gd name="T5" fmla="*/ 0 h 16"/>
              <a:gd name="T6" fmla="*/ 0 w 14"/>
              <a:gd name="T7" fmla="*/ 0 h 16"/>
              <a:gd name="T8" fmla="*/ 0 w 14"/>
              <a:gd name="T9" fmla="*/ 8 h 16"/>
              <a:gd name="T10" fmla="*/ 7 w 14"/>
              <a:gd name="T1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6">
                <a:moveTo>
                  <a:pt x="7" y="16"/>
                </a:moveTo>
                <a:cubicBezTo>
                  <a:pt x="11" y="16"/>
                  <a:pt x="14" y="13"/>
                  <a:pt x="14" y="8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0" y="13"/>
                  <a:pt x="3" y="16"/>
                  <a:pt x="7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5"/>
          <p:cNvSpPr/>
          <p:nvPr/>
        </p:nvSpPr>
        <p:spPr bwMode="auto">
          <a:xfrm>
            <a:off x="6545998" y="1035052"/>
            <a:ext cx="41270" cy="47625"/>
          </a:xfrm>
          <a:custGeom>
            <a:avLst/>
            <a:gdLst>
              <a:gd name="T0" fmla="*/ 7 w 14"/>
              <a:gd name="T1" fmla="*/ 16 h 16"/>
              <a:gd name="T2" fmla="*/ 14 w 14"/>
              <a:gd name="T3" fmla="*/ 8 h 16"/>
              <a:gd name="T4" fmla="*/ 14 w 14"/>
              <a:gd name="T5" fmla="*/ 0 h 16"/>
              <a:gd name="T6" fmla="*/ 0 w 14"/>
              <a:gd name="T7" fmla="*/ 0 h 16"/>
              <a:gd name="T8" fmla="*/ 0 w 14"/>
              <a:gd name="T9" fmla="*/ 8 h 16"/>
              <a:gd name="T10" fmla="*/ 7 w 14"/>
              <a:gd name="T1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6">
                <a:moveTo>
                  <a:pt x="7" y="16"/>
                </a:moveTo>
                <a:cubicBezTo>
                  <a:pt x="11" y="16"/>
                  <a:pt x="14" y="13"/>
                  <a:pt x="14" y="8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0" y="13"/>
                  <a:pt x="3" y="16"/>
                  <a:pt x="7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46"/>
          <p:cNvSpPr>
            <a:spLocks noEditPoints="1"/>
          </p:cNvSpPr>
          <p:nvPr/>
        </p:nvSpPr>
        <p:spPr bwMode="auto">
          <a:xfrm>
            <a:off x="6420602" y="957264"/>
            <a:ext cx="550791" cy="558800"/>
          </a:xfrm>
          <a:custGeom>
            <a:avLst/>
            <a:gdLst>
              <a:gd name="T0" fmla="*/ 165 w 189"/>
              <a:gd name="T1" fmla="*/ 26 h 192"/>
              <a:gd name="T2" fmla="*/ 154 w 189"/>
              <a:gd name="T3" fmla="*/ 26 h 192"/>
              <a:gd name="T4" fmla="*/ 154 w 189"/>
              <a:gd name="T5" fmla="*/ 16 h 192"/>
              <a:gd name="T6" fmla="*/ 139 w 189"/>
              <a:gd name="T7" fmla="*/ 0 h 192"/>
              <a:gd name="T8" fmla="*/ 124 w 189"/>
              <a:gd name="T9" fmla="*/ 16 h 192"/>
              <a:gd name="T10" fmla="*/ 124 w 189"/>
              <a:gd name="T11" fmla="*/ 26 h 192"/>
              <a:gd name="T12" fmla="*/ 65 w 189"/>
              <a:gd name="T13" fmla="*/ 26 h 192"/>
              <a:gd name="T14" fmla="*/ 65 w 189"/>
              <a:gd name="T15" fmla="*/ 16 h 192"/>
              <a:gd name="T16" fmla="*/ 50 w 189"/>
              <a:gd name="T17" fmla="*/ 0 h 192"/>
              <a:gd name="T18" fmla="*/ 35 w 189"/>
              <a:gd name="T19" fmla="*/ 16 h 192"/>
              <a:gd name="T20" fmla="*/ 35 w 189"/>
              <a:gd name="T21" fmla="*/ 26 h 192"/>
              <a:gd name="T22" fmla="*/ 24 w 189"/>
              <a:gd name="T23" fmla="*/ 26 h 192"/>
              <a:gd name="T24" fmla="*/ 0 w 189"/>
              <a:gd name="T25" fmla="*/ 48 h 192"/>
              <a:gd name="T26" fmla="*/ 0 w 189"/>
              <a:gd name="T27" fmla="*/ 170 h 192"/>
              <a:gd name="T28" fmla="*/ 24 w 189"/>
              <a:gd name="T29" fmla="*/ 192 h 192"/>
              <a:gd name="T30" fmla="*/ 165 w 189"/>
              <a:gd name="T31" fmla="*/ 192 h 192"/>
              <a:gd name="T32" fmla="*/ 189 w 189"/>
              <a:gd name="T33" fmla="*/ 170 h 192"/>
              <a:gd name="T34" fmla="*/ 189 w 189"/>
              <a:gd name="T35" fmla="*/ 48 h 192"/>
              <a:gd name="T36" fmla="*/ 165 w 189"/>
              <a:gd name="T37" fmla="*/ 26 h 192"/>
              <a:gd name="T38" fmla="*/ 124 w 189"/>
              <a:gd name="T39" fmla="*/ 27 h 192"/>
              <a:gd name="T40" fmla="*/ 132 w 189"/>
              <a:gd name="T41" fmla="*/ 27 h 192"/>
              <a:gd name="T42" fmla="*/ 132 w 189"/>
              <a:gd name="T43" fmla="*/ 16 h 192"/>
              <a:gd name="T44" fmla="*/ 139 w 189"/>
              <a:gd name="T45" fmla="*/ 8 h 192"/>
              <a:gd name="T46" fmla="*/ 146 w 189"/>
              <a:gd name="T47" fmla="*/ 16 h 192"/>
              <a:gd name="T48" fmla="*/ 146 w 189"/>
              <a:gd name="T49" fmla="*/ 27 h 192"/>
              <a:gd name="T50" fmla="*/ 154 w 189"/>
              <a:gd name="T51" fmla="*/ 27 h 192"/>
              <a:gd name="T52" fmla="*/ 154 w 189"/>
              <a:gd name="T53" fmla="*/ 35 h 192"/>
              <a:gd name="T54" fmla="*/ 139 w 189"/>
              <a:gd name="T55" fmla="*/ 51 h 192"/>
              <a:gd name="T56" fmla="*/ 124 w 189"/>
              <a:gd name="T57" fmla="*/ 35 h 192"/>
              <a:gd name="T58" fmla="*/ 124 w 189"/>
              <a:gd name="T59" fmla="*/ 27 h 192"/>
              <a:gd name="T60" fmla="*/ 35 w 189"/>
              <a:gd name="T61" fmla="*/ 27 h 192"/>
              <a:gd name="T62" fmla="*/ 43 w 189"/>
              <a:gd name="T63" fmla="*/ 27 h 192"/>
              <a:gd name="T64" fmla="*/ 43 w 189"/>
              <a:gd name="T65" fmla="*/ 16 h 192"/>
              <a:gd name="T66" fmla="*/ 50 w 189"/>
              <a:gd name="T67" fmla="*/ 8 h 192"/>
              <a:gd name="T68" fmla="*/ 57 w 189"/>
              <a:gd name="T69" fmla="*/ 16 h 192"/>
              <a:gd name="T70" fmla="*/ 57 w 189"/>
              <a:gd name="T71" fmla="*/ 27 h 192"/>
              <a:gd name="T72" fmla="*/ 65 w 189"/>
              <a:gd name="T73" fmla="*/ 27 h 192"/>
              <a:gd name="T74" fmla="*/ 65 w 189"/>
              <a:gd name="T75" fmla="*/ 35 h 192"/>
              <a:gd name="T76" fmla="*/ 50 w 189"/>
              <a:gd name="T77" fmla="*/ 51 h 192"/>
              <a:gd name="T78" fmla="*/ 35 w 189"/>
              <a:gd name="T79" fmla="*/ 35 h 192"/>
              <a:gd name="T80" fmla="*/ 35 w 189"/>
              <a:gd name="T81" fmla="*/ 27 h 192"/>
              <a:gd name="T82" fmla="*/ 166 w 189"/>
              <a:gd name="T83" fmla="*/ 159 h 192"/>
              <a:gd name="T84" fmla="*/ 162 w 189"/>
              <a:gd name="T85" fmla="*/ 163 h 192"/>
              <a:gd name="T86" fmla="*/ 27 w 189"/>
              <a:gd name="T87" fmla="*/ 163 h 192"/>
              <a:gd name="T88" fmla="*/ 23 w 189"/>
              <a:gd name="T89" fmla="*/ 159 h 192"/>
              <a:gd name="T90" fmla="*/ 23 w 189"/>
              <a:gd name="T91" fmla="*/ 71 h 192"/>
              <a:gd name="T92" fmla="*/ 27 w 189"/>
              <a:gd name="T93" fmla="*/ 67 h 192"/>
              <a:gd name="T94" fmla="*/ 162 w 189"/>
              <a:gd name="T95" fmla="*/ 67 h 192"/>
              <a:gd name="T96" fmla="*/ 166 w 189"/>
              <a:gd name="T97" fmla="*/ 71 h 192"/>
              <a:gd name="T98" fmla="*/ 166 w 189"/>
              <a:gd name="T99" fmla="*/ 15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" h="192">
                <a:moveTo>
                  <a:pt x="165" y="26"/>
                </a:moveTo>
                <a:cubicBezTo>
                  <a:pt x="154" y="26"/>
                  <a:pt x="154" y="26"/>
                  <a:pt x="154" y="26"/>
                </a:cubicBezTo>
                <a:cubicBezTo>
                  <a:pt x="154" y="16"/>
                  <a:pt x="154" y="16"/>
                  <a:pt x="154" y="16"/>
                </a:cubicBezTo>
                <a:cubicBezTo>
                  <a:pt x="154" y="7"/>
                  <a:pt x="147" y="0"/>
                  <a:pt x="139" y="0"/>
                </a:cubicBezTo>
                <a:cubicBezTo>
                  <a:pt x="131" y="0"/>
                  <a:pt x="124" y="7"/>
                  <a:pt x="124" y="1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7"/>
                  <a:pt x="58" y="0"/>
                  <a:pt x="50" y="0"/>
                </a:cubicBezTo>
                <a:cubicBezTo>
                  <a:pt x="42" y="0"/>
                  <a:pt x="35" y="7"/>
                  <a:pt x="35" y="16"/>
                </a:cubicBezTo>
                <a:cubicBezTo>
                  <a:pt x="35" y="26"/>
                  <a:pt x="35" y="26"/>
                  <a:pt x="3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11" y="26"/>
                  <a:pt x="0" y="36"/>
                  <a:pt x="0" y="48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2"/>
                  <a:pt x="11" y="192"/>
                  <a:pt x="24" y="192"/>
                </a:cubicBezTo>
                <a:cubicBezTo>
                  <a:pt x="165" y="192"/>
                  <a:pt x="165" y="192"/>
                  <a:pt x="165" y="192"/>
                </a:cubicBezTo>
                <a:cubicBezTo>
                  <a:pt x="178" y="192"/>
                  <a:pt x="189" y="182"/>
                  <a:pt x="189" y="170"/>
                </a:cubicBezTo>
                <a:cubicBezTo>
                  <a:pt x="189" y="48"/>
                  <a:pt x="189" y="48"/>
                  <a:pt x="189" y="48"/>
                </a:cubicBezTo>
                <a:cubicBezTo>
                  <a:pt x="189" y="36"/>
                  <a:pt x="178" y="26"/>
                  <a:pt x="165" y="26"/>
                </a:cubicBezTo>
                <a:close/>
                <a:moveTo>
                  <a:pt x="124" y="27"/>
                </a:moveTo>
                <a:cubicBezTo>
                  <a:pt x="132" y="27"/>
                  <a:pt x="132" y="27"/>
                  <a:pt x="132" y="27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2" y="11"/>
                  <a:pt x="135" y="8"/>
                  <a:pt x="139" y="8"/>
                </a:cubicBezTo>
                <a:cubicBezTo>
                  <a:pt x="143" y="8"/>
                  <a:pt x="146" y="11"/>
                  <a:pt x="146" y="16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54" y="27"/>
                  <a:pt x="154" y="27"/>
                  <a:pt x="154" y="27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4" y="44"/>
                  <a:pt x="147" y="51"/>
                  <a:pt x="139" y="51"/>
                </a:cubicBezTo>
                <a:cubicBezTo>
                  <a:pt x="131" y="51"/>
                  <a:pt x="124" y="44"/>
                  <a:pt x="124" y="35"/>
                </a:cubicBezTo>
                <a:lnTo>
                  <a:pt x="124" y="27"/>
                </a:lnTo>
                <a:close/>
                <a:moveTo>
                  <a:pt x="35" y="27"/>
                </a:moveTo>
                <a:cubicBezTo>
                  <a:pt x="43" y="27"/>
                  <a:pt x="43" y="27"/>
                  <a:pt x="43" y="27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1"/>
                  <a:pt x="46" y="8"/>
                  <a:pt x="50" y="8"/>
                </a:cubicBezTo>
                <a:cubicBezTo>
                  <a:pt x="54" y="8"/>
                  <a:pt x="57" y="11"/>
                  <a:pt x="57" y="16"/>
                </a:cubicBezTo>
                <a:cubicBezTo>
                  <a:pt x="57" y="27"/>
                  <a:pt x="57" y="27"/>
                  <a:pt x="57" y="27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44"/>
                  <a:pt x="58" y="51"/>
                  <a:pt x="50" y="51"/>
                </a:cubicBezTo>
                <a:cubicBezTo>
                  <a:pt x="42" y="51"/>
                  <a:pt x="35" y="44"/>
                  <a:pt x="35" y="35"/>
                </a:cubicBezTo>
                <a:lnTo>
                  <a:pt x="35" y="27"/>
                </a:lnTo>
                <a:close/>
                <a:moveTo>
                  <a:pt x="166" y="159"/>
                </a:moveTo>
                <a:cubicBezTo>
                  <a:pt x="166" y="161"/>
                  <a:pt x="164" y="163"/>
                  <a:pt x="162" y="163"/>
                </a:cubicBezTo>
                <a:cubicBezTo>
                  <a:pt x="27" y="163"/>
                  <a:pt x="27" y="163"/>
                  <a:pt x="27" y="163"/>
                </a:cubicBezTo>
                <a:cubicBezTo>
                  <a:pt x="25" y="163"/>
                  <a:pt x="23" y="161"/>
                  <a:pt x="23" y="159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69"/>
                  <a:pt x="25" y="67"/>
                  <a:pt x="27" y="67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64" y="67"/>
                  <a:pt x="166" y="69"/>
                  <a:pt x="166" y="71"/>
                </a:cubicBezTo>
                <a:lnTo>
                  <a:pt x="166" y="1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47"/>
          <p:cNvSpPr>
            <a:spLocks noEditPoints="1"/>
          </p:cNvSpPr>
          <p:nvPr/>
        </p:nvSpPr>
        <p:spPr bwMode="auto">
          <a:xfrm>
            <a:off x="1907927" y="4592639"/>
            <a:ext cx="219047" cy="212725"/>
          </a:xfrm>
          <a:custGeom>
            <a:avLst/>
            <a:gdLst>
              <a:gd name="T0" fmla="*/ 38 w 75"/>
              <a:gd name="T1" fmla="*/ 0 h 73"/>
              <a:gd name="T2" fmla="*/ 0 w 75"/>
              <a:gd name="T3" fmla="*/ 37 h 73"/>
              <a:gd name="T4" fmla="*/ 38 w 75"/>
              <a:gd name="T5" fmla="*/ 73 h 73"/>
              <a:gd name="T6" fmla="*/ 75 w 75"/>
              <a:gd name="T7" fmla="*/ 37 h 73"/>
              <a:gd name="T8" fmla="*/ 38 w 75"/>
              <a:gd name="T9" fmla="*/ 0 h 73"/>
              <a:gd name="T10" fmla="*/ 53 w 75"/>
              <a:gd name="T11" fmla="*/ 47 h 73"/>
              <a:gd name="T12" fmla="*/ 53 w 75"/>
              <a:gd name="T13" fmla="*/ 52 h 73"/>
              <a:gd name="T14" fmla="*/ 50 w 75"/>
              <a:gd name="T15" fmla="*/ 53 h 73"/>
              <a:gd name="T16" fmla="*/ 47 w 75"/>
              <a:gd name="T17" fmla="*/ 52 h 73"/>
              <a:gd name="T18" fmla="*/ 38 w 75"/>
              <a:gd name="T19" fmla="*/ 42 h 73"/>
              <a:gd name="T20" fmla="*/ 28 w 75"/>
              <a:gd name="T21" fmla="*/ 52 h 73"/>
              <a:gd name="T22" fmla="*/ 25 w 75"/>
              <a:gd name="T23" fmla="*/ 53 h 73"/>
              <a:gd name="T24" fmla="*/ 22 w 75"/>
              <a:gd name="T25" fmla="*/ 52 h 73"/>
              <a:gd name="T26" fmla="*/ 22 w 75"/>
              <a:gd name="T27" fmla="*/ 47 h 73"/>
              <a:gd name="T28" fmla="*/ 32 w 75"/>
              <a:gd name="T29" fmla="*/ 37 h 73"/>
              <a:gd name="T30" fmla="*/ 22 w 75"/>
              <a:gd name="T31" fmla="*/ 27 h 73"/>
              <a:gd name="T32" fmla="*/ 22 w 75"/>
              <a:gd name="T33" fmla="*/ 21 h 73"/>
              <a:gd name="T34" fmla="*/ 28 w 75"/>
              <a:gd name="T35" fmla="*/ 21 h 73"/>
              <a:gd name="T36" fmla="*/ 38 w 75"/>
              <a:gd name="T37" fmla="*/ 31 h 73"/>
              <a:gd name="T38" fmla="*/ 47 w 75"/>
              <a:gd name="T39" fmla="*/ 21 h 73"/>
              <a:gd name="T40" fmla="*/ 53 w 75"/>
              <a:gd name="T41" fmla="*/ 21 h 73"/>
              <a:gd name="T42" fmla="*/ 53 w 75"/>
              <a:gd name="T43" fmla="*/ 27 h 73"/>
              <a:gd name="T44" fmla="*/ 43 w 75"/>
              <a:gd name="T45" fmla="*/ 37 h 73"/>
              <a:gd name="T46" fmla="*/ 53 w 75"/>
              <a:gd name="T47" fmla="*/ 4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" h="73">
                <a:moveTo>
                  <a:pt x="38" y="0"/>
                </a:moveTo>
                <a:cubicBezTo>
                  <a:pt x="17" y="0"/>
                  <a:pt x="0" y="17"/>
                  <a:pt x="0" y="37"/>
                </a:cubicBezTo>
                <a:cubicBezTo>
                  <a:pt x="0" y="57"/>
                  <a:pt x="17" y="73"/>
                  <a:pt x="38" y="73"/>
                </a:cubicBezTo>
                <a:cubicBezTo>
                  <a:pt x="58" y="73"/>
                  <a:pt x="75" y="57"/>
                  <a:pt x="75" y="37"/>
                </a:cubicBezTo>
                <a:cubicBezTo>
                  <a:pt x="75" y="17"/>
                  <a:pt x="58" y="0"/>
                  <a:pt x="38" y="0"/>
                </a:cubicBezTo>
                <a:close/>
                <a:moveTo>
                  <a:pt x="53" y="47"/>
                </a:moveTo>
                <a:cubicBezTo>
                  <a:pt x="55" y="48"/>
                  <a:pt x="55" y="51"/>
                  <a:pt x="53" y="52"/>
                </a:cubicBezTo>
                <a:cubicBezTo>
                  <a:pt x="52" y="53"/>
                  <a:pt x="51" y="53"/>
                  <a:pt x="50" y="53"/>
                </a:cubicBezTo>
                <a:cubicBezTo>
                  <a:pt x="49" y="53"/>
                  <a:pt x="48" y="53"/>
                  <a:pt x="47" y="52"/>
                </a:cubicBezTo>
                <a:cubicBezTo>
                  <a:pt x="38" y="42"/>
                  <a:pt x="38" y="42"/>
                  <a:pt x="38" y="42"/>
                </a:cubicBezTo>
                <a:cubicBezTo>
                  <a:pt x="28" y="52"/>
                  <a:pt x="28" y="52"/>
                  <a:pt x="28" y="52"/>
                </a:cubicBezTo>
                <a:cubicBezTo>
                  <a:pt x="27" y="53"/>
                  <a:pt x="26" y="53"/>
                  <a:pt x="25" y="53"/>
                </a:cubicBezTo>
                <a:cubicBezTo>
                  <a:pt x="24" y="53"/>
                  <a:pt x="23" y="53"/>
                  <a:pt x="22" y="52"/>
                </a:cubicBezTo>
                <a:cubicBezTo>
                  <a:pt x="20" y="51"/>
                  <a:pt x="20" y="48"/>
                  <a:pt x="22" y="47"/>
                </a:cubicBezTo>
                <a:cubicBezTo>
                  <a:pt x="32" y="37"/>
                  <a:pt x="32" y="37"/>
                  <a:pt x="32" y="37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5"/>
                  <a:pt x="20" y="23"/>
                  <a:pt x="22" y="21"/>
                </a:cubicBezTo>
                <a:cubicBezTo>
                  <a:pt x="24" y="20"/>
                  <a:pt x="26" y="20"/>
                  <a:pt x="28" y="21"/>
                </a:cubicBezTo>
                <a:cubicBezTo>
                  <a:pt x="38" y="31"/>
                  <a:pt x="38" y="31"/>
                  <a:pt x="38" y="31"/>
                </a:cubicBezTo>
                <a:cubicBezTo>
                  <a:pt x="47" y="21"/>
                  <a:pt x="47" y="21"/>
                  <a:pt x="47" y="21"/>
                </a:cubicBezTo>
                <a:cubicBezTo>
                  <a:pt x="49" y="20"/>
                  <a:pt x="52" y="20"/>
                  <a:pt x="53" y="21"/>
                </a:cubicBezTo>
                <a:cubicBezTo>
                  <a:pt x="55" y="23"/>
                  <a:pt x="55" y="25"/>
                  <a:pt x="53" y="27"/>
                </a:cubicBezTo>
                <a:cubicBezTo>
                  <a:pt x="43" y="37"/>
                  <a:pt x="43" y="37"/>
                  <a:pt x="43" y="37"/>
                </a:cubicBezTo>
                <a:lnTo>
                  <a:pt x="53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48"/>
          <p:cNvSpPr/>
          <p:nvPr/>
        </p:nvSpPr>
        <p:spPr bwMode="auto">
          <a:xfrm>
            <a:off x="1709515" y="4311652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1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1"/>
                  <a:pt x="1" y="3"/>
                </a:cubicBezTo>
                <a:cubicBezTo>
                  <a:pt x="0" y="6"/>
                  <a:pt x="1" y="8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30"/>
                  <a:pt x="90" y="28"/>
                </a:cubicBezTo>
                <a:cubicBezTo>
                  <a:pt x="90" y="26"/>
                  <a:pt x="89" y="24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49"/>
          <p:cNvSpPr/>
          <p:nvPr/>
        </p:nvSpPr>
        <p:spPr bwMode="auto">
          <a:xfrm>
            <a:off x="1690468" y="4370389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0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1" y="7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29"/>
                  <a:pt x="90" y="28"/>
                </a:cubicBezTo>
                <a:cubicBezTo>
                  <a:pt x="90" y="26"/>
                  <a:pt x="89" y="23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50"/>
          <p:cNvSpPr>
            <a:spLocks noEditPoints="1"/>
          </p:cNvSpPr>
          <p:nvPr/>
        </p:nvSpPr>
        <p:spPr bwMode="auto">
          <a:xfrm>
            <a:off x="1576183" y="4244977"/>
            <a:ext cx="474601" cy="484188"/>
          </a:xfrm>
          <a:custGeom>
            <a:avLst/>
            <a:gdLst>
              <a:gd name="T0" fmla="*/ 152 w 163"/>
              <a:gd name="T1" fmla="*/ 111 h 166"/>
              <a:gd name="T2" fmla="*/ 163 w 163"/>
              <a:gd name="T3" fmla="*/ 113 h 166"/>
              <a:gd name="T4" fmla="*/ 163 w 163"/>
              <a:gd name="T5" fmla="*/ 80 h 166"/>
              <a:gd name="T6" fmla="*/ 162 w 163"/>
              <a:gd name="T7" fmla="*/ 79 h 166"/>
              <a:gd name="T8" fmla="*/ 145 w 163"/>
              <a:gd name="T9" fmla="*/ 79 h 166"/>
              <a:gd name="T10" fmla="*/ 158 w 163"/>
              <a:gd name="T11" fmla="*/ 37 h 166"/>
              <a:gd name="T12" fmla="*/ 158 w 163"/>
              <a:gd name="T13" fmla="*/ 34 h 166"/>
              <a:gd name="T14" fmla="*/ 155 w 163"/>
              <a:gd name="T15" fmla="*/ 32 h 166"/>
              <a:gd name="T16" fmla="*/ 39 w 163"/>
              <a:gd name="T17" fmla="*/ 0 h 166"/>
              <a:gd name="T18" fmla="*/ 34 w 163"/>
              <a:gd name="T19" fmla="*/ 3 h 166"/>
              <a:gd name="T20" fmla="*/ 16 w 163"/>
              <a:gd name="T21" fmla="*/ 66 h 166"/>
              <a:gd name="T22" fmla="*/ 16 w 163"/>
              <a:gd name="T23" fmla="*/ 66 h 166"/>
              <a:gd name="T24" fmla="*/ 1 w 163"/>
              <a:gd name="T25" fmla="*/ 66 h 166"/>
              <a:gd name="T26" fmla="*/ 0 w 163"/>
              <a:gd name="T27" fmla="*/ 67 h 166"/>
              <a:gd name="T28" fmla="*/ 0 w 163"/>
              <a:gd name="T29" fmla="*/ 165 h 166"/>
              <a:gd name="T30" fmla="*/ 1 w 163"/>
              <a:gd name="T31" fmla="*/ 166 h 166"/>
              <a:gd name="T32" fmla="*/ 107 w 163"/>
              <a:gd name="T33" fmla="*/ 166 h 166"/>
              <a:gd name="T34" fmla="*/ 106 w 163"/>
              <a:gd name="T35" fmla="*/ 156 h 166"/>
              <a:gd name="T36" fmla="*/ 152 w 163"/>
              <a:gd name="T37" fmla="*/ 111 h 166"/>
              <a:gd name="T38" fmla="*/ 63 w 163"/>
              <a:gd name="T39" fmla="*/ 66 h 166"/>
              <a:gd name="T40" fmla="*/ 63 w 163"/>
              <a:gd name="T41" fmla="*/ 66 h 166"/>
              <a:gd name="T42" fmla="*/ 24 w 163"/>
              <a:gd name="T43" fmla="*/ 66 h 166"/>
              <a:gd name="T44" fmla="*/ 41 w 163"/>
              <a:gd name="T45" fmla="*/ 9 h 166"/>
              <a:gd name="T46" fmla="*/ 149 w 163"/>
              <a:gd name="T47" fmla="*/ 39 h 166"/>
              <a:gd name="T48" fmla="*/ 137 w 163"/>
              <a:gd name="T49" fmla="*/ 79 h 166"/>
              <a:gd name="T50" fmla="*/ 137 w 163"/>
              <a:gd name="T51" fmla="*/ 79 h 166"/>
              <a:gd name="T52" fmla="*/ 82 w 163"/>
              <a:gd name="T53" fmla="*/ 79 h 166"/>
              <a:gd name="T54" fmla="*/ 63 w 163"/>
              <a:gd name="T55" fmla="*/ 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3" h="166">
                <a:moveTo>
                  <a:pt x="152" y="111"/>
                </a:moveTo>
                <a:cubicBezTo>
                  <a:pt x="156" y="111"/>
                  <a:pt x="159" y="112"/>
                  <a:pt x="163" y="113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63" y="79"/>
                  <a:pt x="163" y="79"/>
                  <a:pt x="162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58" y="37"/>
                  <a:pt x="158" y="37"/>
                  <a:pt x="158" y="37"/>
                </a:cubicBezTo>
                <a:cubicBezTo>
                  <a:pt x="158" y="36"/>
                  <a:pt x="158" y="35"/>
                  <a:pt x="158" y="34"/>
                </a:cubicBezTo>
                <a:cubicBezTo>
                  <a:pt x="157" y="33"/>
                  <a:pt x="156" y="32"/>
                  <a:pt x="155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5" y="1"/>
                  <a:pt x="34" y="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0" y="66"/>
                  <a:pt x="0" y="67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1" y="166"/>
                  <a:pt x="1" y="16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106" y="162"/>
                  <a:pt x="106" y="159"/>
                  <a:pt x="106" y="156"/>
                </a:cubicBezTo>
                <a:cubicBezTo>
                  <a:pt x="106" y="131"/>
                  <a:pt x="126" y="111"/>
                  <a:pt x="152" y="111"/>
                </a:cubicBezTo>
                <a:close/>
                <a:moveTo>
                  <a:pt x="63" y="66"/>
                </a:moveTo>
                <a:cubicBezTo>
                  <a:pt x="63" y="66"/>
                  <a:pt x="63" y="66"/>
                  <a:pt x="63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41" y="9"/>
                  <a:pt x="41" y="9"/>
                  <a:pt x="41" y="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82" y="79"/>
                  <a:pt x="82" y="79"/>
                  <a:pt x="82" y="79"/>
                </a:cubicBezTo>
                <a:lnTo>
                  <a:pt x="63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51"/>
          <p:cNvSpPr>
            <a:spLocks noEditPoints="1"/>
          </p:cNvSpPr>
          <p:nvPr/>
        </p:nvSpPr>
        <p:spPr bwMode="auto">
          <a:xfrm>
            <a:off x="3119032" y="4592639"/>
            <a:ext cx="219047" cy="212725"/>
          </a:xfrm>
          <a:custGeom>
            <a:avLst/>
            <a:gdLst>
              <a:gd name="T0" fmla="*/ 38 w 75"/>
              <a:gd name="T1" fmla="*/ 0 h 73"/>
              <a:gd name="T2" fmla="*/ 0 w 75"/>
              <a:gd name="T3" fmla="*/ 37 h 73"/>
              <a:gd name="T4" fmla="*/ 38 w 75"/>
              <a:gd name="T5" fmla="*/ 73 h 73"/>
              <a:gd name="T6" fmla="*/ 75 w 75"/>
              <a:gd name="T7" fmla="*/ 37 h 73"/>
              <a:gd name="T8" fmla="*/ 38 w 75"/>
              <a:gd name="T9" fmla="*/ 0 h 73"/>
              <a:gd name="T10" fmla="*/ 56 w 75"/>
              <a:gd name="T11" fmla="*/ 41 h 73"/>
              <a:gd name="T12" fmla="*/ 19 w 75"/>
              <a:gd name="T13" fmla="*/ 41 h 73"/>
              <a:gd name="T14" fmla="*/ 15 w 75"/>
              <a:gd name="T15" fmla="*/ 37 h 73"/>
              <a:gd name="T16" fmla="*/ 19 w 75"/>
              <a:gd name="T17" fmla="*/ 33 h 73"/>
              <a:gd name="T18" fmla="*/ 56 w 75"/>
              <a:gd name="T19" fmla="*/ 33 h 73"/>
              <a:gd name="T20" fmla="*/ 60 w 75"/>
              <a:gd name="T21" fmla="*/ 37 h 73"/>
              <a:gd name="T22" fmla="*/ 56 w 75"/>
              <a:gd name="T23" fmla="*/ 4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73">
                <a:moveTo>
                  <a:pt x="38" y="0"/>
                </a:moveTo>
                <a:cubicBezTo>
                  <a:pt x="17" y="0"/>
                  <a:pt x="0" y="17"/>
                  <a:pt x="0" y="37"/>
                </a:cubicBezTo>
                <a:cubicBezTo>
                  <a:pt x="0" y="57"/>
                  <a:pt x="17" y="73"/>
                  <a:pt x="38" y="73"/>
                </a:cubicBezTo>
                <a:cubicBezTo>
                  <a:pt x="58" y="73"/>
                  <a:pt x="75" y="57"/>
                  <a:pt x="75" y="37"/>
                </a:cubicBezTo>
                <a:cubicBezTo>
                  <a:pt x="75" y="17"/>
                  <a:pt x="58" y="0"/>
                  <a:pt x="38" y="0"/>
                </a:cubicBezTo>
                <a:close/>
                <a:moveTo>
                  <a:pt x="56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7" y="41"/>
                  <a:pt x="15" y="39"/>
                  <a:pt x="15" y="37"/>
                </a:cubicBezTo>
                <a:cubicBezTo>
                  <a:pt x="15" y="34"/>
                  <a:pt x="17" y="33"/>
                  <a:pt x="19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8" y="33"/>
                  <a:pt x="60" y="34"/>
                  <a:pt x="60" y="37"/>
                </a:cubicBezTo>
                <a:cubicBezTo>
                  <a:pt x="60" y="39"/>
                  <a:pt x="58" y="41"/>
                  <a:pt x="56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52"/>
          <p:cNvSpPr/>
          <p:nvPr/>
        </p:nvSpPr>
        <p:spPr bwMode="auto">
          <a:xfrm>
            <a:off x="2920620" y="4311652"/>
            <a:ext cx="263491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1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1"/>
                  <a:pt x="1" y="3"/>
                </a:cubicBezTo>
                <a:cubicBezTo>
                  <a:pt x="0" y="6"/>
                  <a:pt x="1" y="8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30"/>
                  <a:pt x="90" y="28"/>
                </a:cubicBezTo>
                <a:cubicBezTo>
                  <a:pt x="90" y="26"/>
                  <a:pt x="89" y="24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53"/>
          <p:cNvSpPr/>
          <p:nvPr/>
        </p:nvSpPr>
        <p:spPr bwMode="auto">
          <a:xfrm>
            <a:off x="2901573" y="4370389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0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1" y="7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29"/>
                  <a:pt x="90" y="28"/>
                </a:cubicBezTo>
                <a:cubicBezTo>
                  <a:pt x="90" y="26"/>
                  <a:pt x="89" y="23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54"/>
          <p:cNvSpPr>
            <a:spLocks noEditPoints="1"/>
          </p:cNvSpPr>
          <p:nvPr/>
        </p:nvSpPr>
        <p:spPr bwMode="auto">
          <a:xfrm>
            <a:off x="2787287" y="4244977"/>
            <a:ext cx="474601" cy="484188"/>
          </a:xfrm>
          <a:custGeom>
            <a:avLst/>
            <a:gdLst>
              <a:gd name="T0" fmla="*/ 152 w 163"/>
              <a:gd name="T1" fmla="*/ 111 h 166"/>
              <a:gd name="T2" fmla="*/ 163 w 163"/>
              <a:gd name="T3" fmla="*/ 113 h 166"/>
              <a:gd name="T4" fmla="*/ 163 w 163"/>
              <a:gd name="T5" fmla="*/ 80 h 166"/>
              <a:gd name="T6" fmla="*/ 162 w 163"/>
              <a:gd name="T7" fmla="*/ 79 h 166"/>
              <a:gd name="T8" fmla="*/ 145 w 163"/>
              <a:gd name="T9" fmla="*/ 79 h 166"/>
              <a:gd name="T10" fmla="*/ 158 w 163"/>
              <a:gd name="T11" fmla="*/ 37 h 166"/>
              <a:gd name="T12" fmla="*/ 158 w 163"/>
              <a:gd name="T13" fmla="*/ 34 h 166"/>
              <a:gd name="T14" fmla="*/ 155 w 163"/>
              <a:gd name="T15" fmla="*/ 32 h 166"/>
              <a:gd name="T16" fmla="*/ 39 w 163"/>
              <a:gd name="T17" fmla="*/ 0 h 166"/>
              <a:gd name="T18" fmla="*/ 34 w 163"/>
              <a:gd name="T19" fmla="*/ 3 h 166"/>
              <a:gd name="T20" fmla="*/ 16 w 163"/>
              <a:gd name="T21" fmla="*/ 66 h 166"/>
              <a:gd name="T22" fmla="*/ 16 w 163"/>
              <a:gd name="T23" fmla="*/ 66 h 166"/>
              <a:gd name="T24" fmla="*/ 1 w 163"/>
              <a:gd name="T25" fmla="*/ 66 h 166"/>
              <a:gd name="T26" fmla="*/ 0 w 163"/>
              <a:gd name="T27" fmla="*/ 67 h 166"/>
              <a:gd name="T28" fmla="*/ 0 w 163"/>
              <a:gd name="T29" fmla="*/ 165 h 166"/>
              <a:gd name="T30" fmla="*/ 1 w 163"/>
              <a:gd name="T31" fmla="*/ 166 h 166"/>
              <a:gd name="T32" fmla="*/ 107 w 163"/>
              <a:gd name="T33" fmla="*/ 166 h 166"/>
              <a:gd name="T34" fmla="*/ 106 w 163"/>
              <a:gd name="T35" fmla="*/ 156 h 166"/>
              <a:gd name="T36" fmla="*/ 152 w 163"/>
              <a:gd name="T37" fmla="*/ 111 h 166"/>
              <a:gd name="T38" fmla="*/ 63 w 163"/>
              <a:gd name="T39" fmla="*/ 66 h 166"/>
              <a:gd name="T40" fmla="*/ 63 w 163"/>
              <a:gd name="T41" fmla="*/ 66 h 166"/>
              <a:gd name="T42" fmla="*/ 24 w 163"/>
              <a:gd name="T43" fmla="*/ 66 h 166"/>
              <a:gd name="T44" fmla="*/ 41 w 163"/>
              <a:gd name="T45" fmla="*/ 9 h 166"/>
              <a:gd name="T46" fmla="*/ 149 w 163"/>
              <a:gd name="T47" fmla="*/ 39 h 166"/>
              <a:gd name="T48" fmla="*/ 137 w 163"/>
              <a:gd name="T49" fmla="*/ 79 h 166"/>
              <a:gd name="T50" fmla="*/ 137 w 163"/>
              <a:gd name="T51" fmla="*/ 79 h 166"/>
              <a:gd name="T52" fmla="*/ 82 w 163"/>
              <a:gd name="T53" fmla="*/ 79 h 166"/>
              <a:gd name="T54" fmla="*/ 63 w 163"/>
              <a:gd name="T55" fmla="*/ 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3" h="166">
                <a:moveTo>
                  <a:pt x="152" y="111"/>
                </a:moveTo>
                <a:cubicBezTo>
                  <a:pt x="156" y="111"/>
                  <a:pt x="159" y="112"/>
                  <a:pt x="163" y="113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63" y="79"/>
                  <a:pt x="163" y="79"/>
                  <a:pt x="162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58" y="37"/>
                  <a:pt x="158" y="37"/>
                  <a:pt x="158" y="37"/>
                </a:cubicBezTo>
                <a:cubicBezTo>
                  <a:pt x="158" y="36"/>
                  <a:pt x="158" y="35"/>
                  <a:pt x="158" y="34"/>
                </a:cubicBezTo>
                <a:cubicBezTo>
                  <a:pt x="157" y="33"/>
                  <a:pt x="156" y="32"/>
                  <a:pt x="155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5" y="1"/>
                  <a:pt x="34" y="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0" y="66"/>
                  <a:pt x="0" y="67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1" y="166"/>
                  <a:pt x="1" y="16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106" y="162"/>
                  <a:pt x="106" y="159"/>
                  <a:pt x="106" y="156"/>
                </a:cubicBezTo>
                <a:cubicBezTo>
                  <a:pt x="106" y="131"/>
                  <a:pt x="126" y="111"/>
                  <a:pt x="152" y="111"/>
                </a:cubicBezTo>
                <a:close/>
                <a:moveTo>
                  <a:pt x="63" y="66"/>
                </a:moveTo>
                <a:cubicBezTo>
                  <a:pt x="63" y="66"/>
                  <a:pt x="63" y="66"/>
                  <a:pt x="63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41" y="9"/>
                  <a:pt x="41" y="9"/>
                  <a:pt x="41" y="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82" y="79"/>
                  <a:pt x="82" y="79"/>
                  <a:pt x="82" y="79"/>
                </a:cubicBezTo>
                <a:lnTo>
                  <a:pt x="63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55"/>
          <p:cNvSpPr>
            <a:spLocks noEditPoints="1"/>
          </p:cNvSpPr>
          <p:nvPr/>
        </p:nvSpPr>
        <p:spPr bwMode="auto">
          <a:xfrm>
            <a:off x="4330137" y="4592639"/>
            <a:ext cx="219047" cy="212725"/>
          </a:xfrm>
          <a:custGeom>
            <a:avLst/>
            <a:gdLst>
              <a:gd name="T0" fmla="*/ 38 w 75"/>
              <a:gd name="T1" fmla="*/ 0 h 73"/>
              <a:gd name="T2" fmla="*/ 0 w 75"/>
              <a:gd name="T3" fmla="*/ 37 h 73"/>
              <a:gd name="T4" fmla="*/ 38 w 75"/>
              <a:gd name="T5" fmla="*/ 73 h 73"/>
              <a:gd name="T6" fmla="*/ 75 w 75"/>
              <a:gd name="T7" fmla="*/ 37 h 73"/>
              <a:gd name="T8" fmla="*/ 38 w 75"/>
              <a:gd name="T9" fmla="*/ 0 h 73"/>
              <a:gd name="T10" fmla="*/ 56 w 75"/>
              <a:gd name="T11" fmla="*/ 41 h 73"/>
              <a:gd name="T12" fmla="*/ 42 w 75"/>
              <a:gd name="T13" fmla="*/ 41 h 73"/>
              <a:gd name="T14" fmla="*/ 42 w 75"/>
              <a:gd name="T15" fmla="*/ 55 h 73"/>
              <a:gd name="T16" fmla="*/ 38 w 75"/>
              <a:gd name="T17" fmla="*/ 59 h 73"/>
              <a:gd name="T18" fmla="*/ 34 w 75"/>
              <a:gd name="T19" fmla="*/ 55 h 73"/>
              <a:gd name="T20" fmla="*/ 34 w 75"/>
              <a:gd name="T21" fmla="*/ 41 h 73"/>
              <a:gd name="T22" fmla="*/ 19 w 75"/>
              <a:gd name="T23" fmla="*/ 41 h 73"/>
              <a:gd name="T24" fmla="*/ 15 w 75"/>
              <a:gd name="T25" fmla="*/ 37 h 73"/>
              <a:gd name="T26" fmla="*/ 19 w 75"/>
              <a:gd name="T27" fmla="*/ 33 h 73"/>
              <a:gd name="T28" fmla="*/ 34 w 75"/>
              <a:gd name="T29" fmla="*/ 33 h 73"/>
              <a:gd name="T30" fmla="*/ 34 w 75"/>
              <a:gd name="T31" fmla="*/ 19 h 73"/>
              <a:gd name="T32" fmla="*/ 38 w 75"/>
              <a:gd name="T33" fmla="*/ 15 h 73"/>
              <a:gd name="T34" fmla="*/ 42 w 75"/>
              <a:gd name="T35" fmla="*/ 19 h 73"/>
              <a:gd name="T36" fmla="*/ 42 w 75"/>
              <a:gd name="T37" fmla="*/ 33 h 73"/>
              <a:gd name="T38" fmla="*/ 56 w 75"/>
              <a:gd name="T39" fmla="*/ 33 h 73"/>
              <a:gd name="T40" fmla="*/ 60 w 75"/>
              <a:gd name="T41" fmla="*/ 37 h 73"/>
              <a:gd name="T42" fmla="*/ 56 w 75"/>
              <a:gd name="T43" fmla="*/ 4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" h="73">
                <a:moveTo>
                  <a:pt x="38" y="0"/>
                </a:moveTo>
                <a:cubicBezTo>
                  <a:pt x="17" y="0"/>
                  <a:pt x="0" y="17"/>
                  <a:pt x="0" y="37"/>
                </a:cubicBezTo>
                <a:cubicBezTo>
                  <a:pt x="0" y="57"/>
                  <a:pt x="17" y="73"/>
                  <a:pt x="38" y="73"/>
                </a:cubicBezTo>
                <a:cubicBezTo>
                  <a:pt x="58" y="73"/>
                  <a:pt x="75" y="57"/>
                  <a:pt x="75" y="37"/>
                </a:cubicBezTo>
                <a:cubicBezTo>
                  <a:pt x="75" y="17"/>
                  <a:pt x="58" y="0"/>
                  <a:pt x="38" y="0"/>
                </a:cubicBezTo>
                <a:close/>
                <a:moveTo>
                  <a:pt x="56" y="41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55"/>
                  <a:pt x="42" y="55"/>
                  <a:pt x="42" y="55"/>
                </a:cubicBezTo>
                <a:cubicBezTo>
                  <a:pt x="42" y="57"/>
                  <a:pt x="40" y="59"/>
                  <a:pt x="38" y="59"/>
                </a:cubicBezTo>
                <a:cubicBezTo>
                  <a:pt x="35" y="59"/>
                  <a:pt x="34" y="57"/>
                  <a:pt x="34" y="55"/>
                </a:cubicBezTo>
                <a:cubicBezTo>
                  <a:pt x="34" y="41"/>
                  <a:pt x="34" y="41"/>
                  <a:pt x="34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7" y="41"/>
                  <a:pt x="15" y="39"/>
                  <a:pt x="15" y="37"/>
                </a:cubicBezTo>
                <a:cubicBezTo>
                  <a:pt x="15" y="34"/>
                  <a:pt x="17" y="33"/>
                  <a:pt x="19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6"/>
                  <a:pt x="35" y="15"/>
                  <a:pt x="38" y="15"/>
                </a:cubicBezTo>
                <a:cubicBezTo>
                  <a:pt x="40" y="15"/>
                  <a:pt x="42" y="16"/>
                  <a:pt x="42" y="19"/>
                </a:cubicBezTo>
                <a:cubicBezTo>
                  <a:pt x="42" y="33"/>
                  <a:pt x="42" y="33"/>
                  <a:pt x="42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8" y="33"/>
                  <a:pt x="60" y="34"/>
                  <a:pt x="60" y="37"/>
                </a:cubicBezTo>
                <a:cubicBezTo>
                  <a:pt x="60" y="39"/>
                  <a:pt x="58" y="41"/>
                  <a:pt x="56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56"/>
          <p:cNvSpPr/>
          <p:nvPr/>
        </p:nvSpPr>
        <p:spPr bwMode="auto">
          <a:xfrm>
            <a:off x="4133312" y="4311652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1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1"/>
                  <a:pt x="1" y="3"/>
                </a:cubicBezTo>
                <a:cubicBezTo>
                  <a:pt x="0" y="6"/>
                  <a:pt x="1" y="8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30"/>
                  <a:pt x="90" y="28"/>
                </a:cubicBezTo>
                <a:cubicBezTo>
                  <a:pt x="90" y="26"/>
                  <a:pt x="89" y="24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57"/>
          <p:cNvSpPr/>
          <p:nvPr/>
        </p:nvSpPr>
        <p:spPr bwMode="auto">
          <a:xfrm>
            <a:off x="4112677" y="4370389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0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1" y="7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29"/>
                  <a:pt x="90" y="28"/>
                </a:cubicBezTo>
                <a:cubicBezTo>
                  <a:pt x="90" y="26"/>
                  <a:pt x="89" y="23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158"/>
          <p:cNvSpPr>
            <a:spLocks noEditPoints="1"/>
          </p:cNvSpPr>
          <p:nvPr/>
        </p:nvSpPr>
        <p:spPr bwMode="auto">
          <a:xfrm>
            <a:off x="3998392" y="4244977"/>
            <a:ext cx="474601" cy="484188"/>
          </a:xfrm>
          <a:custGeom>
            <a:avLst/>
            <a:gdLst>
              <a:gd name="T0" fmla="*/ 152 w 163"/>
              <a:gd name="T1" fmla="*/ 111 h 166"/>
              <a:gd name="T2" fmla="*/ 163 w 163"/>
              <a:gd name="T3" fmla="*/ 113 h 166"/>
              <a:gd name="T4" fmla="*/ 163 w 163"/>
              <a:gd name="T5" fmla="*/ 80 h 166"/>
              <a:gd name="T6" fmla="*/ 162 w 163"/>
              <a:gd name="T7" fmla="*/ 79 h 166"/>
              <a:gd name="T8" fmla="*/ 145 w 163"/>
              <a:gd name="T9" fmla="*/ 79 h 166"/>
              <a:gd name="T10" fmla="*/ 158 w 163"/>
              <a:gd name="T11" fmla="*/ 37 h 166"/>
              <a:gd name="T12" fmla="*/ 158 w 163"/>
              <a:gd name="T13" fmla="*/ 34 h 166"/>
              <a:gd name="T14" fmla="*/ 155 w 163"/>
              <a:gd name="T15" fmla="*/ 32 h 166"/>
              <a:gd name="T16" fmla="*/ 39 w 163"/>
              <a:gd name="T17" fmla="*/ 0 h 166"/>
              <a:gd name="T18" fmla="*/ 34 w 163"/>
              <a:gd name="T19" fmla="*/ 3 h 166"/>
              <a:gd name="T20" fmla="*/ 16 w 163"/>
              <a:gd name="T21" fmla="*/ 66 h 166"/>
              <a:gd name="T22" fmla="*/ 16 w 163"/>
              <a:gd name="T23" fmla="*/ 66 h 166"/>
              <a:gd name="T24" fmla="*/ 1 w 163"/>
              <a:gd name="T25" fmla="*/ 66 h 166"/>
              <a:gd name="T26" fmla="*/ 0 w 163"/>
              <a:gd name="T27" fmla="*/ 67 h 166"/>
              <a:gd name="T28" fmla="*/ 0 w 163"/>
              <a:gd name="T29" fmla="*/ 165 h 166"/>
              <a:gd name="T30" fmla="*/ 1 w 163"/>
              <a:gd name="T31" fmla="*/ 166 h 166"/>
              <a:gd name="T32" fmla="*/ 107 w 163"/>
              <a:gd name="T33" fmla="*/ 166 h 166"/>
              <a:gd name="T34" fmla="*/ 106 w 163"/>
              <a:gd name="T35" fmla="*/ 156 h 166"/>
              <a:gd name="T36" fmla="*/ 152 w 163"/>
              <a:gd name="T37" fmla="*/ 111 h 166"/>
              <a:gd name="T38" fmla="*/ 63 w 163"/>
              <a:gd name="T39" fmla="*/ 66 h 166"/>
              <a:gd name="T40" fmla="*/ 63 w 163"/>
              <a:gd name="T41" fmla="*/ 66 h 166"/>
              <a:gd name="T42" fmla="*/ 24 w 163"/>
              <a:gd name="T43" fmla="*/ 66 h 166"/>
              <a:gd name="T44" fmla="*/ 41 w 163"/>
              <a:gd name="T45" fmla="*/ 9 h 166"/>
              <a:gd name="T46" fmla="*/ 149 w 163"/>
              <a:gd name="T47" fmla="*/ 39 h 166"/>
              <a:gd name="T48" fmla="*/ 137 w 163"/>
              <a:gd name="T49" fmla="*/ 79 h 166"/>
              <a:gd name="T50" fmla="*/ 137 w 163"/>
              <a:gd name="T51" fmla="*/ 79 h 166"/>
              <a:gd name="T52" fmla="*/ 82 w 163"/>
              <a:gd name="T53" fmla="*/ 79 h 166"/>
              <a:gd name="T54" fmla="*/ 63 w 163"/>
              <a:gd name="T55" fmla="*/ 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3" h="166">
                <a:moveTo>
                  <a:pt x="152" y="111"/>
                </a:moveTo>
                <a:cubicBezTo>
                  <a:pt x="156" y="111"/>
                  <a:pt x="159" y="112"/>
                  <a:pt x="163" y="113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63" y="79"/>
                  <a:pt x="163" y="79"/>
                  <a:pt x="162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58" y="37"/>
                  <a:pt x="158" y="37"/>
                  <a:pt x="158" y="37"/>
                </a:cubicBezTo>
                <a:cubicBezTo>
                  <a:pt x="158" y="36"/>
                  <a:pt x="158" y="35"/>
                  <a:pt x="158" y="34"/>
                </a:cubicBezTo>
                <a:cubicBezTo>
                  <a:pt x="157" y="33"/>
                  <a:pt x="156" y="32"/>
                  <a:pt x="155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5" y="1"/>
                  <a:pt x="34" y="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0" y="66"/>
                  <a:pt x="0" y="67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1" y="166"/>
                  <a:pt x="1" y="16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106" y="162"/>
                  <a:pt x="106" y="159"/>
                  <a:pt x="106" y="156"/>
                </a:cubicBezTo>
                <a:cubicBezTo>
                  <a:pt x="106" y="131"/>
                  <a:pt x="126" y="111"/>
                  <a:pt x="152" y="111"/>
                </a:cubicBezTo>
                <a:close/>
                <a:moveTo>
                  <a:pt x="63" y="66"/>
                </a:moveTo>
                <a:cubicBezTo>
                  <a:pt x="63" y="66"/>
                  <a:pt x="63" y="66"/>
                  <a:pt x="63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41" y="9"/>
                  <a:pt x="41" y="9"/>
                  <a:pt x="41" y="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82" y="79"/>
                  <a:pt x="82" y="79"/>
                  <a:pt x="82" y="79"/>
                </a:cubicBezTo>
                <a:lnTo>
                  <a:pt x="63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59"/>
          <p:cNvSpPr/>
          <p:nvPr/>
        </p:nvSpPr>
        <p:spPr bwMode="auto">
          <a:xfrm>
            <a:off x="5344417" y="4311652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1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1"/>
                  <a:pt x="1" y="3"/>
                </a:cubicBezTo>
                <a:cubicBezTo>
                  <a:pt x="0" y="6"/>
                  <a:pt x="1" y="8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30"/>
                  <a:pt x="90" y="28"/>
                </a:cubicBezTo>
                <a:cubicBezTo>
                  <a:pt x="90" y="26"/>
                  <a:pt x="89" y="24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160"/>
          <p:cNvSpPr/>
          <p:nvPr/>
        </p:nvSpPr>
        <p:spPr bwMode="auto">
          <a:xfrm>
            <a:off x="5323782" y="4370389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0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1" y="7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29"/>
                  <a:pt x="90" y="28"/>
                </a:cubicBezTo>
                <a:cubicBezTo>
                  <a:pt x="90" y="26"/>
                  <a:pt x="89" y="23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Freeform 161"/>
          <p:cNvSpPr>
            <a:spLocks noEditPoints="1"/>
          </p:cNvSpPr>
          <p:nvPr/>
        </p:nvSpPr>
        <p:spPr bwMode="auto">
          <a:xfrm>
            <a:off x="5209497" y="4244977"/>
            <a:ext cx="474601" cy="484188"/>
          </a:xfrm>
          <a:custGeom>
            <a:avLst/>
            <a:gdLst>
              <a:gd name="T0" fmla="*/ 162 w 163"/>
              <a:gd name="T1" fmla="*/ 79 h 166"/>
              <a:gd name="T2" fmla="*/ 145 w 163"/>
              <a:gd name="T3" fmla="*/ 79 h 166"/>
              <a:gd name="T4" fmla="*/ 158 w 163"/>
              <a:gd name="T5" fmla="*/ 37 h 166"/>
              <a:gd name="T6" fmla="*/ 158 w 163"/>
              <a:gd name="T7" fmla="*/ 34 h 166"/>
              <a:gd name="T8" fmla="*/ 155 w 163"/>
              <a:gd name="T9" fmla="*/ 32 h 166"/>
              <a:gd name="T10" fmla="*/ 39 w 163"/>
              <a:gd name="T11" fmla="*/ 0 h 166"/>
              <a:gd name="T12" fmla="*/ 34 w 163"/>
              <a:gd name="T13" fmla="*/ 3 h 166"/>
              <a:gd name="T14" fmla="*/ 16 w 163"/>
              <a:gd name="T15" fmla="*/ 66 h 166"/>
              <a:gd name="T16" fmla="*/ 16 w 163"/>
              <a:gd name="T17" fmla="*/ 66 h 166"/>
              <a:gd name="T18" fmla="*/ 1 w 163"/>
              <a:gd name="T19" fmla="*/ 66 h 166"/>
              <a:gd name="T20" fmla="*/ 0 w 163"/>
              <a:gd name="T21" fmla="*/ 67 h 166"/>
              <a:gd name="T22" fmla="*/ 0 w 163"/>
              <a:gd name="T23" fmla="*/ 165 h 166"/>
              <a:gd name="T24" fmla="*/ 1 w 163"/>
              <a:gd name="T25" fmla="*/ 166 h 166"/>
              <a:gd name="T26" fmla="*/ 107 w 163"/>
              <a:gd name="T27" fmla="*/ 166 h 166"/>
              <a:gd name="T28" fmla="*/ 106 w 163"/>
              <a:gd name="T29" fmla="*/ 156 h 166"/>
              <a:gd name="T30" fmla="*/ 152 w 163"/>
              <a:gd name="T31" fmla="*/ 111 h 166"/>
              <a:gd name="T32" fmla="*/ 163 w 163"/>
              <a:gd name="T33" fmla="*/ 113 h 166"/>
              <a:gd name="T34" fmla="*/ 163 w 163"/>
              <a:gd name="T35" fmla="*/ 80 h 166"/>
              <a:gd name="T36" fmla="*/ 162 w 163"/>
              <a:gd name="T37" fmla="*/ 79 h 166"/>
              <a:gd name="T38" fmla="*/ 82 w 163"/>
              <a:gd name="T39" fmla="*/ 79 h 166"/>
              <a:gd name="T40" fmla="*/ 63 w 163"/>
              <a:gd name="T41" fmla="*/ 66 h 166"/>
              <a:gd name="T42" fmla="*/ 63 w 163"/>
              <a:gd name="T43" fmla="*/ 66 h 166"/>
              <a:gd name="T44" fmla="*/ 24 w 163"/>
              <a:gd name="T45" fmla="*/ 66 h 166"/>
              <a:gd name="T46" fmla="*/ 41 w 163"/>
              <a:gd name="T47" fmla="*/ 9 h 166"/>
              <a:gd name="T48" fmla="*/ 149 w 163"/>
              <a:gd name="T49" fmla="*/ 39 h 166"/>
              <a:gd name="T50" fmla="*/ 137 w 163"/>
              <a:gd name="T51" fmla="*/ 79 h 166"/>
              <a:gd name="T52" fmla="*/ 137 w 163"/>
              <a:gd name="T53" fmla="*/ 79 h 166"/>
              <a:gd name="T54" fmla="*/ 82 w 163"/>
              <a:gd name="T55" fmla="*/ 7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3" h="166">
                <a:moveTo>
                  <a:pt x="162" y="79"/>
                </a:moveTo>
                <a:cubicBezTo>
                  <a:pt x="145" y="79"/>
                  <a:pt x="145" y="79"/>
                  <a:pt x="145" y="79"/>
                </a:cubicBezTo>
                <a:cubicBezTo>
                  <a:pt x="158" y="37"/>
                  <a:pt x="158" y="37"/>
                  <a:pt x="158" y="37"/>
                </a:cubicBezTo>
                <a:cubicBezTo>
                  <a:pt x="158" y="36"/>
                  <a:pt x="158" y="35"/>
                  <a:pt x="158" y="34"/>
                </a:cubicBezTo>
                <a:cubicBezTo>
                  <a:pt x="157" y="33"/>
                  <a:pt x="156" y="32"/>
                  <a:pt x="155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5" y="1"/>
                  <a:pt x="34" y="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0" y="66"/>
                  <a:pt x="0" y="67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1" y="166"/>
                  <a:pt x="1" y="16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106" y="162"/>
                  <a:pt x="106" y="159"/>
                  <a:pt x="106" y="156"/>
                </a:cubicBezTo>
                <a:cubicBezTo>
                  <a:pt x="106" y="131"/>
                  <a:pt x="126" y="111"/>
                  <a:pt x="152" y="111"/>
                </a:cubicBezTo>
                <a:cubicBezTo>
                  <a:pt x="156" y="111"/>
                  <a:pt x="159" y="112"/>
                  <a:pt x="163" y="113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63" y="79"/>
                  <a:pt x="163" y="79"/>
                  <a:pt x="162" y="79"/>
                </a:cubicBezTo>
                <a:close/>
                <a:moveTo>
                  <a:pt x="82" y="79"/>
                </a:moveTo>
                <a:cubicBezTo>
                  <a:pt x="63" y="66"/>
                  <a:pt x="63" y="66"/>
                  <a:pt x="63" y="66"/>
                </a:cubicBezTo>
                <a:cubicBezTo>
                  <a:pt x="63" y="66"/>
                  <a:pt x="63" y="66"/>
                  <a:pt x="63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41" y="9"/>
                  <a:pt x="41" y="9"/>
                  <a:pt x="41" y="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lnTo>
                  <a:pt x="82" y="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162"/>
          <p:cNvSpPr>
            <a:spLocks noEditPoints="1"/>
          </p:cNvSpPr>
          <p:nvPr/>
        </p:nvSpPr>
        <p:spPr bwMode="auto">
          <a:xfrm>
            <a:off x="6758696" y="4600577"/>
            <a:ext cx="209523" cy="201613"/>
          </a:xfrm>
          <a:custGeom>
            <a:avLst/>
            <a:gdLst>
              <a:gd name="T0" fmla="*/ 36 w 72"/>
              <a:gd name="T1" fmla="*/ 0 h 69"/>
              <a:gd name="T2" fmla="*/ 0 w 72"/>
              <a:gd name="T3" fmla="*/ 34 h 69"/>
              <a:gd name="T4" fmla="*/ 36 w 72"/>
              <a:gd name="T5" fmla="*/ 69 h 69"/>
              <a:gd name="T6" fmla="*/ 72 w 72"/>
              <a:gd name="T7" fmla="*/ 34 h 69"/>
              <a:gd name="T8" fmla="*/ 36 w 72"/>
              <a:gd name="T9" fmla="*/ 0 h 69"/>
              <a:gd name="T10" fmla="*/ 59 w 72"/>
              <a:gd name="T11" fmla="*/ 24 h 69"/>
              <a:gd name="T12" fmla="*/ 33 w 72"/>
              <a:gd name="T13" fmla="*/ 50 h 69"/>
              <a:gd name="T14" fmla="*/ 30 w 72"/>
              <a:gd name="T15" fmla="*/ 51 h 69"/>
              <a:gd name="T16" fmla="*/ 28 w 72"/>
              <a:gd name="T17" fmla="*/ 50 h 69"/>
              <a:gd name="T18" fmla="*/ 13 w 72"/>
              <a:gd name="T19" fmla="*/ 37 h 69"/>
              <a:gd name="T20" fmla="*/ 13 w 72"/>
              <a:gd name="T21" fmla="*/ 32 h 69"/>
              <a:gd name="T22" fmla="*/ 19 w 72"/>
              <a:gd name="T23" fmla="*/ 31 h 69"/>
              <a:gd name="T24" fmla="*/ 30 w 72"/>
              <a:gd name="T25" fmla="*/ 42 h 69"/>
              <a:gd name="T26" fmla="*/ 53 w 72"/>
              <a:gd name="T27" fmla="*/ 19 h 69"/>
              <a:gd name="T28" fmla="*/ 59 w 72"/>
              <a:gd name="T29" fmla="*/ 19 h 69"/>
              <a:gd name="T30" fmla="*/ 59 w 72"/>
              <a:gd name="T31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" h="69">
                <a:moveTo>
                  <a:pt x="36" y="0"/>
                </a:moveTo>
                <a:cubicBezTo>
                  <a:pt x="16" y="0"/>
                  <a:pt x="0" y="15"/>
                  <a:pt x="0" y="34"/>
                </a:cubicBezTo>
                <a:cubicBezTo>
                  <a:pt x="0" y="53"/>
                  <a:pt x="16" y="69"/>
                  <a:pt x="36" y="69"/>
                </a:cubicBezTo>
                <a:cubicBezTo>
                  <a:pt x="56" y="69"/>
                  <a:pt x="72" y="53"/>
                  <a:pt x="72" y="34"/>
                </a:cubicBezTo>
                <a:cubicBezTo>
                  <a:pt x="72" y="15"/>
                  <a:pt x="56" y="0"/>
                  <a:pt x="36" y="0"/>
                </a:cubicBezTo>
                <a:close/>
                <a:moveTo>
                  <a:pt x="59" y="24"/>
                </a:moveTo>
                <a:cubicBezTo>
                  <a:pt x="33" y="50"/>
                  <a:pt x="33" y="50"/>
                  <a:pt x="33" y="50"/>
                </a:cubicBezTo>
                <a:cubicBezTo>
                  <a:pt x="33" y="51"/>
                  <a:pt x="31" y="51"/>
                  <a:pt x="30" y="51"/>
                </a:cubicBezTo>
                <a:cubicBezTo>
                  <a:pt x="29" y="51"/>
                  <a:pt x="28" y="51"/>
                  <a:pt x="28" y="50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6"/>
                  <a:pt x="12" y="33"/>
                  <a:pt x="13" y="32"/>
                </a:cubicBezTo>
                <a:cubicBezTo>
                  <a:pt x="15" y="30"/>
                  <a:pt x="17" y="30"/>
                  <a:pt x="19" y="31"/>
                </a:cubicBezTo>
                <a:cubicBezTo>
                  <a:pt x="30" y="42"/>
                  <a:pt x="30" y="42"/>
                  <a:pt x="30" y="42"/>
                </a:cubicBezTo>
                <a:cubicBezTo>
                  <a:pt x="53" y="19"/>
                  <a:pt x="53" y="19"/>
                  <a:pt x="53" y="19"/>
                </a:cubicBezTo>
                <a:cubicBezTo>
                  <a:pt x="55" y="17"/>
                  <a:pt x="57" y="17"/>
                  <a:pt x="59" y="19"/>
                </a:cubicBezTo>
                <a:cubicBezTo>
                  <a:pt x="61" y="20"/>
                  <a:pt x="61" y="23"/>
                  <a:pt x="59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63"/>
          <p:cNvSpPr/>
          <p:nvPr/>
        </p:nvSpPr>
        <p:spPr bwMode="auto">
          <a:xfrm>
            <a:off x="6555522" y="4310064"/>
            <a:ext cx="265078" cy="92075"/>
          </a:xfrm>
          <a:custGeom>
            <a:avLst/>
            <a:gdLst>
              <a:gd name="T0" fmla="*/ 87 w 91"/>
              <a:gd name="T1" fmla="*/ 24 h 32"/>
              <a:gd name="T2" fmla="*/ 5 w 91"/>
              <a:gd name="T3" fmla="*/ 1 h 32"/>
              <a:gd name="T4" fmla="*/ 0 w 91"/>
              <a:gd name="T5" fmla="*/ 4 h 32"/>
              <a:gd name="T6" fmla="*/ 3 w 91"/>
              <a:gd name="T7" fmla="*/ 9 h 32"/>
              <a:gd name="T8" fmla="*/ 85 w 91"/>
              <a:gd name="T9" fmla="*/ 31 h 32"/>
              <a:gd name="T10" fmla="*/ 86 w 91"/>
              <a:gd name="T11" fmla="*/ 32 h 32"/>
              <a:gd name="T12" fmla="*/ 90 w 91"/>
              <a:gd name="T13" fmla="*/ 29 h 32"/>
              <a:gd name="T14" fmla="*/ 87 w 91"/>
              <a:gd name="T15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2">
                <a:moveTo>
                  <a:pt x="87" y="24"/>
                </a:moveTo>
                <a:cubicBezTo>
                  <a:pt x="5" y="1"/>
                  <a:pt x="5" y="1"/>
                  <a:pt x="5" y="1"/>
                </a:cubicBezTo>
                <a:cubicBezTo>
                  <a:pt x="3" y="0"/>
                  <a:pt x="1" y="1"/>
                  <a:pt x="0" y="4"/>
                </a:cubicBezTo>
                <a:cubicBezTo>
                  <a:pt x="0" y="6"/>
                  <a:pt x="1" y="8"/>
                  <a:pt x="3" y="9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2"/>
                  <a:pt x="86" y="32"/>
                </a:cubicBezTo>
                <a:cubicBezTo>
                  <a:pt x="88" y="32"/>
                  <a:pt x="90" y="30"/>
                  <a:pt x="90" y="29"/>
                </a:cubicBezTo>
                <a:cubicBezTo>
                  <a:pt x="91" y="26"/>
                  <a:pt x="90" y="24"/>
                  <a:pt x="87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64"/>
          <p:cNvSpPr/>
          <p:nvPr/>
        </p:nvSpPr>
        <p:spPr bwMode="auto">
          <a:xfrm>
            <a:off x="6534887" y="4367214"/>
            <a:ext cx="265078" cy="90488"/>
          </a:xfrm>
          <a:custGeom>
            <a:avLst/>
            <a:gdLst>
              <a:gd name="T0" fmla="*/ 87 w 91"/>
              <a:gd name="T1" fmla="*/ 23 h 31"/>
              <a:gd name="T2" fmla="*/ 5 w 91"/>
              <a:gd name="T3" fmla="*/ 1 h 31"/>
              <a:gd name="T4" fmla="*/ 0 w 91"/>
              <a:gd name="T5" fmla="*/ 4 h 31"/>
              <a:gd name="T6" fmla="*/ 3 w 91"/>
              <a:gd name="T7" fmla="*/ 9 h 31"/>
              <a:gd name="T8" fmla="*/ 85 w 91"/>
              <a:gd name="T9" fmla="*/ 31 h 31"/>
              <a:gd name="T10" fmla="*/ 86 w 91"/>
              <a:gd name="T11" fmla="*/ 31 h 31"/>
              <a:gd name="T12" fmla="*/ 90 w 91"/>
              <a:gd name="T13" fmla="*/ 28 h 31"/>
              <a:gd name="T14" fmla="*/ 87 w 91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1">
                <a:moveTo>
                  <a:pt x="87" y="23"/>
                </a:moveTo>
                <a:cubicBezTo>
                  <a:pt x="5" y="1"/>
                  <a:pt x="5" y="1"/>
                  <a:pt x="5" y="1"/>
                </a:cubicBezTo>
                <a:cubicBezTo>
                  <a:pt x="3" y="0"/>
                  <a:pt x="1" y="1"/>
                  <a:pt x="0" y="4"/>
                </a:cubicBezTo>
                <a:cubicBezTo>
                  <a:pt x="0" y="6"/>
                  <a:pt x="1" y="8"/>
                  <a:pt x="3" y="9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8" y="31"/>
                  <a:pt x="90" y="30"/>
                  <a:pt x="90" y="28"/>
                </a:cubicBezTo>
                <a:cubicBezTo>
                  <a:pt x="91" y="26"/>
                  <a:pt x="90" y="24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165"/>
          <p:cNvSpPr>
            <a:spLocks noEditPoints="1"/>
          </p:cNvSpPr>
          <p:nvPr/>
        </p:nvSpPr>
        <p:spPr bwMode="auto">
          <a:xfrm>
            <a:off x="6423777" y="4241802"/>
            <a:ext cx="469839" cy="481013"/>
          </a:xfrm>
          <a:custGeom>
            <a:avLst/>
            <a:gdLst>
              <a:gd name="T0" fmla="*/ 151 w 161"/>
              <a:gd name="T1" fmla="*/ 115 h 165"/>
              <a:gd name="T2" fmla="*/ 161 w 161"/>
              <a:gd name="T3" fmla="*/ 116 h 165"/>
              <a:gd name="T4" fmla="*/ 161 w 161"/>
              <a:gd name="T5" fmla="*/ 82 h 165"/>
              <a:gd name="T6" fmla="*/ 144 w 161"/>
              <a:gd name="T7" fmla="*/ 82 h 165"/>
              <a:gd name="T8" fmla="*/ 158 w 161"/>
              <a:gd name="T9" fmla="*/ 38 h 165"/>
              <a:gd name="T10" fmla="*/ 157 w 161"/>
              <a:gd name="T11" fmla="*/ 34 h 165"/>
              <a:gd name="T12" fmla="*/ 155 w 161"/>
              <a:gd name="T13" fmla="*/ 32 h 165"/>
              <a:gd name="T14" fmla="*/ 38 w 161"/>
              <a:gd name="T15" fmla="*/ 0 h 165"/>
              <a:gd name="T16" fmla="*/ 33 w 161"/>
              <a:gd name="T17" fmla="*/ 3 h 165"/>
              <a:gd name="T18" fmla="*/ 14 w 161"/>
              <a:gd name="T19" fmla="*/ 67 h 165"/>
              <a:gd name="T20" fmla="*/ 14 w 161"/>
              <a:gd name="T21" fmla="*/ 69 h 165"/>
              <a:gd name="T22" fmla="*/ 0 w 161"/>
              <a:gd name="T23" fmla="*/ 69 h 165"/>
              <a:gd name="T24" fmla="*/ 0 w 161"/>
              <a:gd name="T25" fmla="*/ 165 h 165"/>
              <a:gd name="T26" fmla="*/ 108 w 161"/>
              <a:gd name="T27" fmla="*/ 165 h 165"/>
              <a:gd name="T28" fmla="*/ 107 w 161"/>
              <a:gd name="T29" fmla="*/ 157 h 165"/>
              <a:gd name="T30" fmla="*/ 151 w 161"/>
              <a:gd name="T31" fmla="*/ 115 h 165"/>
              <a:gd name="T32" fmla="*/ 80 w 161"/>
              <a:gd name="T33" fmla="*/ 82 h 165"/>
              <a:gd name="T34" fmla="*/ 61 w 161"/>
              <a:gd name="T35" fmla="*/ 69 h 165"/>
              <a:gd name="T36" fmla="*/ 22 w 161"/>
              <a:gd name="T37" fmla="*/ 69 h 165"/>
              <a:gd name="T38" fmla="*/ 39 w 161"/>
              <a:gd name="T39" fmla="*/ 9 h 165"/>
              <a:gd name="T40" fmla="*/ 149 w 161"/>
              <a:gd name="T41" fmla="*/ 39 h 165"/>
              <a:gd name="T42" fmla="*/ 137 w 161"/>
              <a:gd name="T43" fmla="*/ 80 h 165"/>
              <a:gd name="T44" fmla="*/ 137 w 161"/>
              <a:gd name="T45" fmla="*/ 82 h 165"/>
              <a:gd name="T46" fmla="*/ 80 w 161"/>
              <a:gd name="T47" fmla="*/ 82 h 165"/>
              <a:gd name="T48" fmla="*/ 80 w 161"/>
              <a:gd name="T49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" h="165">
                <a:moveTo>
                  <a:pt x="151" y="115"/>
                </a:moveTo>
                <a:cubicBezTo>
                  <a:pt x="154" y="115"/>
                  <a:pt x="158" y="115"/>
                  <a:pt x="161" y="116"/>
                </a:cubicBezTo>
                <a:cubicBezTo>
                  <a:pt x="161" y="82"/>
                  <a:pt x="161" y="82"/>
                  <a:pt x="161" y="82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58" y="38"/>
                  <a:pt x="158" y="38"/>
                  <a:pt x="158" y="38"/>
                </a:cubicBezTo>
                <a:cubicBezTo>
                  <a:pt x="158" y="36"/>
                  <a:pt x="158" y="35"/>
                  <a:pt x="157" y="34"/>
                </a:cubicBezTo>
                <a:cubicBezTo>
                  <a:pt x="157" y="33"/>
                  <a:pt x="156" y="33"/>
                  <a:pt x="155" y="32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0"/>
                  <a:pt x="33" y="1"/>
                  <a:pt x="33" y="3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7"/>
                  <a:pt x="14" y="68"/>
                  <a:pt x="14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65"/>
                  <a:pt x="0" y="165"/>
                  <a:pt x="0" y="165"/>
                </a:cubicBezTo>
                <a:cubicBezTo>
                  <a:pt x="108" y="165"/>
                  <a:pt x="108" y="165"/>
                  <a:pt x="108" y="165"/>
                </a:cubicBezTo>
                <a:cubicBezTo>
                  <a:pt x="107" y="163"/>
                  <a:pt x="107" y="160"/>
                  <a:pt x="107" y="157"/>
                </a:cubicBezTo>
                <a:cubicBezTo>
                  <a:pt x="107" y="134"/>
                  <a:pt x="127" y="115"/>
                  <a:pt x="151" y="115"/>
                </a:cubicBezTo>
                <a:close/>
                <a:moveTo>
                  <a:pt x="80" y="82"/>
                </a:moveTo>
                <a:cubicBezTo>
                  <a:pt x="61" y="69"/>
                  <a:pt x="61" y="69"/>
                  <a:pt x="61" y="69"/>
                </a:cubicBezTo>
                <a:cubicBezTo>
                  <a:pt x="22" y="69"/>
                  <a:pt x="22" y="69"/>
                  <a:pt x="22" y="69"/>
                </a:cubicBezTo>
                <a:cubicBezTo>
                  <a:pt x="39" y="9"/>
                  <a:pt x="39" y="9"/>
                  <a:pt x="39" y="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36" y="80"/>
                  <a:pt x="136" y="81"/>
                  <a:pt x="137" y="82"/>
                </a:cubicBezTo>
                <a:cubicBezTo>
                  <a:pt x="80" y="82"/>
                  <a:pt x="80" y="82"/>
                  <a:pt x="80" y="82"/>
                </a:cubicBezTo>
                <a:cubicBezTo>
                  <a:pt x="80" y="82"/>
                  <a:pt x="80" y="82"/>
                  <a:pt x="80" y="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66"/>
          <p:cNvSpPr>
            <a:spLocks noEditPoints="1"/>
          </p:cNvSpPr>
          <p:nvPr/>
        </p:nvSpPr>
        <p:spPr bwMode="auto">
          <a:xfrm>
            <a:off x="7965039" y="4592639"/>
            <a:ext cx="217459" cy="212725"/>
          </a:xfrm>
          <a:custGeom>
            <a:avLst/>
            <a:gdLst>
              <a:gd name="T0" fmla="*/ 38 w 75"/>
              <a:gd name="T1" fmla="*/ 0 h 73"/>
              <a:gd name="T2" fmla="*/ 0 w 75"/>
              <a:gd name="T3" fmla="*/ 37 h 73"/>
              <a:gd name="T4" fmla="*/ 38 w 75"/>
              <a:gd name="T5" fmla="*/ 73 h 73"/>
              <a:gd name="T6" fmla="*/ 75 w 75"/>
              <a:gd name="T7" fmla="*/ 37 h 73"/>
              <a:gd name="T8" fmla="*/ 38 w 75"/>
              <a:gd name="T9" fmla="*/ 0 h 73"/>
              <a:gd name="T10" fmla="*/ 36 w 75"/>
              <a:gd name="T11" fmla="*/ 60 h 73"/>
              <a:gd name="T12" fmla="*/ 32 w 75"/>
              <a:gd name="T13" fmla="*/ 56 h 73"/>
              <a:gd name="T14" fmla="*/ 36 w 75"/>
              <a:gd name="T15" fmla="*/ 51 h 73"/>
              <a:gd name="T16" fmla="*/ 40 w 75"/>
              <a:gd name="T17" fmla="*/ 56 h 73"/>
              <a:gd name="T18" fmla="*/ 36 w 75"/>
              <a:gd name="T19" fmla="*/ 60 h 73"/>
              <a:gd name="T20" fmla="*/ 42 w 75"/>
              <a:gd name="T21" fmla="*/ 35 h 73"/>
              <a:gd name="T22" fmla="*/ 38 w 75"/>
              <a:gd name="T23" fmla="*/ 45 h 73"/>
              <a:gd name="T24" fmla="*/ 38 w 75"/>
              <a:gd name="T25" fmla="*/ 46 h 73"/>
              <a:gd name="T26" fmla="*/ 33 w 75"/>
              <a:gd name="T27" fmla="*/ 46 h 73"/>
              <a:gd name="T28" fmla="*/ 33 w 75"/>
              <a:gd name="T29" fmla="*/ 45 h 73"/>
              <a:gd name="T30" fmla="*/ 37 w 75"/>
              <a:gd name="T31" fmla="*/ 33 h 73"/>
              <a:gd name="T32" fmla="*/ 42 w 75"/>
              <a:gd name="T33" fmla="*/ 24 h 73"/>
              <a:gd name="T34" fmla="*/ 36 w 75"/>
              <a:gd name="T35" fmla="*/ 18 h 73"/>
              <a:gd name="T36" fmla="*/ 29 w 75"/>
              <a:gd name="T37" fmla="*/ 20 h 73"/>
              <a:gd name="T38" fmla="*/ 27 w 75"/>
              <a:gd name="T39" fmla="*/ 16 h 73"/>
              <a:gd name="T40" fmla="*/ 37 w 75"/>
              <a:gd name="T41" fmla="*/ 14 h 73"/>
              <a:gd name="T42" fmla="*/ 48 w 75"/>
              <a:gd name="T43" fmla="*/ 23 h 73"/>
              <a:gd name="T44" fmla="*/ 42 w 75"/>
              <a:gd name="T45" fmla="*/ 3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73">
                <a:moveTo>
                  <a:pt x="38" y="0"/>
                </a:moveTo>
                <a:cubicBezTo>
                  <a:pt x="17" y="0"/>
                  <a:pt x="0" y="17"/>
                  <a:pt x="0" y="37"/>
                </a:cubicBezTo>
                <a:cubicBezTo>
                  <a:pt x="0" y="57"/>
                  <a:pt x="17" y="73"/>
                  <a:pt x="38" y="73"/>
                </a:cubicBezTo>
                <a:cubicBezTo>
                  <a:pt x="58" y="73"/>
                  <a:pt x="75" y="57"/>
                  <a:pt x="75" y="37"/>
                </a:cubicBezTo>
                <a:cubicBezTo>
                  <a:pt x="75" y="17"/>
                  <a:pt x="58" y="0"/>
                  <a:pt x="38" y="0"/>
                </a:cubicBezTo>
                <a:close/>
                <a:moveTo>
                  <a:pt x="36" y="60"/>
                </a:moveTo>
                <a:cubicBezTo>
                  <a:pt x="33" y="60"/>
                  <a:pt x="32" y="58"/>
                  <a:pt x="32" y="56"/>
                </a:cubicBezTo>
                <a:cubicBezTo>
                  <a:pt x="32" y="53"/>
                  <a:pt x="33" y="51"/>
                  <a:pt x="36" y="51"/>
                </a:cubicBezTo>
                <a:cubicBezTo>
                  <a:pt x="38" y="51"/>
                  <a:pt x="40" y="53"/>
                  <a:pt x="40" y="56"/>
                </a:cubicBezTo>
                <a:cubicBezTo>
                  <a:pt x="40" y="58"/>
                  <a:pt x="38" y="60"/>
                  <a:pt x="36" y="60"/>
                </a:cubicBezTo>
                <a:close/>
                <a:moveTo>
                  <a:pt x="42" y="35"/>
                </a:moveTo>
                <a:cubicBezTo>
                  <a:pt x="39" y="38"/>
                  <a:pt x="38" y="41"/>
                  <a:pt x="38" y="45"/>
                </a:cubicBezTo>
                <a:cubicBezTo>
                  <a:pt x="38" y="46"/>
                  <a:pt x="38" y="46"/>
                  <a:pt x="38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1"/>
                  <a:pt x="34" y="37"/>
                  <a:pt x="37" y="33"/>
                </a:cubicBezTo>
                <a:cubicBezTo>
                  <a:pt x="40" y="30"/>
                  <a:pt x="42" y="27"/>
                  <a:pt x="42" y="24"/>
                </a:cubicBezTo>
                <a:cubicBezTo>
                  <a:pt x="42" y="21"/>
                  <a:pt x="40" y="18"/>
                  <a:pt x="36" y="18"/>
                </a:cubicBezTo>
                <a:cubicBezTo>
                  <a:pt x="33" y="18"/>
                  <a:pt x="31" y="19"/>
                  <a:pt x="29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9" y="15"/>
                  <a:pt x="33" y="14"/>
                  <a:pt x="37" y="14"/>
                </a:cubicBezTo>
                <a:cubicBezTo>
                  <a:pt x="44" y="14"/>
                  <a:pt x="48" y="18"/>
                  <a:pt x="48" y="23"/>
                </a:cubicBezTo>
                <a:cubicBezTo>
                  <a:pt x="48" y="28"/>
                  <a:pt x="45" y="31"/>
                  <a:pt x="42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167"/>
          <p:cNvSpPr/>
          <p:nvPr/>
        </p:nvSpPr>
        <p:spPr bwMode="auto">
          <a:xfrm>
            <a:off x="7766627" y="4311652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1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1" y="1"/>
                  <a:pt x="1" y="3"/>
                </a:cubicBezTo>
                <a:cubicBezTo>
                  <a:pt x="0" y="6"/>
                  <a:pt x="1" y="8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30"/>
                  <a:pt x="90" y="28"/>
                </a:cubicBezTo>
                <a:cubicBezTo>
                  <a:pt x="90" y="26"/>
                  <a:pt x="89" y="24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168"/>
          <p:cNvSpPr/>
          <p:nvPr/>
        </p:nvSpPr>
        <p:spPr bwMode="auto">
          <a:xfrm>
            <a:off x="7745992" y="4370389"/>
            <a:ext cx="261903" cy="90488"/>
          </a:xfrm>
          <a:custGeom>
            <a:avLst/>
            <a:gdLst>
              <a:gd name="T0" fmla="*/ 87 w 90"/>
              <a:gd name="T1" fmla="*/ 23 h 31"/>
              <a:gd name="T2" fmla="*/ 6 w 90"/>
              <a:gd name="T3" fmla="*/ 0 h 31"/>
              <a:gd name="T4" fmla="*/ 1 w 90"/>
              <a:gd name="T5" fmla="*/ 3 h 31"/>
              <a:gd name="T6" fmla="*/ 4 w 90"/>
              <a:gd name="T7" fmla="*/ 8 h 31"/>
              <a:gd name="T8" fmla="*/ 85 w 90"/>
              <a:gd name="T9" fmla="*/ 31 h 31"/>
              <a:gd name="T10" fmla="*/ 86 w 90"/>
              <a:gd name="T11" fmla="*/ 31 h 31"/>
              <a:gd name="T12" fmla="*/ 90 w 90"/>
              <a:gd name="T13" fmla="*/ 28 h 31"/>
              <a:gd name="T14" fmla="*/ 87 w 90"/>
              <a:gd name="T15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1">
                <a:moveTo>
                  <a:pt x="87" y="23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1" y="3"/>
                </a:cubicBezTo>
                <a:cubicBezTo>
                  <a:pt x="0" y="5"/>
                  <a:pt x="1" y="7"/>
                  <a:pt x="4" y="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6" y="31"/>
                  <a:pt x="86" y="31"/>
                </a:cubicBezTo>
                <a:cubicBezTo>
                  <a:pt x="88" y="31"/>
                  <a:pt x="89" y="29"/>
                  <a:pt x="90" y="28"/>
                </a:cubicBezTo>
                <a:cubicBezTo>
                  <a:pt x="90" y="26"/>
                  <a:pt x="89" y="23"/>
                  <a:pt x="8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169"/>
          <p:cNvSpPr>
            <a:spLocks noEditPoints="1"/>
          </p:cNvSpPr>
          <p:nvPr/>
        </p:nvSpPr>
        <p:spPr bwMode="auto">
          <a:xfrm>
            <a:off x="7631707" y="4244977"/>
            <a:ext cx="474601" cy="484188"/>
          </a:xfrm>
          <a:custGeom>
            <a:avLst/>
            <a:gdLst>
              <a:gd name="T0" fmla="*/ 152 w 163"/>
              <a:gd name="T1" fmla="*/ 111 h 166"/>
              <a:gd name="T2" fmla="*/ 163 w 163"/>
              <a:gd name="T3" fmla="*/ 113 h 166"/>
              <a:gd name="T4" fmla="*/ 163 w 163"/>
              <a:gd name="T5" fmla="*/ 80 h 166"/>
              <a:gd name="T6" fmla="*/ 162 w 163"/>
              <a:gd name="T7" fmla="*/ 79 h 166"/>
              <a:gd name="T8" fmla="*/ 145 w 163"/>
              <a:gd name="T9" fmla="*/ 79 h 166"/>
              <a:gd name="T10" fmla="*/ 158 w 163"/>
              <a:gd name="T11" fmla="*/ 37 h 166"/>
              <a:gd name="T12" fmla="*/ 158 w 163"/>
              <a:gd name="T13" fmla="*/ 34 h 166"/>
              <a:gd name="T14" fmla="*/ 155 w 163"/>
              <a:gd name="T15" fmla="*/ 32 h 166"/>
              <a:gd name="T16" fmla="*/ 39 w 163"/>
              <a:gd name="T17" fmla="*/ 0 h 166"/>
              <a:gd name="T18" fmla="*/ 34 w 163"/>
              <a:gd name="T19" fmla="*/ 3 h 166"/>
              <a:gd name="T20" fmla="*/ 16 w 163"/>
              <a:gd name="T21" fmla="*/ 66 h 166"/>
              <a:gd name="T22" fmla="*/ 16 w 163"/>
              <a:gd name="T23" fmla="*/ 66 h 166"/>
              <a:gd name="T24" fmla="*/ 1 w 163"/>
              <a:gd name="T25" fmla="*/ 66 h 166"/>
              <a:gd name="T26" fmla="*/ 0 w 163"/>
              <a:gd name="T27" fmla="*/ 67 h 166"/>
              <a:gd name="T28" fmla="*/ 0 w 163"/>
              <a:gd name="T29" fmla="*/ 165 h 166"/>
              <a:gd name="T30" fmla="*/ 1 w 163"/>
              <a:gd name="T31" fmla="*/ 166 h 166"/>
              <a:gd name="T32" fmla="*/ 107 w 163"/>
              <a:gd name="T33" fmla="*/ 166 h 166"/>
              <a:gd name="T34" fmla="*/ 106 w 163"/>
              <a:gd name="T35" fmla="*/ 156 h 166"/>
              <a:gd name="T36" fmla="*/ 152 w 163"/>
              <a:gd name="T37" fmla="*/ 111 h 166"/>
              <a:gd name="T38" fmla="*/ 63 w 163"/>
              <a:gd name="T39" fmla="*/ 66 h 166"/>
              <a:gd name="T40" fmla="*/ 63 w 163"/>
              <a:gd name="T41" fmla="*/ 66 h 166"/>
              <a:gd name="T42" fmla="*/ 24 w 163"/>
              <a:gd name="T43" fmla="*/ 66 h 166"/>
              <a:gd name="T44" fmla="*/ 41 w 163"/>
              <a:gd name="T45" fmla="*/ 9 h 166"/>
              <a:gd name="T46" fmla="*/ 149 w 163"/>
              <a:gd name="T47" fmla="*/ 39 h 166"/>
              <a:gd name="T48" fmla="*/ 137 w 163"/>
              <a:gd name="T49" fmla="*/ 79 h 166"/>
              <a:gd name="T50" fmla="*/ 137 w 163"/>
              <a:gd name="T51" fmla="*/ 79 h 166"/>
              <a:gd name="T52" fmla="*/ 82 w 163"/>
              <a:gd name="T53" fmla="*/ 79 h 166"/>
              <a:gd name="T54" fmla="*/ 63 w 163"/>
              <a:gd name="T55" fmla="*/ 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3" h="166">
                <a:moveTo>
                  <a:pt x="152" y="111"/>
                </a:moveTo>
                <a:cubicBezTo>
                  <a:pt x="156" y="111"/>
                  <a:pt x="159" y="112"/>
                  <a:pt x="163" y="113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63" y="79"/>
                  <a:pt x="163" y="79"/>
                  <a:pt x="162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58" y="37"/>
                  <a:pt x="158" y="37"/>
                  <a:pt x="158" y="37"/>
                </a:cubicBezTo>
                <a:cubicBezTo>
                  <a:pt x="158" y="36"/>
                  <a:pt x="158" y="35"/>
                  <a:pt x="158" y="34"/>
                </a:cubicBezTo>
                <a:cubicBezTo>
                  <a:pt x="157" y="33"/>
                  <a:pt x="156" y="32"/>
                  <a:pt x="155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5" y="1"/>
                  <a:pt x="34" y="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0" y="66"/>
                  <a:pt x="0" y="67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1" y="166"/>
                  <a:pt x="1" y="16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106" y="162"/>
                  <a:pt x="106" y="159"/>
                  <a:pt x="106" y="156"/>
                </a:cubicBezTo>
                <a:cubicBezTo>
                  <a:pt x="106" y="131"/>
                  <a:pt x="126" y="111"/>
                  <a:pt x="152" y="111"/>
                </a:cubicBezTo>
                <a:close/>
                <a:moveTo>
                  <a:pt x="63" y="66"/>
                </a:moveTo>
                <a:cubicBezTo>
                  <a:pt x="63" y="66"/>
                  <a:pt x="63" y="66"/>
                  <a:pt x="63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41" y="9"/>
                  <a:pt x="41" y="9"/>
                  <a:pt x="41" y="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82" y="79"/>
                  <a:pt x="82" y="79"/>
                  <a:pt x="82" y="79"/>
                </a:cubicBezTo>
                <a:lnTo>
                  <a:pt x="63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170"/>
          <p:cNvSpPr>
            <a:spLocks noEditPoints="1"/>
          </p:cNvSpPr>
          <p:nvPr/>
        </p:nvSpPr>
        <p:spPr bwMode="auto">
          <a:xfrm>
            <a:off x="11330101" y="4251327"/>
            <a:ext cx="422220" cy="558800"/>
          </a:xfrm>
          <a:custGeom>
            <a:avLst/>
            <a:gdLst>
              <a:gd name="T0" fmla="*/ 144 w 145"/>
              <a:gd name="T1" fmla="*/ 23 h 192"/>
              <a:gd name="T2" fmla="*/ 127 w 145"/>
              <a:gd name="T3" fmla="*/ 23 h 192"/>
              <a:gd name="T4" fmla="*/ 108 w 145"/>
              <a:gd name="T5" fmla="*/ 1 h 192"/>
              <a:gd name="T6" fmla="*/ 105 w 145"/>
              <a:gd name="T7" fmla="*/ 0 h 192"/>
              <a:gd name="T8" fmla="*/ 40 w 145"/>
              <a:gd name="T9" fmla="*/ 0 h 192"/>
              <a:gd name="T10" fmla="*/ 37 w 145"/>
              <a:gd name="T11" fmla="*/ 2 h 192"/>
              <a:gd name="T12" fmla="*/ 21 w 145"/>
              <a:gd name="T13" fmla="*/ 22 h 192"/>
              <a:gd name="T14" fmla="*/ 21 w 145"/>
              <a:gd name="T15" fmla="*/ 23 h 192"/>
              <a:gd name="T16" fmla="*/ 1 w 145"/>
              <a:gd name="T17" fmla="*/ 23 h 192"/>
              <a:gd name="T18" fmla="*/ 0 w 145"/>
              <a:gd name="T19" fmla="*/ 24 h 192"/>
              <a:gd name="T20" fmla="*/ 0 w 145"/>
              <a:gd name="T21" fmla="*/ 191 h 192"/>
              <a:gd name="T22" fmla="*/ 1 w 145"/>
              <a:gd name="T23" fmla="*/ 192 h 192"/>
              <a:gd name="T24" fmla="*/ 87 w 145"/>
              <a:gd name="T25" fmla="*/ 192 h 192"/>
              <a:gd name="T26" fmla="*/ 87 w 145"/>
              <a:gd name="T27" fmla="*/ 191 h 192"/>
              <a:gd name="T28" fmla="*/ 87 w 145"/>
              <a:gd name="T29" fmla="*/ 129 h 192"/>
              <a:gd name="T30" fmla="*/ 91 w 145"/>
              <a:gd name="T31" fmla="*/ 124 h 192"/>
              <a:gd name="T32" fmla="*/ 145 w 145"/>
              <a:gd name="T33" fmla="*/ 124 h 192"/>
              <a:gd name="T34" fmla="*/ 145 w 145"/>
              <a:gd name="T35" fmla="*/ 24 h 192"/>
              <a:gd name="T36" fmla="*/ 144 w 145"/>
              <a:gd name="T37" fmla="*/ 23 h 192"/>
              <a:gd name="T38" fmla="*/ 104 w 145"/>
              <a:gd name="T39" fmla="*/ 111 h 192"/>
              <a:gd name="T40" fmla="*/ 46 w 145"/>
              <a:gd name="T41" fmla="*/ 111 h 192"/>
              <a:gd name="T42" fmla="*/ 41 w 145"/>
              <a:gd name="T43" fmla="*/ 107 h 192"/>
              <a:gd name="T44" fmla="*/ 46 w 145"/>
              <a:gd name="T45" fmla="*/ 103 h 192"/>
              <a:gd name="T46" fmla="*/ 104 w 145"/>
              <a:gd name="T47" fmla="*/ 103 h 192"/>
              <a:gd name="T48" fmla="*/ 108 w 145"/>
              <a:gd name="T49" fmla="*/ 107 h 192"/>
              <a:gd name="T50" fmla="*/ 104 w 145"/>
              <a:gd name="T51" fmla="*/ 111 h 192"/>
              <a:gd name="T52" fmla="*/ 104 w 145"/>
              <a:gd name="T53" fmla="*/ 85 h 192"/>
              <a:gd name="T54" fmla="*/ 46 w 145"/>
              <a:gd name="T55" fmla="*/ 85 h 192"/>
              <a:gd name="T56" fmla="*/ 41 w 145"/>
              <a:gd name="T57" fmla="*/ 81 h 192"/>
              <a:gd name="T58" fmla="*/ 46 w 145"/>
              <a:gd name="T59" fmla="*/ 77 h 192"/>
              <a:gd name="T60" fmla="*/ 104 w 145"/>
              <a:gd name="T61" fmla="*/ 77 h 192"/>
              <a:gd name="T62" fmla="*/ 108 w 145"/>
              <a:gd name="T63" fmla="*/ 81 h 192"/>
              <a:gd name="T64" fmla="*/ 104 w 145"/>
              <a:gd name="T65" fmla="*/ 85 h 192"/>
              <a:gd name="T66" fmla="*/ 104 w 145"/>
              <a:gd name="T67" fmla="*/ 60 h 192"/>
              <a:gd name="T68" fmla="*/ 46 w 145"/>
              <a:gd name="T69" fmla="*/ 60 h 192"/>
              <a:gd name="T70" fmla="*/ 41 w 145"/>
              <a:gd name="T71" fmla="*/ 55 h 192"/>
              <a:gd name="T72" fmla="*/ 46 w 145"/>
              <a:gd name="T73" fmla="*/ 51 h 192"/>
              <a:gd name="T74" fmla="*/ 104 w 145"/>
              <a:gd name="T75" fmla="*/ 51 h 192"/>
              <a:gd name="T76" fmla="*/ 108 w 145"/>
              <a:gd name="T77" fmla="*/ 55 h 192"/>
              <a:gd name="T78" fmla="*/ 104 w 145"/>
              <a:gd name="T79" fmla="*/ 60 h 192"/>
              <a:gd name="T80" fmla="*/ 31 w 145"/>
              <a:gd name="T81" fmla="*/ 23 h 192"/>
              <a:gd name="T82" fmla="*/ 42 w 145"/>
              <a:gd name="T83" fmla="*/ 8 h 192"/>
              <a:gd name="T84" fmla="*/ 103 w 145"/>
              <a:gd name="T85" fmla="*/ 8 h 192"/>
              <a:gd name="T86" fmla="*/ 116 w 145"/>
              <a:gd name="T87" fmla="*/ 23 h 192"/>
              <a:gd name="T88" fmla="*/ 31 w 145"/>
              <a:gd name="T89" fmla="*/ 2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5" h="192">
                <a:moveTo>
                  <a:pt x="144" y="23"/>
                </a:moveTo>
                <a:cubicBezTo>
                  <a:pt x="127" y="23"/>
                  <a:pt x="127" y="23"/>
                  <a:pt x="127" y="23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0"/>
                  <a:pt x="106" y="0"/>
                  <a:pt x="10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8" y="1"/>
                  <a:pt x="37" y="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3"/>
                  <a:pt x="2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3"/>
                  <a:pt x="0" y="23"/>
                  <a:pt x="0" y="24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2"/>
                  <a:pt x="1" y="192"/>
                </a:cubicBezTo>
                <a:cubicBezTo>
                  <a:pt x="87" y="192"/>
                  <a:pt x="87" y="192"/>
                  <a:pt x="87" y="192"/>
                </a:cubicBezTo>
                <a:cubicBezTo>
                  <a:pt x="87" y="192"/>
                  <a:pt x="87" y="192"/>
                  <a:pt x="87" y="19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26"/>
                  <a:pt x="89" y="124"/>
                  <a:pt x="91" y="124"/>
                </a:cubicBezTo>
                <a:cubicBezTo>
                  <a:pt x="145" y="124"/>
                  <a:pt x="145" y="124"/>
                  <a:pt x="145" y="124"/>
                </a:cubicBezTo>
                <a:cubicBezTo>
                  <a:pt x="145" y="24"/>
                  <a:pt x="145" y="24"/>
                  <a:pt x="145" y="24"/>
                </a:cubicBezTo>
                <a:cubicBezTo>
                  <a:pt x="145" y="23"/>
                  <a:pt x="145" y="23"/>
                  <a:pt x="144" y="23"/>
                </a:cubicBezTo>
                <a:close/>
                <a:moveTo>
                  <a:pt x="104" y="111"/>
                </a:moveTo>
                <a:cubicBezTo>
                  <a:pt x="46" y="111"/>
                  <a:pt x="46" y="111"/>
                  <a:pt x="46" y="111"/>
                </a:cubicBezTo>
                <a:cubicBezTo>
                  <a:pt x="43" y="111"/>
                  <a:pt x="41" y="110"/>
                  <a:pt x="41" y="107"/>
                </a:cubicBezTo>
                <a:cubicBezTo>
                  <a:pt x="41" y="105"/>
                  <a:pt x="43" y="103"/>
                  <a:pt x="46" y="103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06" y="103"/>
                  <a:pt x="108" y="105"/>
                  <a:pt x="108" y="107"/>
                </a:cubicBezTo>
                <a:cubicBezTo>
                  <a:pt x="108" y="110"/>
                  <a:pt x="106" y="111"/>
                  <a:pt x="104" y="111"/>
                </a:cubicBezTo>
                <a:close/>
                <a:moveTo>
                  <a:pt x="104" y="85"/>
                </a:moveTo>
                <a:cubicBezTo>
                  <a:pt x="46" y="85"/>
                  <a:pt x="46" y="85"/>
                  <a:pt x="46" y="85"/>
                </a:cubicBezTo>
                <a:cubicBezTo>
                  <a:pt x="43" y="85"/>
                  <a:pt x="41" y="84"/>
                  <a:pt x="41" y="81"/>
                </a:cubicBezTo>
                <a:cubicBezTo>
                  <a:pt x="41" y="79"/>
                  <a:pt x="43" y="77"/>
                  <a:pt x="46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9"/>
                  <a:pt x="108" y="81"/>
                </a:cubicBezTo>
                <a:cubicBezTo>
                  <a:pt x="108" y="84"/>
                  <a:pt x="106" y="85"/>
                  <a:pt x="104" y="85"/>
                </a:cubicBezTo>
                <a:close/>
                <a:moveTo>
                  <a:pt x="104" y="60"/>
                </a:moveTo>
                <a:cubicBezTo>
                  <a:pt x="46" y="60"/>
                  <a:pt x="46" y="60"/>
                  <a:pt x="46" y="60"/>
                </a:cubicBezTo>
                <a:cubicBezTo>
                  <a:pt x="43" y="60"/>
                  <a:pt x="41" y="58"/>
                  <a:pt x="41" y="55"/>
                </a:cubicBezTo>
                <a:cubicBezTo>
                  <a:pt x="41" y="53"/>
                  <a:pt x="43" y="51"/>
                  <a:pt x="46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6" y="51"/>
                  <a:pt x="108" y="53"/>
                  <a:pt x="108" y="55"/>
                </a:cubicBezTo>
                <a:cubicBezTo>
                  <a:pt x="108" y="58"/>
                  <a:pt x="106" y="60"/>
                  <a:pt x="104" y="60"/>
                </a:cubicBezTo>
                <a:close/>
                <a:moveTo>
                  <a:pt x="31" y="23"/>
                </a:moveTo>
                <a:cubicBezTo>
                  <a:pt x="42" y="8"/>
                  <a:pt x="42" y="8"/>
                  <a:pt x="42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16" y="23"/>
                  <a:pt x="116" y="23"/>
                  <a:pt x="116" y="23"/>
                </a:cubicBezTo>
                <a:lnTo>
                  <a:pt x="31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Freeform 171"/>
          <p:cNvSpPr/>
          <p:nvPr/>
        </p:nvSpPr>
        <p:spPr bwMode="auto">
          <a:xfrm>
            <a:off x="11609465" y="4638677"/>
            <a:ext cx="119047" cy="134938"/>
          </a:xfrm>
          <a:custGeom>
            <a:avLst/>
            <a:gdLst>
              <a:gd name="T0" fmla="*/ 0 w 75"/>
              <a:gd name="T1" fmla="*/ 0 h 85"/>
              <a:gd name="T2" fmla="*/ 0 w 75"/>
              <a:gd name="T3" fmla="*/ 85 h 85"/>
              <a:gd name="T4" fmla="*/ 75 w 75"/>
              <a:gd name="T5" fmla="*/ 0 h 85"/>
              <a:gd name="T6" fmla="*/ 0 w 75"/>
              <a:gd name="T7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85">
                <a:moveTo>
                  <a:pt x="0" y="0"/>
                </a:moveTo>
                <a:lnTo>
                  <a:pt x="0" y="85"/>
                </a:ln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172"/>
          <p:cNvSpPr/>
          <p:nvPr/>
        </p:nvSpPr>
        <p:spPr bwMode="auto">
          <a:xfrm>
            <a:off x="11612639" y="4652964"/>
            <a:ext cx="139682" cy="157163"/>
          </a:xfrm>
          <a:custGeom>
            <a:avLst/>
            <a:gdLst>
              <a:gd name="T0" fmla="*/ 47 w 48"/>
              <a:gd name="T1" fmla="*/ 54 h 54"/>
              <a:gd name="T2" fmla="*/ 48 w 48"/>
              <a:gd name="T3" fmla="*/ 53 h 54"/>
              <a:gd name="T4" fmla="*/ 48 w 48"/>
              <a:gd name="T5" fmla="*/ 0 h 54"/>
              <a:gd name="T6" fmla="*/ 0 w 48"/>
              <a:gd name="T7" fmla="*/ 54 h 54"/>
              <a:gd name="T8" fmla="*/ 47 w 4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4">
                <a:moveTo>
                  <a:pt x="47" y="54"/>
                </a:moveTo>
                <a:cubicBezTo>
                  <a:pt x="48" y="54"/>
                  <a:pt x="48" y="53"/>
                  <a:pt x="48" y="53"/>
                </a:cubicBezTo>
                <a:cubicBezTo>
                  <a:pt x="48" y="0"/>
                  <a:pt x="48" y="0"/>
                  <a:pt x="48" y="0"/>
                </a:cubicBezTo>
                <a:cubicBezTo>
                  <a:pt x="0" y="54"/>
                  <a:pt x="0" y="54"/>
                  <a:pt x="0" y="54"/>
                </a:cubicBezTo>
                <a:lnTo>
                  <a:pt x="47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173"/>
          <p:cNvSpPr/>
          <p:nvPr/>
        </p:nvSpPr>
        <p:spPr bwMode="auto">
          <a:xfrm>
            <a:off x="507934" y="4376739"/>
            <a:ext cx="265078" cy="22225"/>
          </a:xfrm>
          <a:custGeom>
            <a:avLst/>
            <a:gdLst>
              <a:gd name="T0" fmla="*/ 4 w 91"/>
              <a:gd name="T1" fmla="*/ 8 h 8"/>
              <a:gd name="T2" fmla="*/ 87 w 91"/>
              <a:gd name="T3" fmla="*/ 8 h 8"/>
              <a:gd name="T4" fmla="*/ 91 w 91"/>
              <a:gd name="T5" fmla="*/ 4 h 8"/>
              <a:gd name="T6" fmla="*/ 87 w 91"/>
              <a:gd name="T7" fmla="*/ 0 h 8"/>
              <a:gd name="T8" fmla="*/ 4 w 91"/>
              <a:gd name="T9" fmla="*/ 0 h 8"/>
              <a:gd name="T10" fmla="*/ 0 w 91"/>
              <a:gd name="T11" fmla="*/ 4 h 8"/>
              <a:gd name="T12" fmla="*/ 4 w 91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8">
                <a:moveTo>
                  <a:pt x="4" y="8"/>
                </a:moveTo>
                <a:cubicBezTo>
                  <a:pt x="87" y="8"/>
                  <a:pt x="87" y="8"/>
                  <a:pt x="87" y="8"/>
                </a:cubicBezTo>
                <a:cubicBezTo>
                  <a:pt x="89" y="8"/>
                  <a:pt x="91" y="6"/>
                  <a:pt x="91" y="4"/>
                </a:cubicBezTo>
                <a:cubicBezTo>
                  <a:pt x="91" y="2"/>
                  <a:pt x="89" y="0"/>
                  <a:pt x="8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Freeform 174"/>
          <p:cNvSpPr/>
          <p:nvPr/>
        </p:nvSpPr>
        <p:spPr bwMode="auto">
          <a:xfrm>
            <a:off x="507934" y="4443414"/>
            <a:ext cx="265078" cy="23813"/>
          </a:xfrm>
          <a:custGeom>
            <a:avLst/>
            <a:gdLst>
              <a:gd name="T0" fmla="*/ 4 w 91"/>
              <a:gd name="T1" fmla="*/ 8 h 8"/>
              <a:gd name="T2" fmla="*/ 87 w 91"/>
              <a:gd name="T3" fmla="*/ 8 h 8"/>
              <a:gd name="T4" fmla="*/ 91 w 91"/>
              <a:gd name="T5" fmla="*/ 4 h 8"/>
              <a:gd name="T6" fmla="*/ 87 w 91"/>
              <a:gd name="T7" fmla="*/ 0 h 8"/>
              <a:gd name="T8" fmla="*/ 4 w 91"/>
              <a:gd name="T9" fmla="*/ 0 h 8"/>
              <a:gd name="T10" fmla="*/ 0 w 91"/>
              <a:gd name="T11" fmla="*/ 4 h 8"/>
              <a:gd name="T12" fmla="*/ 4 w 91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8">
                <a:moveTo>
                  <a:pt x="4" y="8"/>
                </a:moveTo>
                <a:cubicBezTo>
                  <a:pt x="87" y="8"/>
                  <a:pt x="87" y="8"/>
                  <a:pt x="87" y="8"/>
                </a:cubicBezTo>
                <a:cubicBezTo>
                  <a:pt x="89" y="8"/>
                  <a:pt x="91" y="6"/>
                  <a:pt x="91" y="4"/>
                </a:cubicBezTo>
                <a:cubicBezTo>
                  <a:pt x="91" y="2"/>
                  <a:pt x="89" y="0"/>
                  <a:pt x="8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175"/>
          <p:cNvSpPr/>
          <p:nvPr/>
        </p:nvSpPr>
        <p:spPr bwMode="auto">
          <a:xfrm>
            <a:off x="507934" y="4510089"/>
            <a:ext cx="265078" cy="23813"/>
          </a:xfrm>
          <a:custGeom>
            <a:avLst/>
            <a:gdLst>
              <a:gd name="T0" fmla="*/ 4 w 91"/>
              <a:gd name="T1" fmla="*/ 8 h 8"/>
              <a:gd name="T2" fmla="*/ 87 w 91"/>
              <a:gd name="T3" fmla="*/ 8 h 8"/>
              <a:gd name="T4" fmla="*/ 91 w 91"/>
              <a:gd name="T5" fmla="*/ 4 h 8"/>
              <a:gd name="T6" fmla="*/ 87 w 91"/>
              <a:gd name="T7" fmla="*/ 0 h 8"/>
              <a:gd name="T8" fmla="*/ 4 w 91"/>
              <a:gd name="T9" fmla="*/ 0 h 8"/>
              <a:gd name="T10" fmla="*/ 0 w 91"/>
              <a:gd name="T11" fmla="*/ 4 h 8"/>
              <a:gd name="T12" fmla="*/ 4 w 91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8">
                <a:moveTo>
                  <a:pt x="4" y="8"/>
                </a:moveTo>
                <a:cubicBezTo>
                  <a:pt x="87" y="8"/>
                  <a:pt x="87" y="8"/>
                  <a:pt x="87" y="8"/>
                </a:cubicBezTo>
                <a:cubicBezTo>
                  <a:pt x="89" y="8"/>
                  <a:pt x="91" y="7"/>
                  <a:pt x="91" y="4"/>
                </a:cubicBezTo>
                <a:cubicBezTo>
                  <a:pt x="91" y="2"/>
                  <a:pt x="89" y="0"/>
                  <a:pt x="8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76"/>
          <p:cNvSpPr/>
          <p:nvPr/>
        </p:nvSpPr>
        <p:spPr bwMode="auto">
          <a:xfrm>
            <a:off x="780948" y="4502152"/>
            <a:ext cx="139682" cy="271463"/>
          </a:xfrm>
          <a:custGeom>
            <a:avLst/>
            <a:gdLst>
              <a:gd name="T0" fmla="*/ 47 w 48"/>
              <a:gd name="T1" fmla="*/ 0 h 93"/>
              <a:gd name="T2" fmla="*/ 0 w 48"/>
              <a:gd name="T3" fmla="*/ 42 h 93"/>
              <a:gd name="T4" fmla="*/ 46 w 48"/>
              <a:gd name="T5" fmla="*/ 93 h 93"/>
              <a:gd name="T6" fmla="*/ 48 w 48"/>
              <a:gd name="T7" fmla="*/ 87 h 93"/>
              <a:gd name="T8" fmla="*/ 48 w 48"/>
              <a:gd name="T9" fmla="*/ 4 h 93"/>
              <a:gd name="T10" fmla="*/ 47 w 48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93">
                <a:moveTo>
                  <a:pt x="47" y="0"/>
                </a:moveTo>
                <a:cubicBezTo>
                  <a:pt x="0" y="42"/>
                  <a:pt x="0" y="42"/>
                  <a:pt x="0" y="42"/>
                </a:cubicBezTo>
                <a:cubicBezTo>
                  <a:pt x="46" y="93"/>
                  <a:pt x="46" y="93"/>
                  <a:pt x="46" y="93"/>
                </a:cubicBezTo>
                <a:cubicBezTo>
                  <a:pt x="47" y="91"/>
                  <a:pt x="48" y="89"/>
                  <a:pt x="48" y="8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3"/>
                  <a:pt x="47" y="1"/>
                  <a:pt x="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77"/>
          <p:cNvSpPr/>
          <p:nvPr/>
        </p:nvSpPr>
        <p:spPr bwMode="auto">
          <a:xfrm>
            <a:off x="376189" y="4635502"/>
            <a:ext cx="526981" cy="173038"/>
          </a:xfrm>
          <a:custGeom>
            <a:avLst/>
            <a:gdLst>
              <a:gd name="T0" fmla="*/ 48 w 181"/>
              <a:gd name="T1" fmla="*/ 0 h 59"/>
              <a:gd name="T2" fmla="*/ 0 w 181"/>
              <a:gd name="T3" fmla="*/ 54 h 59"/>
              <a:gd name="T4" fmla="*/ 13 w 181"/>
              <a:gd name="T5" fmla="*/ 59 h 59"/>
              <a:gd name="T6" fmla="*/ 168 w 181"/>
              <a:gd name="T7" fmla="*/ 59 h 59"/>
              <a:gd name="T8" fmla="*/ 181 w 181"/>
              <a:gd name="T9" fmla="*/ 54 h 59"/>
              <a:gd name="T10" fmla="*/ 133 w 181"/>
              <a:gd name="T11" fmla="*/ 0 h 59"/>
              <a:gd name="T12" fmla="*/ 48 w 181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59">
                <a:moveTo>
                  <a:pt x="48" y="0"/>
                </a:moveTo>
                <a:cubicBezTo>
                  <a:pt x="0" y="54"/>
                  <a:pt x="0" y="54"/>
                  <a:pt x="0" y="54"/>
                </a:cubicBezTo>
                <a:cubicBezTo>
                  <a:pt x="4" y="57"/>
                  <a:pt x="8" y="59"/>
                  <a:pt x="13" y="59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73" y="59"/>
                  <a:pt x="177" y="57"/>
                  <a:pt x="181" y="54"/>
                </a:cubicBezTo>
                <a:cubicBezTo>
                  <a:pt x="133" y="0"/>
                  <a:pt x="133" y="0"/>
                  <a:pt x="133" y="0"/>
                </a:cubicBezTo>
                <a:lnTo>
                  <a:pt x="4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178"/>
          <p:cNvSpPr/>
          <p:nvPr/>
        </p:nvSpPr>
        <p:spPr bwMode="auto">
          <a:xfrm>
            <a:off x="361903" y="4505327"/>
            <a:ext cx="136507" cy="269875"/>
          </a:xfrm>
          <a:custGeom>
            <a:avLst/>
            <a:gdLst>
              <a:gd name="T0" fmla="*/ 0 w 47"/>
              <a:gd name="T1" fmla="*/ 0 h 93"/>
              <a:gd name="T2" fmla="*/ 0 w 47"/>
              <a:gd name="T3" fmla="*/ 3 h 93"/>
              <a:gd name="T4" fmla="*/ 0 w 47"/>
              <a:gd name="T5" fmla="*/ 86 h 93"/>
              <a:gd name="T6" fmla="*/ 1 w 47"/>
              <a:gd name="T7" fmla="*/ 93 h 93"/>
              <a:gd name="T8" fmla="*/ 47 w 47"/>
              <a:gd name="T9" fmla="*/ 41 h 93"/>
              <a:gd name="T10" fmla="*/ 0 w 47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93">
                <a:moveTo>
                  <a:pt x="0" y="0"/>
                </a:moveTo>
                <a:cubicBezTo>
                  <a:pt x="0" y="1"/>
                  <a:pt x="0" y="2"/>
                  <a:pt x="0" y="3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8"/>
                  <a:pt x="0" y="90"/>
                  <a:pt x="1" y="93"/>
                </a:cubicBezTo>
                <a:cubicBezTo>
                  <a:pt x="47" y="41"/>
                  <a:pt x="47" y="41"/>
                  <a:pt x="47" y="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79"/>
          <p:cNvSpPr/>
          <p:nvPr/>
        </p:nvSpPr>
        <p:spPr bwMode="auto">
          <a:xfrm>
            <a:off x="463490" y="4562477"/>
            <a:ext cx="349205" cy="52388"/>
          </a:xfrm>
          <a:custGeom>
            <a:avLst/>
            <a:gdLst>
              <a:gd name="T0" fmla="*/ 18 w 120"/>
              <a:gd name="T1" fmla="*/ 17 h 18"/>
              <a:gd name="T2" fmla="*/ 19 w 120"/>
              <a:gd name="T3" fmla="*/ 18 h 18"/>
              <a:gd name="T4" fmla="*/ 102 w 120"/>
              <a:gd name="T5" fmla="*/ 18 h 18"/>
              <a:gd name="T6" fmla="*/ 102 w 120"/>
              <a:gd name="T7" fmla="*/ 17 h 18"/>
              <a:gd name="T8" fmla="*/ 120 w 120"/>
              <a:gd name="T9" fmla="*/ 0 h 18"/>
              <a:gd name="T10" fmla="*/ 0 w 120"/>
              <a:gd name="T11" fmla="*/ 0 h 18"/>
              <a:gd name="T12" fmla="*/ 18 w 120"/>
              <a:gd name="T13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">
                <a:moveTo>
                  <a:pt x="18" y="17"/>
                </a:moveTo>
                <a:cubicBezTo>
                  <a:pt x="18" y="17"/>
                  <a:pt x="19" y="17"/>
                  <a:pt x="19" y="18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20" y="0"/>
                  <a:pt x="120" y="0"/>
                  <a:pt x="120" y="0"/>
                </a:cubicBezTo>
                <a:cubicBezTo>
                  <a:pt x="0" y="0"/>
                  <a:pt x="0" y="0"/>
                  <a:pt x="0" y="0"/>
                </a:cubicBezTo>
                <a:lnTo>
                  <a:pt x="18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80"/>
          <p:cNvSpPr/>
          <p:nvPr/>
        </p:nvSpPr>
        <p:spPr bwMode="auto">
          <a:xfrm>
            <a:off x="371427" y="4248152"/>
            <a:ext cx="538092" cy="311150"/>
          </a:xfrm>
          <a:custGeom>
            <a:avLst/>
            <a:gdLst>
              <a:gd name="T0" fmla="*/ 23 w 185"/>
              <a:gd name="T1" fmla="*/ 100 h 107"/>
              <a:gd name="T2" fmla="*/ 29 w 185"/>
              <a:gd name="T3" fmla="*/ 106 h 107"/>
              <a:gd name="T4" fmla="*/ 31 w 185"/>
              <a:gd name="T5" fmla="*/ 102 h 107"/>
              <a:gd name="T6" fmla="*/ 31 w 185"/>
              <a:gd name="T7" fmla="*/ 26 h 107"/>
              <a:gd name="T8" fmla="*/ 154 w 185"/>
              <a:gd name="T9" fmla="*/ 26 h 107"/>
              <a:gd name="T10" fmla="*/ 154 w 185"/>
              <a:gd name="T11" fmla="*/ 105 h 107"/>
              <a:gd name="T12" fmla="*/ 155 w 185"/>
              <a:gd name="T13" fmla="*/ 107 h 107"/>
              <a:gd name="T14" fmla="*/ 162 w 185"/>
              <a:gd name="T15" fmla="*/ 100 h 107"/>
              <a:gd name="T16" fmla="*/ 162 w 185"/>
              <a:gd name="T17" fmla="*/ 100 h 107"/>
              <a:gd name="T18" fmla="*/ 185 w 185"/>
              <a:gd name="T19" fmla="*/ 80 h 107"/>
              <a:gd name="T20" fmla="*/ 182 w 185"/>
              <a:gd name="T21" fmla="*/ 77 h 107"/>
              <a:gd name="T22" fmla="*/ 162 w 185"/>
              <a:gd name="T23" fmla="*/ 60 h 107"/>
              <a:gd name="T24" fmla="*/ 162 w 185"/>
              <a:gd name="T25" fmla="*/ 60 h 107"/>
              <a:gd name="T26" fmla="*/ 162 w 185"/>
              <a:gd name="T27" fmla="*/ 22 h 107"/>
              <a:gd name="T28" fmla="*/ 158 w 185"/>
              <a:gd name="T29" fmla="*/ 18 h 107"/>
              <a:gd name="T30" fmla="*/ 114 w 185"/>
              <a:gd name="T31" fmla="*/ 18 h 107"/>
              <a:gd name="T32" fmla="*/ 95 w 185"/>
              <a:gd name="T33" fmla="*/ 1 h 107"/>
              <a:gd name="T34" fmla="*/ 90 w 185"/>
              <a:gd name="T35" fmla="*/ 1 h 107"/>
              <a:gd name="T36" fmla="*/ 71 w 185"/>
              <a:gd name="T37" fmla="*/ 18 h 107"/>
              <a:gd name="T38" fmla="*/ 71 w 185"/>
              <a:gd name="T39" fmla="*/ 18 h 107"/>
              <a:gd name="T40" fmla="*/ 27 w 185"/>
              <a:gd name="T41" fmla="*/ 18 h 107"/>
              <a:gd name="T42" fmla="*/ 23 w 185"/>
              <a:gd name="T43" fmla="*/ 22 h 107"/>
              <a:gd name="T44" fmla="*/ 23 w 185"/>
              <a:gd name="T45" fmla="*/ 60 h 107"/>
              <a:gd name="T46" fmla="*/ 22 w 185"/>
              <a:gd name="T47" fmla="*/ 60 h 107"/>
              <a:gd name="T48" fmla="*/ 3 w 185"/>
              <a:gd name="T49" fmla="*/ 77 h 107"/>
              <a:gd name="T50" fmla="*/ 3 w 185"/>
              <a:gd name="T51" fmla="*/ 77 h 107"/>
              <a:gd name="T52" fmla="*/ 0 w 185"/>
              <a:gd name="T53" fmla="*/ 80 h 107"/>
              <a:gd name="T54" fmla="*/ 23 w 185"/>
              <a:gd name="T5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5" h="107">
                <a:moveTo>
                  <a:pt x="23" y="100"/>
                </a:moveTo>
                <a:cubicBezTo>
                  <a:pt x="29" y="106"/>
                  <a:pt x="29" y="106"/>
                  <a:pt x="29" y="106"/>
                </a:cubicBezTo>
                <a:cubicBezTo>
                  <a:pt x="30" y="105"/>
                  <a:pt x="31" y="104"/>
                  <a:pt x="31" y="102"/>
                </a:cubicBezTo>
                <a:cubicBezTo>
                  <a:pt x="31" y="26"/>
                  <a:pt x="31" y="26"/>
                  <a:pt x="31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54" y="105"/>
                  <a:pt x="154" y="105"/>
                  <a:pt x="154" y="105"/>
                </a:cubicBezTo>
                <a:cubicBezTo>
                  <a:pt x="154" y="106"/>
                  <a:pt x="155" y="106"/>
                  <a:pt x="155" y="107"/>
                </a:cubicBezTo>
                <a:cubicBezTo>
                  <a:pt x="162" y="100"/>
                  <a:pt x="162" y="100"/>
                  <a:pt x="162" y="100"/>
                </a:cubicBezTo>
                <a:cubicBezTo>
                  <a:pt x="162" y="100"/>
                  <a:pt x="162" y="100"/>
                  <a:pt x="162" y="100"/>
                </a:cubicBezTo>
                <a:cubicBezTo>
                  <a:pt x="185" y="80"/>
                  <a:pt x="185" y="80"/>
                  <a:pt x="185" y="80"/>
                </a:cubicBezTo>
                <a:cubicBezTo>
                  <a:pt x="184" y="79"/>
                  <a:pt x="183" y="78"/>
                  <a:pt x="182" y="77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0"/>
                  <a:pt x="160" y="18"/>
                  <a:pt x="158" y="18"/>
                </a:cubicBezTo>
                <a:cubicBezTo>
                  <a:pt x="114" y="18"/>
                  <a:pt x="114" y="18"/>
                  <a:pt x="114" y="18"/>
                </a:cubicBezTo>
                <a:cubicBezTo>
                  <a:pt x="95" y="1"/>
                  <a:pt x="95" y="1"/>
                  <a:pt x="95" y="1"/>
                </a:cubicBezTo>
                <a:cubicBezTo>
                  <a:pt x="94" y="0"/>
                  <a:pt x="91" y="0"/>
                  <a:pt x="90" y="1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5" y="18"/>
                  <a:pt x="23" y="20"/>
                  <a:pt x="23" y="22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2" y="78"/>
                  <a:pt x="1" y="79"/>
                  <a:pt x="0" y="80"/>
                </a:cubicBezTo>
                <a:cubicBezTo>
                  <a:pt x="23" y="100"/>
                  <a:pt x="23" y="100"/>
                  <a:pt x="23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81"/>
          <p:cNvSpPr/>
          <p:nvPr/>
        </p:nvSpPr>
        <p:spPr bwMode="auto">
          <a:xfrm>
            <a:off x="458728" y="3297239"/>
            <a:ext cx="142856" cy="355600"/>
          </a:xfrm>
          <a:custGeom>
            <a:avLst/>
            <a:gdLst>
              <a:gd name="T0" fmla="*/ 34 w 49"/>
              <a:gd name="T1" fmla="*/ 0 h 122"/>
              <a:gd name="T2" fmla="*/ 15 w 49"/>
              <a:gd name="T3" fmla="*/ 0 h 122"/>
              <a:gd name="T4" fmla="*/ 0 w 49"/>
              <a:gd name="T5" fmla="*/ 16 h 122"/>
              <a:gd name="T6" fmla="*/ 0 w 49"/>
              <a:gd name="T7" fmla="*/ 105 h 122"/>
              <a:gd name="T8" fmla="*/ 15 w 49"/>
              <a:gd name="T9" fmla="*/ 122 h 122"/>
              <a:gd name="T10" fmla="*/ 34 w 49"/>
              <a:gd name="T11" fmla="*/ 122 h 122"/>
              <a:gd name="T12" fmla="*/ 49 w 49"/>
              <a:gd name="T13" fmla="*/ 105 h 122"/>
              <a:gd name="T14" fmla="*/ 49 w 49"/>
              <a:gd name="T15" fmla="*/ 16 h 122"/>
              <a:gd name="T16" fmla="*/ 34 w 49"/>
              <a:gd name="T1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22">
                <a:moveTo>
                  <a:pt x="3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4"/>
                  <a:pt x="7" y="122"/>
                  <a:pt x="15" y="122"/>
                </a:cubicBezTo>
                <a:cubicBezTo>
                  <a:pt x="34" y="122"/>
                  <a:pt x="34" y="122"/>
                  <a:pt x="34" y="122"/>
                </a:cubicBezTo>
                <a:cubicBezTo>
                  <a:pt x="42" y="122"/>
                  <a:pt x="49" y="114"/>
                  <a:pt x="49" y="105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7"/>
                  <a:pt x="42" y="0"/>
                  <a:pt x="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182"/>
          <p:cNvSpPr/>
          <p:nvPr/>
        </p:nvSpPr>
        <p:spPr bwMode="auto">
          <a:xfrm>
            <a:off x="361903" y="3303589"/>
            <a:ext cx="61904" cy="338138"/>
          </a:xfrm>
          <a:custGeom>
            <a:avLst/>
            <a:gdLst>
              <a:gd name="T0" fmla="*/ 20 w 21"/>
              <a:gd name="T1" fmla="*/ 0 h 116"/>
              <a:gd name="T2" fmla="*/ 14 w 21"/>
              <a:gd name="T3" fmla="*/ 0 h 116"/>
              <a:gd name="T4" fmla="*/ 0 w 21"/>
              <a:gd name="T5" fmla="*/ 17 h 116"/>
              <a:gd name="T6" fmla="*/ 0 w 21"/>
              <a:gd name="T7" fmla="*/ 100 h 116"/>
              <a:gd name="T8" fmla="*/ 14 w 21"/>
              <a:gd name="T9" fmla="*/ 116 h 116"/>
              <a:gd name="T10" fmla="*/ 20 w 21"/>
              <a:gd name="T11" fmla="*/ 116 h 116"/>
              <a:gd name="T12" fmla="*/ 21 w 21"/>
              <a:gd name="T13" fmla="*/ 115 h 116"/>
              <a:gd name="T14" fmla="*/ 21 w 21"/>
              <a:gd name="T15" fmla="*/ 1 h 116"/>
              <a:gd name="T16" fmla="*/ 20 w 21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16">
                <a:moveTo>
                  <a:pt x="2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6" y="116"/>
                  <a:pt x="14" y="116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16"/>
                  <a:pt x="21" y="116"/>
                  <a:pt x="21" y="115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0" y="0"/>
                  <a:pt x="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183"/>
          <p:cNvSpPr/>
          <p:nvPr/>
        </p:nvSpPr>
        <p:spPr bwMode="auto">
          <a:xfrm>
            <a:off x="714282" y="3260727"/>
            <a:ext cx="119047" cy="22225"/>
          </a:xfrm>
          <a:custGeom>
            <a:avLst/>
            <a:gdLst>
              <a:gd name="T0" fmla="*/ 37 w 41"/>
              <a:gd name="T1" fmla="*/ 0 h 8"/>
              <a:gd name="T2" fmla="*/ 4 w 41"/>
              <a:gd name="T3" fmla="*/ 0 h 8"/>
              <a:gd name="T4" fmla="*/ 0 w 41"/>
              <a:gd name="T5" fmla="*/ 4 h 8"/>
              <a:gd name="T6" fmla="*/ 4 w 41"/>
              <a:gd name="T7" fmla="*/ 8 h 8"/>
              <a:gd name="T8" fmla="*/ 37 w 41"/>
              <a:gd name="T9" fmla="*/ 8 h 8"/>
              <a:gd name="T10" fmla="*/ 41 w 41"/>
              <a:gd name="T11" fmla="*/ 4 h 8"/>
              <a:gd name="T12" fmla="*/ 37 w 41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8">
                <a:moveTo>
                  <a:pt x="3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9" y="8"/>
                  <a:pt x="41" y="6"/>
                  <a:pt x="41" y="4"/>
                </a:cubicBezTo>
                <a:cubicBezTo>
                  <a:pt x="41" y="1"/>
                  <a:pt x="39" y="0"/>
                  <a:pt x="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184"/>
          <p:cNvSpPr/>
          <p:nvPr/>
        </p:nvSpPr>
        <p:spPr bwMode="auto">
          <a:xfrm>
            <a:off x="714282" y="3306764"/>
            <a:ext cx="119047" cy="23813"/>
          </a:xfrm>
          <a:custGeom>
            <a:avLst/>
            <a:gdLst>
              <a:gd name="T0" fmla="*/ 37 w 41"/>
              <a:gd name="T1" fmla="*/ 0 h 8"/>
              <a:gd name="T2" fmla="*/ 4 w 41"/>
              <a:gd name="T3" fmla="*/ 0 h 8"/>
              <a:gd name="T4" fmla="*/ 0 w 41"/>
              <a:gd name="T5" fmla="*/ 4 h 8"/>
              <a:gd name="T6" fmla="*/ 4 w 41"/>
              <a:gd name="T7" fmla="*/ 8 h 8"/>
              <a:gd name="T8" fmla="*/ 37 w 41"/>
              <a:gd name="T9" fmla="*/ 8 h 8"/>
              <a:gd name="T10" fmla="*/ 41 w 41"/>
              <a:gd name="T11" fmla="*/ 4 h 8"/>
              <a:gd name="T12" fmla="*/ 37 w 41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8">
                <a:moveTo>
                  <a:pt x="3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9" y="8"/>
                  <a:pt x="41" y="6"/>
                  <a:pt x="41" y="4"/>
                </a:cubicBezTo>
                <a:cubicBezTo>
                  <a:pt x="41" y="2"/>
                  <a:pt x="39" y="0"/>
                  <a:pt x="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185"/>
          <p:cNvSpPr>
            <a:spLocks noEditPoints="1"/>
          </p:cNvSpPr>
          <p:nvPr/>
        </p:nvSpPr>
        <p:spPr bwMode="auto">
          <a:xfrm>
            <a:off x="636505" y="3201989"/>
            <a:ext cx="284126" cy="439738"/>
          </a:xfrm>
          <a:custGeom>
            <a:avLst/>
            <a:gdLst>
              <a:gd name="T0" fmla="*/ 86 w 98"/>
              <a:gd name="T1" fmla="*/ 5 h 151"/>
              <a:gd name="T2" fmla="*/ 11 w 98"/>
              <a:gd name="T3" fmla="*/ 0 h 151"/>
              <a:gd name="T4" fmla="*/ 6 w 98"/>
              <a:gd name="T5" fmla="*/ 35 h 151"/>
              <a:gd name="T6" fmla="*/ 0 w 98"/>
              <a:gd name="T7" fmla="*/ 36 h 151"/>
              <a:gd name="T8" fmla="*/ 1 w 98"/>
              <a:gd name="T9" fmla="*/ 151 h 151"/>
              <a:gd name="T10" fmla="*/ 98 w 98"/>
              <a:gd name="T11" fmla="*/ 135 h 151"/>
              <a:gd name="T12" fmla="*/ 86 w 98"/>
              <a:gd name="T13" fmla="*/ 36 h 151"/>
              <a:gd name="T14" fmla="*/ 76 w 98"/>
              <a:gd name="T15" fmla="*/ 10 h 151"/>
              <a:gd name="T16" fmla="*/ 17 w 98"/>
              <a:gd name="T17" fmla="*/ 55 h 151"/>
              <a:gd name="T18" fmla="*/ 27 w 98"/>
              <a:gd name="T19" fmla="*/ 132 h 151"/>
              <a:gd name="T20" fmla="*/ 15 w 98"/>
              <a:gd name="T21" fmla="*/ 129 h 151"/>
              <a:gd name="T22" fmla="*/ 27 w 98"/>
              <a:gd name="T23" fmla="*/ 126 h 151"/>
              <a:gd name="T24" fmla="*/ 27 w 98"/>
              <a:gd name="T25" fmla="*/ 132 h 151"/>
              <a:gd name="T26" fmla="*/ 18 w 98"/>
              <a:gd name="T27" fmla="*/ 116 h 151"/>
              <a:gd name="T28" fmla="*/ 18 w 98"/>
              <a:gd name="T29" fmla="*/ 110 h 151"/>
              <a:gd name="T30" fmla="*/ 30 w 98"/>
              <a:gd name="T31" fmla="*/ 113 h 151"/>
              <a:gd name="T32" fmla="*/ 27 w 98"/>
              <a:gd name="T33" fmla="*/ 100 h 151"/>
              <a:gd name="T34" fmla="*/ 15 w 98"/>
              <a:gd name="T35" fmla="*/ 97 h 151"/>
              <a:gd name="T36" fmla="*/ 27 w 98"/>
              <a:gd name="T37" fmla="*/ 94 h 151"/>
              <a:gd name="T38" fmla="*/ 27 w 98"/>
              <a:gd name="T39" fmla="*/ 100 h 151"/>
              <a:gd name="T40" fmla="*/ 18 w 98"/>
              <a:gd name="T41" fmla="*/ 84 h 151"/>
              <a:gd name="T42" fmla="*/ 18 w 98"/>
              <a:gd name="T43" fmla="*/ 78 h 151"/>
              <a:gd name="T44" fmla="*/ 30 w 98"/>
              <a:gd name="T45" fmla="*/ 81 h 151"/>
              <a:gd name="T46" fmla="*/ 50 w 98"/>
              <a:gd name="T47" fmla="*/ 132 h 151"/>
              <a:gd name="T48" fmla="*/ 39 w 98"/>
              <a:gd name="T49" fmla="*/ 129 h 151"/>
              <a:gd name="T50" fmla="*/ 50 w 98"/>
              <a:gd name="T51" fmla="*/ 126 h 151"/>
              <a:gd name="T52" fmla="*/ 50 w 98"/>
              <a:gd name="T53" fmla="*/ 132 h 151"/>
              <a:gd name="T54" fmla="*/ 42 w 98"/>
              <a:gd name="T55" fmla="*/ 116 h 151"/>
              <a:gd name="T56" fmla="*/ 42 w 98"/>
              <a:gd name="T57" fmla="*/ 110 h 151"/>
              <a:gd name="T58" fmla="*/ 53 w 98"/>
              <a:gd name="T59" fmla="*/ 113 h 151"/>
              <a:gd name="T60" fmla="*/ 50 w 98"/>
              <a:gd name="T61" fmla="*/ 100 h 151"/>
              <a:gd name="T62" fmla="*/ 39 w 98"/>
              <a:gd name="T63" fmla="*/ 97 h 151"/>
              <a:gd name="T64" fmla="*/ 50 w 98"/>
              <a:gd name="T65" fmla="*/ 94 h 151"/>
              <a:gd name="T66" fmla="*/ 50 w 98"/>
              <a:gd name="T67" fmla="*/ 100 h 151"/>
              <a:gd name="T68" fmla="*/ 42 w 98"/>
              <a:gd name="T69" fmla="*/ 84 h 151"/>
              <a:gd name="T70" fmla="*/ 42 w 98"/>
              <a:gd name="T71" fmla="*/ 78 h 151"/>
              <a:gd name="T72" fmla="*/ 53 w 98"/>
              <a:gd name="T73" fmla="*/ 81 h 151"/>
              <a:gd name="T74" fmla="*/ 74 w 98"/>
              <a:gd name="T75" fmla="*/ 132 h 151"/>
              <a:gd name="T76" fmla="*/ 62 w 98"/>
              <a:gd name="T77" fmla="*/ 129 h 151"/>
              <a:gd name="T78" fmla="*/ 74 w 98"/>
              <a:gd name="T79" fmla="*/ 126 h 151"/>
              <a:gd name="T80" fmla="*/ 74 w 98"/>
              <a:gd name="T81" fmla="*/ 132 h 151"/>
              <a:gd name="T82" fmla="*/ 65 w 98"/>
              <a:gd name="T83" fmla="*/ 116 h 151"/>
              <a:gd name="T84" fmla="*/ 65 w 98"/>
              <a:gd name="T85" fmla="*/ 110 h 151"/>
              <a:gd name="T86" fmla="*/ 77 w 98"/>
              <a:gd name="T87" fmla="*/ 113 h 151"/>
              <a:gd name="T88" fmla="*/ 74 w 98"/>
              <a:gd name="T89" fmla="*/ 100 h 151"/>
              <a:gd name="T90" fmla="*/ 62 w 98"/>
              <a:gd name="T91" fmla="*/ 97 h 151"/>
              <a:gd name="T92" fmla="*/ 74 w 98"/>
              <a:gd name="T93" fmla="*/ 94 h 151"/>
              <a:gd name="T94" fmla="*/ 74 w 98"/>
              <a:gd name="T95" fmla="*/ 100 h 151"/>
              <a:gd name="T96" fmla="*/ 65 w 98"/>
              <a:gd name="T97" fmla="*/ 84 h 151"/>
              <a:gd name="T98" fmla="*/ 65 w 98"/>
              <a:gd name="T99" fmla="*/ 78 h 151"/>
              <a:gd name="T100" fmla="*/ 77 w 98"/>
              <a:gd name="T101" fmla="*/ 8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8" h="151">
                <a:moveTo>
                  <a:pt x="86" y="36"/>
                </a:moveTo>
                <a:cubicBezTo>
                  <a:pt x="86" y="5"/>
                  <a:pt x="86" y="5"/>
                  <a:pt x="86" y="5"/>
                </a:cubicBezTo>
                <a:cubicBezTo>
                  <a:pt x="86" y="2"/>
                  <a:pt x="84" y="0"/>
                  <a:pt x="8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0"/>
                  <a:pt x="6" y="2"/>
                  <a:pt x="6" y="5"/>
                </a:cubicBezTo>
                <a:cubicBezTo>
                  <a:pt x="6" y="35"/>
                  <a:pt x="6" y="35"/>
                  <a:pt x="6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6"/>
                  <a:pt x="0" y="36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1"/>
                  <a:pt x="1" y="151"/>
                  <a:pt x="1" y="151"/>
                </a:cubicBezTo>
                <a:cubicBezTo>
                  <a:pt x="83" y="151"/>
                  <a:pt x="83" y="151"/>
                  <a:pt x="83" y="151"/>
                </a:cubicBezTo>
                <a:cubicBezTo>
                  <a:pt x="91" y="151"/>
                  <a:pt x="98" y="144"/>
                  <a:pt x="98" y="135"/>
                </a:cubicBezTo>
                <a:cubicBezTo>
                  <a:pt x="98" y="52"/>
                  <a:pt x="98" y="52"/>
                  <a:pt x="98" y="52"/>
                </a:cubicBezTo>
                <a:cubicBezTo>
                  <a:pt x="98" y="44"/>
                  <a:pt x="93" y="37"/>
                  <a:pt x="86" y="36"/>
                </a:cubicBezTo>
                <a:close/>
                <a:moveTo>
                  <a:pt x="17" y="10"/>
                </a:moveTo>
                <a:cubicBezTo>
                  <a:pt x="76" y="10"/>
                  <a:pt x="76" y="10"/>
                  <a:pt x="76" y="10"/>
                </a:cubicBezTo>
                <a:cubicBezTo>
                  <a:pt x="76" y="55"/>
                  <a:pt x="76" y="55"/>
                  <a:pt x="76" y="55"/>
                </a:cubicBezTo>
                <a:cubicBezTo>
                  <a:pt x="17" y="55"/>
                  <a:pt x="17" y="55"/>
                  <a:pt x="17" y="55"/>
                </a:cubicBezTo>
                <a:lnTo>
                  <a:pt x="17" y="10"/>
                </a:lnTo>
                <a:close/>
                <a:moveTo>
                  <a:pt x="27" y="132"/>
                </a:moveTo>
                <a:cubicBezTo>
                  <a:pt x="18" y="132"/>
                  <a:pt x="18" y="132"/>
                  <a:pt x="18" y="132"/>
                </a:cubicBezTo>
                <a:cubicBezTo>
                  <a:pt x="16" y="132"/>
                  <a:pt x="15" y="131"/>
                  <a:pt x="15" y="129"/>
                </a:cubicBezTo>
                <a:cubicBezTo>
                  <a:pt x="15" y="128"/>
                  <a:pt x="16" y="126"/>
                  <a:pt x="18" y="126"/>
                </a:cubicBezTo>
                <a:cubicBezTo>
                  <a:pt x="27" y="126"/>
                  <a:pt x="27" y="126"/>
                  <a:pt x="27" y="126"/>
                </a:cubicBezTo>
                <a:cubicBezTo>
                  <a:pt x="28" y="126"/>
                  <a:pt x="30" y="128"/>
                  <a:pt x="30" y="129"/>
                </a:cubicBezTo>
                <a:cubicBezTo>
                  <a:pt x="30" y="131"/>
                  <a:pt x="28" y="132"/>
                  <a:pt x="27" y="132"/>
                </a:cubicBezTo>
                <a:close/>
                <a:moveTo>
                  <a:pt x="27" y="116"/>
                </a:moveTo>
                <a:cubicBezTo>
                  <a:pt x="18" y="116"/>
                  <a:pt x="18" y="116"/>
                  <a:pt x="18" y="116"/>
                </a:cubicBezTo>
                <a:cubicBezTo>
                  <a:pt x="16" y="116"/>
                  <a:pt x="15" y="115"/>
                  <a:pt x="15" y="113"/>
                </a:cubicBezTo>
                <a:cubicBezTo>
                  <a:pt x="15" y="112"/>
                  <a:pt x="16" y="110"/>
                  <a:pt x="18" y="110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8" y="110"/>
                  <a:pt x="30" y="112"/>
                  <a:pt x="30" y="113"/>
                </a:cubicBezTo>
                <a:cubicBezTo>
                  <a:pt x="30" y="115"/>
                  <a:pt x="28" y="116"/>
                  <a:pt x="27" y="116"/>
                </a:cubicBezTo>
                <a:close/>
                <a:moveTo>
                  <a:pt x="27" y="100"/>
                </a:moveTo>
                <a:cubicBezTo>
                  <a:pt x="18" y="100"/>
                  <a:pt x="18" y="100"/>
                  <a:pt x="18" y="100"/>
                </a:cubicBezTo>
                <a:cubicBezTo>
                  <a:pt x="16" y="100"/>
                  <a:pt x="15" y="99"/>
                  <a:pt x="15" y="97"/>
                </a:cubicBezTo>
                <a:cubicBezTo>
                  <a:pt x="15" y="96"/>
                  <a:pt x="16" y="94"/>
                  <a:pt x="18" y="94"/>
                </a:cubicBezTo>
                <a:cubicBezTo>
                  <a:pt x="27" y="94"/>
                  <a:pt x="27" y="94"/>
                  <a:pt x="27" y="94"/>
                </a:cubicBezTo>
                <a:cubicBezTo>
                  <a:pt x="28" y="94"/>
                  <a:pt x="30" y="96"/>
                  <a:pt x="30" y="97"/>
                </a:cubicBezTo>
                <a:cubicBezTo>
                  <a:pt x="30" y="99"/>
                  <a:pt x="28" y="100"/>
                  <a:pt x="27" y="100"/>
                </a:cubicBezTo>
                <a:close/>
                <a:moveTo>
                  <a:pt x="27" y="84"/>
                </a:move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5" y="83"/>
                  <a:pt x="15" y="81"/>
                </a:cubicBezTo>
                <a:cubicBezTo>
                  <a:pt x="15" y="79"/>
                  <a:pt x="16" y="78"/>
                  <a:pt x="18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28" y="78"/>
                  <a:pt x="30" y="79"/>
                  <a:pt x="30" y="81"/>
                </a:cubicBezTo>
                <a:cubicBezTo>
                  <a:pt x="30" y="83"/>
                  <a:pt x="28" y="84"/>
                  <a:pt x="27" y="84"/>
                </a:cubicBezTo>
                <a:close/>
                <a:moveTo>
                  <a:pt x="50" y="132"/>
                </a:moveTo>
                <a:cubicBezTo>
                  <a:pt x="42" y="132"/>
                  <a:pt x="42" y="132"/>
                  <a:pt x="42" y="132"/>
                </a:cubicBezTo>
                <a:cubicBezTo>
                  <a:pt x="40" y="132"/>
                  <a:pt x="39" y="131"/>
                  <a:pt x="39" y="129"/>
                </a:cubicBezTo>
                <a:cubicBezTo>
                  <a:pt x="39" y="128"/>
                  <a:pt x="40" y="126"/>
                  <a:pt x="42" y="126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2" y="126"/>
                  <a:pt x="53" y="128"/>
                  <a:pt x="53" y="129"/>
                </a:cubicBezTo>
                <a:cubicBezTo>
                  <a:pt x="53" y="131"/>
                  <a:pt x="52" y="132"/>
                  <a:pt x="50" y="132"/>
                </a:cubicBezTo>
                <a:close/>
                <a:moveTo>
                  <a:pt x="50" y="116"/>
                </a:moveTo>
                <a:cubicBezTo>
                  <a:pt x="42" y="116"/>
                  <a:pt x="42" y="116"/>
                  <a:pt x="42" y="116"/>
                </a:cubicBezTo>
                <a:cubicBezTo>
                  <a:pt x="40" y="116"/>
                  <a:pt x="39" y="115"/>
                  <a:pt x="39" y="113"/>
                </a:cubicBezTo>
                <a:cubicBezTo>
                  <a:pt x="39" y="112"/>
                  <a:pt x="40" y="110"/>
                  <a:pt x="42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2" y="110"/>
                  <a:pt x="53" y="112"/>
                  <a:pt x="53" y="113"/>
                </a:cubicBezTo>
                <a:cubicBezTo>
                  <a:pt x="53" y="115"/>
                  <a:pt x="52" y="116"/>
                  <a:pt x="50" y="116"/>
                </a:cubicBezTo>
                <a:close/>
                <a:moveTo>
                  <a:pt x="50" y="100"/>
                </a:moveTo>
                <a:cubicBezTo>
                  <a:pt x="42" y="100"/>
                  <a:pt x="42" y="100"/>
                  <a:pt x="42" y="100"/>
                </a:cubicBezTo>
                <a:cubicBezTo>
                  <a:pt x="40" y="100"/>
                  <a:pt x="39" y="99"/>
                  <a:pt x="39" y="97"/>
                </a:cubicBezTo>
                <a:cubicBezTo>
                  <a:pt x="39" y="96"/>
                  <a:pt x="40" y="94"/>
                  <a:pt x="42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52" y="94"/>
                  <a:pt x="53" y="96"/>
                  <a:pt x="53" y="97"/>
                </a:cubicBezTo>
                <a:cubicBezTo>
                  <a:pt x="53" y="99"/>
                  <a:pt x="52" y="100"/>
                  <a:pt x="50" y="100"/>
                </a:cubicBezTo>
                <a:close/>
                <a:moveTo>
                  <a:pt x="50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40" y="84"/>
                  <a:pt x="39" y="83"/>
                  <a:pt x="39" y="81"/>
                </a:cubicBezTo>
                <a:cubicBezTo>
                  <a:pt x="39" y="79"/>
                  <a:pt x="40" y="78"/>
                  <a:pt x="42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2" y="78"/>
                  <a:pt x="53" y="79"/>
                  <a:pt x="53" y="81"/>
                </a:cubicBezTo>
                <a:cubicBezTo>
                  <a:pt x="53" y="83"/>
                  <a:pt x="52" y="84"/>
                  <a:pt x="50" y="84"/>
                </a:cubicBezTo>
                <a:close/>
                <a:moveTo>
                  <a:pt x="74" y="132"/>
                </a:moveTo>
                <a:cubicBezTo>
                  <a:pt x="65" y="132"/>
                  <a:pt x="65" y="132"/>
                  <a:pt x="65" y="132"/>
                </a:cubicBezTo>
                <a:cubicBezTo>
                  <a:pt x="64" y="132"/>
                  <a:pt x="62" y="131"/>
                  <a:pt x="62" y="129"/>
                </a:cubicBezTo>
                <a:cubicBezTo>
                  <a:pt x="62" y="128"/>
                  <a:pt x="64" y="126"/>
                  <a:pt x="65" y="126"/>
                </a:cubicBezTo>
                <a:cubicBezTo>
                  <a:pt x="74" y="126"/>
                  <a:pt x="74" y="126"/>
                  <a:pt x="74" y="126"/>
                </a:cubicBezTo>
                <a:cubicBezTo>
                  <a:pt x="76" y="126"/>
                  <a:pt x="77" y="128"/>
                  <a:pt x="77" y="129"/>
                </a:cubicBezTo>
                <a:cubicBezTo>
                  <a:pt x="77" y="131"/>
                  <a:pt x="76" y="132"/>
                  <a:pt x="74" y="132"/>
                </a:cubicBezTo>
                <a:close/>
                <a:moveTo>
                  <a:pt x="74" y="116"/>
                </a:moveTo>
                <a:cubicBezTo>
                  <a:pt x="65" y="116"/>
                  <a:pt x="65" y="116"/>
                  <a:pt x="65" y="116"/>
                </a:cubicBezTo>
                <a:cubicBezTo>
                  <a:pt x="64" y="116"/>
                  <a:pt x="62" y="115"/>
                  <a:pt x="62" y="113"/>
                </a:cubicBezTo>
                <a:cubicBezTo>
                  <a:pt x="62" y="112"/>
                  <a:pt x="64" y="110"/>
                  <a:pt x="65" y="110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76" y="110"/>
                  <a:pt x="77" y="112"/>
                  <a:pt x="77" y="113"/>
                </a:cubicBezTo>
                <a:cubicBezTo>
                  <a:pt x="77" y="115"/>
                  <a:pt x="76" y="116"/>
                  <a:pt x="74" y="116"/>
                </a:cubicBezTo>
                <a:close/>
                <a:moveTo>
                  <a:pt x="74" y="100"/>
                </a:moveTo>
                <a:cubicBezTo>
                  <a:pt x="65" y="100"/>
                  <a:pt x="65" y="100"/>
                  <a:pt x="65" y="100"/>
                </a:cubicBezTo>
                <a:cubicBezTo>
                  <a:pt x="64" y="100"/>
                  <a:pt x="62" y="99"/>
                  <a:pt x="62" y="97"/>
                </a:cubicBezTo>
                <a:cubicBezTo>
                  <a:pt x="62" y="96"/>
                  <a:pt x="64" y="94"/>
                  <a:pt x="65" y="94"/>
                </a:cubicBezTo>
                <a:cubicBezTo>
                  <a:pt x="74" y="94"/>
                  <a:pt x="74" y="94"/>
                  <a:pt x="74" y="94"/>
                </a:cubicBezTo>
                <a:cubicBezTo>
                  <a:pt x="76" y="94"/>
                  <a:pt x="77" y="96"/>
                  <a:pt x="77" y="97"/>
                </a:cubicBezTo>
                <a:cubicBezTo>
                  <a:pt x="77" y="99"/>
                  <a:pt x="76" y="100"/>
                  <a:pt x="74" y="100"/>
                </a:cubicBezTo>
                <a:close/>
                <a:moveTo>
                  <a:pt x="74" y="84"/>
                </a:moveTo>
                <a:cubicBezTo>
                  <a:pt x="65" y="84"/>
                  <a:pt x="65" y="84"/>
                  <a:pt x="65" y="84"/>
                </a:cubicBezTo>
                <a:cubicBezTo>
                  <a:pt x="64" y="84"/>
                  <a:pt x="62" y="83"/>
                  <a:pt x="62" y="81"/>
                </a:cubicBezTo>
                <a:cubicBezTo>
                  <a:pt x="62" y="79"/>
                  <a:pt x="64" y="78"/>
                  <a:pt x="65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76" y="78"/>
                  <a:pt x="77" y="79"/>
                  <a:pt x="77" y="81"/>
                </a:cubicBezTo>
                <a:cubicBezTo>
                  <a:pt x="77" y="83"/>
                  <a:pt x="76" y="84"/>
                  <a:pt x="74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186"/>
          <p:cNvSpPr/>
          <p:nvPr/>
        </p:nvSpPr>
        <p:spPr bwMode="auto">
          <a:xfrm>
            <a:off x="9231699" y="3502027"/>
            <a:ext cx="176190" cy="209550"/>
          </a:xfrm>
          <a:custGeom>
            <a:avLst/>
            <a:gdLst>
              <a:gd name="T0" fmla="*/ 56 w 61"/>
              <a:gd name="T1" fmla="*/ 1 h 72"/>
              <a:gd name="T2" fmla="*/ 55 w 61"/>
              <a:gd name="T3" fmla="*/ 0 h 72"/>
              <a:gd name="T4" fmla="*/ 54 w 61"/>
              <a:gd name="T5" fmla="*/ 0 h 72"/>
              <a:gd name="T6" fmla="*/ 1 w 61"/>
              <a:gd name="T7" fmla="*/ 15 h 72"/>
              <a:gd name="T8" fmla="*/ 0 w 61"/>
              <a:gd name="T9" fmla="*/ 16 h 72"/>
              <a:gd name="T10" fmla="*/ 12 w 61"/>
              <a:gd name="T11" fmla="*/ 71 h 72"/>
              <a:gd name="T12" fmla="*/ 12 w 61"/>
              <a:gd name="T13" fmla="*/ 72 h 72"/>
              <a:gd name="T14" fmla="*/ 13 w 61"/>
              <a:gd name="T15" fmla="*/ 72 h 72"/>
              <a:gd name="T16" fmla="*/ 13 w 61"/>
              <a:gd name="T17" fmla="*/ 72 h 72"/>
              <a:gd name="T18" fmla="*/ 41 w 61"/>
              <a:gd name="T19" fmla="*/ 56 h 72"/>
              <a:gd name="T20" fmla="*/ 56 w 61"/>
              <a:gd name="T21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72">
                <a:moveTo>
                  <a:pt x="56" y="1"/>
                </a:moveTo>
                <a:cubicBezTo>
                  <a:pt x="55" y="1"/>
                  <a:pt x="55" y="0"/>
                  <a:pt x="55" y="0"/>
                </a:cubicBezTo>
                <a:cubicBezTo>
                  <a:pt x="55" y="0"/>
                  <a:pt x="55" y="0"/>
                  <a:pt x="54" y="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6"/>
                  <a:pt x="0" y="16"/>
                </a:cubicBezTo>
                <a:cubicBezTo>
                  <a:pt x="12" y="71"/>
                  <a:pt x="12" y="71"/>
                  <a:pt x="12" y="71"/>
                </a:cubicBezTo>
                <a:cubicBezTo>
                  <a:pt x="12" y="71"/>
                  <a:pt x="12" y="71"/>
                  <a:pt x="12" y="72"/>
                </a:cubicBezTo>
                <a:cubicBezTo>
                  <a:pt x="12" y="72"/>
                  <a:pt x="13" y="72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24" y="69"/>
                  <a:pt x="33" y="64"/>
                  <a:pt x="41" y="56"/>
                </a:cubicBezTo>
                <a:cubicBezTo>
                  <a:pt x="55" y="42"/>
                  <a:pt x="61" y="21"/>
                  <a:pt x="5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187"/>
          <p:cNvSpPr/>
          <p:nvPr/>
        </p:nvSpPr>
        <p:spPr bwMode="auto">
          <a:xfrm>
            <a:off x="8998367" y="3348039"/>
            <a:ext cx="339681" cy="334963"/>
          </a:xfrm>
          <a:custGeom>
            <a:avLst/>
            <a:gdLst>
              <a:gd name="T0" fmla="*/ 116 w 117"/>
              <a:gd name="T1" fmla="*/ 44 h 115"/>
              <a:gd name="T2" fmla="*/ 116 w 117"/>
              <a:gd name="T3" fmla="*/ 42 h 115"/>
              <a:gd name="T4" fmla="*/ 102 w 117"/>
              <a:gd name="T5" fmla="*/ 17 h 115"/>
              <a:gd name="T6" fmla="*/ 62 w 117"/>
              <a:gd name="T7" fmla="*/ 0 h 115"/>
              <a:gd name="T8" fmla="*/ 22 w 117"/>
              <a:gd name="T9" fmla="*/ 17 h 115"/>
              <a:gd name="T10" fmla="*/ 22 w 117"/>
              <a:gd name="T11" fmla="*/ 98 h 115"/>
              <a:gd name="T12" fmla="*/ 62 w 117"/>
              <a:gd name="T13" fmla="*/ 115 h 115"/>
              <a:gd name="T14" fmla="*/ 74 w 117"/>
              <a:gd name="T15" fmla="*/ 113 h 115"/>
              <a:gd name="T16" fmla="*/ 75 w 117"/>
              <a:gd name="T17" fmla="*/ 112 h 115"/>
              <a:gd name="T18" fmla="*/ 63 w 117"/>
              <a:gd name="T19" fmla="*/ 58 h 115"/>
              <a:gd name="T20" fmla="*/ 116 w 117"/>
              <a:gd name="T21" fmla="*/ 4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" h="115">
                <a:moveTo>
                  <a:pt x="116" y="44"/>
                </a:moveTo>
                <a:cubicBezTo>
                  <a:pt x="116" y="43"/>
                  <a:pt x="117" y="43"/>
                  <a:pt x="116" y="42"/>
                </a:cubicBezTo>
                <a:cubicBezTo>
                  <a:pt x="114" y="33"/>
                  <a:pt x="109" y="24"/>
                  <a:pt x="102" y="17"/>
                </a:cubicBezTo>
                <a:cubicBezTo>
                  <a:pt x="91" y="6"/>
                  <a:pt x="77" y="0"/>
                  <a:pt x="62" y="0"/>
                </a:cubicBezTo>
                <a:cubicBezTo>
                  <a:pt x="47" y="0"/>
                  <a:pt x="33" y="6"/>
                  <a:pt x="22" y="17"/>
                </a:cubicBezTo>
                <a:cubicBezTo>
                  <a:pt x="0" y="39"/>
                  <a:pt x="0" y="76"/>
                  <a:pt x="22" y="98"/>
                </a:cubicBezTo>
                <a:cubicBezTo>
                  <a:pt x="33" y="109"/>
                  <a:pt x="47" y="115"/>
                  <a:pt x="62" y="115"/>
                </a:cubicBezTo>
                <a:cubicBezTo>
                  <a:pt x="66" y="115"/>
                  <a:pt x="70" y="114"/>
                  <a:pt x="74" y="113"/>
                </a:cubicBezTo>
                <a:cubicBezTo>
                  <a:pt x="74" y="113"/>
                  <a:pt x="75" y="113"/>
                  <a:pt x="75" y="112"/>
                </a:cubicBezTo>
                <a:cubicBezTo>
                  <a:pt x="63" y="58"/>
                  <a:pt x="63" y="58"/>
                  <a:pt x="63" y="58"/>
                </a:cubicBezTo>
                <a:lnTo>
                  <a:pt x="116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188"/>
          <p:cNvSpPr>
            <a:spLocks noEditPoints="1"/>
          </p:cNvSpPr>
          <p:nvPr/>
        </p:nvSpPr>
        <p:spPr bwMode="auto">
          <a:xfrm>
            <a:off x="8841225" y="3154364"/>
            <a:ext cx="374601" cy="434975"/>
          </a:xfrm>
          <a:custGeom>
            <a:avLst/>
            <a:gdLst>
              <a:gd name="T0" fmla="*/ 28 w 129"/>
              <a:gd name="T1" fmla="*/ 92 h 149"/>
              <a:gd name="T2" fmla="*/ 59 w 129"/>
              <a:gd name="T3" fmla="*/ 92 h 149"/>
              <a:gd name="T4" fmla="*/ 70 w 129"/>
              <a:gd name="T5" fmla="*/ 77 h 149"/>
              <a:gd name="T6" fmla="*/ 72 w 129"/>
              <a:gd name="T7" fmla="*/ 76 h 149"/>
              <a:gd name="T8" fmla="*/ 28 w 129"/>
              <a:gd name="T9" fmla="*/ 76 h 149"/>
              <a:gd name="T10" fmla="*/ 24 w 129"/>
              <a:gd name="T11" fmla="*/ 72 h 149"/>
              <a:gd name="T12" fmla="*/ 28 w 129"/>
              <a:gd name="T13" fmla="*/ 68 h 149"/>
              <a:gd name="T14" fmla="*/ 82 w 129"/>
              <a:gd name="T15" fmla="*/ 68 h 149"/>
              <a:gd name="T16" fmla="*/ 116 w 129"/>
              <a:gd name="T17" fmla="*/ 58 h 149"/>
              <a:gd name="T18" fmla="*/ 129 w 129"/>
              <a:gd name="T19" fmla="*/ 60 h 149"/>
              <a:gd name="T20" fmla="*/ 129 w 129"/>
              <a:gd name="T21" fmla="*/ 1 h 149"/>
              <a:gd name="T22" fmla="*/ 128 w 129"/>
              <a:gd name="T23" fmla="*/ 0 h 149"/>
              <a:gd name="T24" fmla="*/ 1 w 129"/>
              <a:gd name="T25" fmla="*/ 0 h 149"/>
              <a:gd name="T26" fmla="*/ 0 w 129"/>
              <a:gd name="T27" fmla="*/ 1 h 149"/>
              <a:gd name="T28" fmla="*/ 0 w 129"/>
              <a:gd name="T29" fmla="*/ 148 h 149"/>
              <a:gd name="T30" fmla="*/ 1 w 129"/>
              <a:gd name="T31" fmla="*/ 149 h 149"/>
              <a:gd name="T32" fmla="*/ 56 w 129"/>
              <a:gd name="T33" fmla="*/ 149 h 149"/>
              <a:gd name="T34" fmla="*/ 51 w 129"/>
              <a:gd name="T35" fmla="*/ 124 h 149"/>
              <a:gd name="T36" fmla="*/ 28 w 129"/>
              <a:gd name="T37" fmla="*/ 124 h 149"/>
              <a:gd name="T38" fmla="*/ 24 w 129"/>
              <a:gd name="T39" fmla="*/ 120 h 149"/>
              <a:gd name="T40" fmla="*/ 28 w 129"/>
              <a:gd name="T41" fmla="*/ 116 h 149"/>
              <a:gd name="T42" fmla="*/ 52 w 129"/>
              <a:gd name="T43" fmla="*/ 116 h 149"/>
              <a:gd name="T44" fmla="*/ 56 w 129"/>
              <a:gd name="T45" fmla="*/ 100 h 149"/>
              <a:gd name="T46" fmla="*/ 28 w 129"/>
              <a:gd name="T47" fmla="*/ 100 h 149"/>
              <a:gd name="T48" fmla="*/ 24 w 129"/>
              <a:gd name="T49" fmla="*/ 96 h 149"/>
              <a:gd name="T50" fmla="*/ 28 w 129"/>
              <a:gd name="T51" fmla="*/ 92 h 149"/>
              <a:gd name="T52" fmla="*/ 28 w 129"/>
              <a:gd name="T53" fmla="*/ 19 h 149"/>
              <a:gd name="T54" fmla="*/ 97 w 129"/>
              <a:gd name="T55" fmla="*/ 19 h 149"/>
              <a:gd name="T56" fmla="*/ 101 w 129"/>
              <a:gd name="T57" fmla="*/ 24 h 149"/>
              <a:gd name="T58" fmla="*/ 97 w 129"/>
              <a:gd name="T59" fmla="*/ 28 h 149"/>
              <a:gd name="T60" fmla="*/ 28 w 129"/>
              <a:gd name="T61" fmla="*/ 28 h 149"/>
              <a:gd name="T62" fmla="*/ 24 w 129"/>
              <a:gd name="T63" fmla="*/ 24 h 149"/>
              <a:gd name="T64" fmla="*/ 28 w 129"/>
              <a:gd name="T65" fmla="*/ 19 h 149"/>
              <a:gd name="T66" fmla="*/ 28 w 129"/>
              <a:gd name="T67" fmla="*/ 44 h 149"/>
              <a:gd name="T68" fmla="*/ 97 w 129"/>
              <a:gd name="T69" fmla="*/ 44 h 149"/>
              <a:gd name="T70" fmla="*/ 101 w 129"/>
              <a:gd name="T71" fmla="*/ 48 h 149"/>
              <a:gd name="T72" fmla="*/ 97 w 129"/>
              <a:gd name="T73" fmla="*/ 52 h 149"/>
              <a:gd name="T74" fmla="*/ 28 w 129"/>
              <a:gd name="T75" fmla="*/ 52 h 149"/>
              <a:gd name="T76" fmla="*/ 24 w 129"/>
              <a:gd name="T77" fmla="*/ 48 h 149"/>
              <a:gd name="T78" fmla="*/ 28 w 129"/>
              <a:gd name="T79" fmla="*/ 4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9" h="149">
                <a:moveTo>
                  <a:pt x="28" y="92"/>
                </a:moveTo>
                <a:cubicBezTo>
                  <a:pt x="59" y="92"/>
                  <a:pt x="59" y="92"/>
                  <a:pt x="59" y="92"/>
                </a:cubicBezTo>
                <a:cubicBezTo>
                  <a:pt x="62" y="87"/>
                  <a:pt x="66" y="82"/>
                  <a:pt x="70" y="77"/>
                </a:cubicBezTo>
                <a:cubicBezTo>
                  <a:pt x="71" y="77"/>
                  <a:pt x="71" y="76"/>
                  <a:pt x="72" y="76"/>
                </a:cubicBez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4"/>
                  <a:pt x="24" y="72"/>
                </a:cubicBezTo>
                <a:cubicBezTo>
                  <a:pt x="24" y="70"/>
                  <a:pt x="26" y="68"/>
                  <a:pt x="28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92" y="62"/>
                  <a:pt x="104" y="58"/>
                  <a:pt x="116" y="58"/>
                </a:cubicBezTo>
                <a:cubicBezTo>
                  <a:pt x="120" y="58"/>
                  <a:pt x="125" y="59"/>
                  <a:pt x="129" y="60"/>
                </a:cubicBezTo>
                <a:cubicBezTo>
                  <a:pt x="129" y="1"/>
                  <a:pt x="129" y="1"/>
                  <a:pt x="129" y="1"/>
                </a:cubicBezTo>
                <a:cubicBezTo>
                  <a:pt x="129" y="1"/>
                  <a:pt x="129" y="0"/>
                  <a:pt x="128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0" y="149"/>
                  <a:pt x="1" y="149"/>
                </a:cubicBezTo>
                <a:cubicBezTo>
                  <a:pt x="56" y="149"/>
                  <a:pt x="56" y="149"/>
                  <a:pt x="56" y="149"/>
                </a:cubicBezTo>
                <a:cubicBezTo>
                  <a:pt x="53" y="141"/>
                  <a:pt x="51" y="133"/>
                  <a:pt x="51" y="124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6" y="124"/>
                  <a:pt x="24" y="122"/>
                  <a:pt x="24" y="120"/>
                </a:cubicBezTo>
                <a:cubicBezTo>
                  <a:pt x="24" y="118"/>
                  <a:pt x="26" y="116"/>
                  <a:pt x="28" y="116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2" y="111"/>
                  <a:pt x="54" y="105"/>
                  <a:pt x="56" y="100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6" y="100"/>
                  <a:pt x="24" y="98"/>
                  <a:pt x="24" y="96"/>
                </a:cubicBezTo>
                <a:cubicBezTo>
                  <a:pt x="24" y="94"/>
                  <a:pt x="26" y="92"/>
                  <a:pt x="28" y="92"/>
                </a:cubicBezTo>
                <a:close/>
                <a:moveTo>
                  <a:pt x="28" y="19"/>
                </a:moveTo>
                <a:cubicBezTo>
                  <a:pt x="97" y="19"/>
                  <a:pt x="97" y="19"/>
                  <a:pt x="97" y="19"/>
                </a:cubicBezTo>
                <a:cubicBezTo>
                  <a:pt x="100" y="19"/>
                  <a:pt x="101" y="21"/>
                  <a:pt x="101" y="24"/>
                </a:cubicBezTo>
                <a:cubicBezTo>
                  <a:pt x="101" y="26"/>
                  <a:pt x="100" y="28"/>
                  <a:pt x="97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28"/>
                  <a:pt x="24" y="26"/>
                  <a:pt x="24" y="24"/>
                </a:cubicBezTo>
                <a:cubicBezTo>
                  <a:pt x="24" y="21"/>
                  <a:pt x="26" y="19"/>
                  <a:pt x="28" y="19"/>
                </a:cubicBezTo>
                <a:close/>
                <a:moveTo>
                  <a:pt x="28" y="44"/>
                </a:moveTo>
                <a:cubicBezTo>
                  <a:pt x="97" y="44"/>
                  <a:pt x="97" y="44"/>
                  <a:pt x="97" y="44"/>
                </a:cubicBezTo>
                <a:cubicBezTo>
                  <a:pt x="100" y="44"/>
                  <a:pt x="101" y="45"/>
                  <a:pt x="101" y="48"/>
                </a:cubicBezTo>
                <a:cubicBezTo>
                  <a:pt x="101" y="50"/>
                  <a:pt x="100" y="52"/>
                  <a:pt x="97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6" y="52"/>
                  <a:pt x="24" y="50"/>
                  <a:pt x="24" y="48"/>
                </a:cubicBezTo>
                <a:cubicBezTo>
                  <a:pt x="24" y="45"/>
                  <a:pt x="26" y="44"/>
                  <a:pt x="28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189"/>
          <p:cNvSpPr/>
          <p:nvPr/>
        </p:nvSpPr>
        <p:spPr bwMode="auto">
          <a:xfrm>
            <a:off x="10268202" y="3335339"/>
            <a:ext cx="153967" cy="87313"/>
          </a:xfrm>
          <a:custGeom>
            <a:avLst/>
            <a:gdLst>
              <a:gd name="T0" fmla="*/ 0 w 53"/>
              <a:gd name="T1" fmla="*/ 16 h 30"/>
              <a:gd name="T2" fmla="*/ 4 w 53"/>
              <a:gd name="T3" fmla="*/ 20 h 30"/>
              <a:gd name="T4" fmla="*/ 39 w 53"/>
              <a:gd name="T5" fmla="*/ 20 h 30"/>
              <a:gd name="T6" fmla="*/ 35 w 53"/>
              <a:gd name="T7" fmla="*/ 24 h 30"/>
              <a:gd name="T8" fmla="*/ 34 w 53"/>
              <a:gd name="T9" fmla="*/ 29 h 30"/>
              <a:gd name="T10" fmla="*/ 37 w 53"/>
              <a:gd name="T11" fmla="*/ 30 h 30"/>
              <a:gd name="T12" fmla="*/ 40 w 53"/>
              <a:gd name="T13" fmla="*/ 29 h 30"/>
              <a:gd name="T14" fmla="*/ 51 w 53"/>
              <a:gd name="T15" fmla="*/ 18 h 30"/>
              <a:gd name="T16" fmla="*/ 53 w 53"/>
              <a:gd name="T17" fmla="*/ 16 h 30"/>
              <a:gd name="T18" fmla="*/ 51 w 53"/>
              <a:gd name="T19" fmla="*/ 13 h 30"/>
              <a:gd name="T20" fmla="*/ 40 w 53"/>
              <a:gd name="T21" fmla="*/ 2 h 30"/>
              <a:gd name="T22" fmla="*/ 34 w 53"/>
              <a:gd name="T23" fmla="*/ 2 h 30"/>
              <a:gd name="T24" fmla="*/ 35 w 53"/>
              <a:gd name="T25" fmla="*/ 8 h 30"/>
              <a:gd name="T26" fmla="*/ 39 w 53"/>
              <a:gd name="T27" fmla="*/ 12 h 30"/>
              <a:gd name="T28" fmla="*/ 4 w 53"/>
              <a:gd name="T29" fmla="*/ 12 h 30"/>
              <a:gd name="T30" fmla="*/ 0 w 53"/>
              <a:gd name="T31" fmla="*/ 1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30">
                <a:moveTo>
                  <a:pt x="0" y="16"/>
                </a:moveTo>
                <a:cubicBezTo>
                  <a:pt x="0" y="18"/>
                  <a:pt x="2" y="20"/>
                  <a:pt x="4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5" y="24"/>
                  <a:pt x="35" y="24"/>
                  <a:pt x="35" y="24"/>
                </a:cubicBezTo>
                <a:cubicBezTo>
                  <a:pt x="33" y="25"/>
                  <a:pt x="33" y="28"/>
                  <a:pt x="34" y="29"/>
                </a:cubicBezTo>
                <a:cubicBezTo>
                  <a:pt x="35" y="30"/>
                  <a:pt x="36" y="30"/>
                  <a:pt x="37" y="30"/>
                </a:cubicBezTo>
                <a:cubicBezTo>
                  <a:pt x="38" y="30"/>
                  <a:pt x="39" y="30"/>
                  <a:pt x="40" y="29"/>
                </a:cubicBezTo>
                <a:cubicBezTo>
                  <a:pt x="51" y="18"/>
                  <a:pt x="51" y="18"/>
                  <a:pt x="51" y="18"/>
                </a:cubicBezTo>
                <a:cubicBezTo>
                  <a:pt x="52" y="18"/>
                  <a:pt x="53" y="17"/>
                  <a:pt x="53" y="16"/>
                </a:cubicBezTo>
                <a:cubicBezTo>
                  <a:pt x="53" y="14"/>
                  <a:pt x="52" y="13"/>
                  <a:pt x="51" y="13"/>
                </a:cubicBezTo>
                <a:cubicBezTo>
                  <a:pt x="40" y="2"/>
                  <a:pt x="40" y="2"/>
                  <a:pt x="40" y="2"/>
                </a:cubicBezTo>
                <a:cubicBezTo>
                  <a:pt x="39" y="0"/>
                  <a:pt x="36" y="0"/>
                  <a:pt x="34" y="2"/>
                </a:cubicBezTo>
                <a:cubicBezTo>
                  <a:pt x="33" y="3"/>
                  <a:pt x="33" y="6"/>
                  <a:pt x="35" y="8"/>
                </a:cubicBezTo>
                <a:cubicBezTo>
                  <a:pt x="39" y="12"/>
                  <a:pt x="39" y="12"/>
                  <a:pt x="39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3"/>
                  <a:pt x="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90"/>
          <p:cNvSpPr/>
          <p:nvPr/>
        </p:nvSpPr>
        <p:spPr bwMode="auto">
          <a:xfrm>
            <a:off x="10268202" y="3440114"/>
            <a:ext cx="290475" cy="87313"/>
          </a:xfrm>
          <a:custGeom>
            <a:avLst/>
            <a:gdLst>
              <a:gd name="T0" fmla="*/ 82 w 100"/>
              <a:gd name="T1" fmla="*/ 1 h 30"/>
              <a:gd name="T2" fmla="*/ 82 w 100"/>
              <a:gd name="T3" fmla="*/ 7 h 30"/>
              <a:gd name="T4" fmla="*/ 86 w 100"/>
              <a:gd name="T5" fmla="*/ 11 h 30"/>
              <a:gd name="T6" fmla="*/ 4 w 100"/>
              <a:gd name="T7" fmla="*/ 11 h 30"/>
              <a:gd name="T8" fmla="*/ 0 w 100"/>
              <a:gd name="T9" fmla="*/ 15 h 30"/>
              <a:gd name="T10" fmla="*/ 4 w 100"/>
              <a:gd name="T11" fmla="*/ 19 h 30"/>
              <a:gd name="T12" fmla="*/ 86 w 100"/>
              <a:gd name="T13" fmla="*/ 19 h 30"/>
              <a:gd name="T14" fmla="*/ 82 w 100"/>
              <a:gd name="T15" fmla="*/ 23 h 30"/>
              <a:gd name="T16" fmla="*/ 82 w 100"/>
              <a:gd name="T17" fmla="*/ 29 h 30"/>
              <a:gd name="T18" fmla="*/ 85 w 100"/>
              <a:gd name="T19" fmla="*/ 30 h 30"/>
              <a:gd name="T20" fmla="*/ 87 w 100"/>
              <a:gd name="T21" fmla="*/ 29 h 30"/>
              <a:gd name="T22" fmla="*/ 99 w 100"/>
              <a:gd name="T23" fmla="*/ 18 h 30"/>
              <a:gd name="T24" fmla="*/ 100 w 100"/>
              <a:gd name="T25" fmla="*/ 15 h 30"/>
              <a:gd name="T26" fmla="*/ 99 w 100"/>
              <a:gd name="T27" fmla="*/ 12 h 30"/>
              <a:gd name="T28" fmla="*/ 87 w 100"/>
              <a:gd name="T29" fmla="*/ 1 h 30"/>
              <a:gd name="T30" fmla="*/ 82 w 100"/>
              <a:gd name="T31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30">
                <a:moveTo>
                  <a:pt x="82" y="1"/>
                </a:moveTo>
                <a:cubicBezTo>
                  <a:pt x="80" y="3"/>
                  <a:pt x="80" y="6"/>
                  <a:pt x="82" y="7"/>
                </a:cubicBezTo>
                <a:cubicBezTo>
                  <a:pt x="86" y="11"/>
                  <a:pt x="86" y="11"/>
                  <a:pt x="86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13"/>
                  <a:pt x="0" y="15"/>
                </a:cubicBezTo>
                <a:cubicBezTo>
                  <a:pt x="0" y="17"/>
                  <a:pt x="2" y="19"/>
                  <a:pt x="4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2" y="23"/>
                  <a:pt x="82" y="23"/>
                  <a:pt x="82" y="23"/>
                </a:cubicBezTo>
                <a:cubicBezTo>
                  <a:pt x="80" y="25"/>
                  <a:pt x="80" y="27"/>
                  <a:pt x="82" y="29"/>
                </a:cubicBezTo>
                <a:cubicBezTo>
                  <a:pt x="83" y="30"/>
                  <a:pt x="84" y="30"/>
                  <a:pt x="85" y="30"/>
                </a:cubicBezTo>
                <a:cubicBezTo>
                  <a:pt x="86" y="30"/>
                  <a:pt x="87" y="30"/>
                  <a:pt x="87" y="29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7"/>
                  <a:pt x="100" y="16"/>
                  <a:pt x="100" y="15"/>
                </a:cubicBezTo>
                <a:cubicBezTo>
                  <a:pt x="100" y="14"/>
                  <a:pt x="99" y="13"/>
                  <a:pt x="99" y="12"/>
                </a:cubicBezTo>
                <a:cubicBezTo>
                  <a:pt x="87" y="1"/>
                  <a:pt x="87" y="1"/>
                  <a:pt x="87" y="1"/>
                </a:cubicBezTo>
                <a:cubicBezTo>
                  <a:pt x="86" y="0"/>
                  <a:pt x="83" y="0"/>
                  <a:pt x="8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191"/>
          <p:cNvSpPr/>
          <p:nvPr/>
        </p:nvSpPr>
        <p:spPr bwMode="auto">
          <a:xfrm>
            <a:off x="10268202" y="3543302"/>
            <a:ext cx="346030" cy="90488"/>
          </a:xfrm>
          <a:custGeom>
            <a:avLst/>
            <a:gdLst>
              <a:gd name="T0" fmla="*/ 118 w 119"/>
              <a:gd name="T1" fmla="*/ 13 h 31"/>
              <a:gd name="T2" fmla="*/ 107 w 119"/>
              <a:gd name="T3" fmla="*/ 2 h 31"/>
              <a:gd name="T4" fmla="*/ 101 w 119"/>
              <a:gd name="T5" fmla="*/ 2 h 31"/>
              <a:gd name="T6" fmla="*/ 101 w 119"/>
              <a:gd name="T7" fmla="*/ 8 h 31"/>
              <a:gd name="T8" fmla="*/ 105 w 119"/>
              <a:gd name="T9" fmla="*/ 12 h 31"/>
              <a:gd name="T10" fmla="*/ 4 w 119"/>
              <a:gd name="T11" fmla="*/ 12 h 31"/>
              <a:gd name="T12" fmla="*/ 0 w 119"/>
              <a:gd name="T13" fmla="*/ 16 h 31"/>
              <a:gd name="T14" fmla="*/ 4 w 119"/>
              <a:gd name="T15" fmla="*/ 20 h 31"/>
              <a:gd name="T16" fmla="*/ 105 w 119"/>
              <a:gd name="T17" fmla="*/ 20 h 31"/>
              <a:gd name="T18" fmla="*/ 101 w 119"/>
              <a:gd name="T19" fmla="*/ 24 h 31"/>
              <a:gd name="T20" fmla="*/ 101 w 119"/>
              <a:gd name="T21" fmla="*/ 29 h 31"/>
              <a:gd name="T22" fmla="*/ 104 w 119"/>
              <a:gd name="T23" fmla="*/ 31 h 31"/>
              <a:gd name="T24" fmla="*/ 107 w 119"/>
              <a:gd name="T25" fmla="*/ 29 h 31"/>
              <a:gd name="T26" fmla="*/ 118 w 119"/>
              <a:gd name="T27" fmla="*/ 19 h 31"/>
              <a:gd name="T28" fmla="*/ 119 w 119"/>
              <a:gd name="T29" fmla="*/ 16 h 31"/>
              <a:gd name="T30" fmla="*/ 118 w 119"/>
              <a:gd name="T31" fmla="*/ 1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31">
                <a:moveTo>
                  <a:pt x="118" y="13"/>
                </a:moveTo>
                <a:cubicBezTo>
                  <a:pt x="107" y="2"/>
                  <a:pt x="107" y="2"/>
                  <a:pt x="107" y="2"/>
                </a:cubicBezTo>
                <a:cubicBezTo>
                  <a:pt x="105" y="0"/>
                  <a:pt x="103" y="0"/>
                  <a:pt x="101" y="2"/>
                </a:cubicBezTo>
                <a:cubicBezTo>
                  <a:pt x="99" y="4"/>
                  <a:pt x="100" y="6"/>
                  <a:pt x="101" y="8"/>
                </a:cubicBezTo>
                <a:cubicBezTo>
                  <a:pt x="105" y="12"/>
                  <a:pt x="105" y="12"/>
                  <a:pt x="10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3"/>
                  <a:pt x="0" y="16"/>
                </a:cubicBezTo>
                <a:cubicBezTo>
                  <a:pt x="0" y="18"/>
                  <a:pt x="2" y="20"/>
                  <a:pt x="4" y="20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0" y="25"/>
                  <a:pt x="99" y="28"/>
                  <a:pt x="101" y="29"/>
                </a:cubicBezTo>
                <a:cubicBezTo>
                  <a:pt x="102" y="30"/>
                  <a:pt x="103" y="31"/>
                  <a:pt x="104" y="31"/>
                </a:cubicBezTo>
                <a:cubicBezTo>
                  <a:pt x="105" y="31"/>
                  <a:pt x="106" y="30"/>
                  <a:pt x="107" y="2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19" y="18"/>
                  <a:pt x="119" y="17"/>
                  <a:pt x="119" y="16"/>
                </a:cubicBezTo>
                <a:cubicBezTo>
                  <a:pt x="119" y="15"/>
                  <a:pt x="119" y="14"/>
                  <a:pt x="118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92"/>
          <p:cNvSpPr/>
          <p:nvPr/>
        </p:nvSpPr>
        <p:spPr bwMode="auto">
          <a:xfrm>
            <a:off x="10165028" y="3321052"/>
            <a:ext cx="23809" cy="69850"/>
          </a:xfrm>
          <a:custGeom>
            <a:avLst/>
            <a:gdLst>
              <a:gd name="T0" fmla="*/ 15 w 15"/>
              <a:gd name="T1" fmla="*/ 44 h 44"/>
              <a:gd name="T2" fmla="*/ 15 w 15"/>
              <a:gd name="T3" fmla="*/ 0 h 44"/>
              <a:gd name="T4" fmla="*/ 11 w 15"/>
              <a:gd name="T5" fmla="*/ 0 h 44"/>
              <a:gd name="T6" fmla="*/ 0 w 15"/>
              <a:gd name="T7" fmla="*/ 6 h 44"/>
              <a:gd name="T8" fmla="*/ 2 w 15"/>
              <a:gd name="T9" fmla="*/ 9 h 44"/>
              <a:gd name="T10" fmla="*/ 10 w 15"/>
              <a:gd name="T11" fmla="*/ 6 h 44"/>
              <a:gd name="T12" fmla="*/ 10 w 15"/>
              <a:gd name="T13" fmla="*/ 6 h 44"/>
              <a:gd name="T14" fmla="*/ 10 w 15"/>
              <a:gd name="T15" fmla="*/ 44 h 44"/>
              <a:gd name="T16" fmla="*/ 15 w 15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44">
                <a:moveTo>
                  <a:pt x="15" y="44"/>
                </a:moveTo>
                <a:lnTo>
                  <a:pt x="15" y="0"/>
                </a:lnTo>
                <a:lnTo>
                  <a:pt x="11" y="0"/>
                </a:lnTo>
                <a:lnTo>
                  <a:pt x="0" y="6"/>
                </a:lnTo>
                <a:lnTo>
                  <a:pt x="2" y="9"/>
                </a:lnTo>
                <a:lnTo>
                  <a:pt x="10" y="6"/>
                </a:lnTo>
                <a:lnTo>
                  <a:pt x="10" y="6"/>
                </a:lnTo>
                <a:lnTo>
                  <a:pt x="10" y="44"/>
                </a:lnTo>
                <a:lnTo>
                  <a:pt x="15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193"/>
          <p:cNvSpPr/>
          <p:nvPr/>
        </p:nvSpPr>
        <p:spPr bwMode="auto">
          <a:xfrm>
            <a:off x="10160266" y="3421064"/>
            <a:ext cx="42857" cy="69850"/>
          </a:xfrm>
          <a:custGeom>
            <a:avLst/>
            <a:gdLst>
              <a:gd name="T0" fmla="*/ 15 w 15"/>
              <a:gd name="T1" fmla="*/ 22 h 24"/>
              <a:gd name="T2" fmla="*/ 5 w 15"/>
              <a:gd name="T3" fmla="*/ 22 h 24"/>
              <a:gd name="T4" fmla="*/ 5 w 15"/>
              <a:gd name="T5" fmla="*/ 22 h 24"/>
              <a:gd name="T6" fmla="*/ 7 w 15"/>
              <a:gd name="T7" fmla="*/ 20 h 24"/>
              <a:gd name="T8" fmla="*/ 15 w 15"/>
              <a:gd name="T9" fmla="*/ 7 h 24"/>
              <a:gd name="T10" fmla="*/ 8 w 15"/>
              <a:gd name="T11" fmla="*/ 0 h 24"/>
              <a:gd name="T12" fmla="*/ 1 w 15"/>
              <a:gd name="T13" fmla="*/ 3 h 24"/>
              <a:gd name="T14" fmla="*/ 2 w 15"/>
              <a:gd name="T15" fmla="*/ 5 h 24"/>
              <a:gd name="T16" fmla="*/ 7 w 15"/>
              <a:gd name="T17" fmla="*/ 3 h 24"/>
              <a:gd name="T18" fmla="*/ 12 w 15"/>
              <a:gd name="T19" fmla="*/ 7 h 24"/>
              <a:gd name="T20" fmla="*/ 3 w 15"/>
              <a:gd name="T21" fmla="*/ 20 h 24"/>
              <a:gd name="T22" fmla="*/ 0 w 15"/>
              <a:gd name="T23" fmla="*/ 22 h 24"/>
              <a:gd name="T24" fmla="*/ 0 w 15"/>
              <a:gd name="T25" fmla="*/ 24 h 24"/>
              <a:gd name="T26" fmla="*/ 15 w 15"/>
              <a:gd name="T27" fmla="*/ 24 h 24"/>
              <a:gd name="T28" fmla="*/ 15 w 15"/>
              <a:gd name="T29" fmla="*/ 2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" h="24">
                <a:moveTo>
                  <a:pt x="1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7" y="20"/>
                  <a:pt x="7" y="20"/>
                  <a:pt x="7" y="20"/>
                </a:cubicBezTo>
                <a:cubicBezTo>
                  <a:pt x="12" y="15"/>
                  <a:pt x="15" y="11"/>
                  <a:pt x="15" y="7"/>
                </a:cubicBezTo>
                <a:cubicBezTo>
                  <a:pt x="15" y="4"/>
                  <a:pt x="13" y="0"/>
                  <a:pt x="8" y="0"/>
                </a:cubicBezTo>
                <a:cubicBezTo>
                  <a:pt x="5" y="0"/>
                  <a:pt x="2" y="1"/>
                  <a:pt x="1" y="3"/>
                </a:cubicBezTo>
                <a:cubicBezTo>
                  <a:pt x="2" y="5"/>
                  <a:pt x="2" y="5"/>
                  <a:pt x="2" y="5"/>
                </a:cubicBezTo>
                <a:cubicBezTo>
                  <a:pt x="3" y="4"/>
                  <a:pt x="5" y="3"/>
                  <a:pt x="7" y="3"/>
                </a:cubicBezTo>
                <a:cubicBezTo>
                  <a:pt x="10" y="3"/>
                  <a:pt x="12" y="5"/>
                  <a:pt x="12" y="7"/>
                </a:cubicBezTo>
                <a:cubicBezTo>
                  <a:pt x="12" y="11"/>
                  <a:pt x="9" y="14"/>
                  <a:pt x="3" y="2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15" y="24"/>
                  <a:pt x="15" y="24"/>
                  <a:pt x="15" y="24"/>
                </a:cubicBezTo>
                <a:lnTo>
                  <a:pt x="15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194"/>
          <p:cNvSpPr/>
          <p:nvPr/>
        </p:nvSpPr>
        <p:spPr bwMode="auto">
          <a:xfrm>
            <a:off x="10160266" y="3527427"/>
            <a:ext cx="42857" cy="73025"/>
          </a:xfrm>
          <a:custGeom>
            <a:avLst/>
            <a:gdLst>
              <a:gd name="T0" fmla="*/ 6 w 15"/>
              <a:gd name="T1" fmla="*/ 23 h 25"/>
              <a:gd name="T2" fmla="*/ 1 w 15"/>
              <a:gd name="T3" fmla="*/ 21 h 25"/>
              <a:gd name="T4" fmla="*/ 0 w 15"/>
              <a:gd name="T5" fmla="*/ 24 h 25"/>
              <a:gd name="T6" fmla="*/ 6 w 15"/>
              <a:gd name="T7" fmla="*/ 25 h 25"/>
              <a:gd name="T8" fmla="*/ 15 w 15"/>
              <a:gd name="T9" fmla="*/ 18 h 25"/>
              <a:gd name="T10" fmla="*/ 10 w 15"/>
              <a:gd name="T11" fmla="*/ 12 h 25"/>
              <a:gd name="T12" fmla="*/ 10 w 15"/>
              <a:gd name="T13" fmla="*/ 12 h 25"/>
              <a:gd name="T14" fmla="*/ 14 w 15"/>
              <a:gd name="T15" fmla="*/ 6 h 25"/>
              <a:gd name="T16" fmla="*/ 7 w 15"/>
              <a:gd name="T17" fmla="*/ 0 h 25"/>
              <a:gd name="T18" fmla="*/ 1 w 15"/>
              <a:gd name="T19" fmla="*/ 2 h 25"/>
              <a:gd name="T20" fmla="*/ 2 w 15"/>
              <a:gd name="T21" fmla="*/ 5 h 25"/>
              <a:gd name="T22" fmla="*/ 7 w 15"/>
              <a:gd name="T23" fmla="*/ 3 h 25"/>
              <a:gd name="T24" fmla="*/ 11 w 15"/>
              <a:gd name="T25" fmla="*/ 7 h 25"/>
              <a:gd name="T26" fmla="*/ 5 w 15"/>
              <a:gd name="T27" fmla="*/ 11 h 25"/>
              <a:gd name="T28" fmla="*/ 4 w 15"/>
              <a:gd name="T29" fmla="*/ 11 h 25"/>
              <a:gd name="T30" fmla="*/ 4 w 15"/>
              <a:gd name="T31" fmla="*/ 13 h 25"/>
              <a:gd name="T32" fmla="*/ 5 w 15"/>
              <a:gd name="T33" fmla="*/ 13 h 25"/>
              <a:gd name="T34" fmla="*/ 12 w 15"/>
              <a:gd name="T35" fmla="*/ 18 h 25"/>
              <a:gd name="T36" fmla="*/ 6 w 15"/>
              <a:gd name="T37" fmla="*/ 2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" h="25">
                <a:moveTo>
                  <a:pt x="6" y="23"/>
                </a:moveTo>
                <a:cubicBezTo>
                  <a:pt x="4" y="23"/>
                  <a:pt x="2" y="22"/>
                  <a:pt x="1" y="21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4"/>
                  <a:pt x="4" y="25"/>
                  <a:pt x="6" y="25"/>
                </a:cubicBezTo>
                <a:cubicBezTo>
                  <a:pt x="12" y="25"/>
                  <a:pt x="15" y="22"/>
                  <a:pt x="15" y="18"/>
                </a:cubicBezTo>
                <a:cubicBezTo>
                  <a:pt x="15" y="15"/>
                  <a:pt x="13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3" y="11"/>
                  <a:pt x="14" y="9"/>
                  <a:pt x="14" y="6"/>
                </a:cubicBezTo>
                <a:cubicBezTo>
                  <a:pt x="14" y="3"/>
                  <a:pt x="12" y="0"/>
                  <a:pt x="7" y="0"/>
                </a:cubicBezTo>
                <a:cubicBezTo>
                  <a:pt x="5" y="0"/>
                  <a:pt x="2" y="1"/>
                  <a:pt x="1" y="2"/>
                </a:cubicBezTo>
                <a:cubicBezTo>
                  <a:pt x="2" y="5"/>
                  <a:pt x="2" y="5"/>
                  <a:pt x="2" y="5"/>
                </a:cubicBezTo>
                <a:cubicBezTo>
                  <a:pt x="3" y="4"/>
                  <a:pt x="5" y="3"/>
                  <a:pt x="7" y="3"/>
                </a:cubicBezTo>
                <a:cubicBezTo>
                  <a:pt x="10" y="3"/>
                  <a:pt x="11" y="5"/>
                  <a:pt x="11" y="7"/>
                </a:cubicBezTo>
                <a:cubicBezTo>
                  <a:pt x="11" y="10"/>
                  <a:pt x="8" y="11"/>
                  <a:pt x="5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9" y="13"/>
                  <a:pt x="12" y="15"/>
                  <a:pt x="12" y="18"/>
                </a:cubicBezTo>
                <a:cubicBezTo>
                  <a:pt x="12" y="20"/>
                  <a:pt x="10" y="23"/>
                  <a:pt x="6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195"/>
          <p:cNvSpPr>
            <a:spLocks noEditPoints="1"/>
          </p:cNvSpPr>
          <p:nvPr/>
        </p:nvSpPr>
        <p:spPr bwMode="auto">
          <a:xfrm>
            <a:off x="10055504" y="3157539"/>
            <a:ext cx="471426" cy="550863"/>
          </a:xfrm>
          <a:custGeom>
            <a:avLst/>
            <a:gdLst>
              <a:gd name="T0" fmla="*/ 141 w 162"/>
              <a:gd name="T1" fmla="*/ 171 h 189"/>
              <a:gd name="T2" fmla="*/ 19 w 162"/>
              <a:gd name="T3" fmla="*/ 171 h 189"/>
              <a:gd name="T4" fmla="*/ 19 w 162"/>
              <a:gd name="T5" fmla="*/ 45 h 189"/>
              <a:gd name="T6" fmla="*/ 141 w 162"/>
              <a:gd name="T7" fmla="*/ 45 h 189"/>
              <a:gd name="T8" fmla="*/ 141 w 162"/>
              <a:gd name="T9" fmla="*/ 58 h 189"/>
              <a:gd name="T10" fmla="*/ 162 w 162"/>
              <a:gd name="T11" fmla="*/ 58 h 189"/>
              <a:gd name="T12" fmla="*/ 162 w 162"/>
              <a:gd name="T13" fmla="*/ 17 h 189"/>
              <a:gd name="T14" fmla="*/ 145 w 162"/>
              <a:gd name="T15" fmla="*/ 0 h 189"/>
              <a:gd name="T16" fmla="*/ 17 w 162"/>
              <a:gd name="T17" fmla="*/ 0 h 189"/>
              <a:gd name="T18" fmla="*/ 0 w 162"/>
              <a:gd name="T19" fmla="*/ 17 h 189"/>
              <a:gd name="T20" fmla="*/ 0 w 162"/>
              <a:gd name="T21" fmla="*/ 172 h 189"/>
              <a:gd name="T22" fmla="*/ 17 w 162"/>
              <a:gd name="T23" fmla="*/ 189 h 189"/>
              <a:gd name="T24" fmla="*/ 145 w 162"/>
              <a:gd name="T25" fmla="*/ 189 h 189"/>
              <a:gd name="T26" fmla="*/ 162 w 162"/>
              <a:gd name="T27" fmla="*/ 172 h 189"/>
              <a:gd name="T28" fmla="*/ 162 w 162"/>
              <a:gd name="T29" fmla="*/ 163 h 189"/>
              <a:gd name="T30" fmla="*/ 141 w 162"/>
              <a:gd name="T31" fmla="*/ 163 h 189"/>
              <a:gd name="T32" fmla="*/ 141 w 162"/>
              <a:gd name="T33" fmla="*/ 171 h 189"/>
              <a:gd name="T34" fmla="*/ 66 w 162"/>
              <a:gd name="T35" fmla="*/ 19 h 189"/>
              <a:gd name="T36" fmla="*/ 77 w 162"/>
              <a:gd name="T37" fmla="*/ 19 h 189"/>
              <a:gd name="T38" fmla="*/ 81 w 162"/>
              <a:gd name="T39" fmla="*/ 23 h 189"/>
              <a:gd name="T40" fmla="*/ 77 w 162"/>
              <a:gd name="T41" fmla="*/ 27 h 189"/>
              <a:gd name="T42" fmla="*/ 66 w 162"/>
              <a:gd name="T43" fmla="*/ 27 h 189"/>
              <a:gd name="T44" fmla="*/ 62 w 162"/>
              <a:gd name="T45" fmla="*/ 23 h 189"/>
              <a:gd name="T46" fmla="*/ 66 w 162"/>
              <a:gd name="T47" fmla="*/ 19 h 189"/>
              <a:gd name="T48" fmla="*/ 43 w 162"/>
              <a:gd name="T49" fmla="*/ 19 h 189"/>
              <a:gd name="T50" fmla="*/ 54 w 162"/>
              <a:gd name="T51" fmla="*/ 19 h 189"/>
              <a:gd name="T52" fmla="*/ 58 w 162"/>
              <a:gd name="T53" fmla="*/ 23 h 189"/>
              <a:gd name="T54" fmla="*/ 54 w 162"/>
              <a:gd name="T55" fmla="*/ 27 h 189"/>
              <a:gd name="T56" fmla="*/ 43 w 162"/>
              <a:gd name="T57" fmla="*/ 27 h 189"/>
              <a:gd name="T58" fmla="*/ 39 w 162"/>
              <a:gd name="T59" fmla="*/ 23 h 189"/>
              <a:gd name="T60" fmla="*/ 43 w 162"/>
              <a:gd name="T61" fmla="*/ 19 h 189"/>
              <a:gd name="T62" fmla="*/ 17 w 162"/>
              <a:gd name="T63" fmla="*/ 23 h 189"/>
              <a:gd name="T64" fmla="*/ 20 w 162"/>
              <a:gd name="T65" fmla="*/ 19 h 189"/>
              <a:gd name="T66" fmla="*/ 31 w 162"/>
              <a:gd name="T67" fmla="*/ 19 h 189"/>
              <a:gd name="T68" fmla="*/ 35 w 162"/>
              <a:gd name="T69" fmla="*/ 23 h 189"/>
              <a:gd name="T70" fmla="*/ 31 w 162"/>
              <a:gd name="T71" fmla="*/ 27 h 189"/>
              <a:gd name="T72" fmla="*/ 20 w 162"/>
              <a:gd name="T73" fmla="*/ 27 h 189"/>
              <a:gd name="T74" fmla="*/ 17 w 162"/>
              <a:gd name="T75" fmla="*/ 2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189">
                <a:moveTo>
                  <a:pt x="141" y="171"/>
                </a:moveTo>
                <a:cubicBezTo>
                  <a:pt x="19" y="171"/>
                  <a:pt x="19" y="171"/>
                  <a:pt x="19" y="171"/>
                </a:cubicBezTo>
                <a:cubicBezTo>
                  <a:pt x="19" y="45"/>
                  <a:pt x="19" y="45"/>
                  <a:pt x="19" y="45"/>
                </a:cubicBezTo>
                <a:cubicBezTo>
                  <a:pt x="141" y="45"/>
                  <a:pt x="141" y="45"/>
                  <a:pt x="141" y="45"/>
                </a:cubicBezTo>
                <a:cubicBezTo>
                  <a:pt x="141" y="58"/>
                  <a:pt x="141" y="58"/>
                  <a:pt x="141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2" y="17"/>
                  <a:pt x="162" y="17"/>
                  <a:pt x="162" y="17"/>
                </a:cubicBezTo>
                <a:cubicBezTo>
                  <a:pt x="162" y="8"/>
                  <a:pt x="154" y="0"/>
                  <a:pt x="14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8" y="189"/>
                  <a:pt x="17" y="189"/>
                </a:cubicBezTo>
                <a:cubicBezTo>
                  <a:pt x="145" y="189"/>
                  <a:pt x="145" y="189"/>
                  <a:pt x="145" y="189"/>
                </a:cubicBezTo>
                <a:cubicBezTo>
                  <a:pt x="154" y="189"/>
                  <a:pt x="162" y="181"/>
                  <a:pt x="162" y="172"/>
                </a:cubicBezTo>
                <a:cubicBezTo>
                  <a:pt x="162" y="163"/>
                  <a:pt x="162" y="163"/>
                  <a:pt x="162" y="163"/>
                </a:cubicBezTo>
                <a:cubicBezTo>
                  <a:pt x="141" y="163"/>
                  <a:pt x="141" y="163"/>
                  <a:pt x="141" y="163"/>
                </a:cubicBezTo>
                <a:lnTo>
                  <a:pt x="141" y="171"/>
                </a:lnTo>
                <a:close/>
                <a:moveTo>
                  <a:pt x="66" y="19"/>
                </a:moveTo>
                <a:cubicBezTo>
                  <a:pt x="77" y="19"/>
                  <a:pt x="77" y="19"/>
                  <a:pt x="77" y="19"/>
                </a:cubicBezTo>
                <a:cubicBezTo>
                  <a:pt x="79" y="19"/>
                  <a:pt x="81" y="20"/>
                  <a:pt x="81" y="23"/>
                </a:cubicBezTo>
                <a:cubicBezTo>
                  <a:pt x="81" y="25"/>
                  <a:pt x="79" y="27"/>
                  <a:pt x="77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4" y="27"/>
                  <a:pt x="62" y="25"/>
                  <a:pt x="62" y="23"/>
                </a:cubicBezTo>
                <a:cubicBezTo>
                  <a:pt x="62" y="20"/>
                  <a:pt x="64" y="19"/>
                  <a:pt x="66" y="19"/>
                </a:cubicBezTo>
                <a:close/>
                <a:moveTo>
                  <a:pt x="43" y="19"/>
                </a:move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8" y="20"/>
                  <a:pt x="58" y="23"/>
                </a:cubicBezTo>
                <a:cubicBezTo>
                  <a:pt x="58" y="25"/>
                  <a:pt x="56" y="27"/>
                  <a:pt x="54" y="27"/>
                </a:cubicBezTo>
                <a:cubicBezTo>
                  <a:pt x="43" y="27"/>
                  <a:pt x="43" y="27"/>
                  <a:pt x="43" y="27"/>
                </a:cubicBezTo>
                <a:cubicBezTo>
                  <a:pt x="41" y="27"/>
                  <a:pt x="39" y="25"/>
                  <a:pt x="39" y="23"/>
                </a:cubicBezTo>
                <a:cubicBezTo>
                  <a:pt x="39" y="20"/>
                  <a:pt x="41" y="19"/>
                  <a:pt x="43" y="19"/>
                </a:cubicBezTo>
                <a:close/>
                <a:moveTo>
                  <a:pt x="17" y="23"/>
                </a:moveTo>
                <a:cubicBezTo>
                  <a:pt x="17" y="20"/>
                  <a:pt x="18" y="19"/>
                  <a:pt x="20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3" y="19"/>
                  <a:pt x="35" y="20"/>
                  <a:pt x="35" y="23"/>
                </a:cubicBezTo>
                <a:cubicBezTo>
                  <a:pt x="35" y="25"/>
                  <a:pt x="33" y="27"/>
                  <a:pt x="31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18" y="27"/>
                  <a:pt x="17" y="25"/>
                  <a:pt x="17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196"/>
          <p:cNvSpPr/>
          <p:nvPr/>
        </p:nvSpPr>
        <p:spPr bwMode="auto">
          <a:xfrm>
            <a:off x="10226932" y="1111252"/>
            <a:ext cx="165079" cy="190500"/>
          </a:xfrm>
          <a:custGeom>
            <a:avLst/>
            <a:gdLst>
              <a:gd name="T0" fmla="*/ 10 w 57"/>
              <a:gd name="T1" fmla="*/ 6 h 65"/>
              <a:gd name="T2" fmla="*/ 10 w 57"/>
              <a:gd name="T3" fmla="*/ 6 h 65"/>
              <a:gd name="T4" fmla="*/ 9 w 57"/>
              <a:gd name="T5" fmla="*/ 7 h 65"/>
              <a:gd name="T6" fmla="*/ 0 w 57"/>
              <a:gd name="T7" fmla="*/ 62 h 65"/>
              <a:gd name="T8" fmla="*/ 32 w 57"/>
              <a:gd name="T9" fmla="*/ 22 h 65"/>
              <a:gd name="T10" fmla="*/ 35 w 57"/>
              <a:gd name="T11" fmla="*/ 22 h 65"/>
              <a:gd name="T12" fmla="*/ 36 w 57"/>
              <a:gd name="T13" fmla="*/ 25 h 65"/>
              <a:gd name="T14" fmla="*/ 4 w 57"/>
              <a:gd name="T15" fmla="*/ 65 h 65"/>
              <a:gd name="T16" fmla="*/ 55 w 57"/>
              <a:gd name="T17" fmla="*/ 44 h 65"/>
              <a:gd name="T18" fmla="*/ 56 w 57"/>
              <a:gd name="T19" fmla="*/ 44 h 65"/>
              <a:gd name="T20" fmla="*/ 56 w 57"/>
              <a:gd name="T21" fmla="*/ 43 h 65"/>
              <a:gd name="T22" fmla="*/ 57 w 57"/>
              <a:gd name="T23" fmla="*/ 18 h 65"/>
              <a:gd name="T24" fmla="*/ 57 w 57"/>
              <a:gd name="T25" fmla="*/ 18 h 65"/>
              <a:gd name="T26" fmla="*/ 35 w 57"/>
              <a:gd name="T27" fmla="*/ 0 h 65"/>
              <a:gd name="T28" fmla="*/ 15 w 57"/>
              <a:gd name="T29" fmla="*/ 7 h 65"/>
              <a:gd name="T30" fmla="*/ 10 w 57"/>
              <a:gd name="T31" fmla="*/ 6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" h="65">
                <a:moveTo>
                  <a:pt x="10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7"/>
                  <a:pt x="9" y="7"/>
                  <a:pt x="9" y="7"/>
                </a:cubicBezTo>
                <a:cubicBezTo>
                  <a:pt x="13" y="27"/>
                  <a:pt x="5" y="49"/>
                  <a:pt x="0" y="62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1"/>
                  <a:pt x="34" y="21"/>
                  <a:pt x="35" y="22"/>
                </a:cubicBezTo>
                <a:cubicBezTo>
                  <a:pt x="36" y="23"/>
                  <a:pt x="36" y="24"/>
                  <a:pt x="36" y="25"/>
                </a:cubicBezTo>
                <a:cubicBezTo>
                  <a:pt x="4" y="65"/>
                  <a:pt x="4" y="65"/>
                  <a:pt x="4" y="65"/>
                </a:cubicBezTo>
                <a:cubicBezTo>
                  <a:pt x="14" y="57"/>
                  <a:pt x="35" y="44"/>
                  <a:pt x="55" y="44"/>
                </a:cubicBezTo>
                <a:cubicBezTo>
                  <a:pt x="55" y="44"/>
                  <a:pt x="56" y="44"/>
                  <a:pt x="56" y="44"/>
                </a:cubicBezTo>
                <a:cubicBezTo>
                  <a:pt x="56" y="44"/>
                  <a:pt x="56" y="44"/>
                  <a:pt x="56" y="43"/>
                </a:cubicBezTo>
                <a:cubicBezTo>
                  <a:pt x="56" y="43"/>
                  <a:pt x="50" y="30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6"/>
                  <a:pt x="20" y="7"/>
                  <a:pt x="15" y="7"/>
                </a:cubicBezTo>
                <a:cubicBezTo>
                  <a:pt x="12" y="7"/>
                  <a:pt x="10" y="6"/>
                  <a:pt x="1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197"/>
          <p:cNvSpPr/>
          <p:nvPr/>
        </p:nvSpPr>
        <p:spPr bwMode="auto">
          <a:xfrm>
            <a:off x="10182488" y="1289052"/>
            <a:ext cx="61904" cy="55563"/>
          </a:xfrm>
          <a:custGeom>
            <a:avLst/>
            <a:gdLst>
              <a:gd name="T0" fmla="*/ 11 w 21"/>
              <a:gd name="T1" fmla="*/ 0 h 19"/>
              <a:gd name="T2" fmla="*/ 3 w 21"/>
              <a:gd name="T3" fmla="*/ 3 h 19"/>
              <a:gd name="T4" fmla="*/ 5 w 21"/>
              <a:gd name="T5" fmla="*/ 17 h 19"/>
              <a:gd name="T6" fmla="*/ 11 w 21"/>
              <a:gd name="T7" fmla="*/ 19 h 19"/>
              <a:gd name="T8" fmla="*/ 18 w 21"/>
              <a:gd name="T9" fmla="*/ 15 h 19"/>
              <a:gd name="T10" fmla="*/ 19 w 21"/>
              <a:gd name="T11" fmla="*/ 4 h 19"/>
              <a:gd name="T12" fmla="*/ 18 w 21"/>
              <a:gd name="T13" fmla="*/ 4 h 19"/>
              <a:gd name="T14" fmla="*/ 18 w 21"/>
              <a:gd name="T15" fmla="*/ 4 h 19"/>
              <a:gd name="T16" fmla="*/ 18 w 21"/>
              <a:gd name="T17" fmla="*/ 3 h 19"/>
              <a:gd name="T18" fmla="*/ 18 w 21"/>
              <a:gd name="T19" fmla="*/ 3 h 19"/>
              <a:gd name="T20" fmla="*/ 15 w 21"/>
              <a:gd name="T21" fmla="*/ 1 h 19"/>
              <a:gd name="T22" fmla="*/ 15 w 21"/>
              <a:gd name="T23" fmla="*/ 1 h 19"/>
              <a:gd name="T24" fmla="*/ 11 w 21"/>
              <a:gd name="T2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19">
                <a:moveTo>
                  <a:pt x="11" y="0"/>
                </a:moveTo>
                <a:cubicBezTo>
                  <a:pt x="8" y="0"/>
                  <a:pt x="5" y="1"/>
                  <a:pt x="3" y="3"/>
                </a:cubicBezTo>
                <a:cubicBezTo>
                  <a:pt x="0" y="7"/>
                  <a:pt x="1" y="13"/>
                  <a:pt x="5" y="17"/>
                </a:cubicBezTo>
                <a:cubicBezTo>
                  <a:pt x="7" y="18"/>
                  <a:pt x="9" y="19"/>
                  <a:pt x="11" y="19"/>
                </a:cubicBezTo>
                <a:cubicBezTo>
                  <a:pt x="14" y="19"/>
                  <a:pt x="16" y="18"/>
                  <a:pt x="18" y="15"/>
                </a:cubicBezTo>
                <a:cubicBezTo>
                  <a:pt x="21" y="12"/>
                  <a:pt x="21" y="7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2"/>
                  <a:pt x="16" y="1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4" y="0"/>
                  <a:pt x="12" y="0"/>
                  <a:pt x="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198"/>
          <p:cNvSpPr/>
          <p:nvPr/>
        </p:nvSpPr>
        <p:spPr bwMode="auto">
          <a:xfrm>
            <a:off x="10338043" y="1016002"/>
            <a:ext cx="136507" cy="136525"/>
          </a:xfrm>
          <a:custGeom>
            <a:avLst/>
            <a:gdLst>
              <a:gd name="T0" fmla="*/ 21 w 47"/>
              <a:gd name="T1" fmla="*/ 47 h 47"/>
              <a:gd name="T2" fmla="*/ 28 w 47"/>
              <a:gd name="T3" fmla="*/ 41 h 47"/>
              <a:gd name="T4" fmla="*/ 31 w 47"/>
              <a:gd name="T5" fmla="*/ 44 h 47"/>
              <a:gd name="T6" fmla="*/ 32 w 47"/>
              <a:gd name="T7" fmla="*/ 44 h 47"/>
              <a:gd name="T8" fmla="*/ 32 w 47"/>
              <a:gd name="T9" fmla="*/ 44 h 47"/>
              <a:gd name="T10" fmla="*/ 32 w 47"/>
              <a:gd name="T11" fmla="*/ 44 h 47"/>
              <a:gd name="T12" fmla="*/ 47 w 47"/>
              <a:gd name="T13" fmla="*/ 26 h 47"/>
              <a:gd name="T14" fmla="*/ 47 w 47"/>
              <a:gd name="T15" fmla="*/ 25 h 47"/>
              <a:gd name="T16" fmla="*/ 47 w 47"/>
              <a:gd name="T17" fmla="*/ 25 h 47"/>
              <a:gd name="T18" fmla="*/ 16 w 47"/>
              <a:gd name="T19" fmla="*/ 0 h 47"/>
              <a:gd name="T20" fmla="*/ 16 w 47"/>
              <a:gd name="T21" fmla="*/ 0 h 47"/>
              <a:gd name="T22" fmla="*/ 16 w 47"/>
              <a:gd name="T23" fmla="*/ 0 h 47"/>
              <a:gd name="T24" fmla="*/ 1 w 47"/>
              <a:gd name="T25" fmla="*/ 18 h 47"/>
              <a:gd name="T26" fmla="*/ 1 w 47"/>
              <a:gd name="T27" fmla="*/ 19 h 47"/>
              <a:gd name="T28" fmla="*/ 5 w 47"/>
              <a:gd name="T29" fmla="*/ 22 h 47"/>
              <a:gd name="T30" fmla="*/ 0 w 47"/>
              <a:gd name="T31" fmla="*/ 30 h 47"/>
              <a:gd name="T32" fmla="*/ 21 w 47"/>
              <a:gd name="T33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" h="47">
                <a:moveTo>
                  <a:pt x="21" y="47"/>
                </a:moveTo>
                <a:cubicBezTo>
                  <a:pt x="23" y="45"/>
                  <a:pt x="25" y="43"/>
                  <a:pt x="28" y="41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5" y="22"/>
                  <a:pt x="5" y="22"/>
                  <a:pt x="5" y="22"/>
                </a:cubicBezTo>
                <a:cubicBezTo>
                  <a:pt x="3" y="25"/>
                  <a:pt x="2" y="28"/>
                  <a:pt x="0" y="30"/>
                </a:cubicBezTo>
                <a:lnTo>
                  <a:pt x="21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199"/>
          <p:cNvSpPr>
            <a:spLocks noEditPoints="1"/>
          </p:cNvSpPr>
          <p:nvPr/>
        </p:nvSpPr>
        <p:spPr bwMode="auto">
          <a:xfrm>
            <a:off x="10052330" y="1058864"/>
            <a:ext cx="558727" cy="422275"/>
          </a:xfrm>
          <a:custGeom>
            <a:avLst/>
            <a:gdLst>
              <a:gd name="T0" fmla="*/ 169 w 192"/>
              <a:gd name="T1" fmla="*/ 0 h 145"/>
              <a:gd name="T2" fmla="*/ 158 w 192"/>
              <a:gd name="T3" fmla="*/ 0 h 145"/>
              <a:gd name="T4" fmla="*/ 146 w 192"/>
              <a:gd name="T5" fmla="*/ 0 h 145"/>
              <a:gd name="T6" fmla="*/ 150 w 192"/>
              <a:gd name="T7" fmla="*/ 3 h 145"/>
              <a:gd name="T8" fmla="*/ 153 w 192"/>
              <a:gd name="T9" fmla="*/ 9 h 145"/>
              <a:gd name="T10" fmla="*/ 151 w 192"/>
              <a:gd name="T11" fmla="*/ 16 h 145"/>
              <a:gd name="T12" fmla="*/ 136 w 192"/>
              <a:gd name="T13" fmla="*/ 34 h 145"/>
              <a:gd name="T14" fmla="*/ 131 w 192"/>
              <a:gd name="T15" fmla="*/ 37 h 145"/>
              <a:gd name="T16" fmla="*/ 130 w 192"/>
              <a:gd name="T17" fmla="*/ 37 h 145"/>
              <a:gd name="T18" fmla="*/ 130 w 192"/>
              <a:gd name="T19" fmla="*/ 37 h 145"/>
              <a:gd name="T20" fmla="*/ 126 w 192"/>
              <a:gd name="T21" fmla="*/ 36 h 145"/>
              <a:gd name="T22" fmla="*/ 126 w 192"/>
              <a:gd name="T23" fmla="*/ 37 h 145"/>
              <a:gd name="T24" fmla="*/ 125 w 192"/>
              <a:gd name="T25" fmla="*/ 38 h 145"/>
              <a:gd name="T26" fmla="*/ 124 w 192"/>
              <a:gd name="T27" fmla="*/ 40 h 145"/>
              <a:gd name="T28" fmla="*/ 123 w 192"/>
              <a:gd name="T29" fmla="*/ 58 h 145"/>
              <a:gd name="T30" fmla="*/ 122 w 192"/>
              <a:gd name="T31" fmla="*/ 66 h 145"/>
              <a:gd name="T32" fmla="*/ 115 w 192"/>
              <a:gd name="T33" fmla="*/ 70 h 145"/>
              <a:gd name="T34" fmla="*/ 73 w 192"/>
              <a:gd name="T35" fmla="*/ 86 h 145"/>
              <a:gd name="T36" fmla="*/ 70 w 192"/>
              <a:gd name="T37" fmla="*/ 100 h 145"/>
              <a:gd name="T38" fmla="*/ 56 w 192"/>
              <a:gd name="T39" fmla="*/ 106 h 145"/>
              <a:gd name="T40" fmla="*/ 45 w 192"/>
              <a:gd name="T41" fmla="*/ 102 h 145"/>
              <a:gd name="T42" fmla="*/ 38 w 192"/>
              <a:gd name="T43" fmla="*/ 90 h 145"/>
              <a:gd name="T44" fmla="*/ 42 w 192"/>
              <a:gd name="T45" fmla="*/ 77 h 145"/>
              <a:gd name="T46" fmla="*/ 55 w 192"/>
              <a:gd name="T47" fmla="*/ 71 h 145"/>
              <a:gd name="T48" fmla="*/ 61 w 192"/>
              <a:gd name="T49" fmla="*/ 27 h 145"/>
              <a:gd name="T50" fmla="*/ 64 w 192"/>
              <a:gd name="T51" fmla="*/ 19 h 145"/>
              <a:gd name="T52" fmla="*/ 70 w 192"/>
              <a:gd name="T53" fmla="*/ 16 h 145"/>
              <a:gd name="T54" fmla="*/ 71 w 192"/>
              <a:gd name="T55" fmla="*/ 16 h 145"/>
              <a:gd name="T56" fmla="*/ 71 w 192"/>
              <a:gd name="T57" fmla="*/ 16 h 145"/>
              <a:gd name="T58" fmla="*/ 75 w 192"/>
              <a:gd name="T59" fmla="*/ 16 h 145"/>
              <a:gd name="T60" fmla="*/ 89 w 192"/>
              <a:gd name="T61" fmla="*/ 12 h 145"/>
              <a:gd name="T62" fmla="*/ 91 w 192"/>
              <a:gd name="T63" fmla="*/ 11 h 145"/>
              <a:gd name="T64" fmla="*/ 92 w 192"/>
              <a:gd name="T65" fmla="*/ 10 h 145"/>
              <a:gd name="T66" fmla="*/ 92 w 192"/>
              <a:gd name="T67" fmla="*/ 9 h 145"/>
              <a:gd name="T68" fmla="*/ 91 w 192"/>
              <a:gd name="T69" fmla="*/ 0 h 145"/>
              <a:gd name="T70" fmla="*/ 88 w 192"/>
              <a:gd name="T71" fmla="*/ 0 h 145"/>
              <a:gd name="T72" fmla="*/ 22 w 192"/>
              <a:gd name="T73" fmla="*/ 0 h 145"/>
              <a:gd name="T74" fmla="*/ 0 w 192"/>
              <a:gd name="T75" fmla="*/ 24 h 145"/>
              <a:gd name="T76" fmla="*/ 0 w 192"/>
              <a:gd name="T77" fmla="*/ 122 h 145"/>
              <a:gd name="T78" fmla="*/ 22 w 192"/>
              <a:gd name="T79" fmla="*/ 145 h 145"/>
              <a:gd name="T80" fmla="*/ 169 w 192"/>
              <a:gd name="T81" fmla="*/ 145 h 145"/>
              <a:gd name="T82" fmla="*/ 192 w 192"/>
              <a:gd name="T83" fmla="*/ 122 h 145"/>
              <a:gd name="T84" fmla="*/ 192 w 192"/>
              <a:gd name="T85" fmla="*/ 24 h 145"/>
              <a:gd name="T86" fmla="*/ 169 w 192"/>
              <a:gd name="T87" fmla="*/ 0 h 145"/>
              <a:gd name="T88" fmla="*/ 150 w 192"/>
              <a:gd name="T89" fmla="*/ 119 h 145"/>
              <a:gd name="T90" fmla="*/ 73 w 192"/>
              <a:gd name="T91" fmla="*/ 119 h 145"/>
              <a:gd name="T92" fmla="*/ 69 w 192"/>
              <a:gd name="T93" fmla="*/ 115 h 145"/>
              <a:gd name="T94" fmla="*/ 73 w 192"/>
              <a:gd name="T95" fmla="*/ 111 h 145"/>
              <a:gd name="T96" fmla="*/ 150 w 192"/>
              <a:gd name="T97" fmla="*/ 111 h 145"/>
              <a:gd name="T98" fmla="*/ 154 w 192"/>
              <a:gd name="T99" fmla="*/ 115 h 145"/>
              <a:gd name="T100" fmla="*/ 150 w 192"/>
              <a:gd name="T101" fmla="*/ 1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2" h="145">
                <a:moveTo>
                  <a:pt x="169" y="0"/>
                </a:moveTo>
                <a:cubicBezTo>
                  <a:pt x="158" y="0"/>
                  <a:pt x="158" y="0"/>
                  <a:pt x="15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5"/>
                  <a:pt x="153" y="7"/>
                  <a:pt x="153" y="9"/>
                </a:cubicBezTo>
                <a:cubicBezTo>
                  <a:pt x="153" y="12"/>
                  <a:pt x="152" y="14"/>
                  <a:pt x="151" y="16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5" y="35"/>
                  <a:pt x="133" y="37"/>
                  <a:pt x="131" y="37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28" y="37"/>
                  <a:pt x="127" y="37"/>
                  <a:pt x="126" y="36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5" y="38"/>
                  <a:pt x="125" y="38"/>
                  <a:pt x="125" y="38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19" y="48"/>
                  <a:pt x="123" y="58"/>
                  <a:pt x="123" y="58"/>
                </a:cubicBezTo>
                <a:cubicBezTo>
                  <a:pt x="124" y="61"/>
                  <a:pt x="124" y="64"/>
                  <a:pt x="122" y="66"/>
                </a:cubicBezTo>
                <a:cubicBezTo>
                  <a:pt x="121" y="69"/>
                  <a:pt x="118" y="70"/>
                  <a:pt x="115" y="70"/>
                </a:cubicBezTo>
                <a:cubicBezTo>
                  <a:pt x="100" y="71"/>
                  <a:pt x="84" y="79"/>
                  <a:pt x="73" y="86"/>
                </a:cubicBezTo>
                <a:cubicBezTo>
                  <a:pt x="74" y="91"/>
                  <a:pt x="73" y="96"/>
                  <a:pt x="70" y="100"/>
                </a:cubicBezTo>
                <a:cubicBezTo>
                  <a:pt x="66" y="104"/>
                  <a:pt x="61" y="106"/>
                  <a:pt x="56" y="106"/>
                </a:cubicBezTo>
                <a:cubicBezTo>
                  <a:pt x="52" y="106"/>
                  <a:pt x="48" y="105"/>
                  <a:pt x="45" y="102"/>
                </a:cubicBezTo>
                <a:cubicBezTo>
                  <a:pt x="41" y="99"/>
                  <a:pt x="39" y="95"/>
                  <a:pt x="38" y="90"/>
                </a:cubicBezTo>
                <a:cubicBezTo>
                  <a:pt x="38" y="86"/>
                  <a:pt x="39" y="81"/>
                  <a:pt x="42" y="77"/>
                </a:cubicBezTo>
                <a:cubicBezTo>
                  <a:pt x="45" y="73"/>
                  <a:pt x="50" y="71"/>
                  <a:pt x="55" y="71"/>
                </a:cubicBezTo>
                <a:cubicBezTo>
                  <a:pt x="59" y="59"/>
                  <a:pt x="64" y="42"/>
                  <a:pt x="61" y="27"/>
                </a:cubicBezTo>
                <a:cubicBezTo>
                  <a:pt x="61" y="24"/>
                  <a:pt x="62" y="21"/>
                  <a:pt x="64" y="19"/>
                </a:cubicBezTo>
                <a:cubicBezTo>
                  <a:pt x="65" y="17"/>
                  <a:pt x="68" y="16"/>
                  <a:pt x="70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71" y="16"/>
                  <a:pt x="73" y="16"/>
                  <a:pt x="75" y="16"/>
                </a:cubicBezTo>
                <a:cubicBezTo>
                  <a:pt x="79" y="16"/>
                  <a:pt x="85" y="16"/>
                  <a:pt x="89" y="12"/>
                </a:cubicBezTo>
                <a:cubicBezTo>
                  <a:pt x="91" y="11"/>
                  <a:pt x="91" y="11"/>
                  <a:pt x="91" y="11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6"/>
                  <a:pt x="90" y="3"/>
                  <a:pt x="91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34"/>
                  <a:pt x="10" y="145"/>
                  <a:pt x="22" y="145"/>
                </a:cubicBezTo>
                <a:cubicBezTo>
                  <a:pt x="169" y="145"/>
                  <a:pt x="169" y="145"/>
                  <a:pt x="169" y="145"/>
                </a:cubicBezTo>
                <a:cubicBezTo>
                  <a:pt x="181" y="145"/>
                  <a:pt x="192" y="134"/>
                  <a:pt x="192" y="122"/>
                </a:cubicBezTo>
                <a:cubicBezTo>
                  <a:pt x="192" y="24"/>
                  <a:pt x="192" y="24"/>
                  <a:pt x="192" y="24"/>
                </a:cubicBezTo>
                <a:cubicBezTo>
                  <a:pt x="192" y="11"/>
                  <a:pt x="181" y="0"/>
                  <a:pt x="169" y="0"/>
                </a:cubicBezTo>
                <a:close/>
                <a:moveTo>
                  <a:pt x="150" y="119"/>
                </a:moveTo>
                <a:cubicBezTo>
                  <a:pt x="73" y="119"/>
                  <a:pt x="73" y="119"/>
                  <a:pt x="73" y="119"/>
                </a:cubicBezTo>
                <a:cubicBezTo>
                  <a:pt x="71" y="119"/>
                  <a:pt x="69" y="117"/>
                  <a:pt x="69" y="115"/>
                </a:cubicBezTo>
                <a:cubicBezTo>
                  <a:pt x="69" y="113"/>
                  <a:pt x="71" y="111"/>
                  <a:pt x="73" y="111"/>
                </a:cubicBezTo>
                <a:cubicBezTo>
                  <a:pt x="150" y="111"/>
                  <a:pt x="150" y="111"/>
                  <a:pt x="150" y="111"/>
                </a:cubicBezTo>
                <a:cubicBezTo>
                  <a:pt x="152" y="111"/>
                  <a:pt x="154" y="113"/>
                  <a:pt x="154" y="115"/>
                </a:cubicBezTo>
                <a:cubicBezTo>
                  <a:pt x="154" y="117"/>
                  <a:pt x="152" y="119"/>
                  <a:pt x="150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200"/>
          <p:cNvSpPr>
            <a:spLocks noEditPoints="1"/>
          </p:cNvSpPr>
          <p:nvPr/>
        </p:nvSpPr>
        <p:spPr bwMode="auto">
          <a:xfrm>
            <a:off x="7731707" y="982664"/>
            <a:ext cx="460315" cy="312738"/>
          </a:xfrm>
          <a:custGeom>
            <a:avLst/>
            <a:gdLst>
              <a:gd name="T0" fmla="*/ 155 w 158"/>
              <a:gd name="T1" fmla="*/ 22 h 107"/>
              <a:gd name="T2" fmla="*/ 142 w 158"/>
              <a:gd name="T3" fmla="*/ 19 h 107"/>
              <a:gd name="T4" fmla="*/ 142 w 158"/>
              <a:gd name="T5" fmla="*/ 19 h 107"/>
              <a:gd name="T6" fmla="*/ 142 w 158"/>
              <a:gd name="T7" fmla="*/ 12 h 107"/>
              <a:gd name="T8" fmla="*/ 141 w 158"/>
              <a:gd name="T9" fmla="*/ 11 h 107"/>
              <a:gd name="T10" fmla="*/ 8 w 158"/>
              <a:gd name="T11" fmla="*/ 10 h 107"/>
              <a:gd name="T12" fmla="*/ 11 w 158"/>
              <a:gd name="T13" fmla="*/ 23 h 107"/>
              <a:gd name="T14" fmla="*/ 9 w 158"/>
              <a:gd name="T15" fmla="*/ 24 h 107"/>
              <a:gd name="T16" fmla="*/ 9 w 158"/>
              <a:gd name="T17" fmla="*/ 35 h 107"/>
              <a:gd name="T18" fmla="*/ 13 w 158"/>
              <a:gd name="T19" fmla="*/ 39 h 107"/>
              <a:gd name="T20" fmla="*/ 7 w 158"/>
              <a:gd name="T21" fmla="*/ 44 h 107"/>
              <a:gd name="T22" fmla="*/ 0 w 158"/>
              <a:gd name="T23" fmla="*/ 52 h 107"/>
              <a:gd name="T24" fmla="*/ 0 w 158"/>
              <a:gd name="T25" fmla="*/ 64 h 107"/>
              <a:gd name="T26" fmla="*/ 5 w 158"/>
              <a:gd name="T27" fmla="*/ 74 h 107"/>
              <a:gd name="T28" fmla="*/ 9 w 158"/>
              <a:gd name="T29" fmla="*/ 73 h 107"/>
              <a:gd name="T30" fmla="*/ 17 w 158"/>
              <a:gd name="T31" fmla="*/ 44 h 107"/>
              <a:gd name="T32" fmla="*/ 13 w 158"/>
              <a:gd name="T33" fmla="*/ 41 h 107"/>
              <a:gd name="T34" fmla="*/ 18 w 158"/>
              <a:gd name="T35" fmla="*/ 36 h 107"/>
              <a:gd name="T36" fmla="*/ 20 w 158"/>
              <a:gd name="T37" fmla="*/ 36 h 107"/>
              <a:gd name="T38" fmla="*/ 24 w 158"/>
              <a:gd name="T39" fmla="*/ 32 h 107"/>
              <a:gd name="T40" fmla="*/ 34 w 158"/>
              <a:gd name="T41" fmla="*/ 28 h 107"/>
              <a:gd name="T42" fmla="*/ 37 w 158"/>
              <a:gd name="T43" fmla="*/ 29 h 107"/>
              <a:gd name="T44" fmla="*/ 48 w 158"/>
              <a:gd name="T45" fmla="*/ 36 h 107"/>
              <a:gd name="T46" fmla="*/ 51 w 158"/>
              <a:gd name="T47" fmla="*/ 49 h 107"/>
              <a:gd name="T48" fmla="*/ 47 w 158"/>
              <a:gd name="T49" fmla="*/ 68 h 107"/>
              <a:gd name="T50" fmla="*/ 141 w 158"/>
              <a:gd name="T51" fmla="*/ 75 h 107"/>
              <a:gd name="T52" fmla="*/ 142 w 158"/>
              <a:gd name="T53" fmla="*/ 75 h 107"/>
              <a:gd name="T54" fmla="*/ 142 w 158"/>
              <a:gd name="T55" fmla="*/ 74 h 107"/>
              <a:gd name="T56" fmla="*/ 142 w 158"/>
              <a:gd name="T57" fmla="*/ 27 h 107"/>
              <a:gd name="T58" fmla="*/ 150 w 158"/>
              <a:gd name="T59" fmla="*/ 29 h 107"/>
              <a:gd name="T60" fmla="*/ 150 w 158"/>
              <a:gd name="T61" fmla="*/ 96 h 107"/>
              <a:gd name="T62" fmla="*/ 37 w 158"/>
              <a:gd name="T63" fmla="*/ 76 h 107"/>
              <a:gd name="T64" fmla="*/ 38 w 158"/>
              <a:gd name="T65" fmla="*/ 84 h 107"/>
              <a:gd name="T66" fmla="*/ 152 w 158"/>
              <a:gd name="T67" fmla="*/ 106 h 107"/>
              <a:gd name="T68" fmla="*/ 154 w 158"/>
              <a:gd name="T69" fmla="*/ 107 h 107"/>
              <a:gd name="T70" fmla="*/ 156 w 158"/>
              <a:gd name="T71" fmla="*/ 107 h 107"/>
              <a:gd name="T72" fmla="*/ 158 w 158"/>
              <a:gd name="T73" fmla="*/ 103 h 107"/>
              <a:gd name="T74" fmla="*/ 158 w 158"/>
              <a:gd name="T75" fmla="*/ 26 h 107"/>
              <a:gd name="T76" fmla="*/ 155 w 158"/>
              <a:gd name="T77" fmla="*/ 22 h 107"/>
              <a:gd name="T78" fmla="*/ 71 w 158"/>
              <a:gd name="T79" fmla="*/ 49 h 107"/>
              <a:gd name="T80" fmla="*/ 53 w 158"/>
              <a:gd name="T81" fmla="*/ 35 h 107"/>
              <a:gd name="T82" fmla="*/ 71 w 158"/>
              <a:gd name="T83" fmla="*/ 19 h 107"/>
              <a:gd name="T84" fmla="*/ 89 w 158"/>
              <a:gd name="T85" fmla="*/ 35 h 107"/>
              <a:gd name="T86" fmla="*/ 71 w 158"/>
              <a:gd name="T87" fmla="*/ 49 h 107"/>
              <a:gd name="T88" fmla="*/ 120 w 158"/>
              <a:gd name="T89" fmla="*/ 41 h 107"/>
              <a:gd name="T90" fmla="*/ 115 w 158"/>
              <a:gd name="T91" fmla="*/ 37 h 107"/>
              <a:gd name="T92" fmla="*/ 120 w 158"/>
              <a:gd name="T93" fmla="*/ 32 h 107"/>
              <a:gd name="T94" fmla="*/ 124 w 158"/>
              <a:gd name="T95" fmla="*/ 37 h 107"/>
              <a:gd name="T96" fmla="*/ 120 w 158"/>
              <a:gd name="T97" fmla="*/ 4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" h="107">
                <a:moveTo>
                  <a:pt x="155" y="22"/>
                </a:moveTo>
                <a:cubicBezTo>
                  <a:pt x="142" y="19"/>
                  <a:pt x="142" y="19"/>
                  <a:pt x="142" y="19"/>
                </a:cubicBezTo>
                <a:cubicBezTo>
                  <a:pt x="142" y="19"/>
                  <a:pt x="142" y="19"/>
                  <a:pt x="142" y="19"/>
                </a:cubicBezTo>
                <a:cubicBezTo>
                  <a:pt x="142" y="12"/>
                  <a:pt x="142" y="12"/>
                  <a:pt x="142" y="12"/>
                </a:cubicBezTo>
                <a:cubicBezTo>
                  <a:pt x="142" y="12"/>
                  <a:pt x="142" y="11"/>
                  <a:pt x="141" y="11"/>
                </a:cubicBezTo>
                <a:cubicBezTo>
                  <a:pt x="98" y="1"/>
                  <a:pt x="52" y="0"/>
                  <a:pt x="8" y="10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35"/>
                  <a:pt x="9" y="35"/>
                  <a:pt x="9" y="35"/>
                </a:cubicBezTo>
                <a:cubicBezTo>
                  <a:pt x="13" y="39"/>
                  <a:pt x="13" y="39"/>
                  <a:pt x="13" y="39"/>
                </a:cubicBezTo>
                <a:cubicBezTo>
                  <a:pt x="7" y="44"/>
                  <a:pt x="7" y="44"/>
                  <a:pt x="7" y="44"/>
                </a:cubicBezTo>
                <a:cubicBezTo>
                  <a:pt x="4" y="47"/>
                  <a:pt x="2" y="50"/>
                  <a:pt x="0" y="52"/>
                </a:cubicBezTo>
                <a:cubicBezTo>
                  <a:pt x="0" y="64"/>
                  <a:pt x="0" y="64"/>
                  <a:pt x="0" y="64"/>
                </a:cubicBezTo>
                <a:cubicBezTo>
                  <a:pt x="1" y="67"/>
                  <a:pt x="3" y="71"/>
                  <a:pt x="5" y="74"/>
                </a:cubicBezTo>
                <a:cubicBezTo>
                  <a:pt x="6" y="74"/>
                  <a:pt x="8" y="73"/>
                  <a:pt x="9" y="73"/>
                </a:cubicBezTo>
                <a:cubicBezTo>
                  <a:pt x="11" y="67"/>
                  <a:pt x="14" y="56"/>
                  <a:pt x="17" y="44"/>
                </a:cubicBezTo>
                <a:cubicBezTo>
                  <a:pt x="15" y="44"/>
                  <a:pt x="13" y="43"/>
                  <a:pt x="13" y="41"/>
                </a:cubicBezTo>
                <a:cubicBezTo>
                  <a:pt x="13" y="38"/>
                  <a:pt x="15" y="36"/>
                  <a:pt x="18" y="36"/>
                </a:cubicBezTo>
                <a:cubicBezTo>
                  <a:pt x="18" y="36"/>
                  <a:pt x="19" y="36"/>
                  <a:pt x="20" y="36"/>
                </a:cubicBezTo>
                <a:cubicBezTo>
                  <a:pt x="21" y="34"/>
                  <a:pt x="22" y="33"/>
                  <a:pt x="24" y="32"/>
                </a:cubicBezTo>
                <a:cubicBezTo>
                  <a:pt x="27" y="30"/>
                  <a:pt x="30" y="28"/>
                  <a:pt x="34" y="28"/>
                </a:cubicBezTo>
                <a:cubicBezTo>
                  <a:pt x="35" y="28"/>
                  <a:pt x="36" y="29"/>
                  <a:pt x="37" y="29"/>
                </a:cubicBezTo>
                <a:cubicBezTo>
                  <a:pt x="42" y="30"/>
                  <a:pt x="46" y="32"/>
                  <a:pt x="48" y="36"/>
                </a:cubicBezTo>
                <a:cubicBezTo>
                  <a:pt x="51" y="40"/>
                  <a:pt x="52" y="44"/>
                  <a:pt x="51" y="49"/>
                </a:cubicBezTo>
                <a:cubicBezTo>
                  <a:pt x="51" y="50"/>
                  <a:pt x="51" y="51"/>
                  <a:pt x="47" y="68"/>
                </a:cubicBezTo>
                <a:cubicBezTo>
                  <a:pt x="79" y="65"/>
                  <a:pt x="110" y="67"/>
                  <a:pt x="141" y="75"/>
                </a:cubicBezTo>
                <a:cubicBezTo>
                  <a:pt x="141" y="75"/>
                  <a:pt x="141" y="75"/>
                  <a:pt x="142" y="75"/>
                </a:cubicBezTo>
                <a:cubicBezTo>
                  <a:pt x="142" y="74"/>
                  <a:pt x="142" y="74"/>
                  <a:pt x="142" y="74"/>
                </a:cubicBezTo>
                <a:cubicBezTo>
                  <a:pt x="142" y="27"/>
                  <a:pt x="142" y="27"/>
                  <a:pt x="142" y="27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96"/>
                  <a:pt x="150" y="96"/>
                  <a:pt x="150" y="96"/>
                </a:cubicBezTo>
                <a:cubicBezTo>
                  <a:pt x="137" y="89"/>
                  <a:pt x="101" y="75"/>
                  <a:pt x="37" y="76"/>
                </a:cubicBezTo>
                <a:cubicBezTo>
                  <a:pt x="38" y="84"/>
                  <a:pt x="38" y="84"/>
                  <a:pt x="38" y="84"/>
                </a:cubicBezTo>
                <a:cubicBezTo>
                  <a:pt x="117" y="82"/>
                  <a:pt x="151" y="106"/>
                  <a:pt x="152" y="106"/>
                </a:cubicBezTo>
                <a:cubicBezTo>
                  <a:pt x="152" y="107"/>
                  <a:pt x="153" y="107"/>
                  <a:pt x="154" y="107"/>
                </a:cubicBezTo>
                <a:cubicBezTo>
                  <a:pt x="155" y="107"/>
                  <a:pt x="155" y="107"/>
                  <a:pt x="156" y="107"/>
                </a:cubicBezTo>
                <a:cubicBezTo>
                  <a:pt x="157" y="106"/>
                  <a:pt x="158" y="105"/>
                  <a:pt x="158" y="103"/>
                </a:cubicBezTo>
                <a:cubicBezTo>
                  <a:pt x="158" y="26"/>
                  <a:pt x="158" y="26"/>
                  <a:pt x="158" y="26"/>
                </a:cubicBezTo>
                <a:cubicBezTo>
                  <a:pt x="158" y="25"/>
                  <a:pt x="157" y="23"/>
                  <a:pt x="155" y="22"/>
                </a:cubicBezTo>
                <a:close/>
                <a:moveTo>
                  <a:pt x="71" y="49"/>
                </a:moveTo>
                <a:cubicBezTo>
                  <a:pt x="61" y="49"/>
                  <a:pt x="53" y="44"/>
                  <a:pt x="53" y="35"/>
                </a:cubicBezTo>
                <a:cubicBezTo>
                  <a:pt x="53" y="27"/>
                  <a:pt x="61" y="19"/>
                  <a:pt x="71" y="19"/>
                </a:cubicBezTo>
                <a:cubicBezTo>
                  <a:pt x="81" y="19"/>
                  <a:pt x="89" y="27"/>
                  <a:pt x="89" y="35"/>
                </a:cubicBezTo>
                <a:cubicBezTo>
                  <a:pt x="89" y="44"/>
                  <a:pt x="81" y="49"/>
                  <a:pt x="71" y="49"/>
                </a:cubicBezTo>
                <a:close/>
                <a:moveTo>
                  <a:pt x="120" y="41"/>
                </a:moveTo>
                <a:cubicBezTo>
                  <a:pt x="117" y="41"/>
                  <a:pt x="115" y="40"/>
                  <a:pt x="115" y="37"/>
                </a:cubicBezTo>
                <a:cubicBezTo>
                  <a:pt x="115" y="35"/>
                  <a:pt x="117" y="32"/>
                  <a:pt x="120" y="32"/>
                </a:cubicBezTo>
                <a:cubicBezTo>
                  <a:pt x="122" y="32"/>
                  <a:pt x="124" y="35"/>
                  <a:pt x="124" y="37"/>
                </a:cubicBezTo>
                <a:cubicBezTo>
                  <a:pt x="124" y="40"/>
                  <a:pt x="122" y="41"/>
                  <a:pt x="12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201"/>
          <p:cNvSpPr/>
          <p:nvPr/>
        </p:nvSpPr>
        <p:spPr bwMode="auto">
          <a:xfrm>
            <a:off x="7623771" y="1027114"/>
            <a:ext cx="236507" cy="320675"/>
          </a:xfrm>
          <a:custGeom>
            <a:avLst/>
            <a:gdLst>
              <a:gd name="T0" fmla="*/ 24 w 81"/>
              <a:gd name="T1" fmla="*/ 110 h 110"/>
              <a:gd name="T2" fmla="*/ 62 w 81"/>
              <a:gd name="T3" fmla="*/ 110 h 110"/>
              <a:gd name="T4" fmla="*/ 62 w 81"/>
              <a:gd name="T5" fmla="*/ 109 h 110"/>
              <a:gd name="T6" fmla="*/ 76 w 81"/>
              <a:gd name="T7" fmla="*/ 53 h 110"/>
              <a:gd name="T8" fmla="*/ 81 w 81"/>
              <a:gd name="T9" fmla="*/ 33 h 110"/>
              <a:gd name="T10" fmla="*/ 79 w 81"/>
              <a:gd name="T11" fmla="*/ 25 h 110"/>
              <a:gd name="T12" fmla="*/ 73 w 81"/>
              <a:gd name="T13" fmla="*/ 22 h 110"/>
              <a:gd name="T14" fmla="*/ 66 w 81"/>
              <a:gd name="T15" fmla="*/ 23 h 110"/>
              <a:gd name="T16" fmla="*/ 62 w 81"/>
              <a:gd name="T17" fmla="*/ 29 h 110"/>
              <a:gd name="T18" fmla="*/ 50 w 81"/>
              <a:gd name="T19" fmla="*/ 67 h 110"/>
              <a:gd name="T20" fmla="*/ 42 w 81"/>
              <a:gd name="T21" fmla="*/ 72 h 110"/>
              <a:gd name="T22" fmla="*/ 27 w 81"/>
              <a:gd name="T23" fmla="*/ 38 h 110"/>
              <a:gd name="T24" fmla="*/ 39 w 81"/>
              <a:gd name="T25" fmla="*/ 24 h 110"/>
              <a:gd name="T26" fmla="*/ 38 w 81"/>
              <a:gd name="T27" fmla="*/ 23 h 110"/>
              <a:gd name="T28" fmla="*/ 38 w 81"/>
              <a:gd name="T29" fmla="*/ 2 h 110"/>
              <a:gd name="T30" fmla="*/ 39 w 81"/>
              <a:gd name="T31" fmla="*/ 2 h 110"/>
              <a:gd name="T32" fmla="*/ 38 w 81"/>
              <a:gd name="T33" fmla="*/ 0 h 110"/>
              <a:gd name="T34" fmla="*/ 34 w 81"/>
              <a:gd name="T35" fmla="*/ 2 h 110"/>
              <a:gd name="T36" fmla="*/ 12 w 81"/>
              <a:gd name="T37" fmla="*/ 26 h 110"/>
              <a:gd name="T38" fmla="*/ 3 w 81"/>
              <a:gd name="T39" fmla="*/ 41 h 110"/>
              <a:gd name="T40" fmla="*/ 24 w 81"/>
              <a:gd name="T41" fmla="*/ 109 h 110"/>
              <a:gd name="T42" fmla="*/ 24 w 81"/>
              <a:gd name="T43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" h="110">
                <a:moveTo>
                  <a:pt x="24" y="110"/>
                </a:moveTo>
                <a:cubicBezTo>
                  <a:pt x="62" y="110"/>
                  <a:pt x="62" y="110"/>
                  <a:pt x="62" y="110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62" y="109"/>
                  <a:pt x="71" y="75"/>
                  <a:pt x="76" y="53"/>
                </a:cubicBezTo>
                <a:cubicBezTo>
                  <a:pt x="79" y="41"/>
                  <a:pt x="80" y="34"/>
                  <a:pt x="81" y="33"/>
                </a:cubicBezTo>
                <a:cubicBezTo>
                  <a:pt x="81" y="30"/>
                  <a:pt x="80" y="28"/>
                  <a:pt x="79" y="25"/>
                </a:cubicBezTo>
                <a:cubicBezTo>
                  <a:pt x="77" y="23"/>
                  <a:pt x="75" y="22"/>
                  <a:pt x="73" y="22"/>
                </a:cubicBezTo>
                <a:cubicBezTo>
                  <a:pt x="70" y="21"/>
                  <a:pt x="68" y="22"/>
                  <a:pt x="66" y="23"/>
                </a:cubicBezTo>
                <a:cubicBezTo>
                  <a:pt x="64" y="25"/>
                  <a:pt x="62" y="27"/>
                  <a:pt x="62" y="29"/>
                </a:cubicBezTo>
                <a:cubicBezTo>
                  <a:pt x="59" y="44"/>
                  <a:pt x="54" y="63"/>
                  <a:pt x="50" y="67"/>
                </a:cubicBezTo>
                <a:cubicBezTo>
                  <a:pt x="48" y="70"/>
                  <a:pt x="44" y="72"/>
                  <a:pt x="42" y="72"/>
                </a:cubicBezTo>
                <a:cubicBezTo>
                  <a:pt x="36" y="68"/>
                  <a:pt x="26" y="46"/>
                  <a:pt x="27" y="38"/>
                </a:cubicBezTo>
                <a:cubicBezTo>
                  <a:pt x="27" y="36"/>
                  <a:pt x="32" y="30"/>
                  <a:pt x="39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8" y="2"/>
                  <a:pt x="39" y="2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5" y="1"/>
                  <a:pt x="34" y="2"/>
                </a:cubicBezTo>
                <a:cubicBezTo>
                  <a:pt x="28" y="7"/>
                  <a:pt x="17" y="17"/>
                  <a:pt x="12" y="26"/>
                </a:cubicBezTo>
                <a:cubicBezTo>
                  <a:pt x="10" y="29"/>
                  <a:pt x="4" y="36"/>
                  <a:pt x="3" y="41"/>
                </a:cubicBezTo>
                <a:cubicBezTo>
                  <a:pt x="0" y="59"/>
                  <a:pt x="23" y="107"/>
                  <a:pt x="24" y="109"/>
                </a:cubicBezTo>
                <a:lnTo>
                  <a:pt x="24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202"/>
          <p:cNvSpPr>
            <a:spLocks noEditPoints="1"/>
          </p:cNvSpPr>
          <p:nvPr/>
        </p:nvSpPr>
        <p:spPr bwMode="auto">
          <a:xfrm>
            <a:off x="7669802" y="1376364"/>
            <a:ext cx="198412" cy="114300"/>
          </a:xfrm>
          <a:custGeom>
            <a:avLst/>
            <a:gdLst>
              <a:gd name="T0" fmla="*/ 67 w 68"/>
              <a:gd name="T1" fmla="*/ 0 h 39"/>
              <a:gd name="T2" fmla="*/ 1 w 68"/>
              <a:gd name="T3" fmla="*/ 0 h 39"/>
              <a:gd name="T4" fmla="*/ 0 w 68"/>
              <a:gd name="T5" fmla="*/ 1 h 39"/>
              <a:gd name="T6" fmla="*/ 0 w 68"/>
              <a:gd name="T7" fmla="*/ 38 h 39"/>
              <a:gd name="T8" fmla="*/ 1 w 68"/>
              <a:gd name="T9" fmla="*/ 39 h 39"/>
              <a:gd name="T10" fmla="*/ 67 w 68"/>
              <a:gd name="T11" fmla="*/ 39 h 39"/>
              <a:gd name="T12" fmla="*/ 68 w 68"/>
              <a:gd name="T13" fmla="*/ 38 h 39"/>
              <a:gd name="T14" fmla="*/ 68 w 68"/>
              <a:gd name="T15" fmla="*/ 1 h 39"/>
              <a:gd name="T16" fmla="*/ 67 w 68"/>
              <a:gd name="T17" fmla="*/ 0 h 39"/>
              <a:gd name="T18" fmla="*/ 46 w 68"/>
              <a:gd name="T19" fmla="*/ 27 h 39"/>
              <a:gd name="T20" fmla="*/ 39 w 68"/>
              <a:gd name="T21" fmla="*/ 20 h 39"/>
              <a:gd name="T22" fmla="*/ 46 w 68"/>
              <a:gd name="T23" fmla="*/ 12 h 39"/>
              <a:gd name="T24" fmla="*/ 53 w 68"/>
              <a:gd name="T25" fmla="*/ 20 h 39"/>
              <a:gd name="T26" fmla="*/ 46 w 68"/>
              <a:gd name="T27" fmla="*/ 2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" h="39">
                <a:moveTo>
                  <a:pt x="67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39"/>
                  <a:pt x="1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9"/>
                  <a:pt x="68" y="38"/>
                </a:cubicBezTo>
                <a:cubicBezTo>
                  <a:pt x="68" y="1"/>
                  <a:pt x="68" y="1"/>
                  <a:pt x="68" y="1"/>
                </a:cubicBezTo>
                <a:cubicBezTo>
                  <a:pt x="68" y="0"/>
                  <a:pt x="67" y="0"/>
                  <a:pt x="67" y="0"/>
                </a:cubicBezTo>
                <a:close/>
                <a:moveTo>
                  <a:pt x="46" y="27"/>
                </a:moveTo>
                <a:cubicBezTo>
                  <a:pt x="42" y="27"/>
                  <a:pt x="39" y="23"/>
                  <a:pt x="39" y="20"/>
                </a:cubicBezTo>
                <a:cubicBezTo>
                  <a:pt x="39" y="16"/>
                  <a:pt x="42" y="12"/>
                  <a:pt x="46" y="12"/>
                </a:cubicBezTo>
                <a:cubicBezTo>
                  <a:pt x="50" y="12"/>
                  <a:pt x="53" y="16"/>
                  <a:pt x="53" y="20"/>
                </a:cubicBezTo>
                <a:cubicBezTo>
                  <a:pt x="53" y="23"/>
                  <a:pt x="50" y="27"/>
                  <a:pt x="46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203"/>
          <p:cNvSpPr/>
          <p:nvPr/>
        </p:nvSpPr>
        <p:spPr bwMode="auto">
          <a:xfrm>
            <a:off x="7920595" y="1052514"/>
            <a:ext cx="34920" cy="65088"/>
          </a:xfrm>
          <a:custGeom>
            <a:avLst/>
            <a:gdLst>
              <a:gd name="T0" fmla="*/ 7 w 12"/>
              <a:gd name="T1" fmla="*/ 10 h 22"/>
              <a:gd name="T2" fmla="*/ 3 w 12"/>
              <a:gd name="T3" fmla="*/ 7 h 22"/>
              <a:gd name="T4" fmla="*/ 6 w 12"/>
              <a:gd name="T5" fmla="*/ 4 h 22"/>
              <a:gd name="T6" fmla="*/ 11 w 12"/>
              <a:gd name="T7" fmla="*/ 5 h 22"/>
              <a:gd name="T8" fmla="*/ 11 w 12"/>
              <a:gd name="T9" fmla="*/ 4 h 22"/>
              <a:gd name="T10" fmla="*/ 7 w 12"/>
              <a:gd name="T11" fmla="*/ 2 h 22"/>
              <a:gd name="T12" fmla="*/ 7 w 12"/>
              <a:gd name="T13" fmla="*/ 0 h 22"/>
              <a:gd name="T14" fmla="*/ 5 w 12"/>
              <a:gd name="T15" fmla="*/ 0 h 22"/>
              <a:gd name="T16" fmla="*/ 5 w 12"/>
              <a:gd name="T17" fmla="*/ 2 h 22"/>
              <a:gd name="T18" fmla="*/ 0 w 12"/>
              <a:gd name="T19" fmla="*/ 7 h 22"/>
              <a:gd name="T20" fmla="*/ 6 w 12"/>
              <a:gd name="T21" fmla="*/ 11 h 22"/>
              <a:gd name="T22" fmla="*/ 9 w 12"/>
              <a:gd name="T23" fmla="*/ 15 h 22"/>
              <a:gd name="T24" fmla="*/ 5 w 12"/>
              <a:gd name="T25" fmla="*/ 17 h 22"/>
              <a:gd name="T26" fmla="*/ 1 w 12"/>
              <a:gd name="T27" fmla="*/ 17 h 22"/>
              <a:gd name="T28" fmla="*/ 0 w 12"/>
              <a:gd name="T29" fmla="*/ 19 h 22"/>
              <a:gd name="T30" fmla="*/ 5 w 12"/>
              <a:gd name="T31" fmla="*/ 19 h 22"/>
              <a:gd name="T32" fmla="*/ 5 w 12"/>
              <a:gd name="T33" fmla="*/ 22 h 22"/>
              <a:gd name="T34" fmla="*/ 7 w 12"/>
              <a:gd name="T35" fmla="*/ 22 h 22"/>
              <a:gd name="T36" fmla="*/ 7 w 12"/>
              <a:gd name="T37" fmla="*/ 19 h 22"/>
              <a:gd name="T38" fmla="*/ 12 w 12"/>
              <a:gd name="T39" fmla="*/ 15 h 22"/>
              <a:gd name="T40" fmla="*/ 7 w 12"/>
              <a:gd name="T41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" h="22">
                <a:moveTo>
                  <a:pt x="7" y="10"/>
                </a:moveTo>
                <a:cubicBezTo>
                  <a:pt x="4" y="8"/>
                  <a:pt x="3" y="8"/>
                  <a:pt x="3" y="7"/>
                </a:cubicBezTo>
                <a:cubicBezTo>
                  <a:pt x="3" y="5"/>
                  <a:pt x="4" y="4"/>
                  <a:pt x="6" y="4"/>
                </a:cubicBezTo>
                <a:cubicBezTo>
                  <a:pt x="9" y="4"/>
                  <a:pt x="10" y="5"/>
                  <a:pt x="11" y="5"/>
                </a:cubicBezTo>
                <a:cubicBezTo>
                  <a:pt x="11" y="5"/>
                  <a:pt x="11" y="4"/>
                  <a:pt x="11" y="4"/>
                </a:cubicBezTo>
                <a:cubicBezTo>
                  <a:pt x="10" y="3"/>
                  <a:pt x="9" y="2"/>
                  <a:pt x="7" y="2"/>
                </a:cubicBezTo>
                <a:cubicBezTo>
                  <a:pt x="7" y="1"/>
                  <a:pt x="7" y="0"/>
                  <a:pt x="7" y="0"/>
                </a:cubicBezTo>
                <a:cubicBezTo>
                  <a:pt x="6" y="0"/>
                  <a:pt x="6" y="0"/>
                  <a:pt x="5" y="0"/>
                </a:cubicBezTo>
                <a:cubicBezTo>
                  <a:pt x="5" y="0"/>
                  <a:pt x="5" y="1"/>
                  <a:pt x="5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0"/>
                  <a:pt x="6" y="11"/>
                </a:cubicBezTo>
                <a:cubicBezTo>
                  <a:pt x="8" y="12"/>
                  <a:pt x="9" y="13"/>
                  <a:pt x="9" y="15"/>
                </a:cubicBezTo>
                <a:cubicBezTo>
                  <a:pt x="9" y="16"/>
                  <a:pt x="8" y="17"/>
                  <a:pt x="5" y="17"/>
                </a:cubicBezTo>
                <a:cubicBezTo>
                  <a:pt x="4" y="17"/>
                  <a:pt x="2" y="17"/>
                  <a:pt x="1" y="17"/>
                </a:cubicBezTo>
                <a:cubicBezTo>
                  <a:pt x="0" y="17"/>
                  <a:pt x="0" y="18"/>
                  <a:pt x="0" y="19"/>
                </a:cubicBezTo>
                <a:cubicBezTo>
                  <a:pt x="1" y="19"/>
                  <a:pt x="3" y="19"/>
                  <a:pt x="5" y="19"/>
                </a:cubicBezTo>
                <a:cubicBezTo>
                  <a:pt x="5" y="20"/>
                  <a:pt x="5" y="21"/>
                  <a:pt x="5" y="22"/>
                </a:cubicBezTo>
                <a:cubicBezTo>
                  <a:pt x="6" y="22"/>
                  <a:pt x="6" y="22"/>
                  <a:pt x="7" y="22"/>
                </a:cubicBezTo>
                <a:cubicBezTo>
                  <a:pt x="7" y="21"/>
                  <a:pt x="7" y="20"/>
                  <a:pt x="7" y="19"/>
                </a:cubicBezTo>
                <a:cubicBezTo>
                  <a:pt x="10" y="19"/>
                  <a:pt x="12" y="17"/>
                  <a:pt x="12" y="15"/>
                </a:cubicBezTo>
                <a:cubicBezTo>
                  <a:pt x="12" y="13"/>
                  <a:pt x="10" y="11"/>
                  <a:pt x="7" y="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Freeform 204"/>
          <p:cNvSpPr/>
          <p:nvPr/>
        </p:nvSpPr>
        <p:spPr bwMode="auto">
          <a:xfrm>
            <a:off x="9012652" y="1222377"/>
            <a:ext cx="265078" cy="166688"/>
          </a:xfrm>
          <a:custGeom>
            <a:avLst/>
            <a:gdLst>
              <a:gd name="T0" fmla="*/ 45 w 91"/>
              <a:gd name="T1" fmla="*/ 0 h 57"/>
              <a:gd name="T2" fmla="*/ 0 w 91"/>
              <a:gd name="T3" fmla="*/ 31 h 57"/>
              <a:gd name="T4" fmla="*/ 45 w 91"/>
              <a:gd name="T5" fmla="*/ 30 h 57"/>
              <a:gd name="T6" fmla="*/ 45 w 91"/>
              <a:gd name="T7" fmla="*/ 30 h 57"/>
              <a:gd name="T8" fmla="*/ 46 w 91"/>
              <a:gd name="T9" fmla="*/ 30 h 57"/>
              <a:gd name="T10" fmla="*/ 46 w 91"/>
              <a:gd name="T11" fmla="*/ 31 h 57"/>
              <a:gd name="T12" fmla="*/ 47 w 91"/>
              <a:gd name="T13" fmla="*/ 31 h 57"/>
              <a:gd name="T14" fmla="*/ 48 w 91"/>
              <a:gd name="T15" fmla="*/ 31 h 57"/>
              <a:gd name="T16" fmla="*/ 78 w 91"/>
              <a:gd name="T17" fmla="*/ 57 h 57"/>
              <a:gd name="T18" fmla="*/ 91 w 91"/>
              <a:gd name="T19" fmla="*/ 34 h 57"/>
              <a:gd name="T20" fmla="*/ 45 w 91"/>
              <a:gd name="T2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57">
                <a:moveTo>
                  <a:pt x="45" y="0"/>
                </a:moveTo>
                <a:cubicBezTo>
                  <a:pt x="21" y="0"/>
                  <a:pt x="2" y="14"/>
                  <a:pt x="0" y="31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6" y="30"/>
                  <a:pt x="46" y="30"/>
                </a:cubicBezTo>
                <a:cubicBezTo>
                  <a:pt x="46" y="30"/>
                  <a:pt x="46" y="31"/>
                  <a:pt x="46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8" y="31"/>
                  <a:pt x="48" y="31"/>
                </a:cubicBezTo>
                <a:cubicBezTo>
                  <a:pt x="78" y="57"/>
                  <a:pt x="78" y="57"/>
                  <a:pt x="78" y="57"/>
                </a:cubicBezTo>
                <a:cubicBezTo>
                  <a:pt x="86" y="51"/>
                  <a:pt x="91" y="43"/>
                  <a:pt x="91" y="34"/>
                </a:cubicBezTo>
                <a:cubicBezTo>
                  <a:pt x="91" y="16"/>
                  <a:pt x="70" y="0"/>
                  <a:pt x="4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206"/>
          <p:cNvSpPr/>
          <p:nvPr/>
        </p:nvSpPr>
        <p:spPr bwMode="auto">
          <a:xfrm>
            <a:off x="9106303" y="1338264"/>
            <a:ext cx="112698" cy="82550"/>
          </a:xfrm>
          <a:custGeom>
            <a:avLst/>
            <a:gdLst>
              <a:gd name="T0" fmla="*/ 0 w 39"/>
              <a:gd name="T1" fmla="*/ 27 h 28"/>
              <a:gd name="T2" fmla="*/ 13 w 39"/>
              <a:gd name="T3" fmla="*/ 28 h 28"/>
              <a:gd name="T4" fmla="*/ 39 w 39"/>
              <a:gd name="T5" fmla="*/ 22 h 28"/>
              <a:gd name="T6" fmla="*/ 14 w 39"/>
              <a:gd name="T7" fmla="*/ 0 h 28"/>
              <a:gd name="T8" fmla="*/ 0 w 3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28">
                <a:moveTo>
                  <a:pt x="0" y="27"/>
                </a:moveTo>
                <a:cubicBezTo>
                  <a:pt x="5" y="28"/>
                  <a:pt x="9" y="28"/>
                  <a:pt x="13" y="28"/>
                </a:cubicBezTo>
                <a:cubicBezTo>
                  <a:pt x="23" y="28"/>
                  <a:pt x="32" y="26"/>
                  <a:pt x="39" y="22"/>
                </a:cubicBezTo>
                <a:cubicBezTo>
                  <a:pt x="14" y="0"/>
                  <a:pt x="14" y="0"/>
                  <a:pt x="14" y="0"/>
                </a:cubicBezTo>
                <a:lnTo>
                  <a:pt x="0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207"/>
          <p:cNvSpPr/>
          <p:nvPr/>
        </p:nvSpPr>
        <p:spPr bwMode="auto">
          <a:xfrm>
            <a:off x="8949161" y="1373189"/>
            <a:ext cx="109523" cy="79375"/>
          </a:xfrm>
          <a:custGeom>
            <a:avLst/>
            <a:gdLst>
              <a:gd name="T0" fmla="*/ 25 w 38"/>
              <a:gd name="T1" fmla="*/ 27 h 27"/>
              <a:gd name="T2" fmla="*/ 38 w 38"/>
              <a:gd name="T3" fmla="*/ 0 h 27"/>
              <a:gd name="T4" fmla="*/ 0 w 38"/>
              <a:gd name="T5" fmla="*/ 1 h 27"/>
              <a:gd name="T6" fmla="*/ 25 w 38"/>
              <a:gd name="T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27">
                <a:moveTo>
                  <a:pt x="25" y="27"/>
                </a:moveTo>
                <a:cubicBezTo>
                  <a:pt x="38" y="0"/>
                  <a:pt x="38" y="0"/>
                  <a:pt x="38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12"/>
                  <a:pt x="11" y="22"/>
                  <a:pt x="25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8"/>
          <p:cNvSpPr>
            <a:spLocks noEditPoints="1"/>
          </p:cNvSpPr>
          <p:nvPr/>
        </p:nvSpPr>
        <p:spPr bwMode="auto">
          <a:xfrm>
            <a:off x="8890431" y="960439"/>
            <a:ext cx="457141" cy="558800"/>
          </a:xfrm>
          <a:custGeom>
            <a:avLst/>
            <a:gdLst>
              <a:gd name="T0" fmla="*/ 157 w 157"/>
              <a:gd name="T1" fmla="*/ 63 h 192"/>
              <a:gd name="T2" fmla="*/ 156 w 157"/>
              <a:gd name="T3" fmla="*/ 62 h 192"/>
              <a:gd name="T4" fmla="*/ 156 w 157"/>
              <a:gd name="T5" fmla="*/ 62 h 192"/>
              <a:gd name="T6" fmla="*/ 105 w 157"/>
              <a:gd name="T7" fmla="*/ 9 h 192"/>
              <a:gd name="T8" fmla="*/ 102 w 157"/>
              <a:gd name="T9" fmla="*/ 8 h 192"/>
              <a:gd name="T10" fmla="*/ 62 w 157"/>
              <a:gd name="T11" fmla="*/ 8 h 192"/>
              <a:gd name="T12" fmla="*/ 66 w 157"/>
              <a:gd name="T13" fmla="*/ 60 h 192"/>
              <a:gd name="T14" fmla="*/ 34 w 157"/>
              <a:gd name="T15" fmla="*/ 60 h 192"/>
              <a:gd name="T16" fmla="*/ 38 w 157"/>
              <a:gd name="T17" fmla="*/ 30 h 192"/>
              <a:gd name="T18" fmla="*/ 42 w 157"/>
              <a:gd name="T19" fmla="*/ 60 h 192"/>
              <a:gd name="T20" fmla="*/ 59 w 157"/>
              <a:gd name="T21" fmla="*/ 60 h 192"/>
              <a:gd name="T22" fmla="*/ 49 w 157"/>
              <a:gd name="T23" fmla="*/ 8 h 192"/>
              <a:gd name="T24" fmla="*/ 62 w 157"/>
              <a:gd name="T25" fmla="*/ 8 h 192"/>
              <a:gd name="T26" fmla="*/ 33 w 157"/>
              <a:gd name="T27" fmla="*/ 8 h 192"/>
              <a:gd name="T28" fmla="*/ 19 w 157"/>
              <a:gd name="T29" fmla="*/ 8 h 192"/>
              <a:gd name="T30" fmla="*/ 0 w 157"/>
              <a:gd name="T31" fmla="*/ 12 h 192"/>
              <a:gd name="T32" fmla="*/ 4 w 157"/>
              <a:gd name="T33" fmla="*/ 192 h 192"/>
              <a:gd name="T34" fmla="*/ 157 w 157"/>
              <a:gd name="T35" fmla="*/ 189 h 192"/>
              <a:gd name="T36" fmla="*/ 157 w 157"/>
              <a:gd name="T37" fmla="*/ 64 h 192"/>
              <a:gd name="T38" fmla="*/ 45 w 157"/>
              <a:gd name="T39" fmla="*/ 177 h 192"/>
              <a:gd name="T40" fmla="*/ 13 w 157"/>
              <a:gd name="T41" fmla="*/ 137 h 192"/>
              <a:gd name="T42" fmla="*/ 65 w 157"/>
              <a:gd name="T43" fmla="*/ 134 h 192"/>
              <a:gd name="T44" fmla="*/ 68 w 157"/>
              <a:gd name="T45" fmla="*/ 136 h 192"/>
              <a:gd name="T46" fmla="*/ 50 w 157"/>
              <a:gd name="T47" fmla="*/ 175 h 192"/>
              <a:gd name="T48" fmla="*/ 123 w 157"/>
              <a:gd name="T49" fmla="*/ 155 h 192"/>
              <a:gd name="T50" fmla="*/ 121 w 157"/>
              <a:gd name="T51" fmla="*/ 156 h 192"/>
              <a:gd name="T52" fmla="*/ 68 w 157"/>
              <a:gd name="T53" fmla="*/ 163 h 192"/>
              <a:gd name="T54" fmla="*/ 65 w 157"/>
              <a:gd name="T55" fmla="*/ 157 h 192"/>
              <a:gd name="T56" fmla="*/ 38 w 157"/>
              <a:gd name="T57" fmla="*/ 129 h 192"/>
              <a:gd name="T58" fmla="*/ 34 w 157"/>
              <a:gd name="T59" fmla="*/ 125 h 192"/>
              <a:gd name="T60" fmla="*/ 87 w 157"/>
              <a:gd name="T61" fmla="*/ 83 h 192"/>
              <a:gd name="T62" fmla="*/ 123 w 157"/>
              <a:gd name="T63" fmla="*/ 155 h 192"/>
              <a:gd name="T64" fmla="*/ 106 w 157"/>
              <a:gd name="T65" fmla="*/ 22 h 192"/>
              <a:gd name="T66" fmla="*/ 106 w 157"/>
              <a:gd name="T67" fmla="*/ 6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" h="192">
                <a:moveTo>
                  <a:pt x="157" y="64"/>
                </a:moveTo>
                <a:cubicBezTo>
                  <a:pt x="157" y="64"/>
                  <a:pt x="157" y="63"/>
                  <a:pt x="157" y="63"/>
                </a:cubicBezTo>
                <a:cubicBezTo>
                  <a:pt x="157" y="63"/>
                  <a:pt x="157" y="63"/>
                  <a:pt x="156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04" y="9"/>
                  <a:pt x="104" y="8"/>
                  <a:pt x="103" y="8"/>
                </a:cubicBezTo>
                <a:cubicBezTo>
                  <a:pt x="103" y="8"/>
                  <a:pt x="102" y="8"/>
                  <a:pt x="102" y="8"/>
                </a:cubicBezTo>
                <a:cubicBezTo>
                  <a:pt x="102" y="8"/>
                  <a:pt x="102" y="8"/>
                  <a:pt x="102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5" y="11"/>
                  <a:pt x="66" y="16"/>
                  <a:pt x="66" y="2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72"/>
                  <a:pt x="60" y="80"/>
                  <a:pt x="50" y="80"/>
                </a:cubicBezTo>
                <a:cubicBezTo>
                  <a:pt x="40" y="80"/>
                  <a:pt x="34" y="72"/>
                  <a:pt x="34" y="60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2"/>
                  <a:pt x="35" y="30"/>
                  <a:pt x="38" y="30"/>
                </a:cubicBezTo>
                <a:cubicBezTo>
                  <a:pt x="40" y="30"/>
                  <a:pt x="42" y="32"/>
                  <a:pt x="42" y="34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3"/>
                  <a:pt x="42" y="73"/>
                  <a:pt x="50" y="73"/>
                </a:cubicBezTo>
                <a:cubicBezTo>
                  <a:pt x="58" y="73"/>
                  <a:pt x="59" y="63"/>
                  <a:pt x="59" y="6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14"/>
                  <a:pt x="54" y="9"/>
                  <a:pt x="49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59" y="3"/>
                  <a:pt x="53" y="0"/>
                  <a:pt x="47" y="0"/>
                </a:cubicBezTo>
                <a:cubicBezTo>
                  <a:pt x="42" y="0"/>
                  <a:pt x="36" y="3"/>
                  <a:pt x="33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1"/>
                  <a:pt x="2" y="192"/>
                  <a:pt x="4" y="192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55" y="192"/>
                  <a:pt x="157" y="191"/>
                  <a:pt x="157" y="189"/>
                </a:cubicBezTo>
                <a:cubicBezTo>
                  <a:pt x="157" y="65"/>
                  <a:pt x="157" y="65"/>
                  <a:pt x="157" y="65"/>
                </a:cubicBezTo>
                <a:cubicBezTo>
                  <a:pt x="157" y="64"/>
                  <a:pt x="157" y="64"/>
                  <a:pt x="157" y="64"/>
                </a:cubicBezTo>
                <a:close/>
                <a:moveTo>
                  <a:pt x="47" y="177"/>
                </a:moveTo>
                <a:cubicBezTo>
                  <a:pt x="46" y="177"/>
                  <a:pt x="46" y="177"/>
                  <a:pt x="45" y="177"/>
                </a:cubicBezTo>
                <a:cubicBezTo>
                  <a:pt x="25" y="171"/>
                  <a:pt x="12" y="156"/>
                  <a:pt x="12" y="139"/>
                </a:cubicBezTo>
                <a:cubicBezTo>
                  <a:pt x="12" y="138"/>
                  <a:pt x="12" y="137"/>
                  <a:pt x="13" y="137"/>
                </a:cubicBezTo>
                <a:cubicBezTo>
                  <a:pt x="13" y="136"/>
                  <a:pt x="14" y="135"/>
                  <a:pt x="15" y="135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6" y="134"/>
                  <a:pt x="68" y="135"/>
                  <a:pt x="68" y="136"/>
                </a:cubicBezTo>
                <a:cubicBezTo>
                  <a:pt x="69" y="137"/>
                  <a:pt x="69" y="139"/>
                  <a:pt x="68" y="140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9" y="177"/>
                  <a:pt x="48" y="177"/>
                  <a:pt x="47" y="177"/>
                </a:cubicBezTo>
                <a:close/>
                <a:moveTo>
                  <a:pt x="123" y="155"/>
                </a:moveTo>
                <a:cubicBezTo>
                  <a:pt x="123" y="155"/>
                  <a:pt x="123" y="155"/>
                  <a:pt x="123" y="155"/>
                </a:cubicBezTo>
                <a:cubicBezTo>
                  <a:pt x="123" y="156"/>
                  <a:pt x="122" y="156"/>
                  <a:pt x="121" y="156"/>
                </a:cubicBezTo>
                <a:cubicBezTo>
                  <a:pt x="112" y="162"/>
                  <a:pt x="100" y="166"/>
                  <a:pt x="87" y="166"/>
                </a:cubicBezTo>
                <a:cubicBezTo>
                  <a:pt x="80" y="166"/>
                  <a:pt x="74" y="165"/>
                  <a:pt x="68" y="163"/>
                </a:cubicBezTo>
                <a:cubicBezTo>
                  <a:pt x="66" y="163"/>
                  <a:pt x="66" y="162"/>
                  <a:pt x="65" y="161"/>
                </a:cubicBezTo>
                <a:cubicBezTo>
                  <a:pt x="65" y="160"/>
                  <a:pt x="65" y="158"/>
                  <a:pt x="65" y="157"/>
                </a:cubicBezTo>
                <a:cubicBezTo>
                  <a:pt x="80" y="128"/>
                  <a:pt x="80" y="128"/>
                  <a:pt x="80" y="128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6" y="129"/>
                  <a:pt x="34" y="127"/>
                  <a:pt x="34" y="125"/>
                </a:cubicBezTo>
                <a:cubicBezTo>
                  <a:pt x="34" y="125"/>
                  <a:pt x="34" y="125"/>
                  <a:pt x="34" y="124"/>
                </a:cubicBezTo>
                <a:cubicBezTo>
                  <a:pt x="34" y="101"/>
                  <a:pt x="58" y="83"/>
                  <a:pt x="87" y="83"/>
                </a:cubicBezTo>
                <a:cubicBezTo>
                  <a:pt x="116" y="83"/>
                  <a:pt x="140" y="101"/>
                  <a:pt x="140" y="124"/>
                </a:cubicBezTo>
                <a:cubicBezTo>
                  <a:pt x="140" y="136"/>
                  <a:pt x="134" y="147"/>
                  <a:pt x="123" y="155"/>
                </a:cubicBezTo>
                <a:close/>
                <a:moveTo>
                  <a:pt x="106" y="61"/>
                </a:moveTo>
                <a:cubicBezTo>
                  <a:pt x="106" y="22"/>
                  <a:pt x="106" y="22"/>
                  <a:pt x="106" y="22"/>
                </a:cubicBezTo>
                <a:cubicBezTo>
                  <a:pt x="144" y="61"/>
                  <a:pt x="144" y="61"/>
                  <a:pt x="144" y="61"/>
                </a:cubicBezTo>
                <a:lnTo>
                  <a:pt x="106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/>
          <p:nvPr/>
        </p:nvSpPr>
        <p:spPr bwMode="auto">
          <a:xfrm>
            <a:off x="3212682" y="4792663"/>
            <a:ext cx="376189" cy="233363"/>
          </a:xfrm>
          <a:custGeom>
            <a:avLst/>
            <a:gdLst>
              <a:gd name="T0" fmla="*/ 95 w 148"/>
              <a:gd name="T1" fmla="*/ 0 h 92"/>
              <a:gd name="T2" fmla="*/ 0 w 148"/>
              <a:gd name="T3" fmla="*/ 0 h 92"/>
              <a:gd name="T4" fmla="*/ 96 w 148"/>
              <a:gd name="T5" fmla="*/ 92 h 92"/>
              <a:gd name="T6" fmla="*/ 148 w 148"/>
              <a:gd name="T7" fmla="*/ 77 h 92"/>
              <a:gd name="T8" fmla="*/ 95 w 148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92">
                <a:moveTo>
                  <a:pt x="95" y="0"/>
                </a:moveTo>
                <a:cubicBezTo>
                  <a:pt x="0" y="0"/>
                  <a:pt x="0" y="0"/>
                  <a:pt x="0" y="0"/>
                </a:cubicBezTo>
                <a:cubicBezTo>
                  <a:pt x="2" y="51"/>
                  <a:pt x="44" y="92"/>
                  <a:pt x="96" y="92"/>
                </a:cubicBezTo>
                <a:cubicBezTo>
                  <a:pt x="115" y="92"/>
                  <a:pt x="133" y="86"/>
                  <a:pt x="148" y="77"/>
                </a:cubicBezTo>
                <a:lnTo>
                  <a:pt x="9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6"/>
          <p:cNvSpPr/>
          <p:nvPr/>
        </p:nvSpPr>
        <p:spPr bwMode="auto">
          <a:xfrm>
            <a:off x="3212682" y="4538663"/>
            <a:ext cx="353966" cy="233363"/>
          </a:xfrm>
          <a:custGeom>
            <a:avLst/>
            <a:gdLst>
              <a:gd name="T0" fmla="*/ 96 w 139"/>
              <a:gd name="T1" fmla="*/ 92 h 92"/>
              <a:gd name="T2" fmla="*/ 139 w 139"/>
              <a:gd name="T3" fmla="*/ 11 h 92"/>
              <a:gd name="T4" fmla="*/ 96 w 139"/>
              <a:gd name="T5" fmla="*/ 0 h 92"/>
              <a:gd name="T6" fmla="*/ 0 w 139"/>
              <a:gd name="T7" fmla="*/ 92 h 92"/>
              <a:gd name="T8" fmla="*/ 96 w 139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92">
                <a:moveTo>
                  <a:pt x="96" y="92"/>
                </a:moveTo>
                <a:cubicBezTo>
                  <a:pt x="139" y="11"/>
                  <a:pt x="139" y="11"/>
                  <a:pt x="139" y="11"/>
                </a:cubicBezTo>
                <a:cubicBezTo>
                  <a:pt x="126" y="4"/>
                  <a:pt x="111" y="0"/>
                  <a:pt x="96" y="0"/>
                </a:cubicBezTo>
                <a:cubicBezTo>
                  <a:pt x="44" y="0"/>
                  <a:pt x="2" y="41"/>
                  <a:pt x="0" y="92"/>
                </a:cubicBezTo>
                <a:lnTo>
                  <a:pt x="96" y="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7"/>
          <p:cNvSpPr/>
          <p:nvPr/>
        </p:nvSpPr>
        <p:spPr bwMode="auto">
          <a:xfrm>
            <a:off x="3472998" y="4576763"/>
            <a:ext cx="226983" cy="398463"/>
          </a:xfrm>
          <a:custGeom>
            <a:avLst/>
            <a:gdLst>
              <a:gd name="T0" fmla="*/ 44 w 90"/>
              <a:gd name="T1" fmla="*/ 0 h 157"/>
              <a:gd name="T2" fmla="*/ 0 w 90"/>
              <a:gd name="T3" fmla="*/ 82 h 157"/>
              <a:gd name="T4" fmla="*/ 52 w 90"/>
              <a:gd name="T5" fmla="*/ 157 h 157"/>
              <a:gd name="T6" fmla="*/ 90 w 90"/>
              <a:gd name="T7" fmla="*/ 81 h 157"/>
              <a:gd name="T8" fmla="*/ 44 w 90"/>
              <a:gd name="T9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57">
                <a:moveTo>
                  <a:pt x="44" y="0"/>
                </a:moveTo>
                <a:cubicBezTo>
                  <a:pt x="0" y="82"/>
                  <a:pt x="0" y="82"/>
                  <a:pt x="0" y="82"/>
                </a:cubicBezTo>
                <a:cubicBezTo>
                  <a:pt x="52" y="157"/>
                  <a:pt x="52" y="157"/>
                  <a:pt x="52" y="157"/>
                </a:cubicBezTo>
                <a:cubicBezTo>
                  <a:pt x="75" y="139"/>
                  <a:pt x="90" y="112"/>
                  <a:pt x="90" y="81"/>
                </a:cubicBezTo>
                <a:cubicBezTo>
                  <a:pt x="90" y="47"/>
                  <a:pt x="71" y="17"/>
                  <a:pt x="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10792008" y="1752600"/>
            <a:ext cx="111111" cy="1111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9"/>
          <p:cNvSpPr/>
          <p:nvPr/>
        </p:nvSpPr>
        <p:spPr bwMode="auto">
          <a:xfrm>
            <a:off x="10679310" y="1887538"/>
            <a:ext cx="333332" cy="131763"/>
          </a:xfrm>
          <a:custGeom>
            <a:avLst/>
            <a:gdLst>
              <a:gd name="T0" fmla="*/ 131 w 131"/>
              <a:gd name="T1" fmla="*/ 51 h 52"/>
              <a:gd name="T2" fmla="*/ 66 w 131"/>
              <a:gd name="T3" fmla="*/ 0 h 52"/>
              <a:gd name="T4" fmla="*/ 0 w 131"/>
              <a:gd name="T5" fmla="*/ 51 h 52"/>
              <a:gd name="T6" fmla="*/ 0 w 131"/>
              <a:gd name="T7" fmla="*/ 52 h 52"/>
              <a:gd name="T8" fmla="*/ 131 w 131"/>
              <a:gd name="T9" fmla="*/ 52 h 52"/>
              <a:gd name="T10" fmla="*/ 131 w 131"/>
              <a:gd name="T1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52">
                <a:moveTo>
                  <a:pt x="131" y="51"/>
                </a:moveTo>
                <a:cubicBezTo>
                  <a:pt x="131" y="23"/>
                  <a:pt x="101" y="0"/>
                  <a:pt x="66" y="0"/>
                </a:cubicBezTo>
                <a:cubicBezTo>
                  <a:pt x="30" y="0"/>
                  <a:pt x="0" y="23"/>
                  <a:pt x="0" y="51"/>
                </a:cubicBezTo>
                <a:cubicBezTo>
                  <a:pt x="0" y="52"/>
                  <a:pt x="0" y="52"/>
                  <a:pt x="0" y="52"/>
                </a:cubicBezTo>
                <a:cubicBezTo>
                  <a:pt x="131" y="52"/>
                  <a:pt x="131" y="52"/>
                  <a:pt x="131" y="52"/>
                </a:cubicBezTo>
                <a:lnTo>
                  <a:pt x="131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0"/>
          <p:cNvSpPr/>
          <p:nvPr/>
        </p:nvSpPr>
        <p:spPr bwMode="auto">
          <a:xfrm>
            <a:off x="10609469" y="2073275"/>
            <a:ext cx="106349" cy="76200"/>
          </a:xfrm>
          <a:custGeom>
            <a:avLst/>
            <a:gdLst>
              <a:gd name="T0" fmla="*/ 36 w 42"/>
              <a:gd name="T1" fmla="*/ 0 h 30"/>
              <a:gd name="T2" fmla="*/ 0 w 42"/>
              <a:gd name="T3" fmla="*/ 0 h 30"/>
              <a:gd name="T4" fmla="*/ 12 w 42"/>
              <a:gd name="T5" fmla="*/ 30 h 30"/>
              <a:gd name="T6" fmla="*/ 42 w 42"/>
              <a:gd name="T7" fmla="*/ 30 h 30"/>
              <a:gd name="T8" fmla="*/ 36 w 42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30">
                <a:moveTo>
                  <a:pt x="36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1"/>
                  <a:pt x="5" y="21"/>
                  <a:pt x="1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38" y="21"/>
                  <a:pt x="36" y="10"/>
                  <a:pt x="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1"/>
          <p:cNvSpPr/>
          <p:nvPr/>
        </p:nvSpPr>
        <p:spPr bwMode="auto">
          <a:xfrm>
            <a:off x="10657088" y="2168525"/>
            <a:ext cx="109523" cy="61913"/>
          </a:xfrm>
          <a:custGeom>
            <a:avLst/>
            <a:gdLst>
              <a:gd name="T0" fmla="*/ 26 w 43"/>
              <a:gd name="T1" fmla="*/ 0 h 24"/>
              <a:gd name="T2" fmla="*/ 0 w 43"/>
              <a:gd name="T3" fmla="*/ 0 h 24"/>
              <a:gd name="T4" fmla="*/ 43 w 43"/>
              <a:gd name="T5" fmla="*/ 24 h 24"/>
              <a:gd name="T6" fmla="*/ 26 w 43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24">
                <a:moveTo>
                  <a:pt x="26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1"/>
                  <a:pt x="26" y="19"/>
                  <a:pt x="43" y="24"/>
                </a:cubicBezTo>
                <a:cubicBezTo>
                  <a:pt x="37" y="18"/>
                  <a:pt x="31" y="10"/>
                  <a:pt x="2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2"/>
          <p:cNvSpPr/>
          <p:nvPr/>
        </p:nvSpPr>
        <p:spPr bwMode="auto">
          <a:xfrm>
            <a:off x="10720580" y="2073275"/>
            <a:ext cx="114285" cy="76200"/>
          </a:xfrm>
          <a:custGeom>
            <a:avLst/>
            <a:gdLst>
              <a:gd name="T0" fmla="*/ 6 w 45"/>
              <a:gd name="T1" fmla="*/ 30 h 30"/>
              <a:gd name="T2" fmla="*/ 45 w 45"/>
              <a:gd name="T3" fmla="*/ 30 h 30"/>
              <a:gd name="T4" fmla="*/ 45 w 45"/>
              <a:gd name="T5" fmla="*/ 0 h 30"/>
              <a:gd name="T6" fmla="*/ 0 w 45"/>
              <a:gd name="T7" fmla="*/ 0 h 30"/>
              <a:gd name="T8" fmla="*/ 6 w 45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6" y="30"/>
                </a:moveTo>
                <a:cubicBezTo>
                  <a:pt x="45" y="30"/>
                  <a:pt x="45" y="30"/>
                  <a:pt x="45" y="30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1"/>
                  <a:pt x="3" y="21"/>
                  <a:pt x="6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3"/>
          <p:cNvSpPr/>
          <p:nvPr/>
        </p:nvSpPr>
        <p:spPr bwMode="auto">
          <a:xfrm>
            <a:off x="10745976" y="2168525"/>
            <a:ext cx="88888" cy="71438"/>
          </a:xfrm>
          <a:custGeom>
            <a:avLst/>
            <a:gdLst>
              <a:gd name="T0" fmla="*/ 35 w 35"/>
              <a:gd name="T1" fmla="*/ 28 h 28"/>
              <a:gd name="T2" fmla="*/ 35 w 35"/>
              <a:gd name="T3" fmla="*/ 0 h 28"/>
              <a:gd name="T4" fmla="*/ 0 w 35"/>
              <a:gd name="T5" fmla="*/ 0 h 28"/>
              <a:gd name="T6" fmla="*/ 35 w 35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28">
                <a:moveTo>
                  <a:pt x="35" y="28"/>
                </a:moveTo>
                <a:cubicBezTo>
                  <a:pt x="35" y="0"/>
                  <a:pt x="35" y="0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16"/>
                  <a:pt x="21" y="26"/>
                  <a:pt x="35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"/>
          <p:cNvSpPr/>
          <p:nvPr/>
        </p:nvSpPr>
        <p:spPr bwMode="auto">
          <a:xfrm>
            <a:off x="10857087" y="2073275"/>
            <a:ext cx="114285" cy="76200"/>
          </a:xfrm>
          <a:custGeom>
            <a:avLst/>
            <a:gdLst>
              <a:gd name="T0" fmla="*/ 39 w 45"/>
              <a:gd name="T1" fmla="*/ 30 h 30"/>
              <a:gd name="T2" fmla="*/ 45 w 45"/>
              <a:gd name="T3" fmla="*/ 0 h 30"/>
              <a:gd name="T4" fmla="*/ 0 w 45"/>
              <a:gd name="T5" fmla="*/ 0 h 30"/>
              <a:gd name="T6" fmla="*/ 0 w 45"/>
              <a:gd name="T7" fmla="*/ 30 h 30"/>
              <a:gd name="T8" fmla="*/ 39 w 45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9" y="30"/>
                </a:moveTo>
                <a:cubicBezTo>
                  <a:pt x="42" y="21"/>
                  <a:pt x="45" y="11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"/>
                  <a:pt x="0" y="30"/>
                  <a:pt x="0" y="30"/>
                </a:cubicBezTo>
                <a:lnTo>
                  <a:pt x="39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5"/>
          <p:cNvSpPr/>
          <p:nvPr/>
        </p:nvSpPr>
        <p:spPr bwMode="auto">
          <a:xfrm>
            <a:off x="10857087" y="2168525"/>
            <a:ext cx="88888" cy="71438"/>
          </a:xfrm>
          <a:custGeom>
            <a:avLst/>
            <a:gdLst>
              <a:gd name="T0" fmla="*/ 0 w 35"/>
              <a:gd name="T1" fmla="*/ 0 h 28"/>
              <a:gd name="T2" fmla="*/ 0 w 35"/>
              <a:gd name="T3" fmla="*/ 28 h 28"/>
              <a:gd name="T4" fmla="*/ 35 w 35"/>
              <a:gd name="T5" fmla="*/ 0 h 28"/>
              <a:gd name="T6" fmla="*/ 0 w 35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28">
                <a:moveTo>
                  <a:pt x="0" y="0"/>
                </a:moveTo>
                <a:cubicBezTo>
                  <a:pt x="0" y="28"/>
                  <a:pt x="0" y="28"/>
                  <a:pt x="0" y="28"/>
                </a:cubicBezTo>
                <a:cubicBezTo>
                  <a:pt x="14" y="26"/>
                  <a:pt x="27" y="16"/>
                  <a:pt x="3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6"/>
          <p:cNvSpPr/>
          <p:nvPr/>
        </p:nvSpPr>
        <p:spPr bwMode="auto">
          <a:xfrm>
            <a:off x="10979308" y="2073275"/>
            <a:ext cx="104761" cy="76200"/>
          </a:xfrm>
          <a:custGeom>
            <a:avLst/>
            <a:gdLst>
              <a:gd name="T0" fmla="*/ 5 w 41"/>
              <a:gd name="T1" fmla="*/ 0 h 30"/>
              <a:gd name="T2" fmla="*/ 0 w 41"/>
              <a:gd name="T3" fmla="*/ 30 h 30"/>
              <a:gd name="T4" fmla="*/ 29 w 41"/>
              <a:gd name="T5" fmla="*/ 30 h 30"/>
              <a:gd name="T6" fmla="*/ 41 w 41"/>
              <a:gd name="T7" fmla="*/ 0 h 30"/>
              <a:gd name="T8" fmla="*/ 5 w 41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30">
                <a:moveTo>
                  <a:pt x="5" y="0"/>
                </a:moveTo>
                <a:cubicBezTo>
                  <a:pt x="5" y="10"/>
                  <a:pt x="3" y="21"/>
                  <a:pt x="0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36" y="21"/>
                  <a:pt x="40" y="11"/>
                  <a:pt x="41" y="0"/>
                </a:cubicBezTo>
                <a:lnTo>
                  <a:pt x="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7"/>
          <p:cNvSpPr/>
          <p:nvPr/>
        </p:nvSpPr>
        <p:spPr bwMode="auto">
          <a:xfrm>
            <a:off x="10925340" y="2168525"/>
            <a:ext cx="109523" cy="61913"/>
          </a:xfrm>
          <a:custGeom>
            <a:avLst/>
            <a:gdLst>
              <a:gd name="T0" fmla="*/ 0 w 43"/>
              <a:gd name="T1" fmla="*/ 24 h 24"/>
              <a:gd name="T2" fmla="*/ 43 w 43"/>
              <a:gd name="T3" fmla="*/ 0 h 24"/>
              <a:gd name="T4" fmla="*/ 17 w 43"/>
              <a:gd name="T5" fmla="*/ 0 h 24"/>
              <a:gd name="T6" fmla="*/ 0 w 43"/>
              <a:gd name="T7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24">
                <a:moveTo>
                  <a:pt x="0" y="24"/>
                </a:moveTo>
                <a:cubicBezTo>
                  <a:pt x="17" y="19"/>
                  <a:pt x="32" y="11"/>
                  <a:pt x="4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10"/>
                  <a:pt x="7" y="18"/>
                  <a:pt x="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8"/>
          <p:cNvSpPr/>
          <p:nvPr/>
        </p:nvSpPr>
        <p:spPr bwMode="auto">
          <a:xfrm>
            <a:off x="2419036" y="4805363"/>
            <a:ext cx="223808" cy="220663"/>
          </a:xfrm>
          <a:custGeom>
            <a:avLst/>
            <a:gdLst>
              <a:gd name="T0" fmla="*/ 87 w 88"/>
              <a:gd name="T1" fmla="*/ 0 h 87"/>
              <a:gd name="T2" fmla="*/ 1 w 88"/>
              <a:gd name="T3" fmla="*/ 0 h 87"/>
              <a:gd name="T4" fmla="*/ 0 w 88"/>
              <a:gd name="T5" fmla="*/ 1 h 87"/>
              <a:gd name="T6" fmla="*/ 0 w 88"/>
              <a:gd name="T7" fmla="*/ 86 h 87"/>
              <a:gd name="T8" fmla="*/ 1 w 88"/>
              <a:gd name="T9" fmla="*/ 87 h 87"/>
              <a:gd name="T10" fmla="*/ 88 w 88"/>
              <a:gd name="T11" fmla="*/ 1 h 87"/>
              <a:gd name="T12" fmla="*/ 87 w 88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87">
                <a:moveTo>
                  <a:pt x="87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1" y="87"/>
                  <a:pt x="1" y="87"/>
                </a:cubicBezTo>
                <a:cubicBezTo>
                  <a:pt x="49" y="87"/>
                  <a:pt x="88" y="48"/>
                  <a:pt x="88" y="1"/>
                </a:cubicBezTo>
                <a:cubicBezTo>
                  <a:pt x="88" y="0"/>
                  <a:pt x="88" y="0"/>
                  <a:pt x="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9"/>
          <p:cNvSpPr/>
          <p:nvPr/>
        </p:nvSpPr>
        <p:spPr bwMode="auto">
          <a:xfrm>
            <a:off x="2274592" y="4740275"/>
            <a:ext cx="33333" cy="225425"/>
          </a:xfrm>
          <a:custGeom>
            <a:avLst/>
            <a:gdLst>
              <a:gd name="T0" fmla="*/ 0 w 13"/>
              <a:gd name="T1" fmla="*/ 84 h 89"/>
              <a:gd name="T2" fmla="*/ 13 w 13"/>
              <a:gd name="T3" fmla="*/ 89 h 89"/>
              <a:gd name="T4" fmla="*/ 13 w 13"/>
              <a:gd name="T5" fmla="*/ 4 h 89"/>
              <a:gd name="T6" fmla="*/ 0 w 13"/>
              <a:gd name="T7" fmla="*/ 0 h 89"/>
              <a:gd name="T8" fmla="*/ 0 w 13"/>
              <a:gd name="T9" fmla="*/ 8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89">
                <a:moveTo>
                  <a:pt x="0" y="84"/>
                </a:moveTo>
                <a:cubicBezTo>
                  <a:pt x="4" y="86"/>
                  <a:pt x="8" y="88"/>
                  <a:pt x="13" y="89"/>
                </a:cubicBezTo>
                <a:cubicBezTo>
                  <a:pt x="13" y="4"/>
                  <a:pt x="13" y="4"/>
                  <a:pt x="13" y="4"/>
                </a:cubicBezTo>
                <a:cubicBezTo>
                  <a:pt x="0" y="0"/>
                  <a:pt x="0" y="0"/>
                  <a:pt x="0" y="0"/>
                </a:cubicBezTo>
                <a:lnTo>
                  <a:pt x="0" y="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20"/>
          <p:cNvSpPr/>
          <p:nvPr/>
        </p:nvSpPr>
        <p:spPr bwMode="auto">
          <a:xfrm>
            <a:off x="2157132" y="4702175"/>
            <a:ext cx="44444" cy="187325"/>
          </a:xfrm>
          <a:custGeom>
            <a:avLst/>
            <a:gdLst>
              <a:gd name="T0" fmla="*/ 0 w 17"/>
              <a:gd name="T1" fmla="*/ 23 h 74"/>
              <a:gd name="T2" fmla="*/ 17 w 17"/>
              <a:gd name="T3" fmla="*/ 74 h 74"/>
              <a:gd name="T4" fmla="*/ 17 w 17"/>
              <a:gd name="T5" fmla="*/ 5 h 74"/>
              <a:gd name="T6" fmla="*/ 3 w 17"/>
              <a:gd name="T7" fmla="*/ 0 h 74"/>
              <a:gd name="T8" fmla="*/ 0 w 17"/>
              <a:gd name="T9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74">
                <a:moveTo>
                  <a:pt x="0" y="23"/>
                </a:moveTo>
                <a:cubicBezTo>
                  <a:pt x="0" y="42"/>
                  <a:pt x="7" y="60"/>
                  <a:pt x="17" y="74"/>
                </a:cubicBezTo>
                <a:cubicBezTo>
                  <a:pt x="17" y="5"/>
                  <a:pt x="17" y="5"/>
                  <a:pt x="17" y="5"/>
                </a:cubicBezTo>
                <a:cubicBezTo>
                  <a:pt x="3" y="0"/>
                  <a:pt x="3" y="0"/>
                  <a:pt x="3" y="0"/>
                </a:cubicBezTo>
                <a:cubicBezTo>
                  <a:pt x="1" y="7"/>
                  <a:pt x="0" y="15"/>
                  <a:pt x="0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1"/>
          <p:cNvSpPr/>
          <p:nvPr/>
        </p:nvSpPr>
        <p:spPr bwMode="auto">
          <a:xfrm>
            <a:off x="2173005" y="4564063"/>
            <a:ext cx="187301" cy="182563"/>
          </a:xfrm>
          <a:custGeom>
            <a:avLst/>
            <a:gdLst>
              <a:gd name="T0" fmla="*/ 41 w 74"/>
              <a:gd name="T1" fmla="*/ 0 h 72"/>
              <a:gd name="T2" fmla="*/ 0 w 74"/>
              <a:gd name="T3" fmla="*/ 47 h 72"/>
              <a:gd name="T4" fmla="*/ 74 w 74"/>
              <a:gd name="T5" fmla="*/ 72 h 72"/>
              <a:gd name="T6" fmla="*/ 41 w 74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72">
                <a:moveTo>
                  <a:pt x="41" y="0"/>
                </a:moveTo>
                <a:cubicBezTo>
                  <a:pt x="22" y="10"/>
                  <a:pt x="7" y="26"/>
                  <a:pt x="0" y="47"/>
                </a:cubicBezTo>
                <a:cubicBezTo>
                  <a:pt x="74" y="72"/>
                  <a:pt x="74" y="72"/>
                  <a:pt x="74" y="72"/>
                </a:cubicBezTo>
                <a:lnTo>
                  <a:pt x="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2"/>
          <p:cNvSpPr/>
          <p:nvPr/>
        </p:nvSpPr>
        <p:spPr bwMode="auto">
          <a:xfrm>
            <a:off x="2220624" y="4721225"/>
            <a:ext cx="33333" cy="219075"/>
          </a:xfrm>
          <a:custGeom>
            <a:avLst/>
            <a:gdLst>
              <a:gd name="T0" fmla="*/ 0 w 13"/>
              <a:gd name="T1" fmla="*/ 76 h 86"/>
              <a:gd name="T2" fmla="*/ 0 w 13"/>
              <a:gd name="T3" fmla="*/ 76 h 86"/>
              <a:gd name="T4" fmla="*/ 13 w 13"/>
              <a:gd name="T5" fmla="*/ 86 h 86"/>
              <a:gd name="T6" fmla="*/ 13 w 13"/>
              <a:gd name="T7" fmla="*/ 4 h 86"/>
              <a:gd name="T8" fmla="*/ 0 w 13"/>
              <a:gd name="T9" fmla="*/ 0 h 86"/>
              <a:gd name="T10" fmla="*/ 0 w 13"/>
              <a:gd name="T11" fmla="*/ 7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86">
                <a:moveTo>
                  <a:pt x="0" y="76"/>
                </a:moveTo>
                <a:cubicBezTo>
                  <a:pt x="0" y="76"/>
                  <a:pt x="0" y="76"/>
                  <a:pt x="0" y="76"/>
                </a:cubicBezTo>
                <a:cubicBezTo>
                  <a:pt x="4" y="80"/>
                  <a:pt x="8" y="83"/>
                  <a:pt x="13" y="86"/>
                </a:cubicBezTo>
                <a:cubicBezTo>
                  <a:pt x="13" y="4"/>
                  <a:pt x="13" y="4"/>
                  <a:pt x="13" y="4"/>
                </a:cubicBezTo>
                <a:cubicBezTo>
                  <a:pt x="0" y="0"/>
                  <a:pt x="0" y="0"/>
                  <a:pt x="0" y="0"/>
                </a:cubicBezTo>
                <a:lnTo>
                  <a:pt x="0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3"/>
          <p:cNvSpPr/>
          <p:nvPr/>
        </p:nvSpPr>
        <p:spPr bwMode="auto">
          <a:xfrm>
            <a:off x="2326973" y="4757738"/>
            <a:ext cx="53968" cy="220663"/>
          </a:xfrm>
          <a:custGeom>
            <a:avLst/>
            <a:gdLst>
              <a:gd name="T0" fmla="*/ 19 w 21"/>
              <a:gd name="T1" fmla="*/ 6 h 87"/>
              <a:gd name="T2" fmla="*/ 0 w 21"/>
              <a:gd name="T3" fmla="*/ 0 h 87"/>
              <a:gd name="T4" fmla="*/ 0 w 21"/>
              <a:gd name="T5" fmla="*/ 85 h 87"/>
              <a:gd name="T6" fmla="*/ 20 w 21"/>
              <a:gd name="T7" fmla="*/ 87 h 87"/>
              <a:gd name="T8" fmla="*/ 21 w 21"/>
              <a:gd name="T9" fmla="*/ 86 h 87"/>
              <a:gd name="T10" fmla="*/ 21 w 21"/>
              <a:gd name="T11" fmla="*/ 6 h 87"/>
              <a:gd name="T12" fmla="*/ 20 w 21"/>
              <a:gd name="T13" fmla="*/ 6 h 87"/>
              <a:gd name="T14" fmla="*/ 19 w 21"/>
              <a:gd name="T1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87">
                <a:moveTo>
                  <a:pt x="19" y="6"/>
                </a:moveTo>
                <a:cubicBezTo>
                  <a:pt x="0" y="0"/>
                  <a:pt x="0" y="0"/>
                  <a:pt x="0" y="0"/>
                </a:cubicBezTo>
                <a:cubicBezTo>
                  <a:pt x="0" y="85"/>
                  <a:pt x="0" y="85"/>
                  <a:pt x="0" y="85"/>
                </a:cubicBezTo>
                <a:cubicBezTo>
                  <a:pt x="6" y="86"/>
                  <a:pt x="13" y="87"/>
                  <a:pt x="20" y="87"/>
                </a:cubicBezTo>
                <a:cubicBezTo>
                  <a:pt x="20" y="87"/>
                  <a:pt x="21" y="87"/>
                  <a:pt x="21" y="8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6"/>
                  <a:pt x="20" y="6"/>
                </a:cubicBezTo>
                <a:cubicBezTo>
                  <a:pt x="20" y="6"/>
                  <a:pt x="19" y="6"/>
                  <a:pt x="19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4"/>
          <p:cNvSpPr/>
          <p:nvPr/>
        </p:nvSpPr>
        <p:spPr bwMode="auto">
          <a:xfrm>
            <a:off x="2295227" y="4538663"/>
            <a:ext cx="301586" cy="223838"/>
          </a:xfrm>
          <a:custGeom>
            <a:avLst/>
            <a:gdLst>
              <a:gd name="T0" fmla="*/ 119 w 119"/>
              <a:gd name="T1" fmla="*/ 87 h 88"/>
              <a:gd name="T2" fmla="*/ 33 w 119"/>
              <a:gd name="T3" fmla="*/ 0 h 88"/>
              <a:gd name="T4" fmla="*/ 0 w 119"/>
              <a:gd name="T5" fmla="*/ 6 h 88"/>
              <a:gd name="T6" fmla="*/ 36 w 119"/>
              <a:gd name="T7" fmla="*/ 83 h 88"/>
              <a:gd name="T8" fmla="*/ 36 w 119"/>
              <a:gd name="T9" fmla="*/ 86 h 88"/>
              <a:gd name="T10" fmla="*/ 37 w 119"/>
              <a:gd name="T11" fmla="*/ 88 h 88"/>
              <a:gd name="T12" fmla="*/ 118 w 119"/>
              <a:gd name="T13" fmla="*/ 88 h 88"/>
              <a:gd name="T14" fmla="*/ 119 w 119"/>
              <a:gd name="T1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88">
                <a:moveTo>
                  <a:pt x="119" y="87"/>
                </a:moveTo>
                <a:cubicBezTo>
                  <a:pt x="119" y="39"/>
                  <a:pt x="80" y="0"/>
                  <a:pt x="33" y="0"/>
                </a:cubicBezTo>
                <a:cubicBezTo>
                  <a:pt x="21" y="0"/>
                  <a:pt x="10" y="2"/>
                  <a:pt x="0" y="6"/>
                </a:cubicBezTo>
                <a:cubicBezTo>
                  <a:pt x="36" y="83"/>
                  <a:pt x="36" y="83"/>
                  <a:pt x="36" y="83"/>
                </a:cubicBezTo>
                <a:cubicBezTo>
                  <a:pt x="36" y="84"/>
                  <a:pt x="36" y="85"/>
                  <a:pt x="36" y="86"/>
                </a:cubicBezTo>
                <a:cubicBezTo>
                  <a:pt x="37" y="86"/>
                  <a:pt x="37" y="87"/>
                  <a:pt x="37" y="8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119" y="88"/>
                  <a:pt x="119" y="87"/>
                  <a:pt x="119" y="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5"/>
          <p:cNvSpPr/>
          <p:nvPr/>
        </p:nvSpPr>
        <p:spPr bwMode="auto">
          <a:xfrm>
            <a:off x="5342830" y="2860675"/>
            <a:ext cx="449204" cy="19050"/>
          </a:xfrm>
          <a:custGeom>
            <a:avLst/>
            <a:gdLst>
              <a:gd name="T0" fmla="*/ 4 w 177"/>
              <a:gd name="T1" fmla="*/ 8 h 8"/>
              <a:gd name="T2" fmla="*/ 173 w 177"/>
              <a:gd name="T3" fmla="*/ 8 h 8"/>
              <a:gd name="T4" fmla="*/ 177 w 177"/>
              <a:gd name="T5" fmla="*/ 4 h 8"/>
              <a:gd name="T6" fmla="*/ 173 w 177"/>
              <a:gd name="T7" fmla="*/ 0 h 8"/>
              <a:gd name="T8" fmla="*/ 4 w 177"/>
              <a:gd name="T9" fmla="*/ 0 h 8"/>
              <a:gd name="T10" fmla="*/ 0 w 177"/>
              <a:gd name="T11" fmla="*/ 4 h 8"/>
              <a:gd name="T12" fmla="*/ 4 w 177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8">
                <a:moveTo>
                  <a:pt x="4" y="8"/>
                </a:moveTo>
                <a:cubicBezTo>
                  <a:pt x="173" y="8"/>
                  <a:pt x="173" y="8"/>
                  <a:pt x="173" y="8"/>
                </a:cubicBezTo>
                <a:cubicBezTo>
                  <a:pt x="176" y="8"/>
                  <a:pt x="177" y="7"/>
                  <a:pt x="177" y="4"/>
                </a:cubicBezTo>
                <a:cubicBezTo>
                  <a:pt x="177" y="2"/>
                  <a:pt x="176" y="0"/>
                  <a:pt x="17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6"/>
          <p:cNvSpPr/>
          <p:nvPr/>
        </p:nvSpPr>
        <p:spPr bwMode="auto">
          <a:xfrm>
            <a:off x="5365052" y="2822575"/>
            <a:ext cx="404760" cy="19050"/>
          </a:xfrm>
          <a:custGeom>
            <a:avLst/>
            <a:gdLst>
              <a:gd name="T0" fmla="*/ 4 w 159"/>
              <a:gd name="T1" fmla="*/ 8 h 8"/>
              <a:gd name="T2" fmla="*/ 155 w 159"/>
              <a:gd name="T3" fmla="*/ 8 h 8"/>
              <a:gd name="T4" fmla="*/ 159 w 159"/>
              <a:gd name="T5" fmla="*/ 4 h 8"/>
              <a:gd name="T6" fmla="*/ 155 w 159"/>
              <a:gd name="T7" fmla="*/ 0 h 8"/>
              <a:gd name="T8" fmla="*/ 4 w 159"/>
              <a:gd name="T9" fmla="*/ 0 h 8"/>
              <a:gd name="T10" fmla="*/ 0 w 159"/>
              <a:gd name="T11" fmla="*/ 4 h 8"/>
              <a:gd name="T12" fmla="*/ 4 w 15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8">
                <a:moveTo>
                  <a:pt x="4" y="8"/>
                </a:moveTo>
                <a:cubicBezTo>
                  <a:pt x="155" y="8"/>
                  <a:pt x="155" y="8"/>
                  <a:pt x="155" y="8"/>
                </a:cubicBezTo>
                <a:cubicBezTo>
                  <a:pt x="157" y="8"/>
                  <a:pt x="159" y="6"/>
                  <a:pt x="159" y="4"/>
                </a:cubicBezTo>
                <a:cubicBezTo>
                  <a:pt x="159" y="2"/>
                  <a:pt x="157" y="0"/>
                  <a:pt x="155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7"/>
          <p:cNvSpPr/>
          <p:nvPr/>
        </p:nvSpPr>
        <p:spPr bwMode="auto">
          <a:xfrm>
            <a:off x="5388861" y="2786063"/>
            <a:ext cx="357141" cy="20638"/>
          </a:xfrm>
          <a:custGeom>
            <a:avLst/>
            <a:gdLst>
              <a:gd name="T0" fmla="*/ 4 w 141"/>
              <a:gd name="T1" fmla="*/ 8 h 8"/>
              <a:gd name="T2" fmla="*/ 137 w 141"/>
              <a:gd name="T3" fmla="*/ 8 h 8"/>
              <a:gd name="T4" fmla="*/ 141 w 141"/>
              <a:gd name="T5" fmla="*/ 4 h 8"/>
              <a:gd name="T6" fmla="*/ 137 w 141"/>
              <a:gd name="T7" fmla="*/ 0 h 8"/>
              <a:gd name="T8" fmla="*/ 4 w 141"/>
              <a:gd name="T9" fmla="*/ 0 h 8"/>
              <a:gd name="T10" fmla="*/ 0 w 141"/>
              <a:gd name="T11" fmla="*/ 4 h 8"/>
              <a:gd name="T12" fmla="*/ 4 w 141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8">
                <a:moveTo>
                  <a:pt x="4" y="8"/>
                </a:moveTo>
                <a:cubicBezTo>
                  <a:pt x="137" y="8"/>
                  <a:pt x="137" y="8"/>
                  <a:pt x="137" y="8"/>
                </a:cubicBezTo>
                <a:cubicBezTo>
                  <a:pt x="139" y="8"/>
                  <a:pt x="141" y="6"/>
                  <a:pt x="141" y="4"/>
                </a:cubicBezTo>
                <a:cubicBezTo>
                  <a:pt x="141" y="1"/>
                  <a:pt x="139" y="0"/>
                  <a:pt x="13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8"/>
          <p:cNvSpPr>
            <a:spLocks noEditPoints="1"/>
          </p:cNvSpPr>
          <p:nvPr/>
        </p:nvSpPr>
        <p:spPr bwMode="auto">
          <a:xfrm>
            <a:off x="5509496" y="2959100"/>
            <a:ext cx="114285" cy="111125"/>
          </a:xfrm>
          <a:custGeom>
            <a:avLst/>
            <a:gdLst>
              <a:gd name="T0" fmla="*/ 23 w 45"/>
              <a:gd name="T1" fmla="*/ 0 h 44"/>
              <a:gd name="T2" fmla="*/ 0 w 45"/>
              <a:gd name="T3" fmla="*/ 22 h 44"/>
              <a:gd name="T4" fmla="*/ 23 w 45"/>
              <a:gd name="T5" fmla="*/ 44 h 44"/>
              <a:gd name="T6" fmla="*/ 45 w 45"/>
              <a:gd name="T7" fmla="*/ 22 h 44"/>
              <a:gd name="T8" fmla="*/ 23 w 45"/>
              <a:gd name="T9" fmla="*/ 0 h 44"/>
              <a:gd name="T10" fmla="*/ 27 w 45"/>
              <a:gd name="T11" fmla="*/ 36 h 44"/>
              <a:gd name="T12" fmla="*/ 24 w 45"/>
              <a:gd name="T13" fmla="*/ 36 h 44"/>
              <a:gd name="T14" fmla="*/ 24 w 45"/>
              <a:gd name="T15" fmla="*/ 12 h 44"/>
              <a:gd name="T16" fmla="*/ 23 w 45"/>
              <a:gd name="T17" fmla="*/ 12 h 44"/>
              <a:gd name="T18" fmla="*/ 19 w 45"/>
              <a:gd name="T19" fmla="*/ 15 h 44"/>
              <a:gd name="T20" fmla="*/ 18 w 45"/>
              <a:gd name="T21" fmla="*/ 12 h 44"/>
              <a:gd name="T22" fmla="*/ 24 w 45"/>
              <a:gd name="T23" fmla="*/ 9 h 44"/>
              <a:gd name="T24" fmla="*/ 27 w 45"/>
              <a:gd name="T25" fmla="*/ 9 h 44"/>
              <a:gd name="T26" fmla="*/ 27 w 45"/>
              <a:gd name="T27" fmla="*/ 3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" h="44">
                <a:moveTo>
                  <a:pt x="23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3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3" y="0"/>
                </a:cubicBezTo>
                <a:close/>
                <a:moveTo>
                  <a:pt x="27" y="36"/>
                </a:moveTo>
                <a:cubicBezTo>
                  <a:pt x="24" y="36"/>
                  <a:pt x="24" y="36"/>
                  <a:pt x="24" y="36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2"/>
                  <a:pt x="18" y="12"/>
                  <a:pt x="18" y="12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9"/>
                  <a:pt x="27" y="9"/>
                  <a:pt x="27" y="9"/>
                </a:cubicBezTo>
                <a:lnTo>
                  <a:pt x="27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9"/>
          <p:cNvSpPr>
            <a:spLocks noEditPoints="1"/>
          </p:cNvSpPr>
          <p:nvPr/>
        </p:nvSpPr>
        <p:spPr bwMode="auto">
          <a:xfrm>
            <a:off x="5325370" y="2908300"/>
            <a:ext cx="487299" cy="212725"/>
          </a:xfrm>
          <a:custGeom>
            <a:avLst/>
            <a:gdLst>
              <a:gd name="T0" fmla="*/ 0 w 192"/>
              <a:gd name="T1" fmla="*/ 0 h 84"/>
              <a:gd name="T2" fmla="*/ 0 w 192"/>
              <a:gd name="T3" fmla="*/ 84 h 84"/>
              <a:gd name="T4" fmla="*/ 192 w 192"/>
              <a:gd name="T5" fmla="*/ 84 h 84"/>
              <a:gd name="T6" fmla="*/ 192 w 192"/>
              <a:gd name="T7" fmla="*/ 0 h 84"/>
              <a:gd name="T8" fmla="*/ 0 w 192"/>
              <a:gd name="T9" fmla="*/ 0 h 84"/>
              <a:gd name="T10" fmla="*/ 27 w 192"/>
              <a:gd name="T11" fmla="*/ 56 h 84"/>
              <a:gd name="T12" fmla="*/ 27 w 192"/>
              <a:gd name="T13" fmla="*/ 60 h 84"/>
              <a:gd name="T14" fmla="*/ 24 w 192"/>
              <a:gd name="T15" fmla="*/ 60 h 84"/>
              <a:gd name="T16" fmla="*/ 24 w 192"/>
              <a:gd name="T17" fmla="*/ 56 h 84"/>
              <a:gd name="T18" fmla="*/ 17 w 192"/>
              <a:gd name="T19" fmla="*/ 54 h 84"/>
              <a:gd name="T20" fmla="*/ 18 w 192"/>
              <a:gd name="T21" fmla="*/ 51 h 84"/>
              <a:gd name="T22" fmla="*/ 25 w 192"/>
              <a:gd name="T23" fmla="*/ 53 h 84"/>
              <a:gd name="T24" fmla="*/ 30 w 192"/>
              <a:gd name="T25" fmla="*/ 49 h 84"/>
              <a:gd name="T26" fmla="*/ 25 w 192"/>
              <a:gd name="T27" fmla="*/ 43 h 84"/>
              <a:gd name="T28" fmla="*/ 18 w 192"/>
              <a:gd name="T29" fmla="*/ 36 h 84"/>
              <a:gd name="T30" fmla="*/ 24 w 192"/>
              <a:gd name="T31" fmla="*/ 28 h 84"/>
              <a:gd name="T32" fmla="*/ 24 w 192"/>
              <a:gd name="T33" fmla="*/ 24 h 84"/>
              <a:gd name="T34" fmla="*/ 27 w 192"/>
              <a:gd name="T35" fmla="*/ 24 h 84"/>
              <a:gd name="T36" fmla="*/ 27 w 192"/>
              <a:gd name="T37" fmla="*/ 28 h 84"/>
              <a:gd name="T38" fmla="*/ 33 w 192"/>
              <a:gd name="T39" fmla="*/ 30 h 84"/>
              <a:gd name="T40" fmla="*/ 32 w 192"/>
              <a:gd name="T41" fmla="*/ 33 h 84"/>
              <a:gd name="T42" fmla="*/ 26 w 192"/>
              <a:gd name="T43" fmla="*/ 31 h 84"/>
              <a:gd name="T44" fmla="*/ 22 w 192"/>
              <a:gd name="T45" fmla="*/ 35 h 84"/>
              <a:gd name="T46" fmla="*/ 27 w 192"/>
              <a:gd name="T47" fmla="*/ 40 h 84"/>
              <a:gd name="T48" fmla="*/ 34 w 192"/>
              <a:gd name="T49" fmla="*/ 48 h 84"/>
              <a:gd name="T50" fmla="*/ 27 w 192"/>
              <a:gd name="T51" fmla="*/ 56 h 84"/>
              <a:gd name="T52" fmla="*/ 96 w 192"/>
              <a:gd name="T53" fmla="*/ 72 h 84"/>
              <a:gd name="T54" fmla="*/ 65 w 192"/>
              <a:gd name="T55" fmla="*/ 42 h 84"/>
              <a:gd name="T56" fmla="*/ 96 w 192"/>
              <a:gd name="T57" fmla="*/ 12 h 84"/>
              <a:gd name="T58" fmla="*/ 126 w 192"/>
              <a:gd name="T59" fmla="*/ 42 h 84"/>
              <a:gd name="T60" fmla="*/ 96 w 192"/>
              <a:gd name="T61" fmla="*/ 72 h 84"/>
              <a:gd name="T62" fmla="*/ 168 w 192"/>
              <a:gd name="T63" fmla="*/ 56 h 84"/>
              <a:gd name="T64" fmla="*/ 168 w 192"/>
              <a:gd name="T65" fmla="*/ 60 h 84"/>
              <a:gd name="T66" fmla="*/ 165 w 192"/>
              <a:gd name="T67" fmla="*/ 60 h 84"/>
              <a:gd name="T68" fmla="*/ 165 w 192"/>
              <a:gd name="T69" fmla="*/ 56 h 84"/>
              <a:gd name="T70" fmla="*/ 159 w 192"/>
              <a:gd name="T71" fmla="*/ 54 h 84"/>
              <a:gd name="T72" fmla="*/ 160 w 192"/>
              <a:gd name="T73" fmla="*/ 51 h 84"/>
              <a:gd name="T74" fmla="*/ 166 w 192"/>
              <a:gd name="T75" fmla="*/ 53 h 84"/>
              <a:gd name="T76" fmla="*/ 171 w 192"/>
              <a:gd name="T77" fmla="*/ 49 h 84"/>
              <a:gd name="T78" fmla="*/ 166 w 192"/>
              <a:gd name="T79" fmla="*/ 43 h 84"/>
              <a:gd name="T80" fmla="*/ 159 w 192"/>
              <a:gd name="T81" fmla="*/ 36 h 84"/>
              <a:gd name="T82" fmla="*/ 166 w 192"/>
              <a:gd name="T83" fmla="*/ 28 h 84"/>
              <a:gd name="T84" fmla="*/ 166 w 192"/>
              <a:gd name="T85" fmla="*/ 24 h 84"/>
              <a:gd name="T86" fmla="*/ 168 w 192"/>
              <a:gd name="T87" fmla="*/ 24 h 84"/>
              <a:gd name="T88" fmla="*/ 168 w 192"/>
              <a:gd name="T89" fmla="*/ 28 h 84"/>
              <a:gd name="T90" fmla="*/ 174 w 192"/>
              <a:gd name="T91" fmla="*/ 30 h 84"/>
              <a:gd name="T92" fmla="*/ 173 w 192"/>
              <a:gd name="T93" fmla="*/ 33 h 84"/>
              <a:gd name="T94" fmla="*/ 167 w 192"/>
              <a:gd name="T95" fmla="*/ 31 h 84"/>
              <a:gd name="T96" fmla="*/ 163 w 192"/>
              <a:gd name="T97" fmla="*/ 35 h 84"/>
              <a:gd name="T98" fmla="*/ 168 w 192"/>
              <a:gd name="T99" fmla="*/ 40 h 84"/>
              <a:gd name="T100" fmla="*/ 175 w 192"/>
              <a:gd name="T101" fmla="*/ 48 h 84"/>
              <a:gd name="T102" fmla="*/ 168 w 192"/>
              <a:gd name="T103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84">
                <a:moveTo>
                  <a:pt x="0" y="0"/>
                </a:moveTo>
                <a:cubicBezTo>
                  <a:pt x="0" y="84"/>
                  <a:pt x="0" y="84"/>
                  <a:pt x="0" y="84"/>
                </a:cubicBezTo>
                <a:cubicBezTo>
                  <a:pt x="192" y="84"/>
                  <a:pt x="192" y="84"/>
                  <a:pt x="192" y="84"/>
                </a:cubicBezTo>
                <a:cubicBezTo>
                  <a:pt x="192" y="0"/>
                  <a:pt x="192" y="0"/>
                  <a:pt x="192" y="0"/>
                </a:cubicBezTo>
                <a:lnTo>
                  <a:pt x="0" y="0"/>
                </a:lnTo>
                <a:close/>
                <a:moveTo>
                  <a:pt x="27" y="56"/>
                </a:moveTo>
                <a:cubicBezTo>
                  <a:pt x="27" y="60"/>
                  <a:pt x="27" y="60"/>
                  <a:pt x="27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56"/>
                  <a:pt x="24" y="56"/>
                  <a:pt x="24" y="56"/>
                </a:cubicBezTo>
                <a:cubicBezTo>
                  <a:pt x="22" y="56"/>
                  <a:pt x="19" y="55"/>
                  <a:pt x="17" y="54"/>
                </a:cubicBezTo>
                <a:cubicBezTo>
                  <a:pt x="18" y="51"/>
                  <a:pt x="18" y="51"/>
                  <a:pt x="18" y="51"/>
                </a:cubicBezTo>
                <a:cubicBezTo>
                  <a:pt x="20" y="52"/>
                  <a:pt x="22" y="53"/>
                  <a:pt x="25" y="53"/>
                </a:cubicBezTo>
                <a:cubicBezTo>
                  <a:pt x="28" y="53"/>
                  <a:pt x="30" y="51"/>
                  <a:pt x="30" y="49"/>
                </a:cubicBezTo>
                <a:cubicBezTo>
                  <a:pt x="30" y="46"/>
                  <a:pt x="28" y="45"/>
                  <a:pt x="25" y="43"/>
                </a:cubicBezTo>
                <a:cubicBezTo>
                  <a:pt x="21" y="41"/>
                  <a:pt x="18" y="39"/>
                  <a:pt x="18" y="36"/>
                </a:cubicBezTo>
                <a:cubicBezTo>
                  <a:pt x="18" y="32"/>
                  <a:pt x="20" y="29"/>
                  <a:pt x="24" y="28"/>
                </a:cubicBezTo>
                <a:cubicBezTo>
                  <a:pt x="24" y="24"/>
                  <a:pt x="24" y="24"/>
                  <a:pt x="24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8"/>
                  <a:pt x="27" y="28"/>
                  <a:pt x="27" y="28"/>
                </a:cubicBezTo>
                <a:cubicBezTo>
                  <a:pt x="30" y="28"/>
                  <a:pt x="32" y="29"/>
                  <a:pt x="33" y="30"/>
                </a:cubicBezTo>
                <a:cubicBezTo>
                  <a:pt x="32" y="33"/>
                  <a:pt x="32" y="33"/>
                  <a:pt x="32" y="33"/>
                </a:cubicBezTo>
                <a:cubicBezTo>
                  <a:pt x="31" y="32"/>
                  <a:pt x="29" y="31"/>
                  <a:pt x="26" y="31"/>
                </a:cubicBezTo>
                <a:cubicBezTo>
                  <a:pt x="23" y="31"/>
                  <a:pt x="22" y="33"/>
                  <a:pt x="22" y="35"/>
                </a:cubicBezTo>
                <a:cubicBezTo>
                  <a:pt x="22" y="37"/>
                  <a:pt x="23" y="39"/>
                  <a:pt x="27" y="40"/>
                </a:cubicBezTo>
                <a:cubicBezTo>
                  <a:pt x="32" y="42"/>
                  <a:pt x="34" y="44"/>
                  <a:pt x="34" y="48"/>
                </a:cubicBezTo>
                <a:cubicBezTo>
                  <a:pt x="34" y="52"/>
                  <a:pt x="32" y="55"/>
                  <a:pt x="27" y="56"/>
                </a:cubicBezTo>
                <a:close/>
                <a:moveTo>
                  <a:pt x="96" y="72"/>
                </a:moveTo>
                <a:cubicBezTo>
                  <a:pt x="79" y="72"/>
                  <a:pt x="65" y="59"/>
                  <a:pt x="65" y="42"/>
                </a:cubicBezTo>
                <a:cubicBezTo>
                  <a:pt x="65" y="26"/>
                  <a:pt x="79" y="12"/>
                  <a:pt x="96" y="12"/>
                </a:cubicBezTo>
                <a:cubicBezTo>
                  <a:pt x="112" y="12"/>
                  <a:pt x="126" y="26"/>
                  <a:pt x="126" y="42"/>
                </a:cubicBezTo>
                <a:cubicBezTo>
                  <a:pt x="126" y="59"/>
                  <a:pt x="112" y="72"/>
                  <a:pt x="96" y="72"/>
                </a:cubicBezTo>
                <a:close/>
                <a:moveTo>
                  <a:pt x="168" y="56"/>
                </a:moveTo>
                <a:cubicBezTo>
                  <a:pt x="168" y="60"/>
                  <a:pt x="168" y="60"/>
                  <a:pt x="168" y="60"/>
                </a:cubicBezTo>
                <a:cubicBezTo>
                  <a:pt x="165" y="60"/>
                  <a:pt x="165" y="60"/>
                  <a:pt x="165" y="60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63" y="56"/>
                  <a:pt x="160" y="55"/>
                  <a:pt x="159" y="54"/>
                </a:cubicBezTo>
                <a:cubicBezTo>
                  <a:pt x="160" y="51"/>
                  <a:pt x="160" y="51"/>
                  <a:pt x="160" y="51"/>
                </a:cubicBezTo>
                <a:cubicBezTo>
                  <a:pt x="161" y="52"/>
                  <a:pt x="164" y="53"/>
                  <a:pt x="166" y="53"/>
                </a:cubicBezTo>
                <a:cubicBezTo>
                  <a:pt x="169" y="53"/>
                  <a:pt x="171" y="51"/>
                  <a:pt x="171" y="49"/>
                </a:cubicBezTo>
                <a:cubicBezTo>
                  <a:pt x="171" y="46"/>
                  <a:pt x="170" y="45"/>
                  <a:pt x="166" y="43"/>
                </a:cubicBezTo>
                <a:cubicBezTo>
                  <a:pt x="162" y="41"/>
                  <a:pt x="159" y="39"/>
                  <a:pt x="159" y="36"/>
                </a:cubicBezTo>
                <a:cubicBezTo>
                  <a:pt x="159" y="32"/>
                  <a:pt x="162" y="29"/>
                  <a:pt x="166" y="28"/>
                </a:cubicBezTo>
                <a:cubicBezTo>
                  <a:pt x="166" y="24"/>
                  <a:pt x="166" y="24"/>
                  <a:pt x="166" y="24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71" y="28"/>
                  <a:pt x="173" y="29"/>
                  <a:pt x="174" y="30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2" y="32"/>
                  <a:pt x="170" y="31"/>
                  <a:pt x="167" y="31"/>
                </a:cubicBezTo>
                <a:cubicBezTo>
                  <a:pt x="164" y="31"/>
                  <a:pt x="163" y="33"/>
                  <a:pt x="163" y="35"/>
                </a:cubicBezTo>
                <a:cubicBezTo>
                  <a:pt x="163" y="37"/>
                  <a:pt x="164" y="39"/>
                  <a:pt x="168" y="40"/>
                </a:cubicBezTo>
                <a:cubicBezTo>
                  <a:pt x="173" y="42"/>
                  <a:pt x="175" y="44"/>
                  <a:pt x="175" y="48"/>
                </a:cubicBezTo>
                <a:cubicBezTo>
                  <a:pt x="175" y="52"/>
                  <a:pt x="173" y="55"/>
                  <a:pt x="168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30"/>
          <p:cNvSpPr/>
          <p:nvPr/>
        </p:nvSpPr>
        <p:spPr bwMode="auto">
          <a:xfrm>
            <a:off x="9814235" y="4699000"/>
            <a:ext cx="212697" cy="25400"/>
          </a:xfrm>
          <a:custGeom>
            <a:avLst/>
            <a:gdLst>
              <a:gd name="T0" fmla="*/ 81 w 84"/>
              <a:gd name="T1" fmla="*/ 0 h 10"/>
              <a:gd name="T2" fmla="*/ 81 w 84"/>
              <a:gd name="T3" fmla="*/ 0 h 10"/>
              <a:gd name="T4" fmla="*/ 3 w 84"/>
              <a:gd name="T5" fmla="*/ 0 h 10"/>
              <a:gd name="T6" fmla="*/ 0 w 84"/>
              <a:gd name="T7" fmla="*/ 10 h 10"/>
              <a:gd name="T8" fmla="*/ 84 w 84"/>
              <a:gd name="T9" fmla="*/ 10 h 10"/>
              <a:gd name="T10" fmla="*/ 81 w 84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10">
                <a:moveTo>
                  <a:pt x="81" y="0"/>
                </a:moveTo>
                <a:cubicBezTo>
                  <a:pt x="81" y="0"/>
                  <a:pt x="81" y="0"/>
                  <a:pt x="81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84" y="10"/>
                  <a:pt x="84" y="10"/>
                  <a:pt x="84" y="10"/>
                </a:cubicBezTo>
                <a:cubicBezTo>
                  <a:pt x="83" y="7"/>
                  <a:pt x="82" y="3"/>
                  <a:pt x="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31"/>
          <p:cNvSpPr/>
          <p:nvPr/>
        </p:nvSpPr>
        <p:spPr bwMode="auto">
          <a:xfrm>
            <a:off x="9804711" y="4745038"/>
            <a:ext cx="228570" cy="25400"/>
          </a:xfrm>
          <a:custGeom>
            <a:avLst/>
            <a:gdLst>
              <a:gd name="T0" fmla="*/ 89 w 90"/>
              <a:gd name="T1" fmla="*/ 0 h 10"/>
              <a:gd name="T2" fmla="*/ 2 w 90"/>
              <a:gd name="T3" fmla="*/ 0 h 10"/>
              <a:gd name="T4" fmla="*/ 0 w 90"/>
              <a:gd name="T5" fmla="*/ 10 h 10"/>
              <a:gd name="T6" fmla="*/ 90 w 90"/>
              <a:gd name="T7" fmla="*/ 10 h 10"/>
              <a:gd name="T8" fmla="*/ 89 w 9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">
                <a:moveTo>
                  <a:pt x="89" y="0"/>
                </a:moveTo>
                <a:cubicBezTo>
                  <a:pt x="2" y="0"/>
                  <a:pt x="2" y="0"/>
                  <a:pt x="2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90" y="10"/>
                  <a:pt x="90" y="10"/>
                  <a:pt x="90" y="10"/>
                </a:cubicBezTo>
                <a:cubicBezTo>
                  <a:pt x="90" y="7"/>
                  <a:pt x="90" y="4"/>
                  <a:pt x="8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32"/>
          <p:cNvSpPr/>
          <p:nvPr/>
        </p:nvSpPr>
        <p:spPr bwMode="auto">
          <a:xfrm>
            <a:off x="9823759" y="4651375"/>
            <a:ext cx="185713" cy="26988"/>
          </a:xfrm>
          <a:custGeom>
            <a:avLst/>
            <a:gdLst>
              <a:gd name="T0" fmla="*/ 67 w 73"/>
              <a:gd name="T1" fmla="*/ 0 h 11"/>
              <a:gd name="T2" fmla="*/ 66 w 73"/>
              <a:gd name="T3" fmla="*/ 1 h 11"/>
              <a:gd name="T4" fmla="*/ 3 w 73"/>
              <a:gd name="T5" fmla="*/ 1 h 11"/>
              <a:gd name="T6" fmla="*/ 0 w 73"/>
              <a:gd name="T7" fmla="*/ 11 h 11"/>
              <a:gd name="T8" fmla="*/ 73 w 73"/>
              <a:gd name="T9" fmla="*/ 11 h 11"/>
              <a:gd name="T10" fmla="*/ 67 w 73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11">
                <a:moveTo>
                  <a:pt x="67" y="0"/>
                </a:moveTo>
                <a:cubicBezTo>
                  <a:pt x="67" y="0"/>
                  <a:pt x="67" y="1"/>
                  <a:pt x="6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11"/>
                  <a:pt x="0" y="11"/>
                  <a:pt x="0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7"/>
                  <a:pt x="70" y="4"/>
                  <a:pt x="6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33"/>
          <p:cNvSpPr/>
          <p:nvPr/>
        </p:nvSpPr>
        <p:spPr bwMode="auto">
          <a:xfrm>
            <a:off x="9847568" y="4549775"/>
            <a:ext cx="85714" cy="34925"/>
          </a:xfrm>
          <a:custGeom>
            <a:avLst/>
            <a:gdLst>
              <a:gd name="T0" fmla="*/ 34 w 34"/>
              <a:gd name="T1" fmla="*/ 14 h 14"/>
              <a:gd name="T2" fmla="*/ 3 w 34"/>
              <a:gd name="T3" fmla="*/ 0 h 14"/>
              <a:gd name="T4" fmla="*/ 0 w 34"/>
              <a:gd name="T5" fmla="*/ 14 h 14"/>
              <a:gd name="T6" fmla="*/ 34 w 34"/>
              <a:gd name="T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14">
                <a:moveTo>
                  <a:pt x="34" y="14"/>
                </a:moveTo>
                <a:cubicBezTo>
                  <a:pt x="25" y="8"/>
                  <a:pt x="14" y="3"/>
                  <a:pt x="3" y="0"/>
                </a:cubicBezTo>
                <a:cubicBezTo>
                  <a:pt x="0" y="14"/>
                  <a:pt x="0" y="14"/>
                  <a:pt x="0" y="14"/>
                </a:cubicBezTo>
                <a:lnTo>
                  <a:pt x="34" y="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34"/>
          <p:cNvSpPr/>
          <p:nvPr/>
        </p:nvSpPr>
        <p:spPr bwMode="auto">
          <a:xfrm>
            <a:off x="9861854" y="4884738"/>
            <a:ext cx="150793" cy="26988"/>
          </a:xfrm>
          <a:custGeom>
            <a:avLst/>
            <a:gdLst>
              <a:gd name="T0" fmla="*/ 0 w 59"/>
              <a:gd name="T1" fmla="*/ 0 h 11"/>
              <a:gd name="T2" fmla="*/ 6 w 59"/>
              <a:gd name="T3" fmla="*/ 10 h 11"/>
              <a:gd name="T4" fmla="*/ 51 w 59"/>
              <a:gd name="T5" fmla="*/ 10 h 11"/>
              <a:gd name="T6" fmla="*/ 53 w 59"/>
              <a:gd name="T7" fmla="*/ 11 h 11"/>
              <a:gd name="T8" fmla="*/ 59 w 59"/>
              <a:gd name="T9" fmla="*/ 0 h 11"/>
              <a:gd name="T10" fmla="*/ 0 w 59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11">
                <a:moveTo>
                  <a:pt x="0" y="0"/>
                </a:moveTo>
                <a:cubicBezTo>
                  <a:pt x="6" y="10"/>
                  <a:pt x="6" y="10"/>
                  <a:pt x="6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2" y="10"/>
                  <a:pt x="53" y="10"/>
                  <a:pt x="53" y="11"/>
                </a:cubicBezTo>
                <a:cubicBezTo>
                  <a:pt x="55" y="7"/>
                  <a:pt x="57" y="4"/>
                  <a:pt x="5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35"/>
          <p:cNvSpPr/>
          <p:nvPr/>
        </p:nvSpPr>
        <p:spPr bwMode="auto">
          <a:xfrm>
            <a:off x="9834870" y="4838700"/>
            <a:ext cx="192062" cy="25400"/>
          </a:xfrm>
          <a:custGeom>
            <a:avLst/>
            <a:gdLst>
              <a:gd name="T0" fmla="*/ 0 w 76"/>
              <a:gd name="T1" fmla="*/ 0 h 10"/>
              <a:gd name="T2" fmla="*/ 6 w 76"/>
              <a:gd name="T3" fmla="*/ 10 h 10"/>
              <a:gd name="T4" fmla="*/ 73 w 76"/>
              <a:gd name="T5" fmla="*/ 10 h 10"/>
              <a:gd name="T6" fmla="*/ 73 w 76"/>
              <a:gd name="T7" fmla="*/ 10 h 10"/>
              <a:gd name="T8" fmla="*/ 76 w 76"/>
              <a:gd name="T9" fmla="*/ 0 h 10"/>
              <a:gd name="T10" fmla="*/ 0 w 76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10">
                <a:moveTo>
                  <a:pt x="0" y="0"/>
                </a:moveTo>
                <a:cubicBezTo>
                  <a:pt x="6" y="10"/>
                  <a:pt x="6" y="10"/>
                  <a:pt x="6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4" y="7"/>
                  <a:pt x="75" y="3"/>
                  <a:pt x="7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36"/>
          <p:cNvSpPr/>
          <p:nvPr/>
        </p:nvSpPr>
        <p:spPr bwMode="auto">
          <a:xfrm>
            <a:off x="9547570" y="4792663"/>
            <a:ext cx="358728" cy="233363"/>
          </a:xfrm>
          <a:custGeom>
            <a:avLst/>
            <a:gdLst>
              <a:gd name="T0" fmla="*/ 93 w 141"/>
              <a:gd name="T1" fmla="*/ 0 h 92"/>
              <a:gd name="T2" fmla="*/ 0 w 141"/>
              <a:gd name="T3" fmla="*/ 0 h 92"/>
              <a:gd name="T4" fmla="*/ 96 w 141"/>
              <a:gd name="T5" fmla="*/ 92 h 92"/>
              <a:gd name="T6" fmla="*/ 141 w 141"/>
              <a:gd name="T7" fmla="*/ 81 h 92"/>
              <a:gd name="T8" fmla="*/ 93 w 141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92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2" y="51"/>
                  <a:pt x="44" y="92"/>
                  <a:pt x="96" y="92"/>
                </a:cubicBezTo>
                <a:cubicBezTo>
                  <a:pt x="112" y="92"/>
                  <a:pt x="127" y="88"/>
                  <a:pt x="141" y="81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37"/>
          <p:cNvSpPr/>
          <p:nvPr/>
        </p:nvSpPr>
        <p:spPr bwMode="auto">
          <a:xfrm>
            <a:off x="9890425" y="4930775"/>
            <a:ext cx="93650" cy="55563"/>
          </a:xfrm>
          <a:custGeom>
            <a:avLst/>
            <a:gdLst>
              <a:gd name="T0" fmla="*/ 0 w 37"/>
              <a:gd name="T1" fmla="*/ 0 h 22"/>
              <a:gd name="T2" fmla="*/ 13 w 37"/>
              <a:gd name="T3" fmla="*/ 22 h 22"/>
              <a:gd name="T4" fmla="*/ 37 w 37"/>
              <a:gd name="T5" fmla="*/ 0 h 22"/>
              <a:gd name="T6" fmla="*/ 0 w 37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22">
                <a:moveTo>
                  <a:pt x="0" y="0"/>
                </a:moveTo>
                <a:cubicBezTo>
                  <a:pt x="13" y="22"/>
                  <a:pt x="13" y="22"/>
                  <a:pt x="13" y="22"/>
                </a:cubicBezTo>
                <a:cubicBezTo>
                  <a:pt x="22" y="17"/>
                  <a:pt x="30" y="9"/>
                  <a:pt x="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38"/>
          <p:cNvSpPr/>
          <p:nvPr/>
        </p:nvSpPr>
        <p:spPr bwMode="auto">
          <a:xfrm>
            <a:off x="9836457" y="4605338"/>
            <a:ext cx="146031" cy="26988"/>
          </a:xfrm>
          <a:custGeom>
            <a:avLst/>
            <a:gdLst>
              <a:gd name="T0" fmla="*/ 45 w 57"/>
              <a:gd name="T1" fmla="*/ 0 h 11"/>
              <a:gd name="T2" fmla="*/ 2 w 57"/>
              <a:gd name="T3" fmla="*/ 0 h 11"/>
              <a:gd name="T4" fmla="*/ 0 w 57"/>
              <a:gd name="T5" fmla="*/ 11 h 11"/>
              <a:gd name="T6" fmla="*/ 57 w 57"/>
              <a:gd name="T7" fmla="*/ 11 h 11"/>
              <a:gd name="T8" fmla="*/ 47 w 57"/>
              <a:gd name="T9" fmla="*/ 0 h 11"/>
              <a:gd name="T10" fmla="*/ 45 w 57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11">
                <a:moveTo>
                  <a:pt x="45" y="0"/>
                </a:moveTo>
                <a:cubicBezTo>
                  <a:pt x="2" y="0"/>
                  <a:pt x="2" y="0"/>
                  <a:pt x="2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4" y="7"/>
                  <a:pt x="50" y="3"/>
                  <a:pt x="47" y="0"/>
                </a:cubicBezTo>
                <a:cubicBezTo>
                  <a:pt x="46" y="0"/>
                  <a:pt x="45" y="0"/>
                  <a:pt x="4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9"/>
          <p:cNvSpPr/>
          <p:nvPr/>
        </p:nvSpPr>
        <p:spPr bwMode="auto">
          <a:xfrm>
            <a:off x="9547570" y="4538663"/>
            <a:ext cx="287300" cy="233363"/>
          </a:xfrm>
          <a:custGeom>
            <a:avLst/>
            <a:gdLst>
              <a:gd name="T0" fmla="*/ 92 w 113"/>
              <a:gd name="T1" fmla="*/ 92 h 92"/>
              <a:gd name="T2" fmla="*/ 113 w 113"/>
              <a:gd name="T3" fmla="*/ 2 h 92"/>
              <a:gd name="T4" fmla="*/ 96 w 113"/>
              <a:gd name="T5" fmla="*/ 0 h 92"/>
              <a:gd name="T6" fmla="*/ 0 w 113"/>
              <a:gd name="T7" fmla="*/ 92 h 92"/>
              <a:gd name="T8" fmla="*/ 92 w 113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92">
                <a:moveTo>
                  <a:pt x="92" y="92"/>
                </a:moveTo>
                <a:cubicBezTo>
                  <a:pt x="113" y="2"/>
                  <a:pt x="113" y="2"/>
                  <a:pt x="113" y="2"/>
                </a:cubicBezTo>
                <a:cubicBezTo>
                  <a:pt x="108" y="1"/>
                  <a:pt x="102" y="0"/>
                  <a:pt x="96" y="0"/>
                </a:cubicBezTo>
                <a:cubicBezTo>
                  <a:pt x="44" y="0"/>
                  <a:pt x="2" y="41"/>
                  <a:pt x="0" y="92"/>
                </a:cubicBezTo>
                <a:lnTo>
                  <a:pt x="92" y="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40"/>
          <p:cNvSpPr/>
          <p:nvPr/>
        </p:nvSpPr>
        <p:spPr bwMode="auto">
          <a:xfrm>
            <a:off x="9806299" y="4791075"/>
            <a:ext cx="226983" cy="26988"/>
          </a:xfrm>
          <a:custGeom>
            <a:avLst/>
            <a:gdLst>
              <a:gd name="T0" fmla="*/ 0 w 89"/>
              <a:gd name="T1" fmla="*/ 0 h 11"/>
              <a:gd name="T2" fmla="*/ 6 w 89"/>
              <a:gd name="T3" fmla="*/ 11 h 11"/>
              <a:gd name="T4" fmla="*/ 89 w 89"/>
              <a:gd name="T5" fmla="*/ 11 h 11"/>
              <a:gd name="T6" fmla="*/ 89 w 89"/>
              <a:gd name="T7" fmla="*/ 0 h 11"/>
              <a:gd name="T8" fmla="*/ 0 w 89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1">
                <a:moveTo>
                  <a:pt x="0" y="0"/>
                </a:moveTo>
                <a:cubicBezTo>
                  <a:pt x="6" y="11"/>
                  <a:pt x="6" y="11"/>
                  <a:pt x="6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7"/>
                  <a:pt x="89" y="4"/>
                  <a:pt x="8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41"/>
          <p:cNvSpPr/>
          <p:nvPr/>
        </p:nvSpPr>
        <p:spPr bwMode="auto">
          <a:xfrm>
            <a:off x="1163487" y="1163638"/>
            <a:ext cx="153967" cy="20638"/>
          </a:xfrm>
          <a:custGeom>
            <a:avLst/>
            <a:gdLst>
              <a:gd name="T0" fmla="*/ 57 w 61"/>
              <a:gd name="T1" fmla="*/ 8 h 8"/>
              <a:gd name="T2" fmla="*/ 4 w 61"/>
              <a:gd name="T3" fmla="*/ 8 h 8"/>
              <a:gd name="T4" fmla="*/ 0 w 61"/>
              <a:gd name="T5" fmla="*/ 4 h 8"/>
              <a:gd name="T6" fmla="*/ 4 w 61"/>
              <a:gd name="T7" fmla="*/ 0 h 8"/>
              <a:gd name="T8" fmla="*/ 57 w 61"/>
              <a:gd name="T9" fmla="*/ 0 h 8"/>
              <a:gd name="T10" fmla="*/ 61 w 61"/>
              <a:gd name="T11" fmla="*/ 4 h 8"/>
              <a:gd name="T12" fmla="*/ 57 w 61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8">
                <a:moveTo>
                  <a:pt x="57" y="8"/>
                </a:move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1" y="2"/>
                  <a:pt x="61" y="4"/>
                </a:cubicBezTo>
                <a:cubicBezTo>
                  <a:pt x="61" y="7"/>
                  <a:pt x="60" y="8"/>
                  <a:pt x="57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42"/>
          <p:cNvSpPr/>
          <p:nvPr/>
        </p:nvSpPr>
        <p:spPr bwMode="auto">
          <a:xfrm>
            <a:off x="1403168" y="952500"/>
            <a:ext cx="88888" cy="84138"/>
          </a:xfrm>
          <a:custGeom>
            <a:avLst/>
            <a:gdLst>
              <a:gd name="T0" fmla="*/ 30 w 35"/>
              <a:gd name="T1" fmla="*/ 0 h 33"/>
              <a:gd name="T2" fmla="*/ 0 w 35"/>
              <a:gd name="T3" fmla="*/ 0 h 33"/>
              <a:gd name="T4" fmla="*/ 0 w 35"/>
              <a:gd name="T5" fmla="*/ 33 h 33"/>
              <a:gd name="T6" fmla="*/ 35 w 35"/>
              <a:gd name="T7" fmla="*/ 33 h 33"/>
              <a:gd name="T8" fmla="*/ 30 w 35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3">
                <a:moveTo>
                  <a:pt x="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21"/>
                  <a:pt x="33" y="10"/>
                  <a:pt x="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43"/>
          <p:cNvSpPr/>
          <p:nvPr/>
        </p:nvSpPr>
        <p:spPr bwMode="auto">
          <a:xfrm>
            <a:off x="1503167" y="952500"/>
            <a:ext cx="80952" cy="84138"/>
          </a:xfrm>
          <a:custGeom>
            <a:avLst/>
            <a:gdLst>
              <a:gd name="T0" fmla="*/ 5 w 32"/>
              <a:gd name="T1" fmla="*/ 33 h 33"/>
              <a:gd name="T2" fmla="*/ 32 w 32"/>
              <a:gd name="T3" fmla="*/ 33 h 33"/>
              <a:gd name="T4" fmla="*/ 23 w 32"/>
              <a:gd name="T5" fmla="*/ 0 h 33"/>
              <a:gd name="T6" fmla="*/ 0 w 32"/>
              <a:gd name="T7" fmla="*/ 0 h 33"/>
              <a:gd name="T8" fmla="*/ 5 w 32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5" y="33"/>
                </a:moveTo>
                <a:cubicBezTo>
                  <a:pt x="32" y="33"/>
                  <a:pt x="32" y="33"/>
                  <a:pt x="32" y="33"/>
                </a:cubicBezTo>
                <a:cubicBezTo>
                  <a:pt x="32" y="21"/>
                  <a:pt x="28" y="1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10"/>
                  <a:pt x="4" y="21"/>
                  <a:pt x="5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44"/>
          <p:cNvSpPr/>
          <p:nvPr/>
        </p:nvSpPr>
        <p:spPr bwMode="auto">
          <a:xfrm>
            <a:off x="1503167" y="1058863"/>
            <a:ext cx="80952" cy="84138"/>
          </a:xfrm>
          <a:custGeom>
            <a:avLst/>
            <a:gdLst>
              <a:gd name="T0" fmla="*/ 0 w 32"/>
              <a:gd name="T1" fmla="*/ 33 h 33"/>
              <a:gd name="T2" fmla="*/ 23 w 32"/>
              <a:gd name="T3" fmla="*/ 33 h 33"/>
              <a:gd name="T4" fmla="*/ 32 w 32"/>
              <a:gd name="T5" fmla="*/ 0 h 33"/>
              <a:gd name="T6" fmla="*/ 5 w 32"/>
              <a:gd name="T7" fmla="*/ 0 h 33"/>
              <a:gd name="T8" fmla="*/ 0 w 32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0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28" y="23"/>
                  <a:pt x="32" y="12"/>
                  <a:pt x="32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12"/>
                  <a:pt x="3" y="23"/>
                  <a:pt x="0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45"/>
          <p:cNvSpPr/>
          <p:nvPr/>
        </p:nvSpPr>
        <p:spPr bwMode="auto">
          <a:xfrm>
            <a:off x="1403168" y="855663"/>
            <a:ext cx="69841" cy="76200"/>
          </a:xfrm>
          <a:custGeom>
            <a:avLst/>
            <a:gdLst>
              <a:gd name="T0" fmla="*/ 0 w 27"/>
              <a:gd name="T1" fmla="*/ 0 h 30"/>
              <a:gd name="T2" fmla="*/ 0 w 27"/>
              <a:gd name="T3" fmla="*/ 30 h 30"/>
              <a:gd name="T4" fmla="*/ 27 w 27"/>
              <a:gd name="T5" fmla="*/ 30 h 30"/>
              <a:gd name="T6" fmla="*/ 0 w 27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0">
                <a:moveTo>
                  <a:pt x="0" y="0"/>
                </a:moveTo>
                <a:cubicBezTo>
                  <a:pt x="0" y="30"/>
                  <a:pt x="0" y="30"/>
                  <a:pt x="0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1" y="13"/>
                  <a:pt x="11" y="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46"/>
          <p:cNvSpPr/>
          <p:nvPr/>
        </p:nvSpPr>
        <p:spPr bwMode="auto">
          <a:xfrm>
            <a:off x="1457136" y="866775"/>
            <a:ext cx="88888" cy="65088"/>
          </a:xfrm>
          <a:custGeom>
            <a:avLst/>
            <a:gdLst>
              <a:gd name="T0" fmla="*/ 35 w 35"/>
              <a:gd name="T1" fmla="*/ 26 h 26"/>
              <a:gd name="T2" fmla="*/ 0 w 35"/>
              <a:gd name="T3" fmla="*/ 0 h 26"/>
              <a:gd name="T4" fmla="*/ 15 w 35"/>
              <a:gd name="T5" fmla="*/ 26 h 26"/>
              <a:gd name="T6" fmla="*/ 35 w 35"/>
              <a:gd name="T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26">
                <a:moveTo>
                  <a:pt x="35" y="26"/>
                </a:moveTo>
                <a:cubicBezTo>
                  <a:pt x="26" y="14"/>
                  <a:pt x="14" y="5"/>
                  <a:pt x="0" y="0"/>
                </a:cubicBezTo>
                <a:cubicBezTo>
                  <a:pt x="6" y="7"/>
                  <a:pt x="11" y="15"/>
                  <a:pt x="15" y="26"/>
                </a:cubicBezTo>
                <a:lnTo>
                  <a:pt x="35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47"/>
          <p:cNvSpPr/>
          <p:nvPr/>
        </p:nvSpPr>
        <p:spPr bwMode="auto">
          <a:xfrm>
            <a:off x="1457136" y="1163638"/>
            <a:ext cx="88888" cy="65088"/>
          </a:xfrm>
          <a:custGeom>
            <a:avLst/>
            <a:gdLst>
              <a:gd name="T0" fmla="*/ 0 w 35"/>
              <a:gd name="T1" fmla="*/ 26 h 26"/>
              <a:gd name="T2" fmla="*/ 35 w 35"/>
              <a:gd name="T3" fmla="*/ 0 h 26"/>
              <a:gd name="T4" fmla="*/ 15 w 35"/>
              <a:gd name="T5" fmla="*/ 0 h 26"/>
              <a:gd name="T6" fmla="*/ 0 w 35"/>
              <a:gd name="T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26">
                <a:moveTo>
                  <a:pt x="0" y="26"/>
                </a:moveTo>
                <a:cubicBezTo>
                  <a:pt x="14" y="21"/>
                  <a:pt x="26" y="12"/>
                  <a:pt x="3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1" y="11"/>
                  <a:pt x="6" y="19"/>
                  <a:pt x="0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48"/>
          <p:cNvSpPr/>
          <p:nvPr/>
        </p:nvSpPr>
        <p:spPr bwMode="auto">
          <a:xfrm>
            <a:off x="1403168" y="1163638"/>
            <a:ext cx="69841" cy="76200"/>
          </a:xfrm>
          <a:custGeom>
            <a:avLst/>
            <a:gdLst>
              <a:gd name="T0" fmla="*/ 0 w 27"/>
              <a:gd name="T1" fmla="*/ 0 h 30"/>
              <a:gd name="T2" fmla="*/ 0 w 27"/>
              <a:gd name="T3" fmla="*/ 30 h 30"/>
              <a:gd name="T4" fmla="*/ 27 w 27"/>
              <a:gd name="T5" fmla="*/ 0 h 30"/>
              <a:gd name="T6" fmla="*/ 0 w 27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0">
                <a:moveTo>
                  <a:pt x="0" y="0"/>
                </a:moveTo>
                <a:cubicBezTo>
                  <a:pt x="0" y="30"/>
                  <a:pt x="0" y="30"/>
                  <a:pt x="0" y="30"/>
                </a:cubicBezTo>
                <a:cubicBezTo>
                  <a:pt x="11" y="28"/>
                  <a:pt x="21" y="16"/>
                  <a:pt x="2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49"/>
          <p:cNvSpPr/>
          <p:nvPr/>
        </p:nvSpPr>
        <p:spPr bwMode="auto">
          <a:xfrm>
            <a:off x="1403168" y="1058863"/>
            <a:ext cx="88888" cy="84138"/>
          </a:xfrm>
          <a:custGeom>
            <a:avLst/>
            <a:gdLst>
              <a:gd name="T0" fmla="*/ 35 w 35"/>
              <a:gd name="T1" fmla="*/ 0 h 33"/>
              <a:gd name="T2" fmla="*/ 0 w 35"/>
              <a:gd name="T3" fmla="*/ 0 h 33"/>
              <a:gd name="T4" fmla="*/ 0 w 35"/>
              <a:gd name="T5" fmla="*/ 33 h 33"/>
              <a:gd name="T6" fmla="*/ 30 w 35"/>
              <a:gd name="T7" fmla="*/ 33 h 33"/>
              <a:gd name="T8" fmla="*/ 35 w 35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3">
                <a:moveTo>
                  <a:pt x="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3" y="23"/>
                  <a:pt x="35" y="12"/>
                  <a:pt x="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0"/>
          <p:cNvSpPr>
            <a:spLocks noEditPoints="1"/>
          </p:cNvSpPr>
          <p:nvPr/>
        </p:nvSpPr>
        <p:spPr bwMode="auto">
          <a:xfrm>
            <a:off x="1101582" y="803275"/>
            <a:ext cx="282538" cy="487363"/>
          </a:xfrm>
          <a:custGeom>
            <a:avLst/>
            <a:gdLst>
              <a:gd name="T0" fmla="*/ 93 w 111"/>
              <a:gd name="T1" fmla="*/ 0 h 192"/>
              <a:gd name="T2" fmla="*/ 18 w 111"/>
              <a:gd name="T3" fmla="*/ 0 h 192"/>
              <a:gd name="T4" fmla="*/ 0 w 111"/>
              <a:gd name="T5" fmla="*/ 22 h 192"/>
              <a:gd name="T6" fmla="*/ 0 w 111"/>
              <a:gd name="T7" fmla="*/ 171 h 192"/>
              <a:gd name="T8" fmla="*/ 18 w 111"/>
              <a:gd name="T9" fmla="*/ 192 h 192"/>
              <a:gd name="T10" fmla="*/ 93 w 111"/>
              <a:gd name="T11" fmla="*/ 192 h 192"/>
              <a:gd name="T12" fmla="*/ 111 w 111"/>
              <a:gd name="T13" fmla="*/ 171 h 192"/>
              <a:gd name="T14" fmla="*/ 111 w 111"/>
              <a:gd name="T15" fmla="*/ 22 h 192"/>
              <a:gd name="T16" fmla="*/ 93 w 111"/>
              <a:gd name="T17" fmla="*/ 0 h 192"/>
              <a:gd name="T18" fmla="*/ 41 w 111"/>
              <a:gd name="T19" fmla="*/ 13 h 192"/>
              <a:gd name="T20" fmla="*/ 65 w 111"/>
              <a:gd name="T21" fmla="*/ 13 h 192"/>
              <a:gd name="T22" fmla="*/ 69 w 111"/>
              <a:gd name="T23" fmla="*/ 17 h 192"/>
              <a:gd name="T24" fmla="*/ 65 w 111"/>
              <a:gd name="T25" fmla="*/ 22 h 192"/>
              <a:gd name="T26" fmla="*/ 41 w 111"/>
              <a:gd name="T27" fmla="*/ 22 h 192"/>
              <a:gd name="T28" fmla="*/ 37 w 111"/>
              <a:gd name="T29" fmla="*/ 17 h 192"/>
              <a:gd name="T30" fmla="*/ 41 w 111"/>
              <a:gd name="T31" fmla="*/ 13 h 192"/>
              <a:gd name="T32" fmla="*/ 35 w 111"/>
              <a:gd name="T33" fmla="*/ 180 h 192"/>
              <a:gd name="T34" fmla="*/ 23 w 111"/>
              <a:gd name="T35" fmla="*/ 180 h 192"/>
              <a:gd name="T36" fmla="*/ 19 w 111"/>
              <a:gd name="T37" fmla="*/ 175 h 192"/>
              <a:gd name="T38" fmla="*/ 23 w 111"/>
              <a:gd name="T39" fmla="*/ 171 h 192"/>
              <a:gd name="T40" fmla="*/ 35 w 111"/>
              <a:gd name="T41" fmla="*/ 171 h 192"/>
              <a:gd name="T42" fmla="*/ 39 w 111"/>
              <a:gd name="T43" fmla="*/ 175 h 192"/>
              <a:gd name="T44" fmla="*/ 35 w 111"/>
              <a:gd name="T45" fmla="*/ 180 h 192"/>
              <a:gd name="T46" fmla="*/ 61 w 111"/>
              <a:gd name="T47" fmla="*/ 180 h 192"/>
              <a:gd name="T48" fmla="*/ 50 w 111"/>
              <a:gd name="T49" fmla="*/ 180 h 192"/>
              <a:gd name="T50" fmla="*/ 45 w 111"/>
              <a:gd name="T51" fmla="*/ 175 h 192"/>
              <a:gd name="T52" fmla="*/ 50 w 111"/>
              <a:gd name="T53" fmla="*/ 171 h 192"/>
              <a:gd name="T54" fmla="*/ 61 w 111"/>
              <a:gd name="T55" fmla="*/ 171 h 192"/>
              <a:gd name="T56" fmla="*/ 66 w 111"/>
              <a:gd name="T57" fmla="*/ 175 h 192"/>
              <a:gd name="T58" fmla="*/ 61 w 111"/>
              <a:gd name="T59" fmla="*/ 180 h 192"/>
              <a:gd name="T60" fmla="*/ 88 w 111"/>
              <a:gd name="T61" fmla="*/ 180 h 192"/>
              <a:gd name="T62" fmla="*/ 76 w 111"/>
              <a:gd name="T63" fmla="*/ 180 h 192"/>
              <a:gd name="T64" fmla="*/ 72 w 111"/>
              <a:gd name="T65" fmla="*/ 175 h 192"/>
              <a:gd name="T66" fmla="*/ 76 w 111"/>
              <a:gd name="T67" fmla="*/ 171 h 192"/>
              <a:gd name="T68" fmla="*/ 88 w 111"/>
              <a:gd name="T69" fmla="*/ 171 h 192"/>
              <a:gd name="T70" fmla="*/ 92 w 111"/>
              <a:gd name="T71" fmla="*/ 175 h 192"/>
              <a:gd name="T72" fmla="*/ 88 w 111"/>
              <a:gd name="T73" fmla="*/ 180 h 192"/>
              <a:gd name="T74" fmla="*/ 94 w 111"/>
              <a:gd name="T75" fmla="*/ 162 h 192"/>
              <a:gd name="T76" fmla="*/ 17 w 111"/>
              <a:gd name="T77" fmla="*/ 162 h 192"/>
              <a:gd name="T78" fmla="*/ 17 w 111"/>
              <a:gd name="T79" fmla="*/ 31 h 192"/>
              <a:gd name="T80" fmla="*/ 94 w 111"/>
              <a:gd name="T81" fmla="*/ 31 h 192"/>
              <a:gd name="T82" fmla="*/ 94 w 111"/>
              <a:gd name="T83" fmla="*/ 16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1" h="192">
                <a:moveTo>
                  <a:pt x="93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10"/>
                  <a:pt x="0" y="2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3"/>
                  <a:pt x="8" y="192"/>
                  <a:pt x="18" y="192"/>
                </a:cubicBezTo>
                <a:cubicBezTo>
                  <a:pt x="93" y="192"/>
                  <a:pt x="93" y="192"/>
                  <a:pt x="93" y="192"/>
                </a:cubicBezTo>
                <a:cubicBezTo>
                  <a:pt x="103" y="192"/>
                  <a:pt x="111" y="183"/>
                  <a:pt x="111" y="171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10"/>
                  <a:pt x="103" y="0"/>
                  <a:pt x="93" y="0"/>
                </a:cubicBezTo>
                <a:close/>
                <a:moveTo>
                  <a:pt x="41" y="13"/>
                </a:moveTo>
                <a:cubicBezTo>
                  <a:pt x="65" y="13"/>
                  <a:pt x="65" y="13"/>
                  <a:pt x="65" y="13"/>
                </a:cubicBezTo>
                <a:cubicBezTo>
                  <a:pt x="68" y="13"/>
                  <a:pt x="69" y="15"/>
                  <a:pt x="69" y="17"/>
                </a:cubicBezTo>
                <a:cubicBezTo>
                  <a:pt x="69" y="20"/>
                  <a:pt x="68" y="22"/>
                  <a:pt x="6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22"/>
                  <a:pt x="37" y="20"/>
                  <a:pt x="37" y="17"/>
                </a:cubicBezTo>
                <a:cubicBezTo>
                  <a:pt x="37" y="15"/>
                  <a:pt x="39" y="13"/>
                  <a:pt x="41" y="13"/>
                </a:cubicBezTo>
                <a:close/>
                <a:moveTo>
                  <a:pt x="35" y="180"/>
                </a:moveTo>
                <a:cubicBezTo>
                  <a:pt x="23" y="180"/>
                  <a:pt x="23" y="180"/>
                  <a:pt x="23" y="180"/>
                </a:cubicBezTo>
                <a:cubicBezTo>
                  <a:pt x="20" y="180"/>
                  <a:pt x="19" y="178"/>
                  <a:pt x="19" y="175"/>
                </a:cubicBezTo>
                <a:cubicBezTo>
                  <a:pt x="19" y="173"/>
                  <a:pt x="20" y="171"/>
                  <a:pt x="23" y="171"/>
                </a:cubicBezTo>
                <a:cubicBezTo>
                  <a:pt x="35" y="171"/>
                  <a:pt x="35" y="171"/>
                  <a:pt x="35" y="171"/>
                </a:cubicBezTo>
                <a:cubicBezTo>
                  <a:pt x="37" y="171"/>
                  <a:pt x="39" y="173"/>
                  <a:pt x="39" y="175"/>
                </a:cubicBezTo>
                <a:cubicBezTo>
                  <a:pt x="39" y="178"/>
                  <a:pt x="37" y="180"/>
                  <a:pt x="35" y="180"/>
                </a:cubicBezTo>
                <a:close/>
                <a:moveTo>
                  <a:pt x="61" y="180"/>
                </a:moveTo>
                <a:cubicBezTo>
                  <a:pt x="50" y="180"/>
                  <a:pt x="50" y="180"/>
                  <a:pt x="50" y="180"/>
                </a:cubicBezTo>
                <a:cubicBezTo>
                  <a:pt x="47" y="180"/>
                  <a:pt x="45" y="178"/>
                  <a:pt x="45" y="175"/>
                </a:cubicBezTo>
                <a:cubicBezTo>
                  <a:pt x="45" y="173"/>
                  <a:pt x="47" y="171"/>
                  <a:pt x="50" y="171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4" y="171"/>
                  <a:pt x="66" y="173"/>
                  <a:pt x="66" y="175"/>
                </a:cubicBezTo>
                <a:cubicBezTo>
                  <a:pt x="66" y="178"/>
                  <a:pt x="64" y="180"/>
                  <a:pt x="61" y="180"/>
                </a:cubicBezTo>
                <a:close/>
                <a:moveTo>
                  <a:pt x="88" y="180"/>
                </a:moveTo>
                <a:cubicBezTo>
                  <a:pt x="76" y="180"/>
                  <a:pt x="76" y="180"/>
                  <a:pt x="76" y="180"/>
                </a:cubicBezTo>
                <a:cubicBezTo>
                  <a:pt x="74" y="180"/>
                  <a:pt x="72" y="178"/>
                  <a:pt x="72" y="175"/>
                </a:cubicBezTo>
                <a:cubicBezTo>
                  <a:pt x="72" y="173"/>
                  <a:pt x="74" y="171"/>
                  <a:pt x="76" y="171"/>
                </a:cubicBezTo>
                <a:cubicBezTo>
                  <a:pt x="88" y="171"/>
                  <a:pt x="88" y="171"/>
                  <a:pt x="88" y="171"/>
                </a:cubicBezTo>
                <a:cubicBezTo>
                  <a:pt x="91" y="171"/>
                  <a:pt x="92" y="173"/>
                  <a:pt x="92" y="175"/>
                </a:cubicBezTo>
                <a:cubicBezTo>
                  <a:pt x="92" y="178"/>
                  <a:pt x="91" y="180"/>
                  <a:pt x="88" y="180"/>
                </a:cubicBezTo>
                <a:close/>
                <a:moveTo>
                  <a:pt x="94" y="162"/>
                </a:moveTo>
                <a:cubicBezTo>
                  <a:pt x="17" y="162"/>
                  <a:pt x="17" y="162"/>
                  <a:pt x="17" y="162"/>
                </a:cubicBezTo>
                <a:cubicBezTo>
                  <a:pt x="17" y="31"/>
                  <a:pt x="17" y="31"/>
                  <a:pt x="17" y="31"/>
                </a:cubicBezTo>
                <a:cubicBezTo>
                  <a:pt x="94" y="31"/>
                  <a:pt x="94" y="31"/>
                  <a:pt x="94" y="31"/>
                </a:cubicBezTo>
                <a:lnTo>
                  <a:pt x="94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1"/>
          <p:cNvSpPr/>
          <p:nvPr/>
        </p:nvSpPr>
        <p:spPr bwMode="auto">
          <a:xfrm>
            <a:off x="1173010" y="1089025"/>
            <a:ext cx="20635" cy="63500"/>
          </a:xfrm>
          <a:custGeom>
            <a:avLst/>
            <a:gdLst>
              <a:gd name="T0" fmla="*/ 4 w 8"/>
              <a:gd name="T1" fmla="*/ 25 h 25"/>
              <a:gd name="T2" fmla="*/ 8 w 8"/>
              <a:gd name="T3" fmla="*/ 21 h 25"/>
              <a:gd name="T4" fmla="*/ 8 w 8"/>
              <a:gd name="T5" fmla="*/ 4 h 25"/>
              <a:gd name="T6" fmla="*/ 4 w 8"/>
              <a:gd name="T7" fmla="*/ 0 h 25"/>
              <a:gd name="T8" fmla="*/ 0 w 8"/>
              <a:gd name="T9" fmla="*/ 4 h 25"/>
              <a:gd name="T10" fmla="*/ 0 w 8"/>
              <a:gd name="T11" fmla="*/ 21 h 25"/>
              <a:gd name="T12" fmla="*/ 4 w 8"/>
              <a:gd name="T13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5">
                <a:moveTo>
                  <a:pt x="4" y="25"/>
                </a:moveTo>
                <a:cubicBezTo>
                  <a:pt x="6" y="25"/>
                  <a:pt x="8" y="23"/>
                  <a:pt x="8" y="21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1" y="25"/>
                  <a:pt x="4" y="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2"/>
          <p:cNvSpPr/>
          <p:nvPr/>
        </p:nvSpPr>
        <p:spPr bwMode="auto">
          <a:xfrm>
            <a:off x="1226978" y="990600"/>
            <a:ext cx="19048" cy="161925"/>
          </a:xfrm>
          <a:custGeom>
            <a:avLst/>
            <a:gdLst>
              <a:gd name="T0" fmla="*/ 4 w 8"/>
              <a:gd name="T1" fmla="*/ 64 h 64"/>
              <a:gd name="T2" fmla="*/ 8 w 8"/>
              <a:gd name="T3" fmla="*/ 60 h 64"/>
              <a:gd name="T4" fmla="*/ 8 w 8"/>
              <a:gd name="T5" fmla="*/ 4 h 64"/>
              <a:gd name="T6" fmla="*/ 4 w 8"/>
              <a:gd name="T7" fmla="*/ 0 h 64"/>
              <a:gd name="T8" fmla="*/ 0 w 8"/>
              <a:gd name="T9" fmla="*/ 4 h 64"/>
              <a:gd name="T10" fmla="*/ 0 w 8"/>
              <a:gd name="T11" fmla="*/ 60 h 64"/>
              <a:gd name="T12" fmla="*/ 4 w 8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64">
                <a:moveTo>
                  <a:pt x="4" y="64"/>
                </a:moveTo>
                <a:cubicBezTo>
                  <a:pt x="7" y="64"/>
                  <a:pt x="8" y="62"/>
                  <a:pt x="8" y="60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3"/>
          <p:cNvSpPr/>
          <p:nvPr/>
        </p:nvSpPr>
        <p:spPr bwMode="auto">
          <a:xfrm>
            <a:off x="1282534" y="909638"/>
            <a:ext cx="20635" cy="242888"/>
          </a:xfrm>
          <a:custGeom>
            <a:avLst/>
            <a:gdLst>
              <a:gd name="T0" fmla="*/ 4 w 8"/>
              <a:gd name="T1" fmla="*/ 96 h 96"/>
              <a:gd name="T2" fmla="*/ 8 w 8"/>
              <a:gd name="T3" fmla="*/ 92 h 96"/>
              <a:gd name="T4" fmla="*/ 8 w 8"/>
              <a:gd name="T5" fmla="*/ 4 h 96"/>
              <a:gd name="T6" fmla="*/ 4 w 8"/>
              <a:gd name="T7" fmla="*/ 0 h 96"/>
              <a:gd name="T8" fmla="*/ 0 w 8"/>
              <a:gd name="T9" fmla="*/ 4 h 96"/>
              <a:gd name="T10" fmla="*/ 0 w 8"/>
              <a:gd name="T11" fmla="*/ 92 h 96"/>
              <a:gd name="T12" fmla="*/ 4 w 8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96">
                <a:moveTo>
                  <a:pt x="4" y="96"/>
                </a:moveTo>
                <a:cubicBezTo>
                  <a:pt x="6" y="96"/>
                  <a:pt x="8" y="94"/>
                  <a:pt x="8" y="92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4"/>
                  <a:pt x="2" y="96"/>
                  <a:pt x="4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Oval 54"/>
          <p:cNvSpPr>
            <a:spLocks noChangeArrowheads="1"/>
          </p:cNvSpPr>
          <p:nvPr/>
        </p:nvSpPr>
        <p:spPr bwMode="auto">
          <a:xfrm>
            <a:off x="1185709" y="1757363"/>
            <a:ext cx="155555" cy="1571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5"/>
          <p:cNvSpPr>
            <a:spLocks noEditPoints="1"/>
          </p:cNvSpPr>
          <p:nvPr/>
        </p:nvSpPr>
        <p:spPr bwMode="auto">
          <a:xfrm>
            <a:off x="1292057" y="1951038"/>
            <a:ext cx="296824" cy="293688"/>
          </a:xfrm>
          <a:custGeom>
            <a:avLst/>
            <a:gdLst>
              <a:gd name="T0" fmla="*/ 100 w 117"/>
              <a:gd name="T1" fmla="*/ 32 h 116"/>
              <a:gd name="T2" fmla="*/ 97 w 117"/>
              <a:gd name="T3" fmla="*/ 14 h 116"/>
              <a:gd name="T4" fmla="*/ 69 w 117"/>
              <a:gd name="T5" fmla="*/ 10 h 116"/>
              <a:gd name="T6" fmla="*/ 54 w 117"/>
              <a:gd name="T7" fmla="*/ 0 h 116"/>
              <a:gd name="T8" fmla="*/ 32 w 117"/>
              <a:gd name="T9" fmla="*/ 17 h 116"/>
              <a:gd name="T10" fmla="*/ 15 w 117"/>
              <a:gd name="T11" fmla="*/ 20 h 116"/>
              <a:gd name="T12" fmla="*/ 10 w 117"/>
              <a:gd name="T13" fmla="*/ 48 h 116"/>
              <a:gd name="T14" fmla="*/ 0 w 117"/>
              <a:gd name="T15" fmla="*/ 62 h 116"/>
              <a:gd name="T16" fmla="*/ 17 w 117"/>
              <a:gd name="T17" fmla="*/ 85 h 116"/>
              <a:gd name="T18" fmla="*/ 20 w 117"/>
              <a:gd name="T19" fmla="*/ 102 h 116"/>
              <a:gd name="T20" fmla="*/ 48 w 117"/>
              <a:gd name="T21" fmla="*/ 107 h 116"/>
              <a:gd name="T22" fmla="*/ 63 w 117"/>
              <a:gd name="T23" fmla="*/ 116 h 116"/>
              <a:gd name="T24" fmla="*/ 85 w 117"/>
              <a:gd name="T25" fmla="*/ 100 h 116"/>
              <a:gd name="T26" fmla="*/ 102 w 117"/>
              <a:gd name="T27" fmla="*/ 97 h 116"/>
              <a:gd name="T28" fmla="*/ 107 w 117"/>
              <a:gd name="T29" fmla="*/ 69 h 116"/>
              <a:gd name="T30" fmla="*/ 117 w 117"/>
              <a:gd name="T31" fmla="*/ 54 h 116"/>
              <a:gd name="T32" fmla="*/ 72 w 117"/>
              <a:gd name="T33" fmla="*/ 77 h 116"/>
              <a:gd name="T34" fmla="*/ 61 w 117"/>
              <a:gd name="T35" fmla="*/ 91 h 116"/>
              <a:gd name="T36" fmla="*/ 60 w 117"/>
              <a:gd name="T37" fmla="*/ 92 h 116"/>
              <a:gd name="T38" fmla="*/ 56 w 117"/>
              <a:gd name="T39" fmla="*/ 92 h 116"/>
              <a:gd name="T40" fmla="*/ 55 w 117"/>
              <a:gd name="T41" fmla="*/ 83 h 116"/>
              <a:gd name="T42" fmla="*/ 47 w 117"/>
              <a:gd name="T43" fmla="*/ 82 h 116"/>
              <a:gd name="T44" fmla="*/ 45 w 117"/>
              <a:gd name="T45" fmla="*/ 79 h 116"/>
              <a:gd name="T46" fmla="*/ 45 w 117"/>
              <a:gd name="T47" fmla="*/ 76 h 116"/>
              <a:gd name="T48" fmla="*/ 50 w 117"/>
              <a:gd name="T49" fmla="*/ 77 h 116"/>
              <a:gd name="T50" fmla="*/ 66 w 117"/>
              <a:gd name="T51" fmla="*/ 74 h 116"/>
              <a:gd name="T52" fmla="*/ 64 w 117"/>
              <a:gd name="T53" fmla="*/ 62 h 116"/>
              <a:gd name="T54" fmla="*/ 51 w 117"/>
              <a:gd name="T55" fmla="*/ 59 h 116"/>
              <a:gd name="T56" fmla="*/ 42 w 117"/>
              <a:gd name="T57" fmla="*/ 48 h 116"/>
              <a:gd name="T58" fmla="*/ 48 w 117"/>
              <a:gd name="T59" fmla="*/ 36 h 116"/>
              <a:gd name="T60" fmla="*/ 54 w 117"/>
              <a:gd name="T61" fmla="*/ 25 h 116"/>
              <a:gd name="T62" fmla="*/ 56 w 117"/>
              <a:gd name="T63" fmla="*/ 24 h 116"/>
              <a:gd name="T64" fmla="*/ 59 w 117"/>
              <a:gd name="T65" fmla="*/ 25 h 116"/>
              <a:gd name="T66" fmla="*/ 62 w 117"/>
              <a:gd name="T67" fmla="*/ 33 h 116"/>
              <a:gd name="T68" fmla="*/ 67 w 117"/>
              <a:gd name="T69" fmla="*/ 35 h 116"/>
              <a:gd name="T70" fmla="*/ 68 w 117"/>
              <a:gd name="T71" fmla="*/ 36 h 116"/>
              <a:gd name="T72" fmla="*/ 69 w 117"/>
              <a:gd name="T73" fmla="*/ 40 h 116"/>
              <a:gd name="T74" fmla="*/ 67 w 117"/>
              <a:gd name="T75" fmla="*/ 40 h 116"/>
              <a:gd name="T76" fmla="*/ 57 w 117"/>
              <a:gd name="T77" fmla="*/ 39 h 116"/>
              <a:gd name="T78" fmla="*/ 48 w 117"/>
              <a:gd name="T79" fmla="*/ 44 h 116"/>
              <a:gd name="T80" fmla="*/ 53 w 117"/>
              <a:gd name="T81" fmla="*/ 52 h 116"/>
              <a:gd name="T82" fmla="*/ 66 w 117"/>
              <a:gd name="T83" fmla="*/ 56 h 116"/>
              <a:gd name="T84" fmla="*/ 75 w 117"/>
              <a:gd name="T85" fmla="*/ 6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" h="116">
                <a:moveTo>
                  <a:pt x="110" y="48"/>
                </a:moveTo>
                <a:cubicBezTo>
                  <a:pt x="107" y="48"/>
                  <a:pt x="107" y="48"/>
                  <a:pt x="107" y="48"/>
                </a:cubicBezTo>
                <a:cubicBezTo>
                  <a:pt x="105" y="42"/>
                  <a:pt x="103" y="37"/>
                  <a:pt x="100" y="32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5" y="27"/>
                  <a:pt x="105" y="23"/>
                  <a:pt x="102" y="20"/>
                </a:cubicBezTo>
                <a:cubicBezTo>
                  <a:pt x="97" y="14"/>
                  <a:pt x="97" y="14"/>
                  <a:pt x="97" y="14"/>
                </a:cubicBezTo>
                <a:cubicBezTo>
                  <a:pt x="94" y="12"/>
                  <a:pt x="90" y="12"/>
                  <a:pt x="87" y="14"/>
                </a:cubicBezTo>
                <a:cubicBezTo>
                  <a:pt x="85" y="17"/>
                  <a:pt x="85" y="17"/>
                  <a:pt x="85" y="17"/>
                </a:cubicBezTo>
                <a:cubicBezTo>
                  <a:pt x="80" y="14"/>
                  <a:pt x="75" y="11"/>
                  <a:pt x="69" y="10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3"/>
                  <a:pt x="66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0"/>
                  <a:pt x="48" y="3"/>
                  <a:pt x="48" y="7"/>
                </a:cubicBezTo>
                <a:cubicBezTo>
                  <a:pt x="48" y="10"/>
                  <a:pt x="48" y="10"/>
                  <a:pt x="48" y="10"/>
                </a:cubicBezTo>
                <a:cubicBezTo>
                  <a:pt x="42" y="11"/>
                  <a:pt x="37" y="14"/>
                  <a:pt x="32" y="17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12"/>
                  <a:pt x="23" y="12"/>
                  <a:pt x="20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2" y="23"/>
                  <a:pt x="12" y="27"/>
                  <a:pt x="15" y="30"/>
                </a:cubicBezTo>
                <a:cubicBezTo>
                  <a:pt x="17" y="32"/>
                  <a:pt x="17" y="32"/>
                  <a:pt x="17" y="32"/>
                </a:cubicBezTo>
                <a:cubicBezTo>
                  <a:pt x="14" y="37"/>
                  <a:pt x="11" y="42"/>
                  <a:pt x="10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3" y="48"/>
                  <a:pt x="0" y="51"/>
                  <a:pt x="0" y="5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6"/>
                  <a:pt x="3" y="69"/>
                  <a:pt x="7" y="69"/>
                </a:cubicBezTo>
                <a:cubicBezTo>
                  <a:pt x="10" y="69"/>
                  <a:pt x="10" y="69"/>
                  <a:pt x="10" y="69"/>
                </a:cubicBezTo>
                <a:cubicBezTo>
                  <a:pt x="11" y="75"/>
                  <a:pt x="14" y="80"/>
                  <a:pt x="17" y="85"/>
                </a:cubicBezTo>
                <a:cubicBezTo>
                  <a:pt x="15" y="87"/>
                  <a:pt x="15" y="87"/>
                  <a:pt x="15" y="87"/>
                </a:cubicBezTo>
                <a:cubicBezTo>
                  <a:pt x="12" y="90"/>
                  <a:pt x="12" y="94"/>
                  <a:pt x="15" y="97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3" y="105"/>
                  <a:pt x="27" y="105"/>
                  <a:pt x="30" y="102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7" y="103"/>
                  <a:pt x="42" y="105"/>
                  <a:pt x="48" y="107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48" y="113"/>
                  <a:pt x="51" y="116"/>
                  <a:pt x="54" y="116"/>
                </a:cubicBezTo>
                <a:cubicBezTo>
                  <a:pt x="63" y="116"/>
                  <a:pt x="63" y="116"/>
                  <a:pt x="63" y="116"/>
                </a:cubicBezTo>
                <a:cubicBezTo>
                  <a:pt x="66" y="116"/>
                  <a:pt x="69" y="113"/>
                  <a:pt x="69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5" y="105"/>
                  <a:pt x="80" y="103"/>
                  <a:pt x="85" y="100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90" y="105"/>
                  <a:pt x="94" y="105"/>
                  <a:pt x="97" y="102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5" y="94"/>
                  <a:pt x="105" y="90"/>
                  <a:pt x="102" y="87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3" y="80"/>
                  <a:pt x="105" y="75"/>
                  <a:pt x="107" y="69"/>
                </a:cubicBezTo>
                <a:cubicBezTo>
                  <a:pt x="110" y="69"/>
                  <a:pt x="110" y="69"/>
                  <a:pt x="110" y="69"/>
                </a:cubicBezTo>
                <a:cubicBezTo>
                  <a:pt x="114" y="69"/>
                  <a:pt x="117" y="66"/>
                  <a:pt x="117" y="62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7" y="51"/>
                  <a:pt x="114" y="48"/>
                  <a:pt x="110" y="48"/>
                </a:cubicBezTo>
                <a:close/>
                <a:moveTo>
                  <a:pt x="75" y="72"/>
                </a:moveTo>
                <a:cubicBezTo>
                  <a:pt x="74" y="74"/>
                  <a:pt x="73" y="76"/>
                  <a:pt x="72" y="77"/>
                </a:cubicBezTo>
                <a:cubicBezTo>
                  <a:pt x="71" y="78"/>
                  <a:pt x="69" y="79"/>
                  <a:pt x="67" y="80"/>
                </a:cubicBezTo>
                <a:cubicBezTo>
                  <a:pt x="65" y="81"/>
                  <a:pt x="63" y="82"/>
                  <a:pt x="61" y="83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92"/>
                  <a:pt x="61" y="92"/>
                  <a:pt x="60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2"/>
                  <a:pt x="59" y="92"/>
                  <a:pt x="58" y="92"/>
                </a:cubicBezTo>
                <a:cubicBezTo>
                  <a:pt x="58" y="92"/>
                  <a:pt x="57" y="92"/>
                  <a:pt x="57" y="92"/>
                </a:cubicBezTo>
                <a:cubicBezTo>
                  <a:pt x="57" y="92"/>
                  <a:pt x="56" y="92"/>
                  <a:pt x="56" y="92"/>
                </a:cubicBezTo>
                <a:cubicBezTo>
                  <a:pt x="56" y="92"/>
                  <a:pt x="56" y="92"/>
                  <a:pt x="56" y="92"/>
                </a:cubicBezTo>
                <a:cubicBezTo>
                  <a:pt x="56" y="92"/>
                  <a:pt x="56" y="92"/>
                  <a:pt x="56" y="91"/>
                </a:cubicBezTo>
                <a:cubicBezTo>
                  <a:pt x="55" y="83"/>
                  <a:pt x="55" y="83"/>
                  <a:pt x="55" y="83"/>
                </a:cubicBezTo>
                <a:cubicBezTo>
                  <a:pt x="54" y="83"/>
                  <a:pt x="53" y="83"/>
                  <a:pt x="52" y="83"/>
                </a:cubicBezTo>
                <a:cubicBezTo>
                  <a:pt x="51" y="83"/>
                  <a:pt x="50" y="83"/>
                  <a:pt x="49" y="83"/>
                </a:cubicBezTo>
                <a:cubicBezTo>
                  <a:pt x="48" y="82"/>
                  <a:pt x="48" y="82"/>
                  <a:pt x="47" y="82"/>
                </a:cubicBezTo>
                <a:cubicBezTo>
                  <a:pt x="46" y="82"/>
                  <a:pt x="46" y="81"/>
                  <a:pt x="46" y="81"/>
                </a:cubicBezTo>
                <a:cubicBezTo>
                  <a:pt x="45" y="81"/>
                  <a:pt x="45" y="81"/>
                  <a:pt x="45" y="80"/>
                </a:cubicBezTo>
                <a:cubicBezTo>
                  <a:pt x="45" y="80"/>
                  <a:pt x="45" y="79"/>
                  <a:pt x="45" y="79"/>
                </a:cubicBezTo>
                <a:cubicBezTo>
                  <a:pt x="44" y="78"/>
                  <a:pt x="44" y="77"/>
                  <a:pt x="44" y="77"/>
                </a:cubicBezTo>
                <a:cubicBezTo>
                  <a:pt x="44" y="77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5"/>
                  <a:pt x="45" y="75"/>
                </a:cubicBezTo>
                <a:cubicBezTo>
                  <a:pt x="46" y="75"/>
                  <a:pt x="46" y="75"/>
                  <a:pt x="47" y="76"/>
                </a:cubicBezTo>
                <a:cubicBezTo>
                  <a:pt x="48" y="76"/>
                  <a:pt x="48" y="76"/>
                  <a:pt x="50" y="77"/>
                </a:cubicBezTo>
                <a:cubicBezTo>
                  <a:pt x="51" y="77"/>
                  <a:pt x="52" y="77"/>
                  <a:pt x="53" y="77"/>
                </a:cubicBezTo>
                <a:cubicBezTo>
                  <a:pt x="55" y="78"/>
                  <a:pt x="57" y="78"/>
                  <a:pt x="59" y="77"/>
                </a:cubicBezTo>
                <a:cubicBezTo>
                  <a:pt x="62" y="77"/>
                  <a:pt x="65" y="76"/>
                  <a:pt x="66" y="74"/>
                </a:cubicBezTo>
                <a:cubicBezTo>
                  <a:pt x="68" y="72"/>
                  <a:pt x="69" y="70"/>
                  <a:pt x="69" y="68"/>
                </a:cubicBezTo>
                <a:cubicBezTo>
                  <a:pt x="68" y="67"/>
                  <a:pt x="68" y="65"/>
                  <a:pt x="67" y="64"/>
                </a:cubicBezTo>
                <a:cubicBezTo>
                  <a:pt x="66" y="64"/>
                  <a:pt x="65" y="63"/>
                  <a:pt x="64" y="62"/>
                </a:cubicBezTo>
                <a:cubicBezTo>
                  <a:pt x="63" y="62"/>
                  <a:pt x="61" y="61"/>
                  <a:pt x="60" y="61"/>
                </a:cubicBezTo>
                <a:cubicBezTo>
                  <a:pt x="58" y="61"/>
                  <a:pt x="57" y="60"/>
                  <a:pt x="55" y="60"/>
                </a:cubicBezTo>
                <a:cubicBezTo>
                  <a:pt x="54" y="60"/>
                  <a:pt x="52" y="59"/>
                  <a:pt x="51" y="59"/>
                </a:cubicBezTo>
                <a:cubicBezTo>
                  <a:pt x="49" y="58"/>
                  <a:pt x="48" y="57"/>
                  <a:pt x="47" y="57"/>
                </a:cubicBezTo>
                <a:cubicBezTo>
                  <a:pt x="45" y="56"/>
                  <a:pt x="44" y="55"/>
                  <a:pt x="43" y="53"/>
                </a:cubicBezTo>
                <a:cubicBezTo>
                  <a:pt x="43" y="52"/>
                  <a:pt x="42" y="50"/>
                  <a:pt x="42" y="48"/>
                </a:cubicBezTo>
                <a:cubicBezTo>
                  <a:pt x="41" y="46"/>
                  <a:pt x="42" y="45"/>
                  <a:pt x="42" y="43"/>
                </a:cubicBezTo>
                <a:cubicBezTo>
                  <a:pt x="42" y="42"/>
                  <a:pt x="43" y="40"/>
                  <a:pt x="44" y="39"/>
                </a:cubicBezTo>
                <a:cubicBezTo>
                  <a:pt x="45" y="38"/>
                  <a:pt x="46" y="37"/>
                  <a:pt x="48" y="36"/>
                </a:cubicBezTo>
                <a:cubicBezTo>
                  <a:pt x="50" y="35"/>
                  <a:pt x="52" y="34"/>
                  <a:pt x="54" y="34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6"/>
                  <a:pt x="54" y="26"/>
                  <a:pt x="54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5"/>
                  <a:pt x="55" y="25"/>
                  <a:pt x="55" y="25"/>
                </a:cubicBezTo>
                <a:cubicBezTo>
                  <a:pt x="55" y="25"/>
                  <a:pt x="56" y="25"/>
                  <a:pt x="56" y="24"/>
                </a:cubicBezTo>
                <a:cubicBezTo>
                  <a:pt x="57" y="24"/>
                  <a:pt x="57" y="24"/>
                  <a:pt x="58" y="24"/>
                </a:cubicBezTo>
                <a:cubicBezTo>
                  <a:pt x="58" y="24"/>
                  <a:pt x="58" y="24"/>
                  <a:pt x="58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33"/>
                  <a:pt x="59" y="33"/>
                  <a:pt x="59" y="33"/>
                </a:cubicBezTo>
                <a:cubicBezTo>
                  <a:pt x="60" y="33"/>
                  <a:pt x="61" y="33"/>
                  <a:pt x="62" y="33"/>
                </a:cubicBezTo>
                <a:cubicBezTo>
                  <a:pt x="62" y="33"/>
                  <a:pt x="63" y="33"/>
                  <a:pt x="64" y="33"/>
                </a:cubicBezTo>
                <a:cubicBezTo>
                  <a:pt x="65" y="34"/>
                  <a:pt x="65" y="34"/>
                  <a:pt x="66" y="34"/>
                </a:cubicBezTo>
                <a:cubicBezTo>
                  <a:pt x="67" y="34"/>
                  <a:pt x="67" y="34"/>
                  <a:pt x="67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35"/>
                  <a:pt x="68" y="35"/>
                  <a:pt x="68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37"/>
                  <a:pt x="69" y="37"/>
                  <a:pt x="69" y="38"/>
                </a:cubicBezTo>
                <a:cubicBezTo>
                  <a:pt x="69" y="38"/>
                  <a:pt x="69" y="38"/>
                  <a:pt x="69" y="39"/>
                </a:cubicBezTo>
                <a:cubicBezTo>
                  <a:pt x="69" y="39"/>
                  <a:pt x="69" y="39"/>
                  <a:pt x="69" y="40"/>
                </a:cubicBezTo>
                <a:cubicBezTo>
                  <a:pt x="69" y="40"/>
                  <a:pt x="69" y="40"/>
                  <a:pt x="68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40"/>
                  <a:pt x="67" y="40"/>
                  <a:pt x="67" y="40"/>
                </a:cubicBezTo>
                <a:cubicBezTo>
                  <a:pt x="66" y="40"/>
                  <a:pt x="65" y="39"/>
                  <a:pt x="64" y="39"/>
                </a:cubicBezTo>
                <a:cubicBezTo>
                  <a:pt x="63" y="39"/>
                  <a:pt x="62" y="39"/>
                  <a:pt x="61" y="39"/>
                </a:cubicBezTo>
                <a:cubicBezTo>
                  <a:pt x="60" y="38"/>
                  <a:pt x="58" y="38"/>
                  <a:pt x="57" y="39"/>
                </a:cubicBezTo>
                <a:cubicBezTo>
                  <a:pt x="55" y="39"/>
                  <a:pt x="54" y="39"/>
                  <a:pt x="52" y="40"/>
                </a:cubicBezTo>
                <a:cubicBezTo>
                  <a:pt x="51" y="40"/>
                  <a:pt x="50" y="41"/>
                  <a:pt x="50" y="41"/>
                </a:cubicBezTo>
                <a:cubicBezTo>
                  <a:pt x="49" y="42"/>
                  <a:pt x="49" y="43"/>
                  <a:pt x="48" y="44"/>
                </a:cubicBezTo>
                <a:cubicBezTo>
                  <a:pt x="48" y="45"/>
                  <a:pt x="48" y="46"/>
                  <a:pt x="48" y="47"/>
                </a:cubicBezTo>
                <a:cubicBezTo>
                  <a:pt x="48" y="48"/>
                  <a:pt x="49" y="49"/>
                  <a:pt x="50" y="50"/>
                </a:cubicBezTo>
                <a:cubicBezTo>
                  <a:pt x="51" y="51"/>
                  <a:pt x="52" y="52"/>
                  <a:pt x="53" y="52"/>
                </a:cubicBezTo>
                <a:cubicBezTo>
                  <a:pt x="54" y="53"/>
                  <a:pt x="55" y="53"/>
                  <a:pt x="57" y="54"/>
                </a:cubicBezTo>
                <a:cubicBezTo>
                  <a:pt x="58" y="54"/>
                  <a:pt x="60" y="54"/>
                  <a:pt x="61" y="55"/>
                </a:cubicBezTo>
                <a:cubicBezTo>
                  <a:pt x="63" y="55"/>
                  <a:pt x="65" y="56"/>
                  <a:pt x="66" y="56"/>
                </a:cubicBezTo>
                <a:cubicBezTo>
                  <a:pt x="68" y="56"/>
                  <a:pt x="69" y="57"/>
                  <a:pt x="70" y="58"/>
                </a:cubicBezTo>
                <a:cubicBezTo>
                  <a:pt x="72" y="59"/>
                  <a:pt x="73" y="60"/>
                  <a:pt x="73" y="61"/>
                </a:cubicBezTo>
                <a:cubicBezTo>
                  <a:pt x="74" y="63"/>
                  <a:pt x="75" y="64"/>
                  <a:pt x="75" y="67"/>
                </a:cubicBezTo>
                <a:cubicBezTo>
                  <a:pt x="75" y="69"/>
                  <a:pt x="75" y="70"/>
                  <a:pt x="75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56"/>
          <p:cNvSpPr/>
          <p:nvPr/>
        </p:nvSpPr>
        <p:spPr bwMode="auto">
          <a:xfrm>
            <a:off x="1101582" y="1955800"/>
            <a:ext cx="231745" cy="147638"/>
          </a:xfrm>
          <a:custGeom>
            <a:avLst/>
            <a:gdLst>
              <a:gd name="T0" fmla="*/ 82 w 91"/>
              <a:gd name="T1" fmla="*/ 31 h 58"/>
              <a:gd name="T2" fmla="*/ 84 w 91"/>
              <a:gd name="T3" fmla="*/ 12 h 58"/>
              <a:gd name="T4" fmla="*/ 89 w 91"/>
              <a:gd name="T5" fmla="*/ 7 h 58"/>
              <a:gd name="T6" fmla="*/ 91 w 91"/>
              <a:gd name="T7" fmla="*/ 5 h 58"/>
              <a:gd name="T8" fmla="*/ 64 w 91"/>
              <a:gd name="T9" fmla="*/ 0 h 58"/>
              <a:gd name="T10" fmla="*/ 0 w 91"/>
              <a:gd name="T11" fmla="*/ 57 h 58"/>
              <a:gd name="T12" fmla="*/ 0 w 91"/>
              <a:gd name="T13" fmla="*/ 58 h 58"/>
              <a:gd name="T14" fmla="*/ 67 w 91"/>
              <a:gd name="T15" fmla="*/ 58 h 58"/>
              <a:gd name="T16" fmla="*/ 67 w 91"/>
              <a:gd name="T17" fmla="*/ 52 h 58"/>
              <a:gd name="T18" fmla="*/ 79 w 91"/>
              <a:gd name="T19" fmla="*/ 38 h 58"/>
              <a:gd name="T20" fmla="*/ 82 w 91"/>
              <a:gd name="T21" fmla="*/ 3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58">
                <a:moveTo>
                  <a:pt x="82" y="31"/>
                </a:moveTo>
                <a:cubicBezTo>
                  <a:pt x="78" y="25"/>
                  <a:pt x="79" y="17"/>
                  <a:pt x="84" y="12"/>
                </a:cubicBezTo>
                <a:cubicBezTo>
                  <a:pt x="89" y="7"/>
                  <a:pt x="89" y="7"/>
                  <a:pt x="89" y="7"/>
                </a:cubicBezTo>
                <a:cubicBezTo>
                  <a:pt x="90" y="6"/>
                  <a:pt x="90" y="6"/>
                  <a:pt x="91" y="5"/>
                </a:cubicBezTo>
                <a:cubicBezTo>
                  <a:pt x="82" y="2"/>
                  <a:pt x="73" y="0"/>
                  <a:pt x="64" y="0"/>
                </a:cubicBezTo>
                <a:cubicBezTo>
                  <a:pt x="28" y="0"/>
                  <a:pt x="0" y="25"/>
                  <a:pt x="0" y="57"/>
                </a:cubicBezTo>
                <a:cubicBezTo>
                  <a:pt x="0" y="58"/>
                  <a:pt x="0" y="58"/>
                  <a:pt x="0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2"/>
                  <a:pt x="67" y="52"/>
                  <a:pt x="67" y="52"/>
                </a:cubicBezTo>
                <a:cubicBezTo>
                  <a:pt x="67" y="45"/>
                  <a:pt x="72" y="39"/>
                  <a:pt x="79" y="38"/>
                </a:cubicBezTo>
                <a:cubicBezTo>
                  <a:pt x="80" y="35"/>
                  <a:pt x="81" y="33"/>
                  <a:pt x="82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57"/>
          <p:cNvSpPr>
            <a:spLocks noEditPoints="1"/>
          </p:cNvSpPr>
          <p:nvPr/>
        </p:nvSpPr>
        <p:spPr bwMode="auto">
          <a:xfrm>
            <a:off x="2157132" y="796925"/>
            <a:ext cx="487299" cy="485775"/>
          </a:xfrm>
          <a:custGeom>
            <a:avLst/>
            <a:gdLst>
              <a:gd name="T0" fmla="*/ 191 w 192"/>
              <a:gd name="T1" fmla="*/ 74 h 191"/>
              <a:gd name="T2" fmla="*/ 171 w 192"/>
              <a:gd name="T3" fmla="*/ 74 h 191"/>
              <a:gd name="T4" fmla="*/ 100 w 192"/>
              <a:gd name="T5" fmla="*/ 2 h 191"/>
              <a:gd name="T6" fmla="*/ 91 w 192"/>
              <a:gd name="T7" fmla="*/ 2 h 191"/>
              <a:gd name="T8" fmla="*/ 20 w 192"/>
              <a:gd name="T9" fmla="*/ 74 h 191"/>
              <a:gd name="T10" fmla="*/ 1 w 192"/>
              <a:gd name="T11" fmla="*/ 74 h 191"/>
              <a:gd name="T12" fmla="*/ 0 w 192"/>
              <a:gd name="T13" fmla="*/ 75 h 191"/>
              <a:gd name="T14" fmla="*/ 0 w 192"/>
              <a:gd name="T15" fmla="*/ 190 h 191"/>
              <a:gd name="T16" fmla="*/ 1 w 192"/>
              <a:gd name="T17" fmla="*/ 191 h 191"/>
              <a:gd name="T18" fmla="*/ 191 w 192"/>
              <a:gd name="T19" fmla="*/ 191 h 191"/>
              <a:gd name="T20" fmla="*/ 192 w 192"/>
              <a:gd name="T21" fmla="*/ 190 h 191"/>
              <a:gd name="T22" fmla="*/ 192 w 192"/>
              <a:gd name="T23" fmla="*/ 75 h 191"/>
              <a:gd name="T24" fmla="*/ 191 w 192"/>
              <a:gd name="T25" fmla="*/ 74 h 191"/>
              <a:gd name="T26" fmla="*/ 96 w 192"/>
              <a:gd name="T27" fmla="*/ 15 h 191"/>
              <a:gd name="T28" fmla="*/ 154 w 192"/>
              <a:gd name="T29" fmla="*/ 74 h 191"/>
              <a:gd name="T30" fmla="*/ 37 w 192"/>
              <a:gd name="T31" fmla="*/ 74 h 191"/>
              <a:gd name="T32" fmla="*/ 96 w 192"/>
              <a:gd name="T33" fmla="*/ 15 h 191"/>
              <a:gd name="T34" fmla="*/ 30 w 192"/>
              <a:gd name="T35" fmla="*/ 164 h 191"/>
              <a:gd name="T36" fmla="*/ 17 w 192"/>
              <a:gd name="T37" fmla="*/ 160 h 191"/>
              <a:gd name="T38" fmla="*/ 19 w 192"/>
              <a:gd name="T39" fmla="*/ 155 h 191"/>
              <a:gd name="T40" fmla="*/ 31 w 192"/>
              <a:gd name="T41" fmla="*/ 158 h 191"/>
              <a:gd name="T42" fmla="*/ 42 w 192"/>
              <a:gd name="T43" fmla="*/ 149 h 191"/>
              <a:gd name="T44" fmla="*/ 32 w 192"/>
              <a:gd name="T45" fmla="*/ 138 h 191"/>
              <a:gd name="T46" fmla="*/ 18 w 192"/>
              <a:gd name="T47" fmla="*/ 123 h 191"/>
              <a:gd name="T48" fmla="*/ 35 w 192"/>
              <a:gd name="T49" fmla="*/ 109 h 191"/>
              <a:gd name="T50" fmla="*/ 47 w 192"/>
              <a:gd name="T51" fmla="*/ 111 h 191"/>
              <a:gd name="T52" fmla="*/ 45 w 192"/>
              <a:gd name="T53" fmla="*/ 117 h 191"/>
              <a:gd name="T54" fmla="*/ 35 w 192"/>
              <a:gd name="T55" fmla="*/ 114 h 191"/>
              <a:gd name="T56" fmla="*/ 25 w 192"/>
              <a:gd name="T57" fmla="*/ 122 h 191"/>
              <a:gd name="T58" fmla="*/ 36 w 192"/>
              <a:gd name="T59" fmla="*/ 133 h 191"/>
              <a:gd name="T60" fmla="*/ 49 w 192"/>
              <a:gd name="T61" fmla="*/ 148 h 191"/>
              <a:gd name="T62" fmla="*/ 30 w 192"/>
              <a:gd name="T63" fmla="*/ 164 h 191"/>
              <a:gd name="T64" fmla="*/ 92 w 192"/>
              <a:gd name="T65" fmla="*/ 163 h 191"/>
              <a:gd name="T66" fmla="*/ 86 w 192"/>
              <a:gd name="T67" fmla="*/ 146 h 191"/>
              <a:gd name="T68" fmla="*/ 67 w 192"/>
              <a:gd name="T69" fmla="*/ 146 h 191"/>
              <a:gd name="T70" fmla="*/ 62 w 192"/>
              <a:gd name="T71" fmla="*/ 163 h 191"/>
              <a:gd name="T72" fmla="*/ 55 w 192"/>
              <a:gd name="T73" fmla="*/ 163 h 191"/>
              <a:gd name="T74" fmla="*/ 73 w 192"/>
              <a:gd name="T75" fmla="*/ 110 h 191"/>
              <a:gd name="T76" fmla="*/ 81 w 192"/>
              <a:gd name="T77" fmla="*/ 110 h 191"/>
              <a:gd name="T78" fmla="*/ 99 w 192"/>
              <a:gd name="T79" fmla="*/ 163 h 191"/>
              <a:gd name="T80" fmla="*/ 92 w 192"/>
              <a:gd name="T81" fmla="*/ 163 h 191"/>
              <a:gd name="T82" fmla="*/ 137 w 192"/>
              <a:gd name="T83" fmla="*/ 163 h 191"/>
              <a:gd name="T84" fmla="*/ 107 w 192"/>
              <a:gd name="T85" fmla="*/ 163 h 191"/>
              <a:gd name="T86" fmla="*/ 107 w 192"/>
              <a:gd name="T87" fmla="*/ 110 h 191"/>
              <a:gd name="T88" fmla="*/ 114 w 192"/>
              <a:gd name="T89" fmla="*/ 110 h 191"/>
              <a:gd name="T90" fmla="*/ 114 w 192"/>
              <a:gd name="T91" fmla="*/ 157 h 191"/>
              <a:gd name="T92" fmla="*/ 137 w 192"/>
              <a:gd name="T93" fmla="*/ 157 h 191"/>
              <a:gd name="T94" fmla="*/ 137 w 192"/>
              <a:gd name="T95" fmla="*/ 163 h 191"/>
              <a:gd name="T96" fmla="*/ 174 w 192"/>
              <a:gd name="T97" fmla="*/ 163 h 191"/>
              <a:gd name="T98" fmla="*/ 144 w 192"/>
              <a:gd name="T99" fmla="*/ 163 h 191"/>
              <a:gd name="T100" fmla="*/ 144 w 192"/>
              <a:gd name="T101" fmla="*/ 110 h 191"/>
              <a:gd name="T102" fmla="*/ 173 w 192"/>
              <a:gd name="T103" fmla="*/ 110 h 191"/>
              <a:gd name="T104" fmla="*/ 173 w 192"/>
              <a:gd name="T105" fmla="*/ 115 h 191"/>
              <a:gd name="T106" fmla="*/ 151 w 192"/>
              <a:gd name="T107" fmla="*/ 115 h 191"/>
              <a:gd name="T108" fmla="*/ 151 w 192"/>
              <a:gd name="T109" fmla="*/ 132 h 191"/>
              <a:gd name="T110" fmla="*/ 172 w 192"/>
              <a:gd name="T111" fmla="*/ 132 h 191"/>
              <a:gd name="T112" fmla="*/ 172 w 192"/>
              <a:gd name="T113" fmla="*/ 138 h 191"/>
              <a:gd name="T114" fmla="*/ 151 w 192"/>
              <a:gd name="T115" fmla="*/ 138 h 191"/>
              <a:gd name="T116" fmla="*/ 151 w 192"/>
              <a:gd name="T117" fmla="*/ 157 h 191"/>
              <a:gd name="T118" fmla="*/ 174 w 192"/>
              <a:gd name="T119" fmla="*/ 157 h 191"/>
              <a:gd name="T120" fmla="*/ 174 w 192"/>
              <a:gd name="T121" fmla="*/ 16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2" h="191">
                <a:moveTo>
                  <a:pt x="191" y="74"/>
                </a:moveTo>
                <a:cubicBezTo>
                  <a:pt x="171" y="74"/>
                  <a:pt x="171" y="74"/>
                  <a:pt x="171" y="74"/>
                </a:cubicBezTo>
                <a:cubicBezTo>
                  <a:pt x="100" y="2"/>
                  <a:pt x="100" y="2"/>
                  <a:pt x="100" y="2"/>
                </a:cubicBezTo>
                <a:cubicBezTo>
                  <a:pt x="98" y="0"/>
                  <a:pt x="94" y="0"/>
                  <a:pt x="91" y="2"/>
                </a:cubicBezTo>
                <a:cubicBezTo>
                  <a:pt x="20" y="74"/>
                  <a:pt x="20" y="74"/>
                  <a:pt x="20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4"/>
                  <a:pt x="0" y="74"/>
                  <a:pt x="0" y="75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1"/>
                  <a:pt x="0" y="191"/>
                  <a:pt x="1" y="191"/>
                </a:cubicBezTo>
                <a:cubicBezTo>
                  <a:pt x="191" y="191"/>
                  <a:pt x="191" y="191"/>
                  <a:pt x="191" y="191"/>
                </a:cubicBezTo>
                <a:cubicBezTo>
                  <a:pt x="191" y="191"/>
                  <a:pt x="192" y="191"/>
                  <a:pt x="192" y="190"/>
                </a:cubicBezTo>
                <a:cubicBezTo>
                  <a:pt x="192" y="75"/>
                  <a:pt x="192" y="75"/>
                  <a:pt x="192" y="75"/>
                </a:cubicBezTo>
                <a:cubicBezTo>
                  <a:pt x="192" y="74"/>
                  <a:pt x="191" y="74"/>
                  <a:pt x="191" y="74"/>
                </a:cubicBezTo>
                <a:close/>
                <a:moveTo>
                  <a:pt x="96" y="15"/>
                </a:moveTo>
                <a:cubicBezTo>
                  <a:pt x="154" y="74"/>
                  <a:pt x="154" y="74"/>
                  <a:pt x="154" y="74"/>
                </a:cubicBezTo>
                <a:cubicBezTo>
                  <a:pt x="37" y="74"/>
                  <a:pt x="37" y="74"/>
                  <a:pt x="37" y="74"/>
                </a:cubicBezTo>
                <a:lnTo>
                  <a:pt x="96" y="15"/>
                </a:lnTo>
                <a:close/>
                <a:moveTo>
                  <a:pt x="30" y="164"/>
                </a:moveTo>
                <a:cubicBezTo>
                  <a:pt x="25" y="164"/>
                  <a:pt x="20" y="162"/>
                  <a:pt x="17" y="160"/>
                </a:cubicBezTo>
                <a:cubicBezTo>
                  <a:pt x="19" y="155"/>
                  <a:pt x="19" y="155"/>
                  <a:pt x="19" y="155"/>
                </a:cubicBezTo>
                <a:cubicBezTo>
                  <a:pt x="22" y="156"/>
                  <a:pt x="26" y="158"/>
                  <a:pt x="31" y="158"/>
                </a:cubicBezTo>
                <a:cubicBezTo>
                  <a:pt x="38" y="158"/>
                  <a:pt x="42" y="154"/>
                  <a:pt x="42" y="149"/>
                </a:cubicBezTo>
                <a:cubicBezTo>
                  <a:pt x="42" y="144"/>
                  <a:pt x="39" y="141"/>
                  <a:pt x="32" y="138"/>
                </a:cubicBezTo>
                <a:cubicBezTo>
                  <a:pt x="23" y="135"/>
                  <a:pt x="18" y="131"/>
                  <a:pt x="18" y="123"/>
                </a:cubicBezTo>
                <a:cubicBezTo>
                  <a:pt x="18" y="115"/>
                  <a:pt x="25" y="109"/>
                  <a:pt x="35" y="109"/>
                </a:cubicBezTo>
                <a:cubicBezTo>
                  <a:pt x="41" y="109"/>
                  <a:pt x="45" y="110"/>
                  <a:pt x="47" y="111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3" y="116"/>
                  <a:pt x="40" y="114"/>
                  <a:pt x="35" y="114"/>
                </a:cubicBezTo>
                <a:cubicBezTo>
                  <a:pt x="28" y="114"/>
                  <a:pt x="25" y="119"/>
                  <a:pt x="25" y="122"/>
                </a:cubicBezTo>
                <a:cubicBezTo>
                  <a:pt x="25" y="127"/>
                  <a:pt x="28" y="130"/>
                  <a:pt x="36" y="133"/>
                </a:cubicBezTo>
                <a:cubicBezTo>
                  <a:pt x="45" y="136"/>
                  <a:pt x="49" y="141"/>
                  <a:pt x="49" y="148"/>
                </a:cubicBezTo>
                <a:cubicBezTo>
                  <a:pt x="49" y="157"/>
                  <a:pt x="43" y="164"/>
                  <a:pt x="30" y="164"/>
                </a:cubicBezTo>
                <a:close/>
                <a:moveTo>
                  <a:pt x="92" y="163"/>
                </a:moveTo>
                <a:cubicBezTo>
                  <a:pt x="86" y="146"/>
                  <a:pt x="86" y="146"/>
                  <a:pt x="86" y="146"/>
                </a:cubicBezTo>
                <a:cubicBezTo>
                  <a:pt x="67" y="146"/>
                  <a:pt x="67" y="146"/>
                  <a:pt x="67" y="146"/>
                </a:cubicBezTo>
                <a:cubicBezTo>
                  <a:pt x="62" y="163"/>
                  <a:pt x="62" y="163"/>
                  <a:pt x="62" y="163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99" y="163"/>
                  <a:pt x="99" y="163"/>
                  <a:pt x="99" y="163"/>
                </a:cubicBezTo>
                <a:lnTo>
                  <a:pt x="92" y="163"/>
                </a:lnTo>
                <a:close/>
                <a:moveTo>
                  <a:pt x="137" y="163"/>
                </a:moveTo>
                <a:cubicBezTo>
                  <a:pt x="107" y="163"/>
                  <a:pt x="107" y="163"/>
                  <a:pt x="107" y="163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137" y="157"/>
                  <a:pt x="137" y="157"/>
                  <a:pt x="137" y="157"/>
                </a:cubicBezTo>
                <a:lnTo>
                  <a:pt x="137" y="163"/>
                </a:lnTo>
                <a:close/>
                <a:moveTo>
                  <a:pt x="174" y="163"/>
                </a:moveTo>
                <a:cubicBezTo>
                  <a:pt x="144" y="163"/>
                  <a:pt x="144" y="163"/>
                  <a:pt x="144" y="163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73" y="110"/>
                  <a:pt x="173" y="110"/>
                  <a:pt x="173" y="110"/>
                </a:cubicBezTo>
                <a:cubicBezTo>
                  <a:pt x="173" y="115"/>
                  <a:pt x="173" y="115"/>
                  <a:pt x="173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51" y="157"/>
                  <a:pt x="151" y="157"/>
                  <a:pt x="151" y="157"/>
                </a:cubicBezTo>
                <a:cubicBezTo>
                  <a:pt x="174" y="157"/>
                  <a:pt x="174" y="157"/>
                  <a:pt x="174" y="157"/>
                </a:cubicBezTo>
                <a:lnTo>
                  <a:pt x="174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58"/>
          <p:cNvSpPr/>
          <p:nvPr/>
        </p:nvSpPr>
        <p:spPr bwMode="auto">
          <a:xfrm>
            <a:off x="2333322" y="1092200"/>
            <a:ext cx="39682" cy="63500"/>
          </a:xfrm>
          <a:custGeom>
            <a:avLst/>
            <a:gdLst>
              <a:gd name="T0" fmla="*/ 8 w 16"/>
              <a:gd name="T1" fmla="*/ 0 h 25"/>
              <a:gd name="T2" fmla="*/ 7 w 16"/>
              <a:gd name="T3" fmla="*/ 0 h 25"/>
              <a:gd name="T4" fmla="*/ 5 w 16"/>
              <a:gd name="T5" fmla="*/ 9 h 25"/>
              <a:gd name="T6" fmla="*/ 0 w 16"/>
              <a:gd name="T7" fmla="*/ 25 h 25"/>
              <a:gd name="T8" fmla="*/ 16 w 16"/>
              <a:gd name="T9" fmla="*/ 25 h 25"/>
              <a:gd name="T10" fmla="*/ 10 w 16"/>
              <a:gd name="T11" fmla="*/ 9 h 25"/>
              <a:gd name="T12" fmla="*/ 8 w 1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25">
                <a:moveTo>
                  <a:pt x="8" y="0"/>
                </a:moveTo>
                <a:cubicBezTo>
                  <a:pt x="7" y="0"/>
                  <a:pt x="7" y="0"/>
                  <a:pt x="7" y="0"/>
                </a:cubicBezTo>
                <a:cubicBezTo>
                  <a:pt x="7" y="3"/>
                  <a:pt x="6" y="6"/>
                  <a:pt x="5" y="9"/>
                </a:cubicBezTo>
                <a:cubicBezTo>
                  <a:pt x="0" y="25"/>
                  <a:pt x="0" y="25"/>
                  <a:pt x="0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6"/>
                  <a:pt x="8" y="3"/>
                  <a:pt x="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Oval 59"/>
          <p:cNvSpPr>
            <a:spLocks noChangeArrowheads="1"/>
          </p:cNvSpPr>
          <p:nvPr/>
        </p:nvSpPr>
        <p:spPr bwMode="auto">
          <a:xfrm>
            <a:off x="3401570" y="1028700"/>
            <a:ext cx="109523" cy="1095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0"/>
          <p:cNvSpPr/>
          <p:nvPr/>
        </p:nvSpPr>
        <p:spPr bwMode="auto">
          <a:xfrm>
            <a:off x="3346015" y="1168400"/>
            <a:ext cx="222221" cy="122238"/>
          </a:xfrm>
          <a:custGeom>
            <a:avLst/>
            <a:gdLst>
              <a:gd name="T0" fmla="*/ 44 w 88"/>
              <a:gd name="T1" fmla="*/ 0 h 48"/>
              <a:gd name="T2" fmla="*/ 0 w 88"/>
              <a:gd name="T3" fmla="*/ 47 h 48"/>
              <a:gd name="T4" fmla="*/ 0 w 88"/>
              <a:gd name="T5" fmla="*/ 48 h 48"/>
              <a:gd name="T6" fmla="*/ 88 w 88"/>
              <a:gd name="T7" fmla="*/ 48 h 48"/>
              <a:gd name="T8" fmla="*/ 88 w 88"/>
              <a:gd name="T9" fmla="*/ 47 h 48"/>
              <a:gd name="T10" fmla="*/ 44 w 88"/>
              <a:gd name="T1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48">
                <a:moveTo>
                  <a:pt x="44" y="0"/>
                </a:moveTo>
                <a:cubicBezTo>
                  <a:pt x="19" y="0"/>
                  <a:pt x="0" y="21"/>
                  <a:pt x="0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7"/>
                  <a:pt x="88" y="47"/>
                </a:cubicBezTo>
                <a:cubicBezTo>
                  <a:pt x="88" y="21"/>
                  <a:pt x="68" y="0"/>
                  <a:pt x="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Oval 61"/>
          <p:cNvSpPr>
            <a:spLocks noChangeArrowheads="1"/>
          </p:cNvSpPr>
          <p:nvPr/>
        </p:nvSpPr>
        <p:spPr bwMode="auto">
          <a:xfrm>
            <a:off x="3249190" y="804863"/>
            <a:ext cx="73015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2"/>
          <p:cNvSpPr/>
          <p:nvPr/>
        </p:nvSpPr>
        <p:spPr bwMode="auto">
          <a:xfrm>
            <a:off x="3212682" y="893763"/>
            <a:ext cx="147618" cy="84138"/>
          </a:xfrm>
          <a:custGeom>
            <a:avLst/>
            <a:gdLst>
              <a:gd name="T0" fmla="*/ 58 w 58"/>
              <a:gd name="T1" fmla="*/ 32 h 33"/>
              <a:gd name="T2" fmla="*/ 29 w 58"/>
              <a:gd name="T3" fmla="*/ 0 h 33"/>
              <a:gd name="T4" fmla="*/ 0 w 58"/>
              <a:gd name="T5" fmla="*/ 32 h 33"/>
              <a:gd name="T6" fmla="*/ 0 w 58"/>
              <a:gd name="T7" fmla="*/ 33 h 33"/>
              <a:gd name="T8" fmla="*/ 58 w 58"/>
              <a:gd name="T9" fmla="*/ 33 h 33"/>
              <a:gd name="T10" fmla="*/ 58 w 58"/>
              <a:gd name="T11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3">
                <a:moveTo>
                  <a:pt x="58" y="32"/>
                </a:moveTo>
                <a:cubicBezTo>
                  <a:pt x="58" y="14"/>
                  <a:pt x="45" y="0"/>
                  <a:pt x="29" y="0"/>
                </a:cubicBezTo>
                <a:cubicBezTo>
                  <a:pt x="13" y="0"/>
                  <a:pt x="0" y="14"/>
                  <a:pt x="0" y="32"/>
                </a:cubicBezTo>
                <a:cubicBezTo>
                  <a:pt x="0" y="33"/>
                  <a:pt x="0" y="33"/>
                  <a:pt x="0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Oval 63"/>
          <p:cNvSpPr>
            <a:spLocks noChangeArrowheads="1"/>
          </p:cNvSpPr>
          <p:nvPr/>
        </p:nvSpPr>
        <p:spPr bwMode="auto">
          <a:xfrm>
            <a:off x="3588871" y="804863"/>
            <a:ext cx="73015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"/>
          <p:cNvSpPr/>
          <p:nvPr/>
        </p:nvSpPr>
        <p:spPr bwMode="auto">
          <a:xfrm>
            <a:off x="3550776" y="893763"/>
            <a:ext cx="149206" cy="84138"/>
          </a:xfrm>
          <a:custGeom>
            <a:avLst/>
            <a:gdLst>
              <a:gd name="T0" fmla="*/ 29 w 59"/>
              <a:gd name="T1" fmla="*/ 0 h 33"/>
              <a:gd name="T2" fmla="*/ 0 w 59"/>
              <a:gd name="T3" fmla="*/ 32 h 33"/>
              <a:gd name="T4" fmla="*/ 0 w 59"/>
              <a:gd name="T5" fmla="*/ 33 h 33"/>
              <a:gd name="T6" fmla="*/ 59 w 59"/>
              <a:gd name="T7" fmla="*/ 33 h 33"/>
              <a:gd name="T8" fmla="*/ 59 w 59"/>
              <a:gd name="T9" fmla="*/ 32 h 33"/>
              <a:gd name="T10" fmla="*/ 29 w 59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33">
                <a:moveTo>
                  <a:pt x="29" y="0"/>
                </a:moveTo>
                <a:cubicBezTo>
                  <a:pt x="13" y="0"/>
                  <a:pt x="0" y="14"/>
                  <a:pt x="0" y="32"/>
                </a:cubicBezTo>
                <a:cubicBezTo>
                  <a:pt x="0" y="33"/>
                  <a:pt x="0" y="33"/>
                  <a:pt x="0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14"/>
                  <a:pt x="45" y="0"/>
                  <a:pt x="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65"/>
          <p:cNvSpPr/>
          <p:nvPr/>
        </p:nvSpPr>
        <p:spPr bwMode="auto">
          <a:xfrm>
            <a:off x="3261888" y="995363"/>
            <a:ext cx="111111" cy="157163"/>
          </a:xfrm>
          <a:custGeom>
            <a:avLst/>
            <a:gdLst>
              <a:gd name="T0" fmla="*/ 44 w 44"/>
              <a:gd name="T1" fmla="*/ 56 h 62"/>
              <a:gd name="T2" fmla="*/ 38 w 44"/>
              <a:gd name="T3" fmla="*/ 50 h 62"/>
              <a:gd name="T4" fmla="*/ 12 w 44"/>
              <a:gd name="T5" fmla="*/ 50 h 62"/>
              <a:gd name="T6" fmla="*/ 12 w 44"/>
              <a:gd name="T7" fmla="*/ 6 h 62"/>
              <a:gd name="T8" fmla="*/ 6 w 44"/>
              <a:gd name="T9" fmla="*/ 0 h 62"/>
              <a:gd name="T10" fmla="*/ 0 w 44"/>
              <a:gd name="T11" fmla="*/ 6 h 62"/>
              <a:gd name="T12" fmla="*/ 0 w 44"/>
              <a:gd name="T13" fmla="*/ 62 h 62"/>
              <a:gd name="T14" fmla="*/ 38 w 44"/>
              <a:gd name="T15" fmla="*/ 62 h 62"/>
              <a:gd name="T16" fmla="*/ 44 w 44"/>
              <a:gd name="T17" fmla="*/ 5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2">
                <a:moveTo>
                  <a:pt x="44" y="56"/>
                </a:moveTo>
                <a:cubicBezTo>
                  <a:pt x="44" y="52"/>
                  <a:pt x="41" y="50"/>
                  <a:pt x="3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62"/>
                  <a:pt x="0" y="62"/>
                  <a:pt x="0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41" y="62"/>
                  <a:pt x="44" y="59"/>
                  <a:pt x="44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"/>
          <p:cNvSpPr/>
          <p:nvPr/>
        </p:nvSpPr>
        <p:spPr bwMode="auto">
          <a:xfrm>
            <a:off x="3538078" y="995363"/>
            <a:ext cx="111111" cy="157163"/>
          </a:xfrm>
          <a:custGeom>
            <a:avLst/>
            <a:gdLst>
              <a:gd name="T0" fmla="*/ 38 w 44"/>
              <a:gd name="T1" fmla="*/ 0 h 62"/>
              <a:gd name="T2" fmla="*/ 32 w 44"/>
              <a:gd name="T3" fmla="*/ 6 h 62"/>
              <a:gd name="T4" fmla="*/ 32 w 44"/>
              <a:gd name="T5" fmla="*/ 50 h 62"/>
              <a:gd name="T6" fmla="*/ 6 w 44"/>
              <a:gd name="T7" fmla="*/ 50 h 62"/>
              <a:gd name="T8" fmla="*/ 0 w 44"/>
              <a:gd name="T9" fmla="*/ 56 h 62"/>
              <a:gd name="T10" fmla="*/ 6 w 44"/>
              <a:gd name="T11" fmla="*/ 62 h 62"/>
              <a:gd name="T12" fmla="*/ 44 w 44"/>
              <a:gd name="T13" fmla="*/ 62 h 62"/>
              <a:gd name="T14" fmla="*/ 44 w 44"/>
              <a:gd name="T15" fmla="*/ 6 h 62"/>
              <a:gd name="T16" fmla="*/ 38 w 44"/>
              <a:gd name="T1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2">
                <a:moveTo>
                  <a:pt x="38" y="0"/>
                </a:moveTo>
                <a:cubicBezTo>
                  <a:pt x="35" y="0"/>
                  <a:pt x="32" y="3"/>
                  <a:pt x="32" y="6"/>
                </a:cubicBezTo>
                <a:cubicBezTo>
                  <a:pt x="32" y="50"/>
                  <a:pt x="32" y="50"/>
                  <a:pt x="32" y="50"/>
                </a:cubicBezTo>
                <a:cubicBezTo>
                  <a:pt x="6" y="50"/>
                  <a:pt x="6" y="50"/>
                  <a:pt x="6" y="50"/>
                </a:cubicBezTo>
                <a:cubicBezTo>
                  <a:pt x="3" y="50"/>
                  <a:pt x="0" y="52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3"/>
                  <a:pt x="42" y="0"/>
                  <a:pt x="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7"/>
          <p:cNvSpPr>
            <a:spLocks noEditPoints="1"/>
          </p:cNvSpPr>
          <p:nvPr/>
        </p:nvSpPr>
        <p:spPr bwMode="auto">
          <a:xfrm>
            <a:off x="4406327" y="1025525"/>
            <a:ext cx="211110" cy="209550"/>
          </a:xfrm>
          <a:custGeom>
            <a:avLst/>
            <a:gdLst>
              <a:gd name="T0" fmla="*/ 42 w 83"/>
              <a:gd name="T1" fmla="*/ 0 h 82"/>
              <a:gd name="T2" fmla="*/ 0 w 83"/>
              <a:gd name="T3" fmla="*/ 41 h 82"/>
              <a:gd name="T4" fmla="*/ 42 w 83"/>
              <a:gd name="T5" fmla="*/ 82 h 82"/>
              <a:gd name="T6" fmla="*/ 83 w 83"/>
              <a:gd name="T7" fmla="*/ 41 h 82"/>
              <a:gd name="T8" fmla="*/ 42 w 83"/>
              <a:gd name="T9" fmla="*/ 0 h 82"/>
              <a:gd name="T10" fmla="*/ 42 w 83"/>
              <a:gd name="T11" fmla="*/ 63 h 82"/>
              <a:gd name="T12" fmla="*/ 19 w 83"/>
              <a:gd name="T13" fmla="*/ 41 h 82"/>
              <a:gd name="T14" fmla="*/ 42 w 83"/>
              <a:gd name="T15" fmla="*/ 19 h 82"/>
              <a:gd name="T16" fmla="*/ 64 w 83"/>
              <a:gd name="T17" fmla="*/ 41 h 82"/>
              <a:gd name="T18" fmla="*/ 42 w 83"/>
              <a:gd name="T19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2">
                <a:moveTo>
                  <a:pt x="42" y="0"/>
                </a:moveTo>
                <a:cubicBezTo>
                  <a:pt x="19" y="0"/>
                  <a:pt x="0" y="18"/>
                  <a:pt x="0" y="41"/>
                </a:cubicBezTo>
                <a:cubicBezTo>
                  <a:pt x="0" y="64"/>
                  <a:pt x="19" y="82"/>
                  <a:pt x="42" y="82"/>
                </a:cubicBezTo>
                <a:cubicBezTo>
                  <a:pt x="64" y="82"/>
                  <a:pt x="83" y="64"/>
                  <a:pt x="83" y="41"/>
                </a:cubicBezTo>
                <a:cubicBezTo>
                  <a:pt x="83" y="18"/>
                  <a:pt x="64" y="0"/>
                  <a:pt x="42" y="0"/>
                </a:cubicBezTo>
                <a:close/>
                <a:moveTo>
                  <a:pt x="42" y="63"/>
                </a:moveTo>
                <a:cubicBezTo>
                  <a:pt x="29" y="63"/>
                  <a:pt x="19" y="53"/>
                  <a:pt x="19" y="41"/>
                </a:cubicBezTo>
                <a:cubicBezTo>
                  <a:pt x="19" y="29"/>
                  <a:pt x="29" y="19"/>
                  <a:pt x="42" y="19"/>
                </a:cubicBezTo>
                <a:cubicBezTo>
                  <a:pt x="54" y="19"/>
                  <a:pt x="64" y="29"/>
                  <a:pt x="64" y="41"/>
                </a:cubicBezTo>
                <a:cubicBezTo>
                  <a:pt x="64" y="53"/>
                  <a:pt x="54" y="63"/>
                  <a:pt x="42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Oval 68"/>
          <p:cNvSpPr>
            <a:spLocks noChangeArrowheads="1"/>
          </p:cNvSpPr>
          <p:nvPr/>
        </p:nvSpPr>
        <p:spPr bwMode="auto">
          <a:xfrm>
            <a:off x="4474581" y="1095375"/>
            <a:ext cx="73015" cy="698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69"/>
          <p:cNvSpPr>
            <a:spLocks noEditPoints="1"/>
          </p:cNvSpPr>
          <p:nvPr/>
        </p:nvSpPr>
        <p:spPr bwMode="auto">
          <a:xfrm>
            <a:off x="4269820" y="803275"/>
            <a:ext cx="487299" cy="487363"/>
          </a:xfrm>
          <a:custGeom>
            <a:avLst/>
            <a:gdLst>
              <a:gd name="T0" fmla="*/ 192 w 192"/>
              <a:gd name="T1" fmla="*/ 16 h 192"/>
              <a:gd name="T2" fmla="*/ 176 w 192"/>
              <a:gd name="T3" fmla="*/ 0 h 192"/>
              <a:gd name="T4" fmla="*/ 161 w 192"/>
              <a:gd name="T5" fmla="*/ 0 h 192"/>
              <a:gd name="T6" fmla="*/ 161 w 192"/>
              <a:gd name="T7" fmla="*/ 58 h 192"/>
              <a:gd name="T8" fmla="*/ 157 w 192"/>
              <a:gd name="T9" fmla="*/ 62 h 192"/>
              <a:gd name="T10" fmla="*/ 34 w 192"/>
              <a:gd name="T11" fmla="*/ 62 h 192"/>
              <a:gd name="T12" fmla="*/ 30 w 192"/>
              <a:gd name="T13" fmla="*/ 58 h 192"/>
              <a:gd name="T14" fmla="*/ 30 w 192"/>
              <a:gd name="T15" fmla="*/ 0 h 192"/>
              <a:gd name="T16" fmla="*/ 15 w 192"/>
              <a:gd name="T17" fmla="*/ 0 h 192"/>
              <a:gd name="T18" fmla="*/ 0 w 192"/>
              <a:gd name="T19" fmla="*/ 16 h 192"/>
              <a:gd name="T20" fmla="*/ 0 w 192"/>
              <a:gd name="T21" fmla="*/ 177 h 192"/>
              <a:gd name="T22" fmla="*/ 15 w 192"/>
              <a:gd name="T23" fmla="*/ 192 h 192"/>
              <a:gd name="T24" fmla="*/ 176 w 192"/>
              <a:gd name="T25" fmla="*/ 192 h 192"/>
              <a:gd name="T26" fmla="*/ 192 w 192"/>
              <a:gd name="T27" fmla="*/ 177 h 192"/>
              <a:gd name="T28" fmla="*/ 192 w 192"/>
              <a:gd name="T29" fmla="*/ 16 h 192"/>
              <a:gd name="T30" fmla="*/ 96 w 192"/>
              <a:gd name="T31" fmla="*/ 179 h 192"/>
              <a:gd name="T32" fmla="*/ 46 w 192"/>
              <a:gd name="T33" fmla="*/ 129 h 192"/>
              <a:gd name="T34" fmla="*/ 96 w 192"/>
              <a:gd name="T35" fmla="*/ 79 h 192"/>
              <a:gd name="T36" fmla="*/ 145 w 192"/>
              <a:gd name="T37" fmla="*/ 129 h 192"/>
              <a:gd name="T38" fmla="*/ 96 w 192"/>
              <a:gd name="T39" fmla="*/ 17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2" h="192">
                <a:moveTo>
                  <a:pt x="192" y="16"/>
                </a:moveTo>
                <a:cubicBezTo>
                  <a:pt x="192" y="7"/>
                  <a:pt x="185" y="0"/>
                  <a:pt x="17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61" y="60"/>
                  <a:pt x="159" y="62"/>
                  <a:pt x="157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2"/>
                  <a:pt x="30" y="60"/>
                  <a:pt x="30" y="58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5"/>
                  <a:pt x="7" y="192"/>
                  <a:pt x="15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7"/>
                </a:cubicBezTo>
                <a:lnTo>
                  <a:pt x="192" y="16"/>
                </a:lnTo>
                <a:close/>
                <a:moveTo>
                  <a:pt x="96" y="179"/>
                </a:moveTo>
                <a:cubicBezTo>
                  <a:pt x="68" y="179"/>
                  <a:pt x="46" y="156"/>
                  <a:pt x="46" y="129"/>
                </a:cubicBezTo>
                <a:cubicBezTo>
                  <a:pt x="46" y="102"/>
                  <a:pt x="68" y="79"/>
                  <a:pt x="96" y="79"/>
                </a:cubicBezTo>
                <a:cubicBezTo>
                  <a:pt x="123" y="79"/>
                  <a:pt x="145" y="102"/>
                  <a:pt x="145" y="129"/>
                </a:cubicBezTo>
                <a:cubicBezTo>
                  <a:pt x="145" y="156"/>
                  <a:pt x="123" y="179"/>
                  <a:pt x="96" y="1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Rectangle 70"/>
          <p:cNvSpPr>
            <a:spLocks noChangeArrowheads="1"/>
          </p:cNvSpPr>
          <p:nvPr/>
        </p:nvSpPr>
        <p:spPr bwMode="auto">
          <a:xfrm>
            <a:off x="4368232" y="803275"/>
            <a:ext cx="288887" cy="133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71"/>
          <p:cNvSpPr/>
          <p:nvPr/>
        </p:nvSpPr>
        <p:spPr bwMode="auto">
          <a:xfrm>
            <a:off x="1363486" y="4538663"/>
            <a:ext cx="225396" cy="227013"/>
          </a:xfrm>
          <a:custGeom>
            <a:avLst/>
            <a:gdLst>
              <a:gd name="T0" fmla="*/ 89 w 89"/>
              <a:gd name="T1" fmla="*/ 88 h 89"/>
              <a:gd name="T2" fmla="*/ 1 w 89"/>
              <a:gd name="T3" fmla="*/ 0 h 89"/>
              <a:gd name="T4" fmla="*/ 0 w 89"/>
              <a:gd name="T5" fmla="*/ 0 h 89"/>
              <a:gd name="T6" fmla="*/ 0 w 89"/>
              <a:gd name="T7" fmla="*/ 89 h 89"/>
              <a:gd name="T8" fmla="*/ 89 w 89"/>
              <a:gd name="T9" fmla="*/ 89 h 89"/>
              <a:gd name="T10" fmla="*/ 89 w 89"/>
              <a:gd name="T11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89" y="88"/>
                </a:moveTo>
                <a:cubicBezTo>
                  <a:pt x="85" y="41"/>
                  <a:pt x="48" y="4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"/>
                  <a:pt x="0" y="89"/>
                  <a:pt x="0" y="89"/>
                </a:cubicBezTo>
                <a:cubicBezTo>
                  <a:pt x="89" y="89"/>
                  <a:pt x="89" y="89"/>
                  <a:pt x="89" y="89"/>
                </a:cubicBezTo>
                <a:lnTo>
                  <a:pt x="89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72"/>
          <p:cNvSpPr/>
          <p:nvPr/>
        </p:nvSpPr>
        <p:spPr bwMode="auto">
          <a:xfrm>
            <a:off x="1363486" y="4800600"/>
            <a:ext cx="225396" cy="225425"/>
          </a:xfrm>
          <a:custGeom>
            <a:avLst/>
            <a:gdLst>
              <a:gd name="T0" fmla="*/ 0 w 89"/>
              <a:gd name="T1" fmla="*/ 89 h 89"/>
              <a:gd name="T2" fmla="*/ 1 w 89"/>
              <a:gd name="T3" fmla="*/ 89 h 89"/>
              <a:gd name="T4" fmla="*/ 89 w 89"/>
              <a:gd name="T5" fmla="*/ 1 h 89"/>
              <a:gd name="T6" fmla="*/ 89 w 89"/>
              <a:gd name="T7" fmla="*/ 0 h 89"/>
              <a:gd name="T8" fmla="*/ 0 w 89"/>
              <a:gd name="T9" fmla="*/ 0 h 89"/>
              <a:gd name="T10" fmla="*/ 0 w 89"/>
              <a:gd name="T11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0" y="89"/>
                </a:moveTo>
                <a:cubicBezTo>
                  <a:pt x="1" y="89"/>
                  <a:pt x="1" y="89"/>
                  <a:pt x="1" y="89"/>
                </a:cubicBezTo>
                <a:cubicBezTo>
                  <a:pt x="48" y="85"/>
                  <a:pt x="85" y="48"/>
                  <a:pt x="89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0" y="0"/>
                  <a:pt x="0" y="0"/>
                  <a:pt x="0" y="0"/>
                </a:cubicBezTo>
                <a:lnTo>
                  <a:pt x="0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73"/>
          <p:cNvSpPr/>
          <p:nvPr/>
        </p:nvSpPr>
        <p:spPr bwMode="auto">
          <a:xfrm>
            <a:off x="1101582" y="4538663"/>
            <a:ext cx="226983" cy="487363"/>
          </a:xfrm>
          <a:custGeom>
            <a:avLst/>
            <a:gdLst>
              <a:gd name="T0" fmla="*/ 0 w 89"/>
              <a:gd name="T1" fmla="*/ 96 h 192"/>
              <a:gd name="T2" fmla="*/ 87 w 89"/>
              <a:gd name="T3" fmla="*/ 192 h 192"/>
              <a:gd name="T4" fmla="*/ 89 w 89"/>
              <a:gd name="T5" fmla="*/ 192 h 192"/>
              <a:gd name="T6" fmla="*/ 89 w 89"/>
              <a:gd name="T7" fmla="*/ 0 h 192"/>
              <a:gd name="T8" fmla="*/ 87 w 89"/>
              <a:gd name="T9" fmla="*/ 0 h 192"/>
              <a:gd name="T10" fmla="*/ 0 w 89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192">
                <a:moveTo>
                  <a:pt x="0" y="96"/>
                </a:moveTo>
                <a:cubicBezTo>
                  <a:pt x="0" y="146"/>
                  <a:pt x="38" y="188"/>
                  <a:pt x="87" y="192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89" y="0"/>
                  <a:pt x="89" y="0"/>
                  <a:pt x="8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38" y="5"/>
                  <a:pt x="0" y="47"/>
                  <a:pt x="0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74"/>
          <p:cNvSpPr>
            <a:spLocks noEditPoints="1"/>
          </p:cNvSpPr>
          <p:nvPr/>
        </p:nvSpPr>
        <p:spPr bwMode="auto">
          <a:xfrm>
            <a:off x="2449194" y="2057400"/>
            <a:ext cx="198412" cy="187325"/>
          </a:xfrm>
          <a:custGeom>
            <a:avLst/>
            <a:gdLst>
              <a:gd name="T0" fmla="*/ 39 w 78"/>
              <a:gd name="T1" fmla="*/ 0 h 74"/>
              <a:gd name="T2" fmla="*/ 0 w 78"/>
              <a:gd name="T3" fmla="*/ 37 h 74"/>
              <a:gd name="T4" fmla="*/ 39 w 78"/>
              <a:gd name="T5" fmla="*/ 74 h 74"/>
              <a:gd name="T6" fmla="*/ 78 w 78"/>
              <a:gd name="T7" fmla="*/ 37 h 74"/>
              <a:gd name="T8" fmla="*/ 39 w 78"/>
              <a:gd name="T9" fmla="*/ 0 h 74"/>
              <a:gd name="T10" fmla="*/ 55 w 78"/>
              <a:gd name="T11" fmla="*/ 47 h 74"/>
              <a:gd name="T12" fmla="*/ 55 w 78"/>
              <a:gd name="T13" fmla="*/ 53 h 74"/>
              <a:gd name="T14" fmla="*/ 52 w 78"/>
              <a:gd name="T15" fmla="*/ 54 h 74"/>
              <a:gd name="T16" fmla="*/ 49 w 78"/>
              <a:gd name="T17" fmla="*/ 53 h 74"/>
              <a:gd name="T18" fmla="*/ 39 w 78"/>
              <a:gd name="T19" fmla="*/ 42 h 74"/>
              <a:gd name="T20" fmla="*/ 29 w 78"/>
              <a:gd name="T21" fmla="*/ 53 h 74"/>
              <a:gd name="T22" fmla="*/ 26 w 78"/>
              <a:gd name="T23" fmla="*/ 54 h 74"/>
              <a:gd name="T24" fmla="*/ 23 w 78"/>
              <a:gd name="T25" fmla="*/ 53 h 74"/>
              <a:gd name="T26" fmla="*/ 23 w 78"/>
              <a:gd name="T27" fmla="*/ 47 h 74"/>
              <a:gd name="T28" fmla="*/ 33 w 78"/>
              <a:gd name="T29" fmla="*/ 37 h 74"/>
              <a:gd name="T30" fmla="*/ 23 w 78"/>
              <a:gd name="T31" fmla="*/ 27 h 74"/>
              <a:gd name="T32" fmla="*/ 23 w 78"/>
              <a:gd name="T33" fmla="*/ 21 h 74"/>
              <a:gd name="T34" fmla="*/ 29 w 78"/>
              <a:gd name="T35" fmla="*/ 21 h 74"/>
              <a:gd name="T36" fmla="*/ 39 w 78"/>
              <a:gd name="T37" fmla="*/ 31 h 74"/>
              <a:gd name="T38" fmla="*/ 49 w 78"/>
              <a:gd name="T39" fmla="*/ 21 h 74"/>
              <a:gd name="T40" fmla="*/ 55 w 78"/>
              <a:gd name="T41" fmla="*/ 21 h 74"/>
              <a:gd name="T42" fmla="*/ 55 w 78"/>
              <a:gd name="T43" fmla="*/ 27 h 74"/>
              <a:gd name="T44" fmla="*/ 45 w 78"/>
              <a:gd name="T45" fmla="*/ 37 h 74"/>
              <a:gd name="T46" fmla="*/ 55 w 78"/>
              <a:gd name="T47" fmla="*/ 4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" h="74">
                <a:moveTo>
                  <a:pt x="39" y="0"/>
                </a:moveTo>
                <a:cubicBezTo>
                  <a:pt x="18" y="0"/>
                  <a:pt x="0" y="16"/>
                  <a:pt x="0" y="37"/>
                </a:cubicBezTo>
                <a:cubicBezTo>
                  <a:pt x="0" y="57"/>
                  <a:pt x="18" y="74"/>
                  <a:pt x="39" y="74"/>
                </a:cubicBezTo>
                <a:cubicBezTo>
                  <a:pt x="60" y="74"/>
                  <a:pt x="78" y="57"/>
                  <a:pt x="78" y="37"/>
                </a:cubicBezTo>
                <a:cubicBezTo>
                  <a:pt x="78" y="16"/>
                  <a:pt x="60" y="0"/>
                  <a:pt x="39" y="0"/>
                </a:cubicBezTo>
                <a:close/>
                <a:moveTo>
                  <a:pt x="55" y="47"/>
                </a:moveTo>
                <a:cubicBezTo>
                  <a:pt x="57" y="48"/>
                  <a:pt x="57" y="51"/>
                  <a:pt x="55" y="53"/>
                </a:cubicBezTo>
                <a:cubicBezTo>
                  <a:pt x="54" y="53"/>
                  <a:pt x="53" y="54"/>
                  <a:pt x="52" y="54"/>
                </a:cubicBezTo>
                <a:cubicBezTo>
                  <a:pt x="51" y="54"/>
                  <a:pt x="50" y="53"/>
                  <a:pt x="49" y="53"/>
                </a:cubicBezTo>
                <a:cubicBezTo>
                  <a:pt x="39" y="42"/>
                  <a:pt x="39" y="42"/>
                  <a:pt x="39" y="42"/>
                </a:cubicBezTo>
                <a:cubicBezTo>
                  <a:pt x="29" y="53"/>
                  <a:pt x="29" y="53"/>
                  <a:pt x="29" y="53"/>
                </a:cubicBezTo>
                <a:cubicBezTo>
                  <a:pt x="28" y="53"/>
                  <a:pt x="27" y="54"/>
                  <a:pt x="26" y="54"/>
                </a:cubicBezTo>
                <a:cubicBezTo>
                  <a:pt x="25" y="54"/>
                  <a:pt x="24" y="53"/>
                  <a:pt x="23" y="53"/>
                </a:cubicBezTo>
                <a:cubicBezTo>
                  <a:pt x="21" y="51"/>
                  <a:pt x="21" y="48"/>
                  <a:pt x="23" y="47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27"/>
                  <a:pt x="23" y="27"/>
                  <a:pt x="23" y="27"/>
                </a:cubicBezTo>
                <a:cubicBezTo>
                  <a:pt x="21" y="25"/>
                  <a:pt x="21" y="22"/>
                  <a:pt x="23" y="21"/>
                </a:cubicBezTo>
                <a:cubicBezTo>
                  <a:pt x="25" y="19"/>
                  <a:pt x="27" y="19"/>
                  <a:pt x="29" y="21"/>
                </a:cubicBezTo>
                <a:cubicBezTo>
                  <a:pt x="39" y="31"/>
                  <a:pt x="39" y="31"/>
                  <a:pt x="39" y="31"/>
                </a:cubicBezTo>
                <a:cubicBezTo>
                  <a:pt x="49" y="21"/>
                  <a:pt x="49" y="21"/>
                  <a:pt x="49" y="21"/>
                </a:cubicBezTo>
                <a:cubicBezTo>
                  <a:pt x="51" y="19"/>
                  <a:pt x="54" y="19"/>
                  <a:pt x="55" y="21"/>
                </a:cubicBezTo>
                <a:cubicBezTo>
                  <a:pt x="57" y="22"/>
                  <a:pt x="57" y="25"/>
                  <a:pt x="55" y="27"/>
                </a:cubicBezTo>
                <a:cubicBezTo>
                  <a:pt x="45" y="37"/>
                  <a:pt x="45" y="37"/>
                  <a:pt x="45" y="37"/>
                </a:cubicBezTo>
                <a:lnTo>
                  <a:pt x="55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75"/>
          <p:cNvSpPr>
            <a:spLocks noEditPoints="1"/>
          </p:cNvSpPr>
          <p:nvPr/>
        </p:nvSpPr>
        <p:spPr bwMode="auto">
          <a:xfrm>
            <a:off x="3503157" y="2057400"/>
            <a:ext cx="199999" cy="190500"/>
          </a:xfrm>
          <a:custGeom>
            <a:avLst/>
            <a:gdLst>
              <a:gd name="T0" fmla="*/ 40 w 79"/>
              <a:gd name="T1" fmla="*/ 0 h 75"/>
              <a:gd name="T2" fmla="*/ 0 w 79"/>
              <a:gd name="T3" fmla="*/ 37 h 75"/>
              <a:gd name="T4" fmla="*/ 40 w 79"/>
              <a:gd name="T5" fmla="*/ 75 h 75"/>
              <a:gd name="T6" fmla="*/ 79 w 79"/>
              <a:gd name="T7" fmla="*/ 37 h 75"/>
              <a:gd name="T8" fmla="*/ 40 w 79"/>
              <a:gd name="T9" fmla="*/ 0 h 75"/>
              <a:gd name="T10" fmla="*/ 58 w 79"/>
              <a:gd name="T11" fmla="*/ 41 h 75"/>
              <a:gd name="T12" fmla="*/ 21 w 79"/>
              <a:gd name="T13" fmla="*/ 41 h 75"/>
              <a:gd name="T14" fmla="*/ 21 w 79"/>
              <a:gd name="T15" fmla="*/ 41 h 75"/>
              <a:gd name="T16" fmla="*/ 17 w 79"/>
              <a:gd name="T17" fmla="*/ 37 h 75"/>
              <a:gd name="T18" fmla="*/ 21 w 79"/>
              <a:gd name="T19" fmla="*/ 33 h 75"/>
              <a:gd name="T20" fmla="*/ 58 w 79"/>
              <a:gd name="T21" fmla="*/ 33 h 75"/>
              <a:gd name="T22" fmla="*/ 58 w 79"/>
              <a:gd name="T23" fmla="*/ 33 h 75"/>
              <a:gd name="T24" fmla="*/ 62 w 79"/>
              <a:gd name="T25" fmla="*/ 37 h 75"/>
              <a:gd name="T26" fmla="*/ 58 w 79"/>
              <a:gd name="T27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9" h="75">
                <a:moveTo>
                  <a:pt x="40" y="0"/>
                </a:moveTo>
                <a:cubicBezTo>
                  <a:pt x="18" y="0"/>
                  <a:pt x="0" y="17"/>
                  <a:pt x="0" y="37"/>
                </a:cubicBezTo>
                <a:cubicBezTo>
                  <a:pt x="0" y="58"/>
                  <a:pt x="18" y="75"/>
                  <a:pt x="40" y="75"/>
                </a:cubicBezTo>
                <a:cubicBezTo>
                  <a:pt x="61" y="75"/>
                  <a:pt x="79" y="58"/>
                  <a:pt x="79" y="37"/>
                </a:cubicBezTo>
                <a:cubicBezTo>
                  <a:pt x="79" y="17"/>
                  <a:pt x="61" y="0"/>
                  <a:pt x="40" y="0"/>
                </a:cubicBezTo>
                <a:close/>
                <a:moveTo>
                  <a:pt x="58" y="41"/>
                </a:move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1"/>
                  <a:pt x="17" y="40"/>
                  <a:pt x="17" y="37"/>
                </a:cubicBezTo>
                <a:cubicBezTo>
                  <a:pt x="17" y="35"/>
                  <a:pt x="18" y="33"/>
                  <a:pt x="21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60" y="33"/>
                  <a:pt x="62" y="35"/>
                  <a:pt x="62" y="37"/>
                </a:cubicBezTo>
                <a:cubicBezTo>
                  <a:pt x="62" y="39"/>
                  <a:pt x="61" y="41"/>
                  <a:pt x="58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76"/>
          <p:cNvSpPr>
            <a:spLocks noEditPoints="1"/>
          </p:cNvSpPr>
          <p:nvPr/>
        </p:nvSpPr>
        <p:spPr bwMode="auto">
          <a:xfrm>
            <a:off x="4558707" y="2057400"/>
            <a:ext cx="199999" cy="190500"/>
          </a:xfrm>
          <a:custGeom>
            <a:avLst/>
            <a:gdLst>
              <a:gd name="T0" fmla="*/ 40 w 79"/>
              <a:gd name="T1" fmla="*/ 0 h 75"/>
              <a:gd name="T2" fmla="*/ 0 w 79"/>
              <a:gd name="T3" fmla="*/ 37 h 75"/>
              <a:gd name="T4" fmla="*/ 40 w 79"/>
              <a:gd name="T5" fmla="*/ 75 h 75"/>
              <a:gd name="T6" fmla="*/ 79 w 79"/>
              <a:gd name="T7" fmla="*/ 37 h 75"/>
              <a:gd name="T8" fmla="*/ 40 w 79"/>
              <a:gd name="T9" fmla="*/ 0 h 75"/>
              <a:gd name="T10" fmla="*/ 58 w 79"/>
              <a:gd name="T11" fmla="*/ 41 h 75"/>
              <a:gd name="T12" fmla="*/ 58 w 79"/>
              <a:gd name="T13" fmla="*/ 41 h 75"/>
              <a:gd name="T14" fmla="*/ 44 w 79"/>
              <a:gd name="T15" fmla="*/ 41 h 75"/>
              <a:gd name="T16" fmla="*/ 44 w 79"/>
              <a:gd name="T17" fmla="*/ 56 h 75"/>
              <a:gd name="T18" fmla="*/ 40 w 79"/>
              <a:gd name="T19" fmla="*/ 60 h 75"/>
              <a:gd name="T20" fmla="*/ 40 w 79"/>
              <a:gd name="T21" fmla="*/ 60 h 75"/>
              <a:gd name="T22" fmla="*/ 35 w 79"/>
              <a:gd name="T23" fmla="*/ 56 h 75"/>
              <a:gd name="T24" fmla="*/ 35 w 79"/>
              <a:gd name="T25" fmla="*/ 41 h 75"/>
              <a:gd name="T26" fmla="*/ 21 w 79"/>
              <a:gd name="T27" fmla="*/ 41 h 75"/>
              <a:gd name="T28" fmla="*/ 17 w 79"/>
              <a:gd name="T29" fmla="*/ 37 h 75"/>
              <a:gd name="T30" fmla="*/ 21 w 79"/>
              <a:gd name="T31" fmla="*/ 33 h 75"/>
              <a:gd name="T32" fmla="*/ 21 w 79"/>
              <a:gd name="T33" fmla="*/ 33 h 75"/>
              <a:gd name="T34" fmla="*/ 35 w 79"/>
              <a:gd name="T35" fmla="*/ 33 h 75"/>
              <a:gd name="T36" fmla="*/ 35 w 79"/>
              <a:gd name="T37" fmla="*/ 19 h 75"/>
              <a:gd name="T38" fmla="*/ 39 w 79"/>
              <a:gd name="T39" fmla="*/ 14 h 75"/>
              <a:gd name="T40" fmla="*/ 39 w 79"/>
              <a:gd name="T41" fmla="*/ 14 h 75"/>
              <a:gd name="T42" fmla="*/ 44 w 79"/>
              <a:gd name="T43" fmla="*/ 19 h 75"/>
              <a:gd name="T44" fmla="*/ 44 w 79"/>
              <a:gd name="T45" fmla="*/ 33 h 75"/>
              <a:gd name="T46" fmla="*/ 58 w 79"/>
              <a:gd name="T47" fmla="*/ 33 h 75"/>
              <a:gd name="T48" fmla="*/ 62 w 79"/>
              <a:gd name="T49" fmla="*/ 37 h 75"/>
              <a:gd name="T50" fmla="*/ 58 w 79"/>
              <a:gd name="T5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" h="75">
                <a:moveTo>
                  <a:pt x="40" y="0"/>
                </a:moveTo>
                <a:cubicBezTo>
                  <a:pt x="18" y="0"/>
                  <a:pt x="0" y="17"/>
                  <a:pt x="0" y="37"/>
                </a:cubicBezTo>
                <a:cubicBezTo>
                  <a:pt x="0" y="58"/>
                  <a:pt x="18" y="75"/>
                  <a:pt x="40" y="75"/>
                </a:cubicBezTo>
                <a:cubicBezTo>
                  <a:pt x="61" y="75"/>
                  <a:pt x="79" y="58"/>
                  <a:pt x="79" y="37"/>
                </a:cubicBezTo>
                <a:cubicBezTo>
                  <a:pt x="79" y="17"/>
                  <a:pt x="61" y="0"/>
                  <a:pt x="40" y="0"/>
                </a:cubicBezTo>
                <a:close/>
                <a:moveTo>
                  <a:pt x="58" y="41"/>
                </a:moveTo>
                <a:cubicBezTo>
                  <a:pt x="58" y="41"/>
                  <a:pt x="58" y="41"/>
                  <a:pt x="58" y="41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8"/>
                  <a:pt x="42" y="60"/>
                  <a:pt x="40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37" y="60"/>
                  <a:pt x="35" y="58"/>
                  <a:pt x="35" y="56"/>
                </a:cubicBezTo>
                <a:cubicBezTo>
                  <a:pt x="35" y="41"/>
                  <a:pt x="35" y="41"/>
                  <a:pt x="35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7" y="39"/>
                  <a:pt x="17" y="37"/>
                </a:cubicBezTo>
                <a:cubicBezTo>
                  <a:pt x="17" y="35"/>
                  <a:pt x="19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6"/>
                  <a:pt x="37" y="14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2" y="14"/>
                  <a:pt x="44" y="16"/>
                  <a:pt x="44" y="19"/>
                </a:cubicBezTo>
                <a:cubicBezTo>
                  <a:pt x="44" y="33"/>
                  <a:pt x="44" y="33"/>
                  <a:pt x="44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61" y="33"/>
                  <a:pt x="62" y="35"/>
                  <a:pt x="62" y="37"/>
                </a:cubicBezTo>
                <a:cubicBezTo>
                  <a:pt x="62" y="40"/>
                  <a:pt x="60" y="41"/>
                  <a:pt x="58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77"/>
          <p:cNvSpPr>
            <a:spLocks noEditPoints="1"/>
          </p:cNvSpPr>
          <p:nvPr/>
        </p:nvSpPr>
        <p:spPr bwMode="auto">
          <a:xfrm>
            <a:off x="5614257" y="2057400"/>
            <a:ext cx="199999" cy="190500"/>
          </a:xfrm>
          <a:custGeom>
            <a:avLst/>
            <a:gdLst>
              <a:gd name="T0" fmla="*/ 40 w 79"/>
              <a:gd name="T1" fmla="*/ 0 h 75"/>
              <a:gd name="T2" fmla="*/ 0 w 79"/>
              <a:gd name="T3" fmla="*/ 37 h 75"/>
              <a:gd name="T4" fmla="*/ 40 w 79"/>
              <a:gd name="T5" fmla="*/ 75 h 75"/>
              <a:gd name="T6" fmla="*/ 79 w 79"/>
              <a:gd name="T7" fmla="*/ 37 h 75"/>
              <a:gd name="T8" fmla="*/ 40 w 79"/>
              <a:gd name="T9" fmla="*/ 0 h 75"/>
              <a:gd name="T10" fmla="*/ 40 w 79"/>
              <a:gd name="T11" fmla="*/ 61 h 75"/>
              <a:gd name="T12" fmla="*/ 39 w 79"/>
              <a:gd name="T13" fmla="*/ 61 h 75"/>
              <a:gd name="T14" fmla="*/ 35 w 79"/>
              <a:gd name="T15" fmla="*/ 57 h 75"/>
              <a:gd name="T16" fmla="*/ 35 w 79"/>
              <a:gd name="T17" fmla="*/ 54 h 75"/>
              <a:gd name="T18" fmla="*/ 39 w 79"/>
              <a:gd name="T19" fmla="*/ 50 h 75"/>
              <a:gd name="T20" fmla="*/ 39 w 79"/>
              <a:gd name="T21" fmla="*/ 50 h 75"/>
              <a:gd name="T22" fmla="*/ 44 w 79"/>
              <a:gd name="T23" fmla="*/ 54 h 75"/>
              <a:gd name="T24" fmla="*/ 44 w 79"/>
              <a:gd name="T25" fmla="*/ 57 h 75"/>
              <a:gd name="T26" fmla="*/ 40 w 79"/>
              <a:gd name="T27" fmla="*/ 61 h 75"/>
              <a:gd name="T28" fmla="*/ 44 w 79"/>
              <a:gd name="T29" fmla="*/ 41 h 75"/>
              <a:gd name="T30" fmla="*/ 40 w 79"/>
              <a:gd name="T31" fmla="*/ 46 h 75"/>
              <a:gd name="T32" fmla="*/ 35 w 79"/>
              <a:gd name="T33" fmla="*/ 41 h 75"/>
              <a:gd name="T34" fmla="*/ 35 w 79"/>
              <a:gd name="T35" fmla="*/ 17 h 75"/>
              <a:gd name="T36" fmla="*/ 40 w 79"/>
              <a:gd name="T37" fmla="*/ 13 h 75"/>
              <a:gd name="T38" fmla="*/ 44 w 79"/>
              <a:gd name="T39" fmla="*/ 17 h 75"/>
              <a:gd name="T40" fmla="*/ 44 w 79"/>
              <a:gd name="T4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5">
                <a:moveTo>
                  <a:pt x="40" y="0"/>
                </a:moveTo>
                <a:cubicBezTo>
                  <a:pt x="18" y="0"/>
                  <a:pt x="0" y="17"/>
                  <a:pt x="0" y="37"/>
                </a:cubicBezTo>
                <a:cubicBezTo>
                  <a:pt x="0" y="58"/>
                  <a:pt x="18" y="75"/>
                  <a:pt x="40" y="75"/>
                </a:cubicBezTo>
                <a:cubicBezTo>
                  <a:pt x="61" y="75"/>
                  <a:pt x="79" y="58"/>
                  <a:pt x="79" y="37"/>
                </a:cubicBezTo>
                <a:cubicBezTo>
                  <a:pt x="79" y="17"/>
                  <a:pt x="61" y="0"/>
                  <a:pt x="40" y="0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7" y="61"/>
                  <a:pt x="35" y="60"/>
                  <a:pt x="35" y="57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1"/>
                  <a:pt x="37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42" y="50"/>
                  <a:pt x="44" y="51"/>
                  <a:pt x="44" y="54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9"/>
                  <a:pt x="42" y="61"/>
                  <a:pt x="40" y="61"/>
                </a:cubicBezTo>
                <a:close/>
                <a:moveTo>
                  <a:pt x="44" y="41"/>
                </a:moveTo>
                <a:cubicBezTo>
                  <a:pt x="44" y="44"/>
                  <a:pt x="42" y="46"/>
                  <a:pt x="40" y="46"/>
                </a:cubicBezTo>
                <a:cubicBezTo>
                  <a:pt x="37" y="46"/>
                  <a:pt x="35" y="44"/>
                  <a:pt x="35" y="41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5"/>
                  <a:pt x="37" y="13"/>
                  <a:pt x="40" y="13"/>
                </a:cubicBezTo>
                <a:cubicBezTo>
                  <a:pt x="42" y="13"/>
                  <a:pt x="44" y="15"/>
                  <a:pt x="44" y="17"/>
                </a:cubicBezTo>
                <a:lnTo>
                  <a:pt x="44" y="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78"/>
          <p:cNvSpPr>
            <a:spLocks noEditPoints="1"/>
          </p:cNvSpPr>
          <p:nvPr/>
        </p:nvSpPr>
        <p:spPr bwMode="auto">
          <a:xfrm>
            <a:off x="6669807" y="2057400"/>
            <a:ext cx="199999" cy="190500"/>
          </a:xfrm>
          <a:custGeom>
            <a:avLst/>
            <a:gdLst>
              <a:gd name="T0" fmla="*/ 40 w 79"/>
              <a:gd name="T1" fmla="*/ 0 h 75"/>
              <a:gd name="T2" fmla="*/ 0 w 79"/>
              <a:gd name="T3" fmla="*/ 37 h 75"/>
              <a:gd name="T4" fmla="*/ 40 w 79"/>
              <a:gd name="T5" fmla="*/ 75 h 75"/>
              <a:gd name="T6" fmla="*/ 79 w 79"/>
              <a:gd name="T7" fmla="*/ 37 h 75"/>
              <a:gd name="T8" fmla="*/ 40 w 79"/>
              <a:gd name="T9" fmla="*/ 0 h 75"/>
              <a:gd name="T10" fmla="*/ 63 w 79"/>
              <a:gd name="T11" fmla="*/ 27 h 75"/>
              <a:gd name="T12" fmla="*/ 37 w 79"/>
              <a:gd name="T13" fmla="*/ 53 h 75"/>
              <a:gd name="T14" fmla="*/ 34 w 79"/>
              <a:gd name="T15" fmla="*/ 54 h 75"/>
              <a:gd name="T16" fmla="*/ 31 w 79"/>
              <a:gd name="T17" fmla="*/ 53 h 75"/>
              <a:gd name="T18" fmla="*/ 16 w 79"/>
              <a:gd name="T19" fmla="*/ 40 h 75"/>
              <a:gd name="T20" fmla="*/ 16 w 79"/>
              <a:gd name="T21" fmla="*/ 35 h 75"/>
              <a:gd name="T22" fmla="*/ 22 w 79"/>
              <a:gd name="T23" fmla="*/ 34 h 75"/>
              <a:gd name="T24" fmla="*/ 34 w 79"/>
              <a:gd name="T25" fmla="*/ 45 h 75"/>
              <a:gd name="T26" fmla="*/ 57 w 79"/>
              <a:gd name="T27" fmla="*/ 21 h 75"/>
              <a:gd name="T28" fmla="*/ 63 w 79"/>
              <a:gd name="T29" fmla="*/ 21 h 75"/>
              <a:gd name="T30" fmla="*/ 63 w 79"/>
              <a:gd name="T31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75">
                <a:moveTo>
                  <a:pt x="40" y="0"/>
                </a:moveTo>
                <a:cubicBezTo>
                  <a:pt x="18" y="0"/>
                  <a:pt x="0" y="17"/>
                  <a:pt x="0" y="37"/>
                </a:cubicBezTo>
                <a:cubicBezTo>
                  <a:pt x="0" y="58"/>
                  <a:pt x="18" y="75"/>
                  <a:pt x="40" y="75"/>
                </a:cubicBezTo>
                <a:cubicBezTo>
                  <a:pt x="61" y="75"/>
                  <a:pt x="79" y="58"/>
                  <a:pt x="79" y="37"/>
                </a:cubicBezTo>
                <a:cubicBezTo>
                  <a:pt x="79" y="17"/>
                  <a:pt x="61" y="0"/>
                  <a:pt x="40" y="0"/>
                </a:cubicBezTo>
                <a:close/>
                <a:moveTo>
                  <a:pt x="63" y="27"/>
                </a:moveTo>
                <a:cubicBezTo>
                  <a:pt x="37" y="53"/>
                  <a:pt x="37" y="53"/>
                  <a:pt x="37" y="53"/>
                </a:cubicBezTo>
                <a:cubicBezTo>
                  <a:pt x="36" y="54"/>
                  <a:pt x="35" y="54"/>
                  <a:pt x="34" y="54"/>
                </a:cubicBezTo>
                <a:cubicBezTo>
                  <a:pt x="33" y="54"/>
                  <a:pt x="32" y="54"/>
                  <a:pt x="31" y="53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39"/>
                  <a:pt x="15" y="36"/>
                  <a:pt x="16" y="35"/>
                </a:cubicBezTo>
                <a:cubicBezTo>
                  <a:pt x="18" y="33"/>
                  <a:pt x="20" y="33"/>
                  <a:pt x="22" y="34"/>
                </a:cubicBezTo>
                <a:cubicBezTo>
                  <a:pt x="34" y="45"/>
                  <a:pt x="34" y="45"/>
                  <a:pt x="34" y="45"/>
                </a:cubicBezTo>
                <a:cubicBezTo>
                  <a:pt x="57" y="21"/>
                  <a:pt x="57" y="21"/>
                  <a:pt x="57" y="21"/>
                </a:cubicBezTo>
                <a:cubicBezTo>
                  <a:pt x="59" y="20"/>
                  <a:pt x="61" y="20"/>
                  <a:pt x="63" y="21"/>
                </a:cubicBezTo>
                <a:cubicBezTo>
                  <a:pt x="64" y="23"/>
                  <a:pt x="64" y="25"/>
                  <a:pt x="63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79"/>
          <p:cNvSpPr>
            <a:spLocks noEditPoints="1"/>
          </p:cNvSpPr>
          <p:nvPr/>
        </p:nvSpPr>
        <p:spPr bwMode="auto">
          <a:xfrm>
            <a:off x="7725357" y="2057400"/>
            <a:ext cx="201586" cy="190500"/>
          </a:xfrm>
          <a:custGeom>
            <a:avLst/>
            <a:gdLst>
              <a:gd name="T0" fmla="*/ 40 w 79"/>
              <a:gd name="T1" fmla="*/ 0 h 75"/>
              <a:gd name="T2" fmla="*/ 0 w 79"/>
              <a:gd name="T3" fmla="*/ 37 h 75"/>
              <a:gd name="T4" fmla="*/ 40 w 79"/>
              <a:gd name="T5" fmla="*/ 75 h 75"/>
              <a:gd name="T6" fmla="*/ 79 w 79"/>
              <a:gd name="T7" fmla="*/ 37 h 75"/>
              <a:gd name="T8" fmla="*/ 40 w 79"/>
              <a:gd name="T9" fmla="*/ 0 h 75"/>
              <a:gd name="T10" fmla="*/ 38 w 79"/>
              <a:gd name="T11" fmla="*/ 61 h 75"/>
              <a:gd name="T12" fmla="*/ 34 w 79"/>
              <a:gd name="T13" fmla="*/ 57 h 75"/>
              <a:gd name="T14" fmla="*/ 38 w 79"/>
              <a:gd name="T15" fmla="*/ 52 h 75"/>
              <a:gd name="T16" fmla="*/ 42 w 79"/>
              <a:gd name="T17" fmla="*/ 57 h 75"/>
              <a:gd name="T18" fmla="*/ 38 w 79"/>
              <a:gd name="T19" fmla="*/ 61 h 75"/>
              <a:gd name="T20" fmla="*/ 44 w 79"/>
              <a:gd name="T21" fmla="*/ 35 h 75"/>
              <a:gd name="T22" fmla="*/ 40 w 79"/>
              <a:gd name="T23" fmla="*/ 45 h 75"/>
              <a:gd name="T24" fmla="*/ 40 w 79"/>
              <a:gd name="T25" fmla="*/ 47 h 75"/>
              <a:gd name="T26" fmla="*/ 35 w 79"/>
              <a:gd name="T27" fmla="*/ 47 h 75"/>
              <a:gd name="T28" fmla="*/ 35 w 79"/>
              <a:gd name="T29" fmla="*/ 45 h 75"/>
              <a:gd name="T30" fmla="*/ 39 w 79"/>
              <a:gd name="T31" fmla="*/ 34 h 75"/>
              <a:gd name="T32" fmla="*/ 44 w 79"/>
              <a:gd name="T33" fmla="*/ 24 h 75"/>
              <a:gd name="T34" fmla="*/ 37 w 79"/>
              <a:gd name="T35" fmla="*/ 19 h 75"/>
              <a:gd name="T36" fmla="*/ 31 w 79"/>
              <a:gd name="T37" fmla="*/ 21 h 75"/>
              <a:gd name="T38" fmla="*/ 29 w 79"/>
              <a:gd name="T39" fmla="*/ 16 h 75"/>
              <a:gd name="T40" fmla="*/ 39 w 79"/>
              <a:gd name="T41" fmla="*/ 14 h 75"/>
              <a:gd name="T42" fmla="*/ 50 w 79"/>
              <a:gd name="T43" fmla="*/ 24 h 75"/>
              <a:gd name="T44" fmla="*/ 44 w 79"/>
              <a:gd name="T45" fmla="*/ 3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9" h="75">
                <a:moveTo>
                  <a:pt x="40" y="0"/>
                </a:moveTo>
                <a:cubicBezTo>
                  <a:pt x="18" y="0"/>
                  <a:pt x="0" y="17"/>
                  <a:pt x="0" y="37"/>
                </a:cubicBezTo>
                <a:cubicBezTo>
                  <a:pt x="0" y="58"/>
                  <a:pt x="18" y="75"/>
                  <a:pt x="40" y="75"/>
                </a:cubicBezTo>
                <a:cubicBezTo>
                  <a:pt x="61" y="75"/>
                  <a:pt x="79" y="58"/>
                  <a:pt x="79" y="37"/>
                </a:cubicBezTo>
                <a:cubicBezTo>
                  <a:pt x="79" y="17"/>
                  <a:pt x="61" y="0"/>
                  <a:pt x="40" y="0"/>
                </a:cubicBezTo>
                <a:close/>
                <a:moveTo>
                  <a:pt x="38" y="61"/>
                </a:moveTo>
                <a:cubicBezTo>
                  <a:pt x="35" y="61"/>
                  <a:pt x="34" y="59"/>
                  <a:pt x="34" y="57"/>
                </a:cubicBezTo>
                <a:cubicBezTo>
                  <a:pt x="34" y="54"/>
                  <a:pt x="35" y="52"/>
                  <a:pt x="38" y="52"/>
                </a:cubicBezTo>
                <a:cubicBezTo>
                  <a:pt x="40" y="52"/>
                  <a:pt x="42" y="54"/>
                  <a:pt x="42" y="57"/>
                </a:cubicBezTo>
                <a:cubicBezTo>
                  <a:pt x="42" y="59"/>
                  <a:pt x="40" y="61"/>
                  <a:pt x="38" y="61"/>
                </a:cubicBezTo>
                <a:close/>
                <a:moveTo>
                  <a:pt x="44" y="35"/>
                </a:moveTo>
                <a:cubicBezTo>
                  <a:pt x="41" y="39"/>
                  <a:pt x="40" y="42"/>
                  <a:pt x="40" y="45"/>
                </a:cubicBezTo>
                <a:cubicBezTo>
                  <a:pt x="40" y="47"/>
                  <a:pt x="40" y="47"/>
                  <a:pt x="40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2"/>
                  <a:pt x="36" y="38"/>
                  <a:pt x="39" y="34"/>
                </a:cubicBezTo>
                <a:cubicBezTo>
                  <a:pt x="42" y="30"/>
                  <a:pt x="44" y="27"/>
                  <a:pt x="44" y="24"/>
                </a:cubicBezTo>
                <a:cubicBezTo>
                  <a:pt x="44" y="21"/>
                  <a:pt x="42" y="19"/>
                  <a:pt x="37" y="19"/>
                </a:cubicBezTo>
                <a:cubicBezTo>
                  <a:pt x="35" y="19"/>
                  <a:pt x="32" y="19"/>
                  <a:pt x="31" y="21"/>
                </a:cubicBezTo>
                <a:cubicBezTo>
                  <a:pt x="29" y="16"/>
                  <a:pt x="29" y="16"/>
                  <a:pt x="29" y="16"/>
                </a:cubicBezTo>
                <a:cubicBezTo>
                  <a:pt x="31" y="15"/>
                  <a:pt x="35" y="14"/>
                  <a:pt x="39" y="14"/>
                </a:cubicBezTo>
                <a:cubicBezTo>
                  <a:pt x="47" y="14"/>
                  <a:pt x="50" y="18"/>
                  <a:pt x="50" y="24"/>
                </a:cubicBezTo>
                <a:cubicBezTo>
                  <a:pt x="50" y="28"/>
                  <a:pt x="47" y="32"/>
                  <a:pt x="44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Oval 80"/>
          <p:cNvSpPr>
            <a:spLocks noChangeArrowheads="1"/>
          </p:cNvSpPr>
          <p:nvPr/>
        </p:nvSpPr>
        <p:spPr bwMode="auto">
          <a:xfrm>
            <a:off x="8631702" y="1808163"/>
            <a:ext cx="206348" cy="206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81"/>
          <p:cNvSpPr/>
          <p:nvPr/>
        </p:nvSpPr>
        <p:spPr bwMode="auto">
          <a:xfrm>
            <a:off x="8520591" y="2092325"/>
            <a:ext cx="428569" cy="150813"/>
          </a:xfrm>
          <a:custGeom>
            <a:avLst/>
            <a:gdLst>
              <a:gd name="T0" fmla="*/ 114 w 169"/>
              <a:gd name="T1" fmla="*/ 0 h 59"/>
              <a:gd name="T2" fmla="*/ 113 w 169"/>
              <a:gd name="T3" fmla="*/ 1 h 59"/>
              <a:gd name="T4" fmla="*/ 113 w 169"/>
              <a:gd name="T5" fmla="*/ 2 h 59"/>
              <a:gd name="T6" fmla="*/ 118 w 169"/>
              <a:gd name="T7" fmla="*/ 38 h 59"/>
              <a:gd name="T8" fmla="*/ 85 w 169"/>
              <a:gd name="T9" fmla="*/ 19 h 59"/>
              <a:gd name="T10" fmla="*/ 84 w 169"/>
              <a:gd name="T11" fmla="*/ 19 h 59"/>
              <a:gd name="T12" fmla="*/ 51 w 169"/>
              <a:gd name="T13" fmla="*/ 38 h 59"/>
              <a:gd name="T14" fmla="*/ 56 w 169"/>
              <a:gd name="T15" fmla="*/ 2 h 59"/>
              <a:gd name="T16" fmla="*/ 56 w 169"/>
              <a:gd name="T17" fmla="*/ 1 h 59"/>
              <a:gd name="T18" fmla="*/ 55 w 169"/>
              <a:gd name="T19" fmla="*/ 0 h 59"/>
              <a:gd name="T20" fmla="*/ 0 w 169"/>
              <a:gd name="T21" fmla="*/ 58 h 59"/>
              <a:gd name="T22" fmla="*/ 1 w 169"/>
              <a:gd name="T23" fmla="*/ 59 h 59"/>
              <a:gd name="T24" fmla="*/ 168 w 169"/>
              <a:gd name="T25" fmla="*/ 59 h 59"/>
              <a:gd name="T26" fmla="*/ 169 w 169"/>
              <a:gd name="T27" fmla="*/ 58 h 59"/>
              <a:gd name="T28" fmla="*/ 114 w 169"/>
              <a:gd name="T2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" h="59">
                <a:moveTo>
                  <a:pt x="114" y="0"/>
                </a:moveTo>
                <a:cubicBezTo>
                  <a:pt x="114" y="0"/>
                  <a:pt x="114" y="0"/>
                  <a:pt x="113" y="1"/>
                </a:cubicBezTo>
                <a:cubicBezTo>
                  <a:pt x="113" y="1"/>
                  <a:pt x="113" y="1"/>
                  <a:pt x="113" y="2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8"/>
                  <a:pt x="84" y="18"/>
                  <a:pt x="84" y="19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6" y="1"/>
                </a:cubicBezTo>
                <a:cubicBezTo>
                  <a:pt x="56" y="0"/>
                  <a:pt x="55" y="0"/>
                  <a:pt x="55" y="0"/>
                </a:cubicBezTo>
                <a:cubicBezTo>
                  <a:pt x="22" y="9"/>
                  <a:pt x="0" y="32"/>
                  <a:pt x="0" y="58"/>
                </a:cubicBezTo>
                <a:cubicBezTo>
                  <a:pt x="0" y="58"/>
                  <a:pt x="0" y="59"/>
                  <a:pt x="1" y="59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9" y="59"/>
                  <a:pt x="169" y="58"/>
                  <a:pt x="169" y="58"/>
                </a:cubicBezTo>
                <a:cubicBezTo>
                  <a:pt x="169" y="32"/>
                  <a:pt x="147" y="9"/>
                  <a:pt x="1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82"/>
          <p:cNvSpPr/>
          <p:nvPr/>
        </p:nvSpPr>
        <p:spPr bwMode="auto">
          <a:xfrm>
            <a:off x="8538051" y="1884363"/>
            <a:ext cx="20635" cy="93663"/>
          </a:xfrm>
          <a:custGeom>
            <a:avLst/>
            <a:gdLst>
              <a:gd name="T0" fmla="*/ 4 w 8"/>
              <a:gd name="T1" fmla="*/ 37 h 37"/>
              <a:gd name="T2" fmla="*/ 8 w 8"/>
              <a:gd name="T3" fmla="*/ 33 h 37"/>
              <a:gd name="T4" fmla="*/ 8 w 8"/>
              <a:gd name="T5" fmla="*/ 4 h 37"/>
              <a:gd name="T6" fmla="*/ 4 w 8"/>
              <a:gd name="T7" fmla="*/ 0 h 37"/>
              <a:gd name="T8" fmla="*/ 0 w 8"/>
              <a:gd name="T9" fmla="*/ 4 h 37"/>
              <a:gd name="T10" fmla="*/ 0 w 8"/>
              <a:gd name="T11" fmla="*/ 33 h 37"/>
              <a:gd name="T12" fmla="*/ 4 w 8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7">
                <a:moveTo>
                  <a:pt x="4" y="37"/>
                </a:moveTo>
                <a:cubicBezTo>
                  <a:pt x="6" y="37"/>
                  <a:pt x="8" y="35"/>
                  <a:pt x="8" y="33"/>
                </a:cubicBezTo>
                <a:cubicBezTo>
                  <a:pt x="8" y="4"/>
                  <a:pt x="8" y="4"/>
                  <a:pt x="8" y="4"/>
                </a:cubicBezTo>
                <a:cubicBezTo>
                  <a:pt x="8" y="1"/>
                  <a:pt x="6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5"/>
                  <a:pt x="2" y="37"/>
                  <a:pt x="4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83"/>
          <p:cNvSpPr/>
          <p:nvPr/>
        </p:nvSpPr>
        <p:spPr bwMode="auto">
          <a:xfrm>
            <a:off x="8911065" y="1884363"/>
            <a:ext cx="20635" cy="93663"/>
          </a:xfrm>
          <a:custGeom>
            <a:avLst/>
            <a:gdLst>
              <a:gd name="T0" fmla="*/ 4 w 8"/>
              <a:gd name="T1" fmla="*/ 37 h 37"/>
              <a:gd name="T2" fmla="*/ 8 w 8"/>
              <a:gd name="T3" fmla="*/ 33 h 37"/>
              <a:gd name="T4" fmla="*/ 8 w 8"/>
              <a:gd name="T5" fmla="*/ 4 h 37"/>
              <a:gd name="T6" fmla="*/ 4 w 8"/>
              <a:gd name="T7" fmla="*/ 0 h 37"/>
              <a:gd name="T8" fmla="*/ 0 w 8"/>
              <a:gd name="T9" fmla="*/ 4 h 37"/>
              <a:gd name="T10" fmla="*/ 0 w 8"/>
              <a:gd name="T11" fmla="*/ 33 h 37"/>
              <a:gd name="T12" fmla="*/ 4 w 8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7">
                <a:moveTo>
                  <a:pt x="4" y="37"/>
                </a:moveTo>
                <a:cubicBezTo>
                  <a:pt x="7" y="37"/>
                  <a:pt x="8" y="35"/>
                  <a:pt x="8" y="33"/>
                </a:cubicBezTo>
                <a:cubicBezTo>
                  <a:pt x="8" y="4"/>
                  <a:pt x="8" y="4"/>
                  <a:pt x="8" y="4"/>
                </a:cubicBezTo>
                <a:cubicBezTo>
                  <a:pt x="8" y="1"/>
                  <a:pt x="7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5"/>
                  <a:pt x="2" y="37"/>
                  <a:pt x="4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84"/>
          <p:cNvSpPr/>
          <p:nvPr/>
        </p:nvSpPr>
        <p:spPr bwMode="auto">
          <a:xfrm>
            <a:off x="8577734" y="1755775"/>
            <a:ext cx="312697" cy="355600"/>
          </a:xfrm>
          <a:custGeom>
            <a:avLst/>
            <a:gdLst>
              <a:gd name="T0" fmla="*/ 4 w 123"/>
              <a:gd name="T1" fmla="*/ 65 h 140"/>
              <a:gd name="T2" fmla="*/ 8 w 123"/>
              <a:gd name="T3" fmla="*/ 61 h 140"/>
              <a:gd name="T4" fmla="*/ 62 w 123"/>
              <a:gd name="T5" fmla="*/ 8 h 140"/>
              <a:gd name="T6" fmla="*/ 115 w 123"/>
              <a:gd name="T7" fmla="*/ 61 h 140"/>
              <a:gd name="T8" fmla="*/ 66 w 123"/>
              <a:gd name="T9" fmla="*/ 123 h 140"/>
              <a:gd name="T10" fmla="*/ 66 w 123"/>
              <a:gd name="T11" fmla="*/ 117 h 140"/>
              <a:gd name="T12" fmla="*/ 62 w 123"/>
              <a:gd name="T13" fmla="*/ 113 h 140"/>
              <a:gd name="T14" fmla="*/ 58 w 123"/>
              <a:gd name="T15" fmla="*/ 117 h 140"/>
              <a:gd name="T16" fmla="*/ 58 w 123"/>
              <a:gd name="T17" fmla="*/ 136 h 140"/>
              <a:gd name="T18" fmla="*/ 62 w 123"/>
              <a:gd name="T19" fmla="*/ 140 h 140"/>
              <a:gd name="T20" fmla="*/ 66 w 123"/>
              <a:gd name="T21" fmla="*/ 136 h 140"/>
              <a:gd name="T22" fmla="*/ 66 w 123"/>
              <a:gd name="T23" fmla="*/ 131 h 140"/>
              <a:gd name="T24" fmla="*/ 123 w 123"/>
              <a:gd name="T25" fmla="*/ 61 h 140"/>
              <a:gd name="T26" fmla="*/ 62 w 123"/>
              <a:gd name="T27" fmla="*/ 0 h 140"/>
              <a:gd name="T28" fmla="*/ 0 w 123"/>
              <a:gd name="T29" fmla="*/ 61 h 140"/>
              <a:gd name="T30" fmla="*/ 4 w 123"/>
              <a:gd name="T31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140">
                <a:moveTo>
                  <a:pt x="4" y="65"/>
                </a:moveTo>
                <a:cubicBezTo>
                  <a:pt x="6" y="65"/>
                  <a:pt x="8" y="64"/>
                  <a:pt x="8" y="61"/>
                </a:cubicBezTo>
                <a:cubicBezTo>
                  <a:pt x="8" y="32"/>
                  <a:pt x="32" y="8"/>
                  <a:pt x="62" y="8"/>
                </a:cubicBezTo>
                <a:cubicBezTo>
                  <a:pt x="91" y="8"/>
                  <a:pt x="115" y="32"/>
                  <a:pt x="115" y="61"/>
                </a:cubicBezTo>
                <a:cubicBezTo>
                  <a:pt x="115" y="89"/>
                  <a:pt x="94" y="121"/>
                  <a:pt x="66" y="123"/>
                </a:cubicBezTo>
                <a:cubicBezTo>
                  <a:pt x="66" y="117"/>
                  <a:pt x="66" y="117"/>
                  <a:pt x="66" y="117"/>
                </a:cubicBezTo>
                <a:cubicBezTo>
                  <a:pt x="66" y="115"/>
                  <a:pt x="64" y="113"/>
                  <a:pt x="62" y="113"/>
                </a:cubicBezTo>
                <a:cubicBezTo>
                  <a:pt x="59" y="113"/>
                  <a:pt x="58" y="115"/>
                  <a:pt x="58" y="117"/>
                </a:cubicBezTo>
                <a:cubicBezTo>
                  <a:pt x="58" y="136"/>
                  <a:pt x="58" y="136"/>
                  <a:pt x="58" y="136"/>
                </a:cubicBezTo>
                <a:cubicBezTo>
                  <a:pt x="58" y="138"/>
                  <a:pt x="59" y="140"/>
                  <a:pt x="62" y="140"/>
                </a:cubicBezTo>
                <a:cubicBezTo>
                  <a:pt x="64" y="140"/>
                  <a:pt x="66" y="138"/>
                  <a:pt x="66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99" y="129"/>
                  <a:pt x="123" y="93"/>
                  <a:pt x="123" y="61"/>
                </a:cubicBezTo>
                <a:cubicBezTo>
                  <a:pt x="123" y="28"/>
                  <a:pt x="95" y="0"/>
                  <a:pt x="62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64"/>
                  <a:pt x="2" y="65"/>
                  <a:pt x="4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85"/>
          <p:cNvSpPr>
            <a:spLocks noEditPoints="1"/>
          </p:cNvSpPr>
          <p:nvPr/>
        </p:nvSpPr>
        <p:spPr bwMode="auto">
          <a:xfrm>
            <a:off x="7436470" y="803275"/>
            <a:ext cx="487299" cy="487363"/>
          </a:xfrm>
          <a:custGeom>
            <a:avLst/>
            <a:gdLst>
              <a:gd name="T0" fmla="*/ 184 w 192"/>
              <a:gd name="T1" fmla="*/ 34 h 192"/>
              <a:gd name="T2" fmla="*/ 177 w 192"/>
              <a:gd name="T3" fmla="*/ 185 h 192"/>
              <a:gd name="T4" fmla="*/ 171 w 192"/>
              <a:gd name="T5" fmla="*/ 182 h 192"/>
              <a:gd name="T6" fmla="*/ 169 w 192"/>
              <a:gd name="T7" fmla="*/ 175 h 192"/>
              <a:gd name="T8" fmla="*/ 169 w 192"/>
              <a:gd name="T9" fmla="*/ 4 h 192"/>
              <a:gd name="T10" fmla="*/ 4 w 192"/>
              <a:gd name="T11" fmla="*/ 0 h 192"/>
              <a:gd name="T12" fmla="*/ 0 w 192"/>
              <a:gd name="T13" fmla="*/ 188 h 192"/>
              <a:gd name="T14" fmla="*/ 177 w 192"/>
              <a:gd name="T15" fmla="*/ 192 h 192"/>
              <a:gd name="T16" fmla="*/ 192 w 192"/>
              <a:gd name="T17" fmla="*/ 178 h 192"/>
              <a:gd name="T18" fmla="*/ 188 w 192"/>
              <a:gd name="T19" fmla="*/ 30 h 192"/>
              <a:gd name="T20" fmla="*/ 122 w 192"/>
              <a:gd name="T21" fmla="*/ 32 h 192"/>
              <a:gd name="T22" fmla="*/ 138 w 192"/>
              <a:gd name="T23" fmla="*/ 25 h 192"/>
              <a:gd name="T24" fmla="*/ 131 w 192"/>
              <a:gd name="T25" fmla="*/ 27 h 192"/>
              <a:gd name="T26" fmla="*/ 132 w 192"/>
              <a:gd name="T27" fmla="*/ 38 h 192"/>
              <a:gd name="T28" fmla="*/ 129 w 192"/>
              <a:gd name="T29" fmla="*/ 57 h 192"/>
              <a:gd name="T30" fmla="*/ 122 w 192"/>
              <a:gd name="T31" fmla="*/ 51 h 192"/>
              <a:gd name="T32" fmla="*/ 135 w 192"/>
              <a:gd name="T33" fmla="*/ 48 h 192"/>
              <a:gd name="T34" fmla="*/ 64 w 192"/>
              <a:gd name="T35" fmla="*/ 24 h 192"/>
              <a:gd name="T36" fmla="*/ 80 w 192"/>
              <a:gd name="T37" fmla="*/ 28 h 192"/>
              <a:gd name="T38" fmla="*/ 68 w 192"/>
              <a:gd name="T39" fmla="*/ 38 h 192"/>
              <a:gd name="T40" fmla="*/ 79 w 192"/>
              <a:gd name="T41" fmla="*/ 41 h 192"/>
              <a:gd name="T42" fmla="*/ 68 w 192"/>
              <a:gd name="T43" fmla="*/ 53 h 192"/>
              <a:gd name="T44" fmla="*/ 81 w 192"/>
              <a:gd name="T45" fmla="*/ 56 h 192"/>
              <a:gd name="T46" fmla="*/ 64 w 192"/>
              <a:gd name="T47" fmla="*/ 24 h 192"/>
              <a:gd name="T48" fmla="*/ 40 w 192"/>
              <a:gd name="T49" fmla="*/ 24 h 192"/>
              <a:gd name="T50" fmla="*/ 54 w 192"/>
              <a:gd name="T51" fmla="*/ 51 h 192"/>
              <a:gd name="T52" fmla="*/ 54 w 192"/>
              <a:gd name="T53" fmla="*/ 38 h 192"/>
              <a:gd name="T54" fmla="*/ 57 w 192"/>
              <a:gd name="T55" fmla="*/ 24 h 192"/>
              <a:gd name="T56" fmla="*/ 54 w 192"/>
              <a:gd name="T57" fmla="*/ 56 h 192"/>
              <a:gd name="T58" fmla="*/ 39 w 192"/>
              <a:gd name="T59" fmla="*/ 29 h 192"/>
              <a:gd name="T60" fmla="*/ 39 w 192"/>
              <a:gd name="T61" fmla="*/ 43 h 192"/>
              <a:gd name="T62" fmla="*/ 35 w 192"/>
              <a:gd name="T63" fmla="*/ 56 h 192"/>
              <a:gd name="T64" fmla="*/ 92 w 192"/>
              <a:gd name="T65" fmla="*/ 166 h 192"/>
              <a:gd name="T66" fmla="*/ 24 w 192"/>
              <a:gd name="T67" fmla="*/ 162 h 192"/>
              <a:gd name="T68" fmla="*/ 92 w 192"/>
              <a:gd name="T69" fmla="*/ 158 h 192"/>
              <a:gd name="T70" fmla="*/ 92 w 192"/>
              <a:gd name="T71" fmla="*/ 166 h 192"/>
              <a:gd name="T72" fmla="*/ 28 w 192"/>
              <a:gd name="T73" fmla="*/ 142 h 192"/>
              <a:gd name="T74" fmla="*/ 28 w 192"/>
              <a:gd name="T75" fmla="*/ 134 h 192"/>
              <a:gd name="T76" fmla="*/ 96 w 192"/>
              <a:gd name="T77" fmla="*/ 138 h 192"/>
              <a:gd name="T78" fmla="*/ 92 w 192"/>
              <a:gd name="T79" fmla="*/ 117 h 192"/>
              <a:gd name="T80" fmla="*/ 24 w 192"/>
              <a:gd name="T81" fmla="*/ 113 h 192"/>
              <a:gd name="T82" fmla="*/ 92 w 192"/>
              <a:gd name="T83" fmla="*/ 109 h 192"/>
              <a:gd name="T84" fmla="*/ 92 w 192"/>
              <a:gd name="T85" fmla="*/ 117 h 192"/>
              <a:gd name="T86" fmla="*/ 28 w 192"/>
              <a:gd name="T87" fmla="*/ 93 h 192"/>
              <a:gd name="T88" fmla="*/ 28 w 192"/>
              <a:gd name="T89" fmla="*/ 85 h 192"/>
              <a:gd name="T90" fmla="*/ 96 w 192"/>
              <a:gd name="T91" fmla="*/ 89 h 192"/>
              <a:gd name="T92" fmla="*/ 103 w 192"/>
              <a:gd name="T93" fmla="*/ 40 h 192"/>
              <a:gd name="T94" fmla="*/ 101 w 192"/>
              <a:gd name="T95" fmla="*/ 29 h 192"/>
              <a:gd name="T96" fmla="*/ 95 w 192"/>
              <a:gd name="T97" fmla="*/ 56 h 192"/>
              <a:gd name="T98" fmla="*/ 83 w 192"/>
              <a:gd name="T99" fmla="*/ 24 h 192"/>
              <a:gd name="T100" fmla="*/ 91 w 192"/>
              <a:gd name="T101" fmla="*/ 40 h 192"/>
              <a:gd name="T102" fmla="*/ 93 w 192"/>
              <a:gd name="T103" fmla="*/ 51 h 192"/>
              <a:gd name="T104" fmla="*/ 99 w 192"/>
              <a:gd name="T105" fmla="*/ 24 h 192"/>
              <a:gd name="T106" fmla="*/ 107 w 192"/>
              <a:gd name="T107" fmla="*/ 40 h 192"/>
              <a:gd name="T108" fmla="*/ 109 w 192"/>
              <a:gd name="T109" fmla="*/ 51 h 192"/>
              <a:gd name="T110" fmla="*/ 115 w 192"/>
              <a:gd name="T111" fmla="*/ 24 h 192"/>
              <a:gd name="T112" fmla="*/ 111 w 192"/>
              <a:gd name="T113" fmla="*/ 56 h 192"/>
              <a:gd name="T114" fmla="*/ 103 w 192"/>
              <a:gd name="T115" fmla="*/ 40 h 192"/>
              <a:gd name="T116" fmla="*/ 142 w 192"/>
              <a:gd name="T117" fmla="*/ 166 h 192"/>
              <a:gd name="T118" fmla="*/ 109 w 192"/>
              <a:gd name="T119" fmla="*/ 162 h 192"/>
              <a:gd name="T120" fmla="*/ 113 w 192"/>
              <a:gd name="T121" fmla="*/ 82 h 192"/>
              <a:gd name="T122" fmla="*/ 146 w 192"/>
              <a:gd name="T123" fmla="*/ 8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2" h="192">
                <a:moveTo>
                  <a:pt x="188" y="30"/>
                </a:moveTo>
                <a:cubicBezTo>
                  <a:pt x="185" y="30"/>
                  <a:pt x="184" y="32"/>
                  <a:pt x="184" y="34"/>
                </a:cubicBezTo>
                <a:cubicBezTo>
                  <a:pt x="184" y="177"/>
                  <a:pt x="184" y="177"/>
                  <a:pt x="184" y="177"/>
                </a:cubicBezTo>
                <a:cubicBezTo>
                  <a:pt x="184" y="181"/>
                  <a:pt x="180" y="185"/>
                  <a:pt x="177" y="185"/>
                </a:cubicBezTo>
                <a:cubicBezTo>
                  <a:pt x="175" y="185"/>
                  <a:pt x="173" y="184"/>
                  <a:pt x="172" y="182"/>
                </a:cubicBezTo>
                <a:cubicBezTo>
                  <a:pt x="171" y="182"/>
                  <a:pt x="171" y="182"/>
                  <a:pt x="171" y="182"/>
                </a:cubicBezTo>
                <a:cubicBezTo>
                  <a:pt x="170" y="180"/>
                  <a:pt x="170" y="178"/>
                  <a:pt x="170" y="177"/>
                </a:cubicBezTo>
                <a:cubicBezTo>
                  <a:pt x="170" y="176"/>
                  <a:pt x="169" y="175"/>
                  <a:pt x="169" y="175"/>
                </a:cubicBezTo>
                <a:cubicBezTo>
                  <a:pt x="169" y="175"/>
                  <a:pt x="169" y="174"/>
                  <a:pt x="169" y="174"/>
                </a:cubicBezTo>
                <a:cubicBezTo>
                  <a:pt x="169" y="4"/>
                  <a:pt x="169" y="4"/>
                  <a:pt x="169" y="4"/>
                </a:cubicBezTo>
                <a:cubicBezTo>
                  <a:pt x="169" y="2"/>
                  <a:pt x="168" y="0"/>
                  <a:pt x="165" y="0"/>
                </a:cubicBez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91"/>
                  <a:pt x="1" y="192"/>
                  <a:pt x="4" y="192"/>
                </a:cubicBezTo>
                <a:cubicBezTo>
                  <a:pt x="177" y="192"/>
                  <a:pt x="177" y="192"/>
                  <a:pt x="177" y="192"/>
                </a:cubicBezTo>
                <a:cubicBezTo>
                  <a:pt x="184" y="192"/>
                  <a:pt x="190" y="187"/>
                  <a:pt x="191" y="180"/>
                </a:cubicBezTo>
                <a:cubicBezTo>
                  <a:pt x="191" y="179"/>
                  <a:pt x="192" y="179"/>
                  <a:pt x="192" y="178"/>
                </a:cubicBezTo>
                <a:cubicBezTo>
                  <a:pt x="192" y="34"/>
                  <a:pt x="192" y="34"/>
                  <a:pt x="192" y="34"/>
                </a:cubicBezTo>
                <a:cubicBezTo>
                  <a:pt x="192" y="32"/>
                  <a:pt x="190" y="30"/>
                  <a:pt x="188" y="30"/>
                </a:cubicBezTo>
                <a:close/>
                <a:moveTo>
                  <a:pt x="130" y="41"/>
                </a:moveTo>
                <a:cubicBezTo>
                  <a:pt x="125" y="40"/>
                  <a:pt x="122" y="37"/>
                  <a:pt x="122" y="32"/>
                </a:cubicBezTo>
                <a:cubicBezTo>
                  <a:pt x="122" y="27"/>
                  <a:pt x="126" y="24"/>
                  <a:pt x="132" y="24"/>
                </a:cubicBezTo>
                <a:cubicBezTo>
                  <a:pt x="135" y="24"/>
                  <a:pt x="137" y="24"/>
                  <a:pt x="138" y="25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6" y="28"/>
                  <a:pt x="134" y="27"/>
                  <a:pt x="131" y="27"/>
                </a:cubicBezTo>
                <a:cubicBezTo>
                  <a:pt x="127" y="27"/>
                  <a:pt x="126" y="30"/>
                  <a:pt x="126" y="32"/>
                </a:cubicBezTo>
                <a:cubicBezTo>
                  <a:pt x="126" y="35"/>
                  <a:pt x="128" y="36"/>
                  <a:pt x="132" y="38"/>
                </a:cubicBezTo>
                <a:cubicBezTo>
                  <a:pt x="137" y="40"/>
                  <a:pt x="139" y="43"/>
                  <a:pt x="139" y="47"/>
                </a:cubicBezTo>
                <a:cubicBezTo>
                  <a:pt x="139" y="52"/>
                  <a:pt x="136" y="57"/>
                  <a:pt x="129" y="57"/>
                </a:cubicBezTo>
                <a:cubicBezTo>
                  <a:pt x="126" y="57"/>
                  <a:pt x="123" y="56"/>
                  <a:pt x="121" y="55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24" y="52"/>
                  <a:pt x="127" y="53"/>
                  <a:pt x="129" y="53"/>
                </a:cubicBezTo>
                <a:cubicBezTo>
                  <a:pt x="133" y="53"/>
                  <a:pt x="135" y="51"/>
                  <a:pt x="135" y="48"/>
                </a:cubicBezTo>
                <a:cubicBezTo>
                  <a:pt x="135" y="45"/>
                  <a:pt x="134" y="43"/>
                  <a:pt x="130" y="41"/>
                </a:cubicBezTo>
                <a:close/>
                <a:moveTo>
                  <a:pt x="64" y="24"/>
                </a:moveTo>
                <a:cubicBezTo>
                  <a:pt x="80" y="24"/>
                  <a:pt x="80" y="24"/>
                  <a:pt x="80" y="24"/>
                </a:cubicBezTo>
                <a:cubicBezTo>
                  <a:pt x="80" y="28"/>
                  <a:pt x="80" y="28"/>
                  <a:pt x="80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38"/>
                  <a:pt x="68" y="38"/>
                  <a:pt x="68" y="38"/>
                </a:cubicBezTo>
                <a:cubicBezTo>
                  <a:pt x="79" y="38"/>
                  <a:pt x="79" y="38"/>
                  <a:pt x="79" y="38"/>
                </a:cubicBezTo>
                <a:cubicBezTo>
                  <a:pt x="79" y="41"/>
                  <a:pt x="79" y="41"/>
                  <a:pt x="7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53"/>
                  <a:pt x="68" y="53"/>
                  <a:pt x="68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6"/>
                  <a:pt x="81" y="56"/>
                  <a:pt x="81" y="56"/>
                </a:cubicBezTo>
                <a:cubicBezTo>
                  <a:pt x="64" y="56"/>
                  <a:pt x="64" y="56"/>
                  <a:pt x="64" y="56"/>
                </a:cubicBezTo>
                <a:lnTo>
                  <a:pt x="64" y="24"/>
                </a:lnTo>
                <a:close/>
                <a:moveTo>
                  <a:pt x="35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49" y="40"/>
                  <a:pt x="49" y="40"/>
                  <a:pt x="49" y="40"/>
                </a:cubicBezTo>
                <a:cubicBezTo>
                  <a:pt x="51" y="44"/>
                  <a:pt x="53" y="48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46"/>
                  <a:pt x="54" y="43"/>
                  <a:pt x="54" y="3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7" y="56"/>
                  <a:pt x="57" y="56"/>
                  <a:pt x="57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44" y="40"/>
                  <a:pt x="44" y="40"/>
                  <a:pt x="44" y="40"/>
                </a:cubicBezTo>
                <a:cubicBezTo>
                  <a:pt x="42" y="36"/>
                  <a:pt x="40" y="33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33"/>
                  <a:pt x="39" y="37"/>
                  <a:pt x="39" y="43"/>
                </a:cubicBezTo>
                <a:cubicBezTo>
                  <a:pt x="39" y="56"/>
                  <a:pt x="39" y="56"/>
                  <a:pt x="39" y="56"/>
                </a:cubicBezTo>
                <a:cubicBezTo>
                  <a:pt x="35" y="56"/>
                  <a:pt x="35" y="56"/>
                  <a:pt x="35" y="56"/>
                </a:cubicBezTo>
                <a:lnTo>
                  <a:pt x="35" y="24"/>
                </a:lnTo>
                <a:close/>
                <a:moveTo>
                  <a:pt x="92" y="166"/>
                </a:moveTo>
                <a:cubicBezTo>
                  <a:pt x="28" y="166"/>
                  <a:pt x="28" y="166"/>
                  <a:pt x="28" y="166"/>
                </a:cubicBezTo>
                <a:cubicBezTo>
                  <a:pt x="26" y="166"/>
                  <a:pt x="24" y="165"/>
                  <a:pt x="24" y="162"/>
                </a:cubicBezTo>
                <a:cubicBezTo>
                  <a:pt x="24" y="160"/>
                  <a:pt x="26" y="158"/>
                  <a:pt x="28" y="158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94" y="158"/>
                  <a:pt x="96" y="160"/>
                  <a:pt x="96" y="162"/>
                </a:cubicBezTo>
                <a:cubicBezTo>
                  <a:pt x="96" y="165"/>
                  <a:pt x="94" y="166"/>
                  <a:pt x="92" y="166"/>
                </a:cubicBezTo>
                <a:close/>
                <a:moveTo>
                  <a:pt x="92" y="142"/>
                </a:moveTo>
                <a:cubicBezTo>
                  <a:pt x="28" y="142"/>
                  <a:pt x="28" y="142"/>
                  <a:pt x="28" y="142"/>
                </a:cubicBezTo>
                <a:cubicBezTo>
                  <a:pt x="26" y="142"/>
                  <a:pt x="24" y="140"/>
                  <a:pt x="24" y="138"/>
                </a:cubicBezTo>
                <a:cubicBezTo>
                  <a:pt x="24" y="136"/>
                  <a:pt x="26" y="134"/>
                  <a:pt x="28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4" y="134"/>
                  <a:pt x="96" y="136"/>
                  <a:pt x="96" y="138"/>
                </a:cubicBezTo>
                <a:cubicBezTo>
                  <a:pt x="96" y="140"/>
                  <a:pt x="94" y="142"/>
                  <a:pt x="92" y="142"/>
                </a:cubicBezTo>
                <a:close/>
                <a:moveTo>
                  <a:pt x="92" y="117"/>
                </a:moveTo>
                <a:cubicBezTo>
                  <a:pt x="28" y="117"/>
                  <a:pt x="28" y="117"/>
                  <a:pt x="28" y="117"/>
                </a:cubicBezTo>
                <a:cubicBezTo>
                  <a:pt x="26" y="117"/>
                  <a:pt x="24" y="115"/>
                  <a:pt x="24" y="113"/>
                </a:cubicBezTo>
                <a:cubicBezTo>
                  <a:pt x="24" y="111"/>
                  <a:pt x="26" y="109"/>
                  <a:pt x="28" y="109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4" y="109"/>
                  <a:pt x="96" y="111"/>
                  <a:pt x="96" y="113"/>
                </a:cubicBezTo>
                <a:cubicBezTo>
                  <a:pt x="96" y="115"/>
                  <a:pt x="94" y="117"/>
                  <a:pt x="92" y="117"/>
                </a:cubicBezTo>
                <a:close/>
                <a:moveTo>
                  <a:pt x="92" y="93"/>
                </a:moveTo>
                <a:cubicBezTo>
                  <a:pt x="28" y="93"/>
                  <a:pt x="28" y="93"/>
                  <a:pt x="28" y="93"/>
                </a:cubicBezTo>
                <a:cubicBezTo>
                  <a:pt x="26" y="93"/>
                  <a:pt x="24" y="91"/>
                  <a:pt x="24" y="89"/>
                </a:cubicBezTo>
                <a:cubicBezTo>
                  <a:pt x="24" y="86"/>
                  <a:pt x="26" y="85"/>
                  <a:pt x="28" y="85"/>
                </a:cubicBezTo>
                <a:cubicBezTo>
                  <a:pt x="92" y="85"/>
                  <a:pt x="92" y="85"/>
                  <a:pt x="92" y="85"/>
                </a:cubicBezTo>
                <a:cubicBezTo>
                  <a:pt x="94" y="85"/>
                  <a:pt x="96" y="86"/>
                  <a:pt x="96" y="89"/>
                </a:cubicBezTo>
                <a:cubicBezTo>
                  <a:pt x="96" y="91"/>
                  <a:pt x="94" y="93"/>
                  <a:pt x="92" y="93"/>
                </a:cubicBezTo>
                <a:close/>
                <a:moveTo>
                  <a:pt x="103" y="40"/>
                </a:moveTo>
                <a:cubicBezTo>
                  <a:pt x="102" y="35"/>
                  <a:pt x="102" y="32"/>
                  <a:pt x="101" y="29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1" y="32"/>
                  <a:pt x="100" y="35"/>
                  <a:pt x="99" y="40"/>
                </a:cubicBezTo>
                <a:cubicBezTo>
                  <a:pt x="95" y="56"/>
                  <a:pt x="95" y="56"/>
                  <a:pt x="95" y="56"/>
                </a:cubicBezTo>
                <a:cubicBezTo>
                  <a:pt x="91" y="56"/>
                  <a:pt x="91" y="56"/>
                  <a:pt x="91" y="56"/>
                </a:cubicBezTo>
                <a:cubicBezTo>
                  <a:pt x="83" y="24"/>
                  <a:pt x="83" y="24"/>
                  <a:pt x="8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91" y="40"/>
                  <a:pt x="91" y="40"/>
                  <a:pt x="91" y="40"/>
                </a:cubicBezTo>
                <a:cubicBezTo>
                  <a:pt x="92" y="44"/>
                  <a:pt x="93" y="48"/>
                  <a:pt x="93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48"/>
                  <a:pt x="95" y="44"/>
                  <a:pt x="96" y="40"/>
                </a:cubicBezTo>
                <a:cubicBezTo>
                  <a:pt x="99" y="24"/>
                  <a:pt x="99" y="24"/>
                  <a:pt x="99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8" y="44"/>
                  <a:pt x="109" y="48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0" y="48"/>
                  <a:pt x="111" y="44"/>
                  <a:pt x="112" y="40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11" y="56"/>
                  <a:pt x="111" y="56"/>
                  <a:pt x="111" y="56"/>
                </a:cubicBezTo>
                <a:cubicBezTo>
                  <a:pt x="107" y="56"/>
                  <a:pt x="107" y="56"/>
                  <a:pt x="107" y="56"/>
                </a:cubicBezTo>
                <a:lnTo>
                  <a:pt x="103" y="40"/>
                </a:lnTo>
                <a:close/>
                <a:moveTo>
                  <a:pt x="146" y="162"/>
                </a:moveTo>
                <a:cubicBezTo>
                  <a:pt x="146" y="165"/>
                  <a:pt x="144" y="166"/>
                  <a:pt x="142" y="166"/>
                </a:cubicBezTo>
                <a:cubicBezTo>
                  <a:pt x="113" y="166"/>
                  <a:pt x="113" y="166"/>
                  <a:pt x="113" y="166"/>
                </a:cubicBezTo>
                <a:cubicBezTo>
                  <a:pt x="111" y="166"/>
                  <a:pt x="109" y="165"/>
                  <a:pt x="109" y="162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3"/>
                  <a:pt x="111" y="82"/>
                  <a:pt x="113" y="82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4" y="82"/>
                  <a:pt x="146" y="83"/>
                  <a:pt x="146" y="86"/>
                </a:cubicBezTo>
                <a:lnTo>
                  <a:pt x="146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7733294" y="1028700"/>
            <a:ext cx="53968" cy="174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87"/>
          <p:cNvSpPr/>
          <p:nvPr/>
        </p:nvSpPr>
        <p:spPr bwMode="auto">
          <a:xfrm>
            <a:off x="8509480" y="1181100"/>
            <a:ext cx="449204" cy="109538"/>
          </a:xfrm>
          <a:custGeom>
            <a:avLst/>
            <a:gdLst>
              <a:gd name="T0" fmla="*/ 176 w 177"/>
              <a:gd name="T1" fmla="*/ 0 h 43"/>
              <a:gd name="T2" fmla="*/ 1 w 177"/>
              <a:gd name="T3" fmla="*/ 0 h 43"/>
              <a:gd name="T4" fmla="*/ 0 w 177"/>
              <a:gd name="T5" fmla="*/ 1 h 43"/>
              <a:gd name="T6" fmla="*/ 0 w 177"/>
              <a:gd name="T7" fmla="*/ 43 h 43"/>
              <a:gd name="T8" fmla="*/ 1 w 177"/>
              <a:gd name="T9" fmla="*/ 43 h 43"/>
              <a:gd name="T10" fmla="*/ 176 w 177"/>
              <a:gd name="T11" fmla="*/ 43 h 43"/>
              <a:gd name="T12" fmla="*/ 177 w 177"/>
              <a:gd name="T13" fmla="*/ 43 h 43"/>
              <a:gd name="T14" fmla="*/ 177 w 177"/>
              <a:gd name="T15" fmla="*/ 1 h 43"/>
              <a:gd name="T16" fmla="*/ 176 w 177"/>
              <a:gd name="T1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43">
                <a:moveTo>
                  <a:pt x="17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1" y="43"/>
                  <a:pt x="1" y="43"/>
                </a:cubicBezTo>
                <a:cubicBezTo>
                  <a:pt x="176" y="43"/>
                  <a:pt x="176" y="43"/>
                  <a:pt x="176" y="43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77" y="1"/>
                  <a:pt x="177" y="1"/>
                  <a:pt x="177" y="1"/>
                </a:cubicBezTo>
                <a:cubicBezTo>
                  <a:pt x="177" y="1"/>
                  <a:pt x="177" y="0"/>
                  <a:pt x="1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88"/>
          <p:cNvSpPr/>
          <p:nvPr/>
        </p:nvSpPr>
        <p:spPr bwMode="auto">
          <a:xfrm>
            <a:off x="8509480" y="960438"/>
            <a:ext cx="449204" cy="207963"/>
          </a:xfrm>
          <a:custGeom>
            <a:avLst/>
            <a:gdLst>
              <a:gd name="T0" fmla="*/ 1 w 177"/>
              <a:gd name="T1" fmla="*/ 82 h 82"/>
              <a:gd name="T2" fmla="*/ 176 w 177"/>
              <a:gd name="T3" fmla="*/ 82 h 82"/>
              <a:gd name="T4" fmla="*/ 177 w 177"/>
              <a:gd name="T5" fmla="*/ 81 h 82"/>
              <a:gd name="T6" fmla="*/ 177 w 177"/>
              <a:gd name="T7" fmla="*/ 80 h 82"/>
              <a:gd name="T8" fmla="*/ 147 w 177"/>
              <a:gd name="T9" fmla="*/ 1 h 82"/>
              <a:gd name="T10" fmla="*/ 146 w 177"/>
              <a:gd name="T11" fmla="*/ 0 h 82"/>
              <a:gd name="T12" fmla="*/ 31 w 177"/>
              <a:gd name="T13" fmla="*/ 0 h 82"/>
              <a:gd name="T14" fmla="*/ 31 w 177"/>
              <a:gd name="T15" fmla="*/ 1 h 82"/>
              <a:gd name="T16" fmla="*/ 0 w 177"/>
              <a:gd name="T17" fmla="*/ 80 h 82"/>
              <a:gd name="T18" fmla="*/ 0 w 177"/>
              <a:gd name="T19" fmla="*/ 81 h 82"/>
              <a:gd name="T20" fmla="*/ 1 w 177"/>
              <a:gd name="T21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" h="82">
                <a:moveTo>
                  <a:pt x="1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76" y="82"/>
                  <a:pt x="177" y="81"/>
                  <a:pt x="177" y="81"/>
                </a:cubicBezTo>
                <a:cubicBezTo>
                  <a:pt x="177" y="81"/>
                  <a:pt x="177" y="81"/>
                  <a:pt x="177" y="80"/>
                </a:cubicBezTo>
                <a:cubicBezTo>
                  <a:pt x="147" y="1"/>
                  <a:pt x="147" y="1"/>
                  <a:pt x="147" y="1"/>
                </a:cubicBezTo>
                <a:cubicBezTo>
                  <a:pt x="146" y="1"/>
                  <a:pt x="146" y="0"/>
                  <a:pt x="14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1" y="82"/>
                  <a:pt x="1" y="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Rectangle 89"/>
          <p:cNvSpPr>
            <a:spLocks noChangeArrowheads="1"/>
          </p:cNvSpPr>
          <p:nvPr/>
        </p:nvSpPr>
        <p:spPr bwMode="auto">
          <a:xfrm>
            <a:off x="8639638" y="850900"/>
            <a:ext cx="63492" cy="46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90"/>
          <p:cNvSpPr>
            <a:spLocks noEditPoints="1"/>
          </p:cNvSpPr>
          <p:nvPr/>
        </p:nvSpPr>
        <p:spPr bwMode="auto">
          <a:xfrm>
            <a:off x="8588845" y="803275"/>
            <a:ext cx="293649" cy="144463"/>
          </a:xfrm>
          <a:custGeom>
            <a:avLst/>
            <a:gdLst>
              <a:gd name="T0" fmla="*/ 115 w 116"/>
              <a:gd name="T1" fmla="*/ 57 h 57"/>
              <a:gd name="T2" fmla="*/ 116 w 116"/>
              <a:gd name="T3" fmla="*/ 1 h 57"/>
              <a:gd name="T4" fmla="*/ 0 w 116"/>
              <a:gd name="T5" fmla="*/ 0 h 57"/>
              <a:gd name="T6" fmla="*/ 0 w 116"/>
              <a:gd name="T7" fmla="*/ 56 h 57"/>
              <a:gd name="T8" fmla="*/ 98 w 116"/>
              <a:gd name="T9" fmla="*/ 13 h 57"/>
              <a:gd name="T10" fmla="*/ 106 w 116"/>
              <a:gd name="T11" fmla="*/ 17 h 57"/>
              <a:gd name="T12" fmla="*/ 98 w 116"/>
              <a:gd name="T13" fmla="*/ 21 h 57"/>
              <a:gd name="T14" fmla="*/ 98 w 116"/>
              <a:gd name="T15" fmla="*/ 13 h 57"/>
              <a:gd name="T16" fmla="*/ 102 w 116"/>
              <a:gd name="T17" fmla="*/ 25 h 57"/>
              <a:gd name="T18" fmla="*/ 102 w 116"/>
              <a:gd name="T19" fmla="*/ 32 h 57"/>
              <a:gd name="T20" fmla="*/ 94 w 116"/>
              <a:gd name="T21" fmla="*/ 29 h 57"/>
              <a:gd name="T22" fmla="*/ 98 w 116"/>
              <a:gd name="T23" fmla="*/ 36 h 57"/>
              <a:gd name="T24" fmla="*/ 106 w 116"/>
              <a:gd name="T25" fmla="*/ 40 h 57"/>
              <a:gd name="T26" fmla="*/ 98 w 116"/>
              <a:gd name="T27" fmla="*/ 44 h 57"/>
              <a:gd name="T28" fmla="*/ 98 w 116"/>
              <a:gd name="T29" fmla="*/ 36 h 57"/>
              <a:gd name="T30" fmla="*/ 84 w 116"/>
              <a:gd name="T31" fmla="*/ 13 h 57"/>
              <a:gd name="T32" fmla="*/ 84 w 116"/>
              <a:gd name="T33" fmla="*/ 21 h 57"/>
              <a:gd name="T34" fmla="*/ 76 w 116"/>
              <a:gd name="T35" fmla="*/ 17 h 57"/>
              <a:gd name="T36" fmla="*/ 80 w 116"/>
              <a:gd name="T37" fmla="*/ 25 h 57"/>
              <a:gd name="T38" fmla="*/ 88 w 116"/>
              <a:gd name="T39" fmla="*/ 29 h 57"/>
              <a:gd name="T40" fmla="*/ 80 w 116"/>
              <a:gd name="T41" fmla="*/ 32 h 57"/>
              <a:gd name="T42" fmla="*/ 80 w 116"/>
              <a:gd name="T43" fmla="*/ 25 h 57"/>
              <a:gd name="T44" fmla="*/ 84 w 116"/>
              <a:gd name="T45" fmla="*/ 36 h 57"/>
              <a:gd name="T46" fmla="*/ 84 w 116"/>
              <a:gd name="T47" fmla="*/ 44 h 57"/>
              <a:gd name="T48" fmla="*/ 76 w 116"/>
              <a:gd name="T49" fmla="*/ 40 h 57"/>
              <a:gd name="T50" fmla="*/ 62 w 116"/>
              <a:gd name="T51" fmla="*/ 13 h 57"/>
              <a:gd name="T52" fmla="*/ 70 w 116"/>
              <a:gd name="T53" fmla="*/ 17 h 57"/>
              <a:gd name="T54" fmla="*/ 62 w 116"/>
              <a:gd name="T55" fmla="*/ 21 h 57"/>
              <a:gd name="T56" fmla="*/ 62 w 116"/>
              <a:gd name="T57" fmla="*/ 13 h 57"/>
              <a:gd name="T58" fmla="*/ 66 w 116"/>
              <a:gd name="T59" fmla="*/ 25 h 57"/>
              <a:gd name="T60" fmla="*/ 66 w 116"/>
              <a:gd name="T61" fmla="*/ 32 h 57"/>
              <a:gd name="T62" fmla="*/ 58 w 116"/>
              <a:gd name="T63" fmla="*/ 29 h 57"/>
              <a:gd name="T64" fmla="*/ 62 w 116"/>
              <a:gd name="T65" fmla="*/ 36 h 57"/>
              <a:gd name="T66" fmla="*/ 70 w 116"/>
              <a:gd name="T67" fmla="*/ 40 h 57"/>
              <a:gd name="T68" fmla="*/ 62 w 116"/>
              <a:gd name="T69" fmla="*/ 44 h 57"/>
              <a:gd name="T70" fmla="*/ 62 w 116"/>
              <a:gd name="T71" fmla="*/ 36 h 57"/>
              <a:gd name="T72" fmla="*/ 16 w 116"/>
              <a:gd name="T73" fmla="*/ 11 h 57"/>
              <a:gd name="T74" fmla="*/ 52 w 116"/>
              <a:gd name="T75" fmla="*/ 15 h 57"/>
              <a:gd name="T76" fmla="*/ 49 w 116"/>
              <a:gd name="T77" fmla="*/ 45 h 57"/>
              <a:gd name="T78" fmla="*/ 12 w 116"/>
              <a:gd name="T79" fmla="*/ 41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6" h="57">
                <a:moveTo>
                  <a:pt x="0" y="57"/>
                </a:moveTo>
                <a:cubicBezTo>
                  <a:pt x="115" y="57"/>
                  <a:pt x="115" y="57"/>
                  <a:pt x="115" y="57"/>
                </a:cubicBezTo>
                <a:cubicBezTo>
                  <a:pt x="115" y="57"/>
                  <a:pt x="116" y="56"/>
                  <a:pt x="116" y="56"/>
                </a:cubicBezTo>
                <a:cubicBezTo>
                  <a:pt x="116" y="1"/>
                  <a:pt x="116" y="1"/>
                  <a:pt x="116" y="1"/>
                </a:cubicBezTo>
                <a:cubicBezTo>
                  <a:pt x="116" y="1"/>
                  <a:pt x="115" y="0"/>
                  <a:pt x="1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7"/>
                  <a:pt x="0" y="57"/>
                </a:cubicBezTo>
                <a:close/>
                <a:moveTo>
                  <a:pt x="98" y="13"/>
                </a:moveTo>
                <a:cubicBezTo>
                  <a:pt x="102" y="13"/>
                  <a:pt x="102" y="13"/>
                  <a:pt x="102" y="13"/>
                </a:cubicBezTo>
                <a:cubicBezTo>
                  <a:pt x="104" y="13"/>
                  <a:pt x="106" y="15"/>
                  <a:pt x="106" y="17"/>
                </a:cubicBezTo>
                <a:cubicBezTo>
                  <a:pt x="106" y="19"/>
                  <a:pt x="104" y="21"/>
                  <a:pt x="102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96" y="21"/>
                  <a:pt x="94" y="19"/>
                  <a:pt x="94" y="17"/>
                </a:cubicBezTo>
                <a:cubicBezTo>
                  <a:pt x="94" y="15"/>
                  <a:pt x="96" y="13"/>
                  <a:pt x="98" y="13"/>
                </a:cubicBezTo>
                <a:close/>
                <a:moveTo>
                  <a:pt x="98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4" y="25"/>
                  <a:pt x="106" y="27"/>
                  <a:pt x="106" y="29"/>
                </a:cubicBezTo>
                <a:cubicBezTo>
                  <a:pt x="106" y="31"/>
                  <a:pt x="104" y="32"/>
                  <a:pt x="102" y="32"/>
                </a:cubicBezTo>
                <a:cubicBezTo>
                  <a:pt x="98" y="32"/>
                  <a:pt x="98" y="32"/>
                  <a:pt x="98" y="32"/>
                </a:cubicBezTo>
                <a:cubicBezTo>
                  <a:pt x="96" y="32"/>
                  <a:pt x="94" y="31"/>
                  <a:pt x="94" y="29"/>
                </a:cubicBezTo>
                <a:cubicBezTo>
                  <a:pt x="94" y="27"/>
                  <a:pt x="96" y="25"/>
                  <a:pt x="98" y="25"/>
                </a:cubicBezTo>
                <a:close/>
                <a:moveTo>
                  <a:pt x="98" y="36"/>
                </a:moveTo>
                <a:cubicBezTo>
                  <a:pt x="102" y="36"/>
                  <a:pt x="102" y="36"/>
                  <a:pt x="102" y="36"/>
                </a:cubicBezTo>
                <a:cubicBezTo>
                  <a:pt x="104" y="36"/>
                  <a:pt x="106" y="38"/>
                  <a:pt x="106" y="40"/>
                </a:cubicBezTo>
                <a:cubicBezTo>
                  <a:pt x="106" y="42"/>
                  <a:pt x="104" y="44"/>
                  <a:pt x="102" y="44"/>
                </a:cubicBezTo>
                <a:cubicBezTo>
                  <a:pt x="98" y="44"/>
                  <a:pt x="98" y="44"/>
                  <a:pt x="98" y="44"/>
                </a:cubicBezTo>
                <a:cubicBezTo>
                  <a:pt x="96" y="44"/>
                  <a:pt x="94" y="42"/>
                  <a:pt x="94" y="40"/>
                </a:cubicBezTo>
                <a:cubicBezTo>
                  <a:pt x="94" y="38"/>
                  <a:pt x="96" y="36"/>
                  <a:pt x="98" y="36"/>
                </a:cubicBezTo>
                <a:close/>
                <a:moveTo>
                  <a:pt x="80" y="13"/>
                </a:moveTo>
                <a:cubicBezTo>
                  <a:pt x="84" y="13"/>
                  <a:pt x="84" y="13"/>
                  <a:pt x="84" y="13"/>
                </a:cubicBezTo>
                <a:cubicBezTo>
                  <a:pt x="86" y="13"/>
                  <a:pt x="88" y="15"/>
                  <a:pt x="88" y="17"/>
                </a:cubicBezTo>
                <a:cubicBezTo>
                  <a:pt x="88" y="19"/>
                  <a:pt x="86" y="21"/>
                  <a:pt x="84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78" y="21"/>
                  <a:pt x="76" y="19"/>
                  <a:pt x="76" y="17"/>
                </a:cubicBezTo>
                <a:cubicBezTo>
                  <a:pt x="76" y="15"/>
                  <a:pt x="78" y="13"/>
                  <a:pt x="80" y="13"/>
                </a:cubicBezTo>
                <a:close/>
                <a:moveTo>
                  <a:pt x="80" y="25"/>
                </a:moveTo>
                <a:cubicBezTo>
                  <a:pt x="84" y="25"/>
                  <a:pt x="84" y="25"/>
                  <a:pt x="84" y="25"/>
                </a:cubicBezTo>
                <a:cubicBezTo>
                  <a:pt x="86" y="25"/>
                  <a:pt x="88" y="27"/>
                  <a:pt x="88" y="29"/>
                </a:cubicBezTo>
                <a:cubicBezTo>
                  <a:pt x="88" y="31"/>
                  <a:pt x="86" y="32"/>
                  <a:pt x="84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78" y="32"/>
                  <a:pt x="76" y="31"/>
                  <a:pt x="76" y="29"/>
                </a:cubicBezTo>
                <a:cubicBezTo>
                  <a:pt x="76" y="27"/>
                  <a:pt x="78" y="25"/>
                  <a:pt x="80" y="25"/>
                </a:cubicBezTo>
                <a:close/>
                <a:moveTo>
                  <a:pt x="80" y="36"/>
                </a:moveTo>
                <a:cubicBezTo>
                  <a:pt x="84" y="36"/>
                  <a:pt x="84" y="36"/>
                  <a:pt x="84" y="36"/>
                </a:cubicBezTo>
                <a:cubicBezTo>
                  <a:pt x="86" y="36"/>
                  <a:pt x="88" y="38"/>
                  <a:pt x="88" y="40"/>
                </a:cubicBezTo>
                <a:cubicBezTo>
                  <a:pt x="88" y="42"/>
                  <a:pt x="86" y="44"/>
                  <a:pt x="84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78" y="44"/>
                  <a:pt x="76" y="42"/>
                  <a:pt x="76" y="40"/>
                </a:cubicBezTo>
                <a:cubicBezTo>
                  <a:pt x="76" y="38"/>
                  <a:pt x="78" y="36"/>
                  <a:pt x="80" y="36"/>
                </a:cubicBezTo>
                <a:close/>
                <a:moveTo>
                  <a:pt x="62" y="13"/>
                </a:moveTo>
                <a:cubicBezTo>
                  <a:pt x="66" y="13"/>
                  <a:pt x="66" y="13"/>
                  <a:pt x="66" y="13"/>
                </a:cubicBezTo>
                <a:cubicBezTo>
                  <a:pt x="68" y="13"/>
                  <a:pt x="70" y="15"/>
                  <a:pt x="70" y="17"/>
                </a:cubicBezTo>
                <a:cubicBezTo>
                  <a:pt x="70" y="19"/>
                  <a:pt x="68" y="21"/>
                  <a:pt x="66" y="21"/>
                </a:cubicBezTo>
                <a:cubicBezTo>
                  <a:pt x="62" y="21"/>
                  <a:pt x="62" y="21"/>
                  <a:pt x="62" y="21"/>
                </a:cubicBezTo>
                <a:cubicBezTo>
                  <a:pt x="60" y="21"/>
                  <a:pt x="58" y="19"/>
                  <a:pt x="58" y="17"/>
                </a:cubicBezTo>
                <a:cubicBezTo>
                  <a:pt x="58" y="15"/>
                  <a:pt x="60" y="13"/>
                  <a:pt x="62" y="13"/>
                </a:cubicBezTo>
                <a:close/>
                <a:moveTo>
                  <a:pt x="62" y="25"/>
                </a:moveTo>
                <a:cubicBezTo>
                  <a:pt x="66" y="25"/>
                  <a:pt x="66" y="25"/>
                  <a:pt x="66" y="25"/>
                </a:cubicBezTo>
                <a:cubicBezTo>
                  <a:pt x="68" y="25"/>
                  <a:pt x="70" y="27"/>
                  <a:pt x="70" y="29"/>
                </a:cubicBezTo>
                <a:cubicBezTo>
                  <a:pt x="70" y="31"/>
                  <a:pt x="68" y="32"/>
                  <a:pt x="66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0" y="32"/>
                  <a:pt x="58" y="31"/>
                  <a:pt x="58" y="29"/>
                </a:cubicBezTo>
                <a:cubicBezTo>
                  <a:pt x="58" y="27"/>
                  <a:pt x="60" y="25"/>
                  <a:pt x="62" y="25"/>
                </a:cubicBezTo>
                <a:close/>
                <a:moveTo>
                  <a:pt x="62" y="36"/>
                </a:moveTo>
                <a:cubicBezTo>
                  <a:pt x="66" y="36"/>
                  <a:pt x="66" y="36"/>
                  <a:pt x="66" y="36"/>
                </a:cubicBezTo>
                <a:cubicBezTo>
                  <a:pt x="68" y="36"/>
                  <a:pt x="70" y="38"/>
                  <a:pt x="70" y="40"/>
                </a:cubicBezTo>
                <a:cubicBezTo>
                  <a:pt x="70" y="42"/>
                  <a:pt x="68" y="44"/>
                  <a:pt x="66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60" y="44"/>
                  <a:pt x="58" y="42"/>
                  <a:pt x="58" y="40"/>
                </a:cubicBezTo>
                <a:cubicBezTo>
                  <a:pt x="58" y="38"/>
                  <a:pt x="60" y="36"/>
                  <a:pt x="62" y="36"/>
                </a:cubicBezTo>
                <a:close/>
                <a:moveTo>
                  <a:pt x="12" y="15"/>
                </a:moveTo>
                <a:cubicBezTo>
                  <a:pt x="12" y="13"/>
                  <a:pt x="14" y="11"/>
                  <a:pt x="16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11"/>
                  <a:pt x="52" y="13"/>
                  <a:pt x="52" y="15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3"/>
                  <a:pt x="51" y="45"/>
                  <a:pt x="49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4" y="45"/>
                  <a:pt x="12" y="43"/>
                  <a:pt x="12" y="41"/>
                </a:cubicBezTo>
                <a:lnTo>
                  <a:pt x="12" y="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91"/>
          <p:cNvSpPr/>
          <p:nvPr/>
        </p:nvSpPr>
        <p:spPr bwMode="auto">
          <a:xfrm>
            <a:off x="1384120" y="2938463"/>
            <a:ext cx="203174" cy="261938"/>
          </a:xfrm>
          <a:custGeom>
            <a:avLst/>
            <a:gdLst>
              <a:gd name="T0" fmla="*/ 80 w 80"/>
              <a:gd name="T1" fmla="*/ 41 h 103"/>
              <a:gd name="T2" fmla="*/ 41 w 80"/>
              <a:gd name="T3" fmla="*/ 1 h 103"/>
              <a:gd name="T4" fmla="*/ 39 w 80"/>
              <a:gd name="T5" fmla="*/ 1 h 103"/>
              <a:gd name="T6" fmla="*/ 0 w 80"/>
              <a:gd name="T7" fmla="*/ 41 h 103"/>
              <a:gd name="T8" fmla="*/ 0 w 80"/>
              <a:gd name="T9" fmla="*/ 42 h 103"/>
              <a:gd name="T10" fmla="*/ 1 w 80"/>
              <a:gd name="T11" fmla="*/ 42 h 103"/>
              <a:gd name="T12" fmla="*/ 19 w 80"/>
              <a:gd name="T13" fmla="*/ 42 h 103"/>
              <a:gd name="T14" fmla="*/ 19 w 80"/>
              <a:gd name="T15" fmla="*/ 102 h 103"/>
              <a:gd name="T16" fmla="*/ 20 w 80"/>
              <a:gd name="T17" fmla="*/ 103 h 103"/>
              <a:gd name="T18" fmla="*/ 60 w 80"/>
              <a:gd name="T19" fmla="*/ 103 h 103"/>
              <a:gd name="T20" fmla="*/ 61 w 80"/>
              <a:gd name="T21" fmla="*/ 102 h 103"/>
              <a:gd name="T22" fmla="*/ 61 w 80"/>
              <a:gd name="T23" fmla="*/ 42 h 103"/>
              <a:gd name="T24" fmla="*/ 79 w 80"/>
              <a:gd name="T25" fmla="*/ 42 h 103"/>
              <a:gd name="T26" fmla="*/ 80 w 80"/>
              <a:gd name="T27" fmla="*/ 42 h 103"/>
              <a:gd name="T28" fmla="*/ 80 w 80"/>
              <a:gd name="T29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3">
                <a:moveTo>
                  <a:pt x="80" y="41"/>
                </a:moveTo>
                <a:cubicBezTo>
                  <a:pt x="41" y="1"/>
                  <a:pt x="41" y="1"/>
                  <a:pt x="41" y="1"/>
                </a:cubicBezTo>
                <a:cubicBezTo>
                  <a:pt x="40" y="0"/>
                  <a:pt x="40" y="0"/>
                  <a:pt x="39" y="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2"/>
                </a:cubicBezTo>
                <a:cubicBezTo>
                  <a:pt x="0" y="42"/>
                  <a:pt x="0" y="42"/>
                  <a:pt x="1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9" y="103"/>
                  <a:pt x="19" y="103"/>
                  <a:pt x="2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1" y="103"/>
                  <a:pt x="61" y="102"/>
                </a:cubicBezTo>
                <a:cubicBezTo>
                  <a:pt x="61" y="42"/>
                  <a:pt x="61" y="42"/>
                  <a:pt x="61" y="42"/>
                </a:cubicBezTo>
                <a:cubicBezTo>
                  <a:pt x="79" y="42"/>
                  <a:pt x="79" y="42"/>
                  <a:pt x="79" y="42"/>
                </a:cubicBezTo>
                <a:cubicBezTo>
                  <a:pt x="79" y="42"/>
                  <a:pt x="80" y="42"/>
                  <a:pt x="80" y="42"/>
                </a:cubicBezTo>
                <a:cubicBezTo>
                  <a:pt x="80" y="41"/>
                  <a:pt x="80" y="41"/>
                  <a:pt x="8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92"/>
          <p:cNvSpPr/>
          <p:nvPr/>
        </p:nvSpPr>
        <p:spPr bwMode="auto">
          <a:xfrm>
            <a:off x="1099995" y="2938463"/>
            <a:ext cx="203174" cy="261938"/>
          </a:xfrm>
          <a:custGeom>
            <a:avLst/>
            <a:gdLst>
              <a:gd name="T0" fmla="*/ 41 w 80"/>
              <a:gd name="T1" fmla="*/ 1 h 103"/>
              <a:gd name="T2" fmla="*/ 39 w 80"/>
              <a:gd name="T3" fmla="*/ 1 h 103"/>
              <a:gd name="T4" fmla="*/ 0 w 80"/>
              <a:gd name="T5" fmla="*/ 41 h 103"/>
              <a:gd name="T6" fmla="*/ 0 w 80"/>
              <a:gd name="T7" fmla="*/ 42 h 103"/>
              <a:gd name="T8" fmla="*/ 1 w 80"/>
              <a:gd name="T9" fmla="*/ 42 h 103"/>
              <a:gd name="T10" fmla="*/ 19 w 80"/>
              <a:gd name="T11" fmla="*/ 42 h 103"/>
              <a:gd name="T12" fmla="*/ 19 w 80"/>
              <a:gd name="T13" fmla="*/ 102 h 103"/>
              <a:gd name="T14" fmla="*/ 20 w 80"/>
              <a:gd name="T15" fmla="*/ 103 h 103"/>
              <a:gd name="T16" fmla="*/ 60 w 80"/>
              <a:gd name="T17" fmla="*/ 103 h 103"/>
              <a:gd name="T18" fmla="*/ 61 w 80"/>
              <a:gd name="T19" fmla="*/ 102 h 103"/>
              <a:gd name="T20" fmla="*/ 61 w 80"/>
              <a:gd name="T21" fmla="*/ 42 h 103"/>
              <a:gd name="T22" fmla="*/ 79 w 80"/>
              <a:gd name="T23" fmla="*/ 42 h 103"/>
              <a:gd name="T24" fmla="*/ 80 w 80"/>
              <a:gd name="T25" fmla="*/ 42 h 103"/>
              <a:gd name="T26" fmla="*/ 80 w 80"/>
              <a:gd name="T27" fmla="*/ 41 h 103"/>
              <a:gd name="T28" fmla="*/ 41 w 80"/>
              <a:gd name="T29" fmla="*/ 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3">
                <a:moveTo>
                  <a:pt x="41" y="1"/>
                </a:moveTo>
                <a:cubicBezTo>
                  <a:pt x="40" y="0"/>
                  <a:pt x="40" y="0"/>
                  <a:pt x="39" y="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2"/>
                </a:cubicBezTo>
                <a:cubicBezTo>
                  <a:pt x="0" y="42"/>
                  <a:pt x="1" y="42"/>
                  <a:pt x="1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9" y="103"/>
                  <a:pt x="19" y="103"/>
                  <a:pt x="2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2"/>
                </a:cubicBezTo>
                <a:cubicBezTo>
                  <a:pt x="61" y="42"/>
                  <a:pt x="61" y="42"/>
                  <a:pt x="61" y="42"/>
                </a:cubicBezTo>
                <a:cubicBezTo>
                  <a:pt x="79" y="42"/>
                  <a:pt x="79" y="42"/>
                  <a:pt x="79" y="42"/>
                </a:cubicBezTo>
                <a:cubicBezTo>
                  <a:pt x="79" y="42"/>
                  <a:pt x="80" y="42"/>
                  <a:pt x="80" y="42"/>
                </a:cubicBezTo>
                <a:cubicBezTo>
                  <a:pt x="80" y="41"/>
                  <a:pt x="80" y="41"/>
                  <a:pt x="80" y="41"/>
                </a:cubicBezTo>
                <a:lnTo>
                  <a:pt x="4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93"/>
          <p:cNvSpPr>
            <a:spLocks noEditPoints="1"/>
          </p:cNvSpPr>
          <p:nvPr/>
        </p:nvSpPr>
        <p:spPr bwMode="auto">
          <a:xfrm>
            <a:off x="1165074" y="2713038"/>
            <a:ext cx="352379" cy="263525"/>
          </a:xfrm>
          <a:custGeom>
            <a:avLst/>
            <a:gdLst>
              <a:gd name="T0" fmla="*/ 1 w 139"/>
              <a:gd name="T1" fmla="*/ 43 h 104"/>
              <a:gd name="T2" fmla="*/ 33 w 139"/>
              <a:gd name="T3" fmla="*/ 43 h 104"/>
              <a:gd name="T4" fmla="*/ 33 w 139"/>
              <a:gd name="T5" fmla="*/ 103 h 104"/>
              <a:gd name="T6" fmla="*/ 34 w 139"/>
              <a:gd name="T7" fmla="*/ 104 h 104"/>
              <a:gd name="T8" fmla="*/ 104 w 139"/>
              <a:gd name="T9" fmla="*/ 104 h 104"/>
              <a:gd name="T10" fmla="*/ 106 w 139"/>
              <a:gd name="T11" fmla="*/ 103 h 104"/>
              <a:gd name="T12" fmla="*/ 106 w 139"/>
              <a:gd name="T13" fmla="*/ 43 h 104"/>
              <a:gd name="T14" fmla="*/ 138 w 139"/>
              <a:gd name="T15" fmla="*/ 43 h 104"/>
              <a:gd name="T16" fmla="*/ 139 w 139"/>
              <a:gd name="T17" fmla="*/ 42 h 104"/>
              <a:gd name="T18" fmla="*/ 138 w 139"/>
              <a:gd name="T19" fmla="*/ 41 h 104"/>
              <a:gd name="T20" fmla="*/ 70 w 139"/>
              <a:gd name="T21" fmla="*/ 1 h 104"/>
              <a:gd name="T22" fmla="*/ 69 w 139"/>
              <a:gd name="T23" fmla="*/ 1 h 104"/>
              <a:gd name="T24" fmla="*/ 0 w 139"/>
              <a:gd name="T25" fmla="*/ 41 h 104"/>
              <a:gd name="T26" fmla="*/ 0 w 139"/>
              <a:gd name="T27" fmla="*/ 42 h 104"/>
              <a:gd name="T28" fmla="*/ 1 w 139"/>
              <a:gd name="T29" fmla="*/ 43 h 104"/>
              <a:gd name="T30" fmla="*/ 69 w 139"/>
              <a:gd name="T31" fmla="*/ 57 h 104"/>
              <a:gd name="T32" fmla="*/ 55 w 139"/>
              <a:gd name="T33" fmla="*/ 42 h 104"/>
              <a:gd name="T34" fmla="*/ 68 w 139"/>
              <a:gd name="T35" fmla="*/ 29 h 104"/>
              <a:gd name="T36" fmla="*/ 68 w 139"/>
              <a:gd name="T37" fmla="*/ 20 h 104"/>
              <a:gd name="T38" fmla="*/ 73 w 139"/>
              <a:gd name="T39" fmla="*/ 20 h 104"/>
              <a:gd name="T40" fmla="*/ 73 w 139"/>
              <a:gd name="T41" fmla="*/ 28 h 104"/>
              <a:gd name="T42" fmla="*/ 84 w 139"/>
              <a:gd name="T43" fmla="*/ 31 h 104"/>
              <a:gd name="T44" fmla="*/ 82 w 139"/>
              <a:gd name="T45" fmla="*/ 37 h 104"/>
              <a:gd name="T46" fmla="*/ 71 w 139"/>
              <a:gd name="T47" fmla="*/ 34 h 104"/>
              <a:gd name="T48" fmla="*/ 62 w 139"/>
              <a:gd name="T49" fmla="*/ 41 h 104"/>
              <a:gd name="T50" fmla="*/ 73 w 139"/>
              <a:gd name="T51" fmla="*/ 51 h 104"/>
              <a:gd name="T52" fmla="*/ 86 w 139"/>
              <a:gd name="T53" fmla="*/ 67 h 104"/>
              <a:gd name="T54" fmla="*/ 72 w 139"/>
              <a:gd name="T55" fmla="*/ 81 h 104"/>
              <a:gd name="T56" fmla="*/ 72 w 139"/>
              <a:gd name="T57" fmla="*/ 90 h 104"/>
              <a:gd name="T58" fmla="*/ 67 w 139"/>
              <a:gd name="T59" fmla="*/ 90 h 104"/>
              <a:gd name="T60" fmla="*/ 67 w 139"/>
              <a:gd name="T61" fmla="*/ 82 h 104"/>
              <a:gd name="T62" fmla="*/ 54 w 139"/>
              <a:gd name="T63" fmla="*/ 78 h 104"/>
              <a:gd name="T64" fmla="*/ 56 w 139"/>
              <a:gd name="T65" fmla="*/ 72 h 104"/>
              <a:gd name="T66" fmla="*/ 68 w 139"/>
              <a:gd name="T67" fmla="*/ 76 h 104"/>
              <a:gd name="T68" fmla="*/ 79 w 139"/>
              <a:gd name="T69" fmla="*/ 67 h 104"/>
              <a:gd name="T70" fmla="*/ 69 w 139"/>
              <a:gd name="T71" fmla="*/ 5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" h="104">
                <a:moveTo>
                  <a:pt x="1" y="43"/>
                </a:moveTo>
                <a:cubicBezTo>
                  <a:pt x="33" y="43"/>
                  <a:pt x="33" y="43"/>
                  <a:pt x="33" y="43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3" y="103"/>
                  <a:pt x="34" y="104"/>
                  <a:pt x="34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5" y="104"/>
                  <a:pt x="106" y="103"/>
                  <a:pt x="106" y="103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9" y="42"/>
                  <a:pt x="139" y="42"/>
                </a:cubicBezTo>
                <a:cubicBezTo>
                  <a:pt x="139" y="41"/>
                  <a:pt x="139" y="41"/>
                  <a:pt x="138" y="41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0"/>
                  <a:pt x="69" y="0"/>
                  <a:pt x="69" y="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2"/>
                </a:cubicBezTo>
                <a:cubicBezTo>
                  <a:pt x="0" y="42"/>
                  <a:pt x="0" y="43"/>
                  <a:pt x="1" y="43"/>
                </a:cubicBezTo>
                <a:close/>
                <a:moveTo>
                  <a:pt x="69" y="57"/>
                </a:moveTo>
                <a:cubicBezTo>
                  <a:pt x="60" y="54"/>
                  <a:pt x="55" y="50"/>
                  <a:pt x="55" y="42"/>
                </a:cubicBezTo>
                <a:cubicBezTo>
                  <a:pt x="55" y="35"/>
                  <a:pt x="60" y="30"/>
                  <a:pt x="68" y="29"/>
                </a:cubicBezTo>
                <a:cubicBezTo>
                  <a:pt x="68" y="20"/>
                  <a:pt x="68" y="20"/>
                  <a:pt x="68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28"/>
                  <a:pt x="73" y="28"/>
                  <a:pt x="73" y="28"/>
                </a:cubicBezTo>
                <a:cubicBezTo>
                  <a:pt x="78" y="28"/>
                  <a:pt x="82" y="30"/>
                  <a:pt x="84" y="31"/>
                </a:cubicBezTo>
                <a:cubicBezTo>
                  <a:pt x="82" y="37"/>
                  <a:pt x="82" y="37"/>
                  <a:pt x="82" y="37"/>
                </a:cubicBezTo>
                <a:cubicBezTo>
                  <a:pt x="80" y="36"/>
                  <a:pt x="77" y="34"/>
                  <a:pt x="71" y="34"/>
                </a:cubicBezTo>
                <a:cubicBezTo>
                  <a:pt x="65" y="34"/>
                  <a:pt x="62" y="38"/>
                  <a:pt x="62" y="41"/>
                </a:cubicBezTo>
                <a:cubicBezTo>
                  <a:pt x="62" y="46"/>
                  <a:pt x="65" y="48"/>
                  <a:pt x="73" y="51"/>
                </a:cubicBezTo>
                <a:cubicBezTo>
                  <a:pt x="82" y="55"/>
                  <a:pt x="86" y="59"/>
                  <a:pt x="86" y="67"/>
                </a:cubicBezTo>
                <a:cubicBezTo>
                  <a:pt x="86" y="74"/>
                  <a:pt x="81" y="80"/>
                  <a:pt x="72" y="81"/>
                </a:cubicBezTo>
                <a:cubicBezTo>
                  <a:pt x="72" y="90"/>
                  <a:pt x="72" y="90"/>
                  <a:pt x="72" y="90"/>
                </a:cubicBezTo>
                <a:cubicBezTo>
                  <a:pt x="67" y="90"/>
                  <a:pt x="67" y="90"/>
                  <a:pt x="67" y="90"/>
                </a:cubicBezTo>
                <a:cubicBezTo>
                  <a:pt x="67" y="82"/>
                  <a:pt x="67" y="82"/>
                  <a:pt x="67" y="82"/>
                </a:cubicBezTo>
                <a:cubicBezTo>
                  <a:pt x="62" y="82"/>
                  <a:pt x="57" y="80"/>
                  <a:pt x="54" y="78"/>
                </a:cubicBezTo>
                <a:cubicBezTo>
                  <a:pt x="56" y="72"/>
                  <a:pt x="56" y="72"/>
                  <a:pt x="56" y="72"/>
                </a:cubicBezTo>
                <a:cubicBezTo>
                  <a:pt x="59" y="74"/>
                  <a:pt x="64" y="76"/>
                  <a:pt x="68" y="76"/>
                </a:cubicBezTo>
                <a:cubicBezTo>
                  <a:pt x="74" y="76"/>
                  <a:pt x="79" y="72"/>
                  <a:pt x="79" y="67"/>
                </a:cubicBezTo>
                <a:cubicBezTo>
                  <a:pt x="79" y="63"/>
                  <a:pt x="75" y="60"/>
                  <a:pt x="69" y="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94"/>
          <p:cNvSpPr>
            <a:spLocks noEditPoints="1"/>
          </p:cNvSpPr>
          <p:nvPr/>
        </p:nvSpPr>
        <p:spPr bwMode="auto">
          <a:xfrm>
            <a:off x="3207920" y="2713038"/>
            <a:ext cx="482537" cy="487363"/>
          </a:xfrm>
          <a:custGeom>
            <a:avLst/>
            <a:gdLst>
              <a:gd name="T0" fmla="*/ 186 w 190"/>
              <a:gd name="T1" fmla="*/ 151 h 192"/>
              <a:gd name="T2" fmla="*/ 177 w 190"/>
              <a:gd name="T3" fmla="*/ 151 h 192"/>
              <a:gd name="T4" fmla="*/ 177 w 190"/>
              <a:gd name="T5" fmla="*/ 145 h 192"/>
              <a:gd name="T6" fmla="*/ 190 w 190"/>
              <a:gd name="T7" fmla="*/ 96 h 192"/>
              <a:gd name="T8" fmla="*/ 95 w 190"/>
              <a:gd name="T9" fmla="*/ 0 h 192"/>
              <a:gd name="T10" fmla="*/ 0 w 190"/>
              <a:gd name="T11" fmla="*/ 96 h 192"/>
              <a:gd name="T12" fmla="*/ 95 w 190"/>
              <a:gd name="T13" fmla="*/ 192 h 192"/>
              <a:gd name="T14" fmla="*/ 167 w 190"/>
              <a:gd name="T15" fmla="*/ 159 h 192"/>
              <a:gd name="T16" fmla="*/ 134 w 190"/>
              <a:gd name="T17" fmla="*/ 159 h 192"/>
              <a:gd name="T18" fmla="*/ 131 w 190"/>
              <a:gd name="T19" fmla="*/ 157 h 192"/>
              <a:gd name="T20" fmla="*/ 131 w 190"/>
              <a:gd name="T21" fmla="*/ 153 h 192"/>
              <a:gd name="T22" fmla="*/ 170 w 190"/>
              <a:gd name="T23" fmla="*/ 102 h 192"/>
              <a:gd name="T24" fmla="*/ 174 w 190"/>
              <a:gd name="T25" fmla="*/ 100 h 192"/>
              <a:gd name="T26" fmla="*/ 177 w 190"/>
              <a:gd name="T27" fmla="*/ 104 h 192"/>
              <a:gd name="T28" fmla="*/ 177 w 190"/>
              <a:gd name="T29" fmla="*/ 145 h 192"/>
              <a:gd name="T30" fmla="*/ 173 w 190"/>
              <a:gd name="T31" fmla="*/ 151 h 192"/>
              <a:gd name="T32" fmla="*/ 167 w 190"/>
              <a:gd name="T33" fmla="*/ 159 h 192"/>
              <a:gd name="T34" fmla="*/ 169 w 190"/>
              <a:gd name="T35" fmla="*/ 159 h 192"/>
              <a:gd name="T36" fmla="*/ 169 w 190"/>
              <a:gd name="T37" fmla="*/ 175 h 192"/>
              <a:gd name="T38" fmla="*/ 173 w 190"/>
              <a:gd name="T39" fmla="*/ 179 h 192"/>
              <a:gd name="T40" fmla="*/ 177 w 190"/>
              <a:gd name="T41" fmla="*/ 175 h 192"/>
              <a:gd name="T42" fmla="*/ 177 w 190"/>
              <a:gd name="T43" fmla="*/ 159 h 192"/>
              <a:gd name="T44" fmla="*/ 186 w 190"/>
              <a:gd name="T45" fmla="*/ 159 h 192"/>
              <a:gd name="T46" fmla="*/ 190 w 190"/>
              <a:gd name="T47" fmla="*/ 155 h 192"/>
              <a:gd name="T48" fmla="*/ 186 w 190"/>
              <a:gd name="T49" fmla="*/ 151 h 192"/>
              <a:gd name="T50" fmla="*/ 125 w 190"/>
              <a:gd name="T51" fmla="*/ 178 h 192"/>
              <a:gd name="T52" fmla="*/ 81 w 190"/>
              <a:gd name="T53" fmla="*/ 178 h 192"/>
              <a:gd name="T54" fmla="*/ 77 w 190"/>
              <a:gd name="T55" fmla="*/ 174 h 192"/>
              <a:gd name="T56" fmla="*/ 96 w 190"/>
              <a:gd name="T57" fmla="*/ 149 h 192"/>
              <a:gd name="T58" fmla="*/ 102 w 190"/>
              <a:gd name="T59" fmla="*/ 144 h 192"/>
              <a:gd name="T60" fmla="*/ 118 w 190"/>
              <a:gd name="T61" fmla="*/ 124 h 192"/>
              <a:gd name="T62" fmla="*/ 103 w 190"/>
              <a:gd name="T63" fmla="*/ 108 h 192"/>
              <a:gd name="T64" fmla="*/ 86 w 190"/>
              <a:gd name="T65" fmla="*/ 124 h 192"/>
              <a:gd name="T66" fmla="*/ 81 w 190"/>
              <a:gd name="T67" fmla="*/ 127 h 192"/>
              <a:gd name="T68" fmla="*/ 78 w 190"/>
              <a:gd name="T69" fmla="*/ 122 h 192"/>
              <a:gd name="T70" fmla="*/ 103 w 190"/>
              <a:gd name="T71" fmla="*/ 100 h 192"/>
              <a:gd name="T72" fmla="*/ 126 w 190"/>
              <a:gd name="T73" fmla="*/ 124 h 192"/>
              <a:gd name="T74" fmla="*/ 107 w 190"/>
              <a:gd name="T75" fmla="*/ 150 h 192"/>
              <a:gd name="T76" fmla="*/ 101 w 190"/>
              <a:gd name="T77" fmla="*/ 155 h 192"/>
              <a:gd name="T78" fmla="*/ 86 w 190"/>
              <a:gd name="T79" fmla="*/ 170 h 192"/>
              <a:gd name="T80" fmla="*/ 125 w 190"/>
              <a:gd name="T81" fmla="*/ 170 h 192"/>
              <a:gd name="T82" fmla="*/ 129 w 190"/>
              <a:gd name="T83" fmla="*/ 174 h 192"/>
              <a:gd name="T84" fmla="*/ 125 w 190"/>
              <a:gd name="T85" fmla="*/ 1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" h="192">
                <a:moveTo>
                  <a:pt x="186" y="151"/>
                </a:moveTo>
                <a:cubicBezTo>
                  <a:pt x="177" y="151"/>
                  <a:pt x="177" y="151"/>
                  <a:pt x="177" y="151"/>
                </a:cubicBezTo>
                <a:cubicBezTo>
                  <a:pt x="177" y="145"/>
                  <a:pt x="177" y="145"/>
                  <a:pt x="177" y="145"/>
                </a:cubicBezTo>
                <a:cubicBezTo>
                  <a:pt x="185" y="131"/>
                  <a:pt x="190" y="114"/>
                  <a:pt x="190" y="96"/>
                </a:cubicBezTo>
                <a:cubicBezTo>
                  <a:pt x="190" y="44"/>
                  <a:pt x="147" y="0"/>
                  <a:pt x="95" y="0"/>
                </a:cubicBezTo>
                <a:cubicBezTo>
                  <a:pt x="43" y="0"/>
                  <a:pt x="0" y="44"/>
                  <a:pt x="0" y="96"/>
                </a:cubicBezTo>
                <a:cubicBezTo>
                  <a:pt x="0" y="149"/>
                  <a:pt x="43" y="192"/>
                  <a:pt x="95" y="192"/>
                </a:cubicBezTo>
                <a:cubicBezTo>
                  <a:pt x="124" y="192"/>
                  <a:pt x="149" y="180"/>
                  <a:pt x="167" y="159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3" y="159"/>
                  <a:pt x="132" y="158"/>
                  <a:pt x="131" y="157"/>
                </a:cubicBezTo>
                <a:cubicBezTo>
                  <a:pt x="130" y="156"/>
                  <a:pt x="130" y="154"/>
                  <a:pt x="131" y="153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1" y="100"/>
                  <a:pt x="172" y="100"/>
                  <a:pt x="174" y="100"/>
                </a:cubicBezTo>
                <a:cubicBezTo>
                  <a:pt x="176" y="101"/>
                  <a:pt x="177" y="102"/>
                  <a:pt x="177" y="104"/>
                </a:cubicBezTo>
                <a:cubicBezTo>
                  <a:pt x="177" y="145"/>
                  <a:pt x="177" y="145"/>
                  <a:pt x="177" y="145"/>
                </a:cubicBezTo>
                <a:cubicBezTo>
                  <a:pt x="176" y="147"/>
                  <a:pt x="174" y="149"/>
                  <a:pt x="173" y="151"/>
                </a:cubicBezTo>
                <a:cubicBezTo>
                  <a:pt x="171" y="154"/>
                  <a:pt x="169" y="157"/>
                  <a:pt x="167" y="159"/>
                </a:cubicBezTo>
                <a:cubicBezTo>
                  <a:pt x="169" y="159"/>
                  <a:pt x="169" y="159"/>
                  <a:pt x="169" y="159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69" y="177"/>
                  <a:pt x="171" y="179"/>
                  <a:pt x="173" y="179"/>
                </a:cubicBezTo>
                <a:cubicBezTo>
                  <a:pt x="175" y="179"/>
                  <a:pt x="177" y="177"/>
                  <a:pt x="177" y="175"/>
                </a:cubicBezTo>
                <a:cubicBezTo>
                  <a:pt x="177" y="159"/>
                  <a:pt x="177" y="159"/>
                  <a:pt x="177" y="159"/>
                </a:cubicBezTo>
                <a:cubicBezTo>
                  <a:pt x="186" y="159"/>
                  <a:pt x="186" y="159"/>
                  <a:pt x="186" y="159"/>
                </a:cubicBezTo>
                <a:cubicBezTo>
                  <a:pt x="188" y="159"/>
                  <a:pt x="190" y="157"/>
                  <a:pt x="190" y="155"/>
                </a:cubicBezTo>
                <a:cubicBezTo>
                  <a:pt x="190" y="153"/>
                  <a:pt x="188" y="151"/>
                  <a:pt x="186" y="151"/>
                </a:cubicBezTo>
                <a:close/>
                <a:moveTo>
                  <a:pt x="125" y="178"/>
                </a:moveTo>
                <a:cubicBezTo>
                  <a:pt x="81" y="178"/>
                  <a:pt x="81" y="178"/>
                  <a:pt x="81" y="178"/>
                </a:cubicBezTo>
                <a:cubicBezTo>
                  <a:pt x="79" y="178"/>
                  <a:pt x="77" y="176"/>
                  <a:pt x="77" y="174"/>
                </a:cubicBezTo>
                <a:cubicBezTo>
                  <a:pt x="77" y="165"/>
                  <a:pt x="86" y="157"/>
                  <a:pt x="96" y="149"/>
                </a:cubicBezTo>
                <a:cubicBezTo>
                  <a:pt x="98" y="147"/>
                  <a:pt x="100" y="146"/>
                  <a:pt x="102" y="144"/>
                </a:cubicBezTo>
                <a:cubicBezTo>
                  <a:pt x="110" y="138"/>
                  <a:pt x="118" y="132"/>
                  <a:pt x="118" y="124"/>
                </a:cubicBezTo>
                <a:cubicBezTo>
                  <a:pt x="118" y="113"/>
                  <a:pt x="113" y="108"/>
                  <a:pt x="103" y="108"/>
                </a:cubicBezTo>
                <a:cubicBezTo>
                  <a:pt x="90" y="108"/>
                  <a:pt x="86" y="123"/>
                  <a:pt x="86" y="124"/>
                </a:cubicBezTo>
                <a:cubicBezTo>
                  <a:pt x="86" y="126"/>
                  <a:pt x="83" y="127"/>
                  <a:pt x="81" y="127"/>
                </a:cubicBezTo>
                <a:cubicBezTo>
                  <a:pt x="79" y="126"/>
                  <a:pt x="78" y="124"/>
                  <a:pt x="78" y="122"/>
                </a:cubicBezTo>
                <a:cubicBezTo>
                  <a:pt x="80" y="114"/>
                  <a:pt x="88" y="100"/>
                  <a:pt x="103" y="100"/>
                </a:cubicBezTo>
                <a:cubicBezTo>
                  <a:pt x="117" y="100"/>
                  <a:pt x="126" y="109"/>
                  <a:pt x="126" y="124"/>
                </a:cubicBezTo>
                <a:cubicBezTo>
                  <a:pt x="126" y="136"/>
                  <a:pt x="116" y="144"/>
                  <a:pt x="107" y="150"/>
                </a:cubicBezTo>
                <a:cubicBezTo>
                  <a:pt x="105" y="152"/>
                  <a:pt x="103" y="153"/>
                  <a:pt x="101" y="155"/>
                </a:cubicBezTo>
                <a:cubicBezTo>
                  <a:pt x="95" y="160"/>
                  <a:pt x="89" y="166"/>
                  <a:pt x="86" y="170"/>
                </a:cubicBezTo>
                <a:cubicBezTo>
                  <a:pt x="125" y="170"/>
                  <a:pt x="125" y="170"/>
                  <a:pt x="125" y="170"/>
                </a:cubicBezTo>
                <a:cubicBezTo>
                  <a:pt x="128" y="170"/>
                  <a:pt x="129" y="172"/>
                  <a:pt x="129" y="174"/>
                </a:cubicBezTo>
                <a:cubicBezTo>
                  <a:pt x="129" y="176"/>
                  <a:pt x="128" y="178"/>
                  <a:pt x="125" y="1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95"/>
          <p:cNvSpPr/>
          <p:nvPr/>
        </p:nvSpPr>
        <p:spPr bwMode="auto">
          <a:xfrm>
            <a:off x="3568236" y="3006725"/>
            <a:ext cx="68254" cy="88900"/>
          </a:xfrm>
          <a:custGeom>
            <a:avLst/>
            <a:gdLst>
              <a:gd name="T0" fmla="*/ 0 w 43"/>
              <a:gd name="T1" fmla="*/ 56 h 56"/>
              <a:gd name="T2" fmla="*/ 43 w 43"/>
              <a:gd name="T3" fmla="*/ 56 h 56"/>
              <a:gd name="T4" fmla="*/ 43 w 43"/>
              <a:gd name="T5" fmla="*/ 0 h 56"/>
              <a:gd name="T6" fmla="*/ 0 w 43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56">
                <a:moveTo>
                  <a:pt x="0" y="56"/>
                </a:moveTo>
                <a:lnTo>
                  <a:pt x="43" y="56"/>
                </a:lnTo>
                <a:lnTo>
                  <a:pt x="43" y="0"/>
                </a:lnTo>
                <a:lnTo>
                  <a:pt x="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96"/>
          <p:cNvSpPr>
            <a:spLocks noEditPoints="1"/>
          </p:cNvSpPr>
          <p:nvPr/>
        </p:nvSpPr>
        <p:spPr bwMode="auto">
          <a:xfrm>
            <a:off x="4269820" y="2828925"/>
            <a:ext cx="487299" cy="254000"/>
          </a:xfrm>
          <a:custGeom>
            <a:avLst/>
            <a:gdLst>
              <a:gd name="T0" fmla="*/ 191 w 192"/>
              <a:gd name="T1" fmla="*/ 50 h 100"/>
              <a:gd name="T2" fmla="*/ 95 w 192"/>
              <a:gd name="T3" fmla="*/ 0 h 100"/>
              <a:gd name="T4" fmla="*/ 0 w 192"/>
              <a:gd name="T5" fmla="*/ 49 h 100"/>
              <a:gd name="T6" fmla="*/ 0 w 192"/>
              <a:gd name="T7" fmla="*/ 50 h 100"/>
              <a:gd name="T8" fmla="*/ 0 w 192"/>
              <a:gd name="T9" fmla="*/ 51 h 100"/>
              <a:gd name="T10" fmla="*/ 96 w 192"/>
              <a:gd name="T11" fmla="*/ 100 h 100"/>
              <a:gd name="T12" fmla="*/ 191 w 192"/>
              <a:gd name="T13" fmla="*/ 52 h 100"/>
              <a:gd name="T14" fmla="*/ 192 w 192"/>
              <a:gd name="T15" fmla="*/ 51 h 100"/>
              <a:gd name="T16" fmla="*/ 191 w 192"/>
              <a:gd name="T17" fmla="*/ 50 h 100"/>
              <a:gd name="T18" fmla="*/ 96 w 192"/>
              <a:gd name="T19" fmla="*/ 91 h 100"/>
              <a:gd name="T20" fmla="*/ 55 w 192"/>
              <a:gd name="T21" fmla="*/ 50 h 100"/>
              <a:gd name="T22" fmla="*/ 96 w 192"/>
              <a:gd name="T23" fmla="*/ 10 h 100"/>
              <a:gd name="T24" fmla="*/ 136 w 192"/>
              <a:gd name="T25" fmla="*/ 50 h 100"/>
              <a:gd name="T26" fmla="*/ 96 w 192"/>
              <a:gd name="T27" fmla="*/ 9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00">
                <a:moveTo>
                  <a:pt x="191" y="50"/>
                </a:moveTo>
                <a:cubicBezTo>
                  <a:pt x="172" y="20"/>
                  <a:pt x="135" y="0"/>
                  <a:pt x="95" y="0"/>
                </a:cubicBezTo>
                <a:cubicBezTo>
                  <a:pt x="56" y="0"/>
                  <a:pt x="19" y="19"/>
                  <a:pt x="0" y="49"/>
                </a:cubicBezTo>
                <a:cubicBezTo>
                  <a:pt x="0" y="49"/>
                  <a:pt x="0" y="50"/>
                  <a:pt x="0" y="50"/>
                </a:cubicBezTo>
                <a:cubicBezTo>
                  <a:pt x="0" y="50"/>
                  <a:pt x="0" y="50"/>
                  <a:pt x="0" y="51"/>
                </a:cubicBezTo>
                <a:cubicBezTo>
                  <a:pt x="19" y="81"/>
                  <a:pt x="56" y="100"/>
                  <a:pt x="96" y="100"/>
                </a:cubicBezTo>
                <a:cubicBezTo>
                  <a:pt x="135" y="100"/>
                  <a:pt x="172" y="82"/>
                  <a:pt x="191" y="52"/>
                </a:cubicBezTo>
                <a:cubicBezTo>
                  <a:pt x="192" y="51"/>
                  <a:pt x="192" y="51"/>
                  <a:pt x="192" y="51"/>
                </a:cubicBezTo>
                <a:cubicBezTo>
                  <a:pt x="192" y="51"/>
                  <a:pt x="192" y="51"/>
                  <a:pt x="191" y="50"/>
                </a:cubicBezTo>
                <a:close/>
                <a:moveTo>
                  <a:pt x="96" y="91"/>
                </a:moveTo>
                <a:cubicBezTo>
                  <a:pt x="73" y="91"/>
                  <a:pt x="55" y="73"/>
                  <a:pt x="55" y="50"/>
                </a:cubicBezTo>
                <a:cubicBezTo>
                  <a:pt x="55" y="28"/>
                  <a:pt x="73" y="10"/>
                  <a:pt x="96" y="10"/>
                </a:cubicBezTo>
                <a:cubicBezTo>
                  <a:pt x="118" y="10"/>
                  <a:pt x="136" y="28"/>
                  <a:pt x="136" y="50"/>
                </a:cubicBezTo>
                <a:cubicBezTo>
                  <a:pt x="136" y="73"/>
                  <a:pt x="118" y="91"/>
                  <a:pt x="96" y="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97"/>
          <p:cNvSpPr>
            <a:spLocks noEditPoints="1"/>
          </p:cNvSpPr>
          <p:nvPr/>
        </p:nvSpPr>
        <p:spPr bwMode="auto">
          <a:xfrm>
            <a:off x="4428549" y="2874963"/>
            <a:ext cx="165079" cy="165100"/>
          </a:xfrm>
          <a:custGeom>
            <a:avLst/>
            <a:gdLst>
              <a:gd name="T0" fmla="*/ 33 w 65"/>
              <a:gd name="T1" fmla="*/ 0 h 65"/>
              <a:gd name="T2" fmla="*/ 0 w 65"/>
              <a:gd name="T3" fmla="*/ 32 h 65"/>
              <a:gd name="T4" fmla="*/ 33 w 65"/>
              <a:gd name="T5" fmla="*/ 65 h 65"/>
              <a:gd name="T6" fmla="*/ 65 w 65"/>
              <a:gd name="T7" fmla="*/ 32 h 65"/>
              <a:gd name="T8" fmla="*/ 33 w 65"/>
              <a:gd name="T9" fmla="*/ 0 h 65"/>
              <a:gd name="T10" fmla="*/ 34 w 65"/>
              <a:gd name="T11" fmla="*/ 47 h 65"/>
              <a:gd name="T12" fmla="*/ 34 w 65"/>
              <a:gd name="T13" fmla="*/ 53 h 65"/>
              <a:gd name="T14" fmla="*/ 31 w 65"/>
              <a:gd name="T15" fmla="*/ 53 h 65"/>
              <a:gd name="T16" fmla="*/ 31 w 65"/>
              <a:gd name="T17" fmla="*/ 48 h 65"/>
              <a:gd name="T18" fmla="*/ 23 w 65"/>
              <a:gd name="T19" fmla="*/ 45 h 65"/>
              <a:gd name="T20" fmla="*/ 25 w 65"/>
              <a:gd name="T21" fmla="*/ 42 h 65"/>
              <a:gd name="T22" fmla="*/ 32 w 65"/>
              <a:gd name="T23" fmla="*/ 44 h 65"/>
              <a:gd name="T24" fmla="*/ 37 w 65"/>
              <a:gd name="T25" fmla="*/ 39 h 65"/>
              <a:gd name="T26" fmla="*/ 32 w 65"/>
              <a:gd name="T27" fmla="*/ 34 h 65"/>
              <a:gd name="T28" fmla="*/ 24 w 65"/>
              <a:gd name="T29" fmla="*/ 25 h 65"/>
              <a:gd name="T30" fmla="*/ 31 w 65"/>
              <a:gd name="T31" fmla="*/ 17 h 65"/>
              <a:gd name="T32" fmla="*/ 31 w 65"/>
              <a:gd name="T33" fmla="*/ 12 h 65"/>
              <a:gd name="T34" fmla="*/ 34 w 65"/>
              <a:gd name="T35" fmla="*/ 12 h 65"/>
              <a:gd name="T36" fmla="*/ 34 w 65"/>
              <a:gd name="T37" fmla="*/ 17 h 65"/>
              <a:gd name="T38" fmla="*/ 41 w 65"/>
              <a:gd name="T39" fmla="*/ 19 h 65"/>
              <a:gd name="T40" fmla="*/ 39 w 65"/>
              <a:gd name="T41" fmla="*/ 22 h 65"/>
              <a:gd name="T42" fmla="*/ 33 w 65"/>
              <a:gd name="T43" fmla="*/ 20 h 65"/>
              <a:gd name="T44" fmla="*/ 28 w 65"/>
              <a:gd name="T45" fmla="*/ 25 h 65"/>
              <a:gd name="T46" fmla="*/ 34 w 65"/>
              <a:gd name="T47" fmla="*/ 30 h 65"/>
              <a:gd name="T48" fmla="*/ 42 w 65"/>
              <a:gd name="T49" fmla="*/ 39 h 65"/>
              <a:gd name="T50" fmla="*/ 34 w 65"/>
              <a:gd name="T51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5">
                <a:moveTo>
                  <a:pt x="33" y="0"/>
                </a:moveTo>
                <a:cubicBezTo>
                  <a:pt x="15" y="0"/>
                  <a:pt x="0" y="15"/>
                  <a:pt x="0" y="32"/>
                </a:cubicBezTo>
                <a:cubicBezTo>
                  <a:pt x="0" y="50"/>
                  <a:pt x="15" y="65"/>
                  <a:pt x="33" y="65"/>
                </a:cubicBezTo>
                <a:cubicBezTo>
                  <a:pt x="50" y="65"/>
                  <a:pt x="65" y="50"/>
                  <a:pt x="65" y="32"/>
                </a:cubicBezTo>
                <a:cubicBezTo>
                  <a:pt x="65" y="15"/>
                  <a:pt x="50" y="0"/>
                  <a:pt x="33" y="0"/>
                </a:cubicBezTo>
                <a:close/>
                <a:moveTo>
                  <a:pt x="34" y="47"/>
                </a:moveTo>
                <a:cubicBezTo>
                  <a:pt x="34" y="53"/>
                  <a:pt x="34" y="53"/>
                  <a:pt x="34" y="53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8"/>
                  <a:pt x="25" y="47"/>
                  <a:pt x="23" y="45"/>
                </a:cubicBezTo>
                <a:cubicBezTo>
                  <a:pt x="25" y="42"/>
                  <a:pt x="25" y="42"/>
                  <a:pt x="25" y="42"/>
                </a:cubicBezTo>
                <a:cubicBezTo>
                  <a:pt x="26" y="43"/>
                  <a:pt x="29" y="44"/>
                  <a:pt x="32" y="44"/>
                </a:cubicBezTo>
                <a:cubicBezTo>
                  <a:pt x="35" y="44"/>
                  <a:pt x="37" y="42"/>
                  <a:pt x="37" y="39"/>
                </a:cubicBezTo>
                <a:cubicBezTo>
                  <a:pt x="37" y="37"/>
                  <a:pt x="36" y="35"/>
                  <a:pt x="32" y="34"/>
                </a:cubicBezTo>
                <a:cubicBezTo>
                  <a:pt x="27" y="32"/>
                  <a:pt x="24" y="29"/>
                  <a:pt x="24" y="25"/>
                </a:cubicBezTo>
                <a:cubicBezTo>
                  <a:pt x="24" y="21"/>
                  <a:pt x="27" y="18"/>
                  <a:pt x="31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7"/>
                  <a:pt x="34" y="17"/>
                  <a:pt x="34" y="17"/>
                </a:cubicBezTo>
                <a:cubicBezTo>
                  <a:pt x="37" y="17"/>
                  <a:pt x="39" y="18"/>
                  <a:pt x="41" y="19"/>
                </a:cubicBezTo>
                <a:cubicBezTo>
                  <a:pt x="39" y="22"/>
                  <a:pt x="39" y="22"/>
                  <a:pt x="39" y="22"/>
                </a:cubicBezTo>
                <a:cubicBezTo>
                  <a:pt x="38" y="21"/>
                  <a:pt x="36" y="20"/>
                  <a:pt x="33" y="20"/>
                </a:cubicBezTo>
                <a:cubicBezTo>
                  <a:pt x="29" y="20"/>
                  <a:pt x="28" y="23"/>
                  <a:pt x="28" y="25"/>
                </a:cubicBezTo>
                <a:cubicBezTo>
                  <a:pt x="28" y="27"/>
                  <a:pt x="30" y="28"/>
                  <a:pt x="34" y="30"/>
                </a:cubicBezTo>
                <a:cubicBezTo>
                  <a:pt x="39" y="32"/>
                  <a:pt x="42" y="35"/>
                  <a:pt x="42" y="39"/>
                </a:cubicBezTo>
                <a:cubicBezTo>
                  <a:pt x="42" y="43"/>
                  <a:pt x="39" y="47"/>
                  <a:pt x="34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98"/>
          <p:cNvSpPr>
            <a:spLocks noEditPoints="1"/>
          </p:cNvSpPr>
          <p:nvPr/>
        </p:nvSpPr>
        <p:spPr bwMode="auto">
          <a:xfrm>
            <a:off x="10606295" y="1041400"/>
            <a:ext cx="449204" cy="246063"/>
          </a:xfrm>
          <a:custGeom>
            <a:avLst/>
            <a:gdLst>
              <a:gd name="T0" fmla="*/ 176 w 177"/>
              <a:gd name="T1" fmla="*/ 24 h 97"/>
              <a:gd name="T2" fmla="*/ 130 w 177"/>
              <a:gd name="T3" fmla="*/ 8 h 97"/>
              <a:gd name="T4" fmla="*/ 95 w 177"/>
              <a:gd name="T5" fmla="*/ 12 h 97"/>
              <a:gd name="T6" fmla="*/ 60 w 177"/>
              <a:gd name="T7" fmla="*/ 15 h 97"/>
              <a:gd name="T8" fmla="*/ 15 w 177"/>
              <a:gd name="T9" fmla="*/ 0 h 97"/>
              <a:gd name="T10" fmla="*/ 14 w 177"/>
              <a:gd name="T11" fmla="*/ 0 h 97"/>
              <a:gd name="T12" fmla="*/ 13 w 177"/>
              <a:gd name="T13" fmla="*/ 1 h 97"/>
              <a:gd name="T14" fmla="*/ 0 w 177"/>
              <a:gd name="T15" fmla="*/ 72 h 97"/>
              <a:gd name="T16" fmla="*/ 0 w 177"/>
              <a:gd name="T17" fmla="*/ 73 h 97"/>
              <a:gd name="T18" fmla="*/ 47 w 177"/>
              <a:gd name="T19" fmla="*/ 88 h 97"/>
              <a:gd name="T20" fmla="*/ 82 w 177"/>
              <a:gd name="T21" fmla="*/ 85 h 97"/>
              <a:gd name="T22" fmla="*/ 117 w 177"/>
              <a:gd name="T23" fmla="*/ 81 h 97"/>
              <a:gd name="T24" fmla="*/ 162 w 177"/>
              <a:gd name="T25" fmla="*/ 97 h 97"/>
              <a:gd name="T26" fmla="*/ 163 w 177"/>
              <a:gd name="T27" fmla="*/ 97 h 97"/>
              <a:gd name="T28" fmla="*/ 163 w 177"/>
              <a:gd name="T29" fmla="*/ 97 h 97"/>
              <a:gd name="T30" fmla="*/ 164 w 177"/>
              <a:gd name="T31" fmla="*/ 96 h 97"/>
              <a:gd name="T32" fmla="*/ 177 w 177"/>
              <a:gd name="T33" fmla="*/ 25 h 97"/>
              <a:gd name="T34" fmla="*/ 176 w 177"/>
              <a:gd name="T35" fmla="*/ 24 h 97"/>
              <a:gd name="T36" fmla="*/ 150 w 177"/>
              <a:gd name="T37" fmla="*/ 49 h 97"/>
              <a:gd name="T38" fmla="*/ 146 w 177"/>
              <a:gd name="T39" fmla="*/ 53 h 97"/>
              <a:gd name="T40" fmla="*/ 145 w 177"/>
              <a:gd name="T41" fmla="*/ 52 h 97"/>
              <a:gd name="T42" fmla="*/ 141 w 177"/>
              <a:gd name="T43" fmla="*/ 47 h 97"/>
              <a:gd name="T44" fmla="*/ 145 w 177"/>
              <a:gd name="T45" fmla="*/ 43 h 97"/>
              <a:gd name="T46" fmla="*/ 146 w 177"/>
              <a:gd name="T47" fmla="*/ 43 h 97"/>
              <a:gd name="T48" fmla="*/ 150 w 177"/>
              <a:gd name="T49" fmla="*/ 49 h 97"/>
              <a:gd name="T50" fmla="*/ 64 w 177"/>
              <a:gd name="T51" fmla="*/ 52 h 97"/>
              <a:gd name="T52" fmla="*/ 93 w 177"/>
              <a:gd name="T53" fmla="*/ 26 h 97"/>
              <a:gd name="T54" fmla="*/ 97 w 177"/>
              <a:gd name="T55" fmla="*/ 25 h 97"/>
              <a:gd name="T56" fmla="*/ 109 w 177"/>
              <a:gd name="T57" fmla="*/ 31 h 97"/>
              <a:gd name="T58" fmla="*/ 113 w 177"/>
              <a:gd name="T59" fmla="*/ 45 h 97"/>
              <a:gd name="T60" fmla="*/ 84 w 177"/>
              <a:gd name="T61" fmla="*/ 71 h 97"/>
              <a:gd name="T62" fmla="*/ 67 w 177"/>
              <a:gd name="T63" fmla="*/ 66 h 97"/>
              <a:gd name="T64" fmla="*/ 64 w 177"/>
              <a:gd name="T65" fmla="*/ 52 h 97"/>
              <a:gd name="T66" fmla="*/ 36 w 177"/>
              <a:gd name="T67" fmla="*/ 50 h 97"/>
              <a:gd name="T68" fmla="*/ 30 w 177"/>
              <a:gd name="T69" fmla="*/ 54 h 97"/>
              <a:gd name="T70" fmla="*/ 27 w 177"/>
              <a:gd name="T71" fmla="*/ 47 h 97"/>
              <a:gd name="T72" fmla="*/ 31 w 177"/>
              <a:gd name="T73" fmla="*/ 44 h 97"/>
              <a:gd name="T74" fmla="*/ 32 w 177"/>
              <a:gd name="T75" fmla="*/ 44 h 97"/>
              <a:gd name="T76" fmla="*/ 36 w 177"/>
              <a:gd name="T77" fmla="*/ 5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7" h="97">
                <a:moveTo>
                  <a:pt x="176" y="24"/>
                </a:moveTo>
                <a:cubicBezTo>
                  <a:pt x="164" y="13"/>
                  <a:pt x="149" y="8"/>
                  <a:pt x="130" y="8"/>
                </a:cubicBezTo>
                <a:cubicBezTo>
                  <a:pt x="118" y="8"/>
                  <a:pt x="106" y="10"/>
                  <a:pt x="95" y="12"/>
                </a:cubicBezTo>
                <a:cubicBezTo>
                  <a:pt x="83" y="13"/>
                  <a:pt x="71" y="15"/>
                  <a:pt x="60" y="15"/>
                </a:cubicBezTo>
                <a:cubicBezTo>
                  <a:pt x="41" y="15"/>
                  <a:pt x="27" y="10"/>
                  <a:pt x="1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9" y="24"/>
                  <a:pt x="4" y="48"/>
                  <a:pt x="0" y="72"/>
                </a:cubicBezTo>
                <a:cubicBezTo>
                  <a:pt x="0" y="72"/>
                  <a:pt x="0" y="72"/>
                  <a:pt x="0" y="73"/>
                </a:cubicBezTo>
                <a:cubicBezTo>
                  <a:pt x="13" y="83"/>
                  <a:pt x="28" y="88"/>
                  <a:pt x="47" y="88"/>
                </a:cubicBezTo>
                <a:cubicBezTo>
                  <a:pt x="58" y="88"/>
                  <a:pt x="70" y="87"/>
                  <a:pt x="82" y="85"/>
                </a:cubicBezTo>
                <a:cubicBezTo>
                  <a:pt x="93" y="83"/>
                  <a:pt x="105" y="81"/>
                  <a:pt x="117" y="81"/>
                </a:cubicBezTo>
                <a:cubicBezTo>
                  <a:pt x="135" y="81"/>
                  <a:pt x="150" y="86"/>
                  <a:pt x="162" y="97"/>
                </a:cubicBezTo>
                <a:cubicBezTo>
                  <a:pt x="162" y="97"/>
                  <a:pt x="162" y="97"/>
                  <a:pt x="163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7"/>
                  <a:pt x="164" y="96"/>
                  <a:pt x="164" y="96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7" y="25"/>
                  <a:pt x="177" y="24"/>
                  <a:pt x="176" y="24"/>
                </a:cubicBezTo>
                <a:close/>
                <a:moveTo>
                  <a:pt x="150" y="49"/>
                </a:moveTo>
                <a:cubicBezTo>
                  <a:pt x="150" y="51"/>
                  <a:pt x="148" y="53"/>
                  <a:pt x="146" y="53"/>
                </a:cubicBezTo>
                <a:cubicBezTo>
                  <a:pt x="146" y="53"/>
                  <a:pt x="145" y="52"/>
                  <a:pt x="145" y="52"/>
                </a:cubicBezTo>
                <a:cubicBezTo>
                  <a:pt x="142" y="52"/>
                  <a:pt x="140" y="49"/>
                  <a:pt x="141" y="47"/>
                </a:cubicBezTo>
                <a:cubicBezTo>
                  <a:pt x="141" y="44"/>
                  <a:pt x="143" y="43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9" y="44"/>
                  <a:pt x="150" y="47"/>
                  <a:pt x="150" y="49"/>
                </a:cubicBezTo>
                <a:close/>
                <a:moveTo>
                  <a:pt x="64" y="52"/>
                </a:moveTo>
                <a:cubicBezTo>
                  <a:pt x="66" y="39"/>
                  <a:pt x="79" y="28"/>
                  <a:pt x="93" y="26"/>
                </a:cubicBezTo>
                <a:cubicBezTo>
                  <a:pt x="94" y="25"/>
                  <a:pt x="95" y="25"/>
                  <a:pt x="97" y="25"/>
                </a:cubicBezTo>
                <a:cubicBezTo>
                  <a:pt x="102" y="25"/>
                  <a:pt x="106" y="27"/>
                  <a:pt x="109" y="31"/>
                </a:cubicBezTo>
                <a:cubicBezTo>
                  <a:pt x="112" y="34"/>
                  <a:pt x="114" y="40"/>
                  <a:pt x="113" y="45"/>
                </a:cubicBezTo>
                <a:cubicBezTo>
                  <a:pt x="110" y="57"/>
                  <a:pt x="98" y="69"/>
                  <a:pt x="84" y="71"/>
                </a:cubicBezTo>
                <a:cubicBezTo>
                  <a:pt x="77" y="72"/>
                  <a:pt x="71" y="70"/>
                  <a:pt x="67" y="66"/>
                </a:cubicBezTo>
                <a:cubicBezTo>
                  <a:pt x="64" y="62"/>
                  <a:pt x="63" y="57"/>
                  <a:pt x="64" y="52"/>
                </a:cubicBezTo>
                <a:close/>
                <a:moveTo>
                  <a:pt x="36" y="50"/>
                </a:moveTo>
                <a:cubicBezTo>
                  <a:pt x="35" y="53"/>
                  <a:pt x="33" y="54"/>
                  <a:pt x="30" y="54"/>
                </a:cubicBezTo>
                <a:cubicBezTo>
                  <a:pt x="28" y="53"/>
                  <a:pt x="26" y="50"/>
                  <a:pt x="27" y="47"/>
                </a:cubicBezTo>
                <a:cubicBezTo>
                  <a:pt x="27" y="45"/>
                  <a:pt x="29" y="44"/>
                  <a:pt x="31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5" y="45"/>
                  <a:pt x="36" y="48"/>
                  <a:pt x="36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99"/>
          <p:cNvSpPr/>
          <p:nvPr/>
        </p:nvSpPr>
        <p:spPr bwMode="auto">
          <a:xfrm>
            <a:off x="10806294" y="1125538"/>
            <a:ext cx="46032" cy="77788"/>
          </a:xfrm>
          <a:custGeom>
            <a:avLst/>
            <a:gdLst>
              <a:gd name="T0" fmla="*/ 5 w 18"/>
              <a:gd name="T1" fmla="*/ 31 h 31"/>
              <a:gd name="T2" fmla="*/ 6 w 18"/>
              <a:gd name="T3" fmla="*/ 27 h 31"/>
              <a:gd name="T4" fmla="*/ 0 w 18"/>
              <a:gd name="T5" fmla="*/ 26 h 31"/>
              <a:gd name="T6" fmla="*/ 2 w 18"/>
              <a:gd name="T7" fmla="*/ 24 h 31"/>
              <a:gd name="T8" fmla="*/ 7 w 18"/>
              <a:gd name="T9" fmla="*/ 24 h 31"/>
              <a:gd name="T10" fmla="*/ 12 w 18"/>
              <a:gd name="T11" fmla="*/ 20 h 31"/>
              <a:gd name="T12" fmla="*/ 9 w 18"/>
              <a:gd name="T13" fmla="*/ 16 h 31"/>
              <a:gd name="T14" fmla="*/ 3 w 18"/>
              <a:gd name="T15" fmla="*/ 11 h 31"/>
              <a:gd name="T16" fmla="*/ 10 w 18"/>
              <a:gd name="T17" fmla="*/ 4 h 31"/>
              <a:gd name="T18" fmla="*/ 11 w 18"/>
              <a:gd name="T19" fmla="*/ 0 h 31"/>
              <a:gd name="T20" fmla="*/ 14 w 18"/>
              <a:gd name="T21" fmla="*/ 0 h 31"/>
              <a:gd name="T22" fmla="*/ 13 w 18"/>
              <a:gd name="T23" fmla="*/ 3 h 31"/>
              <a:gd name="T24" fmla="*/ 18 w 18"/>
              <a:gd name="T25" fmla="*/ 4 h 31"/>
              <a:gd name="T26" fmla="*/ 16 w 18"/>
              <a:gd name="T27" fmla="*/ 7 h 31"/>
              <a:gd name="T28" fmla="*/ 12 w 18"/>
              <a:gd name="T29" fmla="*/ 6 h 31"/>
              <a:gd name="T30" fmla="*/ 7 w 18"/>
              <a:gd name="T31" fmla="*/ 10 h 31"/>
              <a:gd name="T32" fmla="*/ 11 w 18"/>
              <a:gd name="T33" fmla="*/ 13 h 31"/>
              <a:gd name="T34" fmla="*/ 16 w 18"/>
              <a:gd name="T35" fmla="*/ 19 h 31"/>
              <a:gd name="T36" fmla="*/ 8 w 18"/>
              <a:gd name="T37" fmla="*/ 26 h 31"/>
              <a:gd name="T38" fmla="*/ 8 w 18"/>
              <a:gd name="T39" fmla="*/ 30 h 31"/>
              <a:gd name="T40" fmla="*/ 5 w 18"/>
              <a:gd name="T4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" h="31">
                <a:moveTo>
                  <a:pt x="5" y="31"/>
                </a:moveTo>
                <a:cubicBezTo>
                  <a:pt x="5" y="29"/>
                  <a:pt x="6" y="28"/>
                  <a:pt x="6" y="27"/>
                </a:cubicBezTo>
                <a:cubicBezTo>
                  <a:pt x="4" y="27"/>
                  <a:pt x="1" y="27"/>
                  <a:pt x="0" y="26"/>
                </a:cubicBezTo>
                <a:cubicBezTo>
                  <a:pt x="1" y="25"/>
                  <a:pt x="1" y="24"/>
                  <a:pt x="2" y="24"/>
                </a:cubicBezTo>
                <a:cubicBezTo>
                  <a:pt x="3" y="24"/>
                  <a:pt x="5" y="25"/>
                  <a:pt x="7" y="24"/>
                </a:cubicBezTo>
                <a:cubicBezTo>
                  <a:pt x="10" y="24"/>
                  <a:pt x="12" y="22"/>
                  <a:pt x="12" y="20"/>
                </a:cubicBezTo>
                <a:cubicBezTo>
                  <a:pt x="13" y="18"/>
                  <a:pt x="11" y="17"/>
                  <a:pt x="9" y="16"/>
                </a:cubicBezTo>
                <a:cubicBezTo>
                  <a:pt x="5" y="15"/>
                  <a:pt x="3" y="14"/>
                  <a:pt x="3" y="11"/>
                </a:cubicBezTo>
                <a:cubicBezTo>
                  <a:pt x="4" y="8"/>
                  <a:pt x="7" y="5"/>
                  <a:pt x="10" y="4"/>
                </a:cubicBezTo>
                <a:cubicBezTo>
                  <a:pt x="11" y="3"/>
                  <a:pt x="11" y="2"/>
                  <a:pt x="11" y="0"/>
                </a:cubicBezTo>
                <a:cubicBezTo>
                  <a:pt x="12" y="0"/>
                  <a:pt x="13" y="0"/>
                  <a:pt x="14" y="0"/>
                </a:cubicBezTo>
                <a:cubicBezTo>
                  <a:pt x="13" y="1"/>
                  <a:pt x="13" y="2"/>
                  <a:pt x="13" y="3"/>
                </a:cubicBezTo>
                <a:cubicBezTo>
                  <a:pt x="15" y="3"/>
                  <a:pt x="17" y="4"/>
                  <a:pt x="18" y="4"/>
                </a:cubicBezTo>
                <a:cubicBezTo>
                  <a:pt x="17" y="5"/>
                  <a:pt x="17" y="6"/>
                  <a:pt x="16" y="7"/>
                </a:cubicBezTo>
                <a:cubicBezTo>
                  <a:pt x="16" y="6"/>
                  <a:pt x="14" y="6"/>
                  <a:pt x="12" y="6"/>
                </a:cubicBezTo>
                <a:cubicBezTo>
                  <a:pt x="9" y="7"/>
                  <a:pt x="7" y="8"/>
                  <a:pt x="7" y="10"/>
                </a:cubicBezTo>
                <a:cubicBezTo>
                  <a:pt x="6" y="12"/>
                  <a:pt x="8" y="13"/>
                  <a:pt x="11" y="13"/>
                </a:cubicBezTo>
                <a:cubicBezTo>
                  <a:pt x="15" y="14"/>
                  <a:pt x="16" y="16"/>
                  <a:pt x="16" y="19"/>
                </a:cubicBezTo>
                <a:cubicBezTo>
                  <a:pt x="15" y="22"/>
                  <a:pt x="13" y="25"/>
                  <a:pt x="8" y="26"/>
                </a:cubicBezTo>
                <a:cubicBezTo>
                  <a:pt x="8" y="28"/>
                  <a:pt x="8" y="29"/>
                  <a:pt x="8" y="30"/>
                </a:cubicBezTo>
                <a:cubicBezTo>
                  <a:pt x="7" y="30"/>
                  <a:pt x="6" y="31"/>
                  <a:pt x="5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00"/>
          <p:cNvSpPr/>
          <p:nvPr/>
        </p:nvSpPr>
        <p:spPr bwMode="auto">
          <a:xfrm>
            <a:off x="7717421" y="3856038"/>
            <a:ext cx="57143" cy="96838"/>
          </a:xfrm>
          <a:custGeom>
            <a:avLst/>
            <a:gdLst>
              <a:gd name="T0" fmla="*/ 11 w 22"/>
              <a:gd name="T1" fmla="*/ 0 h 38"/>
              <a:gd name="T2" fmla="*/ 0 w 22"/>
              <a:gd name="T3" fmla="*/ 19 h 38"/>
              <a:gd name="T4" fmla="*/ 11 w 22"/>
              <a:gd name="T5" fmla="*/ 38 h 38"/>
              <a:gd name="T6" fmla="*/ 22 w 22"/>
              <a:gd name="T7" fmla="*/ 19 h 38"/>
              <a:gd name="T8" fmla="*/ 11 w 22"/>
              <a:gd name="T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8">
                <a:moveTo>
                  <a:pt x="11" y="0"/>
                </a:moveTo>
                <a:cubicBezTo>
                  <a:pt x="4" y="0"/>
                  <a:pt x="0" y="8"/>
                  <a:pt x="0" y="19"/>
                </a:cubicBezTo>
                <a:cubicBezTo>
                  <a:pt x="0" y="30"/>
                  <a:pt x="4" y="38"/>
                  <a:pt x="11" y="38"/>
                </a:cubicBezTo>
                <a:cubicBezTo>
                  <a:pt x="19" y="38"/>
                  <a:pt x="22" y="30"/>
                  <a:pt x="22" y="19"/>
                </a:cubicBezTo>
                <a:cubicBezTo>
                  <a:pt x="22" y="9"/>
                  <a:pt x="19" y="0"/>
                  <a:pt x="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101"/>
          <p:cNvSpPr>
            <a:spLocks noChangeArrowheads="1"/>
          </p:cNvSpPr>
          <p:nvPr/>
        </p:nvSpPr>
        <p:spPr bwMode="auto">
          <a:xfrm>
            <a:off x="7576152" y="3767138"/>
            <a:ext cx="55555" cy="96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02"/>
          <p:cNvSpPr>
            <a:spLocks noEditPoints="1"/>
          </p:cNvSpPr>
          <p:nvPr/>
        </p:nvSpPr>
        <p:spPr bwMode="auto">
          <a:xfrm>
            <a:off x="7436470" y="3619500"/>
            <a:ext cx="487299" cy="482600"/>
          </a:xfrm>
          <a:custGeom>
            <a:avLst/>
            <a:gdLst>
              <a:gd name="T0" fmla="*/ 192 w 192"/>
              <a:gd name="T1" fmla="*/ 111 h 190"/>
              <a:gd name="T2" fmla="*/ 191 w 192"/>
              <a:gd name="T3" fmla="*/ 110 h 190"/>
              <a:gd name="T4" fmla="*/ 168 w 192"/>
              <a:gd name="T5" fmla="*/ 87 h 190"/>
              <a:gd name="T6" fmla="*/ 184 w 192"/>
              <a:gd name="T7" fmla="*/ 58 h 190"/>
              <a:gd name="T8" fmla="*/ 184 w 192"/>
              <a:gd name="T9" fmla="*/ 57 h 190"/>
              <a:gd name="T10" fmla="*/ 183 w 192"/>
              <a:gd name="T11" fmla="*/ 56 h 190"/>
              <a:gd name="T12" fmla="*/ 151 w 192"/>
              <a:gd name="T13" fmla="*/ 49 h 190"/>
              <a:gd name="T14" fmla="*/ 148 w 192"/>
              <a:gd name="T15" fmla="*/ 16 h 190"/>
              <a:gd name="T16" fmla="*/ 148 w 192"/>
              <a:gd name="T17" fmla="*/ 16 h 190"/>
              <a:gd name="T18" fmla="*/ 147 w 192"/>
              <a:gd name="T19" fmla="*/ 16 h 190"/>
              <a:gd name="T20" fmla="*/ 116 w 192"/>
              <a:gd name="T21" fmla="*/ 27 h 190"/>
              <a:gd name="T22" fmla="*/ 96 w 192"/>
              <a:gd name="T23" fmla="*/ 1 h 190"/>
              <a:gd name="T24" fmla="*/ 95 w 192"/>
              <a:gd name="T25" fmla="*/ 1 h 190"/>
              <a:gd name="T26" fmla="*/ 75 w 192"/>
              <a:gd name="T27" fmla="*/ 27 h 190"/>
              <a:gd name="T28" fmla="*/ 44 w 192"/>
              <a:gd name="T29" fmla="*/ 16 h 190"/>
              <a:gd name="T30" fmla="*/ 43 w 192"/>
              <a:gd name="T31" fmla="*/ 16 h 190"/>
              <a:gd name="T32" fmla="*/ 43 w 192"/>
              <a:gd name="T33" fmla="*/ 16 h 190"/>
              <a:gd name="T34" fmla="*/ 40 w 192"/>
              <a:gd name="T35" fmla="*/ 49 h 190"/>
              <a:gd name="T36" fmla="*/ 8 w 192"/>
              <a:gd name="T37" fmla="*/ 56 h 190"/>
              <a:gd name="T38" fmla="*/ 7 w 192"/>
              <a:gd name="T39" fmla="*/ 57 h 190"/>
              <a:gd name="T40" fmla="*/ 7 w 192"/>
              <a:gd name="T41" fmla="*/ 58 h 190"/>
              <a:gd name="T42" fmla="*/ 23 w 192"/>
              <a:gd name="T43" fmla="*/ 87 h 190"/>
              <a:gd name="T44" fmla="*/ 0 w 192"/>
              <a:gd name="T45" fmla="*/ 110 h 190"/>
              <a:gd name="T46" fmla="*/ 0 w 192"/>
              <a:gd name="T47" fmla="*/ 111 h 190"/>
              <a:gd name="T48" fmla="*/ 0 w 192"/>
              <a:gd name="T49" fmla="*/ 112 h 190"/>
              <a:gd name="T50" fmla="*/ 29 w 192"/>
              <a:gd name="T51" fmla="*/ 128 h 190"/>
              <a:gd name="T52" fmla="*/ 22 w 192"/>
              <a:gd name="T53" fmla="*/ 160 h 190"/>
              <a:gd name="T54" fmla="*/ 22 w 192"/>
              <a:gd name="T55" fmla="*/ 161 h 190"/>
              <a:gd name="T56" fmla="*/ 23 w 192"/>
              <a:gd name="T57" fmla="*/ 161 h 190"/>
              <a:gd name="T58" fmla="*/ 56 w 192"/>
              <a:gd name="T59" fmla="*/ 159 h 190"/>
              <a:gd name="T60" fmla="*/ 68 w 192"/>
              <a:gd name="T61" fmla="*/ 190 h 190"/>
              <a:gd name="T62" fmla="*/ 68 w 192"/>
              <a:gd name="T63" fmla="*/ 190 h 190"/>
              <a:gd name="T64" fmla="*/ 69 w 192"/>
              <a:gd name="T65" fmla="*/ 190 h 190"/>
              <a:gd name="T66" fmla="*/ 69 w 192"/>
              <a:gd name="T67" fmla="*/ 190 h 190"/>
              <a:gd name="T68" fmla="*/ 96 w 192"/>
              <a:gd name="T69" fmla="*/ 170 h 190"/>
              <a:gd name="T70" fmla="*/ 122 w 192"/>
              <a:gd name="T71" fmla="*/ 190 h 190"/>
              <a:gd name="T72" fmla="*/ 123 w 192"/>
              <a:gd name="T73" fmla="*/ 190 h 190"/>
              <a:gd name="T74" fmla="*/ 124 w 192"/>
              <a:gd name="T75" fmla="*/ 190 h 190"/>
              <a:gd name="T76" fmla="*/ 135 w 192"/>
              <a:gd name="T77" fmla="*/ 159 h 190"/>
              <a:gd name="T78" fmla="*/ 168 w 192"/>
              <a:gd name="T79" fmla="*/ 161 h 190"/>
              <a:gd name="T80" fmla="*/ 169 w 192"/>
              <a:gd name="T81" fmla="*/ 161 h 190"/>
              <a:gd name="T82" fmla="*/ 169 w 192"/>
              <a:gd name="T83" fmla="*/ 160 h 190"/>
              <a:gd name="T84" fmla="*/ 162 w 192"/>
              <a:gd name="T85" fmla="*/ 128 h 190"/>
              <a:gd name="T86" fmla="*/ 191 w 192"/>
              <a:gd name="T87" fmla="*/ 112 h 190"/>
              <a:gd name="T88" fmla="*/ 192 w 192"/>
              <a:gd name="T89" fmla="*/ 111 h 190"/>
              <a:gd name="T90" fmla="*/ 46 w 192"/>
              <a:gd name="T91" fmla="*/ 77 h 190"/>
              <a:gd name="T92" fmla="*/ 67 w 192"/>
              <a:gd name="T93" fmla="*/ 51 h 190"/>
              <a:gd name="T94" fmla="*/ 86 w 192"/>
              <a:gd name="T95" fmla="*/ 76 h 190"/>
              <a:gd name="T96" fmla="*/ 66 w 192"/>
              <a:gd name="T97" fmla="*/ 103 h 190"/>
              <a:gd name="T98" fmla="*/ 46 w 192"/>
              <a:gd name="T99" fmla="*/ 77 h 190"/>
              <a:gd name="T100" fmla="*/ 73 w 192"/>
              <a:gd name="T101" fmla="*/ 139 h 190"/>
              <a:gd name="T102" fmla="*/ 65 w 192"/>
              <a:gd name="T103" fmla="*/ 139 h 190"/>
              <a:gd name="T104" fmla="*/ 115 w 192"/>
              <a:gd name="T105" fmla="*/ 51 h 190"/>
              <a:gd name="T106" fmla="*/ 123 w 192"/>
              <a:gd name="T107" fmla="*/ 51 h 190"/>
              <a:gd name="T108" fmla="*/ 73 w 192"/>
              <a:gd name="T109" fmla="*/ 139 h 190"/>
              <a:gd name="T110" fmla="*/ 122 w 192"/>
              <a:gd name="T111" fmla="*/ 138 h 190"/>
              <a:gd name="T112" fmla="*/ 102 w 192"/>
              <a:gd name="T113" fmla="*/ 113 h 190"/>
              <a:gd name="T114" fmla="*/ 122 w 192"/>
              <a:gd name="T115" fmla="*/ 86 h 190"/>
              <a:gd name="T116" fmla="*/ 142 w 192"/>
              <a:gd name="T117" fmla="*/ 111 h 190"/>
              <a:gd name="T118" fmla="*/ 122 w 192"/>
              <a:gd name="T119" fmla="*/ 13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2" h="190">
                <a:moveTo>
                  <a:pt x="192" y="111"/>
                </a:moveTo>
                <a:cubicBezTo>
                  <a:pt x="192" y="111"/>
                  <a:pt x="191" y="110"/>
                  <a:pt x="191" y="110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84" y="58"/>
                  <a:pt x="184" y="58"/>
                  <a:pt x="184" y="58"/>
                </a:cubicBezTo>
                <a:cubicBezTo>
                  <a:pt x="184" y="58"/>
                  <a:pt x="184" y="57"/>
                  <a:pt x="184" y="57"/>
                </a:cubicBezTo>
                <a:cubicBezTo>
                  <a:pt x="184" y="57"/>
                  <a:pt x="183" y="56"/>
                  <a:pt x="183" y="56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5"/>
                  <a:pt x="147" y="15"/>
                  <a:pt x="147" y="16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96" y="1"/>
                  <a:pt x="96" y="1"/>
                  <a:pt x="96" y="1"/>
                </a:cubicBezTo>
                <a:cubicBezTo>
                  <a:pt x="96" y="0"/>
                  <a:pt x="95" y="0"/>
                  <a:pt x="95" y="1"/>
                </a:cubicBezTo>
                <a:cubicBezTo>
                  <a:pt x="75" y="27"/>
                  <a:pt x="75" y="27"/>
                  <a:pt x="75" y="27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5"/>
                  <a:pt x="43" y="15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0" y="49"/>
                  <a:pt x="40" y="49"/>
                  <a:pt x="40" y="49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3" y="87"/>
                  <a:pt x="23" y="87"/>
                  <a:pt x="23" y="87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0" y="111"/>
                  <a:pt x="0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29" y="128"/>
                  <a:pt x="29" y="128"/>
                  <a:pt x="29" y="128"/>
                </a:cubicBezTo>
                <a:cubicBezTo>
                  <a:pt x="22" y="160"/>
                  <a:pt x="22" y="160"/>
                  <a:pt x="22" y="160"/>
                </a:cubicBezTo>
                <a:cubicBezTo>
                  <a:pt x="22" y="160"/>
                  <a:pt x="22" y="161"/>
                  <a:pt x="22" y="161"/>
                </a:cubicBezTo>
                <a:cubicBezTo>
                  <a:pt x="22" y="161"/>
                  <a:pt x="23" y="161"/>
                  <a:pt x="23" y="161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8" y="190"/>
                  <a:pt x="68" y="190"/>
                  <a:pt x="69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122" y="190"/>
                  <a:pt x="122" y="190"/>
                  <a:pt x="122" y="190"/>
                </a:cubicBezTo>
                <a:cubicBezTo>
                  <a:pt x="122" y="190"/>
                  <a:pt x="123" y="190"/>
                  <a:pt x="123" y="190"/>
                </a:cubicBezTo>
                <a:cubicBezTo>
                  <a:pt x="123" y="190"/>
                  <a:pt x="123" y="190"/>
                  <a:pt x="124" y="190"/>
                </a:cubicBezTo>
                <a:cubicBezTo>
                  <a:pt x="135" y="159"/>
                  <a:pt x="135" y="159"/>
                  <a:pt x="135" y="159"/>
                </a:cubicBezTo>
                <a:cubicBezTo>
                  <a:pt x="168" y="161"/>
                  <a:pt x="168" y="161"/>
                  <a:pt x="168" y="161"/>
                </a:cubicBezTo>
                <a:cubicBezTo>
                  <a:pt x="168" y="161"/>
                  <a:pt x="169" y="161"/>
                  <a:pt x="169" y="161"/>
                </a:cubicBezTo>
                <a:cubicBezTo>
                  <a:pt x="169" y="161"/>
                  <a:pt x="169" y="160"/>
                  <a:pt x="169" y="160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91" y="112"/>
                  <a:pt x="191" y="112"/>
                  <a:pt x="191" y="112"/>
                </a:cubicBezTo>
                <a:cubicBezTo>
                  <a:pt x="191" y="112"/>
                  <a:pt x="192" y="111"/>
                  <a:pt x="192" y="111"/>
                </a:cubicBezTo>
                <a:close/>
                <a:moveTo>
                  <a:pt x="46" y="77"/>
                </a:moveTo>
                <a:cubicBezTo>
                  <a:pt x="46" y="60"/>
                  <a:pt x="55" y="51"/>
                  <a:pt x="67" y="51"/>
                </a:cubicBezTo>
                <a:cubicBezTo>
                  <a:pt x="79" y="51"/>
                  <a:pt x="86" y="60"/>
                  <a:pt x="86" y="76"/>
                </a:cubicBezTo>
                <a:cubicBezTo>
                  <a:pt x="86" y="94"/>
                  <a:pt x="77" y="103"/>
                  <a:pt x="66" y="103"/>
                </a:cubicBezTo>
                <a:cubicBezTo>
                  <a:pt x="55" y="103"/>
                  <a:pt x="46" y="94"/>
                  <a:pt x="46" y="77"/>
                </a:cubicBezTo>
                <a:close/>
                <a:moveTo>
                  <a:pt x="73" y="139"/>
                </a:moveTo>
                <a:cubicBezTo>
                  <a:pt x="65" y="139"/>
                  <a:pt x="65" y="139"/>
                  <a:pt x="65" y="139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3" y="51"/>
                  <a:pt x="123" y="51"/>
                  <a:pt x="123" y="51"/>
                </a:cubicBezTo>
                <a:lnTo>
                  <a:pt x="73" y="139"/>
                </a:lnTo>
                <a:close/>
                <a:moveTo>
                  <a:pt x="122" y="138"/>
                </a:moveTo>
                <a:cubicBezTo>
                  <a:pt x="111" y="138"/>
                  <a:pt x="102" y="130"/>
                  <a:pt x="102" y="113"/>
                </a:cubicBezTo>
                <a:cubicBezTo>
                  <a:pt x="102" y="96"/>
                  <a:pt x="111" y="86"/>
                  <a:pt x="122" y="86"/>
                </a:cubicBezTo>
                <a:cubicBezTo>
                  <a:pt x="134" y="86"/>
                  <a:pt x="142" y="95"/>
                  <a:pt x="142" y="111"/>
                </a:cubicBezTo>
                <a:cubicBezTo>
                  <a:pt x="142" y="129"/>
                  <a:pt x="133" y="138"/>
                  <a:pt x="122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03"/>
          <p:cNvSpPr>
            <a:spLocks noEditPoints="1"/>
          </p:cNvSpPr>
          <p:nvPr/>
        </p:nvSpPr>
        <p:spPr bwMode="auto">
          <a:xfrm>
            <a:off x="8492020" y="3619500"/>
            <a:ext cx="487299" cy="482600"/>
          </a:xfrm>
          <a:custGeom>
            <a:avLst/>
            <a:gdLst>
              <a:gd name="T0" fmla="*/ 191 w 192"/>
              <a:gd name="T1" fmla="*/ 110 h 190"/>
              <a:gd name="T2" fmla="*/ 184 w 192"/>
              <a:gd name="T3" fmla="*/ 58 h 190"/>
              <a:gd name="T4" fmla="*/ 183 w 192"/>
              <a:gd name="T5" fmla="*/ 56 h 190"/>
              <a:gd name="T6" fmla="*/ 148 w 192"/>
              <a:gd name="T7" fmla="*/ 16 h 190"/>
              <a:gd name="T8" fmla="*/ 147 w 192"/>
              <a:gd name="T9" fmla="*/ 16 h 190"/>
              <a:gd name="T10" fmla="*/ 96 w 192"/>
              <a:gd name="T11" fmla="*/ 1 h 190"/>
              <a:gd name="T12" fmla="*/ 75 w 192"/>
              <a:gd name="T13" fmla="*/ 27 h 190"/>
              <a:gd name="T14" fmla="*/ 43 w 192"/>
              <a:gd name="T15" fmla="*/ 16 h 190"/>
              <a:gd name="T16" fmla="*/ 40 w 192"/>
              <a:gd name="T17" fmla="*/ 49 h 190"/>
              <a:gd name="T18" fmla="*/ 7 w 192"/>
              <a:gd name="T19" fmla="*/ 57 h 190"/>
              <a:gd name="T20" fmla="*/ 23 w 192"/>
              <a:gd name="T21" fmla="*/ 87 h 190"/>
              <a:gd name="T22" fmla="*/ 0 w 192"/>
              <a:gd name="T23" fmla="*/ 111 h 190"/>
              <a:gd name="T24" fmla="*/ 29 w 192"/>
              <a:gd name="T25" fmla="*/ 128 h 190"/>
              <a:gd name="T26" fmla="*/ 22 w 192"/>
              <a:gd name="T27" fmla="*/ 161 h 190"/>
              <a:gd name="T28" fmla="*/ 56 w 192"/>
              <a:gd name="T29" fmla="*/ 159 h 190"/>
              <a:gd name="T30" fmla="*/ 68 w 192"/>
              <a:gd name="T31" fmla="*/ 190 h 190"/>
              <a:gd name="T32" fmla="*/ 96 w 192"/>
              <a:gd name="T33" fmla="*/ 170 h 190"/>
              <a:gd name="T34" fmla="*/ 123 w 192"/>
              <a:gd name="T35" fmla="*/ 190 h 190"/>
              <a:gd name="T36" fmla="*/ 124 w 192"/>
              <a:gd name="T37" fmla="*/ 190 h 190"/>
              <a:gd name="T38" fmla="*/ 168 w 192"/>
              <a:gd name="T39" fmla="*/ 161 h 190"/>
              <a:gd name="T40" fmla="*/ 169 w 192"/>
              <a:gd name="T41" fmla="*/ 160 h 190"/>
              <a:gd name="T42" fmla="*/ 191 w 192"/>
              <a:gd name="T43" fmla="*/ 112 h 190"/>
              <a:gd name="T44" fmla="*/ 76 w 192"/>
              <a:gd name="T45" fmla="*/ 117 h 190"/>
              <a:gd name="T46" fmla="*/ 60 w 192"/>
              <a:gd name="T47" fmla="*/ 98 h 190"/>
              <a:gd name="T48" fmla="*/ 53 w 192"/>
              <a:gd name="T49" fmla="*/ 86 h 190"/>
              <a:gd name="T50" fmla="*/ 53 w 192"/>
              <a:gd name="T51" fmla="*/ 117 h 190"/>
              <a:gd name="T52" fmla="*/ 49 w 192"/>
              <a:gd name="T53" fmla="*/ 80 h 190"/>
              <a:gd name="T54" fmla="*/ 66 w 192"/>
              <a:gd name="T55" fmla="*/ 99 h 190"/>
              <a:gd name="T56" fmla="*/ 72 w 192"/>
              <a:gd name="T57" fmla="*/ 111 h 190"/>
              <a:gd name="T58" fmla="*/ 72 w 192"/>
              <a:gd name="T59" fmla="*/ 80 h 190"/>
              <a:gd name="T60" fmla="*/ 76 w 192"/>
              <a:gd name="T61" fmla="*/ 117 h 190"/>
              <a:gd name="T62" fmla="*/ 85 w 192"/>
              <a:gd name="T63" fmla="*/ 117 h 190"/>
              <a:gd name="T64" fmla="*/ 104 w 192"/>
              <a:gd name="T65" fmla="*/ 80 h 190"/>
              <a:gd name="T66" fmla="*/ 89 w 192"/>
              <a:gd name="T67" fmla="*/ 84 h 190"/>
              <a:gd name="T68" fmla="*/ 104 w 192"/>
              <a:gd name="T69" fmla="*/ 96 h 190"/>
              <a:gd name="T70" fmla="*/ 89 w 192"/>
              <a:gd name="T71" fmla="*/ 100 h 190"/>
              <a:gd name="T72" fmla="*/ 105 w 192"/>
              <a:gd name="T73" fmla="*/ 113 h 190"/>
              <a:gd name="T74" fmla="*/ 143 w 192"/>
              <a:gd name="T75" fmla="*/ 117 h 190"/>
              <a:gd name="T76" fmla="*/ 133 w 192"/>
              <a:gd name="T77" fmla="*/ 98 h 190"/>
              <a:gd name="T78" fmla="*/ 131 w 192"/>
              <a:gd name="T79" fmla="*/ 86 h 190"/>
              <a:gd name="T80" fmla="*/ 123 w 192"/>
              <a:gd name="T81" fmla="*/ 117 h 190"/>
              <a:gd name="T82" fmla="*/ 109 w 192"/>
              <a:gd name="T83" fmla="*/ 80 h 190"/>
              <a:gd name="T84" fmla="*/ 118 w 192"/>
              <a:gd name="T85" fmla="*/ 99 h 190"/>
              <a:gd name="T86" fmla="*/ 121 w 192"/>
              <a:gd name="T87" fmla="*/ 112 h 190"/>
              <a:gd name="T88" fmla="*/ 129 w 192"/>
              <a:gd name="T89" fmla="*/ 80 h 190"/>
              <a:gd name="T90" fmla="*/ 138 w 192"/>
              <a:gd name="T91" fmla="*/ 99 h 190"/>
              <a:gd name="T92" fmla="*/ 141 w 192"/>
              <a:gd name="T93" fmla="*/ 112 h 190"/>
              <a:gd name="T94" fmla="*/ 148 w 192"/>
              <a:gd name="T95" fmla="*/ 80 h 190"/>
              <a:gd name="T96" fmla="*/ 143 w 192"/>
              <a:gd name="T97" fmla="*/ 117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" h="190">
                <a:moveTo>
                  <a:pt x="192" y="111"/>
                </a:moveTo>
                <a:cubicBezTo>
                  <a:pt x="192" y="111"/>
                  <a:pt x="191" y="110"/>
                  <a:pt x="191" y="110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84" y="58"/>
                  <a:pt x="184" y="58"/>
                  <a:pt x="184" y="58"/>
                </a:cubicBezTo>
                <a:cubicBezTo>
                  <a:pt x="184" y="58"/>
                  <a:pt x="184" y="57"/>
                  <a:pt x="184" y="57"/>
                </a:cubicBezTo>
                <a:cubicBezTo>
                  <a:pt x="184" y="57"/>
                  <a:pt x="183" y="56"/>
                  <a:pt x="183" y="56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5"/>
                  <a:pt x="147" y="15"/>
                  <a:pt x="147" y="16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96" y="1"/>
                  <a:pt x="96" y="1"/>
                  <a:pt x="96" y="1"/>
                </a:cubicBezTo>
                <a:cubicBezTo>
                  <a:pt x="96" y="0"/>
                  <a:pt x="95" y="0"/>
                  <a:pt x="95" y="1"/>
                </a:cubicBezTo>
                <a:cubicBezTo>
                  <a:pt x="75" y="27"/>
                  <a:pt x="75" y="27"/>
                  <a:pt x="75" y="27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5"/>
                  <a:pt x="43" y="15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0" y="49"/>
                  <a:pt x="40" y="49"/>
                  <a:pt x="40" y="49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3" y="87"/>
                  <a:pt x="23" y="87"/>
                  <a:pt x="23" y="87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0" y="111"/>
                  <a:pt x="0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29" y="128"/>
                  <a:pt x="29" y="128"/>
                  <a:pt x="29" y="128"/>
                </a:cubicBezTo>
                <a:cubicBezTo>
                  <a:pt x="22" y="160"/>
                  <a:pt x="22" y="160"/>
                  <a:pt x="22" y="160"/>
                </a:cubicBezTo>
                <a:cubicBezTo>
                  <a:pt x="22" y="160"/>
                  <a:pt x="22" y="161"/>
                  <a:pt x="22" y="161"/>
                </a:cubicBezTo>
                <a:cubicBezTo>
                  <a:pt x="22" y="161"/>
                  <a:pt x="23" y="161"/>
                  <a:pt x="23" y="161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122" y="190"/>
                  <a:pt x="122" y="190"/>
                  <a:pt x="122" y="190"/>
                </a:cubicBezTo>
                <a:cubicBezTo>
                  <a:pt x="122" y="190"/>
                  <a:pt x="122" y="190"/>
                  <a:pt x="123" y="190"/>
                </a:cubicBezTo>
                <a:cubicBezTo>
                  <a:pt x="123" y="190"/>
                  <a:pt x="123" y="190"/>
                  <a:pt x="123" y="190"/>
                </a:cubicBezTo>
                <a:cubicBezTo>
                  <a:pt x="123" y="190"/>
                  <a:pt x="123" y="190"/>
                  <a:pt x="124" y="190"/>
                </a:cubicBezTo>
                <a:cubicBezTo>
                  <a:pt x="135" y="159"/>
                  <a:pt x="135" y="159"/>
                  <a:pt x="135" y="159"/>
                </a:cubicBezTo>
                <a:cubicBezTo>
                  <a:pt x="168" y="161"/>
                  <a:pt x="168" y="161"/>
                  <a:pt x="168" y="161"/>
                </a:cubicBezTo>
                <a:cubicBezTo>
                  <a:pt x="168" y="161"/>
                  <a:pt x="169" y="161"/>
                  <a:pt x="169" y="161"/>
                </a:cubicBezTo>
                <a:cubicBezTo>
                  <a:pt x="169" y="161"/>
                  <a:pt x="169" y="160"/>
                  <a:pt x="169" y="160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91" y="112"/>
                  <a:pt x="191" y="112"/>
                  <a:pt x="191" y="112"/>
                </a:cubicBezTo>
                <a:cubicBezTo>
                  <a:pt x="191" y="112"/>
                  <a:pt x="192" y="111"/>
                  <a:pt x="192" y="111"/>
                </a:cubicBezTo>
                <a:close/>
                <a:moveTo>
                  <a:pt x="76" y="117"/>
                </a:moveTo>
                <a:cubicBezTo>
                  <a:pt x="72" y="117"/>
                  <a:pt x="72" y="117"/>
                  <a:pt x="72" y="117"/>
                </a:cubicBezTo>
                <a:cubicBezTo>
                  <a:pt x="60" y="98"/>
                  <a:pt x="60" y="98"/>
                  <a:pt x="60" y="98"/>
                </a:cubicBezTo>
                <a:cubicBezTo>
                  <a:pt x="57" y="94"/>
                  <a:pt x="55" y="90"/>
                  <a:pt x="53" y="86"/>
                </a:cubicBezTo>
                <a:cubicBezTo>
                  <a:pt x="53" y="86"/>
                  <a:pt x="53" y="86"/>
                  <a:pt x="53" y="86"/>
                </a:cubicBezTo>
                <a:cubicBezTo>
                  <a:pt x="53" y="91"/>
                  <a:pt x="53" y="95"/>
                  <a:pt x="53" y="101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49" y="117"/>
                  <a:pt x="49" y="117"/>
                  <a:pt x="49" y="117"/>
                </a:cubicBezTo>
                <a:cubicBezTo>
                  <a:pt x="49" y="80"/>
                  <a:pt x="49" y="80"/>
                  <a:pt x="49" y="80"/>
                </a:cubicBezTo>
                <a:cubicBezTo>
                  <a:pt x="54" y="80"/>
                  <a:pt x="54" y="80"/>
                  <a:pt x="54" y="80"/>
                </a:cubicBezTo>
                <a:cubicBezTo>
                  <a:pt x="66" y="99"/>
                  <a:pt x="66" y="99"/>
                  <a:pt x="66" y="99"/>
                </a:cubicBezTo>
                <a:cubicBezTo>
                  <a:pt x="69" y="103"/>
                  <a:pt x="71" y="107"/>
                  <a:pt x="72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06"/>
                  <a:pt x="72" y="101"/>
                  <a:pt x="72" y="96"/>
                </a:cubicBezTo>
                <a:cubicBezTo>
                  <a:pt x="72" y="80"/>
                  <a:pt x="72" y="80"/>
                  <a:pt x="72" y="80"/>
                </a:cubicBezTo>
                <a:cubicBezTo>
                  <a:pt x="76" y="80"/>
                  <a:pt x="76" y="80"/>
                  <a:pt x="76" y="80"/>
                </a:cubicBezTo>
                <a:lnTo>
                  <a:pt x="76" y="117"/>
                </a:lnTo>
                <a:close/>
                <a:moveTo>
                  <a:pt x="105" y="117"/>
                </a:moveTo>
                <a:cubicBezTo>
                  <a:pt x="85" y="117"/>
                  <a:pt x="85" y="117"/>
                  <a:pt x="85" y="117"/>
                </a:cubicBezTo>
                <a:cubicBezTo>
                  <a:pt x="85" y="80"/>
                  <a:pt x="85" y="80"/>
                  <a:pt x="85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9" y="84"/>
                  <a:pt x="89" y="84"/>
                  <a:pt x="89" y="84"/>
                </a:cubicBezTo>
                <a:cubicBezTo>
                  <a:pt x="89" y="96"/>
                  <a:pt x="89" y="96"/>
                  <a:pt x="89" y="96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89" y="100"/>
                  <a:pt x="89" y="100"/>
                  <a:pt x="89" y="100"/>
                </a:cubicBezTo>
                <a:cubicBezTo>
                  <a:pt x="89" y="113"/>
                  <a:pt x="89" y="113"/>
                  <a:pt x="89" y="113"/>
                </a:cubicBezTo>
                <a:cubicBezTo>
                  <a:pt x="105" y="113"/>
                  <a:pt x="105" y="113"/>
                  <a:pt x="105" y="113"/>
                </a:cubicBezTo>
                <a:lnTo>
                  <a:pt x="105" y="117"/>
                </a:lnTo>
                <a:close/>
                <a:moveTo>
                  <a:pt x="143" y="117"/>
                </a:moveTo>
                <a:cubicBezTo>
                  <a:pt x="138" y="117"/>
                  <a:pt x="138" y="117"/>
                  <a:pt x="138" y="117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32" y="93"/>
                  <a:pt x="131" y="90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0" y="90"/>
                  <a:pt x="129" y="93"/>
                  <a:pt x="128" y="98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8" y="99"/>
                  <a:pt x="118" y="99"/>
                  <a:pt x="118" y="99"/>
                </a:cubicBezTo>
                <a:cubicBezTo>
                  <a:pt x="119" y="104"/>
                  <a:pt x="120" y="108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1" y="108"/>
                  <a:pt x="122" y="104"/>
                  <a:pt x="124" y="99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8" y="99"/>
                  <a:pt x="138" y="99"/>
                  <a:pt x="138" y="99"/>
                </a:cubicBezTo>
                <a:cubicBezTo>
                  <a:pt x="139" y="103"/>
                  <a:pt x="140" y="108"/>
                  <a:pt x="141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08"/>
                  <a:pt x="142" y="103"/>
                  <a:pt x="144" y="99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53" y="80"/>
                  <a:pt x="153" y="80"/>
                  <a:pt x="153" y="80"/>
                </a:cubicBezTo>
                <a:lnTo>
                  <a:pt x="143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04"/>
          <p:cNvSpPr/>
          <p:nvPr/>
        </p:nvSpPr>
        <p:spPr bwMode="auto">
          <a:xfrm>
            <a:off x="9669792" y="3819525"/>
            <a:ext cx="41270" cy="38100"/>
          </a:xfrm>
          <a:custGeom>
            <a:avLst/>
            <a:gdLst>
              <a:gd name="T0" fmla="*/ 16 w 16"/>
              <a:gd name="T1" fmla="*/ 7 h 15"/>
              <a:gd name="T2" fmla="*/ 6 w 16"/>
              <a:gd name="T3" fmla="*/ 0 h 15"/>
              <a:gd name="T4" fmla="*/ 0 w 16"/>
              <a:gd name="T5" fmla="*/ 0 h 15"/>
              <a:gd name="T6" fmla="*/ 0 w 16"/>
              <a:gd name="T7" fmla="*/ 15 h 15"/>
              <a:gd name="T8" fmla="*/ 6 w 16"/>
              <a:gd name="T9" fmla="*/ 15 h 15"/>
              <a:gd name="T10" fmla="*/ 16 w 16"/>
              <a:gd name="T11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2"/>
                  <a:pt x="12" y="0"/>
                  <a:pt x="6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12" y="15"/>
                  <a:pt x="16" y="11"/>
                  <a:pt x="16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05"/>
          <p:cNvSpPr/>
          <p:nvPr/>
        </p:nvSpPr>
        <p:spPr bwMode="auto">
          <a:xfrm>
            <a:off x="9669792" y="3868738"/>
            <a:ext cx="42857" cy="42863"/>
          </a:xfrm>
          <a:custGeom>
            <a:avLst/>
            <a:gdLst>
              <a:gd name="T0" fmla="*/ 5 w 17"/>
              <a:gd name="T1" fmla="*/ 0 h 17"/>
              <a:gd name="T2" fmla="*/ 0 w 17"/>
              <a:gd name="T3" fmla="*/ 0 h 17"/>
              <a:gd name="T4" fmla="*/ 0 w 17"/>
              <a:gd name="T5" fmla="*/ 17 h 17"/>
              <a:gd name="T6" fmla="*/ 5 w 17"/>
              <a:gd name="T7" fmla="*/ 17 h 17"/>
              <a:gd name="T8" fmla="*/ 17 w 17"/>
              <a:gd name="T9" fmla="*/ 9 h 17"/>
              <a:gd name="T10" fmla="*/ 5 w 17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7">
                <a:moveTo>
                  <a:pt x="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3" y="17"/>
                  <a:pt x="5" y="17"/>
                </a:cubicBezTo>
                <a:cubicBezTo>
                  <a:pt x="11" y="17"/>
                  <a:pt x="17" y="15"/>
                  <a:pt x="17" y="9"/>
                </a:cubicBezTo>
                <a:cubicBezTo>
                  <a:pt x="17" y="3"/>
                  <a:pt x="12" y="0"/>
                  <a:pt x="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06"/>
          <p:cNvSpPr>
            <a:spLocks noEditPoints="1"/>
          </p:cNvSpPr>
          <p:nvPr/>
        </p:nvSpPr>
        <p:spPr bwMode="auto">
          <a:xfrm>
            <a:off x="9547570" y="3619500"/>
            <a:ext cx="487299" cy="482600"/>
          </a:xfrm>
          <a:custGeom>
            <a:avLst/>
            <a:gdLst>
              <a:gd name="T0" fmla="*/ 191 w 192"/>
              <a:gd name="T1" fmla="*/ 110 h 190"/>
              <a:gd name="T2" fmla="*/ 184 w 192"/>
              <a:gd name="T3" fmla="*/ 58 h 190"/>
              <a:gd name="T4" fmla="*/ 183 w 192"/>
              <a:gd name="T5" fmla="*/ 56 h 190"/>
              <a:gd name="T6" fmla="*/ 148 w 192"/>
              <a:gd name="T7" fmla="*/ 16 h 190"/>
              <a:gd name="T8" fmla="*/ 147 w 192"/>
              <a:gd name="T9" fmla="*/ 16 h 190"/>
              <a:gd name="T10" fmla="*/ 96 w 192"/>
              <a:gd name="T11" fmla="*/ 1 h 190"/>
              <a:gd name="T12" fmla="*/ 75 w 192"/>
              <a:gd name="T13" fmla="*/ 27 h 190"/>
              <a:gd name="T14" fmla="*/ 43 w 192"/>
              <a:gd name="T15" fmla="*/ 16 h 190"/>
              <a:gd name="T16" fmla="*/ 40 w 192"/>
              <a:gd name="T17" fmla="*/ 49 h 190"/>
              <a:gd name="T18" fmla="*/ 7 w 192"/>
              <a:gd name="T19" fmla="*/ 57 h 190"/>
              <a:gd name="T20" fmla="*/ 23 w 192"/>
              <a:gd name="T21" fmla="*/ 87 h 190"/>
              <a:gd name="T22" fmla="*/ 0 w 192"/>
              <a:gd name="T23" fmla="*/ 111 h 190"/>
              <a:gd name="T24" fmla="*/ 29 w 192"/>
              <a:gd name="T25" fmla="*/ 128 h 190"/>
              <a:gd name="T26" fmla="*/ 22 w 192"/>
              <a:gd name="T27" fmla="*/ 161 h 190"/>
              <a:gd name="T28" fmla="*/ 56 w 192"/>
              <a:gd name="T29" fmla="*/ 159 h 190"/>
              <a:gd name="T30" fmla="*/ 68 w 192"/>
              <a:gd name="T31" fmla="*/ 190 h 190"/>
              <a:gd name="T32" fmla="*/ 96 w 192"/>
              <a:gd name="T33" fmla="*/ 170 h 190"/>
              <a:gd name="T34" fmla="*/ 123 w 192"/>
              <a:gd name="T35" fmla="*/ 190 h 190"/>
              <a:gd name="T36" fmla="*/ 124 w 192"/>
              <a:gd name="T37" fmla="*/ 190 h 190"/>
              <a:gd name="T38" fmla="*/ 168 w 192"/>
              <a:gd name="T39" fmla="*/ 161 h 190"/>
              <a:gd name="T40" fmla="*/ 169 w 192"/>
              <a:gd name="T41" fmla="*/ 160 h 190"/>
              <a:gd name="T42" fmla="*/ 191 w 192"/>
              <a:gd name="T43" fmla="*/ 112 h 190"/>
              <a:gd name="T44" fmla="*/ 67 w 192"/>
              <a:gd name="T45" fmla="*/ 116 h 190"/>
              <a:gd name="T46" fmla="*/ 43 w 192"/>
              <a:gd name="T47" fmla="*/ 120 h 190"/>
              <a:gd name="T48" fmla="*/ 53 w 192"/>
              <a:gd name="T49" fmla="*/ 74 h 190"/>
              <a:gd name="T50" fmla="*/ 69 w 192"/>
              <a:gd name="T51" fmla="*/ 85 h 190"/>
              <a:gd name="T52" fmla="*/ 62 w 192"/>
              <a:gd name="T53" fmla="*/ 95 h 190"/>
              <a:gd name="T54" fmla="*/ 67 w 192"/>
              <a:gd name="T55" fmla="*/ 116 h 190"/>
              <a:gd name="T56" fmla="*/ 95 w 192"/>
              <a:gd name="T57" fmla="*/ 120 h 190"/>
              <a:gd name="T58" fmla="*/ 79 w 192"/>
              <a:gd name="T59" fmla="*/ 74 h 190"/>
              <a:gd name="T60" fmla="*/ 85 w 192"/>
              <a:gd name="T61" fmla="*/ 101 h 190"/>
              <a:gd name="T62" fmla="*/ 106 w 192"/>
              <a:gd name="T63" fmla="*/ 101 h 190"/>
              <a:gd name="T64" fmla="*/ 112 w 192"/>
              <a:gd name="T65" fmla="*/ 74 h 190"/>
              <a:gd name="T66" fmla="*/ 138 w 192"/>
              <a:gd name="T67" fmla="*/ 100 h 190"/>
              <a:gd name="T68" fmla="*/ 132 w 192"/>
              <a:gd name="T69" fmla="*/ 120 h 190"/>
              <a:gd name="T70" fmla="*/ 118 w 192"/>
              <a:gd name="T71" fmla="*/ 74 h 190"/>
              <a:gd name="T72" fmla="*/ 131 w 192"/>
              <a:gd name="T73" fmla="*/ 87 h 190"/>
              <a:gd name="T74" fmla="*/ 136 w 192"/>
              <a:gd name="T75" fmla="*/ 96 h 190"/>
              <a:gd name="T76" fmla="*/ 147 w 192"/>
              <a:gd name="T77" fmla="*/ 74 h 190"/>
              <a:gd name="T78" fmla="*/ 138 w 192"/>
              <a:gd name="T79" fmla="*/ 10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2" h="190">
                <a:moveTo>
                  <a:pt x="192" y="111"/>
                </a:moveTo>
                <a:cubicBezTo>
                  <a:pt x="192" y="111"/>
                  <a:pt x="191" y="110"/>
                  <a:pt x="191" y="110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84" y="58"/>
                  <a:pt x="184" y="58"/>
                  <a:pt x="184" y="58"/>
                </a:cubicBezTo>
                <a:cubicBezTo>
                  <a:pt x="184" y="58"/>
                  <a:pt x="184" y="57"/>
                  <a:pt x="184" y="57"/>
                </a:cubicBezTo>
                <a:cubicBezTo>
                  <a:pt x="184" y="57"/>
                  <a:pt x="183" y="56"/>
                  <a:pt x="183" y="56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5"/>
                  <a:pt x="147" y="15"/>
                  <a:pt x="147" y="16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96" y="1"/>
                  <a:pt x="96" y="1"/>
                  <a:pt x="96" y="1"/>
                </a:cubicBezTo>
                <a:cubicBezTo>
                  <a:pt x="96" y="0"/>
                  <a:pt x="95" y="0"/>
                  <a:pt x="95" y="1"/>
                </a:cubicBezTo>
                <a:cubicBezTo>
                  <a:pt x="75" y="27"/>
                  <a:pt x="75" y="27"/>
                  <a:pt x="75" y="27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5"/>
                  <a:pt x="43" y="15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0" y="49"/>
                  <a:pt x="40" y="49"/>
                  <a:pt x="40" y="49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3" y="87"/>
                  <a:pt x="23" y="87"/>
                  <a:pt x="23" y="87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0" y="111"/>
                  <a:pt x="0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29" y="128"/>
                  <a:pt x="29" y="128"/>
                  <a:pt x="29" y="128"/>
                </a:cubicBezTo>
                <a:cubicBezTo>
                  <a:pt x="22" y="160"/>
                  <a:pt x="22" y="160"/>
                  <a:pt x="22" y="160"/>
                </a:cubicBezTo>
                <a:cubicBezTo>
                  <a:pt x="22" y="160"/>
                  <a:pt x="22" y="161"/>
                  <a:pt x="22" y="161"/>
                </a:cubicBezTo>
                <a:cubicBezTo>
                  <a:pt x="22" y="161"/>
                  <a:pt x="23" y="161"/>
                  <a:pt x="23" y="161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122" y="190"/>
                  <a:pt x="122" y="190"/>
                  <a:pt x="122" y="190"/>
                </a:cubicBezTo>
                <a:cubicBezTo>
                  <a:pt x="122" y="190"/>
                  <a:pt x="122" y="190"/>
                  <a:pt x="123" y="190"/>
                </a:cubicBezTo>
                <a:cubicBezTo>
                  <a:pt x="123" y="190"/>
                  <a:pt x="123" y="190"/>
                  <a:pt x="123" y="190"/>
                </a:cubicBezTo>
                <a:cubicBezTo>
                  <a:pt x="123" y="190"/>
                  <a:pt x="123" y="190"/>
                  <a:pt x="124" y="190"/>
                </a:cubicBezTo>
                <a:cubicBezTo>
                  <a:pt x="135" y="159"/>
                  <a:pt x="135" y="159"/>
                  <a:pt x="135" y="159"/>
                </a:cubicBezTo>
                <a:cubicBezTo>
                  <a:pt x="168" y="161"/>
                  <a:pt x="168" y="161"/>
                  <a:pt x="168" y="161"/>
                </a:cubicBezTo>
                <a:cubicBezTo>
                  <a:pt x="168" y="161"/>
                  <a:pt x="169" y="161"/>
                  <a:pt x="169" y="161"/>
                </a:cubicBezTo>
                <a:cubicBezTo>
                  <a:pt x="169" y="161"/>
                  <a:pt x="169" y="160"/>
                  <a:pt x="169" y="160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91" y="112"/>
                  <a:pt x="191" y="112"/>
                  <a:pt x="191" y="112"/>
                </a:cubicBezTo>
                <a:cubicBezTo>
                  <a:pt x="191" y="112"/>
                  <a:pt x="192" y="111"/>
                  <a:pt x="192" y="111"/>
                </a:cubicBezTo>
                <a:close/>
                <a:moveTo>
                  <a:pt x="67" y="116"/>
                </a:moveTo>
                <a:cubicBezTo>
                  <a:pt x="64" y="119"/>
                  <a:pt x="59" y="120"/>
                  <a:pt x="52" y="120"/>
                </a:cubicBezTo>
                <a:cubicBezTo>
                  <a:pt x="48" y="120"/>
                  <a:pt x="45" y="120"/>
                  <a:pt x="43" y="120"/>
                </a:cubicBezTo>
                <a:cubicBezTo>
                  <a:pt x="43" y="75"/>
                  <a:pt x="43" y="75"/>
                  <a:pt x="43" y="75"/>
                </a:cubicBezTo>
                <a:cubicBezTo>
                  <a:pt x="45" y="75"/>
                  <a:pt x="49" y="74"/>
                  <a:pt x="53" y="74"/>
                </a:cubicBezTo>
                <a:cubicBezTo>
                  <a:pt x="59" y="74"/>
                  <a:pt x="63" y="75"/>
                  <a:pt x="66" y="77"/>
                </a:cubicBezTo>
                <a:cubicBezTo>
                  <a:pt x="68" y="79"/>
                  <a:pt x="69" y="82"/>
                  <a:pt x="69" y="85"/>
                </a:cubicBezTo>
                <a:cubicBezTo>
                  <a:pt x="69" y="90"/>
                  <a:pt x="67" y="94"/>
                  <a:pt x="62" y="95"/>
                </a:cubicBezTo>
                <a:cubicBezTo>
                  <a:pt x="62" y="95"/>
                  <a:pt x="62" y="95"/>
                  <a:pt x="62" y="95"/>
                </a:cubicBezTo>
                <a:cubicBezTo>
                  <a:pt x="66" y="97"/>
                  <a:pt x="71" y="100"/>
                  <a:pt x="71" y="107"/>
                </a:cubicBezTo>
                <a:cubicBezTo>
                  <a:pt x="71" y="111"/>
                  <a:pt x="70" y="114"/>
                  <a:pt x="67" y="116"/>
                </a:cubicBezTo>
                <a:close/>
                <a:moveTo>
                  <a:pt x="112" y="101"/>
                </a:moveTo>
                <a:cubicBezTo>
                  <a:pt x="112" y="115"/>
                  <a:pt x="105" y="120"/>
                  <a:pt x="95" y="120"/>
                </a:cubicBezTo>
                <a:cubicBezTo>
                  <a:pt x="86" y="120"/>
                  <a:pt x="79" y="115"/>
                  <a:pt x="79" y="101"/>
                </a:cubicBezTo>
                <a:cubicBezTo>
                  <a:pt x="79" y="74"/>
                  <a:pt x="79" y="74"/>
                  <a:pt x="79" y="74"/>
                </a:cubicBezTo>
                <a:cubicBezTo>
                  <a:pt x="85" y="74"/>
                  <a:pt x="85" y="74"/>
                  <a:pt x="85" y="74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85" y="111"/>
                  <a:pt x="89" y="116"/>
                  <a:pt x="95" y="116"/>
                </a:cubicBezTo>
                <a:cubicBezTo>
                  <a:pt x="102" y="116"/>
                  <a:pt x="106" y="111"/>
                  <a:pt x="106" y="101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12" y="74"/>
                  <a:pt x="112" y="74"/>
                  <a:pt x="112" y="74"/>
                </a:cubicBezTo>
                <a:lnTo>
                  <a:pt x="112" y="101"/>
                </a:lnTo>
                <a:close/>
                <a:moveTo>
                  <a:pt x="138" y="100"/>
                </a:moveTo>
                <a:cubicBezTo>
                  <a:pt x="138" y="120"/>
                  <a:pt x="138" y="120"/>
                  <a:pt x="138" y="120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18" y="74"/>
                  <a:pt x="118" y="74"/>
                  <a:pt x="118" y="74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3" y="90"/>
                  <a:pt x="134" y="93"/>
                  <a:pt x="136" y="96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37" y="93"/>
                  <a:pt x="139" y="90"/>
                  <a:pt x="140" y="87"/>
                </a:cubicBezTo>
                <a:cubicBezTo>
                  <a:pt x="147" y="74"/>
                  <a:pt x="147" y="74"/>
                  <a:pt x="147" y="74"/>
                </a:cubicBezTo>
                <a:cubicBezTo>
                  <a:pt x="153" y="74"/>
                  <a:pt x="153" y="74"/>
                  <a:pt x="153" y="74"/>
                </a:cubicBezTo>
                <a:lnTo>
                  <a:pt x="138" y="1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07"/>
          <p:cNvSpPr/>
          <p:nvPr/>
        </p:nvSpPr>
        <p:spPr bwMode="auto">
          <a:xfrm>
            <a:off x="9547570" y="2717800"/>
            <a:ext cx="487299" cy="142875"/>
          </a:xfrm>
          <a:custGeom>
            <a:avLst/>
            <a:gdLst>
              <a:gd name="T0" fmla="*/ 165 w 192"/>
              <a:gd name="T1" fmla="*/ 0 h 56"/>
              <a:gd name="T2" fmla="*/ 26 w 192"/>
              <a:gd name="T3" fmla="*/ 0 h 56"/>
              <a:gd name="T4" fmla="*/ 0 w 192"/>
              <a:gd name="T5" fmla="*/ 27 h 56"/>
              <a:gd name="T6" fmla="*/ 0 w 192"/>
              <a:gd name="T7" fmla="*/ 29 h 56"/>
              <a:gd name="T8" fmla="*/ 26 w 192"/>
              <a:gd name="T9" fmla="*/ 56 h 56"/>
              <a:gd name="T10" fmla="*/ 29 w 192"/>
              <a:gd name="T11" fmla="*/ 56 h 56"/>
              <a:gd name="T12" fmla="*/ 29 w 192"/>
              <a:gd name="T13" fmla="*/ 31 h 56"/>
              <a:gd name="T14" fmla="*/ 47 w 192"/>
              <a:gd name="T15" fmla="*/ 13 h 56"/>
              <a:gd name="T16" fmla="*/ 144 w 192"/>
              <a:gd name="T17" fmla="*/ 13 h 56"/>
              <a:gd name="T18" fmla="*/ 162 w 192"/>
              <a:gd name="T19" fmla="*/ 31 h 56"/>
              <a:gd name="T20" fmla="*/ 162 w 192"/>
              <a:gd name="T21" fmla="*/ 56 h 56"/>
              <a:gd name="T22" fmla="*/ 165 w 192"/>
              <a:gd name="T23" fmla="*/ 56 h 56"/>
              <a:gd name="T24" fmla="*/ 192 w 192"/>
              <a:gd name="T25" fmla="*/ 29 h 56"/>
              <a:gd name="T26" fmla="*/ 192 w 192"/>
              <a:gd name="T27" fmla="*/ 27 h 56"/>
              <a:gd name="T28" fmla="*/ 165 w 192"/>
              <a:gd name="T2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56">
                <a:moveTo>
                  <a:pt x="165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44"/>
                  <a:pt x="12" y="56"/>
                  <a:pt x="26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21"/>
                  <a:pt x="37" y="13"/>
                  <a:pt x="47" y="13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54" y="13"/>
                  <a:pt x="162" y="21"/>
                  <a:pt x="162" y="31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80" y="56"/>
                  <a:pt x="192" y="44"/>
                  <a:pt x="192" y="29"/>
                </a:cubicBezTo>
                <a:cubicBezTo>
                  <a:pt x="192" y="27"/>
                  <a:pt x="192" y="27"/>
                  <a:pt x="192" y="27"/>
                </a:cubicBezTo>
                <a:cubicBezTo>
                  <a:pt x="192" y="12"/>
                  <a:pt x="180" y="0"/>
                  <a:pt x="1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08"/>
          <p:cNvSpPr>
            <a:spLocks noEditPoints="1"/>
          </p:cNvSpPr>
          <p:nvPr/>
        </p:nvSpPr>
        <p:spPr bwMode="auto">
          <a:xfrm>
            <a:off x="9644395" y="2771775"/>
            <a:ext cx="293649" cy="425450"/>
          </a:xfrm>
          <a:custGeom>
            <a:avLst/>
            <a:gdLst>
              <a:gd name="T0" fmla="*/ 106 w 116"/>
              <a:gd name="T1" fmla="*/ 0 h 168"/>
              <a:gd name="T2" fmla="*/ 9 w 116"/>
              <a:gd name="T3" fmla="*/ 0 h 168"/>
              <a:gd name="T4" fmla="*/ 0 w 116"/>
              <a:gd name="T5" fmla="*/ 10 h 168"/>
              <a:gd name="T6" fmla="*/ 0 w 116"/>
              <a:gd name="T7" fmla="*/ 159 h 168"/>
              <a:gd name="T8" fmla="*/ 9 w 116"/>
              <a:gd name="T9" fmla="*/ 168 h 168"/>
              <a:gd name="T10" fmla="*/ 106 w 116"/>
              <a:gd name="T11" fmla="*/ 168 h 168"/>
              <a:gd name="T12" fmla="*/ 116 w 116"/>
              <a:gd name="T13" fmla="*/ 159 h 168"/>
              <a:gd name="T14" fmla="*/ 116 w 116"/>
              <a:gd name="T15" fmla="*/ 10 h 168"/>
              <a:gd name="T16" fmla="*/ 106 w 116"/>
              <a:gd name="T17" fmla="*/ 0 h 168"/>
              <a:gd name="T18" fmla="*/ 71 w 116"/>
              <a:gd name="T19" fmla="*/ 151 h 168"/>
              <a:gd name="T20" fmla="*/ 67 w 116"/>
              <a:gd name="T21" fmla="*/ 155 h 168"/>
              <a:gd name="T22" fmla="*/ 63 w 116"/>
              <a:gd name="T23" fmla="*/ 151 h 168"/>
              <a:gd name="T24" fmla="*/ 63 w 116"/>
              <a:gd name="T25" fmla="*/ 19 h 168"/>
              <a:gd name="T26" fmla="*/ 67 w 116"/>
              <a:gd name="T27" fmla="*/ 15 h 168"/>
              <a:gd name="T28" fmla="*/ 71 w 116"/>
              <a:gd name="T29" fmla="*/ 19 h 168"/>
              <a:gd name="T30" fmla="*/ 71 w 116"/>
              <a:gd name="T31" fmla="*/ 15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68">
                <a:moveTo>
                  <a:pt x="10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4"/>
                  <a:pt x="4" y="168"/>
                  <a:pt x="9" y="168"/>
                </a:cubicBezTo>
                <a:cubicBezTo>
                  <a:pt x="106" y="168"/>
                  <a:pt x="106" y="168"/>
                  <a:pt x="106" y="168"/>
                </a:cubicBezTo>
                <a:cubicBezTo>
                  <a:pt x="111" y="168"/>
                  <a:pt x="116" y="164"/>
                  <a:pt x="116" y="159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6" y="5"/>
                  <a:pt x="111" y="0"/>
                  <a:pt x="106" y="0"/>
                </a:cubicBezTo>
                <a:close/>
                <a:moveTo>
                  <a:pt x="71" y="151"/>
                </a:moveTo>
                <a:cubicBezTo>
                  <a:pt x="71" y="153"/>
                  <a:pt x="69" y="155"/>
                  <a:pt x="67" y="155"/>
                </a:cubicBezTo>
                <a:cubicBezTo>
                  <a:pt x="64" y="155"/>
                  <a:pt x="63" y="153"/>
                  <a:pt x="63" y="151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7"/>
                  <a:pt x="64" y="15"/>
                  <a:pt x="67" y="15"/>
                </a:cubicBezTo>
                <a:cubicBezTo>
                  <a:pt x="69" y="15"/>
                  <a:pt x="71" y="17"/>
                  <a:pt x="71" y="19"/>
                </a:cubicBezTo>
                <a:lnTo>
                  <a:pt x="71" y="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09"/>
          <p:cNvSpPr/>
          <p:nvPr/>
        </p:nvSpPr>
        <p:spPr bwMode="auto">
          <a:xfrm>
            <a:off x="10603120" y="2717800"/>
            <a:ext cx="487299" cy="142875"/>
          </a:xfrm>
          <a:custGeom>
            <a:avLst/>
            <a:gdLst>
              <a:gd name="T0" fmla="*/ 165 w 192"/>
              <a:gd name="T1" fmla="*/ 0 h 56"/>
              <a:gd name="T2" fmla="*/ 26 w 192"/>
              <a:gd name="T3" fmla="*/ 0 h 56"/>
              <a:gd name="T4" fmla="*/ 0 w 192"/>
              <a:gd name="T5" fmla="*/ 27 h 56"/>
              <a:gd name="T6" fmla="*/ 0 w 192"/>
              <a:gd name="T7" fmla="*/ 29 h 56"/>
              <a:gd name="T8" fmla="*/ 26 w 192"/>
              <a:gd name="T9" fmla="*/ 56 h 56"/>
              <a:gd name="T10" fmla="*/ 29 w 192"/>
              <a:gd name="T11" fmla="*/ 56 h 56"/>
              <a:gd name="T12" fmla="*/ 29 w 192"/>
              <a:gd name="T13" fmla="*/ 31 h 56"/>
              <a:gd name="T14" fmla="*/ 47 w 192"/>
              <a:gd name="T15" fmla="*/ 13 h 56"/>
              <a:gd name="T16" fmla="*/ 144 w 192"/>
              <a:gd name="T17" fmla="*/ 13 h 56"/>
              <a:gd name="T18" fmla="*/ 162 w 192"/>
              <a:gd name="T19" fmla="*/ 31 h 56"/>
              <a:gd name="T20" fmla="*/ 162 w 192"/>
              <a:gd name="T21" fmla="*/ 56 h 56"/>
              <a:gd name="T22" fmla="*/ 165 w 192"/>
              <a:gd name="T23" fmla="*/ 56 h 56"/>
              <a:gd name="T24" fmla="*/ 192 w 192"/>
              <a:gd name="T25" fmla="*/ 29 h 56"/>
              <a:gd name="T26" fmla="*/ 192 w 192"/>
              <a:gd name="T27" fmla="*/ 27 h 56"/>
              <a:gd name="T28" fmla="*/ 165 w 192"/>
              <a:gd name="T2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2" h="56">
                <a:moveTo>
                  <a:pt x="165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44"/>
                  <a:pt x="12" y="56"/>
                  <a:pt x="26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21"/>
                  <a:pt x="37" y="13"/>
                  <a:pt x="47" y="13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54" y="13"/>
                  <a:pt x="162" y="21"/>
                  <a:pt x="162" y="31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80" y="56"/>
                  <a:pt x="192" y="44"/>
                  <a:pt x="192" y="29"/>
                </a:cubicBezTo>
                <a:cubicBezTo>
                  <a:pt x="192" y="27"/>
                  <a:pt x="192" y="27"/>
                  <a:pt x="192" y="27"/>
                </a:cubicBezTo>
                <a:cubicBezTo>
                  <a:pt x="192" y="12"/>
                  <a:pt x="180" y="0"/>
                  <a:pt x="1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110"/>
          <p:cNvSpPr>
            <a:spLocks noChangeArrowheads="1"/>
          </p:cNvSpPr>
          <p:nvPr/>
        </p:nvSpPr>
        <p:spPr bwMode="auto">
          <a:xfrm>
            <a:off x="10784071" y="2806700"/>
            <a:ext cx="123809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11"/>
          <p:cNvSpPr>
            <a:spLocks noEditPoints="1"/>
          </p:cNvSpPr>
          <p:nvPr/>
        </p:nvSpPr>
        <p:spPr bwMode="auto">
          <a:xfrm>
            <a:off x="10699945" y="2771775"/>
            <a:ext cx="295237" cy="425450"/>
          </a:xfrm>
          <a:custGeom>
            <a:avLst/>
            <a:gdLst>
              <a:gd name="T0" fmla="*/ 106 w 116"/>
              <a:gd name="T1" fmla="*/ 0 h 168"/>
              <a:gd name="T2" fmla="*/ 9 w 116"/>
              <a:gd name="T3" fmla="*/ 0 h 168"/>
              <a:gd name="T4" fmla="*/ 0 w 116"/>
              <a:gd name="T5" fmla="*/ 10 h 168"/>
              <a:gd name="T6" fmla="*/ 0 w 116"/>
              <a:gd name="T7" fmla="*/ 159 h 168"/>
              <a:gd name="T8" fmla="*/ 9 w 116"/>
              <a:gd name="T9" fmla="*/ 168 h 168"/>
              <a:gd name="T10" fmla="*/ 106 w 116"/>
              <a:gd name="T11" fmla="*/ 168 h 168"/>
              <a:gd name="T12" fmla="*/ 116 w 116"/>
              <a:gd name="T13" fmla="*/ 159 h 168"/>
              <a:gd name="T14" fmla="*/ 116 w 116"/>
              <a:gd name="T15" fmla="*/ 10 h 168"/>
              <a:gd name="T16" fmla="*/ 106 w 116"/>
              <a:gd name="T17" fmla="*/ 0 h 168"/>
              <a:gd name="T18" fmla="*/ 58 w 116"/>
              <a:gd name="T19" fmla="*/ 71 h 168"/>
              <a:gd name="T20" fmla="*/ 25 w 116"/>
              <a:gd name="T21" fmla="*/ 38 h 168"/>
              <a:gd name="T22" fmla="*/ 58 w 116"/>
              <a:gd name="T23" fmla="*/ 6 h 168"/>
              <a:gd name="T24" fmla="*/ 90 w 116"/>
              <a:gd name="T25" fmla="*/ 38 h 168"/>
              <a:gd name="T26" fmla="*/ 58 w 116"/>
              <a:gd name="T27" fmla="*/ 7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168">
                <a:moveTo>
                  <a:pt x="10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4"/>
                  <a:pt x="4" y="168"/>
                  <a:pt x="9" y="168"/>
                </a:cubicBezTo>
                <a:cubicBezTo>
                  <a:pt x="106" y="168"/>
                  <a:pt x="106" y="168"/>
                  <a:pt x="106" y="168"/>
                </a:cubicBezTo>
                <a:cubicBezTo>
                  <a:pt x="111" y="168"/>
                  <a:pt x="116" y="164"/>
                  <a:pt x="116" y="159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6" y="5"/>
                  <a:pt x="111" y="0"/>
                  <a:pt x="106" y="0"/>
                </a:cubicBezTo>
                <a:close/>
                <a:moveTo>
                  <a:pt x="58" y="71"/>
                </a:moveTo>
                <a:cubicBezTo>
                  <a:pt x="40" y="71"/>
                  <a:pt x="25" y="56"/>
                  <a:pt x="25" y="38"/>
                </a:cubicBezTo>
                <a:cubicBezTo>
                  <a:pt x="25" y="20"/>
                  <a:pt x="40" y="6"/>
                  <a:pt x="58" y="6"/>
                </a:cubicBezTo>
                <a:cubicBezTo>
                  <a:pt x="76" y="6"/>
                  <a:pt x="90" y="20"/>
                  <a:pt x="90" y="38"/>
                </a:cubicBezTo>
                <a:cubicBezTo>
                  <a:pt x="90" y="56"/>
                  <a:pt x="76" y="71"/>
                  <a:pt x="58" y="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12"/>
          <p:cNvSpPr/>
          <p:nvPr/>
        </p:nvSpPr>
        <p:spPr bwMode="auto">
          <a:xfrm>
            <a:off x="10703119" y="3932238"/>
            <a:ext cx="152380" cy="111125"/>
          </a:xfrm>
          <a:custGeom>
            <a:avLst/>
            <a:gdLst>
              <a:gd name="T0" fmla="*/ 54 w 60"/>
              <a:gd name="T1" fmla="*/ 43 h 44"/>
              <a:gd name="T2" fmla="*/ 56 w 60"/>
              <a:gd name="T3" fmla="*/ 44 h 44"/>
              <a:gd name="T4" fmla="*/ 59 w 60"/>
              <a:gd name="T5" fmla="*/ 42 h 44"/>
              <a:gd name="T6" fmla="*/ 58 w 60"/>
              <a:gd name="T7" fmla="*/ 37 h 44"/>
              <a:gd name="T8" fmla="*/ 7 w 60"/>
              <a:gd name="T9" fmla="*/ 1 h 44"/>
              <a:gd name="T10" fmla="*/ 1 w 60"/>
              <a:gd name="T11" fmla="*/ 2 h 44"/>
              <a:gd name="T12" fmla="*/ 2 w 60"/>
              <a:gd name="T13" fmla="*/ 8 h 44"/>
              <a:gd name="T14" fmla="*/ 54 w 60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4">
                <a:moveTo>
                  <a:pt x="54" y="43"/>
                </a:moveTo>
                <a:cubicBezTo>
                  <a:pt x="54" y="44"/>
                  <a:pt x="55" y="44"/>
                  <a:pt x="56" y="44"/>
                </a:cubicBezTo>
                <a:cubicBezTo>
                  <a:pt x="57" y="44"/>
                  <a:pt x="58" y="43"/>
                  <a:pt x="59" y="42"/>
                </a:cubicBezTo>
                <a:cubicBezTo>
                  <a:pt x="60" y="40"/>
                  <a:pt x="60" y="38"/>
                  <a:pt x="58" y="37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1" y="2"/>
                </a:cubicBezTo>
                <a:cubicBezTo>
                  <a:pt x="0" y="4"/>
                  <a:pt x="1" y="7"/>
                  <a:pt x="2" y="8"/>
                </a:cubicBezTo>
                <a:lnTo>
                  <a:pt x="54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13"/>
          <p:cNvSpPr/>
          <p:nvPr/>
        </p:nvSpPr>
        <p:spPr bwMode="auto">
          <a:xfrm>
            <a:off x="10609469" y="3967163"/>
            <a:ext cx="407934" cy="142875"/>
          </a:xfrm>
          <a:custGeom>
            <a:avLst/>
            <a:gdLst>
              <a:gd name="T0" fmla="*/ 155 w 161"/>
              <a:gd name="T1" fmla="*/ 17 h 56"/>
              <a:gd name="T2" fmla="*/ 88 w 161"/>
              <a:gd name="T3" fmla="*/ 47 h 56"/>
              <a:gd name="T4" fmla="*/ 23 w 161"/>
              <a:gd name="T5" fmla="*/ 1 h 56"/>
              <a:gd name="T6" fmla="*/ 21 w 161"/>
              <a:gd name="T7" fmla="*/ 0 h 56"/>
              <a:gd name="T8" fmla="*/ 4 w 161"/>
              <a:gd name="T9" fmla="*/ 0 h 56"/>
              <a:gd name="T10" fmla="*/ 0 w 161"/>
              <a:gd name="T11" fmla="*/ 4 h 56"/>
              <a:gd name="T12" fmla="*/ 4 w 161"/>
              <a:gd name="T13" fmla="*/ 8 h 56"/>
              <a:gd name="T14" fmla="*/ 20 w 161"/>
              <a:gd name="T15" fmla="*/ 8 h 56"/>
              <a:gd name="T16" fmla="*/ 85 w 161"/>
              <a:gd name="T17" fmla="*/ 55 h 56"/>
              <a:gd name="T18" fmla="*/ 87 w 161"/>
              <a:gd name="T19" fmla="*/ 56 h 56"/>
              <a:gd name="T20" fmla="*/ 89 w 161"/>
              <a:gd name="T21" fmla="*/ 55 h 56"/>
              <a:gd name="T22" fmla="*/ 158 w 161"/>
              <a:gd name="T23" fmla="*/ 24 h 56"/>
              <a:gd name="T24" fmla="*/ 160 w 161"/>
              <a:gd name="T25" fmla="*/ 19 h 56"/>
              <a:gd name="T26" fmla="*/ 155 w 161"/>
              <a:gd name="T27" fmla="*/ 1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" h="56">
                <a:moveTo>
                  <a:pt x="155" y="17"/>
                </a:moveTo>
                <a:cubicBezTo>
                  <a:pt x="88" y="47"/>
                  <a:pt x="88" y="47"/>
                  <a:pt x="88" y="47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1"/>
                  <a:pt x="22" y="0"/>
                  <a:pt x="2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85" y="55"/>
                  <a:pt x="85" y="55"/>
                  <a:pt x="85" y="55"/>
                </a:cubicBezTo>
                <a:cubicBezTo>
                  <a:pt x="86" y="56"/>
                  <a:pt x="87" y="56"/>
                  <a:pt x="87" y="56"/>
                </a:cubicBezTo>
                <a:cubicBezTo>
                  <a:pt x="88" y="56"/>
                  <a:pt x="88" y="56"/>
                  <a:pt x="89" y="55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60" y="23"/>
                  <a:pt x="161" y="21"/>
                  <a:pt x="160" y="19"/>
                </a:cubicBezTo>
                <a:cubicBezTo>
                  <a:pt x="160" y="17"/>
                  <a:pt x="157" y="16"/>
                  <a:pt x="155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14"/>
          <p:cNvSpPr/>
          <p:nvPr/>
        </p:nvSpPr>
        <p:spPr bwMode="auto">
          <a:xfrm>
            <a:off x="10745976" y="3776663"/>
            <a:ext cx="134920" cy="134938"/>
          </a:xfrm>
          <a:custGeom>
            <a:avLst/>
            <a:gdLst>
              <a:gd name="T0" fmla="*/ 24 w 53"/>
              <a:gd name="T1" fmla="*/ 53 h 53"/>
              <a:gd name="T2" fmla="*/ 26 w 53"/>
              <a:gd name="T3" fmla="*/ 53 h 53"/>
              <a:gd name="T4" fmla="*/ 52 w 53"/>
              <a:gd name="T5" fmla="*/ 29 h 53"/>
              <a:gd name="T6" fmla="*/ 28 w 53"/>
              <a:gd name="T7" fmla="*/ 2 h 53"/>
              <a:gd name="T8" fmla="*/ 1 w 53"/>
              <a:gd name="T9" fmla="*/ 25 h 53"/>
              <a:gd name="T10" fmla="*/ 24 w 53"/>
              <a:gd name="T11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53">
                <a:moveTo>
                  <a:pt x="24" y="53"/>
                </a:moveTo>
                <a:cubicBezTo>
                  <a:pt x="25" y="53"/>
                  <a:pt x="25" y="53"/>
                  <a:pt x="26" y="53"/>
                </a:cubicBezTo>
                <a:cubicBezTo>
                  <a:pt x="39" y="53"/>
                  <a:pt x="51" y="42"/>
                  <a:pt x="52" y="29"/>
                </a:cubicBezTo>
                <a:cubicBezTo>
                  <a:pt x="53" y="15"/>
                  <a:pt x="42" y="3"/>
                  <a:pt x="28" y="2"/>
                </a:cubicBezTo>
                <a:cubicBezTo>
                  <a:pt x="14" y="0"/>
                  <a:pt x="2" y="11"/>
                  <a:pt x="1" y="25"/>
                </a:cubicBezTo>
                <a:cubicBezTo>
                  <a:pt x="0" y="39"/>
                  <a:pt x="10" y="51"/>
                  <a:pt x="24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15"/>
          <p:cNvSpPr/>
          <p:nvPr/>
        </p:nvSpPr>
        <p:spPr bwMode="auto">
          <a:xfrm>
            <a:off x="10944388" y="3794125"/>
            <a:ext cx="131745" cy="133350"/>
          </a:xfrm>
          <a:custGeom>
            <a:avLst/>
            <a:gdLst>
              <a:gd name="T0" fmla="*/ 46 w 52"/>
              <a:gd name="T1" fmla="*/ 10 h 52"/>
              <a:gd name="T2" fmla="*/ 28 w 52"/>
              <a:gd name="T3" fmla="*/ 1 h 52"/>
              <a:gd name="T4" fmla="*/ 1 w 52"/>
              <a:gd name="T5" fmla="*/ 25 h 52"/>
              <a:gd name="T6" fmla="*/ 7 w 52"/>
              <a:gd name="T7" fmla="*/ 43 h 52"/>
              <a:gd name="T8" fmla="*/ 24 w 52"/>
              <a:gd name="T9" fmla="*/ 52 h 52"/>
              <a:gd name="T10" fmla="*/ 26 w 52"/>
              <a:gd name="T11" fmla="*/ 52 h 52"/>
              <a:gd name="T12" fmla="*/ 52 w 52"/>
              <a:gd name="T13" fmla="*/ 29 h 52"/>
              <a:gd name="T14" fmla="*/ 46 w 52"/>
              <a:gd name="T15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2">
                <a:moveTo>
                  <a:pt x="46" y="10"/>
                </a:moveTo>
                <a:cubicBezTo>
                  <a:pt x="41" y="5"/>
                  <a:pt x="35" y="2"/>
                  <a:pt x="28" y="1"/>
                </a:cubicBezTo>
                <a:cubicBezTo>
                  <a:pt x="14" y="0"/>
                  <a:pt x="2" y="11"/>
                  <a:pt x="1" y="25"/>
                </a:cubicBezTo>
                <a:cubicBezTo>
                  <a:pt x="0" y="31"/>
                  <a:pt x="2" y="38"/>
                  <a:pt x="7" y="43"/>
                </a:cubicBezTo>
                <a:cubicBezTo>
                  <a:pt x="11" y="48"/>
                  <a:pt x="17" y="52"/>
                  <a:pt x="24" y="52"/>
                </a:cubicBezTo>
                <a:cubicBezTo>
                  <a:pt x="25" y="52"/>
                  <a:pt x="26" y="52"/>
                  <a:pt x="26" y="52"/>
                </a:cubicBezTo>
                <a:cubicBezTo>
                  <a:pt x="39" y="52"/>
                  <a:pt x="51" y="42"/>
                  <a:pt x="52" y="29"/>
                </a:cubicBezTo>
                <a:cubicBezTo>
                  <a:pt x="52" y="22"/>
                  <a:pt x="50" y="15"/>
                  <a:pt x="46" y="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16"/>
          <p:cNvSpPr/>
          <p:nvPr/>
        </p:nvSpPr>
        <p:spPr bwMode="auto">
          <a:xfrm>
            <a:off x="10860261" y="3619500"/>
            <a:ext cx="131745" cy="131763"/>
          </a:xfrm>
          <a:custGeom>
            <a:avLst/>
            <a:gdLst>
              <a:gd name="T0" fmla="*/ 24 w 52"/>
              <a:gd name="T1" fmla="*/ 52 h 52"/>
              <a:gd name="T2" fmla="*/ 26 w 52"/>
              <a:gd name="T3" fmla="*/ 52 h 52"/>
              <a:gd name="T4" fmla="*/ 52 w 52"/>
              <a:gd name="T5" fmla="*/ 29 h 52"/>
              <a:gd name="T6" fmla="*/ 46 w 52"/>
              <a:gd name="T7" fmla="*/ 10 h 52"/>
              <a:gd name="T8" fmla="*/ 29 w 52"/>
              <a:gd name="T9" fmla="*/ 1 h 52"/>
              <a:gd name="T10" fmla="*/ 1 w 52"/>
              <a:gd name="T11" fmla="*/ 24 h 52"/>
              <a:gd name="T12" fmla="*/ 7 w 52"/>
              <a:gd name="T13" fmla="*/ 43 h 52"/>
              <a:gd name="T14" fmla="*/ 24 w 52"/>
              <a:gd name="T1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2">
                <a:moveTo>
                  <a:pt x="24" y="52"/>
                </a:moveTo>
                <a:cubicBezTo>
                  <a:pt x="25" y="52"/>
                  <a:pt x="26" y="52"/>
                  <a:pt x="26" y="52"/>
                </a:cubicBezTo>
                <a:cubicBezTo>
                  <a:pt x="40" y="52"/>
                  <a:pt x="51" y="42"/>
                  <a:pt x="52" y="29"/>
                </a:cubicBezTo>
                <a:cubicBezTo>
                  <a:pt x="52" y="22"/>
                  <a:pt x="50" y="15"/>
                  <a:pt x="46" y="10"/>
                </a:cubicBezTo>
                <a:cubicBezTo>
                  <a:pt x="42" y="5"/>
                  <a:pt x="35" y="1"/>
                  <a:pt x="29" y="1"/>
                </a:cubicBezTo>
                <a:cubicBezTo>
                  <a:pt x="15" y="0"/>
                  <a:pt x="2" y="10"/>
                  <a:pt x="1" y="24"/>
                </a:cubicBezTo>
                <a:cubicBezTo>
                  <a:pt x="0" y="31"/>
                  <a:pt x="2" y="38"/>
                  <a:pt x="7" y="43"/>
                </a:cubicBezTo>
                <a:cubicBezTo>
                  <a:pt x="11" y="48"/>
                  <a:pt x="17" y="51"/>
                  <a:pt x="24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17"/>
          <p:cNvSpPr>
            <a:spLocks noEditPoints="1"/>
          </p:cNvSpPr>
          <p:nvPr/>
        </p:nvSpPr>
        <p:spPr bwMode="auto">
          <a:xfrm>
            <a:off x="9547570" y="5681663"/>
            <a:ext cx="487299" cy="258763"/>
          </a:xfrm>
          <a:custGeom>
            <a:avLst/>
            <a:gdLst>
              <a:gd name="T0" fmla="*/ 186 w 192"/>
              <a:gd name="T1" fmla="*/ 0 h 102"/>
              <a:gd name="T2" fmla="*/ 5 w 192"/>
              <a:gd name="T3" fmla="*/ 0 h 102"/>
              <a:gd name="T4" fmla="*/ 0 w 192"/>
              <a:gd name="T5" fmla="*/ 5 h 102"/>
              <a:gd name="T6" fmla="*/ 0 w 192"/>
              <a:gd name="T7" fmla="*/ 97 h 102"/>
              <a:gd name="T8" fmla="*/ 5 w 192"/>
              <a:gd name="T9" fmla="*/ 102 h 102"/>
              <a:gd name="T10" fmla="*/ 186 w 192"/>
              <a:gd name="T11" fmla="*/ 102 h 102"/>
              <a:gd name="T12" fmla="*/ 192 w 192"/>
              <a:gd name="T13" fmla="*/ 97 h 102"/>
              <a:gd name="T14" fmla="*/ 192 w 192"/>
              <a:gd name="T15" fmla="*/ 5 h 102"/>
              <a:gd name="T16" fmla="*/ 186 w 192"/>
              <a:gd name="T17" fmla="*/ 0 h 102"/>
              <a:gd name="T18" fmla="*/ 31 w 192"/>
              <a:gd name="T19" fmla="*/ 59 h 102"/>
              <a:gd name="T20" fmla="*/ 23 w 192"/>
              <a:gd name="T21" fmla="*/ 51 h 102"/>
              <a:gd name="T22" fmla="*/ 31 w 192"/>
              <a:gd name="T23" fmla="*/ 43 h 102"/>
              <a:gd name="T24" fmla="*/ 39 w 192"/>
              <a:gd name="T25" fmla="*/ 51 h 102"/>
              <a:gd name="T26" fmla="*/ 31 w 192"/>
              <a:gd name="T27" fmla="*/ 59 h 102"/>
              <a:gd name="T28" fmla="*/ 96 w 192"/>
              <a:gd name="T29" fmla="*/ 79 h 102"/>
              <a:gd name="T30" fmla="*/ 68 w 192"/>
              <a:gd name="T31" fmla="*/ 51 h 102"/>
              <a:gd name="T32" fmla="*/ 96 w 192"/>
              <a:gd name="T33" fmla="*/ 23 h 102"/>
              <a:gd name="T34" fmla="*/ 123 w 192"/>
              <a:gd name="T35" fmla="*/ 51 h 102"/>
              <a:gd name="T36" fmla="*/ 96 w 192"/>
              <a:gd name="T37" fmla="*/ 79 h 102"/>
              <a:gd name="T38" fmla="*/ 160 w 192"/>
              <a:gd name="T39" fmla="*/ 59 h 102"/>
              <a:gd name="T40" fmla="*/ 152 w 192"/>
              <a:gd name="T41" fmla="*/ 51 h 102"/>
              <a:gd name="T42" fmla="*/ 160 w 192"/>
              <a:gd name="T43" fmla="*/ 43 h 102"/>
              <a:gd name="T44" fmla="*/ 168 w 192"/>
              <a:gd name="T45" fmla="*/ 51 h 102"/>
              <a:gd name="T46" fmla="*/ 160 w 192"/>
              <a:gd name="T47" fmla="*/ 5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" h="102">
                <a:moveTo>
                  <a:pt x="186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9"/>
                  <a:pt x="2" y="102"/>
                  <a:pt x="5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9" y="102"/>
                  <a:pt x="192" y="99"/>
                  <a:pt x="192" y="9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2" y="3"/>
                  <a:pt x="189" y="0"/>
                  <a:pt x="186" y="0"/>
                </a:cubicBezTo>
                <a:close/>
                <a:moveTo>
                  <a:pt x="31" y="59"/>
                </a:moveTo>
                <a:cubicBezTo>
                  <a:pt x="26" y="59"/>
                  <a:pt x="23" y="55"/>
                  <a:pt x="23" y="51"/>
                </a:cubicBezTo>
                <a:cubicBezTo>
                  <a:pt x="23" y="47"/>
                  <a:pt x="26" y="43"/>
                  <a:pt x="31" y="43"/>
                </a:cubicBezTo>
                <a:cubicBezTo>
                  <a:pt x="35" y="43"/>
                  <a:pt x="39" y="47"/>
                  <a:pt x="39" y="51"/>
                </a:cubicBezTo>
                <a:cubicBezTo>
                  <a:pt x="39" y="55"/>
                  <a:pt x="35" y="59"/>
                  <a:pt x="31" y="59"/>
                </a:cubicBezTo>
                <a:close/>
                <a:moveTo>
                  <a:pt x="96" y="79"/>
                </a:moveTo>
                <a:cubicBezTo>
                  <a:pt x="80" y="79"/>
                  <a:pt x="68" y="66"/>
                  <a:pt x="68" y="51"/>
                </a:cubicBezTo>
                <a:cubicBezTo>
                  <a:pt x="68" y="36"/>
                  <a:pt x="80" y="23"/>
                  <a:pt x="96" y="23"/>
                </a:cubicBezTo>
                <a:cubicBezTo>
                  <a:pt x="111" y="23"/>
                  <a:pt x="123" y="36"/>
                  <a:pt x="123" y="51"/>
                </a:cubicBezTo>
                <a:cubicBezTo>
                  <a:pt x="123" y="66"/>
                  <a:pt x="111" y="79"/>
                  <a:pt x="96" y="79"/>
                </a:cubicBezTo>
                <a:close/>
                <a:moveTo>
                  <a:pt x="160" y="59"/>
                </a:moveTo>
                <a:cubicBezTo>
                  <a:pt x="156" y="59"/>
                  <a:pt x="152" y="55"/>
                  <a:pt x="152" y="51"/>
                </a:cubicBezTo>
                <a:cubicBezTo>
                  <a:pt x="152" y="47"/>
                  <a:pt x="156" y="43"/>
                  <a:pt x="160" y="43"/>
                </a:cubicBezTo>
                <a:cubicBezTo>
                  <a:pt x="165" y="43"/>
                  <a:pt x="168" y="47"/>
                  <a:pt x="168" y="51"/>
                </a:cubicBezTo>
                <a:cubicBezTo>
                  <a:pt x="168" y="55"/>
                  <a:pt x="165" y="59"/>
                  <a:pt x="160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18"/>
          <p:cNvSpPr/>
          <p:nvPr/>
        </p:nvSpPr>
        <p:spPr bwMode="auto">
          <a:xfrm>
            <a:off x="10796770" y="5694363"/>
            <a:ext cx="98412" cy="76200"/>
          </a:xfrm>
          <a:custGeom>
            <a:avLst/>
            <a:gdLst>
              <a:gd name="T0" fmla="*/ 19 w 39"/>
              <a:gd name="T1" fmla="*/ 0 h 30"/>
              <a:gd name="T2" fmla="*/ 0 w 39"/>
              <a:gd name="T3" fmla="*/ 14 h 30"/>
              <a:gd name="T4" fmla="*/ 4 w 39"/>
              <a:gd name="T5" fmla="*/ 23 h 30"/>
              <a:gd name="T6" fmla="*/ 19 w 39"/>
              <a:gd name="T7" fmla="*/ 30 h 30"/>
              <a:gd name="T8" fmla="*/ 35 w 39"/>
              <a:gd name="T9" fmla="*/ 23 h 30"/>
              <a:gd name="T10" fmla="*/ 38 w 39"/>
              <a:gd name="T11" fmla="*/ 14 h 30"/>
              <a:gd name="T12" fmla="*/ 19 w 39"/>
              <a:gd name="T1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0">
                <a:moveTo>
                  <a:pt x="19" y="0"/>
                </a:moveTo>
                <a:cubicBezTo>
                  <a:pt x="9" y="0"/>
                  <a:pt x="1" y="6"/>
                  <a:pt x="0" y="14"/>
                </a:cubicBezTo>
                <a:cubicBezTo>
                  <a:pt x="0" y="17"/>
                  <a:pt x="1" y="20"/>
                  <a:pt x="4" y="23"/>
                </a:cubicBezTo>
                <a:cubicBezTo>
                  <a:pt x="7" y="27"/>
                  <a:pt x="13" y="30"/>
                  <a:pt x="19" y="30"/>
                </a:cubicBezTo>
                <a:cubicBezTo>
                  <a:pt x="26" y="30"/>
                  <a:pt x="31" y="27"/>
                  <a:pt x="35" y="23"/>
                </a:cubicBezTo>
                <a:cubicBezTo>
                  <a:pt x="37" y="21"/>
                  <a:pt x="39" y="18"/>
                  <a:pt x="38" y="14"/>
                </a:cubicBezTo>
                <a:cubicBezTo>
                  <a:pt x="37" y="6"/>
                  <a:pt x="29" y="0"/>
                  <a:pt x="1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19"/>
          <p:cNvSpPr>
            <a:spLocks noEditPoints="1"/>
          </p:cNvSpPr>
          <p:nvPr/>
        </p:nvSpPr>
        <p:spPr bwMode="auto">
          <a:xfrm>
            <a:off x="10601533" y="5635625"/>
            <a:ext cx="488886" cy="193675"/>
          </a:xfrm>
          <a:custGeom>
            <a:avLst/>
            <a:gdLst>
              <a:gd name="T0" fmla="*/ 192 w 193"/>
              <a:gd name="T1" fmla="*/ 67 h 76"/>
              <a:gd name="T2" fmla="*/ 168 w 193"/>
              <a:gd name="T3" fmla="*/ 6 h 76"/>
              <a:gd name="T4" fmla="*/ 159 w 193"/>
              <a:gd name="T5" fmla="*/ 0 h 76"/>
              <a:gd name="T6" fmla="*/ 32 w 193"/>
              <a:gd name="T7" fmla="*/ 0 h 76"/>
              <a:gd name="T8" fmla="*/ 23 w 193"/>
              <a:gd name="T9" fmla="*/ 7 h 76"/>
              <a:gd name="T10" fmla="*/ 1 w 193"/>
              <a:gd name="T11" fmla="*/ 67 h 76"/>
              <a:gd name="T12" fmla="*/ 2 w 193"/>
              <a:gd name="T13" fmla="*/ 73 h 76"/>
              <a:gd name="T14" fmla="*/ 7 w 193"/>
              <a:gd name="T15" fmla="*/ 76 h 76"/>
              <a:gd name="T16" fmla="*/ 186 w 193"/>
              <a:gd name="T17" fmla="*/ 76 h 76"/>
              <a:gd name="T18" fmla="*/ 191 w 193"/>
              <a:gd name="T19" fmla="*/ 73 h 76"/>
              <a:gd name="T20" fmla="*/ 192 w 193"/>
              <a:gd name="T21" fmla="*/ 67 h 76"/>
              <a:gd name="T22" fmla="*/ 49 w 193"/>
              <a:gd name="T23" fmla="*/ 33 h 76"/>
              <a:gd name="T24" fmla="*/ 41 w 193"/>
              <a:gd name="T25" fmla="*/ 38 h 76"/>
              <a:gd name="T26" fmla="*/ 36 w 193"/>
              <a:gd name="T27" fmla="*/ 33 h 76"/>
              <a:gd name="T28" fmla="*/ 44 w 193"/>
              <a:gd name="T29" fmla="*/ 27 h 76"/>
              <a:gd name="T30" fmla="*/ 49 w 193"/>
              <a:gd name="T31" fmla="*/ 33 h 76"/>
              <a:gd name="T32" fmla="*/ 118 w 193"/>
              <a:gd name="T33" fmla="*/ 52 h 76"/>
              <a:gd name="T34" fmla="*/ 96 w 193"/>
              <a:gd name="T35" fmla="*/ 61 h 76"/>
              <a:gd name="T36" fmla="*/ 75 w 193"/>
              <a:gd name="T37" fmla="*/ 52 h 76"/>
              <a:gd name="T38" fmla="*/ 69 w 193"/>
              <a:gd name="T39" fmla="*/ 36 h 76"/>
              <a:gd name="T40" fmla="*/ 96 w 193"/>
              <a:gd name="T41" fmla="*/ 15 h 76"/>
              <a:gd name="T42" fmla="*/ 123 w 193"/>
              <a:gd name="T43" fmla="*/ 36 h 76"/>
              <a:gd name="T44" fmla="*/ 118 w 193"/>
              <a:gd name="T45" fmla="*/ 52 h 76"/>
              <a:gd name="T46" fmla="*/ 151 w 193"/>
              <a:gd name="T47" fmla="*/ 38 h 76"/>
              <a:gd name="T48" fmla="*/ 143 w 193"/>
              <a:gd name="T49" fmla="*/ 33 h 76"/>
              <a:gd name="T50" fmla="*/ 148 w 193"/>
              <a:gd name="T51" fmla="*/ 27 h 76"/>
              <a:gd name="T52" fmla="*/ 156 w 193"/>
              <a:gd name="T53" fmla="*/ 33 h 76"/>
              <a:gd name="T54" fmla="*/ 151 w 193"/>
              <a:gd name="T55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3" h="76">
                <a:moveTo>
                  <a:pt x="192" y="67"/>
                </a:moveTo>
                <a:cubicBezTo>
                  <a:pt x="168" y="6"/>
                  <a:pt x="168" y="6"/>
                  <a:pt x="168" y="6"/>
                </a:cubicBezTo>
                <a:cubicBezTo>
                  <a:pt x="167" y="3"/>
                  <a:pt x="163" y="0"/>
                  <a:pt x="15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5" y="3"/>
                  <a:pt x="23" y="7"/>
                </a:cubicBezTo>
                <a:cubicBezTo>
                  <a:pt x="1" y="67"/>
                  <a:pt x="1" y="67"/>
                  <a:pt x="1" y="67"/>
                </a:cubicBezTo>
                <a:cubicBezTo>
                  <a:pt x="0" y="69"/>
                  <a:pt x="0" y="71"/>
                  <a:pt x="2" y="73"/>
                </a:cubicBezTo>
                <a:cubicBezTo>
                  <a:pt x="3" y="75"/>
                  <a:pt x="5" y="76"/>
                  <a:pt x="7" y="76"/>
                </a:cubicBezTo>
                <a:cubicBezTo>
                  <a:pt x="186" y="76"/>
                  <a:pt x="186" y="76"/>
                  <a:pt x="186" y="76"/>
                </a:cubicBezTo>
                <a:cubicBezTo>
                  <a:pt x="188" y="76"/>
                  <a:pt x="190" y="75"/>
                  <a:pt x="191" y="73"/>
                </a:cubicBezTo>
                <a:cubicBezTo>
                  <a:pt x="193" y="71"/>
                  <a:pt x="193" y="69"/>
                  <a:pt x="192" y="67"/>
                </a:cubicBezTo>
                <a:close/>
                <a:moveTo>
                  <a:pt x="49" y="33"/>
                </a:moveTo>
                <a:cubicBezTo>
                  <a:pt x="49" y="36"/>
                  <a:pt x="45" y="38"/>
                  <a:pt x="41" y="38"/>
                </a:cubicBezTo>
                <a:cubicBezTo>
                  <a:pt x="38" y="38"/>
                  <a:pt x="35" y="36"/>
                  <a:pt x="36" y="33"/>
                </a:cubicBezTo>
                <a:cubicBezTo>
                  <a:pt x="37" y="30"/>
                  <a:pt x="40" y="27"/>
                  <a:pt x="44" y="27"/>
                </a:cubicBezTo>
                <a:cubicBezTo>
                  <a:pt x="48" y="27"/>
                  <a:pt x="50" y="30"/>
                  <a:pt x="49" y="33"/>
                </a:cubicBezTo>
                <a:close/>
                <a:moveTo>
                  <a:pt x="118" y="52"/>
                </a:moveTo>
                <a:cubicBezTo>
                  <a:pt x="113" y="57"/>
                  <a:pt x="105" y="61"/>
                  <a:pt x="96" y="61"/>
                </a:cubicBezTo>
                <a:cubicBezTo>
                  <a:pt x="88" y="61"/>
                  <a:pt x="80" y="57"/>
                  <a:pt x="75" y="52"/>
                </a:cubicBezTo>
                <a:cubicBezTo>
                  <a:pt x="71" y="47"/>
                  <a:pt x="69" y="42"/>
                  <a:pt x="69" y="36"/>
                </a:cubicBezTo>
                <a:cubicBezTo>
                  <a:pt x="70" y="24"/>
                  <a:pt x="82" y="15"/>
                  <a:pt x="96" y="15"/>
                </a:cubicBezTo>
                <a:cubicBezTo>
                  <a:pt x="110" y="15"/>
                  <a:pt x="121" y="24"/>
                  <a:pt x="123" y="36"/>
                </a:cubicBezTo>
                <a:cubicBezTo>
                  <a:pt x="124" y="41"/>
                  <a:pt x="122" y="47"/>
                  <a:pt x="118" y="52"/>
                </a:cubicBezTo>
                <a:close/>
                <a:moveTo>
                  <a:pt x="151" y="38"/>
                </a:moveTo>
                <a:cubicBezTo>
                  <a:pt x="147" y="38"/>
                  <a:pt x="143" y="36"/>
                  <a:pt x="143" y="33"/>
                </a:cubicBezTo>
                <a:cubicBezTo>
                  <a:pt x="142" y="30"/>
                  <a:pt x="144" y="27"/>
                  <a:pt x="148" y="27"/>
                </a:cubicBezTo>
                <a:cubicBezTo>
                  <a:pt x="151" y="27"/>
                  <a:pt x="155" y="30"/>
                  <a:pt x="156" y="33"/>
                </a:cubicBezTo>
                <a:cubicBezTo>
                  <a:pt x="157" y="36"/>
                  <a:pt x="155" y="38"/>
                  <a:pt x="151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20"/>
          <p:cNvSpPr/>
          <p:nvPr/>
        </p:nvSpPr>
        <p:spPr bwMode="auto">
          <a:xfrm>
            <a:off x="10615818" y="5859463"/>
            <a:ext cx="460315" cy="20638"/>
          </a:xfrm>
          <a:custGeom>
            <a:avLst/>
            <a:gdLst>
              <a:gd name="T0" fmla="*/ 177 w 181"/>
              <a:gd name="T1" fmla="*/ 0 h 8"/>
              <a:gd name="T2" fmla="*/ 4 w 181"/>
              <a:gd name="T3" fmla="*/ 0 h 8"/>
              <a:gd name="T4" fmla="*/ 0 w 181"/>
              <a:gd name="T5" fmla="*/ 4 h 8"/>
              <a:gd name="T6" fmla="*/ 4 w 181"/>
              <a:gd name="T7" fmla="*/ 8 h 8"/>
              <a:gd name="T8" fmla="*/ 177 w 181"/>
              <a:gd name="T9" fmla="*/ 8 h 8"/>
              <a:gd name="T10" fmla="*/ 181 w 181"/>
              <a:gd name="T11" fmla="*/ 4 h 8"/>
              <a:gd name="T12" fmla="*/ 177 w 181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8">
                <a:moveTo>
                  <a:pt x="177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7"/>
                  <a:pt x="1" y="8"/>
                  <a:pt x="4" y="8"/>
                </a:cubicBezTo>
                <a:cubicBezTo>
                  <a:pt x="177" y="8"/>
                  <a:pt x="177" y="8"/>
                  <a:pt x="177" y="8"/>
                </a:cubicBezTo>
                <a:cubicBezTo>
                  <a:pt x="180" y="8"/>
                  <a:pt x="181" y="7"/>
                  <a:pt x="181" y="4"/>
                </a:cubicBezTo>
                <a:cubicBezTo>
                  <a:pt x="181" y="2"/>
                  <a:pt x="180" y="0"/>
                  <a:pt x="17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21"/>
          <p:cNvSpPr/>
          <p:nvPr/>
        </p:nvSpPr>
        <p:spPr bwMode="auto">
          <a:xfrm>
            <a:off x="10615818" y="5913438"/>
            <a:ext cx="460315" cy="20638"/>
          </a:xfrm>
          <a:custGeom>
            <a:avLst/>
            <a:gdLst>
              <a:gd name="T0" fmla="*/ 177 w 181"/>
              <a:gd name="T1" fmla="*/ 0 h 8"/>
              <a:gd name="T2" fmla="*/ 4 w 181"/>
              <a:gd name="T3" fmla="*/ 0 h 8"/>
              <a:gd name="T4" fmla="*/ 0 w 181"/>
              <a:gd name="T5" fmla="*/ 4 h 8"/>
              <a:gd name="T6" fmla="*/ 4 w 181"/>
              <a:gd name="T7" fmla="*/ 8 h 8"/>
              <a:gd name="T8" fmla="*/ 177 w 181"/>
              <a:gd name="T9" fmla="*/ 8 h 8"/>
              <a:gd name="T10" fmla="*/ 181 w 181"/>
              <a:gd name="T11" fmla="*/ 4 h 8"/>
              <a:gd name="T12" fmla="*/ 177 w 181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8">
                <a:moveTo>
                  <a:pt x="177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177" y="8"/>
                  <a:pt x="177" y="8"/>
                  <a:pt x="177" y="8"/>
                </a:cubicBezTo>
                <a:cubicBezTo>
                  <a:pt x="180" y="8"/>
                  <a:pt x="181" y="6"/>
                  <a:pt x="181" y="4"/>
                </a:cubicBezTo>
                <a:cubicBezTo>
                  <a:pt x="181" y="2"/>
                  <a:pt x="180" y="0"/>
                  <a:pt x="17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22"/>
          <p:cNvSpPr/>
          <p:nvPr/>
        </p:nvSpPr>
        <p:spPr bwMode="auto">
          <a:xfrm>
            <a:off x="10615818" y="5965825"/>
            <a:ext cx="460315" cy="20638"/>
          </a:xfrm>
          <a:custGeom>
            <a:avLst/>
            <a:gdLst>
              <a:gd name="T0" fmla="*/ 177 w 181"/>
              <a:gd name="T1" fmla="*/ 0 h 8"/>
              <a:gd name="T2" fmla="*/ 4 w 181"/>
              <a:gd name="T3" fmla="*/ 0 h 8"/>
              <a:gd name="T4" fmla="*/ 0 w 181"/>
              <a:gd name="T5" fmla="*/ 4 h 8"/>
              <a:gd name="T6" fmla="*/ 4 w 181"/>
              <a:gd name="T7" fmla="*/ 8 h 8"/>
              <a:gd name="T8" fmla="*/ 177 w 181"/>
              <a:gd name="T9" fmla="*/ 8 h 8"/>
              <a:gd name="T10" fmla="*/ 181 w 181"/>
              <a:gd name="T11" fmla="*/ 4 h 8"/>
              <a:gd name="T12" fmla="*/ 177 w 181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8">
                <a:moveTo>
                  <a:pt x="177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177" y="8"/>
                  <a:pt x="177" y="8"/>
                  <a:pt x="177" y="8"/>
                </a:cubicBezTo>
                <a:cubicBezTo>
                  <a:pt x="180" y="8"/>
                  <a:pt x="181" y="6"/>
                  <a:pt x="181" y="4"/>
                </a:cubicBezTo>
                <a:cubicBezTo>
                  <a:pt x="181" y="2"/>
                  <a:pt x="180" y="0"/>
                  <a:pt x="17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23"/>
          <p:cNvSpPr>
            <a:spLocks noEditPoints="1"/>
          </p:cNvSpPr>
          <p:nvPr/>
        </p:nvSpPr>
        <p:spPr bwMode="auto">
          <a:xfrm>
            <a:off x="1104757" y="3657600"/>
            <a:ext cx="488886" cy="406400"/>
          </a:xfrm>
          <a:custGeom>
            <a:avLst/>
            <a:gdLst>
              <a:gd name="T0" fmla="*/ 190 w 193"/>
              <a:gd name="T1" fmla="*/ 49 h 160"/>
              <a:gd name="T2" fmla="*/ 184 w 193"/>
              <a:gd name="T3" fmla="*/ 50 h 160"/>
              <a:gd name="T4" fmla="*/ 166 w 193"/>
              <a:gd name="T5" fmla="*/ 65 h 160"/>
              <a:gd name="T6" fmla="*/ 165 w 193"/>
              <a:gd name="T7" fmla="*/ 65 h 160"/>
              <a:gd name="T8" fmla="*/ 84 w 193"/>
              <a:gd name="T9" fmla="*/ 15 h 160"/>
              <a:gd name="T10" fmla="*/ 74 w 193"/>
              <a:gd name="T11" fmla="*/ 16 h 160"/>
              <a:gd name="T12" fmla="*/ 37 w 193"/>
              <a:gd name="T13" fmla="*/ 0 h 160"/>
              <a:gd name="T14" fmla="*/ 29 w 193"/>
              <a:gd name="T15" fmla="*/ 1 h 160"/>
              <a:gd name="T16" fmla="*/ 28 w 193"/>
              <a:gd name="T17" fmla="*/ 2 h 160"/>
              <a:gd name="T18" fmla="*/ 28 w 193"/>
              <a:gd name="T19" fmla="*/ 3 h 160"/>
              <a:gd name="T20" fmla="*/ 41 w 193"/>
              <a:gd name="T21" fmla="*/ 35 h 160"/>
              <a:gd name="T22" fmla="*/ 15 w 193"/>
              <a:gd name="T23" fmla="*/ 61 h 160"/>
              <a:gd name="T24" fmla="*/ 6 w 193"/>
              <a:gd name="T25" fmla="*/ 59 h 160"/>
              <a:gd name="T26" fmla="*/ 4 w 193"/>
              <a:gd name="T27" fmla="*/ 59 h 160"/>
              <a:gd name="T28" fmla="*/ 0 w 193"/>
              <a:gd name="T29" fmla="*/ 80 h 160"/>
              <a:gd name="T30" fmla="*/ 2 w 193"/>
              <a:gd name="T31" fmla="*/ 93 h 160"/>
              <a:gd name="T32" fmla="*/ 3 w 193"/>
              <a:gd name="T33" fmla="*/ 94 h 160"/>
              <a:gd name="T34" fmla="*/ 34 w 193"/>
              <a:gd name="T35" fmla="*/ 130 h 160"/>
              <a:gd name="T36" fmla="*/ 34 w 193"/>
              <a:gd name="T37" fmla="*/ 130 h 160"/>
              <a:gd name="T38" fmla="*/ 34 w 193"/>
              <a:gd name="T39" fmla="*/ 131 h 160"/>
              <a:gd name="T40" fmla="*/ 34 w 193"/>
              <a:gd name="T41" fmla="*/ 131 h 160"/>
              <a:gd name="T42" fmla="*/ 34 w 193"/>
              <a:gd name="T43" fmla="*/ 159 h 160"/>
              <a:gd name="T44" fmla="*/ 35 w 193"/>
              <a:gd name="T45" fmla="*/ 160 h 160"/>
              <a:gd name="T46" fmla="*/ 55 w 193"/>
              <a:gd name="T47" fmla="*/ 160 h 160"/>
              <a:gd name="T48" fmla="*/ 56 w 193"/>
              <a:gd name="T49" fmla="*/ 159 h 160"/>
              <a:gd name="T50" fmla="*/ 56 w 193"/>
              <a:gd name="T51" fmla="*/ 140 h 160"/>
              <a:gd name="T52" fmla="*/ 114 w 193"/>
              <a:gd name="T53" fmla="*/ 140 h 160"/>
              <a:gd name="T54" fmla="*/ 114 w 193"/>
              <a:gd name="T55" fmla="*/ 159 h 160"/>
              <a:gd name="T56" fmla="*/ 115 w 193"/>
              <a:gd name="T57" fmla="*/ 160 h 160"/>
              <a:gd name="T58" fmla="*/ 134 w 193"/>
              <a:gd name="T59" fmla="*/ 160 h 160"/>
              <a:gd name="T60" fmla="*/ 135 w 193"/>
              <a:gd name="T61" fmla="*/ 159 h 160"/>
              <a:gd name="T62" fmla="*/ 135 w 193"/>
              <a:gd name="T63" fmla="*/ 130 h 160"/>
              <a:gd name="T64" fmla="*/ 167 w 193"/>
              <a:gd name="T65" fmla="*/ 80 h 160"/>
              <a:gd name="T66" fmla="*/ 167 w 193"/>
              <a:gd name="T67" fmla="*/ 73 h 160"/>
              <a:gd name="T68" fmla="*/ 167 w 193"/>
              <a:gd name="T69" fmla="*/ 73 h 160"/>
              <a:gd name="T70" fmla="*/ 192 w 193"/>
              <a:gd name="T71" fmla="*/ 54 h 160"/>
              <a:gd name="T72" fmla="*/ 190 w 193"/>
              <a:gd name="T73" fmla="*/ 49 h 160"/>
              <a:gd name="T74" fmla="*/ 66 w 193"/>
              <a:gd name="T75" fmla="*/ 61 h 160"/>
              <a:gd name="T76" fmla="*/ 57 w 193"/>
              <a:gd name="T77" fmla="*/ 52 h 160"/>
              <a:gd name="T78" fmla="*/ 66 w 193"/>
              <a:gd name="T79" fmla="*/ 43 h 160"/>
              <a:gd name="T80" fmla="*/ 74 w 193"/>
              <a:gd name="T81" fmla="*/ 52 h 160"/>
              <a:gd name="T82" fmla="*/ 66 w 193"/>
              <a:gd name="T83" fmla="*/ 6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3" h="160">
                <a:moveTo>
                  <a:pt x="190" y="49"/>
                </a:moveTo>
                <a:cubicBezTo>
                  <a:pt x="188" y="48"/>
                  <a:pt x="185" y="48"/>
                  <a:pt x="184" y="50"/>
                </a:cubicBezTo>
                <a:cubicBezTo>
                  <a:pt x="184" y="51"/>
                  <a:pt x="179" y="63"/>
                  <a:pt x="166" y="6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56" y="37"/>
                  <a:pt x="123" y="15"/>
                  <a:pt x="84" y="15"/>
                </a:cubicBezTo>
                <a:cubicBezTo>
                  <a:pt x="80" y="15"/>
                  <a:pt x="77" y="15"/>
                  <a:pt x="74" y="16"/>
                </a:cubicBezTo>
                <a:cubicBezTo>
                  <a:pt x="63" y="2"/>
                  <a:pt x="46" y="0"/>
                  <a:pt x="37" y="0"/>
                </a:cubicBezTo>
                <a:cubicBezTo>
                  <a:pt x="32" y="0"/>
                  <a:pt x="29" y="1"/>
                  <a:pt x="29" y="1"/>
                </a:cubicBezTo>
                <a:cubicBezTo>
                  <a:pt x="28" y="1"/>
                  <a:pt x="28" y="1"/>
                  <a:pt x="28" y="2"/>
                </a:cubicBezTo>
                <a:cubicBezTo>
                  <a:pt x="28" y="2"/>
                  <a:pt x="28" y="2"/>
                  <a:pt x="28" y="3"/>
                </a:cubicBezTo>
                <a:cubicBezTo>
                  <a:pt x="34" y="9"/>
                  <a:pt x="41" y="22"/>
                  <a:pt x="41" y="35"/>
                </a:cubicBezTo>
                <a:cubicBezTo>
                  <a:pt x="40" y="50"/>
                  <a:pt x="29" y="61"/>
                  <a:pt x="15" y="61"/>
                </a:cubicBezTo>
                <a:cubicBezTo>
                  <a:pt x="12" y="61"/>
                  <a:pt x="9" y="60"/>
                  <a:pt x="6" y="59"/>
                </a:cubicBezTo>
                <a:cubicBezTo>
                  <a:pt x="5" y="59"/>
                  <a:pt x="5" y="59"/>
                  <a:pt x="4" y="59"/>
                </a:cubicBezTo>
                <a:cubicBezTo>
                  <a:pt x="2" y="66"/>
                  <a:pt x="0" y="73"/>
                  <a:pt x="0" y="80"/>
                </a:cubicBezTo>
                <a:cubicBezTo>
                  <a:pt x="0" y="84"/>
                  <a:pt x="1" y="89"/>
                  <a:pt x="2" y="93"/>
                </a:cubicBezTo>
                <a:cubicBezTo>
                  <a:pt x="2" y="94"/>
                  <a:pt x="2" y="94"/>
                  <a:pt x="3" y="94"/>
                </a:cubicBezTo>
                <a:cubicBezTo>
                  <a:pt x="21" y="97"/>
                  <a:pt x="34" y="112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4" y="160"/>
                  <a:pt x="34" y="160"/>
                  <a:pt x="3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6" y="160"/>
                  <a:pt x="56" y="159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75" y="145"/>
                  <a:pt x="95" y="145"/>
                  <a:pt x="114" y="140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4" y="160"/>
                  <a:pt x="114" y="160"/>
                  <a:pt x="115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5" y="160"/>
                  <a:pt x="135" y="160"/>
                  <a:pt x="135" y="159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6" y="118"/>
                  <a:pt x="167" y="99"/>
                  <a:pt x="167" y="80"/>
                </a:cubicBezTo>
                <a:cubicBezTo>
                  <a:pt x="167" y="77"/>
                  <a:pt x="167" y="75"/>
                  <a:pt x="167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84" y="70"/>
                  <a:pt x="191" y="55"/>
                  <a:pt x="192" y="54"/>
                </a:cubicBezTo>
                <a:cubicBezTo>
                  <a:pt x="193" y="52"/>
                  <a:pt x="192" y="49"/>
                  <a:pt x="190" y="49"/>
                </a:cubicBezTo>
                <a:close/>
                <a:moveTo>
                  <a:pt x="66" y="61"/>
                </a:moveTo>
                <a:cubicBezTo>
                  <a:pt x="61" y="61"/>
                  <a:pt x="57" y="57"/>
                  <a:pt x="57" y="52"/>
                </a:cubicBezTo>
                <a:cubicBezTo>
                  <a:pt x="57" y="47"/>
                  <a:pt x="61" y="43"/>
                  <a:pt x="66" y="43"/>
                </a:cubicBezTo>
                <a:cubicBezTo>
                  <a:pt x="71" y="43"/>
                  <a:pt x="74" y="47"/>
                  <a:pt x="74" y="52"/>
                </a:cubicBezTo>
                <a:cubicBezTo>
                  <a:pt x="74" y="57"/>
                  <a:pt x="71" y="61"/>
                  <a:pt x="66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24"/>
          <p:cNvSpPr>
            <a:spLocks noEditPoints="1"/>
          </p:cNvSpPr>
          <p:nvPr/>
        </p:nvSpPr>
        <p:spPr bwMode="auto">
          <a:xfrm>
            <a:off x="2160307" y="3657600"/>
            <a:ext cx="490474" cy="406400"/>
          </a:xfrm>
          <a:custGeom>
            <a:avLst/>
            <a:gdLst>
              <a:gd name="T0" fmla="*/ 190 w 193"/>
              <a:gd name="T1" fmla="*/ 49 h 160"/>
              <a:gd name="T2" fmla="*/ 184 w 193"/>
              <a:gd name="T3" fmla="*/ 50 h 160"/>
              <a:gd name="T4" fmla="*/ 166 w 193"/>
              <a:gd name="T5" fmla="*/ 65 h 160"/>
              <a:gd name="T6" fmla="*/ 165 w 193"/>
              <a:gd name="T7" fmla="*/ 65 h 160"/>
              <a:gd name="T8" fmla="*/ 84 w 193"/>
              <a:gd name="T9" fmla="*/ 15 h 160"/>
              <a:gd name="T10" fmla="*/ 74 w 193"/>
              <a:gd name="T11" fmla="*/ 16 h 160"/>
              <a:gd name="T12" fmla="*/ 37 w 193"/>
              <a:gd name="T13" fmla="*/ 0 h 160"/>
              <a:gd name="T14" fmla="*/ 29 w 193"/>
              <a:gd name="T15" fmla="*/ 1 h 160"/>
              <a:gd name="T16" fmla="*/ 28 w 193"/>
              <a:gd name="T17" fmla="*/ 2 h 160"/>
              <a:gd name="T18" fmla="*/ 28 w 193"/>
              <a:gd name="T19" fmla="*/ 3 h 160"/>
              <a:gd name="T20" fmla="*/ 41 w 193"/>
              <a:gd name="T21" fmla="*/ 35 h 160"/>
              <a:gd name="T22" fmla="*/ 15 w 193"/>
              <a:gd name="T23" fmla="*/ 61 h 160"/>
              <a:gd name="T24" fmla="*/ 6 w 193"/>
              <a:gd name="T25" fmla="*/ 59 h 160"/>
              <a:gd name="T26" fmla="*/ 4 w 193"/>
              <a:gd name="T27" fmla="*/ 59 h 160"/>
              <a:gd name="T28" fmla="*/ 0 w 193"/>
              <a:gd name="T29" fmla="*/ 80 h 160"/>
              <a:gd name="T30" fmla="*/ 2 w 193"/>
              <a:gd name="T31" fmla="*/ 93 h 160"/>
              <a:gd name="T32" fmla="*/ 3 w 193"/>
              <a:gd name="T33" fmla="*/ 94 h 160"/>
              <a:gd name="T34" fmla="*/ 34 w 193"/>
              <a:gd name="T35" fmla="*/ 130 h 160"/>
              <a:gd name="T36" fmla="*/ 34 w 193"/>
              <a:gd name="T37" fmla="*/ 130 h 160"/>
              <a:gd name="T38" fmla="*/ 34 w 193"/>
              <a:gd name="T39" fmla="*/ 131 h 160"/>
              <a:gd name="T40" fmla="*/ 34 w 193"/>
              <a:gd name="T41" fmla="*/ 131 h 160"/>
              <a:gd name="T42" fmla="*/ 34 w 193"/>
              <a:gd name="T43" fmla="*/ 159 h 160"/>
              <a:gd name="T44" fmla="*/ 35 w 193"/>
              <a:gd name="T45" fmla="*/ 160 h 160"/>
              <a:gd name="T46" fmla="*/ 55 w 193"/>
              <a:gd name="T47" fmla="*/ 160 h 160"/>
              <a:gd name="T48" fmla="*/ 56 w 193"/>
              <a:gd name="T49" fmla="*/ 159 h 160"/>
              <a:gd name="T50" fmla="*/ 56 w 193"/>
              <a:gd name="T51" fmla="*/ 140 h 160"/>
              <a:gd name="T52" fmla="*/ 114 w 193"/>
              <a:gd name="T53" fmla="*/ 140 h 160"/>
              <a:gd name="T54" fmla="*/ 114 w 193"/>
              <a:gd name="T55" fmla="*/ 159 h 160"/>
              <a:gd name="T56" fmla="*/ 115 w 193"/>
              <a:gd name="T57" fmla="*/ 160 h 160"/>
              <a:gd name="T58" fmla="*/ 134 w 193"/>
              <a:gd name="T59" fmla="*/ 160 h 160"/>
              <a:gd name="T60" fmla="*/ 135 w 193"/>
              <a:gd name="T61" fmla="*/ 159 h 160"/>
              <a:gd name="T62" fmla="*/ 135 w 193"/>
              <a:gd name="T63" fmla="*/ 130 h 160"/>
              <a:gd name="T64" fmla="*/ 167 w 193"/>
              <a:gd name="T65" fmla="*/ 80 h 160"/>
              <a:gd name="T66" fmla="*/ 167 w 193"/>
              <a:gd name="T67" fmla="*/ 73 h 160"/>
              <a:gd name="T68" fmla="*/ 167 w 193"/>
              <a:gd name="T69" fmla="*/ 73 h 160"/>
              <a:gd name="T70" fmla="*/ 192 w 193"/>
              <a:gd name="T71" fmla="*/ 54 h 160"/>
              <a:gd name="T72" fmla="*/ 190 w 193"/>
              <a:gd name="T73" fmla="*/ 49 h 160"/>
              <a:gd name="T74" fmla="*/ 59 w 193"/>
              <a:gd name="T75" fmla="*/ 65 h 160"/>
              <a:gd name="T76" fmla="*/ 51 w 193"/>
              <a:gd name="T77" fmla="*/ 57 h 160"/>
              <a:gd name="T78" fmla="*/ 59 w 193"/>
              <a:gd name="T79" fmla="*/ 48 h 160"/>
              <a:gd name="T80" fmla="*/ 66 w 193"/>
              <a:gd name="T81" fmla="*/ 57 h 160"/>
              <a:gd name="T82" fmla="*/ 59 w 193"/>
              <a:gd name="T83" fmla="*/ 65 h 160"/>
              <a:gd name="T84" fmla="*/ 114 w 193"/>
              <a:gd name="T85" fmla="*/ 86 h 160"/>
              <a:gd name="T86" fmla="*/ 99 w 193"/>
              <a:gd name="T87" fmla="*/ 101 h 160"/>
              <a:gd name="T88" fmla="*/ 94 w 193"/>
              <a:gd name="T89" fmla="*/ 102 h 160"/>
              <a:gd name="T90" fmla="*/ 90 w 193"/>
              <a:gd name="T91" fmla="*/ 101 h 160"/>
              <a:gd name="T92" fmla="*/ 74 w 193"/>
              <a:gd name="T93" fmla="*/ 87 h 160"/>
              <a:gd name="T94" fmla="*/ 73 w 193"/>
              <a:gd name="T95" fmla="*/ 78 h 160"/>
              <a:gd name="T96" fmla="*/ 82 w 193"/>
              <a:gd name="T97" fmla="*/ 77 h 160"/>
              <a:gd name="T98" fmla="*/ 88 w 193"/>
              <a:gd name="T99" fmla="*/ 83 h 160"/>
              <a:gd name="T100" fmla="*/ 88 w 193"/>
              <a:gd name="T101" fmla="*/ 55 h 160"/>
              <a:gd name="T102" fmla="*/ 94 w 193"/>
              <a:gd name="T103" fmla="*/ 49 h 160"/>
              <a:gd name="T104" fmla="*/ 100 w 193"/>
              <a:gd name="T105" fmla="*/ 55 h 160"/>
              <a:gd name="T106" fmla="*/ 100 w 193"/>
              <a:gd name="T107" fmla="*/ 82 h 160"/>
              <a:gd name="T108" fmla="*/ 106 w 193"/>
              <a:gd name="T109" fmla="*/ 78 h 160"/>
              <a:gd name="T110" fmla="*/ 114 w 193"/>
              <a:gd name="T111" fmla="*/ 78 h 160"/>
              <a:gd name="T112" fmla="*/ 114 w 193"/>
              <a:gd name="T113" fmla="*/ 8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3" h="160">
                <a:moveTo>
                  <a:pt x="190" y="49"/>
                </a:moveTo>
                <a:cubicBezTo>
                  <a:pt x="188" y="48"/>
                  <a:pt x="185" y="48"/>
                  <a:pt x="184" y="50"/>
                </a:cubicBezTo>
                <a:cubicBezTo>
                  <a:pt x="184" y="51"/>
                  <a:pt x="179" y="63"/>
                  <a:pt x="166" y="6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56" y="37"/>
                  <a:pt x="123" y="15"/>
                  <a:pt x="84" y="15"/>
                </a:cubicBezTo>
                <a:cubicBezTo>
                  <a:pt x="80" y="15"/>
                  <a:pt x="77" y="15"/>
                  <a:pt x="74" y="16"/>
                </a:cubicBezTo>
                <a:cubicBezTo>
                  <a:pt x="63" y="2"/>
                  <a:pt x="46" y="0"/>
                  <a:pt x="37" y="0"/>
                </a:cubicBezTo>
                <a:cubicBezTo>
                  <a:pt x="32" y="0"/>
                  <a:pt x="29" y="1"/>
                  <a:pt x="29" y="1"/>
                </a:cubicBezTo>
                <a:cubicBezTo>
                  <a:pt x="28" y="1"/>
                  <a:pt x="28" y="1"/>
                  <a:pt x="28" y="2"/>
                </a:cubicBezTo>
                <a:cubicBezTo>
                  <a:pt x="28" y="2"/>
                  <a:pt x="28" y="2"/>
                  <a:pt x="28" y="3"/>
                </a:cubicBezTo>
                <a:cubicBezTo>
                  <a:pt x="34" y="9"/>
                  <a:pt x="41" y="22"/>
                  <a:pt x="41" y="35"/>
                </a:cubicBezTo>
                <a:cubicBezTo>
                  <a:pt x="40" y="50"/>
                  <a:pt x="29" y="61"/>
                  <a:pt x="15" y="61"/>
                </a:cubicBezTo>
                <a:cubicBezTo>
                  <a:pt x="12" y="61"/>
                  <a:pt x="9" y="60"/>
                  <a:pt x="6" y="59"/>
                </a:cubicBezTo>
                <a:cubicBezTo>
                  <a:pt x="5" y="59"/>
                  <a:pt x="5" y="59"/>
                  <a:pt x="4" y="59"/>
                </a:cubicBezTo>
                <a:cubicBezTo>
                  <a:pt x="2" y="66"/>
                  <a:pt x="0" y="73"/>
                  <a:pt x="0" y="80"/>
                </a:cubicBezTo>
                <a:cubicBezTo>
                  <a:pt x="0" y="84"/>
                  <a:pt x="1" y="89"/>
                  <a:pt x="2" y="93"/>
                </a:cubicBezTo>
                <a:cubicBezTo>
                  <a:pt x="2" y="94"/>
                  <a:pt x="2" y="94"/>
                  <a:pt x="3" y="94"/>
                </a:cubicBezTo>
                <a:cubicBezTo>
                  <a:pt x="21" y="97"/>
                  <a:pt x="34" y="112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4" y="160"/>
                  <a:pt x="34" y="160"/>
                  <a:pt x="3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6" y="160"/>
                  <a:pt x="56" y="159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75" y="145"/>
                  <a:pt x="95" y="145"/>
                  <a:pt x="114" y="140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4" y="160"/>
                  <a:pt x="114" y="160"/>
                  <a:pt x="115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5" y="160"/>
                  <a:pt x="135" y="160"/>
                  <a:pt x="135" y="159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6" y="118"/>
                  <a:pt x="167" y="99"/>
                  <a:pt x="167" y="80"/>
                </a:cubicBezTo>
                <a:cubicBezTo>
                  <a:pt x="167" y="77"/>
                  <a:pt x="167" y="75"/>
                  <a:pt x="167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84" y="70"/>
                  <a:pt x="191" y="55"/>
                  <a:pt x="192" y="54"/>
                </a:cubicBezTo>
                <a:cubicBezTo>
                  <a:pt x="193" y="52"/>
                  <a:pt x="192" y="49"/>
                  <a:pt x="190" y="49"/>
                </a:cubicBezTo>
                <a:close/>
                <a:moveTo>
                  <a:pt x="59" y="65"/>
                </a:moveTo>
                <a:cubicBezTo>
                  <a:pt x="54" y="65"/>
                  <a:pt x="51" y="61"/>
                  <a:pt x="51" y="57"/>
                </a:cubicBezTo>
                <a:cubicBezTo>
                  <a:pt x="51" y="52"/>
                  <a:pt x="54" y="48"/>
                  <a:pt x="59" y="48"/>
                </a:cubicBezTo>
                <a:cubicBezTo>
                  <a:pt x="63" y="48"/>
                  <a:pt x="66" y="52"/>
                  <a:pt x="66" y="57"/>
                </a:cubicBezTo>
                <a:cubicBezTo>
                  <a:pt x="66" y="61"/>
                  <a:pt x="63" y="65"/>
                  <a:pt x="59" y="65"/>
                </a:cubicBezTo>
                <a:close/>
                <a:moveTo>
                  <a:pt x="114" y="86"/>
                </a:moveTo>
                <a:cubicBezTo>
                  <a:pt x="99" y="101"/>
                  <a:pt x="99" y="101"/>
                  <a:pt x="99" y="101"/>
                </a:cubicBezTo>
                <a:cubicBezTo>
                  <a:pt x="97" y="102"/>
                  <a:pt x="96" y="102"/>
                  <a:pt x="94" y="102"/>
                </a:cubicBezTo>
                <a:cubicBezTo>
                  <a:pt x="93" y="102"/>
                  <a:pt x="92" y="102"/>
                  <a:pt x="90" y="101"/>
                </a:cubicBezTo>
                <a:cubicBezTo>
                  <a:pt x="74" y="87"/>
                  <a:pt x="74" y="87"/>
                  <a:pt x="74" y="87"/>
                </a:cubicBezTo>
                <a:cubicBezTo>
                  <a:pt x="72" y="84"/>
                  <a:pt x="71" y="81"/>
                  <a:pt x="73" y="78"/>
                </a:cubicBezTo>
                <a:cubicBezTo>
                  <a:pt x="76" y="76"/>
                  <a:pt x="79" y="75"/>
                  <a:pt x="82" y="77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1"/>
                  <a:pt x="91" y="49"/>
                  <a:pt x="94" y="49"/>
                </a:cubicBezTo>
                <a:cubicBezTo>
                  <a:pt x="98" y="49"/>
                  <a:pt x="100" y="51"/>
                  <a:pt x="100" y="55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8" y="75"/>
                  <a:pt x="112" y="75"/>
                  <a:pt x="114" y="78"/>
                </a:cubicBezTo>
                <a:cubicBezTo>
                  <a:pt x="116" y="80"/>
                  <a:pt x="116" y="84"/>
                  <a:pt x="114" y="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25"/>
          <p:cNvSpPr>
            <a:spLocks noEditPoints="1"/>
          </p:cNvSpPr>
          <p:nvPr/>
        </p:nvSpPr>
        <p:spPr bwMode="auto">
          <a:xfrm>
            <a:off x="3215857" y="3657600"/>
            <a:ext cx="490474" cy="406400"/>
          </a:xfrm>
          <a:custGeom>
            <a:avLst/>
            <a:gdLst>
              <a:gd name="T0" fmla="*/ 190 w 193"/>
              <a:gd name="T1" fmla="*/ 49 h 160"/>
              <a:gd name="T2" fmla="*/ 184 w 193"/>
              <a:gd name="T3" fmla="*/ 50 h 160"/>
              <a:gd name="T4" fmla="*/ 166 w 193"/>
              <a:gd name="T5" fmla="*/ 65 h 160"/>
              <a:gd name="T6" fmla="*/ 165 w 193"/>
              <a:gd name="T7" fmla="*/ 65 h 160"/>
              <a:gd name="T8" fmla="*/ 84 w 193"/>
              <a:gd name="T9" fmla="*/ 15 h 160"/>
              <a:gd name="T10" fmla="*/ 74 w 193"/>
              <a:gd name="T11" fmla="*/ 16 h 160"/>
              <a:gd name="T12" fmla="*/ 37 w 193"/>
              <a:gd name="T13" fmla="*/ 0 h 160"/>
              <a:gd name="T14" fmla="*/ 29 w 193"/>
              <a:gd name="T15" fmla="*/ 1 h 160"/>
              <a:gd name="T16" fmla="*/ 28 w 193"/>
              <a:gd name="T17" fmla="*/ 2 h 160"/>
              <a:gd name="T18" fmla="*/ 28 w 193"/>
              <a:gd name="T19" fmla="*/ 3 h 160"/>
              <a:gd name="T20" fmla="*/ 41 w 193"/>
              <a:gd name="T21" fmla="*/ 35 h 160"/>
              <a:gd name="T22" fmla="*/ 15 w 193"/>
              <a:gd name="T23" fmla="*/ 61 h 160"/>
              <a:gd name="T24" fmla="*/ 6 w 193"/>
              <a:gd name="T25" fmla="*/ 59 h 160"/>
              <a:gd name="T26" fmla="*/ 4 w 193"/>
              <a:gd name="T27" fmla="*/ 59 h 160"/>
              <a:gd name="T28" fmla="*/ 0 w 193"/>
              <a:gd name="T29" fmla="*/ 80 h 160"/>
              <a:gd name="T30" fmla="*/ 2 w 193"/>
              <a:gd name="T31" fmla="*/ 93 h 160"/>
              <a:gd name="T32" fmla="*/ 3 w 193"/>
              <a:gd name="T33" fmla="*/ 94 h 160"/>
              <a:gd name="T34" fmla="*/ 34 w 193"/>
              <a:gd name="T35" fmla="*/ 130 h 160"/>
              <a:gd name="T36" fmla="*/ 34 w 193"/>
              <a:gd name="T37" fmla="*/ 131 h 160"/>
              <a:gd name="T38" fmla="*/ 34 w 193"/>
              <a:gd name="T39" fmla="*/ 131 h 160"/>
              <a:gd name="T40" fmla="*/ 34 w 193"/>
              <a:gd name="T41" fmla="*/ 159 h 160"/>
              <a:gd name="T42" fmla="*/ 35 w 193"/>
              <a:gd name="T43" fmla="*/ 160 h 160"/>
              <a:gd name="T44" fmla="*/ 55 w 193"/>
              <a:gd name="T45" fmla="*/ 160 h 160"/>
              <a:gd name="T46" fmla="*/ 56 w 193"/>
              <a:gd name="T47" fmla="*/ 159 h 160"/>
              <a:gd name="T48" fmla="*/ 56 w 193"/>
              <a:gd name="T49" fmla="*/ 140 h 160"/>
              <a:gd name="T50" fmla="*/ 114 w 193"/>
              <a:gd name="T51" fmla="*/ 140 h 160"/>
              <a:gd name="T52" fmla="*/ 114 w 193"/>
              <a:gd name="T53" fmla="*/ 159 h 160"/>
              <a:gd name="T54" fmla="*/ 115 w 193"/>
              <a:gd name="T55" fmla="*/ 160 h 160"/>
              <a:gd name="T56" fmla="*/ 134 w 193"/>
              <a:gd name="T57" fmla="*/ 160 h 160"/>
              <a:gd name="T58" fmla="*/ 135 w 193"/>
              <a:gd name="T59" fmla="*/ 159 h 160"/>
              <a:gd name="T60" fmla="*/ 135 w 193"/>
              <a:gd name="T61" fmla="*/ 130 h 160"/>
              <a:gd name="T62" fmla="*/ 167 w 193"/>
              <a:gd name="T63" fmla="*/ 80 h 160"/>
              <a:gd name="T64" fmla="*/ 167 w 193"/>
              <a:gd name="T65" fmla="*/ 73 h 160"/>
              <a:gd name="T66" fmla="*/ 167 w 193"/>
              <a:gd name="T67" fmla="*/ 73 h 160"/>
              <a:gd name="T68" fmla="*/ 192 w 193"/>
              <a:gd name="T69" fmla="*/ 54 h 160"/>
              <a:gd name="T70" fmla="*/ 190 w 193"/>
              <a:gd name="T71" fmla="*/ 49 h 160"/>
              <a:gd name="T72" fmla="*/ 62 w 193"/>
              <a:gd name="T73" fmla="*/ 65 h 160"/>
              <a:gd name="T74" fmla="*/ 54 w 193"/>
              <a:gd name="T75" fmla="*/ 57 h 160"/>
              <a:gd name="T76" fmla="*/ 62 w 193"/>
              <a:gd name="T77" fmla="*/ 48 h 160"/>
              <a:gd name="T78" fmla="*/ 69 w 193"/>
              <a:gd name="T79" fmla="*/ 57 h 160"/>
              <a:gd name="T80" fmla="*/ 62 w 193"/>
              <a:gd name="T81" fmla="*/ 65 h 160"/>
              <a:gd name="T82" fmla="*/ 114 w 193"/>
              <a:gd name="T83" fmla="*/ 73 h 160"/>
              <a:gd name="T84" fmla="*/ 105 w 193"/>
              <a:gd name="T85" fmla="*/ 73 h 160"/>
              <a:gd name="T86" fmla="*/ 100 w 193"/>
              <a:gd name="T87" fmla="*/ 69 h 160"/>
              <a:gd name="T88" fmla="*/ 100 w 193"/>
              <a:gd name="T89" fmla="*/ 96 h 160"/>
              <a:gd name="T90" fmla="*/ 94 w 193"/>
              <a:gd name="T91" fmla="*/ 102 h 160"/>
              <a:gd name="T92" fmla="*/ 88 w 193"/>
              <a:gd name="T93" fmla="*/ 96 h 160"/>
              <a:gd name="T94" fmla="*/ 88 w 193"/>
              <a:gd name="T95" fmla="*/ 68 h 160"/>
              <a:gd name="T96" fmla="*/ 82 w 193"/>
              <a:gd name="T97" fmla="*/ 73 h 160"/>
              <a:gd name="T98" fmla="*/ 78 w 193"/>
              <a:gd name="T99" fmla="*/ 75 h 160"/>
              <a:gd name="T100" fmla="*/ 73 w 193"/>
              <a:gd name="T101" fmla="*/ 73 h 160"/>
              <a:gd name="T102" fmla="*/ 74 w 193"/>
              <a:gd name="T103" fmla="*/ 64 h 160"/>
              <a:gd name="T104" fmla="*/ 90 w 193"/>
              <a:gd name="T105" fmla="*/ 50 h 160"/>
              <a:gd name="T106" fmla="*/ 99 w 193"/>
              <a:gd name="T107" fmla="*/ 50 h 160"/>
              <a:gd name="T108" fmla="*/ 114 w 193"/>
              <a:gd name="T109" fmla="*/ 64 h 160"/>
              <a:gd name="T110" fmla="*/ 114 w 193"/>
              <a:gd name="T111" fmla="*/ 7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3" h="160">
                <a:moveTo>
                  <a:pt x="190" y="49"/>
                </a:moveTo>
                <a:cubicBezTo>
                  <a:pt x="188" y="48"/>
                  <a:pt x="185" y="48"/>
                  <a:pt x="184" y="50"/>
                </a:cubicBezTo>
                <a:cubicBezTo>
                  <a:pt x="184" y="51"/>
                  <a:pt x="179" y="63"/>
                  <a:pt x="166" y="6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56" y="37"/>
                  <a:pt x="123" y="15"/>
                  <a:pt x="84" y="15"/>
                </a:cubicBezTo>
                <a:cubicBezTo>
                  <a:pt x="80" y="15"/>
                  <a:pt x="77" y="15"/>
                  <a:pt x="74" y="16"/>
                </a:cubicBezTo>
                <a:cubicBezTo>
                  <a:pt x="63" y="2"/>
                  <a:pt x="46" y="0"/>
                  <a:pt x="37" y="0"/>
                </a:cubicBezTo>
                <a:cubicBezTo>
                  <a:pt x="32" y="0"/>
                  <a:pt x="29" y="1"/>
                  <a:pt x="29" y="1"/>
                </a:cubicBezTo>
                <a:cubicBezTo>
                  <a:pt x="28" y="1"/>
                  <a:pt x="28" y="1"/>
                  <a:pt x="28" y="2"/>
                </a:cubicBezTo>
                <a:cubicBezTo>
                  <a:pt x="28" y="2"/>
                  <a:pt x="28" y="2"/>
                  <a:pt x="28" y="3"/>
                </a:cubicBezTo>
                <a:cubicBezTo>
                  <a:pt x="34" y="9"/>
                  <a:pt x="41" y="22"/>
                  <a:pt x="41" y="35"/>
                </a:cubicBezTo>
                <a:cubicBezTo>
                  <a:pt x="40" y="50"/>
                  <a:pt x="29" y="61"/>
                  <a:pt x="15" y="61"/>
                </a:cubicBezTo>
                <a:cubicBezTo>
                  <a:pt x="12" y="61"/>
                  <a:pt x="9" y="60"/>
                  <a:pt x="6" y="59"/>
                </a:cubicBezTo>
                <a:cubicBezTo>
                  <a:pt x="5" y="59"/>
                  <a:pt x="5" y="59"/>
                  <a:pt x="4" y="59"/>
                </a:cubicBezTo>
                <a:cubicBezTo>
                  <a:pt x="1" y="66"/>
                  <a:pt x="0" y="73"/>
                  <a:pt x="0" y="80"/>
                </a:cubicBezTo>
                <a:cubicBezTo>
                  <a:pt x="0" y="84"/>
                  <a:pt x="1" y="89"/>
                  <a:pt x="2" y="93"/>
                </a:cubicBezTo>
                <a:cubicBezTo>
                  <a:pt x="2" y="94"/>
                  <a:pt x="2" y="94"/>
                  <a:pt x="3" y="94"/>
                </a:cubicBezTo>
                <a:cubicBezTo>
                  <a:pt x="21" y="97"/>
                  <a:pt x="34" y="112"/>
                  <a:pt x="34" y="130"/>
                </a:cubicBezTo>
                <a:cubicBezTo>
                  <a:pt x="34" y="130"/>
                  <a:pt x="34" y="130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4" y="160"/>
                  <a:pt x="34" y="160"/>
                  <a:pt x="3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6" y="160"/>
                  <a:pt x="56" y="159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75" y="145"/>
                  <a:pt x="95" y="145"/>
                  <a:pt x="114" y="140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4" y="160"/>
                  <a:pt x="114" y="160"/>
                  <a:pt x="115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5" y="160"/>
                  <a:pt x="135" y="160"/>
                  <a:pt x="135" y="159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6" y="118"/>
                  <a:pt x="167" y="99"/>
                  <a:pt x="167" y="80"/>
                </a:cubicBezTo>
                <a:cubicBezTo>
                  <a:pt x="167" y="77"/>
                  <a:pt x="167" y="75"/>
                  <a:pt x="167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84" y="70"/>
                  <a:pt x="191" y="55"/>
                  <a:pt x="192" y="54"/>
                </a:cubicBezTo>
                <a:cubicBezTo>
                  <a:pt x="193" y="52"/>
                  <a:pt x="192" y="49"/>
                  <a:pt x="190" y="49"/>
                </a:cubicBezTo>
                <a:close/>
                <a:moveTo>
                  <a:pt x="62" y="65"/>
                </a:moveTo>
                <a:cubicBezTo>
                  <a:pt x="58" y="65"/>
                  <a:pt x="54" y="61"/>
                  <a:pt x="54" y="57"/>
                </a:cubicBezTo>
                <a:cubicBezTo>
                  <a:pt x="54" y="52"/>
                  <a:pt x="58" y="48"/>
                  <a:pt x="62" y="48"/>
                </a:cubicBezTo>
                <a:cubicBezTo>
                  <a:pt x="66" y="48"/>
                  <a:pt x="69" y="52"/>
                  <a:pt x="69" y="57"/>
                </a:cubicBezTo>
                <a:cubicBezTo>
                  <a:pt x="69" y="61"/>
                  <a:pt x="66" y="65"/>
                  <a:pt x="62" y="65"/>
                </a:cubicBezTo>
                <a:close/>
                <a:moveTo>
                  <a:pt x="114" y="73"/>
                </a:moveTo>
                <a:cubicBezTo>
                  <a:pt x="112" y="75"/>
                  <a:pt x="108" y="76"/>
                  <a:pt x="105" y="73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100" y="100"/>
                  <a:pt x="98" y="102"/>
                  <a:pt x="94" y="102"/>
                </a:cubicBezTo>
                <a:cubicBezTo>
                  <a:pt x="91" y="102"/>
                  <a:pt x="88" y="100"/>
                  <a:pt x="88" y="96"/>
                </a:cubicBezTo>
                <a:cubicBezTo>
                  <a:pt x="88" y="68"/>
                  <a:pt x="88" y="68"/>
                  <a:pt x="88" y="68"/>
                </a:cubicBezTo>
                <a:cubicBezTo>
                  <a:pt x="82" y="73"/>
                  <a:pt x="82" y="73"/>
                  <a:pt x="82" y="73"/>
                </a:cubicBezTo>
                <a:cubicBezTo>
                  <a:pt x="81" y="74"/>
                  <a:pt x="79" y="75"/>
                  <a:pt x="78" y="75"/>
                </a:cubicBezTo>
                <a:cubicBezTo>
                  <a:pt x="76" y="75"/>
                  <a:pt x="75" y="74"/>
                  <a:pt x="73" y="73"/>
                </a:cubicBezTo>
                <a:cubicBezTo>
                  <a:pt x="71" y="70"/>
                  <a:pt x="72" y="66"/>
                  <a:pt x="74" y="64"/>
                </a:cubicBezTo>
                <a:cubicBezTo>
                  <a:pt x="90" y="50"/>
                  <a:pt x="90" y="50"/>
                  <a:pt x="90" y="50"/>
                </a:cubicBezTo>
                <a:cubicBezTo>
                  <a:pt x="93" y="48"/>
                  <a:pt x="96" y="48"/>
                  <a:pt x="99" y="50"/>
                </a:cubicBezTo>
                <a:cubicBezTo>
                  <a:pt x="114" y="64"/>
                  <a:pt x="114" y="64"/>
                  <a:pt x="114" y="64"/>
                </a:cubicBezTo>
                <a:cubicBezTo>
                  <a:pt x="116" y="67"/>
                  <a:pt x="116" y="71"/>
                  <a:pt x="114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26"/>
          <p:cNvSpPr>
            <a:spLocks noEditPoints="1"/>
          </p:cNvSpPr>
          <p:nvPr/>
        </p:nvSpPr>
        <p:spPr bwMode="auto">
          <a:xfrm>
            <a:off x="4271407" y="3657600"/>
            <a:ext cx="490474" cy="406400"/>
          </a:xfrm>
          <a:custGeom>
            <a:avLst/>
            <a:gdLst>
              <a:gd name="T0" fmla="*/ 190 w 193"/>
              <a:gd name="T1" fmla="*/ 49 h 160"/>
              <a:gd name="T2" fmla="*/ 184 w 193"/>
              <a:gd name="T3" fmla="*/ 50 h 160"/>
              <a:gd name="T4" fmla="*/ 166 w 193"/>
              <a:gd name="T5" fmla="*/ 65 h 160"/>
              <a:gd name="T6" fmla="*/ 165 w 193"/>
              <a:gd name="T7" fmla="*/ 65 h 160"/>
              <a:gd name="T8" fmla="*/ 84 w 193"/>
              <a:gd name="T9" fmla="*/ 15 h 160"/>
              <a:gd name="T10" fmla="*/ 74 w 193"/>
              <a:gd name="T11" fmla="*/ 16 h 160"/>
              <a:gd name="T12" fmla="*/ 37 w 193"/>
              <a:gd name="T13" fmla="*/ 0 h 160"/>
              <a:gd name="T14" fmla="*/ 29 w 193"/>
              <a:gd name="T15" fmla="*/ 1 h 160"/>
              <a:gd name="T16" fmla="*/ 28 w 193"/>
              <a:gd name="T17" fmla="*/ 2 h 160"/>
              <a:gd name="T18" fmla="*/ 28 w 193"/>
              <a:gd name="T19" fmla="*/ 3 h 160"/>
              <a:gd name="T20" fmla="*/ 41 w 193"/>
              <a:gd name="T21" fmla="*/ 35 h 160"/>
              <a:gd name="T22" fmla="*/ 15 w 193"/>
              <a:gd name="T23" fmla="*/ 61 h 160"/>
              <a:gd name="T24" fmla="*/ 6 w 193"/>
              <a:gd name="T25" fmla="*/ 59 h 160"/>
              <a:gd name="T26" fmla="*/ 4 w 193"/>
              <a:gd name="T27" fmla="*/ 59 h 160"/>
              <a:gd name="T28" fmla="*/ 0 w 193"/>
              <a:gd name="T29" fmla="*/ 80 h 160"/>
              <a:gd name="T30" fmla="*/ 2 w 193"/>
              <a:gd name="T31" fmla="*/ 93 h 160"/>
              <a:gd name="T32" fmla="*/ 3 w 193"/>
              <a:gd name="T33" fmla="*/ 94 h 160"/>
              <a:gd name="T34" fmla="*/ 34 w 193"/>
              <a:gd name="T35" fmla="*/ 130 h 160"/>
              <a:gd name="T36" fmla="*/ 34 w 193"/>
              <a:gd name="T37" fmla="*/ 131 h 160"/>
              <a:gd name="T38" fmla="*/ 34 w 193"/>
              <a:gd name="T39" fmla="*/ 131 h 160"/>
              <a:gd name="T40" fmla="*/ 34 w 193"/>
              <a:gd name="T41" fmla="*/ 159 h 160"/>
              <a:gd name="T42" fmla="*/ 35 w 193"/>
              <a:gd name="T43" fmla="*/ 160 h 160"/>
              <a:gd name="T44" fmla="*/ 55 w 193"/>
              <a:gd name="T45" fmla="*/ 160 h 160"/>
              <a:gd name="T46" fmla="*/ 56 w 193"/>
              <a:gd name="T47" fmla="*/ 159 h 160"/>
              <a:gd name="T48" fmla="*/ 56 w 193"/>
              <a:gd name="T49" fmla="*/ 140 h 160"/>
              <a:gd name="T50" fmla="*/ 114 w 193"/>
              <a:gd name="T51" fmla="*/ 140 h 160"/>
              <a:gd name="T52" fmla="*/ 114 w 193"/>
              <a:gd name="T53" fmla="*/ 159 h 160"/>
              <a:gd name="T54" fmla="*/ 115 w 193"/>
              <a:gd name="T55" fmla="*/ 160 h 160"/>
              <a:gd name="T56" fmla="*/ 134 w 193"/>
              <a:gd name="T57" fmla="*/ 160 h 160"/>
              <a:gd name="T58" fmla="*/ 135 w 193"/>
              <a:gd name="T59" fmla="*/ 159 h 160"/>
              <a:gd name="T60" fmla="*/ 135 w 193"/>
              <a:gd name="T61" fmla="*/ 130 h 160"/>
              <a:gd name="T62" fmla="*/ 167 w 193"/>
              <a:gd name="T63" fmla="*/ 80 h 160"/>
              <a:gd name="T64" fmla="*/ 167 w 193"/>
              <a:gd name="T65" fmla="*/ 73 h 160"/>
              <a:gd name="T66" fmla="*/ 167 w 193"/>
              <a:gd name="T67" fmla="*/ 73 h 160"/>
              <a:gd name="T68" fmla="*/ 192 w 193"/>
              <a:gd name="T69" fmla="*/ 54 h 160"/>
              <a:gd name="T70" fmla="*/ 190 w 193"/>
              <a:gd name="T71" fmla="*/ 49 h 160"/>
              <a:gd name="T72" fmla="*/ 62 w 193"/>
              <a:gd name="T73" fmla="*/ 65 h 160"/>
              <a:gd name="T74" fmla="*/ 54 w 193"/>
              <a:gd name="T75" fmla="*/ 57 h 160"/>
              <a:gd name="T76" fmla="*/ 62 w 193"/>
              <a:gd name="T77" fmla="*/ 48 h 160"/>
              <a:gd name="T78" fmla="*/ 69 w 193"/>
              <a:gd name="T79" fmla="*/ 57 h 160"/>
              <a:gd name="T80" fmla="*/ 62 w 193"/>
              <a:gd name="T81" fmla="*/ 65 h 160"/>
              <a:gd name="T82" fmla="*/ 124 w 193"/>
              <a:gd name="T83" fmla="*/ 82 h 160"/>
              <a:gd name="T84" fmla="*/ 106 w 193"/>
              <a:gd name="T85" fmla="*/ 82 h 160"/>
              <a:gd name="T86" fmla="*/ 106 w 193"/>
              <a:gd name="T87" fmla="*/ 100 h 160"/>
              <a:gd name="T88" fmla="*/ 100 w 193"/>
              <a:gd name="T89" fmla="*/ 106 h 160"/>
              <a:gd name="T90" fmla="*/ 94 w 193"/>
              <a:gd name="T91" fmla="*/ 100 h 160"/>
              <a:gd name="T92" fmla="*/ 94 w 193"/>
              <a:gd name="T93" fmla="*/ 82 h 160"/>
              <a:gd name="T94" fmla="*/ 76 w 193"/>
              <a:gd name="T95" fmla="*/ 82 h 160"/>
              <a:gd name="T96" fmla="*/ 70 w 193"/>
              <a:gd name="T97" fmla="*/ 76 h 160"/>
              <a:gd name="T98" fmla="*/ 76 w 193"/>
              <a:gd name="T99" fmla="*/ 70 h 160"/>
              <a:gd name="T100" fmla="*/ 94 w 193"/>
              <a:gd name="T101" fmla="*/ 70 h 160"/>
              <a:gd name="T102" fmla="*/ 94 w 193"/>
              <a:gd name="T103" fmla="*/ 52 h 160"/>
              <a:gd name="T104" fmla="*/ 100 w 193"/>
              <a:gd name="T105" fmla="*/ 46 h 160"/>
              <a:gd name="T106" fmla="*/ 106 w 193"/>
              <a:gd name="T107" fmla="*/ 52 h 160"/>
              <a:gd name="T108" fmla="*/ 106 w 193"/>
              <a:gd name="T109" fmla="*/ 70 h 160"/>
              <a:gd name="T110" fmla="*/ 124 w 193"/>
              <a:gd name="T111" fmla="*/ 70 h 160"/>
              <a:gd name="T112" fmla="*/ 130 w 193"/>
              <a:gd name="T113" fmla="*/ 76 h 160"/>
              <a:gd name="T114" fmla="*/ 124 w 193"/>
              <a:gd name="T115" fmla="*/ 8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160">
                <a:moveTo>
                  <a:pt x="190" y="49"/>
                </a:moveTo>
                <a:cubicBezTo>
                  <a:pt x="188" y="48"/>
                  <a:pt x="185" y="48"/>
                  <a:pt x="184" y="50"/>
                </a:cubicBezTo>
                <a:cubicBezTo>
                  <a:pt x="184" y="51"/>
                  <a:pt x="179" y="63"/>
                  <a:pt x="166" y="6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56" y="37"/>
                  <a:pt x="123" y="15"/>
                  <a:pt x="84" y="15"/>
                </a:cubicBezTo>
                <a:cubicBezTo>
                  <a:pt x="80" y="15"/>
                  <a:pt x="77" y="15"/>
                  <a:pt x="74" y="16"/>
                </a:cubicBezTo>
                <a:cubicBezTo>
                  <a:pt x="63" y="2"/>
                  <a:pt x="46" y="0"/>
                  <a:pt x="37" y="0"/>
                </a:cubicBezTo>
                <a:cubicBezTo>
                  <a:pt x="32" y="0"/>
                  <a:pt x="29" y="1"/>
                  <a:pt x="29" y="1"/>
                </a:cubicBezTo>
                <a:cubicBezTo>
                  <a:pt x="28" y="1"/>
                  <a:pt x="28" y="1"/>
                  <a:pt x="28" y="2"/>
                </a:cubicBezTo>
                <a:cubicBezTo>
                  <a:pt x="28" y="2"/>
                  <a:pt x="28" y="2"/>
                  <a:pt x="28" y="3"/>
                </a:cubicBezTo>
                <a:cubicBezTo>
                  <a:pt x="34" y="9"/>
                  <a:pt x="41" y="22"/>
                  <a:pt x="41" y="35"/>
                </a:cubicBezTo>
                <a:cubicBezTo>
                  <a:pt x="40" y="50"/>
                  <a:pt x="29" y="61"/>
                  <a:pt x="15" y="61"/>
                </a:cubicBezTo>
                <a:cubicBezTo>
                  <a:pt x="12" y="61"/>
                  <a:pt x="9" y="60"/>
                  <a:pt x="6" y="59"/>
                </a:cubicBezTo>
                <a:cubicBezTo>
                  <a:pt x="5" y="59"/>
                  <a:pt x="5" y="59"/>
                  <a:pt x="4" y="59"/>
                </a:cubicBezTo>
                <a:cubicBezTo>
                  <a:pt x="2" y="66"/>
                  <a:pt x="0" y="73"/>
                  <a:pt x="0" y="80"/>
                </a:cubicBezTo>
                <a:cubicBezTo>
                  <a:pt x="0" y="84"/>
                  <a:pt x="1" y="89"/>
                  <a:pt x="2" y="93"/>
                </a:cubicBezTo>
                <a:cubicBezTo>
                  <a:pt x="2" y="94"/>
                  <a:pt x="2" y="94"/>
                  <a:pt x="3" y="94"/>
                </a:cubicBezTo>
                <a:cubicBezTo>
                  <a:pt x="21" y="97"/>
                  <a:pt x="34" y="112"/>
                  <a:pt x="34" y="130"/>
                </a:cubicBezTo>
                <a:cubicBezTo>
                  <a:pt x="34" y="130"/>
                  <a:pt x="34" y="130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4" y="160"/>
                  <a:pt x="34" y="160"/>
                  <a:pt x="3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6" y="160"/>
                  <a:pt x="56" y="159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75" y="145"/>
                  <a:pt x="95" y="145"/>
                  <a:pt x="114" y="140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4" y="160"/>
                  <a:pt x="114" y="160"/>
                  <a:pt x="115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5" y="160"/>
                  <a:pt x="135" y="160"/>
                  <a:pt x="135" y="159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6" y="118"/>
                  <a:pt x="167" y="99"/>
                  <a:pt x="167" y="80"/>
                </a:cubicBezTo>
                <a:cubicBezTo>
                  <a:pt x="167" y="77"/>
                  <a:pt x="167" y="75"/>
                  <a:pt x="167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84" y="70"/>
                  <a:pt x="191" y="55"/>
                  <a:pt x="192" y="54"/>
                </a:cubicBezTo>
                <a:cubicBezTo>
                  <a:pt x="193" y="52"/>
                  <a:pt x="192" y="49"/>
                  <a:pt x="190" y="49"/>
                </a:cubicBezTo>
                <a:close/>
                <a:moveTo>
                  <a:pt x="62" y="65"/>
                </a:moveTo>
                <a:cubicBezTo>
                  <a:pt x="57" y="65"/>
                  <a:pt x="54" y="61"/>
                  <a:pt x="54" y="57"/>
                </a:cubicBezTo>
                <a:cubicBezTo>
                  <a:pt x="54" y="52"/>
                  <a:pt x="57" y="48"/>
                  <a:pt x="62" y="48"/>
                </a:cubicBezTo>
                <a:cubicBezTo>
                  <a:pt x="66" y="48"/>
                  <a:pt x="69" y="52"/>
                  <a:pt x="69" y="57"/>
                </a:cubicBezTo>
                <a:cubicBezTo>
                  <a:pt x="69" y="61"/>
                  <a:pt x="66" y="65"/>
                  <a:pt x="62" y="65"/>
                </a:cubicBezTo>
                <a:close/>
                <a:moveTo>
                  <a:pt x="124" y="82"/>
                </a:moveTo>
                <a:cubicBezTo>
                  <a:pt x="106" y="82"/>
                  <a:pt x="106" y="82"/>
                  <a:pt x="106" y="82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106" y="104"/>
                  <a:pt x="104" y="106"/>
                  <a:pt x="100" y="106"/>
                </a:cubicBezTo>
                <a:cubicBezTo>
                  <a:pt x="97" y="106"/>
                  <a:pt x="94" y="104"/>
                  <a:pt x="94" y="100"/>
                </a:cubicBezTo>
                <a:cubicBezTo>
                  <a:pt x="94" y="82"/>
                  <a:pt x="94" y="82"/>
                  <a:pt x="94" y="82"/>
                </a:cubicBezTo>
                <a:cubicBezTo>
                  <a:pt x="76" y="82"/>
                  <a:pt x="76" y="82"/>
                  <a:pt x="76" y="82"/>
                </a:cubicBezTo>
                <a:cubicBezTo>
                  <a:pt x="73" y="82"/>
                  <a:pt x="70" y="80"/>
                  <a:pt x="70" y="76"/>
                </a:cubicBezTo>
                <a:cubicBezTo>
                  <a:pt x="70" y="73"/>
                  <a:pt x="73" y="70"/>
                  <a:pt x="76" y="70"/>
                </a:cubicBezTo>
                <a:cubicBezTo>
                  <a:pt x="94" y="70"/>
                  <a:pt x="94" y="70"/>
                  <a:pt x="94" y="70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49"/>
                  <a:pt x="97" y="46"/>
                  <a:pt x="100" y="46"/>
                </a:cubicBezTo>
                <a:cubicBezTo>
                  <a:pt x="104" y="46"/>
                  <a:pt x="106" y="49"/>
                  <a:pt x="106" y="52"/>
                </a:cubicBezTo>
                <a:cubicBezTo>
                  <a:pt x="106" y="70"/>
                  <a:pt x="106" y="70"/>
                  <a:pt x="106" y="70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8" y="70"/>
                  <a:pt x="130" y="73"/>
                  <a:pt x="130" y="76"/>
                </a:cubicBezTo>
                <a:cubicBezTo>
                  <a:pt x="130" y="80"/>
                  <a:pt x="128" y="82"/>
                  <a:pt x="124" y="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27"/>
          <p:cNvSpPr>
            <a:spLocks noEditPoints="1"/>
          </p:cNvSpPr>
          <p:nvPr/>
        </p:nvSpPr>
        <p:spPr bwMode="auto">
          <a:xfrm>
            <a:off x="5326957" y="3657600"/>
            <a:ext cx="490474" cy="406400"/>
          </a:xfrm>
          <a:custGeom>
            <a:avLst/>
            <a:gdLst>
              <a:gd name="T0" fmla="*/ 190 w 193"/>
              <a:gd name="T1" fmla="*/ 49 h 160"/>
              <a:gd name="T2" fmla="*/ 184 w 193"/>
              <a:gd name="T3" fmla="*/ 50 h 160"/>
              <a:gd name="T4" fmla="*/ 166 w 193"/>
              <a:gd name="T5" fmla="*/ 65 h 160"/>
              <a:gd name="T6" fmla="*/ 165 w 193"/>
              <a:gd name="T7" fmla="*/ 65 h 160"/>
              <a:gd name="T8" fmla="*/ 84 w 193"/>
              <a:gd name="T9" fmla="*/ 15 h 160"/>
              <a:gd name="T10" fmla="*/ 74 w 193"/>
              <a:gd name="T11" fmla="*/ 16 h 160"/>
              <a:gd name="T12" fmla="*/ 37 w 193"/>
              <a:gd name="T13" fmla="*/ 0 h 160"/>
              <a:gd name="T14" fmla="*/ 29 w 193"/>
              <a:gd name="T15" fmla="*/ 1 h 160"/>
              <a:gd name="T16" fmla="*/ 28 w 193"/>
              <a:gd name="T17" fmla="*/ 2 h 160"/>
              <a:gd name="T18" fmla="*/ 28 w 193"/>
              <a:gd name="T19" fmla="*/ 3 h 160"/>
              <a:gd name="T20" fmla="*/ 41 w 193"/>
              <a:gd name="T21" fmla="*/ 35 h 160"/>
              <a:gd name="T22" fmla="*/ 15 w 193"/>
              <a:gd name="T23" fmla="*/ 61 h 160"/>
              <a:gd name="T24" fmla="*/ 6 w 193"/>
              <a:gd name="T25" fmla="*/ 59 h 160"/>
              <a:gd name="T26" fmla="*/ 4 w 193"/>
              <a:gd name="T27" fmla="*/ 59 h 160"/>
              <a:gd name="T28" fmla="*/ 0 w 193"/>
              <a:gd name="T29" fmla="*/ 80 h 160"/>
              <a:gd name="T30" fmla="*/ 2 w 193"/>
              <a:gd name="T31" fmla="*/ 93 h 160"/>
              <a:gd name="T32" fmla="*/ 3 w 193"/>
              <a:gd name="T33" fmla="*/ 94 h 160"/>
              <a:gd name="T34" fmla="*/ 34 w 193"/>
              <a:gd name="T35" fmla="*/ 130 h 160"/>
              <a:gd name="T36" fmla="*/ 34 w 193"/>
              <a:gd name="T37" fmla="*/ 131 h 160"/>
              <a:gd name="T38" fmla="*/ 34 w 193"/>
              <a:gd name="T39" fmla="*/ 131 h 160"/>
              <a:gd name="T40" fmla="*/ 34 w 193"/>
              <a:gd name="T41" fmla="*/ 159 h 160"/>
              <a:gd name="T42" fmla="*/ 35 w 193"/>
              <a:gd name="T43" fmla="*/ 160 h 160"/>
              <a:gd name="T44" fmla="*/ 55 w 193"/>
              <a:gd name="T45" fmla="*/ 160 h 160"/>
              <a:gd name="T46" fmla="*/ 56 w 193"/>
              <a:gd name="T47" fmla="*/ 159 h 160"/>
              <a:gd name="T48" fmla="*/ 56 w 193"/>
              <a:gd name="T49" fmla="*/ 140 h 160"/>
              <a:gd name="T50" fmla="*/ 114 w 193"/>
              <a:gd name="T51" fmla="*/ 140 h 160"/>
              <a:gd name="T52" fmla="*/ 114 w 193"/>
              <a:gd name="T53" fmla="*/ 159 h 160"/>
              <a:gd name="T54" fmla="*/ 115 w 193"/>
              <a:gd name="T55" fmla="*/ 160 h 160"/>
              <a:gd name="T56" fmla="*/ 134 w 193"/>
              <a:gd name="T57" fmla="*/ 160 h 160"/>
              <a:gd name="T58" fmla="*/ 135 w 193"/>
              <a:gd name="T59" fmla="*/ 159 h 160"/>
              <a:gd name="T60" fmla="*/ 135 w 193"/>
              <a:gd name="T61" fmla="*/ 130 h 160"/>
              <a:gd name="T62" fmla="*/ 167 w 193"/>
              <a:gd name="T63" fmla="*/ 80 h 160"/>
              <a:gd name="T64" fmla="*/ 167 w 193"/>
              <a:gd name="T65" fmla="*/ 73 h 160"/>
              <a:gd name="T66" fmla="*/ 167 w 193"/>
              <a:gd name="T67" fmla="*/ 73 h 160"/>
              <a:gd name="T68" fmla="*/ 192 w 193"/>
              <a:gd name="T69" fmla="*/ 54 h 160"/>
              <a:gd name="T70" fmla="*/ 190 w 193"/>
              <a:gd name="T71" fmla="*/ 49 h 160"/>
              <a:gd name="T72" fmla="*/ 65 w 193"/>
              <a:gd name="T73" fmla="*/ 65 h 160"/>
              <a:gd name="T74" fmla="*/ 57 w 193"/>
              <a:gd name="T75" fmla="*/ 57 h 160"/>
              <a:gd name="T76" fmla="*/ 65 w 193"/>
              <a:gd name="T77" fmla="*/ 48 h 160"/>
              <a:gd name="T78" fmla="*/ 73 w 193"/>
              <a:gd name="T79" fmla="*/ 57 h 160"/>
              <a:gd name="T80" fmla="*/ 65 w 193"/>
              <a:gd name="T81" fmla="*/ 65 h 160"/>
              <a:gd name="T82" fmla="*/ 129 w 193"/>
              <a:gd name="T83" fmla="*/ 82 h 160"/>
              <a:gd name="T84" fmla="*/ 81 w 193"/>
              <a:gd name="T85" fmla="*/ 82 h 160"/>
              <a:gd name="T86" fmla="*/ 75 w 193"/>
              <a:gd name="T87" fmla="*/ 76 h 160"/>
              <a:gd name="T88" fmla="*/ 81 w 193"/>
              <a:gd name="T89" fmla="*/ 70 h 160"/>
              <a:gd name="T90" fmla="*/ 129 w 193"/>
              <a:gd name="T91" fmla="*/ 70 h 160"/>
              <a:gd name="T92" fmla="*/ 135 w 193"/>
              <a:gd name="T93" fmla="*/ 76 h 160"/>
              <a:gd name="T94" fmla="*/ 129 w 193"/>
              <a:gd name="T95" fmla="*/ 8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3" h="160">
                <a:moveTo>
                  <a:pt x="190" y="49"/>
                </a:moveTo>
                <a:cubicBezTo>
                  <a:pt x="188" y="48"/>
                  <a:pt x="185" y="48"/>
                  <a:pt x="184" y="50"/>
                </a:cubicBezTo>
                <a:cubicBezTo>
                  <a:pt x="184" y="51"/>
                  <a:pt x="179" y="63"/>
                  <a:pt x="166" y="6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56" y="37"/>
                  <a:pt x="123" y="15"/>
                  <a:pt x="84" y="15"/>
                </a:cubicBezTo>
                <a:cubicBezTo>
                  <a:pt x="80" y="15"/>
                  <a:pt x="77" y="15"/>
                  <a:pt x="74" y="16"/>
                </a:cubicBezTo>
                <a:cubicBezTo>
                  <a:pt x="63" y="2"/>
                  <a:pt x="46" y="0"/>
                  <a:pt x="37" y="0"/>
                </a:cubicBezTo>
                <a:cubicBezTo>
                  <a:pt x="32" y="0"/>
                  <a:pt x="29" y="1"/>
                  <a:pt x="29" y="1"/>
                </a:cubicBezTo>
                <a:cubicBezTo>
                  <a:pt x="28" y="1"/>
                  <a:pt x="28" y="1"/>
                  <a:pt x="28" y="2"/>
                </a:cubicBezTo>
                <a:cubicBezTo>
                  <a:pt x="28" y="2"/>
                  <a:pt x="28" y="2"/>
                  <a:pt x="28" y="3"/>
                </a:cubicBezTo>
                <a:cubicBezTo>
                  <a:pt x="34" y="9"/>
                  <a:pt x="41" y="22"/>
                  <a:pt x="41" y="35"/>
                </a:cubicBezTo>
                <a:cubicBezTo>
                  <a:pt x="40" y="50"/>
                  <a:pt x="29" y="61"/>
                  <a:pt x="15" y="61"/>
                </a:cubicBezTo>
                <a:cubicBezTo>
                  <a:pt x="12" y="61"/>
                  <a:pt x="9" y="60"/>
                  <a:pt x="6" y="59"/>
                </a:cubicBezTo>
                <a:cubicBezTo>
                  <a:pt x="5" y="59"/>
                  <a:pt x="5" y="59"/>
                  <a:pt x="4" y="59"/>
                </a:cubicBezTo>
                <a:cubicBezTo>
                  <a:pt x="2" y="66"/>
                  <a:pt x="0" y="73"/>
                  <a:pt x="0" y="80"/>
                </a:cubicBezTo>
                <a:cubicBezTo>
                  <a:pt x="0" y="84"/>
                  <a:pt x="1" y="89"/>
                  <a:pt x="2" y="93"/>
                </a:cubicBezTo>
                <a:cubicBezTo>
                  <a:pt x="2" y="94"/>
                  <a:pt x="2" y="94"/>
                  <a:pt x="3" y="94"/>
                </a:cubicBezTo>
                <a:cubicBezTo>
                  <a:pt x="21" y="97"/>
                  <a:pt x="34" y="112"/>
                  <a:pt x="34" y="130"/>
                </a:cubicBezTo>
                <a:cubicBezTo>
                  <a:pt x="34" y="130"/>
                  <a:pt x="34" y="130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4" y="160"/>
                  <a:pt x="34" y="160"/>
                  <a:pt x="3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6" y="160"/>
                  <a:pt x="56" y="159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75" y="145"/>
                  <a:pt x="95" y="145"/>
                  <a:pt x="114" y="140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4" y="160"/>
                  <a:pt x="114" y="160"/>
                  <a:pt x="115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5" y="160"/>
                  <a:pt x="135" y="160"/>
                  <a:pt x="135" y="159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6" y="118"/>
                  <a:pt x="167" y="99"/>
                  <a:pt x="167" y="80"/>
                </a:cubicBezTo>
                <a:cubicBezTo>
                  <a:pt x="167" y="77"/>
                  <a:pt x="167" y="75"/>
                  <a:pt x="167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84" y="70"/>
                  <a:pt x="191" y="55"/>
                  <a:pt x="192" y="54"/>
                </a:cubicBezTo>
                <a:cubicBezTo>
                  <a:pt x="193" y="52"/>
                  <a:pt x="192" y="49"/>
                  <a:pt x="190" y="49"/>
                </a:cubicBezTo>
                <a:close/>
                <a:moveTo>
                  <a:pt x="65" y="65"/>
                </a:moveTo>
                <a:cubicBezTo>
                  <a:pt x="61" y="65"/>
                  <a:pt x="57" y="61"/>
                  <a:pt x="57" y="57"/>
                </a:cubicBezTo>
                <a:cubicBezTo>
                  <a:pt x="57" y="52"/>
                  <a:pt x="61" y="48"/>
                  <a:pt x="65" y="48"/>
                </a:cubicBezTo>
                <a:cubicBezTo>
                  <a:pt x="69" y="48"/>
                  <a:pt x="73" y="52"/>
                  <a:pt x="73" y="57"/>
                </a:cubicBezTo>
                <a:cubicBezTo>
                  <a:pt x="73" y="61"/>
                  <a:pt x="69" y="65"/>
                  <a:pt x="65" y="65"/>
                </a:cubicBezTo>
                <a:close/>
                <a:moveTo>
                  <a:pt x="129" y="82"/>
                </a:moveTo>
                <a:cubicBezTo>
                  <a:pt x="81" y="82"/>
                  <a:pt x="81" y="82"/>
                  <a:pt x="81" y="82"/>
                </a:cubicBezTo>
                <a:cubicBezTo>
                  <a:pt x="77" y="82"/>
                  <a:pt x="75" y="80"/>
                  <a:pt x="75" y="76"/>
                </a:cubicBezTo>
                <a:cubicBezTo>
                  <a:pt x="75" y="73"/>
                  <a:pt x="77" y="70"/>
                  <a:pt x="81" y="70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32" y="70"/>
                  <a:pt x="135" y="73"/>
                  <a:pt x="135" y="76"/>
                </a:cubicBezTo>
                <a:cubicBezTo>
                  <a:pt x="135" y="80"/>
                  <a:pt x="132" y="82"/>
                  <a:pt x="129" y="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28"/>
          <p:cNvSpPr>
            <a:spLocks noEditPoints="1"/>
          </p:cNvSpPr>
          <p:nvPr/>
        </p:nvSpPr>
        <p:spPr bwMode="auto">
          <a:xfrm>
            <a:off x="6382507" y="3657600"/>
            <a:ext cx="490474" cy="406400"/>
          </a:xfrm>
          <a:custGeom>
            <a:avLst/>
            <a:gdLst>
              <a:gd name="T0" fmla="*/ 190 w 193"/>
              <a:gd name="T1" fmla="*/ 49 h 160"/>
              <a:gd name="T2" fmla="*/ 184 w 193"/>
              <a:gd name="T3" fmla="*/ 50 h 160"/>
              <a:gd name="T4" fmla="*/ 166 w 193"/>
              <a:gd name="T5" fmla="*/ 65 h 160"/>
              <a:gd name="T6" fmla="*/ 165 w 193"/>
              <a:gd name="T7" fmla="*/ 65 h 160"/>
              <a:gd name="T8" fmla="*/ 84 w 193"/>
              <a:gd name="T9" fmla="*/ 15 h 160"/>
              <a:gd name="T10" fmla="*/ 74 w 193"/>
              <a:gd name="T11" fmla="*/ 16 h 160"/>
              <a:gd name="T12" fmla="*/ 37 w 193"/>
              <a:gd name="T13" fmla="*/ 0 h 160"/>
              <a:gd name="T14" fmla="*/ 29 w 193"/>
              <a:gd name="T15" fmla="*/ 1 h 160"/>
              <a:gd name="T16" fmla="*/ 28 w 193"/>
              <a:gd name="T17" fmla="*/ 2 h 160"/>
              <a:gd name="T18" fmla="*/ 28 w 193"/>
              <a:gd name="T19" fmla="*/ 3 h 160"/>
              <a:gd name="T20" fmla="*/ 41 w 193"/>
              <a:gd name="T21" fmla="*/ 35 h 160"/>
              <a:gd name="T22" fmla="*/ 15 w 193"/>
              <a:gd name="T23" fmla="*/ 61 h 160"/>
              <a:gd name="T24" fmla="*/ 6 w 193"/>
              <a:gd name="T25" fmla="*/ 59 h 160"/>
              <a:gd name="T26" fmla="*/ 4 w 193"/>
              <a:gd name="T27" fmla="*/ 59 h 160"/>
              <a:gd name="T28" fmla="*/ 0 w 193"/>
              <a:gd name="T29" fmla="*/ 80 h 160"/>
              <a:gd name="T30" fmla="*/ 2 w 193"/>
              <a:gd name="T31" fmla="*/ 93 h 160"/>
              <a:gd name="T32" fmla="*/ 3 w 193"/>
              <a:gd name="T33" fmla="*/ 94 h 160"/>
              <a:gd name="T34" fmla="*/ 34 w 193"/>
              <a:gd name="T35" fmla="*/ 130 h 160"/>
              <a:gd name="T36" fmla="*/ 34 w 193"/>
              <a:gd name="T37" fmla="*/ 131 h 160"/>
              <a:gd name="T38" fmla="*/ 34 w 193"/>
              <a:gd name="T39" fmla="*/ 131 h 160"/>
              <a:gd name="T40" fmla="*/ 34 w 193"/>
              <a:gd name="T41" fmla="*/ 159 h 160"/>
              <a:gd name="T42" fmla="*/ 35 w 193"/>
              <a:gd name="T43" fmla="*/ 160 h 160"/>
              <a:gd name="T44" fmla="*/ 55 w 193"/>
              <a:gd name="T45" fmla="*/ 160 h 160"/>
              <a:gd name="T46" fmla="*/ 56 w 193"/>
              <a:gd name="T47" fmla="*/ 159 h 160"/>
              <a:gd name="T48" fmla="*/ 56 w 193"/>
              <a:gd name="T49" fmla="*/ 140 h 160"/>
              <a:gd name="T50" fmla="*/ 114 w 193"/>
              <a:gd name="T51" fmla="*/ 140 h 160"/>
              <a:gd name="T52" fmla="*/ 114 w 193"/>
              <a:gd name="T53" fmla="*/ 159 h 160"/>
              <a:gd name="T54" fmla="*/ 115 w 193"/>
              <a:gd name="T55" fmla="*/ 160 h 160"/>
              <a:gd name="T56" fmla="*/ 134 w 193"/>
              <a:gd name="T57" fmla="*/ 160 h 160"/>
              <a:gd name="T58" fmla="*/ 135 w 193"/>
              <a:gd name="T59" fmla="*/ 159 h 160"/>
              <a:gd name="T60" fmla="*/ 135 w 193"/>
              <a:gd name="T61" fmla="*/ 130 h 160"/>
              <a:gd name="T62" fmla="*/ 167 w 193"/>
              <a:gd name="T63" fmla="*/ 80 h 160"/>
              <a:gd name="T64" fmla="*/ 167 w 193"/>
              <a:gd name="T65" fmla="*/ 73 h 160"/>
              <a:gd name="T66" fmla="*/ 167 w 193"/>
              <a:gd name="T67" fmla="*/ 73 h 160"/>
              <a:gd name="T68" fmla="*/ 192 w 193"/>
              <a:gd name="T69" fmla="*/ 54 h 160"/>
              <a:gd name="T70" fmla="*/ 190 w 193"/>
              <a:gd name="T71" fmla="*/ 49 h 160"/>
              <a:gd name="T72" fmla="*/ 61 w 193"/>
              <a:gd name="T73" fmla="*/ 65 h 160"/>
              <a:gd name="T74" fmla="*/ 54 w 193"/>
              <a:gd name="T75" fmla="*/ 57 h 160"/>
              <a:gd name="T76" fmla="*/ 61 w 193"/>
              <a:gd name="T77" fmla="*/ 48 h 160"/>
              <a:gd name="T78" fmla="*/ 69 w 193"/>
              <a:gd name="T79" fmla="*/ 57 h 160"/>
              <a:gd name="T80" fmla="*/ 61 w 193"/>
              <a:gd name="T81" fmla="*/ 65 h 160"/>
              <a:gd name="T82" fmla="*/ 110 w 193"/>
              <a:gd name="T83" fmla="*/ 107 h 160"/>
              <a:gd name="T84" fmla="*/ 110 w 193"/>
              <a:gd name="T85" fmla="*/ 115 h 160"/>
              <a:gd name="T86" fmla="*/ 105 w 193"/>
              <a:gd name="T87" fmla="*/ 115 h 160"/>
              <a:gd name="T88" fmla="*/ 105 w 193"/>
              <a:gd name="T89" fmla="*/ 107 h 160"/>
              <a:gd name="T90" fmla="*/ 93 w 193"/>
              <a:gd name="T91" fmla="*/ 104 h 160"/>
              <a:gd name="T92" fmla="*/ 95 w 193"/>
              <a:gd name="T93" fmla="*/ 99 h 160"/>
              <a:gd name="T94" fmla="*/ 106 w 193"/>
              <a:gd name="T95" fmla="*/ 102 h 160"/>
              <a:gd name="T96" fmla="*/ 116 w 193"/>
              <a:gd name="T97" fmla="*/ 94 h 160"/>
              <a:gd name="T98" fmla="*/ 107 w 193"/>
              <a:gd name="T99" fmla="*/ 85 h 160"/>
              <a:gd name="T100" fmla="*/ 94 w 193"/>
              <a:gd name="T101" fmla="*/ 72 h 160"/>
              <a:gd name="T102" fmla="*/ 106 w 193"/>
              <a:gd name="T103" fmla="*/ 60 h 160"/>
              <a:gd name="T104" fmla="*/ 106 w 193"/>
              <a:gd name="T105" fmla="*/ 52 h 160"/>
              <a:gd name="T106" fmla="*/ 111 w 193"/>
              <a:gd name="T107" fmla="*/ 52 h 160"/>
              <a:gd name="T108" fmla="*/ 111 w 193"/>
              <a:gd name="T109" fmla="*/ 60 h 160"/>
              <a:gd name="T110" fmla="*/ 121 w 193"/>
              <a:gd name="T111" fmla="*/ 62 h 160"/>
              <a:gd name="T112" fmla="*/ 119 w 193"/>
              <a:gd name="T113" fmla="*/ 67 h 160"/>
              <a:gd name="T114" fmla="*/ 109 w 193"/>
              <a:gd name="T115" fmla="*/ 65 h 160"/>
              <a:gd name="T116" fmla="*/ 101 w 193"/>
              <a:gd name="T117" fmla="*/ 71 h 160"/>
              <a:gd name="T118" fmla="*/ 110 w 193"/>
              <a:gd name="T119" fmla="*/ 80 h 160"/>
              <a:gd name="T120" fmla="*/ 123 w 193"/>
              <a:gd name="T121" fmla="*/ 94 h 160"/>
              <a:gd name="T122" fmla="*/ 110 w 193"/>
              <a:gd name="T123" fmla="*/ 10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3" h="160">
                <a:moveTo>
                  <a:pt x="190" y="49"/>
                </a:moveTo>
                <a:cubicBezTo>
                  <a:pt x="188" y="48"/>
                  <a:pt x="185" y="48"/>
                  <a:pt x="184" y="50"/>
                </a:cubicBezTo>
                <a:cubicBezTo>
                  <a:pt x="184" y="51"/>
                  <a:pt x="179" y="63"/>
                  <a:pt x="166" y="6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56" y="37"/>
                  <a:pt x="123" y="15"/>
                  <a:pt x="84" y="15"/>
                </a:cubicBezTo>
                <a:cubicBezTo>
                  <a:pt x="80" y="15"/>
                  <a:pt x="77" y="15"/>
                  <a:pt x="74" y="16"/>
                </a:cubicBezTo>
                <a:cubicBezTo>
                  <a:pt x="63" y="2"/>
                  <a:pt x="46" y="0"/>
                  <a:pt x="37" y="0"/>
                </a:cubicBezTo>
                <a:cubicBezTo>
                  <a:pt x="32" y="0"/>
                  <a:pt x="29" y="1"/>
                  <a:pt x="29" y="1"/>
                </a:cubicBezTo>
                <a:cubicBezTo>
                  <a:pt x="28" y="1"/>
                  <a:pt x="28" y="1"/>
                  <a:pt x="28" y="2"/>
                </a:cubicBezTo>
                <a:cubicBezTo>
                  <a:pt x="28" y="2"/>
                  <a:pt x="28" y="2"/>
                  <a:pt x="28" y="3"/>
                </a:cubicBezTo>
                <a:cubicBezTo>
                  <a:pt x="34" y="9"/>
                  <a:pt x="41" y="22"/>
                  <a:pt x="41" y="35"/>
                </a:cubicBezTo>
                <a:cubicBezTo>
                  <a:pt x="40" y="50"/>
                  <a:pt x="29" y="61"/>
                  <a:pt x="15" y="61"/>
                </a:cubicBezTo>
                <a:cubicBezTo>
                  <a:pt x="12" y="61"/>
                  <a:pt x="9" y="60"/>
                  <a:pt x="6" y="59"/>
                </a:cubicBezTo>
                <a:cubicBezTo>
                  <a:pt x="5" y="59"/>
                  <a:pt x="5" y="59"/>
                  <a:pt x="4" y="59"/>
                </a:cubicBezTo>
                <a:cubicBezTo>
                  <a:pt x="2" y="66"/>
                  <a:pt x="0" y="73"/>
                  <a:pt x="0" y="80"/>
                </a:cubicBezTo>
                <a:cubicBezTo>
                  <a:pt x="0" y="84"/>
                  <a:pt x="1" y="89"/>
                  <a:pt x="2" y="93"/>
                </a:cubicBezTo>
                <a:cubicBezTo>
                  <a:pt x="2" y="94"/>
                  <a:pt x="2" y="94"/>
                  <a:pt x="3" y="94"/>
                </a:cubicBezTo>
                <a:cubicBezTo>
                  <a:pt x="21" y="97"/>
                  <a:pt x="34" y="112"/>
                  <a:pt x="34" y="130"/>
                </a:cubicBezTo>
                <a:cubicBezTo>
                  <a:pt x="34" y="130"/>
                  <a:pt x="34" y="130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4" y="160"/>
                  <a:pt x="34" y="160"/>
                  <a:pt x="3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6" y="160"/>
                  <a:pt x="56" y="159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75" y="145"/>
                  <a:pt x="95" y="145"/>
                  <a:pt x="114" y="140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4" y="160"/>
                  <a:pt x="114" y="160"/>
                  <a:pt x="115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5" y="160"/>
                  <a:pt x="135" y="160"/>
                  <a:pt x="135" y="159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6" y="118"/>
                  <a:pt x="167" y="99"/>
                  <a:pt x="167" y="80"/>
                </a:cubicBezTo>
                <a:cubicBezTo>
                  <a:pt x="167" y="77"/>
                  <a:pt x="167" y="75"/>
                  <a:pt x="167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84" y="70"/>
                  <a:pt x="191" y="55"/>
                  <a:pt x="192" y="54"/>
                </a:cubicBezTo>
                <a:cubicBezTo>
                  <a:pt x="193" y="52"/>
                  <a:pt x="192" y="49"/>
                  <a:pt x="190" y="49"/>
                </a:cubicBezTo>
                <a:close/>
                <a:moveTo>
                  <a:pt x="61" y="65"/>
                </a:moveTo>
                <a:cubicBezTo>
                  <a:pt x="57" y="65"/>
                  <a:pt x="54" y="61"/>
                  <a:pt x="54" y="57"/>
                </a:cubicBezTo>
                <a:cubicBezTo>
                  <a:pt x="54" y="52"/>
                  <a:pt x="57" y="48"/>
                  <a:pt x="61" y="48"/>
                </a:cubicBezTo>
                <a:cubicBezTo>
                  <a:pt x="66" y="48"/>
                  <a:pt x="69" y="52"/>
                  <a:pt x="69" y="57"/>
                </a:cubicBezTo>
                <a:cubicBezTo>
                  <a:pt x="69" y="61"/>
                  <a:pt x="66" y="65"/>
                  <a:pt x="61" y="65"/>
                </a:cubicBezTo>
                <a:close/>
                <a:moveTo>
                  <a:pt x="110" y="107"/>
                </a:moveTo>
                <a:cubicBezTo>
                  <a:pt x="110" y="115"/>
                  <a:pt x="110" y="115"/>
                  <a:pt x="110" y="115"/>
                </a:cubicBezTo>
                <a:cubicBezTo>
                  <a:pt x="105" y="115"/>
                  <a:pt x="105" y="115"/>
                  <a:pt x="105" y="115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1" y="107"/>
                  <a:pt x="96" y="106"/>
                  <a:pt x="93" y="104"/>
                </a:cubicBezTo>
                <a:cubicBezTo>
                  <a:pt x="95" y="99"/>
                  <a:pt x="95" y="99"/>
                  <a:pt x="95" y="99"/>
                </a:cubicBezTo>
                <a:cubicBezTo>
                  <a:pt x="98" y="100"/>
                  <a:pt x="102" y="102"/>
                  <a:pt x="106" y="102"/>
                </a:cubicBezTo>
                <a:cubicBezTo>
                  <a:pt x="112" y="102"/>
                  <a:pt x="116" y="99"/>
                  <a:pt x="116" y="94"/>
                </a:cubicBezTo>
                <a:cubicBezTo>
                  <a:pt x="116" y="90"/>
                  <a:pt x="113" y="88"/>
                  <a:pt x="107" y="85"/>
                </a:cubicBezTo>
                <a:cubicBezTo>
                  <a:pt x="99" y="82"/>
                  <a:pt x="94" y="79"/>
                  <a:pt x="94" y="72"/>
                </a:cubicBezTo>
                <a:cubicBezTo>
                  <a:pt x="94" y="66"/>
                  <a:pt x="98" y="61"/>
                  <a:pt x="106" y="60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60"/>
                  <a:pt x="111" y="60"/>
                  <a:pt x="111" y="60"/>
                </a:cubicBezTo>
                <a:cubicBezTo>
                  <a:pt x="115" y="60"/>
                  <a:pt x="119" y="61"/>
                  <a:pt x="121" y="62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7" y="66"/>
                  <a:pt x="114" y="65"/>
                  <a:pt x="109" y="65"/>
                </a:cubicBezTo>
                <a:cubicBezTo>
                  <a:pt x="103" y="65"/>
                  <a:pt x="101" y="68"/>
                  <a:pt x="101" y="71"/>
                </a:cubicBezTo>
                <a:cubicBezTo>
                  <a:pt x="101" y="75"/>
                  <a:pt x="104" y="77"/>
                  <a:pt x="110" y="80"/>
                </a:cubicBezTo>
                <a:cubicBezTo>
                  <a:pt x="119" y="83"/>
                  <a:pt x="123" y="87"/>
                  <a:pt x="123" y="94"/>
                </a:cubicBezTo>
                <a:cubicBezTo>
                  <a:pt x="123" y="100"/>
                  <a:pt x="118" y="106"/>
                  <a:pt x="110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Rectangle 129"/>
          <p:cNvSpPr>
            <a:spLocks noChangeArrowheads="1"/>
          </p:cNvSpPr>
          <p:nvPr/>
        </p:nvSpPr>
        <p:spPr bwMode="auto">
          <a:xfrm>
            <a:off x="1117455" y="5672138"/>
            <a:ext cx="111111" cy="376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Rectangle 130"/>
          <p:cNvSpPr>
            <a:spLocks noChangeArrowheads="1"/>
          </p:cNvSpPr>
          <p:nvPr/>
        </p:nvSpPr>
        <p:spPr bwMode="auto">
          <a:xfrm>
            <a:off x="1241264" y="5834063"/>
            <a:ext cx="114285" cy="214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Rectangle 131"/>
          <p:cNvSpPr>
            <a:spLocks noChangeArrowheads="1"/>
          </p:cNvSpPr>
          <p:nvPr/>
        </p:nvSpPr>
        <p:spPr bwMode="auto">
          <a:xfrm>
            <a:off x="1365073" y="5768975"/>
            <a:ext cx="114285" cy="27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132"/>
          <p:cNvSpPr>
            <a:spLocks noChangeArrowheads="1"/>
          </p:cNvSpPr>
          <p:nvPr/>
        </p:nvSpPr>
        <p:spPr bwMode="auto">
          <a:xfrm>
            <a:off x="1490469" y="5908675"/>
            <a:ext cx="114285" cy="139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33"/>
          <p:cNvSpPr/>
          <p:nvPr/>
        </p:nvSpPr>
        <p:spPr bwMode="auto">
          <a:xfrm>
            <a:off x="1157138" y="5562600"/>
            <a:ext cx="417458" cy="190500"/>
          </a:xfrm>
          <a:custGeom>
            <a:avLst/>
            <a:gdLst>
              <a:gd name="T0" fmla="*/ 130 w 164"/>
              <a:gd name="T1" fmla="*/ 71 h 75"/>
              <a:gd name="T2" fmla="*/ 134 w 164"/>
              <a:gd name="T3" fmla="*/ 75 h 75"/>
              <a:gd name="T4" fmla="*/ 160 w 164"/>
              <a:gd name="T5" fmla="*/ 75 h 75"/>
              <a:gd name="T6" fmla="*/ 163 w 164"/>
              <a:gd name="T7" fmla="*/ 74 h 75"/>
              <a:gd name="T8" fmla="*/ 164 w 164"/>
              <a:gd name="T9" fmla="*/ 71 h 75"/>
              <a:gd name="T10" fmla="*/ 160 w 164"/>
              <a:gd name="T11" fmla="*/ 46 h 75"/>
              <a:gd name="T12" fmla="*/ 156 w 164"/>
              <a:gd name="T13" fmla="*/ 43 h 75"/>
              <a:gd name="T14" fmla="*/ 152 w 164"/>
              <a:gd name="T15" fmla="*/ 47 h 75"/>
              <a:gd name="T16" fmla="*/ 154 w 164"/>
              <a:gd name="T17" fmla="*/ 61 h 75"/>
              <a:gd name="T18" fmla="*/ 99 w 164"/>
              <a:gd name="T19" fmla="*/ 17 h 75"/>
              <a:gd name="T20" fmla="*/ 94 w 164"/>
              <a:gd name="T21" fmla="*/ 17 h 75"/>
              <a:gd name="T22" fmla="*/ 63 w 164"/>
              <a:gd name="T23" fmla="*/ 38 h 75"/>
              <a:gd name="T24" fmla="*/ 7 w 164"/>
              <a:gd name="T25" fmla="*/ 2 h 75"/>
              <a:gd name="T26" fmla="*/ 1 w 164"/>
              <a:gd name="T27" fmla="*/ 3 h 75"/>
              <a:gd name="T28" fmla="*/ 2 w 164"/>
              <a:gd name="T29" fmla="*/ 8 h 75"/>
              <a:gd name="T30" fmla="*/ 61 w 164"/>
              <a:gd name="T31" fmla="*/ 46 h 75"/>
              <a:gd name="T32" fmla="*/ 66 w 164"/>
              <a:gd name="T33" fmla="*/ 46 h 75"/>
              <a:gd name="T34" fmla="*/ 96 w 164"/>
              <a:gd name="T35" fmla="*/ 25 h 75"/>
              <a:gd name="T36" fmla="*/ 149 w 164"/>
              <a:gd name="T37" fmla="*/ 67 h 75"/>
              <a:gd name="T38" fmla="*/ 134 w 164"/>
              <a:gd name="T39" fmla="*/ 67 h 75"/>
              <a:gd name="T40" fmla="*/ 130 w 164"/>
              <a:gd name="T41" fmla="*/ 7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4" h="75">
                <a:moveTo>
                  <a:pt x="130" y="71"/>
                </a:moveTo>
                <a:cubicBezTo>
                  <a:pt x="130" y="73"/>
                  <a:pt x="132" y="75"/>
                  <a:pt x="134" y="75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1" y="75"/>
                  <a:pt x="162" y="75"/>
                  <a:pt x="163" y="74"/>
                </a:cubicBezTo>
                <a:cubicBezTo>
                  <a:pt x="164" y="73"/>
                  <a:pt x="164" y="72"/>
                  <a:pt x="164" y="71"/>
                </a:cubicBezTo>
                <a:cubicBezTo>
                  <a:pt x="160" y="46"/>
                  <a:pt x="160" y="46"/>
                  <a:pt x="160" y="46"/>
                </a:cubicBezTo>
                <a:cubicBezTo>
                  <a:pt x="160" y="44"/>
                  <a:pt x="158" y="42"/>
                  <a:pt x="156" y="43"/>
                </a:cubicBezTo>
                <a:cubicBezTo>
                  <a:pt x="154" y="43"/>
                  <a:pt x="152" y="45"/>
                  <a:pt x="152" y="47"/>
                </a:cubicBezTo>
                <a:cubicBezTo>
                  <a:pt x="154" y="61"/>
                  <a:pt x="154" y="61"/>
                  <a:pt x="154" y="61"/>
                </a:cubicBezTo>
                <a:cubicBezTo>
                  <a:pt x="99" y="17"/>
                  <a:pt x="99" y="17"/>
                  <a:pt x="99" y="17"/>
                </a:cubicBezTo>
                <a:cubicBezTo>
                  <a:pt x="97" y="16"/>
                  <a:pt x="95" y="16"/>
                  <a:pt x="94" y="17"/>
                </a:cubicBezTo>
                <a:cubicBezTo>
                  <a:pt x="63" y="38"/>
                  <a:pt x="63" y="38"/>
                  <a:pt x="63" y="38"/>
                </a:cubicBezTo>
                <a:cubicBezTo>
                  <a:pt x="7" y="2"/>
                  <a:pt x="7" y="2"/>
                  <a:pt x="7" y="2"/>
                </a:cubicBezTo>
                <a:cubicBezTo>
                  <a:pt x="5" y="0"/>
                  <a:pt x="3" y="1"/>
                  <a:pt x="1" y="3"/>
                </a:cubicBezTo>
                <a:cubicBezTo>
                  <a:pt x="0" y="5"/>
                  <a:pt x="1" y="7"/>
                  <a:pt x="2" y="8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7"/>
                  <a:pt x="64" y="47"/>
                  <a:pt x="66" y="46"/>
                </a:cubicBezTo>
                <a:cubicBezTo>
                  <a:pt x="96" y="25"/>
                  <a:pt x="96" y="25"/>
                  <a:pt x="96" y="25"/>
                </a:cubicBezTo>
                <a:cubicBezTo>
                  <a:pt x="149" y="67"/>
                  <a:pt x="149" y="67"/>
                  <a:pt x="149" y="67"/>
                </a:cubicBezTo>
                <a:cubicBezTo>
                  <a:pt x="134" y="67"/>
                  <a:pt x="134" y="67"/>
                  <a:pt x="134" y="67"/>
                </a:cubicBezTo>
                <a:cubicBezTo>
                  <a:pt x="132" y="67"/>
                  <a:pt x="130" y="69"/>
                  <a:pt x="130" y="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Rectangle 134"/>
          <p:cNvSpPr>
            <a:spLocks noChangeArrowheads="1"/>
          </p:cNvSpPr>
          <p:nvPr/>
        </p:nvSpPr>
        <p:spPr bwMode="auto">
          <a:xfrm>
            <a:off x="2168243" y="5672138"/>
            <a:ext cx="114285" cy="376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Rectangle 135"/>
          <p:cNvSpPr>
            <a:spLocks noChangeArrowheads="1"/>
          </p:cNvSpPr>
          <p:nvPr/>
        </p:nvSpPr>
        <p:spPr bwMode="auto">
          <a:xfrm>
            <a:off x="2292052" y="5834063"/>
            <a:ext cx="114285" cy="214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Rectangle 136"/>
          <p:cNvSpPr>
            <a:spLocks noChangeArrowheads="1"/>
          </p:cNvSpPr>
          <p:nvPr/>
        </p:nvSpPr>
        <p:spPr bwMode="auto">
          <a:xfrm>
            <a:off x="2415861" y="5768975"/>
            <a:ext cx="114285" cy="27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Rectangle 137"/>
          <p:cNvSpPr>
            <a:spLocks noChangeArrowheads="1"/>
          </p:cNvSpPr>
          <p:nvPr/>
        </p:nvSpPr>
        <p:spPr bwMode="auto">
          <a:xfrm>
            <a:off x="2541257" y="5908675"/>
            <a:ext cx="114285" cy="139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38"/>
          <p:cNvSpPr/>
          <p:nvPr/>
        </p:nvSpPr>
        <p:spPr bwMode="auto">
          <a:xfrm>
            <a:off x="2206338" y="5565775"/>
            <a:ext cx="431744" cy="174625"/>
          </a:xfrm>
          <a:custGeom>
            <a:avLst/>
            <a:gdLst>
              <a:gd name="T0" fmla="*/ 9 w 170"/>
              <a:gd name="T1" fmla="*/ 34 h 69"/>
              <a:gd name="T2" fmla="*/ 9 w 170"/>
              <a:gd name="T3" fmla="*/ 34 h 69"/>
              <a:gd name="T4" fmla="*/ 13 w 170"/>
              <a:gd name="T5" fmla="*/ 29 h 69"/>
              <a:gd name="T6" fmla="*/ 10 w 170"/>
              <a:gd name="T7" fmla="*/ 15 h 69"/>
              <a:gd name="T8" fmla="*/ 69 w 170"/>
              <a:gd name="T9" fmla="*/ 57 h 69"/>
              <a:gd name="T10" fmla="*/ 74 w 170"/>
              <a:gd name="T11" fmla="*/ 57 h 69"/>
              <a:gd name="T12" fmla="*/ 104 w 170"/>
              <a:gd name="T13" fmla="*/ 34 h 69"/>
              <a:gd name="T14" fmla="*/ 163 w 170"/>
              <a:gd name="T15" fmla="*/ 69 h 69"/>
              <a:gd name="T16" fmla="*/ 165 w 170"/>
              <a:gd name="T17" fmla="*/ 69 h 69"/>
              <a:gd name="T18" fmla="*/ 169 w 170"/>
              <a:gd name="T19" fmla="*/ 67 h 69"/>
              <a:gd name="T20" fmla="*/ 167 w 170"/>
              <a:gd name="T21" fmla="*/ 62 h 69"/>
              <a:gd name="T22" fmla="*/ 106 w 170"/>
              <a:gd name="T23" fmla="*/ 26 h 69"/>
              <a:gd name="T24" fmla="*/ 101 w 170"/>
              <a:gd name="T25" fmla="*/ 26 h 69"/>
              <a:gd name="T26" fmla="*/ 71 w 170"/>
              <a:gd name="T27" fmla="*/ 49 h 69"/>
              <a:gd name="T28" fmla="*/ 15 w 170"/>
              <a:gd name="T29" fmla="*/ 9 h 69"/>
              <a:gd name="T30" fmla="*/ 30 w 170"/>
              <a:gd name="T31" fmla="*/ 8 h 69"/>
              <a:gd name="T32" fmla="*/ 34 w 170"/>
              <a:gd name="T33" fmla="*/ 4 h 69"/>
              <a:gd name="T34" fmla="*/ 30 w 170"/>
              <a:gd name="T35" fmla="*/ 0 h 69"/>
              <a:gd name="T36" fmla="*/ 4 w 170"/>
              <a:gd name="T37" fmla="*/ 1 h 69"/>
              <a:gd name="T38" fmla="*/ 1 w 170"/>
              <a:gd name="T39" fmla="*/ 3 h 69"/>
              <a:gd name="T40" fmla="*/ 0 w 170"/>
              <a:gd name="T41" fmla="*/ 6 h 69"/>
              <a:gd name="T42" fmla="*/ 5 w 170"/>
              <a:gd name="T43" fmla="*/ 31 h 69"/>
              <a:gd name="T44" fmla="*/ 9 w 170"/>
              <a:gd name="T45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" h="69">
                <a:moveTo>
                  <a:pt x="9" y="34"/>
                </a:moveTo>
                <a:cubicBezTo>
                  <a:pt x="9" y="34"/>
                  <a:pt x="9" y="34"/>
                  <a:pt x="9" y="34"/>
                </a:cubicBezTo>
                <a:cubicBezTo>
                  <a:pt x="12" y="34"/>
                  <a:pt x="13" y="32"/>
                  <a:pt x="13" y="29"/>
                </a:cubicBezTo>
                <a:cubicBezTo>
                  <a:pt x="10" y="15"/>
                  <a:pt x="10" y="15"/>
                  <a:pt x="10" y="15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8"/>
                  <a:pt x="72" y="58"/>
                  <a:pt x="74" y="57"/>
                </a:cubicBezTo>
                <a:cubicBezTo>
                  <a:pt x="104" y="34"/>
                  <a:pt x="104" y="34"/>
                  <a:pt x="104" y="34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4" y="69"/>
                  <a:pt x="164" y="69"/>
                  <a:pt x="165" y="69"/>
                </a:cubicBezTo>
                <a:cubicBezTo>
                  <a:pt x="167" y="69"/>
                  <a:pt x="168" y="69"/>
                  <a:pt x="169" y="67"/>
                </a:cubicBezTo>
                <a:cubicBezTo>
                  <a:pt x="170" y="65"/>
                  <a:pt x="169" y="63"/>
                  <a:pt x="167" y="62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4" y="25"/>
                  <a:pt x="102" y="25"/>
                  <a:pt x="101" y="26"/>
                </a:cubicBezTo>
                <a:cubicBezTo>
                  <a:pt x="71" y="49"/>
                  <a:pt x="71" y="49"/>
                  <a:pt x="71" y="49"/>
                </a:cubicBezTo>
                <a:cubicBezTo>
                  <a:pt x="15" y="9"/>
                  <a:pt x="15" y="9"/>
                  <a:pt x="15" y="9"/>
                </a:cubicBezTo>
                <a:cubicBezTo>
                  <a:pt x="30" y="8"/>
                  <a:pt x="30" y="8"/>
                  <a:pt x="30" y="8"/>
                </a:cubicBezTo>
                <a:cubicBezTo>
                  <a:pt x="33" y="8"/>
                  <a:pt x="34" y="6"/>
                  <a:pt x="34" y="4"/>
                </a:cubicBezTo>
                <a:cubicBezTo>
                  <a:pt x="34" y="2"/>
                  <a:pt x="32" y="0"/>
                  <a:pt x="30" y="0"/>
                </a:cubicBezTo>
                <a:cubicBezTo>
                  <a:pt x="4" y="1"/>
                  <a:pt x="4" y="1"/>
                  <a:pt x="4" y="1"/>
                </a:cubicBezTo>
                <a:cubicBezTo>
                  <a:pt x="3" y="1"/>
                  <a:pt x="2" y="2"/>
                  <a:pt x="1" y="3"/>
                </a:cubicBezTo>
                <a:cubicBezTo>
                  <a:pt x="0" y="4"/>
                  <a:pt x="0" y="5"/>
                  <a:pt x="0" y="6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3"/>
                  <a:pt x="7" y="34"/>
                  <a:pt x="9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39"/>
          <p:cNvSpPr/>
          <p:nvPr/>
        </p:nvSpPr>
        <p:spPr bwMode="auto">
          <a:xfrm>
            <a:off x="3212682" y="5567363"/>
            <a:ext cx="487299" cy="487363"/>
          </a:xfrm>
          <a:custGeom>
            <a:avLst/>
            <a:gdLst>
              <a:gd name="T0" fmla="*/ 186 w 192"/>
              <a:gd name="T1" fmla="*/ 180 h 192"/>
              <a:gd name="T2" fmla="*/ 11 w 192"/>
              <a:gd name="T3" fmla="*/ 180 h 192"/>
              <a:gd name="T4" fmla="*/ 11 w 192"/>
              <a:gd name="T5" fmla="*/ 6 h 192"/>
              <a:gd name="T6" fmla="*/ 5 w 192"/>
              <a:gd name="T7" fmla="*/ 0 h 192"/>
              <a:gd name="T8" fmla="*/ 0 w 192"/>
              <a:gd name="T9" fmla="*/ 6 h 192"/>
              <a:gd name="T10" fmla="*/ 0 w 192"/>
              <a:gd name="T11" fmla="*/ 186 h 192"/>
              <a:gd name="T12" fmla="*/ 5 w 192"/>
              <a:gd name="T13" fmla="*/ 192 h 192"/>
              <a:gd name="T14" fmla="*/ 186 w 192"/>
              <a:gd name="T15" fmla="*/ 192 h 192"/>
              <a:gd name="T16" fmla="*/ 192 w 192"/>
              <a:gd name="T17" fmla="*/ 186 h 192"/>
              <a:gd name="T18" fmla="*/ 186 w 192"/>
              <a:gd name="T19" fmla="*/ 18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9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9"/>
                  <a:pt x="2" y="192"/>
                  <a:pt x="5" y="192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9" y="192"/>
                  <a:pt x="192" y="189"/>
                  <a:pt x="192" y="186"/>
                </a:cubicBezTo>
                <a:cubicBezTo>
                  <a:pt x="192" y="183"/>
                  <a:pt x="189" y="180"/>
                  <a:pt x="186" y="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40"/>
          <p:cNvSpPr/>
          <p:nvPr/>
        </p:nvSpPr>
        <p:spPr bwMode="auto">
          <a:xfrm>
            <a:off x="3276174" y="5851525"/>
            <a:ext cx="82539" cy="138113"/>
          </a:xfrm>
          <a:custGeom>
            <a:avLst/>
            <a:gdLst>
              <a:gd name="T0" fmla="*/ 1 w 32"/>
              <a:gd name="T1" fmla="*/ 54 h 54"/>
              <a:gd name="T2" fmla="*/ 31 w 32"/>
              <a:gd name="T3" fmla="*/ 54 h 54"/>
              <a:gd name="T4" fmla="*/ 32 w 32"/>
              <a:gd name="T5" fmla="*/ 53 h 54"/>
              <a:gd name="T6" fmla="*/ 32 w 32"/>
              <a:gd name="T7" fmla="*/ 1 h 54"/>
              <a:gd name="T8" fmla="*/ 31 w 32"/>
              <a:gd name="T9" fmla="*/ 0 h 54"/>
              <a:gd name="T10" fmla="*/ 1 w 32"/>
              <a:gd name="T11" fmla="*/ 0 h 54"/>
              <a:gd name="T12" fmla="*/ 0 w 32"/>
              <a:gd name="T13" fmla="*/ 1 h 54"/>
              <a:gd name="T14" fmla="*/ 0 w 32"/>
              <a:gd name="T15" fmla="*/ 53 h 54"/>
              <a:gd name="T16" fmla="*/ 1 w 32"/>
              <a:gd name="T17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54">
                <a:moveTo>
                  <a:pt x="1" y="54"/>
                </a:moveTo>
                <a:cubicBezTo>
                  <a:pt x="31" y="54"/>
                  <a:pt x="31" y="54"/>
                  <a:pt x="31" y="54"/>
                </a:cubicBezTo>
                <a:cubicBezTo>
                  <a:pt x="32" y="54"/>
                  <a:pt x="32" y="53"/>
                  <a:pt x="32" y="53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0"/>
                  <a:pt x="32" y="0"/>
                  <a:pt x="3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4"/>
                  <a:pt x="1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41"/>
          <p:cNvSpPr/>
          <p:nvPr/>
        </p:nvSpPr>
        <p:spPr bwMode="auto">
          <a:xfrm>
            <a:off x="3426967" y="5622925"/>
            <a:ext cx="80952" cy="366713"/>
          </a:xfrm>
          <a:custGeom>
            <a:avLst/>
            <a:gdLst>
              <a:gd name="T0" fmla="*/ 1 w 32"/>
              <a:gd name="T1" fmla="*/ 144 h 144"/>
              <a:gd name="T2" fmla="*/ 31 w 32"/>
              <a:gd name="T3" fmla="*/ 144 h 144"/>
              <a:gd name="T4" fmla="*/ 32 w 32"/>
              <a:gd name="T5" fmla="*/ 143 h 144"/>
              <a:gd name="T6" fmla="*/ 32 w 32"/>
              <a:gd name="T7" fmla="*/ 1 h 144"/>
              <a:gd name="T8" fmla="*/ 31 w 32"/>
              <a:gd name="T9" fmla="*/ 0 h 144"/>
              <a:gd name="T10" fmla="*/ 1 w 32"/>
              <a:gd name="T11" fmla="*/ 0 h 144"/>
              <a:gd name="T12" fmla="*/ 0 w 32"/>
              <a:gd name="T13" fmla="*/ 1 h 144"/>
              <a:gd name="T14" fmla="*/ 0 w 32"/>
              <a:gd name="T15" fmla="*/ 143 h 144"/>
              <a:gd name="T16" fmla="*/ 1 w 32"/>
              <a:gd name="T1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144">
                <a:moveTo>
                  <a:pt x="1" y="144"/>
                </a:moveTo>
                <a:cubicBezTo>
                  <a:pt x="31" y="144"/>
                  <a:pt x="31" y="144"/>
                  <a:pt x="31" y="144"/>
                </a:cubicBezTo>
                <a:cubicBezTo>
                  <a:pt x="32" y="144"/>
                  <a:pt x="32" y="143"/>
                  <a:pt x="32" y="143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0"/>
                  <a:pt x="32" y="0"/>
                  <a:pt x="3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4"/>
                  <a:pt x="1" y="1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42"/>
          <p:cNvSpPr/>
          <p:nvPr/>
        </p:nvSpPr>
        <p:spPr bwMode="auto">
          <a:xfrm>
            <a:off x="3576173" y="5719763"/>
            <a:ext cx="80952" cy="269875"/>
          </a:xfrm>
          <a:custGeom>
            <a:avLst/>
            <a:gdLst>
              <a:gd name="T0" fmla="*/ 1 w 32"/>
              <a:gd name="T1" fmla="*/ 106 h 106"/>
              <a:gd name="T2" fmla="*/ 31 w 32"/>
              <a:gd name="T3" fmla="*/ 106 h 106"/>
              <a:gd name="T4" fmla="*/ 32 w 32"/>
              <a:gd name="T5" fmla="*/ 105 h 106"/>
              <a:gd name="T6" fmla="*/ 32 w 32"/>
              <a:gd name="T7" fmla="*/ 1 h 106"/>
              <a:gd name="T8" fmla="*/ 31 w 32"/>
              <a:gd name="T9" fmla="*/ 0 h 106"/>
              <a:gd name="T10" fmla="*/ 1 w 32"/>
              <a:gd name="T11" fmla="*/ 0 h 106"/>
              <a:gd name="T12" fmla="*/ 0 w 32"/>
              <a:gd name="T13" fmla="*/ 1 h 106"/>
              <a:gd name="T14" fmla="*/ 0 w 32"/>
              <a:gd name="T15" fmla="*/ 105 h 106"/>
              <a:gd name="T16" fmla="*/ 1 w 32"/>
              <a:gd name="T17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106">
                <a:moveTo>
                  <a:pt x="1" y="106"/>
                </a:moveTo>
                <a:cubicBezTo>
                  <a:pt x="31" y="106"/>
                  <a:pt x="31" y="106"/>
                  <a:pt x="31" y="106"/>
                </a:cubicBezTo>
                <a:cubicBezTo>
                  <a:pt x="32" y="106"/>
                  <a:pt x="32" y="105"/>
                  <a:pt x="32" y="105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2" y="0"/>
                  <a:pt x="3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5"/>
                  <a:pt x="0" y="106"/>
                  <a:pt x="1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43"/>
          <p:cNvSpPr/>
          <p:nvPr/>
        </p:nvSpPr>
        <p:spPr bwMode="auto">
          <a:xfrm>
            <a:off x="5325370" y="5567363"/>
            <a:ext cx="487299" cy="487363"/>
          </a:xfrm>
          <a:custGeom>
            <a:avLst/>
            <a:gdLst>
              <a:gd name="T0" fmla="*/ 186 w 192"/>
              <a:gd name="T1" fmla="*/ 180 h 192"/>
              <a:gd name="T2" fmla="*/ 11 w 192"/>
              <a:gd name="T3" fmla="*/ 180 h 192"/>
              <a:gd name="T4" fmla="*/ 11 w 192"/>
              <a:gd name="T5" fmla="*/ 6 h 192"/>
              <a:gd name="T6" fmla="*/ 5 w 192"/>
              <a:gd name="T7" fmla="*/ 0 h 192"/>
              <a:gd name="T8" fmla="*/ 0 w 192"/>
              <a:gd name="T9" fmla="*/ 6 h 192"/>
              <a:gd name="T10" fmla="*/ 0 w 192"/>
              <a:gd name="T11" fmla="*/ 186 h 192"/>
              <a:gd name="T12" fmla="*/ 5 w 192"/>
              <a:gd name="T13" fmla="*/ 192 h 192"/>
              <a:gd name="T14" fmla="*/ 186 w 192"/>
              <a:gd name="T15" fmla="*/ 192 h 192"/>
              <a:gd name="T16" fmla="*/ 192 w 192"/>
              <a:gd name="T17" fmla="*/ 186 h 192"/>
              <a:gd name="T18" fmla="*/ 186 w 192"/>
              <a:gd name="T19" fmla="*/ 18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9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9"/>
                  <a:pt x="2" y="192"/>
                  <a:pt x="5" y="192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9" y="192"/>
                  <a:pt x="192" y="189"/>
                  <a:pt x="192" y="186"/>
                </a:cubicBezTo>
                <a:cubicBezTo>
                  <a:pt x="192" y="183"/>
                  <a:pt x="189" y="180"/>
                  <a:pt x="186" y="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44"/>
          <p:cNvSpPr/>
          <p:nvPr/>
        </p:nvSpPr>
        <p:spPr bwMode="auto">
          <a:xfrm>
            <a:off x="5365052" y="5953125"/>
            <a:ext cx="155555" cy="28575"/>
          </a:xfrm>
          <a:custGeom>
            <a:avLst/>
            <a:gdLst>
              <a:gd name="T0" fmla="*/ 6 w 61"/>
              <a:gd name="T1" fmla="*/ 11 h 11"/>
              <a:gd name="T2" fmla="*/ 55 w 61"/>
              <a:gd name="T3" fmla="*/ 11 h 11"/>
              <a:gd name="T4" fmla="*/ 61 w 61"/>
              <a:gd name="T5" fmla="*/ 6 h 11"/>
              <a:gd name="T6" fmla="*/ 55 w 61"/>
              <a:gd name="T7" fmla="*/ 0 h 11"/>
              <a:gd name="T8" fmla="*/ 6 w 61"/>
              <a:gd name="T9" fmla="*/ 0 h 11"/>
              <a:gd name="T10" fmla="*/ 0 w 61"/>
              <a:gd name="T11" fmla="*/ 6 h 11"/>
              <a:gd name="T12" fmla="*/ 6 w 61"/>
              <a:gd name="T1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11">
                <a:moveTo>
                  <a:pt x="6" y="11"/>
                </a:moveTo>
                <a:cubicBezTo>
                  <a:pt x="55" y="11"/>
                  <a:pt x="55" y="11"/>
                  <a:pt x="55" y="11"/>
                </a:cubicBezTo>
                <a:cubicBezTo>
                  <a:pt x="58" y="11"/>
                  <a:pt x="61" y="9"/>
                  <a:pt x="61" y="6"/>
                </a:cubicBezTo>
                <a:cubicBezTo>
                  <a:pt x="61" y="2"/>
                  <a:pt x="58" y="0"/>
                  <a:pt x="55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9"/>
                  <a:pt x="3" y="11"/>
                  <a:pt x="6" y="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45"/>
          <p:cNvSpPr/>
          <p:nvPr/>
        </p:nvSpPr>
        <p:spPr bwMode="auto">
          <a:xfrm>
            <a:off x="5365052" y="5846763"/>
            <a:ext cx="355554" cy="28575"/>
          </a:xfrm>
          <a:custGeom>
            <a:avLst/>
            <a:gdLst>
              <a:gd name="T0" fmla="*/ 6 w 140"/>
              <a:gd name="T1" fmla="*/ 11 h 11"/>
              <a:gd name="T2" fmla="*/ 134 w 140"/>
              <a:gd name="T3" fmla="*/ 11 h 11"/>
              <a:gd name="T4" fmla="*/ 140 w 140"/>
              <a:gd name="T5" fmla="*/ 5 h 11"/>
              <a:gd name="T6" fmla="*/ 134 w 140"/>
              <a:gd name="T7" fmla="*/ 0 h 11"/>
              <a:gd name="T8" fmla="*/ 6 w 140"/>
              <a:gd name="T9" fmla="*/ 0 h 11"/>
              <a:gd name="T10" fmla="*/ 0 w 140"/>
              <a:gd name="T11" fmla="*/ 5 h 11"/>
              <a:gd name="T12" fmla="*/ 6 w 140"/>
              <a:gd name="T1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11">
                <a:moveTo>
                  <a:pt x="6" y="11"/>
                </a:moveTo>
                <a:cubicBezTo>
                  <a:pt x="134" y="11"/>
                  <a:pt x="134" y="11"/>
                  <a:pt x="134" y="11"/>
                </a:cubicBezTo>
                <a:cubicBezTo>
                  <a:pt x="137" y="11"/>
                  <a:pt x="140" y="9"/>
                  <a:pt x="140" y="5"/>
                </a:cubicBezTo>
                <a:cubicBezTo>
                  <a:pt x="140" y="2"/>
                  <a:pt x="137" y="0"/>
                  <a:pt x="13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9"/>
                  <a:pt x="3" y="11"/>
                  <a:pt x="6" y="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146"/>
          <p:cNvSpPr/>
          <p:nvPr/>
        </p:nvSpPr>
        <p:spPr bwMode="auto">
          <a:xfrm>
            <a:off x="5365052" y="5737225"/>
            <a:ext cx="155555" cy="31750"/>
          </a:xfrm>
          <a:custGeom>
            <a:avLst/>
            <a:gdLst>
              <a:gd name="T0" fmla="*/ 6 w 61"/>
              <a:gd name="T1" fmla="*/ 12 h 12"/>
              <a:gd name="T2" fmla="*/ 55 w 61"/>
              <a:gd name="T3" fmla="*/ 12 h 12"/>
              <a:gd name="T4" fmla="*/ 61 w 61"/>
              <a:gd name="T5" fmla="*/ 6 h 12"/>
              <a:gd name="T6" fmla="*/ 55 w 61"/>
              <a:gd name="T7" fmla="*/ 0 h 12"/>
              <a:gd name="T8" fmla="*/ 6 w 61"/>
              <a:gd name="T9" fmla="*/ 0 h 12"/>
              <a:gd name="T10" fmla="*/ 0 w 61"/>
              <a:gd name="T11" fmla="*/ 6 h 12"/>
              <a:gd name="T12" fmla="*/ 6 w 6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12">
                <a:moveTo>
                  <a:pt x="6" y="12"/>
                </a:moveTo>
                <a:cubicBezTo>
                  <a:pt x="55" y="12"/>
                  <a:pt x="55" y="12"/>
                  <a:pt x="55" y="12"/>
                </a:cubicBezTo>
                <a:cubicBezTo>
                  <a:pt x="58" y="12"/>
                  <a:pt x="61" y="9"/>
                  <a:pt x="61" y="6"/>
                </a:cubicBezTo>
                <a:cubicBezTo>
                  <a:pt x="61" y="3"/>
                  <a:pt x="58" y="0"/>
                  <a:pt x="55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47"/>
          <p:cNvSpPr/>
          <p:nvPr/>
        </p:nvSpPr>
        <p:spPr bwMode="auto">
          <a:xfrm>
            <a:off x="5365052" y="5630863"/>
            <a:ext cx="355554" cy="30163"/>
          </a:xfrm>
          <a:custGeom>
            <a:avLst/>
            <a:gdLst>
              <a:gd name="T0" fmla="*/ 6 w 140"/>
              <a:gd name="T1" fmla="*/ 12 h 12"/>
              <a:gd name="T2" fmla="*/ 134 w 140"/>
              <a:gd name="T3" fmla="*/ 12 h 12"/>
              <a:gd name="T4" fmla="*/ 140 w 140"/>
              <a:gd name="T5" fmla="*/ 6 h 12"/>
              <a:gd name="T6" fmla="*/ 134 w 140"/>
              <a:gd name="T7" fmla="*/ 0 h 12"/>
              <a:gd name="T8" fmla="*/ 6 w 140"/>
              <a:gd name="T9" fmla="*/ 0 h 12"/>
              <a:gd name="T10" fmla="*/ 0 w 140"/>
              <a:gd name="T11" fmla="*/ 6 h 12"/>
              <a:gd name="T12" fmla="*/ 6 w 140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12">
                <a:moveTo>
                  <a:pt x="6" y="12"/>
                </a:moveTo>
                <a:cubicBezTo>
                  <a:pt x="134" y="12"/>
                  <a:pt x="134" y="12"/>
                  <a:pt x="134" y="12"/>
                </a:cubicBezTo>
                <a:cubicBezTo>
                  <a:pt x="137" y="12"/>
                  <a:pt x="140" y="9"/>
                  <a:pt x="140" y="6"/>
                </a:cubicBezTo>
                <a:cubicBezTo>
                  <a:pt x="140" y="3"/>
                  <a:pt x="137" y="0"/>
                  <a:pt x="13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148"/>
          <p:cNvSpPr/>
          <p:nvPr/>
        </p:nvSpPr>
        <p:spPr bwMode="auto">
          <a:xfrm>
            <a:off x="4269820" y="5567363"/>
            <a:ext cx="487299" cy="487363"/>
          </a:xfrm>
          <a:custGeom>
            <a:avLst/>
            <a:gdLst>
              <a:gd name="T0" fmla="*/ 186 w 192"/>
              <a:gd name="T1" fmla="*/ 180 h 192"/>
              <a:gd name="T2" fmla="*/ 11 w 192"/>
              <a:gd name="T3" fmla="*/ 180 h 192"/>
              <a:gd name="T4" fmla="*/ 11 w 192"/>
              <a:gd name="T5" fmla="*/ 6 h 192"/>
              <a:gd name="T6" fmla="*/ 5 w 192"/>
              <a:gd name="T7" fmla="*/ 0 h 192"/>
              <a:gd name="T8" fmla="*/ 0 w 192"/>
              <a:gd name="T9" fmla="*/ 6 h 192"/>
              <a:gd name="T10" fmla="*/ 0 w 192"/>
              <a:gd name="T11" fmla="*/ 186 h 192"/>
              <a:gd name="T12" fmla="*/ 5 w 192"/>
              <a:gd name="T13" fmla="*/ 192 h 192"/>
              <a:gd name="T14" fmla="*/ 186 w 192"/>
              <a:gd name="T15" fmla="*/ 192 h 192"/>
              <a:gd name="T16" fmla="*/ 192 w 192"/>
              <a:gd name="T17" fmla="*/ 186 h 192"/>
              <a:gd name="T18" fmla="*/ 186 w 192"/>
              <a:gd name="T19" fmla="*/ 18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9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9"/>
                  <a:pt x="2" y="192"/>
                  <a:pt x="5" y="192"/>
                </a:cubicBezTo>
                <a:cubicBezTo>
                  <a:pt x="186" y="192"/>
                  <a:pt x="186" y="192"/>
                  <a:pt x="186" y="192"/>
                </a:cubicBezTo>
                <a:cubicBezTo>
                  <a:pt x="189" y="192"/>
                  <a:pt x="192" y="189"/>
                  <a:pt x="192" y="186"/>
                </a:cubicBezTo>
                <a:cubicBezTo>
                  <a:pt x="192" y="183"/>
                  <a:pt x="189" y="180"/>
                  <a:pt x="186" y="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Freeform 149"/>
          <p:cNvSpPr/>
          <p:nvPr/>
        </p:nvSpPr>
        <p:spPr bwMode="auto">
          <a:xfrm>
            <a:off x="4669818" y="5859463"/>
            <a:ext cx="30159" cy="152400"/>
          </a:xfrm>
          <a:custGeom>
            <a:avLst/>
            <a:gdLst>
              <a:gd name="T0" fmla="*/ 6 w 12"/>
              <a:gd name="T1" fmla="*/ 60 h 60"/>
              <a:gd name="T2" fmla="*/ 12 w 12"/>
              <a:gd name="T3" fmla="*/ 55 h 60"/>
              <a:gd name="T4" fmla="*/ 12 w 12"/>
              <a:gd name="T5" fmla="*/ 5 h 60"/>
              <a:gd name="T6" fmla="*/ 6 w 12"/>
              <a:gd name="T7" fmla="*/ 0 h 60"/>
              <a:gd name="T8" fmla="*/ 0 w 12"/>
              <a:gd name="T9" fmla="*/ 5 h 60"/>
              <a:gd name="T10" fmla="*/ 0 w 12"/>
              <a:gd name="T11" fmla="*/ 55 h 60"/>
              <a:gd name="T12" fmla="*/ 6 w 12"/>
              <a:gd name="T1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60">
                <a:moveTo>
                  <a:pt x="6" y="60"/>
                </a:moveTo>
                <a:cubicBezTo>
                  <a:pt x="9" y="60"/>
                  <a:pt x="12" y="58"/>
                  <a:pt x="12" y="5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2"/>
                  <a:pt x="9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3" y="60"/>
                  <a:pt x="6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150"/>
          <p:cNvSpPr/>
          <p:nvPr/>
        </p:nvSpPr>
        <p:spPr bwMode="auto">
          <a:xfrm>
            <a:off x="4560294" y="5659438"/>
            <a:ext cx="31746" cy="352425"/>
          </a:xfrm>
          <a:custGeom>
            <a:avLst/>
            <a:gdLst>
              <a:gd name="T0" fmla="*/ 6 w 12"/>
              <a:gd name="T1" fmla="*/ 139 h 139"/>
              <a:gd name="T2" fmla="*/ 12 w 12"/>
              <a:gd name="T3" fmla="*/ 134 h 139"/>
              <a:gd name="T4" fmla="*/ 12 w 12"/>
              <a:gd name="T5" fmla="*/ 6 h 139"/>
              <a:gd name="T6" fmla="*/ 6 w 12"/>
              <a:gd name="T7" fmla="*/ 0 h 139"/>
              <a:gd name="T8" fmla="*/ 0 w 12"/>
              <a:gd name="T9" fmla="*/ 6 h 139"/>
              <a:gd name="T10" fmla="*/ 0 w 12"/>
              <a:gd name="T11" fmla="*/ 134 h 139"/>
              <a:gd name="T12" fmla="*/ 6 w 12"/>
              <a:gd name="T13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9">
                <a:moveTo>
                  <a:pt x="6" y="139"/>
                </a:moveTo>
                <a:cubicBezTo>
                  <a:pt x="9" y="139"/>
                  <a:pt x="12" y="137"/>
                  <a:pt x="12" y="134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9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3" y="139"/>
                  <a:pt x="6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51"/>
          <p:cNvSpPr/>
          <p:nvPr/>
        </p:nvSpPr>
        <p:spPr bwMode="auto">
          <a:xfrm>
            <a:off x="4453946" y="5859463"/>
            <a:ext cx="28571" cy="152400"/>
          </a:xfrm>
          <a:custGeom>
            <a:avLst/>
            <a:gdLst>
              <a:gd name="T0" fmla="*/ 5 w 11"/>
              <a:gd name="T1" fmla="*/ 60 h 60"/>
              <a:gd name="T2" fmla="*/ 11 w 11"/>
              <a:gd name="T3" fmla="*/ 55 h 60"/>
              <a:gd name="T4" fmla="*/ 11 w 11"/>
              <a:gd name="T5" fmla="*/ 5 h 60"/>
              <a:gd name="T6" fmla="*/ 5 w 11"/>
              <a:gd name="T7" fmla="*/ 0 h 60"/>
              <a:gd name="T8" fmla="*/ 0 w 11"/>
              <a:gd name="T9" fmla="*/ 5 h 60"/>
              <a:gd name="T10" fmla="*/ 0 w 11"/>
              <a:gd name="T11" fmla="*/ 55 h 60"/>
              <a:gd name="T12" fmla="*/ 5 w 11"/>
              <a:gd name="T1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60">
                <a:moveTo>
                  <a:pt x="5" y="60"/>
                </a:moveTo>
                <a:cubicBezTo>
                  <a:pt x="9" y="60"/>
                  <a:pt x="11" y="58"/>
                  <a:pt x="11" y="5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9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0"/>
                  <a:pt x="5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52"/>
          <p:cNvSpPr/>
          <p:nvPr/>
        </p:nvSpPr>
        <p:spPr bwMode="auto">
          <a:xfrm>
            <a:off x="4346010" y="5659438"/>
            <a:ext cx="30159" cy="352425"/>
          </a:xfrm>
          <a:custGeom>
            <a:avLst/>
            <a:gdLst>
              <a:gd name="T0" fmla="*/ 6 w 12"/>
              <a:gd name="T1" fmla="*/ 139 h 139"/>
              <a:gd name="T2" fmla="*/ 12 w 12"/>
              <a:gd name="T3" fmla="*/ 134 h 139"/>
              <a:gd name="T4" fmla="*/ 12 w 12"/>
              <a:gd name="T5" fmla="*/ 6 h 139"/>
              <a:gd name="T6" fmla="*/ 6 w 12"/>
              <a:gd name="T7" fmla="*/ 0 h 139"/>
              <a:gd name="T8" fmla="*/ 0 w 12"/>
              <a:gd name="T9" fmla="*/ 6 h 139"/>
              <a:gd name="T10" fmla="*/ 0 w 12"/>
              <a:gd name="T11" fmla="*/ 134 h 139"/>
              <a:gd name="T12" fmla="*/ 6 w 12"/>
              <a:gd name="T13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9">
                <a:moveTo>
                  <a:pt x="6" y="139"/>
                </a:moveTo>
                <a:cubicBezTo>
                  <a:pt x="9" y="139"/>
                  <a:pt x="12" y="137"/>
                  <a:pt x="12" y="134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9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3" y="139"/>
                  <a:pt x="6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153"/>
          <p:cNvSpPr/>
          <p:nvPr/>
        </p:nvSpPr>
        <p:spPr bwMode="auto">
          <a:xfrm>
            <a:off x="6380920" y="5572125"/>
            <a:ext cx="487299" cy="477838"/>
          </a:xfrm>
          <a:custGeom>
            <a:avLst/>
            <a:gdLst>
              <a:gd name="T0" fmla="*/ 174 w 192"/>
              <a:gd name="T1" fmla="*/ 91 h 188"/>
              <a:gd name="T2" fmla="*/ 166 w 192"/>
              <a:gd name="T3" fmla="*/ 94 h 188"/>
              <a:gd name="T4" fmla="*/ 130 w 192"/>
              <a:gd name="T5" fmla="*/ 24 h 188"/>
              <a:gd name="T6" fmla="*/ 129 w 192"/>
              <a:gd name="T7" fmla="*/ 23 h 188"/>
              <a:gd name="T8" fmla="*/ 131 w 192"/>
              <a:gd name="T9" fmla="*/ 17 h 188"/>
              <a:gd name="T10" fmla="*/ 113 w 192"/>
              <a:gd name="T11" fmla="*/ 0 h 188"/>
              <a:gd name="T12" fmla="*/ 96 w 192"/>
              <a:gd name="T13" fmla="*/ 17 h 188"/>
              <a:gd name="T14" fmla="*/ 104 w 192"/>
              <a:gd name="T15" fmla="*/ 31 h 188"/>
              <a:gd name="T16" fmla="*/ 78 w 192"/>
              <a:gd name="T17" fmla="*/ 154 h 188"/>
              <a:gd name="T18" fmla="*/ 75 w 192"/>
              <a:gd name="T19" fmla="*/ 154 h 188"/>
              <a:gd name="T20" fmla="*/ 69 w 192"/>
              <a:gd name="T21" fmla="*/ 155 h 188"/>
              <a:gd name="T22" fmla="*/ 30 w 192"/>
              <a:gd name="T23" fmla="*/ 110 h 188"/>
              <a:gd name="T24" fmla="*/ 34 w 192"/>
              <a:gd name="T25" fmla="*/ 99 h 188"/>
              <a:gd name="T26" fmla="*/ 17 w 192"/>
              <a:gd name="T27" fmla="*/ 82 h 188"/>
              <a:gd name="T28" fmla="*/ 0 w 192"/>
              <a:gd name="T29" fmla="*/ 99 h 188"/>
              <a:gd name="T30" fmla="*/ 17 w 192"/>
              <a:gd name="T31" fmla="*/ 116 h 188"/>
              <a:gd name="T32" fmla="*/ 19 w 192"/>
              <a:gd name="T33" fmla="*/ 116 h 188"/>
              <a:gd name="T34" fmla="*/ 60 w 192"/>
              <a:gd name="T35" fmla="*/ 163 h 188"/>
              <a:gd name="T36" fmla="*/ 58 w 192"/>
              <a:gd name="T37" fmla="*/ 171 h 188"/>
              <a:gd name="T38" fmla="*/ 75 w 192"/>
              <a:gd name="T39" fmla="*/ 188 h 188"/>
              <a:gd name="T40" fmla="*/ 92 w 192"/>
              <a:gd name="T41" fmla="*/ 171 h 188"/>
              <a:gd name="T42" fmla="*/ 89 w 192"/>
              <a:gd name="T43" fmla="*/ 161 h 188"/>
              <a:gd name="T44" fmla="*/ 116 w 192"/>
              <a:gd name="T45" fmla="*/ 34 h 188"/>
              <a:gd name="T46" fmla="*/ 120 w 192"/>
              <a:gd name="T47" fmla="*/ 32 h 188"/>
              <a:gd name="T48" fmla="*/ 158 w 192"/>
              <a:gd name="T49" fmla="*/ 105 h 188"/>
              <a:gd name="T50" fmla="*/ 157 w 192"/>
              <a:gd name="T51" fmla="*/ 109 h 188"/>
              <a:gd name="T52" fmla="*/ 174 w 192"/>
              <a:gd name="T53" fmla="*/ 126 h 188"/>
              <a:gd name="T54" fmla="*/ 192 w 192"/>
              <a:gd name="T55" fmla="*/ 109 h 188"/>
              <a:gd name="T56" fmla="*/ 174 w 192"/>
              <a:gd name="T57" fmla="*/ 9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88">
                <a:moveTo>
                  <a:pt x="174" y="91"/>
                </a:moveTo>
                <a:cubicBezTo>
                  <a:pt x="171" y="91"/>
                  <a:pt x="168" y="92"/>
                  <a:pt x="166" y="9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30" y="23"/>
                  <a:pt x="130" y="23"/>
                  <a:pt x="129" y="23"/>
                </a:cubicBezTo>
                <a:cubicBezTo>
                  <a:pt x="130" y="21"/>
                  <a:pt x="131" y="19"/>
                  <a:pt x="131" y="17"/>
                </a:cubicBezTo>
                <a:cubicBezTo>
                  <a:pt x="131" y="7"/>
                  <a:pt x="123" y="0"/>
                  <a:pt x="113" y="0"/>
                </a:cubicBezTo>
                <a:cubicBezTo>
                  <a:pt x="104" y="0"/>
                  <a:pt x="96" y="7"/>
                  <a:pt x="96" y="17"/>
                </a:cubicBezTo>
                <a:cubicBezTo>
                  <a:pt x="96" y="23"/>
                  <a:pt x="99" y="28"/>
                  <a:pt x="104" y="31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7" y="154"/>
                  <a:pt x="76" y="154"/>
                  <a:pt x="75" y="154"/>
                </a:cubicBezTo>
                <a:cubicBezTo>
                  <a:pt x="73" y="154"/>
                  <a:pt x="71" y="154"/>
                  <a:pt x="69" y="155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2" y="107"/>
                  <a:pt x="34" y="103"/>
                  <a:pt x="34" y="99"/>
                </a:cubicBezTo>
                <a:cubicBezTo>
                  <a:pt x="34" y="90"/>
                  <a:pt x="26" y="82"/>
                  <a:pt x="17" y="82"/>
                </a:cubicBezTo>
                <a:cubicBezTo>
                  <a:pt x="7" y="82"/>
                  <a:pt x="0" y="90"/>
                  <a:pt x="0" y="99"/>
                </a:cubicBezTo>
                <a:cubicBezTo>
                  <a:pt x="0" y="109"/>
                  <a:pt x="7" y="116"/>
                  <a:pt x="17" y="116"/>
                </a:cubicBezTo>
                <a:cubicBezTo>
                  <a:pt x="18" y="116"/>
                  <a:pt x="18" y="116"/>
                  <a:pt x="19" y="116"/>
                </a:cubicBezTo>
                <a:cubicBezTo>
                  <a:pt x="60" y="163"/>
                  <a:pt x="60" y="163"/>
                  <a:pt x="60" y="163"/>
                </a:cubicBezTo>
                <a:cubicBezTo>
                  <a:pt x="59" y="166"/>
                  <a:pt x="58" y="168"/>
                  <a:pt x="58" y="171"/>
                </a:cubicBezTo>
                <a:cubicBezTo>
                  <a:pt x="58" y="181"/>
                  <a:pt x="66" y="188"/>
                  <a:pt x="75" y="188"/>
                </a:cubicBezTo>
                <a:cubicBezTo>
                  <a:pt x="85" y="188"/>
                  <a:pt x="92" y="181"/>
                  <a:pt x="92" y="171"/>
                </a:cubicBezTo>
                <a:cubicBezTo>
                  <a:pt x="92" y="168"/>
                  <a:pt x="91" y="164"/>
                  <a:pt x="89" y="161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8" y="34"/>
                  <a:pt x="119" y="33"/>
                  <a:pt x="120" y="32"/>
                </a:cubicBezTo>
                <a:cubicBezTo>
                  <a:pt x="158" y="105"/>
                  <a:pt x="158" y="105"/>
                  <a:pt x="158" y="105"/>
                </a:cubicBezTo>
                <a:cubicBezTo>
                  <a:pt x="157" y="106"/>
                  <a:pt x="157" y="107"/>
                  <a:pt x="157" y="109"/>
                </a:cubicBezTo>
                <a:cubicBezTo>
                  <a:pt x="157" y="118"/>
                  <a:pt x="165" y="126"/>
                  <a:pt x="174" y="126"/>
                </a:cubicBezTo>
                <a:cubicBezTo>
                  <a:pt x="184" y="126"/>
                  <a:pt x="192" y="118"/>
                  <a:pt x="192" y="109"/>
                </a:cubicBezTo>
                <a:cubicBezTo>
                  <a:pt x="192" y="99"/>
                  <a:pt x="184" y="91"/>
                  <a:pt x="174" y="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54"/>
          <p:cNvSpPr/>
          <p:nvPr/>
        </p:nvSpPr>
        <p:spPr bwMode="auto">
          <a:xfrm>
            <a:off x="7436470" y="5908675"/>
            <a:ext cx="28571" cy="146050"/>
          </a:xfrm>
          <a:custGeom>
            <a:avLst/>
            <a:gdLst>
              <a:gd name="T0" fmla="*/ 6 w 11"/>
              <a:gd name="T1" fmla="*/ 0 h 58"/>
              <a:gd name="T2" fmla="*/ 0 w 11"/>
              <a:gd name="T3" fmla="*/ 6 h 58"/>
              <a:gd name="T4" fmla="*/ 0 w 11"/>
              <a:gd name="T5" fmla="*/ 52 h 58"/>
              <a:gd name="T6" fmla="*/ 6 w 11"/>
              <a:gd name="T7" fmla="*/ 58 h 58"/>
              <a:gd name="T8" fmla="*/ 11 w 11"/>
              <a:gd name="T9" fmla="*/ 52 h 58"/>
              <a:gd name="T10" fmla="*/ 11 w 11"/>
              <a:gd name="T11" fmla="*/ 6 h 58"/>
              <a:gd name="T12" fmla="*/ 6 w 11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58">
                <a:moveTo>
                  <a:pt x="6" y="0"/>
                </a:moveTo>
                <a:cubicBezTo>
                  <a:pt x="2" y="0"/>
                  <a:pt x="0" y="3"/>
                  <a:pt x="0" y="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2" y="58"/>
                  <a:pt x="6" y="58"/>
                </a:cubicBezTo>
                <a:cubicBezTo>
                  <a:pt x="9" y="58"/>
                  <a:pt x="11" y="55"/>
                  <a:pt x="11" y="52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9" y="0"/>
                  <a:pt x="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155"/>
          <p:cNvSpPr/>
          <p:nvPr/>
        </p:nvSpPr>
        <p:spPr bwMode="auto">
          <a:xfrm>
            <a:off x="7588850" y="5834063"/>
            <a:ext cx="26984" cy="220663"/>
          </a:xfrm>
          <a:custGeom>
            <a:avLst/>
            <a:gdLst>
              <a:gd name="T0" fmla="*/ 6 w 11"/>
              <a:gd name="T1" fmla="*/ 0 h 87"/>
              <a:gd name="T2" fmla="*/ 0 w 11"/>
              <a:gd name="T3" fmla="*/ 6 h 87"/>
              <a:gd name="T4" fmla="*/ 0 w 11"/>
              <a:gd name="T5" fmla="*/ 81 h 87"/>
              <a:gd name="T6" fmla="*/ 6 w 11"/>
              <a:gd name="T7" fmla="*/ 87 h 87"/>
              <a:gd name="T8" fmla="*/ 11 w 11"/>
              <a:gd name="T9" fmla="*/ 81 h 87"/>
              <a:gd name="T10" fmla="*/ 11 w 11"/>
              <a:gd name="T11" fmla="*/ 6 h 87"/>
              <a:gd name="T12" fmla="*/ 6 w 11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87">
                <a:moveTo>
                  <a:pt x="6" y="0"/>
                </a:moveTo>
                <a:cubicBezTo>
                  <a:pt x="2" y="0"/>
                  <a:pt x="0" y="3"/>
                  <a:pt x="0" y="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4"/>
                  <a:pt x="2" y="87"/>
                  <a:pt x="6" y="87"/>
                </a:cubicBezTo>
                <a:cubicBezTo>
                  <a:pt x="9" y="87"/>
                  <a:pt x="11" y="84"/>
                  <a:pt x="11" y="81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9" y="0"/>
                  <a:pt x="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156"/>
          <p:cNvSpPr/>
          <p:nvPr/>
        </p:nvSpPr>
        <p:spPr bwMode="auto">
          <a:xfrm>
            <a:off x="7741230" y="5756275"/>
            <a:ext cx="26984" cy="298450"/>
          </a:xfrm>
          <a:custGeom>
            <a:avLst/>
            <a:gdLst>
              <a:gd name="T0" fmla="*/ 6 w 11"/>
              <a:gd name="T1" fmla="*/ 0 h 118"/>
              <a:gd name="T2" fmla="*/ 0 w 11"/>
              <a:gd name="T3" fmla="*/ 6 h 118"/>
              <a:gd name="T4" fmla="*/ 0 w 11"/>
              <a:gd name="T5" fmla="*/ 112 h 118"/>
              <a:gd name="T6" fmla="*/ 6 w 11"/>
              <a:gd name="T7" fmla="*/ 118 h 118"/>
              <a:gd name="T8" fmla="*/ 11 w 11"/>
              <a:gd name="T9" fmla="*/ 112 h 118"/>
              <a:gd name="T10" fmla="*/ 11 w 11"/>
              <a:gd name="T11" fmla="*/ 6 h 118"/>
              <a:gd name="T12" fmla="*/ 6 w 11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8">
                <a:moveTo>
                  <a:pt x="6" y="0"/>
                </a:moveTo>
                <a:cubicBezTo>
                  <a:pt x="2" y="0"/>
                  <a:pt x="0" y="3"/>
                  <a:pt x="0" y="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5"/>
                  <a:pt x="2" y="118"/>
                  <a:pt x="6" y="118"/>
                </a:cubicBezTo>
                <a:cubicBezTo>
                  <a:pt x="9" y="118"/>
                  <a:pt x="11" y="115"/>
                  <a:pt x="11" y="112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9" y="0"/>
                  <a:pt x="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157"/>
          <p:cNvSpPr/>
          <p:nvPr/>
        </p:nvSpPr>
        <p:spPr bwMode="auto">
          <a:xfrm>
            <a:off x="7893610" y="5595938"/>
            <a:ext cx="26984" cy="458788"/>
          </a:xfrm>
          <a:custGeom>
            <a:avLst/>
            <a:gdLst>
              <a:gd name="T0" fmla="*/ 6 w 11"/>
              <a:gd name="T1" fmla="*/ 0 h 181"/>
              <a:gd name="T2" fmla="*/ 0 w 11"/>
              <a:gd name="T3" fmla="*/ 5 h 181"/>
              <a:gd name="T4" fmla="*/ 0 w 11"/>
              <a:gd name="T5" fmla="*/ 175 h 181"/>
              <a:gd name="T6" fmla="*/ 6 w 11"/>
              <a:gd name="T7" fmla="*/ 181 h 181"/>
              <a:gd name="T8" fmla="*/ 11 w 11"/>
              <a:gd name="T9" fmla="*/ 175 h 181"/>
              <a:gd name="T10" fmla="*/ 11 w 11"/>
              <a:gd name="T11" fmla="*/ 5 h 181"/>
              <a:gd name="T12" fmla="*/ 6 w 11"/>
              <a:gd name="T1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81">
                <a:moveTo>
                  <a:pt x="6" y="0"/>
                </a:moveTo>
                <a:cubicBezTo>
                  <a:pt x="2" y="0"/>
                  <a:pt x="0" y="2"/>
                  <a:pt x="0" y="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8"/>
                  <a:pt x="2" y="181"/>
                  <a:pt x="6" y="181"/>
                </a:cubicBezTo>
                <a:cubicBezTo>
                  <a:pt x="9" y="181"/>
                  <a:pt x="11" y="178"/>
                  <a:pt x="11" y="17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9" y="0"/>
                  <a:pt x="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158"/>
          <p:cNvSpPr/>
          <p:nvPr/>
        </p:nvSpPr>
        <p:spPr bwMode="auto">
          <a:xfrm>
            <a:off x="7444406" y="5567363"/>
            <a:ext cx="342855" cy="252413"/>
          </a:xfrm>
          <a:custGeom>
            <a:avLst/>
            <a:gdLst>
              <a:gd name="T0" fmla="*/ 123 w 135"/>
              <a:gd name="T1" fmla="*/ 4 h 99"/>
              <a:gd name="T2" fmla="*/ 119 w 135"/>
              <a:gd name="T3" fmla="*/ 0 h 99"/>
              <a:gd name="T4" fmla="*/ 115 w 135"/>
              <a:gd name="T5" fmla="*/ 1 h 99"/>
              <a:gd name="T6" fmla="*/ 90 w 135"/>
              <a:gd name="T7" fmla="*/ 13 h 99"/>
              <a:gd name="T8" fmla="*/ 87 w 135"/>
              <a:gd name="T9" fmla="*/ 21 h 99"/>
              <a:gd name="T10" fmla="*/ 95 w 135"/>
              <a:gd name="T11" fmla="*/ 24 h 99"/>
              <a:gd name="T12" fmla="*/ 108 w 135"/>
              <a:gd name="T13" fmla="*/ 17 h 99"/>
              <a:gd name="T14" fmla="*/ 7 w 135"/>
              <a:gd name="T15" fmla="*/ 83 h 99"/>
              <a:gd name="T16" fmla="*/ 0 w 135"/>
              <a:gd name="T17" fmla="*/ 87 h 99"/>
              <a:gd name="T18" fmla="*/ 5 w 135"/>
              <a:gd name="T19" fmla="*/ 94 h 99"/>
              <a:gd name="T20" fmla="*/ 22 w 135"/>
              <a:gd name="T21" fmla="*/ 96 h 99"/>
              <a:gd name="T22" fmla="*/ 118 w 135"/>
              <a:gd name="T23" fmla="*/ 24 h 99"/>
              <a:gd name="T24" fmla="*/ 123 w 135"/>
              <a:gd name="T25" fmla="*/ 36 h 99"/>
              <a:gd name="T26" fmla="*/ 128 w 135"/>
              <a:gd name="T27" fmla="*/ 39 h 99"/>
              <a:gd name="T28" fmla="*/ 131 w 135"/>
              <a:gd name="T29" fmla="*/ 39 h 99"/>
              <a:gd name="T30" fmla="*/ 134 w 135"/>
              <a:gd name="T31" fmla="*/ 31 h 99"/>
              <a:gd name="T32" fmla="*/ 123 w 135"/>
              <a:gd name="T33" fmla="*/ 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99">
                <a:moveTo>
                  <a:pt x="123" y="4"/>
                </a:moveTo>
                <a:cubicBezTo>
                  <a:pt x="122" y="2"/>
                  <a:pt x="121" y="1"/>
                  <a:pt x="119" y="0"/>
                </a:cubicBezTo>
                <a:cubicBezTo>
                  <a:pt x="118" y="0"/>
                  <a:pt x="116" y="0"/>
                  <a:pt x="115" y="1"/>
                </a:cubicBezTo>
                <a:cubicBezTo>
                  <a:pt x="90" y="13"/>
                  <a:pt x="90" y="13"/>
                  <a:pt x="90" y="13"/>
                </a:cubicBezTo>
                <a:cubicBezTo>
                  <a:pt x="87" y="15"/>
                  <a:pt x="86" y="18"/>
                  <a:pt x="87" y="21"/>
                </a:cubicBezTo>
                <a:cubicBezTo>
                  <a:pt x="89" y="24"/>
                  <a:pt x="92" y="25"/>
                  <a:pt x="95" y="24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81" y="99"/>
                  <a:pt x="10" y="84"/>
                  <a:pt x="7" y="83"/>
                </a:cubicBezTo>
                <a:cubicBezTo>
                  <a:pt x="4" y="82"/>
                  <a:pt x="1" y="84"/>
                  <a:pt x="0" y="87"/>
                </a:cubicBezTo>
                <a:cubicBezTo>
                  <a:pt x="0" y="91"/>
                  <a:pt x="2" y="94"/>
                  <a:pt x="5" y="94"/>
                </a:cubicBezTo>
                <a:cubicBezTo>
                  <a:pt x="5" y="95"/>
                  <a:pt x="12" y="96"/>
                  <a:pt x="22" y="96"/>
                </a:cubicBezTo>
                <a:cubicBezTo>
                  <a:pt x="48" y="96"/>
                  <a:pt x="96" y="87"/>
                  <a:pt x="118" y="24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4" y="38"/>
                  <a:pt x="126" y="39"/>
                  <a:pt x="128" y="39"/>
                </a:cubicBezTo>
                <a:cubicBezTo>
                  <a:pt x="129" y="39"/>
                  <a:pt x="130" y="39"/>
                  <a:pt x="131" y="39"/>
                </a:cubicBezTo>
                <a:cubicBezTo>
                  <a:pt x="133" y="38"/>
                  <a:pt x="135" y="34"/>
                  <a:pt x="134" y="31"/>
                </a:cubicBezTo>
                <a:lnTo>
                  <a:pt x="123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Oval 159"/>
          <p:cNvSpPr>
            <a:spLocks noChangeArrowheads="1"/>
          </p:cNvSpPr>
          <p:nvPr/>
        </p:nvSpPr>
        <p:spPr bwMode="auto">
          <a:xfrm>
            <a:off x="8749161" y="5737225"/>
            <a:ext cx="146031" cy="1508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160"/>
          <p:cNvSpPr/>
          <p:nvPr/>
        </p:nvSpPr>
        <p:spPr bwMode="auto">
          <a:xfrm>
            <a:off x="8788844" y="5897563"/>
            <a:ext cx="79365" cy="41275"/>
          </a:xfrm>
          <a:custGeom>
            <a:avLst/>
            <a:gdLst>
              <a:gd name="T0" fmla="*/ 0 w 31"/>
              <a:gd name="T1" fmla="*/ 2 h 16"/>
              <a:gd name="T2" fmla="*/ 0 w 31"/>
              <a:gd name="T3" fmla="*/ 16 h 16"/>
              <a:gd name="T4" fmla="*/ 31 w 31"/>
              <a:gd name="T5" fmla="*/ 16 h 16"/>
              <a:gd name="T6" fmla="*/ 31 w 31"/>
              <a:gd name="T7" fmla="*/ 0 h 16"/>
              <a:gd name="T8" fmla="*/ 13 w 31"/>
              <a:gd name="T9" fmla="*/ 4 h 16"/>
              <a:gd name="T10" fmla="*/ 0 w 31"/>
              <a:gd name="T11" fmla="*/ 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16">
                <a:moveTo>
                  <a:pt x="0" y="2"/>
                </a:moveTo>
                <a:cubicBezTo>
                  <a:pt x="0" y="16"/>
                  <a:pt x="0" y="16"/>
                  <a:pt x="0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0"/>
                  <a:pt x="31" y="0"/>
                  <a:pt x="31" y="0"/>
                </a:cubicBezTo>
                <a:cubicBezTo>
                  <a:pt x="25" y="2"/>
                  <a:pt x="19" y="4"/>
                  <a:pt x="13" y="4"/>
                </a:cubicBezTo>
                <a:cubicBezTo>
                  <a:pt x="8" y="4"/>
                  <a:pt x="4" y="3"/>
                  <a:pt x="0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161"/>
          <p:cNvSpPr>
            <a:spLocks noEditPoints="1"/>
          </p:cNvSpPr>
          <p:nvPr/>
        </p:nvSpPr>
        <p:spPr bwMode="auto">
          <a:xfrm>
            <a:off x="8492020" y="5600700"/>
            <a:ext cx="487299" cy="431800"/>
          </a:xfrm>
          <a:custGeom>
            <a:avLst/>
            <a:gdLst>
              <a:gd name="T0" fmla="*/ 166 w 192"/>
              <a:gd name="T1" fmla="*/ 0 h 170"/>
              <a:gd name="T2" fmla="*/ 26 w 192"/>
              <a:gd name="T3" fmla="*/ 0 h 170"/>
              <a:gd name="T4" fmla="*/ 0 w 192"/>
              <a:gd name="T5" fmla="*/ 26 h 170"/>
              <a:gd name="T6" fmla="*/ 0 w 192"/>
              <a:gd name="T7" fmla="*/ 108 h 170"/>
              <a:gd name="T8" fmla="*/ 26 w 192"/>
              <a:gd name="T9" fmla="*/ 134 h 170"/>
              <a:gd name="T10" fmla="*/ 109 w 192"/>
              <a:gd name="T11" fmla="*/ 134 h 170"/>
              <a:gd name="T12" fmla="*/ 109 w 192"/>
              <a:gd name="T13" fmla="*/ 165 h 170"/>
              <a:gd name="T14" fmla="*/ 111 w 192"/>
              <a:gd name="T15" fmla="*/ 169 h 170"/>
              <a:gd name="T16" fmla="*/ 113 w 192"/>
              <a:gd name="T17" fmla="*/ 169 h 170"/>
              <a:gd name="T18" fmla="*/ 115 w 192"/>
              <a:gd name="T19" fmla="*/ 168 h 170"/>
              <a:gd name="T20" fmla="*/ 132 w 192"/>
              <a:gd name="T21" fmla="*/ 156 h 170"/>
              <a:gd name="T22" fmla="*/ 149 w 192"/>
              <a:gd name="T23" fmla="*/ 168 h 170"/>
              <a:gd name="T24" fmla="*/ 154 w 192"/>
              <a:gd name="T25" fmla="*/ 169 h 170"/>
              <a:gd name="T26" fmla="*/ 156 w 192"/>
              <a:gd name="T27" fmla="*/ 165 h 170"/>
              <a:gd name="T28" fmla="*/ 156 w 192"/>
              <a:gd name="T29" fmla="*/ 134 h 170"/>
              <a:gd name="T30" fmla="*/ 166 w 192"/>
              <a:gd name="T31" fmla="*/ 134 h 170"/>
              <a:gd name="T32" fmla="*/ 192 w 192"/>
              <a:gd name="T33" fmla="*/ 108 h 170"/>
              <a:gd name="T34" fmla="*/ 192 w 192"/>
              <a:gd name="T35" fmla="*/ 26 h 170"/>
              <a:gd name="T36" fmla="*/ 166 w 192"/>
              <a:gd name="T37" fmla="*/ 0 h 170"/>
              <a:gd name="T38" fmla="*/ 37 w 192"/>
              <a:gd name="T39" fmla="*/ 25 h 170"/>
              <a:gd name="T40" fmla="*/ 154 w 192"/>
              <a:gd name="T41" fmla="*/ 25 h 170"/>
              <a:gd name="T42" fmla="*/ 158 w 192"/>
              <a:gd name="T43" fmla="*/ 30 h 170"/>
              <a:gd name="T44" fmla="*/ 154 w 192"/>
              <a:gd name="T45" fmla="*/ 34 h 170"/>
              <a:gd name="T46" fmla="*/ 37 w 192"/>
              <a:gd name="T47" fmla="*/ 34 h 170"/>
              <a:gd name="T48" fmla="*/ 33 w 192"/>
              <a:gd name="T49" fmla="*/ 30 h 170"/>
              <a:gd name="T50" fmla="*/ 37 w 192"/>
              <a:gd name="T51" fmla="*/ 25 h 170"/>
              <a:gd name="T52" fmla="*/ 73 w 192"/>
              <a:gd name="T53" fmla="*/ 106 h 170"/>
              <a:gd name="T54" fmla="*/ 37 w 192"/>
              <a:gd name="T55" fmla="*/ 106 h 170"/>
              <a:gd name="T56" fmla="*/ 33 w 192"/>
              <a:gd name="T57" fmla="*/ 101 h 170"/>
              <a:gd name="T58" fmla="*/ 37 w 192"/>
              <a:gd name="T59" fmla="*/ 97 h 170"/>
              <a:gd name="T60" fmla="*/ 73 w 192"/>
              <a:gd name="T61" fmla="*/ 97 h 170"/>
              <a:gd name="T62" fmla="*/ 77 w 192"/>
              <a:gd name="T63" fmla="*/ 101 h 170"/>
              <a:gd name="T64" fmla="*/ 73 w 192"/>
              <a:gd name="T65" fmla="*/ 106 h 170"/>
              <a:gd name="T66" fmla="*/ 73 w 192"/>
              <a:gd name="T67" fmla="*/ 70 h 170"/>
              <a:gd name="T68" fmla="*/ 37 w 192"/>
              <a:gd name="T69" fmla="*/ 70 h 170"/>
              <a:gd name="T70" fmla="*/ 33 w 192"/>
              <a:gd name="T71" fmla="*/ 65 h 170"/>
              <a:gd name="T72" fmla="*/ 37 w 192"/>
              <a:gd name="T73" fmla="*/ 61 h 170"/>
              <a:gd name="T74" fmla="*/ 73 w 192"/>
              <a:gd name="T75" fmla="*/ 61 h 170"/>
              <a:gd name="T76" fmla="*/ 77 w 192"/>
              <a:gd name="T77" fmla="*/ 65 h 170"/>
              <a:gd name="T78" fmla="*/ 73 w 192"/>
              <a:gd name="T79" fmla="*/ 70 h 170"/>
              <a:gd name="T80" fmla="*/ 156 w 192"/>
              <a:gd name="T81" fmla="*/ 111 h 170"/>
              <a:gd name="T82" fmla="*/ 156 w 192"/>
              <a:gd name="T83" fmla="*/ 111 h 170"/>
              <a:gd name="T84" fmla="*/ 156 w 192"/>
              <a:gd name="T85" fmla="*/ 134 h 170"/>
              <a:gd name="T86" fmla="*/ 148 w 192"/>
              <a:gd name="T87" fmla="*/ 134 h 170"/>
              <a:gd name="T88" fmla="*/ 148 w 192"/>
              <a:gd name="T89" fmla="*/ 157 h 170"/>
              <a:gd name="T90" fmla="*/ 135 w 192"/>
              <a:gd name="T91" fmla="*/ 147 h 170"/>
              <a:gd name="T92" fmla="*/ 130 w 192"/>
              <a:gd name="T93" fmla="*/ 147 h 170"/>
              <a:gd name="T94" fmla="*/ 117 w 192"/>
              <a:gd name="T95" fmla="*/ 157 h 170"/>
              <a:gd name="T96" fmla="*/ 117 w 192"/>
              <a:gd name="T97" fmla="*/ 134 h 170"/>
              <a:gd name="T98" fmla="*/ 109 w 192"/>
              <a:gd name="T99" fmla="*/ 134 h 170"/>
              <a:gd name="T100" fmla="*/ 109 w 192"/>
              <a:gd name="T101" fmla="*/ 114 h 170"/>
              <a:gd name="T102" fmla="*/ 93 w 192"/>
              <a:gd name="T103" fmla="*/ 84 h 170"/>
              <a:gd name="T104" fmla="*/ 130 w 192"/>
              <a:gd name="T105" fmla="*/ 46 h 170"/>
              <a:gd name="T106" fmla="*/ 167 w 192"/>
              <a:gd name="T107" fmla="*/ 84 h 170"/>
              <a:gd name="T108" fmla="*/ 156 w 192"/>
              <a:gd name="T109" fmla="*/ 11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70">
                <a:moveTo>
                  <a:pt x="166" y="0"/>
                </a:moveTo>
                <a:cubicBezTo>
                  <a:pt x="26" y="0"/>
                  <a:pt x="26" y="0"/>
                  <a:pt x="26" y="0"/>
                </a:cubicBezTo>
                <a:cubicBezTo>
                  <a:pt x="11" y="0"/>
                  <a:pt x="0" y="11"/>
                  <a:pt x="0" y="2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3"/>
                  <a:pt x="11" y="134"/>
                  <a:pt x="26" y="134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09" y="165"/>
                  <a:pt x="109" y="165"/>
                  <a:pt x="109" y="165"/>
                </a:cubicBezTo>
                <a:cubicBezTo>
                  <a:pt x="109" y="167"/>
                  <a:pt x="110" y="168"/>
                  <a:pt x="111" y="169"/>
                </a:cubicBezTo>
                <a:cubicBezTo>
                  <a:pt x="112" y="169"/>
                  <a:pt x="112" y="169"/>
                  <a:pt x="113" y="169"/>
                </a:cubicBezTo>
                <a:cubicBezTo>
                  <a:pt x="114" y="169"/>
                  <a:pt x="115" y="169"/>
                  <a:pt x="115" y="168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49" y="168"/>
                  <a:pt x="149" y="168"/>
                  <a:pt x="149" y="168"/>
                </a:cubicBezTo>
                <a:cubicBezTo>
                  <a:pt x="151" y="169"/>
                  <a:pt x="152" y="170"/>
                  <a:pt x="154" y="169"/>
                </a:cubicBezTo>
                <a:cubicBezTo>
                  <a:pt x="155" y="168"/>
                  <a:pt x="156" y="167"/>
                  <a:pt x="156" y="165"/>
                </a:cubicBezTo>
                <a:cubicBezTo>
                  <a:pt x="156" y="134"/>
                  <a:pt x="156" y="134"/>
                  <a:pt x="156" y="134"/>
                </a:cubicBezTo>
                <a:cubicBezTo>
                  <a:pt x="166" y="134"/>
                  <a:pt x="166" y="134"/>
                  <a:pt x="166" y="134"/>
                </a:cubicBezTo>
                <a:cubicBezTo>
                  <a:pt x="180" y="134"/>
                  <a:pt x="192" y="123"/>
                  <a:pt x="192" y="108"/>
                </a:cubicBezTo>
                <a:cubicBezTo>
                  <a:pt x="192" y="26"/>
                  <a:pt x="192" y="26"/>
                  <a:pt x="192" y="26"/>
                </a:cubicBezTo>
                <a:cubicBezTo>
                  <a:pt x="192" y="11"/>
                  <a:pt x="180" y="0"/>
                  <a:pt x="166" y="0"/>
                </a:cubicBezTo>
                <a:close/>
                <a:moveTo>
                  <a:pt x="37" y="25"/>
                </a:moveTo>
                <a:cubicBezTo>
                  <a:pt x="154" y="25"/>
                  <a:pt x="154" y="25"/>
                  <a:pt x="154" y="25"/>
                </a:cubicBezTo>
                <a:cubicBezTo>
                  <a:pt x="156" y="25"/>
                  <a:pt x="158" y="27"/>
                  <a:pt x="158" y="30"/>
                </a:cubicBezTo>
                <a:cubicBezTo>
                  <a:pt x="158" y="32"/>
                  <a:pt x="156" y="34"/>
                  <a:pt x="154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35" y="34"/>
                  <a:pt x="33" y="32"/>
                  <a:pt x="33" y="30"/>
                </a:cubicBezTo>
                <a:cubicBezTo>
                  <a:pt x="33" y="27"/>
                  <a:pt x="35" y="25"/>
                  <a:pt x="37" y="25"/>
                </a:cubicBezTo>
                <a:close/>
                <a:moveTo>
                  <a:pt x="73" y="106"/>
                </a:moveTo>
                <a:cubicBezTo>
                  <a:pt x="37" y="106"/>
                  <a:pt x="37" y="106"/>
                  <a:pt x="37" y="106"/>
                </a:cubicBezTo>
                <a:cubicBezTo>
                  <a:pt x="35" y="106"/>
                  <a:pt x="33" y="104"/>
                  <a:pt x="33" y="101"/>
                </a:cubicBezTo>
                <a:cubicBezTo>
                  <a:pt x="33" y="99"/>
                  <a:pt x="35" y="97"/>
                  <a:pt x="37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5" y="97"/>
                  <a:pt x="77" y="99"/>
                  <a:pt x="77" y="101"/>
                </a:cubicBezTo>
                <a:cubicBezTo>
                  <a:pt x="77" y="104"/>
                  <a:pt x="75" y="106"/>
                  <a:pt x="73" y="106"/>
                </a:cubicBezTo>
                <a:close/>
                <a:moveTo>
                  <a:pt x="73" y="70"/>
                </a:moveTo>
                <a:cubicBezTo>
                  <a:pt x="37" y="70"/>
                  <a:pt x="37" y="70"/>
                  <a:pt x="37" y="70"/>
                </a:cubicBezTo>
                <a:cubicBezTo>
                  <a:pt x="35" y="70"/>
                  <a:pt x="33" y="68"/>
                  <a:pt x="33" y="65"/>
                </a:cubicBezTo>
                <a:cubicBezTo>
                  <a:pt x="33" y="63"/>
                  <a:pt x="35" y="61"/>
                  <a:pt x="37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5" y="61"/>
                  <a:pt x="77" y="63"/>
                  <a:pt x="77" y="65"/>
                </a:cubicBezTo>
                <a:cubicBezTo>
                  <a:pt x="77" y="68"/>
                  <a:pt x="75" y="70"/>
                  <a:pt x="73" y="70"/>
                </a:cubicBezTo>
                <a:close/>
                <a:moveTo>
                  <a:pt x="156" y="111"/>
                </a:moveTo>
                <a:cubicBezTo>
                  <a:pt x="156" y="111"/>
                  <a:pt x="156" y="111"/>
                  <a:pt x="156" y="111"/>
                </a:cubicBezTo>
                <a:cubicBezTo>
                  <a:pt x="156" y="134"/>
                  <a:pt x="156" y="134"/>
                  <a:pt x="156" y="134"/>
                </a:cubicBezTo>
                <a:cubicBezTo>
                  <a:pt x="148" y="134"/>
                  <a:pt x="148" y="134"/>
                  <a:pt x="148" y="134"/>
                </a:cubicBezTo>
                <a:cubicBezTo>
                  <a:pt x="148" y="157"/>
                  <a:pt x="148" y="157"/>
                  <a:pt x="148" y="157"/>
                </a:cubicBezTo>
                <a:cubicBezTo>
                  <a:pt x="135" y="147"/>
                  <a:pt x="135" y="147"/>
                  <a:pt x="135" y="147"/>
                </a:cubicBezTo>
                <a:cubicBezTo>
                  <a:pt x="133" y="146"/>
                  <a:pt x="131" y="146"/>
                  <a:pt x="130" y="147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7" y="134"/>
                  <a:pt x="117" y="134"/>
                  <a:pt x="117" y="134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99" y="108"/>
                  <a:pt x="93" y="96"/>
                  <a:pt x="93" y="84"/>
                </a:cubicBezTo>
                <a:cubicBezTo>
                  <a:pt x="93" y="63"/>
                  <a:pt x="109" y="46"/>
                  <a:pt x="130" y="46"/>
                </a:cubicBezTo>
                <a:cubicBezTo>
                  <a:pt x="151" y="46"/>
                  <a:pt x="167" y="63"/>
                  <a:pt x="167" y="84"/>
                </a:cubicBezTo>
                <a:cubicBezTo>
                  <a:pt x="167" y="94"/>
                  <a:pt x="163" y="104"/>
                  <a:pt x="156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Freeform 162"/>
          <p:cNvSpPr>
            <a:spLocks noEditPoints="1"/>
          </p:cNvSpPr>
          <p:nvPr/>
        </p:nvSpPr>
        <p:spPr bwMode="auto">
          <a:xfrm>
            <a:off x="5325370" y="4538663"/>
            <a:ext cx="487299" cy="487363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99 w 192"/>
              <a:gd name="T11" fmla="*/ 130 h 192"/>
              <a:gd name="T12" fmla="*/ 99 w 192"/>
              <a:gd name="T13" fmla="*/ 141 h 192"/>
              <a:gd name="T14" fmla="*/ 92 w 192"/>
              <a:gd name="T15" fmla="*/ 141 h 192"/>
              <a:gd name="T16" fmla="*/ 92 w 192"/>
              <a:gd name="T17" fmla="*/ 130 h 192"/>
              <a:gd name="T18" fmla="*/ 75 w 192"/>
              <a:gd name="T19" fmla="*/ 125 h 192"/>
              <a:gd name="T20" fmla="*/ 78 w 192"/>
              <a:gd name="T21" fmla="*/ 118 h 192"/>
              <a:gd name="T22" fmla="*/ 93 w 192"/>
              <a:gd name="T23" fmla="*/ 123 h 192"/>
              <a:gd name="T24" fmla="*/ 107 w 192"/>
              <a:gd name="T25" fmla="*/ 112 h 192"/>
              <a:gd name="T26" fmla="*/ 94 w 192"/>
              <a:gd name="T27" fmla="*/ 99 h 192"/>
              <a:gd name="T28" fmla="*/ 76 w 192"/>
              <a:gd name="T29" fmla="*/ 80 h 192"/>
              <a:gd name="T30" fmla="*/ 93 w 192"/>
              <a:gd name="T31" fmla="*/ 62 h 192"/>
              <a:gd name="T32" fmla="*/ 93 w 192"/>
              <a:gd name="T33" fmla="*/ 51 h 192"/>
              <a:gd name="T34" fmla="*/ 99 w 192"/>
              <a:gd name="T35" fmla="*/ 51 h 192"/>
              <a:gd name="T36" fmla="*/ 99 w 192"/>
              <a:gd name="T37" fmla="*/ 62 h 192"/>
              <a:gd name="T38" fmla="*/ 114 w 192"/>
              <a:gd name="T39" fmla="*/ 65 h 192"/>
              <a:gd name="T40" fmla="*/ 111 w 192"/>
              <a:gd name="T41" fmla="*/ 73 h 192"/>
              <a:gd name="T42" fmla="*/ 97 w 192"/>
              <a:gd name="T43" fmla="*/ 69 h 192"/>
              <a:gd name="T44" fmla="*/ 85 w 192"/>
              <a:gd name="T45" fmla="*/ 78 h 192"/>
              <a:gd name="T46" fmla="*/ 99 w 192"/>
              <a:gd name="T47" fmla="*/ 91 h 192"/>
              <a:gd name="T48" fmla="*/ 116 w 192"/>
              <a:gd name="T49" fmla="*/ 111 h 192"/>
              <a:gd name="T50" fmla="*/ 99 w 192"/>
              <a:gd name="T51" fmla="*/ 1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8" y="192"/>
                  <a:pt x="192" y="149"/>
                  <a:pt x="192" y="96"/>
                </a:cubicBezTo>
                <a:cubicBezTo>
                  <a:pt x="192" y="43"/>
                  <a:pt x="148" y="0"/>
                  <a:pt x="96" y="0"/>
                </a:cubicBezTo>
                <a:close/>
                <a:moveTo>
                  <a:pt x="99" y="130"/>
                </a:moveTo>
                <a:cubicBezTo>
                  <a:pt x="99" y="141"/>
                  <a:pt x="99" y="141"/>
                  <a:pt x="99" y="141"/>
                </a:cubicBezTo>
                <a:cubicBezTo>
                  <a:pt x="92" y="141"/>
                  <a:pt x="92" y="141"/>
                  <a:pt x="92" y="141"/>
                </a:cubicBezTo>
                <a:cubicBezTo>
                  <a:pt x="92" y="130"/>
                  <a:pt x="92" y="130"/>
                  <a:pt x="92" y="130"/>
                </a:cubicBezTo>
                <a:cubicBezTo>
                  <a:pt x="85" y="130"/>
                  <a:pt x="79" y="128"/>
                  <a:pt x="75" y="125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82" y="121"/>
                  <a:pt x="87" y="123"/>
                  <a:pt x="93" y="123"/>
                </a:cubicBezTo>
                <a:cubicBezTo>
                  <a:pt x="101" y="123"/>
                  <a:pt x="107" y="118"/>
                  <a:pt x="107" y="112"/>
                </a:cubicBezTo>
                <a:cubicBezTo>
                  <a:pt x="107" y="106"/>
                  <a:pt x="102" y="102"/>
                  <a:pt x="94" y="99"/>
                </a:cubicBezTo>
                <a:cubicBezTo>
                  <a:pt x="83" y="94"/>
                  <a:pt x="76" y="89"/>
                  <a:pt x="76" y="80"/>
                </a:cubicBezTo>
                <a:cubicBezTo>
                  <a:pt x="76" y="71"/>
                  <a:pt x="82" y="64"/>
                  <a:pt x="93" y="62"/>
                </a:cubicBezTo>
                <a:cubicBezTo>
                  <a:pt x="93" y="51"/>
                  <a:pt x="93" y="51"/>
                  <a:pt x="93" y="51"/>
                </a:cubicBezTo>
                <a:cubicBezTo>
                  <a:pt x="99" y="51"/>
                  <a:pt x="99" y="51"/>
                  <a:pt x="99" y="51"/>
                </a:cubicBezTo>
                <a:cubicBezTo>
                  <a:pt x="99" y="62"/>
                  <a:pt x="99" y="62"/>
                  <a:pt x="99" y="62"/>
                </a:cubicBezTo>
                <a:cubicBezTo>
                  <a:pt x="106" y="62"/>
                  <a:pt x="111" y="64"/>
                  <a:pt x="114" y="65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109" y="71"/>
                  <a:pt x="104" y="69"/>
                  <a:pt x="97" y="69"/>
                </a:cubicBezTo>
                <a:cubicBezTo>
                  <a:pt x="89" y="69"/>
                  <a:pt x="85" y="74"/>
                  <a:pt x="85" y="78"/>
                </a:cubicBezTo>
                <a:cubicBezTo>
                  <a:pt x="85" y="84"/>
                  <a:pt x="90" y="87"/>
                  <a:pt x="99" y="91"/>
                </a:cubicBezTo>
                <a:cubicBezTo>
                  <a:pt x="110" y="96"/>
                  <a:pt x="116" y="101"/>
                  <a:pt x="116" y="111"/>
                </a:cubicBezTo>
                <a:cubicBezTo>
                  <a:pt x="116" y="120"/>
                  <a:pt x="110" y="128"/>
                  <a:pt x="99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163"/>
          <p:cNvSpPr>
            <a:spLocks noEditPoints="1"/>
          </p:cNvSpPr>
          <p:nvPr/>
        </p:nvSpPr>
        <p:spPr bwMode="auto">
          <a:xfrm>
            <a:off x="6380920" y="4538663"/>
            <a:ext cx="487299" cy="487363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08 w 192"/>
              <a:gd name="T11" fmla="*/ 84 h 192"/>
              <a:gd name="T12" fmla="*/ 108 w 192"/>
              <a:gd name="T13" fmla="*/ 90 h 192"/>
              <a:gd name="T14" fmla="*/ 72 w 192"/>
              <a:gd name="T15" fmla="*/ 90 h 192"/>
              <a:gd name="T16" fmla="*/ 71 w 192"/>
              <a:gd name="T17" fmla="*/ 96 h 192"/>
              <a:gd name="T18" fmla="*/ 72 w 192"/>
              <a:gd name="T19" fmla="*/ 105 h 192"/>
              <a:gd name="T20" fmla="*/ 108 w 192"/>
              <a:gd name="T21" fmla="*/ 105 h 192"/>
              <a:gd name="T22" fmla="*/ 108 w 192"/>
              <a:gd name="T23" fmla="*/ 112 h 192"/>
              <a:gd name="T24" fmla="*/ 75 w 192"/>
              <a:gd name="T25" fmla="*/ 112 h 192"/>
              <a:gd name="T26" fmla="*/ 100 w 192"/>
              <a:gd name="T27" fmla="*/ 126 h 192"/>
              <a:gd name="T28" fmla="*/ 116 w 192"/>
              <a:gd name="T29" fmla="*/ 123 h 192"/>
              <a:gd name="T30" fmla="*/ 118 w 192"/>
              <a:gd name="T31" fmla="*/ 131 h 192"/>
              <a:gd name="T32" fmla="*/ 98 w 192"/>
              <a:gd name="T33" fmla="*/ 134 h 192"/>
              <a:gd name="T34" fmla="*/ 64 w 192"/>
              <a:gd name="T35" fmla="*/ 112 h 192"/>
              <a:gd name="T36" fmla="*/ 52 w 192"/>
              <a:gd name="T37" fmla="*/ 112 h 192"/>
              <a:gd name="T38" fmla="*/ 52 w 192"/>
              <a:gd name="T39" fmla="*/ 105 h 192"/>
              <a:gd name="T40" fmla="*/ 62 w 192"/>
              <a:gd name="T41" fmla="*/ 105 h 192"/>
              <a:gd name="T42" fmla="*/ 61 w 192"/>
              <a:gd name="T43" fmla="*/ 97 h 192"/>
              <a:gd name="T44" fmla="*/ 62 w 192"/>
              <a:gd name="T45" fmla="*/ 90 h 192"/>
              <a:gd name="T46" fmla="*/ 52 w 192"/>
              <a:gd name="T47" fmla="*/ 90 h 192"/>
              <a:gd name="T48" fmla="*/ 52 w 192"/>
              <a:gd name="T49" fmla="*/ 84 h 192"/>
              <a:gd name="T50" fmla="*/ 63 w 192"/>
              <a:gd name="T51" fmla="*/ 84 h 192"/>
              <a:gd name="T52" fmla="*/ 100 w 192"/>
              <a:gd name="T53" fmla="*/ 58 h 192"/>
              <a:gd name="T54" fmla="*/ 118 w 192"/>
              <a:gd name="T55" fmla="*/ 61 h 192"/>
              <a:gd name="T56" fmla="*/ 115 w 192"/>
              <a:gd name="T57" fmla="*/ 69 h 192"/>
              <a:gd name="T58" fmla="*/ 100 w 192"/>
              <a:gd name="T59" fmla="*/ 66 h 192"/>
              <a:gd name="T60" fmla="*/ 73 w 192"/>
              <a:gd name="T61" fmla="*/ 84 h 192"/>
              <a:gd name="T62" fmla="*/ 108 w 192"/>
              <a:gd name="T63" fmla="*/ 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8" y="192"/>
                  <a:pt x="192" y="149"/>
                  <a:pt x="192" y="96"/>
                </a:cubicBezTo>
                <a:cubicBezTo>
                  <a:pt x="192" y="43"/>
                  <a:pt x="148" y="0"/>
                  <a:pt x="96" y="0"/>
                </a:cubicBezTo>
                <a:close/>
                <a:moveTo>
                  <a:pt x="108" y="84"/>
                </a:moveTo>
                <a:cubicBezTo>
                  <a:pt x="108" y="90"/>
                  <a:pt x="108" y="90"/>
                  <a:pt x="108" y="90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2"/>
                  <a:pt x="71" y="94"/>
                  <a:pt x="71" y="96"/>
                </a:cubicBezTo>
                <a:cubicBezTo>
                  <a:pt x="71" y="100"/>
                  <a:pt x="72" y="102"/>
                  <a:pt x="72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75" y="112"/>
                  <a:pt x="75" y="112"/>
                  <a:pt x="75" y="112"/>
                </a:cubicBezTo>
                <a:cubicBezTo>
                  <a:pt x="79" y="121"/>
                  <a:pt x="88" y="126"/>
                  <a:pt x="100" y="126"/>
                </a:cubicBezTo>
                <a:cubicBezTo>
                  <a:pt x="106" y="126"/>
                  <a:pt x="112" y="125"/>
                  <a:pt x="116" y="123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14" y="133"/>
                  <a:pt x="107" y="134"/>
                  <a:pt x="98" y="134"/>
                </a:cubicBezTo>
                <a:cubicBezTo>
                  <a:pt x="82" y="134"/>
                  <a:pt x="69" y="126"/>
                  <a:pt x="64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2" y="103"/>
                  <a:pt x="61" y="100"/>
                  <a:pt x="61" y="97"/>
                </a:cubicBezTo>
                <a:cubicBezTo>
                  <a:pt x="61" y="95"/>
                  <a:pt x="62" y="92"/>
                  <a:pt x="62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4"/>
                  <a:pt x="52" y="84"/>
                  <a:pt x="52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8" y="68"/>
                  <a:pt x="82" y="58"/>
                  <a:pt x="100" y="58"/>
                </a:cubicBezTo>
                <a:cubicBezTo>
                  <a:pt x="109" y="58"/>
                  <a:pt x="115" y="60"/>
                  <a:pt x="118" y="61"/>
                </a:cubicBezTo>
                <a:cubicBezTo>
                  <a:pt x="115" y="69"/>
                  <a:pt x="115" y="69"/>
                  <a:pt x="115" y="69"/>
                </a:cubicBezTo>
                <a:cubicBezTo>
                  <a:pt x="112" y="67"/>
                  <a:pt x="106" y="66"/>
                  <a:pt x="100" y="66"/>
                </a:cubicBezTo>
                <a:cubicBezTo>
                  <a:pt x="87" y="66"/>
                  <a:pt x="77" y="72"/>
                  <a:pt x="73" y="84"/>
                </a:cubicBezTo>
                <a:lnTo>
                  <a:pt x="108" y="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64"/>
          <p:cNvSpPr/>
          <p:nvPr/>
        </p:nvSpPr>
        <p:spPr bwMode="auto">
          <a:xfrm>
            <a:off x="7703135" y="4805363"/>
            <a:ext cx="220634" cy="220663"/>
          </a:xfrm>
          <a:custGeom>
            <a:avLst/>
            <a:gdLst>
              <a:gd name="T0" fmla="*/ 86 w 87"/>
              <a:gd name="T1" fmla="*/ 0 h 87"/>
              <a:gd name="T2" fmla="*/ 1 w 87"/>
              <a:gd name="T3" fmla="*/ 0 h 87"/>
              <a:gd name="T4" fmla="*/ 0 w 87"/>
              <a:gd name="T5" fmla="*/ 1 h 87"/>
              <a:gd name="T6" fmla="*/ 0 w 87"/>
              <a:gd name="T7" fmla="*/ 86 h 87"/>
              <a:gd name="T8" fmla="*/ 1 w 87"/>
              <a:gd name="T9" fmla="*/ 87 h 87"/>
              <a:gd name="T10" fmla="*/ 87 w 87"/>
              <a:gd name="T11" fmla="*/ 1 h 87"/>
              <a:gd name="T12" fmla="*/ 86 w 87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7">
                <a:moveTo>
                  <a:pt x="8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48" y="87"/>
                  <a:pt x="87" y="48"/>
                  <a:pt x="87" y="1"/>
                </a:cubicBezTo>
                <a:cubicBezTo>
                  <a:pt x="87" y="1"/>
                  <a:pt x="86" y="0"/>
                  <a:pt x="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65"/>
          <p:cNvSpPr/>
          <p:nvPr/>
        </p:nvSpPr>
        <p:spPr bwMode="auto">
          <a:xfrm>
            <a:off x="7436470" y="4541838"/>
            <a:ext cx="433331" cy="433388"/>
          </a:xfrm>
          <a:custGeom>
            <a:avLst/>
            <a:gdLst>
              <a:gd name="T0" fmla="*/ 171 w 171"/>
              <a:gd name="T1" fmla="*/ 85 h 171"/>
              <a:gd name="T2" fmla="*/ 85 w 171"/>
              <a:gd name="T3" fmla="*/ 0 h 171"/>
              <a:gd name="T4" fmla="*/ 0 w 171"/>
              <a:gd name="T5" fmla="*/ 85 h 171"/>
              <a:gd name="T6" fmla="*/ 85 w 171"/>
              <a:gd name="T7" fmla="*/ 171 h 171"/>
              <a:gd name="T8" fmla="*/ 86 w 171"/>
              <a:gd name="T9" fmla="*/ 169 h 171"/>
              <a:gd name="T10" fmla="*/ 86 w 171"/>
              <a:gd name="T11" fmla="*/ 86 h 171"/>
              <a:gd name="T12" fmla="*/ 169 w 171"/>
              <a:gd name="T13" fmla="*/ 86 h 171"/>
              <a:gd name="T14" fmla="*/ 171 w 171"/>
              <a:gd name="T15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171">
                <a:moveTo>
                  <a:pt x="171" y="85"/>
                </a:moveTo>
                <a:cubicBezTo>
                  <a:pt x="171" y="38"/>
                  <a:pt x="132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32"/>
                  <a:pt x="38" y="171"/>
                  <a:pt x="85" y="171"/>
                </a:cubicBezTo>
                <a:cubicBezTo>
                  <a:pt x="86" y="171"/>
                  <a:pt x="86" y="170"/>
                  <a:pt x="86" y="169"/>
                </a:cubicBezTo>
                <a:cubicBezTo>
                  <a:pt x="86" y="86"/>
                  <a:pt x="86" y="86"/>
                  <a:pt x="86" y="86"/>
                </a:cubicBezTo>
                <a:cubicBezTo>
                  <a:pt x="169" y="86"/>
                  <a:pt x="169" y="86"/>
                  <a:pt x="169" y="86"/>
                </a:cubicBezTo>
                <a:cubicBezTo>
                  <a:pt x="170" y="86"/>
                  <a:pt x="171" y="86"/>
                  <a:pt x="171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166"/>
          <p:cNvSpPr/>
          <p:nvPr/>
        </p:nvSpPr>
        <p:spPr bwMode="auto">
          <a:xfrm>
            <a:off x="8766622" y="4813300"/>
            <a:ext cx="212697" cy="212725"/>
          </a:xfrm>
          <a:custGeom>
            <a:avLst/>
            <a:gdLst>
              <a:gd name="T0" fmla="*/ 83 w 84"/>
              <a:gd name="T1" fmla="*/ 0 h 84"/>
              <a:gd name="T2" fmla="*/ 42 w 84"/>
              <a:gd name="T3" fmla="*/ 0 h 84"/>
              <a:gd name="T4" fmla="*/ 41 w 84"/>
              <a:gd name="T5" fmla="*/ 1 h 84"/>
              <a:gd name="T6" fmla="*/ 1 w 84"/>
              <a:gd name="T7" fmla="*/ 42 h 84"/>
              <a:gd name="T8" fmla="*/ 0 w 84"/>
              <a:gd name="T9" fmla="*/ 43 h 84"/>
              <a:gd name="T10" fmla="*/ 0 w 84"/>
              <a:gd name="T11" fmla="*/ 83 h 84"/>
              <a:gd name="T12" fmla="*/ 0 w 84"/>
              <a:gd name="T13" fmla="*/ 84 h 84"/>
              <a:gd name="T14" fmla="*/ 1 w 84"/>
              <a:gd name="T15" fmla="*/ 84 h 84"/>
              <a:gd name="T16" fmla="*/ 1 w 84"/>
              <a:gd name="T17" fmla="*/ 84 h 84"/>
              <a:gd name="T18" fmla="*/ 84 w 84"/>
              <a:gd name="T19" fmla="*/ 1 h 84"/>
              <a:gd name="T20" fmla="*/ 83 w 84"/>
              <a:gd name="T21" fmla="*/ 1 h 84"/>
              <a:gd name="T22" fmla="*/ 83 w 84"/>
              <a:gd name="T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84">
                <a:moveTo>
                  <a:pt x="83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1" y="1"/>
                  <a:pt x="41" y="1"/>
                </a:cubicBezTo>
                <a:cubicBezTo>
                  <a:pt x="36" y="21"/>
                  <a:pt x="20" y="37"/>
                  <a:pt x="1" y="42"/>
                </a:cubicBezTo>
                <a:cubicBezTo>
                  <a:pt x="0" y="42"/>
                  <a:pt x="0" y="42"/>
                  <a:pt x="0" y="4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3"/>
                  <a:pt x="0" y="84"/>
                  <a:pt x="0" y="84"/>
                </a:cubicBezTo>
                <a:cubicBezTo>
                  <a:pt x="0" y="84"/>
                  <a:pt x="1" y="84"/>
                  <a:pt x="1" y="84"/>
                </a:cubicBezTo>
                <a:cubicBezTo>
                  <a:pt x="1" y="84"/>
                  <a:pt x="1" y="84"/>
                  <a:pt x="1" y="84"/>
                </a:cubicBezTo>
                <a:cubicBezTo>
                  <a:pt x="44" y="78"/>
                  <a:pt x="78" y="44"/>
                  <a:pt x="84" y="1"/>
                </a:cubicBezTo>
                <a:cubicBezTo>
                  <a:pt x="84" y="1"/>
                  <a:pt x="83" y="1"/>
                  <a:pt x="83" y="1"/>
                </a:cubicBezTo>
                <a:cubicBezTo>
                  <a:pt x="83" y="0"/>
                  <a:pt x="83" y="0"/>
                  <a:pt x="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67"/>
          <p:cNvSpPr/>
          <p:nvPr/>
        </p:nvSpPr>
        <p:spPr bwMode="auto">
          <a:xfrm>
            <a:off x="8492020" y="4538663"/>
            <a:ext cx="487299" cy="487363"/>
          </a:xfrm>
          <a:custGeom>
            <a:avLst/>
            <a:gdLst>
              <a:gd name="T0" fmla="*/ 96 w 192"/>
              <a:gd name="T1" fmla="*/ 42 h 192"/>
              <a:gd name="T2" fmla="*/ 149 w 192"/>
              <a:gd name="T3" fmla="*/ 84 h 192"/>
              <a:gd name="T4" fmla="*/ 150 w 192"/>
              <a:gd name="T5" fmla="*/ 85 h 192"/>
              <a:gd name="T6" fmla="*/ 191 w 192"/>
              <a:gd name="T7" fmla="*/ 85 h 192"/>
              <a:gd name="T8" fmla="*/ 191 w 192"/>
              <a:gd name="T9" fmla="*/ 85 h 192"/>
              <a:gd name="T10" fmla="*/ 192 w 192"/>
              <a:gd name="T11" fmla="*/ 84 h 192"/>
              <a:gd name="T12" fmla="*/ 191 w 192"/>
              <a:gd name="T13" fmla="*/ 83 h 192"/>
              <a:gd name="T14" fmla="*/ 96 w 192"/>
              <a:gd name="T15" fmla="*/ 0 h 192"/>
              <a:gd name="T16" fmla="*/ 0 w 192"/>
              <a:gd name="T17" fmla="*/ 97 h 192"/>
              <a:gd name="T18" fmla="*/ 83 w 192"/>
              <a:gd name="T19" fmla="*/ 192 h 192"/>
              <a:gd name="T20" fmla="*/ 83 w 192"/>
              <a:gd name="T21" fmla="*/ 192 h 192"/>
              <a:gd name="T22" fmla="*/ 84 w 192"/>
              <a:gd name="T23" fmla="*/ 192 h 192"/>
              <a:gd name="T24" fmla="*/ 84 w 192"/>
              <a:gd name="T25" fmla="*/ 191 h 192"/>
              <a:gd name="T26" fmla="*/ 84 w 192"/>
              <a:gd name="T27" fmla="*/ 151 h 192"/>
              <a:gd name="T28" fmla="*/ 84 w 192"/>
              <a:gd name="T29" fmla="*/ 150 h 192"/>
              <a:gd name="T30" fmla="*/ 41 w 192"/>
              <a:gd name="T31" fmla="*/ 97 h 192"/>
              <a:gd name="T32" fmla="*/ 96 w 192"/>
              <a:gd name="T33" fmla="*/ 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2" h="192">
                <a:moveTo>
                  <a:pt x="96" y="42"/>
                </a:moveTo>
                <a:cubicBezTo>
                  <a:pt x="121" y="42"/>
                  <a:pt x="143" y="59"/>
                  <a:pt x="149" y="84"/>
                </a:cubicBezTo>
                <a:cubicBezTo>
                  <a:pt x="149" y="85"/>
                  <a:pt x="150" y="85"/>
                  <a:pt x="150" y="85"/>
                </a:cubicBezTo>
                <a:cubicBezTo>
                  <a:pt x="191" y="85"/>
                  <a:pt x="191" y="85"/>
                  <a:pt x="191" y="85"/>
                </a:cubicBezTo>
                <a:cubicBezTo>
                  <a:pt x="191" y="85"/>
                  <a:pt x="191" y="85"/>
                  <a:pt x="191" y="85"/>
                </a:cubicBezTo>
                <a:cubicBezTo>
                  <a:pt x="191" y="85"/>
                  <a:pt x="192" y="84"/>
                  <a:pt x="192" y="84"/>
                </a:cubicBezTo>
                <a:cubicBezTo>
                  <a:pt x="192" y="84"/>
                  <a:pt x="192" y="84"/>
                  <a:pt x="191" y="83"/>
                </a:cubicBezTo>
                <a:cubicBezTo>
                  <a:pt x="185" y="36"/>
                  <a:pt x="144" y="0"/>
                  <a:pt x="96" y="0"/>
                </a:cubicBezTo>
                <a:cubicBezTo>
                  <a:pt x="43" y="0"/>
                  <a:pt x="0" y="43"/>
                  <a:pt x="0" y="97"/>
                </a:cubicBezTo>
                <a:cubicBezTo>
                  <a:pt x="0" y="145"/>
                  <a:pt x="36" y="186"/>
                  <a:pt x="83" y="192"/>
                </a:cubicBezTo>
                <a:cubicBezTo>
                  <a:pt x="83" y="192"/>
                  <a:pt x="83" y="192"/>
                  <a:pt x="83" y="192"/>
                </a:cubicBezTo>
                <a:cubicBezTo>
                  <a:pt x="84" y="192"/>
                  <a:pt x="84" y="192"/>
                  <a:pt x="84" y="192"/>
                </a:cubicBezTo>
                <a:cubicBezTo>
                  <a:pt x="84" y="192"/>
                  <a:pt x="84" y="191"/>
                  <a:pt x="84" y="191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84" y="150"/>
                  <a:pt x="84" y="150"/>
                  <a:pt x="84" y="150"/>
                </a:cubicBezTo>
                <a:cubicBezTo>
                  <a:pt x="59" y="144"/>
                  <a:pt x="41" y="122"/>
                  <a:pt x="41" y="97"/>
                </a:cubicBezTo>
                <a:cubicBezTo>
                  <a:pt x="41" y="67"/>
                  <a:pt x="66" y="42"/>
                  <a:pt x="96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68"/>
          <p:cNvSpPr/>
          <p:nvPr/>
        </p:nvSpPr>
        <p:spPr bwMode="auto">
          <a:xfrm>
            <a:off x="4525374" y="4587875"/>
            <a:ext cx="228570" cy="182563"/>
          </a:xfrm>
          <a:custGeom>
            <a:avLst/>
            <a:gdLst>
              <a:gd name="T0" fmla="*/ 0 w 90"/>
              <a:gd name="T1" fmla="*/ 72 h 72"/>
              <a:gd name="T2" fmla="*/ 90 w 90"/>
              <a:gd name="T3" fmla="*/ 72 h 72"/>
              <a:gd name="T4" fmla="*/ 52 w 90"/>
              <a:gd name="T5" fmla="*/ 0 h 72"/>
              <a:gd name="T6" fmla="*/ 0 w 90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" h="72">
                <a:moveTo>
                  <a:pt x="0" y="72"/>
                </a:moveTo>
                <a:cubicBezTo>
                  <a:pt x="90" y="72"/>
                  <a:pt x="90" y="72"/>
                  <a:pt x="90" y="72"/>
                </a:cubicBezTo>
                <a:cubicBezTo>
                  <a:pt x="89" y="42"/>
                  <a:pt x="74" y="17"/>
                  <a:pt x="52" y="0"/>
                </a:cubicBez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69"/>
          <p:cNvSpPr/>
          <p:nvPr/>
        </p:nvSpPr>
        <p:spPr bwMode="auto">
          <a:xfrm>
            <a:off x="4358708" y="4538663"/>
            <a:ext cx="280951" cy="223838"/>
          </a:xfrm>
          <a:custGeom>
            <a:avLst/>
            <a:gdLst>
              <a:gd name="T0" fmla="*/ 58 w 111"/>
              <a:gd name="T1" fmla="*/ 88 h 88"/>
              <a:gd name="T2" fmla="*/ 111 w 111"/>
              <a:gd name="T3" fmla="*/ 15 h 88"/>
              <a:gd name="T4" fmla="*/ 61 w 111"/>
              <a:gd name="T5" fmla="*/ 0 h 88"/>
              <a:gd name="T6" fmla="*/ 0 w 111"/>
              <a:gd name="T7" fmla="*/ 21 h 88"/>
              <a:gd name="T8" fmla="*/ 58 w 111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88">
                <a:moveTo>
                  <a:pt x="58" y="88"/>
                </a:moveTo>
                <a:cubicBezTo>
                  <a:pt x="111" y="15"/>
                  <a:pt x="111" y="15"/>
                  <a:pt x="111" y="15"/>
                </a:cubicBezTo>
                <a:cubicBezTo>
                  <a:pt x="96" y="5"/>
                  <a:pt x="79" y="0"/>
                  <a:pt x="61" y="0"/>
                </a:cubicBezTo>
                <a:cubicBezTo>
                  <a:pt x="38" y="0"/>
                  <a:pt x="17" y="8"/>
                  <a:pt x="0" y="21"/>
                </a:cubicBezTo>
                <a:lnTo>
                  <a:pt x="58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170"/>
          <p:cNvSpPr/>
          <p:nvPr/>
        </p:nvSpPr>
        <p:spPr bwMode="auto">
          <a:xfrm>
            <a:off x="4269820" y="4606925"/>
            <a:ext cx="225396" cy="419100"/>
          </a:xfrm>
          <a:custGeom>
            <a:avLst/>
            <a:gdLst>
              <a:gd name="T0" fmla="*/ 89 w 89"/>
              <a:gd name="T1" fmla="*/ 69 h 165"/>
              <a:gd name="T2" fmla="*/ 29 w 89"/>
              <a:gd name="T3" fmla="*/ 0 h 165"/>
              <a:gd name="T4" fmla="*/ 0 w 89"/>
              <a:gd name="T5" fmla="*/ 69 h 165"/>
              <a:gd name="T6" fmla="*/ 89 w 89"/>
              <a:gd name="T7" fmla="*/ 165 h 165"/>
              <a:gd name="T8" fmla="*/ 89 w 89"/>
              <a:gd name="T9" fmla="*/ 6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65">
                <a:moveTo>
                  <a:pt x="89" y="69"/>
                </a:moveTo>
                <a:cubicBezTo>
                  <a:pt x="29" y="0"/>
                  <a:pt x="29" y="0"/>
                  <a:pt x="29" y="0"/>
                </a:cubicBezTo>
                <a:cubicBezTo>
                  <a:pt x="11" y="17"/>
                  <a:pt x="0" y="42"/>
                  <a:pt x="0" y="69"/>
                </a:cubicBezTo>
                <a:cubicBezTo>
                  <a:pt x="0" y="120"/>
                  <a:pt x="39" y="162"/>
                  <a:pt x="89" y="165"/>
                </a:cubicBezTo>
                <a:lnTo>
                  <a:pt x="89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171"/>
          <p:cNvSpPr/>
          <p:nvPr/>
        </p:nvSpPr>
        <p:spPr bwMode="auto">
          <a:xfrm>
            <a:off x="4515850" y="4791075"/>
            <a:ext cx="241269" cy="234950"/>
          </a:xfrm>
          <a:custGeom>
            <a:avLst/>
            <a:gdLst>
              <a:gd name="T0" fmla="*/ 0 w 95"/>
              <a:gd name="T1" fmla="*/ 0 h 93"/>
              <a:gd name="T2" fmla="*/ 0 w 95"/>
              <a:gd name="T3" fmla="*/ 93 h 93"/>
              <a:gd name="T4" fmla="*/ 95 w 95"/>
              <a:gd name="T5" fmla="*/ 0 h 93"/>
              <a:gd name="T6" fmla="*/ 0 w 95"/>
              <a:gd name="T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93">
                <a:moveTo>
                  <a:pt x="0" y="0"/>
                </a:moveTo>
                <a:cubicBezTo>
                  <a:pt x="0" y="93"/>
                  <a:pt x="0" y="93"/>
                  <a:pt x="0" y="93"/>
                </a:cubicBezTo>
                <a:cubicBezTo>
                  <a:pt x="52" y="92"/>
                  <a:pt x="93" y="51"/>
                  <a:pt x="9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172"/>
          <p:cNvSpPr>
            <a:spLocks noEditPoints="1"/>
          </p:cNvSpPr>
          <p:nvPr/>
        </p:nvSpPr>
        <p:spPr bwMode="auto">
          <a:xfrm>
            <a:off x="9636458" y="909638"/>
            <a:ext cx="292062" cy="276225"/>
          </a:xfrm>
          <a:custGeom>
            <a:avLst/>
            <a:gdLst>
              <a:gd name="T0" fmla="*/ 115 w 115"/>
              <a:gd name="T1" fmla="*/ 54 h 109"/>
              <a:gd name="T2" fmla="*/ 99 w 115"/>
              <a:gd name="T3" fmla="*/ 16 h 109"/>
              <a:gd name="T4" fmla="*/ 61 w 115"/>
              <a:gd name="T5" fmla="*/ 0 h 109"/>
              <a:gd name="T6" fmla="*/ 22 w 115"/>
              <a:gd name="T7" fmla="*/ 16 h 109"/>
              <a:gd name="T8" fmla="*/ 22 w 115"/>
              <a:gd name="T9" fmla="*/ 93 h 109"/>
              <a:gd name="T10" fmla="*/ 61 w 115"/>
              <a:gd name="T11" fmla="*/ 109 h 109"/>
              <a:gd name="T12" fmla="*/ 99 w 115"/>
              <a:gd name="T13" fmla="*/ 93 h 109"/>
              <a:gd name="T14" fmla="*/ 115 w 115"/>
              <a:gd name="T15" fmla="*/ 54 h 109"/>
              <a:gd name="T16" fmla="*/ 64 w 115"/>
              <a:gd name="T17" fmla="*/ 87 h 109"/>
              <a:gd name="T18" fmla="*/ 64 w 115"/>
              <a:gd name="T19" fmla="*/ 98 h 109"/>
              <a:gd name="T20" fmla="*/ 57 w 115"/>
              <a:gd name="T21" fmla="*/ 98 h 109"/>
              <a:gd name="T22" fmla="*/ 57 w 115"/>
              <a:gd name="T23" fmla="*/ 87 h 109"/>
              <a:gd name="T24" fmla="*/ 41 w 115"/>
              <a:gd name="T25" fmla="*/ 82 h 109"/>
              <a:gd name="T26" fmla="*/ 43 w 115"/>
              <a:gd name="T27" fmla="*/ 75 h 109"/>
              <a:gd name="T28" fmla="*/ 59 w 115"/>
              <a:gd name="T29" fmla="*/ 80 h 109"/>
              <a:gd name="T30" fmla="*/ 71 w 115"/>
              <a:gd name="T31" fmla="*/ 70 h 109"/>
              <a:gd name="T32" fmla="*/ 59 w 115"/>
              <a:gd name="T33" fmla="*/ 57 h 109"/>
              <a:gd name="T34" fmla="*/ 42 w 115"/>
              <a:gd name="T35" fmla="*/ 39 h 109"/>
              <a:gd name="T36" fmla="*/ 58 w 115"/>
              <a:gd name="T37" fmla="*/ 22 h 109"/>
              <a:gd name="T38" fmla="*/ 58 w 115"/>
              <a:gd name="T39" fmla="*/ 11 h 109"/>
              <a:gd name="T40" fmla="*/ 64 w 115"/>
              <a:gd name="T41" fmla="*/ 11 h 109"/>
              <a:gd name="T42" fmla="*/ 64 w 115"/>
              <a:gd name="T43" fmla="*/ 22 h 109"/>
              <a:gd name="T44" fmla="*/ 78 w 115"/>
              <a:gd name="T45" fmla="*/ 25 h 109"/>
              <a:gd name="T46" fmla="*/ 75 w 115"/>
              <a:gd name="T47" fmla="*/ 32 h 109"/>
              <a:gd name="T48" fmla="*/ 62 w 115"/>
              <a:gd name="T49" fmla="*/ 29 h 109"/>
              <a:gd name="T50" fmla="*/ 51 w 115"/>
              <a:gd name="T51" fmla="*/ 38 h 109"/>
              <a:gd name="T52" fmla="*/ 64 w 115"/>
              <a:gd name="T53" fmla="*/ 50 h 109"/>
              <a:gd name="T54" fmla="*/ 80 w 115"/>
              <a:gd name="T55" fmla="*/ 69 h 109"/>
              <a:gd name="T56" fmla="*/ 64 w 115"/>
              <a:gd name="T57" fmla="*/ 8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109">
                <a:moveTo>
                  <a:pt x="115" y="54"/>
                </a:moveTo>
                <a:cubicBezTo>
                  <a:pt x="115" y="40"/>
                  <a:pt x="110" y="26"/>
                  <a:pt x="99" y="16"/>
                </a:cubicBezTo>
                <a:cubicBezTo>
                  <a:pt x="89" y="5"/>
                  <a:pt x="75" y="0"/>
                  <a:pt x="61" y="0"/>
                </a:cubicBezTo>
                <a:cubicBezTo>
                  <a:pt x="46" y="0"/>
                  <a:pt x="32" y="5"/>
                  <a:pt x="22" y="16"/>
                </a:cubicBezTo>
                <a:cubicBezTo>
                  <a:pt x="0" y="37"/>
                  <a:pt x="0" y="72"/>
                  <a:pt x="22" y="93"/>
                </a:cubicBezTo>
                <a:cubicBezTo>
                  <a:pt x="32" y="104"/>
                  <a:pt x="46" y="109"/>
                  <a:pt x="61" y="109"/>
                </a:cubicBezTo>
                <a:cubicBezTo>
                  <a:pt x="75" y="109"/>
                  <a:pt x="89" y="104"/>
                  <a:pt x="99" y="93"/>
                </a:cubicBezTo>
                <a:cubicBezTo>
                  <a:pt x="110" y="83"/>
                  <a:pt x="115" y="69"/>
                  <a:pt x="115" y="54"/>
                </a:cubicBezTo>
                <a:close/>
                <a:moveTo>
                  <a:pt x="64" y="87"/>
                </a:moveTo>
                <a:cubicBezTo>
                  <a:pt x="64" y="98"/>
                  <a:pt x="64" y="98"/>
                  <a:pt x="64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57" y="87"/>
                  <a:pt x="57" y="87"/>
                  <a:pt x="57" y="87"/>
                </a:cubicBezTo>
                <a:cubicBezTo>
                  <a:pt x="51" y="87"/>
                  <a:pt x="45" y="85"/>
                  <a:pt x="41" y="82"/>
                </a:cubicBezTo>
                <a:cubicBezTo>
                  <a:pt x="43" y="75"/>
                  <a:pt x="43" y="75"/>
                  <a:pt x="43" y="75"/>
                </a:cubicBezTo>
                <a:cubicBezTo>
                  <a:pt x="47" y="78"/>
                  <a:pt x="53" y="80"/>
                  <a:pt x="59" y="80"/>
                </a:cubicBezTo>
                <a:cubicBezTo>
                  <a:pt x="66" y="80"/>
                  <a:pt x="71" y="76"/>
                  <a:pt x="71" y="70"/>
                </a:cubicBezTo>
                <a:cubicBezTo>
                  <a:pt x="71" y="64"/>
                  <a:pt x="67" y="60"/>
                  <a:pt x="59" y="57"/>
                </a:cubicBezTo>
                <a:cubicBezTo>
                  <a:pt x="48" y="53"/>
                  <a:pt x="42" y="48"/>
                  <a:pt x="42" y="39"/>
                </a:cubicBezTo>
                <a:cubicBezTo>
                  <a:pt x="42" y="30"/>
                  <a:pt x="48" y="24"/>
                  <a:pt x="58" y="22"/>
                </a:cubicBezTo>
                <a:cubicBezTo>
                  <a:pt x="58" y="11"/>
                  <a:pt x="58" y="11"/>
                  <a:pt x="58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71" y="22"/>
                  <a:pt x="75" y="23"/>
                  <a:pt x="78" y="25"/>
                </a:cubicBezTo>
                <a:cubicBezTo>
                  <a:pt x="75" y="32"/>
                  <a:pt x="75" y="32"/>
                  <a:pt x="75" y="32"/>
                </a:cubicBezTo>
                <a:cubicBezTo>
                  <a:pt x="73" y="31"/>
                  <a:pt x="69" y="29"/>
                  <a:pt x="62" y="29"/>
                </a:cubicBezTo>
                <a:cubicBezTo>
                  <a:pt x="54" y="29"/>
                  <a:pt x="51" y="33"/>
                  <a:pt x="51" y="38"/>
                </a:cubicBezTo>
                <a:cubicBezTo>
                  <a:pt x="51" y="43"/>
                  <a:pt x="55" y="46"/>
                  <a:pt x="64" y="50"/>
                </a:cubicBezTo>
                <a:cubicBezTo>
                  <a:pt x="75" y="54"/>
                  <a:pt x="80" y="59"/>
                  <a:pt x="80" y="69"/>
                </a:cubicBezTo>
                <a:cubicBezTo>
                  <a:pt x="80" y="77"/>
                  <a:pt x="74" y="85"/>
                  <a:pt x="64" y="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173"/>
          <p:cNvSpPr/>
          <p:nvPr/>
        </p:nvSpPr>
        <p:spPr bwMode="auto">
          <a:xfrm>
            <a:off x="9849156" y="803275"/>
            <a:ext cx="185713" cy="184150"/>
          </a:xfrm>
          <a:custGeom>
            <a:avLst/>
            <a:gdLst>
              <a:gd name="T0" fmla="*/ 21 w 73"/>
              <a:gd name="T1" fmla="*/ 52 h 73"/>
              <a:gd name="T2" fmla="*/ 35 w 73"/>
              <a:gd name="T3" fmla="*/ 73 h 73"/>
              <a:gd name="T4" fmla="*/ 60 w 73"/>
              <a:gd name="T5" fmla="*/ 48 h 73"/>
              <a:gd name="T6" fmla="*/ 71 w 73"/>
              <a:gd name="T7" fmla="*/ 59 h 73"/>
              <a:gd name="T8" fmla="*/ 72 w 73"/>
              <a:gd name="T9" fmla="*/ 59 h 73"/>
              <a:gd name="T10" fmla="*/ 73 w 73"/>
              <a:gd name="T11" fmla="*/ 58 h 73"/>
              <a:gd name="T12" fmla="*/ 73 w 73"/>
              <a:gd name="T13" fmla="*/ 1 h 73"/>
              <a:gd name="T14" fmla="*/ 72 w 73"/>
              <a:gd name="T15" fmla="*/ 0 h 73"/>
              <a:gd name="T16" fmla="*/ 15 w 73"/>
              <a:gd name="T17" fmla="*/ 0 h 73"/>
              <a:gd name="T18" fmla="*/ 14 w 73"/>
              <a:gd name="T19" fmla="*/ 1 h 73"/>
              <a:gd name="T20" fmla="*/ 14 w 73"/>
              <a:gd name="T21" fmla="*/ 2 h 73"/>
              <a:gd name="T22" fmla="*/ 25 w 73"/>
              <a:gd name="T23" fmla="*/ 13 h 73"/>
              <a:gd name="T24" fmla="*/ 0 w 73"/>
              <a:gd name="T25" fmla="*/ 38 h 73"/>
              <a:gd name="T26" fmla="*/ 21 w 73"/>
              <a:gd name="T27" fmla="*/ 5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73">
                <a:moveTo>
                  <a:pt x="21" y="52"/>
                </a:moveTo>
                <a:cubicBezTo>
                  <a:pt x="27" y="58"/>
                  <a:pt x="32" y="65"/>
                  <a:pt x="35" y="73"/>
                </a:cubicBezTo>
                <a:cubicBezTo>
                  <a:pt x="60" y="48"/>
                  <a:pt x="60" y="48"/>
                  <a:pt x="60" y="48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2" y="59"/>
                  <a:pt x="72" y="59"/>
                </a:cubicBezTo>
                <a:cubicBezTo>
                  <a:pt x="72" y="59"/>
                  <a:pt x="73" y="59"/>
                  <a:pt x="73" y="58"/>
                </a:cubicBezTo>
                <a:cubicBezTo>
                  <a:pt x="73" y="1"/>
                  <a:pt x="73" y="1"/>
                  <a:pt x="73" y="1"/>
                </a:cubicBezTo>
                <a:cubicBezTo>
                  <a:pt x="73" y="1"/>
                  <a:pt x="72" y="0"/>
                  <a:pt x="7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4" y="0"/>
                  <a:pt x="14" y="1"/>
                  <a:pt x="14" y="1"/>
                </a:cubicBezTo>
                <a:cubicBezTo>
                  <a:pt x="14" y="1"/>
                  <a:pt x="14" y="2"/>
                  <a:pt x="14" y="2"/>
                </a:cubicBezTo>
                <a:cubicBezTo>
                  <a:pt x="25" y="13"/>
                  <a:pt x="25" y="13"/>
                  <a:pt x="25" y="13"/>
                </a:cubicBezTo>
                <a:cubicBezTo>
                  <a:pt x="0" y="38"/>
                  <a:pt x="0" y="38"/>
                  <a:pt x="0" y="38"/>
                </a:cubicBezTo>
                <a:cubicBezTo>
                  <a:pt x="8" y="41"/>
                  <a:pt x="15" y="46"/>
                  <a:pt x="21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174"/>
          <p:cNvSpPr/>
          <p:nvPr/>
        </p:nvSpPr>
        <p:spPr bwMode="auto">
          <a:xfrm>
            <a:off x="9849156" y="1108075"/>
            <a:ext cx="185713" cy="182563"/>
          </a:xfrm>
          <a:custGeom>
            <a:avLst/>
            <a:gdLst>
              <a:gd name="T0" fmla="*/ 72 w 73"/>
              <a:gd name="T1" fmla="*/ 14 h 72"/>
              <a:gd name="T2" fmla="*/ 71 w 73"/>
              <a:gd name="T3" fmla="*/ 14 h 72"/>
              <a:gd name="T4" fmla="*/ 60 w 73"/>
              <a:gd name="T5" fmla="*/ 25 h 72"/>
              <a:gd name="T6" fmla="*/ 35 w 73"/>
              <a:gd name="T7" fmla="*/ 0 h 72"/>
              <a:gd name="T8" fmla="*/ 21 w 73"/>
              <a:gd name="T9" fmla="*/ 21 h 72"/>
              <a:gd name="T10" fmla="*/ 0 w 73"/>
              <a:gd name="T11" fmla="*/ 35 h 72"/>
              <a:gd name="T12" fmla="*/ 25 w 73"/>
              <a:gd name="T13" fmla="*/ 60 h 72"/>
              <a:gd name="T14" fmla="*/ 14 w 73"/>
              <a:gd name="T15" fmla="*/ 71 h 72"/>
              <a:gd name="T16" fmla="*/ 14 w 73"/>
              <a:gd name="T17" fmla="*/ 72 h 72"/>
              <a:gd name="T18" fmla="*/ 15 w 73"/>
              <a:gd name="T19" fmla="*/ 72 h 72"/>
              <a:gd name="T20" fmla="*/ 72 w 73"/>
              <a:gd name="T21" fmla="*/ 72 h 72"/>
              <a:gd name="T22" fmla="*/ 73 w 73"/>
              <a:gd name="T23" fmla="*/ 71 h 72"/>
              <a:gd name="T24" fmla="*/ 73 w 73"/>
              <a:gd name="T25" fmla="*/ 15 h 72"/>
              <a:gd name="T26" fmla="*/ 72 w 73"/>
              <a:gd name="T27" fmla="*/ 1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72">
                <a:moveTo>
                  <a:pt x="72" y="14"/>
                </a:moveTo>
                <a:cubicBezTo>
                  <a:pt x="72" y="14"/>
                  <a:pt x="71" y="14"/>
                  <a:pt x="71" y="14"/>
                </a:cubicBezTo>
                <a:cubicBezTo>
                  <a:pt x="60" y="25"/>
                  <a:pt x="60" y="25"/>
                  <a:pt x="60" y="25"/>
                </a:cubicBezTo>
                <a:cubicBezTo>
                  <a:pt x="35" y="0"/>
                  <a:pt x="35" y="0"/>
                  <a:pt x="35" y="0"/>
                </a:cubicBezTo>
                <a:cubicBezTo>
                  <a:pt x="32" y="8"/>
                  <a:pt x="27" y="15"/>
                  <a:pt x="21" y="21"/>
                </a:cubicBezTo>
                <a:cubicBezTo>
                  <a:pt x="15" y="27"/>
                  <a:pt x="8" y="32"/>
                  <a:pt x="0" y="35"/>
                </a:cubicBezTo>
                <a:cubicBezTo>
                  <a:pt x="25" y="60"/>
                  <a:pt x="25" y="60"/>
                  <a:pt x="25" y="60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2"/>
                </a:cubicBezTo>
                <a:cubicBezTo>
                  <a:pt x="14" y="72"/>
                  <a:pt x="14" y="72"/>
                  <a:pt x="15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3" y="72"/>
                  <a:pt x="73" y="71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4"/>
                  <a:pt x="72" y="14"/>
                  <a:pt x="72" y="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175"/>
          <p:cNvSpPr/>
          <p:nvPr/>
        </p:nvSpPr>
        <p:spPr bwMode="auto">
          <a:xfrm>
            <a:off x="9547570" y="803275"/>
            <a:ext cx="182539" cy="184150"/>
          </a:xfrm>
          <a:custGeom>
            <a:avLst/>
            <a:gdLst>
              <a:gd name="T0" fmla="*/ 0 w 72"/>
              <a:gd name="T1" fmla="*/ 59 h 73"/>
              <a:gd name="T2" fmla="*/ 1 w 72"/>
              <a:gd name="T3" fmla="*/ 59 h 73"/>
              <a:gd name="T4" fmla="*/ 12 w 72"/>
              <a:gd name="T5" fmla="*/ 48 h 73"/>
              <a:gd name="T6" fmla="*/ 37 w 72"/>
              <a:gd name="T7" fmla="*/ 73 h 73"/>
              <a:gd name="T8" fmla="*/ 51 w 72"/>
              <a:gd name="T9" fmla="*/ 52 h 73"/>
              <a:gd name="T10" fmla="*/ 72 w 72"/>
              <a:gd name="T11" fmla="*/ 38 h 73"/>
              <a:gd name="T12" fmla="*/ 47 w 72"/>
              <a:gd name="T13" fmla="*/ 13 h 73"/>
              <a:gd name="T14" fmla="*/ 58 w 72"/>
              <a:gd name="T15" fmla="*/ 2 h 73"/>
              <a:gd name="T16" fmla="*/ 58 w 72"/>
              <a:gd name="T17" fmla="*/ 1 h 73"/>
              <a:gd name="T18" fmla="*/ 57 w 72"/>
              <a:gd name="T19" fmla="*/ 0 h 73"/>
              <a:gd name="T20" fmla="*/ 1 w 72"/>
              <a:gd name="T21" fmla="*/ 0 h 73"/>
              <a:gd name="T22" fmla="*/ 0 w 72"/>
              <a:gd name="T23" fmla="*/ 1 h 73"/>
              <a:gd name="T24" fmla="*/ 0 w 72"/>
              <a:gd name="T25" fmla="*/ 58 h 73"/>
              <a:gd name="T26" fmla="*/ 0 w 72"/>
              <a:gd name="T27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" h="73">
                <a:moveTo>
                  <a:pt x="0" y="59"/>
                </a:moveTo>
                <a:cubicBezTo>
                  <a:pt x="1" y="59"/>
                  <a:pt x="1" y="59"/>
                  <a:pt x="1" y="59"/>
                </a:cubicBezTo>
                <a:cubicBezTo>
                  <a:pt x="12" y="48"/>
                  <a:pt x="12" y="48"/>
                  <a:pt x="12" y="48"/>
                </a:cubicBezTo>
                <a:cubicBezTo>
                  <a:pt x="37" y="73"/>
                  <a:pt x="37" y="73"/>
                  <a:pt x="37" y="73"/>
                </a:cubicBezTo>
                <a:cubicBezTo>
                  <a:pt x="40" y="65"/>
                  <a:pt x="45" y="58"/>
                  <a:pt x="51" y="52"/>
                </a:cubicBezTo>
                <a:cubicBezTo>
                  <a:pt x="57" y="46"/>
                  <a:pt x="64" y="41"/>
                  <a:pt x="72" y="38"/>
                </a:cubicBezTo>
                <a:cubicBezTo>
                  <a:pt x="47" y="13"/>
                  <a:pt x="47" y="13"/>
                  <a:pt x="47" y="13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8" y="1"/>
                  <a:pt x="58" y="1"/>
                </a:cubicBezTo>
                <a:cubicBezTo>
                  <a:pt x="58" y="1"/>
                  <a:pt x="58" y="0"/>
                  <a:pt x="57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0" y="59"/>
                  <a:pt x="0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176"/>
          <p:cNvSpPr/>
          <p:nvPr/>
        </p:nvSpPr>
        <p:spPr bwMode="auto">
          <a:xfrm>
            <a:off x="9547570" y="1108075"/>
            <a:ext cx="182539" cy="182563"/>
          </a:xfrm>
          <a:custGeom>
            <a:avLst/>
            <a:gdLst>
              <a:gd name="T0" fmla="*/ 51 w 72"/>
              <a:gd name="T1" fmla="*/ 21 h 72"/>
              <a:gd name="T2" fmla="*/ 37 w 72"/>
              <a:gd name="T3" fmla="*/ 0 h 72"/>
              <a:gd name="T4" fmla="*/ 12 w 72"/>
              <a:gd name="T5" fmla="*/ 25 h 72"/>
              <a:gd name="T6" fmla="*/ 1 w 72"/>
              <a:gd name="T7" fmla="*/ 14 h 72"/>
              <a:gd name="T8" fmla="*/ 0 w 72"/>
              <a:gd name="T9" fmla="*/ 14 h 72"/>
              <a:gd name="T10" fmla="*/ 0 w 72"/>
              <a:gd name="T11" fmla="*/ 15 h 72"/>
              <a:gd name="T12" fmla="*/ 0 w 72"/>
              <a:gd name="T13" fmla="*/ 71 h 72"/>
              <a:gd name="T14" fmla="*/ 1 w 72"/>
              <a:gd name="T15" fmla="*/ 72 h 72"/>
              <a:gd name="T16" fmla="*/ 57 w 72"/>
              <a:gd name="T17" fmla="*/ 72 h 72"/>
              <a:gd name="T18" fmla="*/ 58 w 72"/>
              <a:gd name="T19" fmla="*/ 72 h 72"/>
              <a:gd name="T20" fmla="*/ 58 w 72"/>
              <a:gd name="T21" fmla="*/ 71 h 72"/>
              <a:gd name="T22" fmla="*/ 47 w 72"/>
              <a:gd name="T23" fmla="*/ 60 h 72"/>
              <a:gd name="T24" fmla="*/ 72 w 72"/>
              <a:gd name="T25" fmla="*/ 35 h 72"/>
              <a:gd name="T26" fmla="*/ 51 w 72"/>
              <a:gd name="T27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" h="72">
                <a:moveTo>
                  <a:pt x="51" y="21"/>
                </a:moveTo>
                <a:cubicBezTo>
                  <a:pt x="45" y="15"/>
                  <a:pt x="40" y="8"/>
                  <a:pt x="37" y="0"/>
                </a:cubicBezTo>
                <a:cubicBezTo>
                  <a:pt x="12" y="25"/>
                  <a:pt x="12" y="25"/>
                  <a:pt x="12" y="25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4"/>
                  <a:pt x="0" y="14"/>
                  <a:pt x="0" y="1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2"/>
                  <a:pt x="1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8" y="71"/>
                  <a:pt x="58" y="71"/>
                  <a:pt x="58" y="71"/>
                </a:cubicBezTo>
                <a:cubicBezTo>
                  <a:pt x="47" y="60"/>
                  <a:pt x="47" y="60"/>
                  <a:pt x="47" y="60"/>
                </a:cubicBezTo>
                <a:cubicBezTo>
                  <a:pt x="72" y="35"/>
                  <a:pt x="72" y="35"/>
                  <a:pt x="72" y="35"/>
                </a:cubicBezTo>
                <a:cubicBezTo>
                  <a:pt x="64" y="32"/>
                  <a:pt x="57" y="27"/>
                  <a:pt x="51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177"/>
          <p:cNvSpPr>
            <a:spLocks noEditPoints="1"/>
          </p:cNvSpPr>
          <p:nvPr/>
        </p:nvSpPr>
        <p:spPr bwMode="auto">
          <a:xfrm>
            <a:off x="3215857" y="1760538"/>
            <a:ext cx="330157" cy="431800"/>
          </a:xfrm>
          <a:custGeom>
            <a:avLst/>
            <a:gdLst>
              <a:gd name="T0" fmla="*/ 105 w 130"/>
              <a:gd name="T1" fmla="*/ 154 h 170"/>
              <a:gd name="T2" fmla="*/ 130 w 130"/>
              <a:gd name="T3" fmla="*/ 114 h 170"/>
              <a:gd name="T4" fmla="*/ 130 w 130"/>
              <a:gd name="T5" fmla="*/ 0 h 170"/>
              <a:gd name="T6" fmla="*/ 0 w 130"/>
              <a:gd name="T7" fmla="*/ 0 h 170"/>
              <a:gd name="T8" fmla="*/ 0 w 130"/>
              <a:gd name="T9" fmla="*/ 170 h 170"/>
              <a:gd name="T10" fmla="*/ 108 w 130"/>
              <a:gd name="T11" fmla="*/ 170 h 170"/>
              <a:gd name="T12" fmla="*/ 105 w 130"/>
              <a:gd name="T13" fmla="*/ 154 h 170"/>
              <a:gd name="T14" fmla="*/ 28 w 130"/>
              <a:gd name="T15" fmla="*/ 26 h 170"/>
              <a:gd name="T16" fmla="*/ 102 w 130"/>
              <a:gd name="T17" fmla="*/ 26 h 170"/>
              <a:gd name="T18" fmla="*/ 106 w 130"/>
              <a:gd name="T19" fmla="*/ 30 h 170"/>
              <a:gd name="T20" fmla="*/ 102 w 130"/>
              <a:gd name="T21" fmla="*/ 34 h 170"/>
              <a:gd name="T22" fmla="*/ 28 w 130"/>
              <a:gd name="T23" fmla="*/ 34 h 170"/>
              <a:gd name="T24" fmla="*/ 24 w 130"/>
              <a:gd name="T25" fmla="*/ 30 h 170"/>
              <a:gd name="T26" fmla="*/ 28 w 130"/>
              <a:gd name="T27" fmla="*/ 26 h 170"/>
              <a:gd name="T28" fmla="*/ 28 w 130"/>
              <a:gd name="T29" fmla="*/ 53 h 170"/>
              <a:gd name="T30" fmla="*/ 102 w 130"/>
              <a:gd name="T31" fmla="*/ 53 h 170"/>
              <a:gd name="T32" fmla="*/ 106 w 130"/>
              <a:gd name="T33" fmla="*/ 58 h 170"/>
              <a:gd name="T34" fmla="*/ 102 w 130"/>
              <a:gd name="T35" fmla="*/ 62 h 170"/>
              <a:gd name="T36" fmla="*/ 28 w 130"/>
              <a:gd name="T37" fmla="*/ 62 h 170"/>
              <a:gd name="T38" fmla="*/ 24 w 130"/>
              <a:gd name="T39" fmla="*/ 58 h 170"/>
              <a:gd name="T40" fmla="*/ 28 w 130"/>
              <a:gd name="T41" fmla="*/ 53 h 170"/>
              <a:gd name="T42" fmla="*/ 28 w 130"/>
              <a:gd name="T43" fmla="*/ 81 h 170"/>
              <a:gd name="T44" fmla="*/ 102 w 130"/>
              <a:gd name="T45" fmla="*/ 81 h 170"/>
              <a:gd name="T46" fmla="*/ 106 w 130"/>
              <a:gd name="T47" fmla="*/ 85 h 170"/>
              <a:gd name="T48" fmla="*/ 102 w 130"/>
              <a:gd name="T49" fmla="*/ 89 h 170"/>
              <a:gd name="T50" fmla="*/ 28 w 130"/>
              <a:gd name="T51" fmla="*/ 89 h 170"/>
              <a:gd name="T52" fmla="*/ 24 w 130"/>
              <a:gd name="T53" fmla="*/ 85 h 170"/>
              <a:gd name="T54" fmla="*/ 28 w 130"/>
              <a:gd name="T55" fmla="*/ 81 h 170"/>
              <a:gd name="T56" fmla="*/ 28 w 130"/>
              <a:gd name="T57" fmla="*/ 108 h 170"/>
              <a:gd name="T58" fmla="*/ 102 w 130"/>
              <a:gd name="T59" fmla="*/ 108 h 170"/>
              <a:gd name="T60" fmla="*/ 106 w 130"/>
              <a:gd name="T61" fmla="*/ 112 h 170"/>
              <a:gd name="T62" fmla="*/ 102 w 130"/>
              <a:gd name="T63" fmla="*/ 116 h 170"/>
              <a:gd name="T64" fmla="*/ 28 w 130"/>
              <a:gd name="T65" fmla="*/ 116 h 170"/>
              <a:gd name="T66" fmla="*/ 24 w 130"/>
              <a:gd name="T67" fmla="*/ 112 h 170"/>
              <a:gd name="T68" fmla="*/ 28 w 130"/>
              <a:gd name="T69" fmla="*/ 108 h 170"/>
              <a:gd name="T70" fmla="*/ 102 w 130"/>
              <a:gd name="T71" fmla="*/ 143 h 170"/>
              <a:gd name="T72" fmla="*/ 28 w 130"/>
              <a:gd name="T73" fmla="*/ 143 h 170"/>
              <a:gd name="T74" fmla="*/ 24 w 130"/>
              <a:gd name="T75" fmla="*/ 139 h 170"/>
              <a:gd name="T76" fmla="*/ 28 w 130"/>
              <a:gd name="T77" fmla="*/ 135 h 170"/>
              <a:gd name="T78" fmla="*/ 102 w 130"/>
              <a:gd name="T79" fmla="*/ 135 h 170"/>
              <a:gd name="T80" fmla="*/ 106 w 130"/>
              <a:gd name="T81" fmla="*/ 139 h 170"/>
              <a:gd name="T82" fmla="*/ 102 w 130"/>
              <a:gd name="T83" fmla="*/ 14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0" h="170">
                <a:moveTo>
                  <a:pt x="105" y="154"/>
                </a:moveTo>
                <a:cubicBezTo>
                  <a:pt x="105" y="137"/>
                  <a:pt x="115" y="122"/>
                  <a:pt x="130" y="114"/>
                </a:cubicBezTo>
                <a:cubicBezTo>
                  <a:pt x="130" y="0"/>
                  <a:pt x="130" y="0"/>
                  <a:pt x="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"/>
                  <a:pt x="0" y="170"/>
                  <a:pt x="0" y="170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06" y="165"/>
                  <a:pt x="105" y="160"/>
                  <a:pt x="105" y="154"/>
                </a:cubicBezTo>
                <a:close/>
                <a:moveTo>
                  <a:pt x="28" y="26"/>
                </a:move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8"/>
                  <a:pt x="106" y="30"/>
                </a:cubicBezTo>
                <a:cubicBezTo>
                  <a:pt x="106" y="33"/>
                  <a:pt x="104" y="34"/>
                  <a:pt x="102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4"/>
                  <a:pt x="24" y="33"/>
                  <a:pt x="24" y="30"/>
                </a:cubicBezTo>
                <a:cubicBezTo>
                  <a:pt x="24" y="28"/>
                  <a:pt x="26" y="26"/>
                  <a:pt x="28" y="26"/>
                </a:cubicBezTo>
                <a:close/>
                <a:moveTo>
                  <a:pt x="28" y="53"/>
                </a:moveTo>
                <a:cubicBezTo>
                  <a:pt x="102" y="53"/>
                  <a:pt x="102" y="53"/>
                  <a:pt x="102" y="53"/>
                </a:cubicBezTo>
                <a:cubicBezTo>
                  <a:pt x="104" y="53"/>
                  <a:pt x="106" y="55"/>
                  <a:pt x="106" y="58"/>
                </a:cubicBezTo>
                <a:cubicBezTo>
                  <a:pt x="106" y="60"/>
                  <a:pt x="104" y="62"/>
                  <a:pt x="102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6" y="62"/>
                  <a:pt x="24" y="60"/>
                  <a:pt x="24" y="58"/>
                </a:cubicBezTo>
                <a:cubicBezTo>
                  <a:pt x="24" y="55"/>
                  <a:pt x="26" y="53"/>
                  <a:pt x="28" y="53"/>
                </a:cubicBezTo>
                <a:close/>
                <a:moveTo>
                  <a:pt x="28" y="81"/>
                </a:moveTo>
                <a:cubicBezTo>
                  <a:pt x="102" y="81"/>
                  <a:pt x="102" y="81"/>
                  <a:pt x="102" y="81"/>
                </a:cubicBezTo>
                <a:cubicBezTo>
                  <a:pt x="104" y="81"/>
                  <a:pt x="106" y="82"/>
                  <a:pt x="106" y="85"/>
                </a:cubicBezTo>
                <a:cubicBezTo>
                  <a:pt x="106" y="87"/>
                  <a:pt x="104" y="89"/>
                  <a:pt x="102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6" y="89"/>
                  <a:pt x="24" y="87"/>
                  <a:pt x="24" y="85"/>
                </a:cubicBezTo>
                <a:cubicBezTo>
                  <a:pt x="24" y="82"/>
                  <a:pt x="26" y="81"/>
                  <a:pt x="28" y="81"/>
                </a:cubicBezTo>
                <a:close/>
                <a:moveTo>
                  <a:pt x="28" y="108"/>
                </a:moveTo>
                <a:cubicBezTo>
                  <a:pt x="102" y="108"/>
                  <a:pt x="102" y="108"/>
                  <a:pt x="102" y="108"/>
                </a:cubicBezTo>
                <a:cubicBezTo>
                  <a:pt x="104" y="108"/>
                  <a:pt x="106" y="110"/>
                  <a:pt x="106" y="112"/>
                </a:cubicBezTo>
                <a:cubicBezTo>
                  <a:pt x="106" y="114"/>
                  <a:pt x="104" y="116"/>
                  <a:pt x="102" y="11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6" y="116"/>
                  <a:pt x="24" y="114"/>
                  <a:pt x="24" y="112"/>
                </a:cubicBezTo>
                <a:cubicBezTo>
                  <a:pt x="24" y="110"/>
                  <a:pt x="26" y="108"/>
                  <a:pt x="28" y="108"/>
                </a:cubicBezTo>
                <a:close/>
                <a:moveTo>
                  <a:pt x="102" y="143"/>
                </a:moveTo>
                <a:cubicBezTo>
                  <a:pt x="28" y="143"/>
                  <a:pt x="28" y="143"/>
                  <a:pt x="28" y="143"/>
                </a:cubicBezTo>
                <a:cubicBezTo>
                  <a:pt x="26" y="143"/>
                  <a:pt x="24" y="141"/>
                  <a:pt x="24" y="139"/>
                </a:cubicBezTo>
                <a:cubicBezTo>
                  <a:pt x="24" y="137"/>
                  <a:pt x="26" y="135"/>
                  <a:pt x="28" y="135"/>
                </a:cubicBezTo>
                <a:cubicBezTo>
                  <a:pt x="102" y="135"/>
                  <a:pt x="102" y="135"/>
                  <a:pt x="102" y="135"/>
                </a:cubicBezTo>
                <a:cubicBezTo>
                  <a:pt x="104" y="135"/>
                  <a:pt x="106" y="137"/>
                  <a:pt x="106" y="139"/>
                </a:cubicBezTo>
                <a:cubicBezTo>
                  <a:pt x="106" y="141"/>
                  <a:pt x="104" y="143"/>
                  <a:pt x="102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78"/>
          <p:cNvSpPr>
            <a:spLocks noEditPoints="1"/>
          </p:cNvSpPr>
          <p:nvPr/>
        </p:nvSpPr>
        <p:spPr bwMode="auto">
          <a:xfrm>
            <a:off x="4271407" y="1760538"/>
            <a:ext cx="330157" cy="431800"/>
          </a:xfrm>
          <a:custGeom>
            <a:avLst/>
            <a:gdLst>
              <a:gd name="T0" fmla="*/ 105 w 130"/>
              <a:gd name="T1" fmla="*/ 154 h 170"/>
              <a:gd name="T2" fmla="*/ 130 w 130"/>
              <a:gd name="T3" fmla="*/ 114 h 170"/>
              <a:gd name="T4" fmla="*/ 130 w 130"/>
              <a:gd name="T5" fmla="*/ 0 h 170"/>
              <a:gd name="T6" fmla="*/ 0 w 130"/>
              <a:gd name="T7" fmla="*/ 0 h 170"/>
              <a:gd name="T8" fmla="*/ 0 w 130"/>
              <a:gd name="T9" fmla="*/ 170 h 170"/>
              <a:gd name="T10" fmla="*/ 108 w 130"/>
              <a:gd name="T11" fmla="*/ 170 h 170"/>
              <a:gd name="T12" fmla="*/ 105 w 130"/>
              <a:gd name="T13" fmla="*/ 154 h 170"/>
              <a:gd name="T14" fmla="*/ 28 w 130"/>
              <a:gd name="T15" fmla="*/ 26 h 170"/>
              <a:gd name="T16" fmla="*/ 102 w 130"/>
              <a:gd name="T17" fmla="*/ 26 h 170"/>
              <a:gd name="T18" fmla="*/ 106 w 130"/>
              <a:gd name="T19" fmla="*/ 30 h 170"/>
              <a:gd name="T20" fmla="*/ 102 w 130"/>
              <a:gd name="T21" fmla="*/ 34 h 170"/>
              <a:gd name="T22" fmla="*/ 28 w 130"/>
              <a:gd name="T23" fmla="*/ 34 h 170"/>
              <a:gd name="T24" fmla="*/ 24 w 130"/>
              <a:gd name="T25" fmla="*/ 30 h 170"/>
              <a:gd name="T26" fmla="*/ 28 w 130"/>
              <a:gd name="T27" fmla="*/ 26 h 170"/>
              <a:gd name="T28" fmla="*/ 28 w 130"/>
              <a:gd name="T29" fmla="*/ 53 h 170"/>
              <a:gd name="T30" fmla="*/ 102 w 130"/>
              <a:gd name="T31" fmla="*/ 53 h 170"/>
              <a:gd name="T32" fmla="*/ 106 w 130"/>
              <a:gd name="T33" fmla="*/ 58 h 170"/>
              <a:gd name="T34" fmla="*/ 102 w 130"/>
              <a:gd name="T35" fmla="*/ 62 h 170"/>
              <a:gd name="T36" fmla="*/ 28 w 130"/>
              <a:gd name="T37" fmla="*/ 62 h 170"/>
              <a:gd name="T38" fmla="*/ 24 w 130"/>
              <a:gd name="T39" fmla="*/ 58 h 170"/>
              <a:gd name="T40" fmla="*/ 28 w 130"/>
              <a:gd name="T41" fmla="*/ 53 h 170"/>
              <a:gd name="T42" fmla="*/ 28 w 130"/>
              <a:gd name="T43" fmla="*/ 81 h 170"/>
              <a:gd name="T44" fmla="*/ 102 w 130"/>
              <a:gd name="T45" fmla="*/ 81 h 170"/>
              <a:gd name="T46" fmla="*/ 106 w 130"/>
              <a:gd name="T47" fmla="*/ 85 h 170"/>
              <a:gd name="T48" fmla="*/ 102 w 130"/>
              <a:gd name="T49" fmla="*/ 89 h 170"/>
              <a:gd name="T50" fmla="*/ 28 w 130"/>
              <a:gd name="T51" fmla="*/ 89 h 170"/>
              <a:gd name="T52" fmla="*/ 24 w 130"/>
              <a:gd name="T53" fmla="*/ 85 h 170"/>
              <a:gd name="T54" fmla="*/ 28 w 130"/>
              <a:gd name="T55" fmla="*/ 81 h 170"/>
              <a:gd name="T56" fmla="*/ 28 w 130"/>
              <a:gd name="T57" fmla="*/ 108 h 170"/>
              <a:gd name="T58" fmla="*/ 102 w 130"/>
              <a:gd name="T59" fmla="*/ 108 h 170"/>
              <a:gd name="T60" fmla="*/ 106 w 130"/>
              <a:gd name="T61" fmla="*/ 112 h 170"/>
              <a:gd name="T62" fmla="*/ 102 w 130"/>
              <a:gd name="T63" fmla="*/ 116 h 170"/>
              <a:gd name="T64" fmla="*/ 28 w 130"/>
              <a:gd name="T65" fmla="*/ 116 h 170"/>
              <a:gd name="T66" fmla="*/ 24 w 130"/>
              <a:gd name="T67" fmla="*/ 112 h 170"/>
              <a:gd name="T68" fmla="*/ 28 w 130"/>
              <a:gd name="T69" fmla="*/ 108 h 170"/>
              <a:gd name="T70" fmla="*/ 102 w 130"/>
              <a:gd name="T71" fmla="*/ 143 h 170"/>
              <a:gd name="T72" fmla="*/ 28 w 130"/>
              <a:gd name="T73" fmla="*/ 143 h 170"/>
              <a:gd name="T74" fmla="*/ 24 w 130"/>
              <a:gd name="T75" fmla="*/ 139 h 170"/>
              <a:gd name="T76" fmla="*/ 28 w 130"/>
              <a:gd name="T77" fmla="*/ 135 h 170"/>
              <a:gd name="T78" fmla="*/ 102 w 130"/>
              <a:gd name="T79" fmla="*/ 135 h 170"/>
              <a:gd name="T80" fmla="*/ 106 w 130"/>
              <a:gd name="T81" fmla="*/ 139 h 170"/>
              <a:gd name="T82" fmla="*/ 102 w 130"/>
              <a:gd name="T83" fmla="*/ 14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0" h="170">
                <a:moveTo>
                  <a:pt x="105" y="154"/>
                </a:moveTo>
                <a:cubicBezTo>
                  <a:pt x="105" y="137"/>
                  <a:pt x="115" y="122"/>
                  <a:pt x="130" y="114"/>
                </a:cubicBezTo>
                <a:cubicBezTo>
                  <a:pt x="130" y="0"/>
                  <a:pt x="130" y="0"/>
                  <a:pt x="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"/>
                  <a:pt x="0" y="170"/>
                  <a:pt x="0" y="170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06" y="165"/>
                  <a:pt x="105" y="160"/>
                  <a:pt x="105" y="154"/>
                </a:cubicBezTo>
                <a:close/>
                <a:moveTo>
                  <a:pt x="28" y="26"/>
                </a:move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8"/>
                  <a:pt x="106" y="30"/>
                </a:cubicBezTo>
                <a:cubicBezTo>
                  <a:pt x="106" y="33"/>
                  <a:pt x="104" y="34"/>
                  <a:pt x="102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4"/>
                  <a:pt x="24" y="33"/>
                  <a:pt x="24" y="30"/>
                </a:cubicBezTo>
                <a:cubicBezTo>
                  <a:pt x="24" y="28"/>
                  <a:pt x="26" y="26"/>
                  <a:pt x="28" y="26"/>
                </a:cubicBezTo>
                <a:close/>
                <a:moveTo>
                  <a:pt x="28" y="53"/>
                </a:moveTo>
                <a:cubicBezTo>
                  <a:pt x="102" y="53"/>
                  <a:pt x="102" y="53"/>
                  <a:pt x="102" y="53"/>
                </a:cubicBezTo>
                <a:cubicBezTo>
                  <a:pt x="104" y="53"/>
                  <a:pt x="106" y="55"/>
                  <a:pt x="106" y="58"/>
                </a:cubicBezTo>
                <a:cubicBezTo>
                  <a:pt x="106" y="60"/>
                  <a:pt x="104" y="62"/>
                  <a:pt x="102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6" y="62"/>
                  <a:pt x="24" y="60"/>
                  <a:pt x="24" y="58"/>
                </a:cubicBezTo>
                <a:cubicBezTo>
                  <a:pt x="24" y="55"/>
                  <a:pt x="26" y="53"/>
                  <a:pt x="28" y="53"/>
                </a:cubicBezTo>
                <a:close/>
                <a:moveTo>
                  <a:pt x="28" y="81"/>
                </a:moveTo>
                <a:cubicBezTo>
                  <a:pt x="102" y="81"/>
                  <a:pt x="102" y="81"/>
                  <a:pt x="102" y="81"/>
                </a:cubicBezTo>
                <a:cubicBezTo>
                  <a:pt x="104" y="81"/>
                  <a:pt x="106" y="82"/>
                  <a:pt x="106" y="85"/>
                </a:cubicBezTo>
                <a:cubicBezTo>
                  <a:pt x="106" y="87"/>
                  <a:pt x="104" y="89"/>
                  <a:pt x="102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6" y="89"/>
                  <a:pt x="24" y="87"/>
                  <a:pt x="24" y="85"/>
                </a:cubicBezTo>
                <a:cubicBezTo>
                  <a:pt x="24" y="82"/>
                  <a:pt x="26" y="81"/>
                  <a:pt x="28" y="81"/>
                </a:cubicBezTo>
                <a:close/>
                <a:moveTo>
                  <a:pt x="28" y="108"/>
                </a:moveTo>
                <a:cubicBezTo>
                  <a:pt x="102" y="108"/>
                  <a:pt x="102" y="108"/>
                  <a:pt x="102" y="108"/>
                </a:cubicBezTo>
                <a:cubicBezTo>
                  <a:pt x="104" y="108"/>
                  <a:pt x="106" y="110"/>
                  <a:pt x="106" y="112"/>
                </a:cubicBezTo>
                <a:cubicBezTo>
                  <a:pt x="106" y="114"/>
                  <a:pt x="104" y="116"/>
                  <a:pt x="102" y="11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6" y="116"/>
                  <a:pt x="24" y="114"/>
                  <a:pt x="24" y="112"/>
                </a:cubicBezTo>
                <a:cubicBezTo>
                  <a:pt x="24" y="110"/>
                  <a:pt x="26" y="108"/>
                  <a:pt x="28" y="108"/>
                </a:cubicBezTo>
                <a:close/>
                <a:moveTo>
                  <a:pt x="102" y="143"/>
                </a:moveTo>
                <a:cubicBezTo>
                  <a:pt x="28" y="143"/>
                  <a:pt x="28" y="143"/>
                  <a:pt x="28" y="143"/>
                </a:cubicBezTo>
                <a:cubicBezTo>
                  <a:pt x="26" y="143"/>
                  <a:pt x="24" y="141"/>
                  <a:pt x="24" y="139"/>
                </a:cubicBezTo>
                <a:cubicBezTo>
                  <a:pt x="24" y="137"/>
                  <a:pt x="26" y="135"/>
                  <a:pt x="28" y="135"/>
                </a:cubicBezTo>
                <a:cubicBezTo>
                  <a:pt x="102" y="135"/>
                  <a:pt x="102" y="135"/>
                  <a:pt x="102" y="135"/>
                </a:cubicBezTo>
                <a:cubicBezTo>
                  <a:pt x="104" y="135"/>
                  <a:pt x="106" y="137"/>
                  <a:pt x="106" y="139"/>
                </a:cubicBezTo>
                <a:cubicBezTo>
                  <a:pt x="106" y="141"/>
                  <a:pt x="104" y="143"/>
                  <a:pt x="102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179"/>
          <p:cNvSpPr>
            <a:spLocks noEditPoints="1"/>
          </p:cNvSpPr>
          <p:nvPr/>
        </p:nvSpPr>
        <p:spPr bwMode="auto">
          <a:xfrm>
            <a:off x="5326957" y="1760538"/>
            <a:ext cx="330157" cy="431800"/>
          </a:xfrm>
          <a:custGeom>
            <a:avLst/>
            <a:gdLst>
              <a:gd name="T0" fmla="*/ 105 w 130"/>
              <a:gd name="T1" fmla="*/ 154 h 170"/>
              <a:gd name="T2" fmla="*/ 130 w 130"/>
              <a:gd name="T3" fmla="*/ 114 h 170"/>
              <a:gd name="T4" fmla="*/ 130 w 130"/>
              <a:gd name="T5" fmla="*/ 0 h 170"/>
              <a:gd name="T6" fmla="*/ 0 w 130"/>
              <a:gd name="T7" fmla="*/ 0 h 170"/>
              <a:gd name="T8" fmla="*/ 0 w 130"/>
              <a:gd name="T9" fmla="*/ 170 h 170"/>
              <a:gd name="T10" fmla="*/ 108 w 130"/>
              <a:gd name="T11" fmla="*/ 170 h 170"/>
              <a:gd name="T12" fmla="*/ 105 w 130"/>
              <a:gd name="T13" fmla="*/ 154 h 170"/>
              <a:gd name="T14" fmla="*/ 28 w 130"/>
              <a:gd name="T15" fmla="*/ 26 h 170"/>
              <a:gd name="T16" fmla="*/ 102 w 130"/>
              <a:gd name="T17" fmla="*/ 26 h 170"/>
              <a:gd name="T18" fmla="*/ 106 w 130"/>
              <a:gd name="T19" fmla="*/ 30 h 170"/>
              <a:gd name="T20" fmla="*/ 102 w 130"/>
              <a:gd name="T21" fmla="*/ 34 h 170"/>
              <a:gd name="T22" fmla="*/ 28 w 130"/>
              <a:gd name="T23" fmla="*/ 34 h 170"/>
              <a:gd name="T24" fmla="*/ 24 w 130"/>
              <a:gd name="T25" fmla="*/ 30 h 170"/>
              <a:gd name="T26" fmla="*/ 28 w 130"/>
              <a:gd name="T27" fmla="*/ 26 h 170"/>
              <a:gd name="T28" fmla="*/ 28 w 130"/>
              <a:gd name="T29" fmla="*/ 53 h 170"/>
              <a:gd name="T30" fmla="*/ 102 w 130"/>
              <a:gd name="T31" fmla="*/ 53 h 170"/>
              <a:gd name="T32" fmla="*/ 106 w 130"/>
              <a:gd name="T33" fmla="*/ 58 h 170"/>
              <a:gd name="T34" fmla="*/ 102 w 130"/>
              <a:gd name="T35" fmla="*/ 62 h 170"/>
              <a:gd name="T36" fmla="*/ 28 w 130"/>
              <a:gd name="T37" fmla="*/ 62 h 170"/>
              <a:gd name="T38" fmla="*/ 24 w 130"/>
              <a:gd name="T39" fmla="*/ 58 h 170"/>
              <a:gd name="T40" fmla="*/ 28 w 130"/>
              <a:gd name="T41" fmla="*/ 53 h 170"/>
              <a:gd name="T42" fmla="*/ 28 w 130"/>
              <a:gd name="T43" fmla="*/ 81 h 170"/>
              <a:gd name="T44" fmla="*/ 102 w 130"/>
              <a:gd name="T45" fmla="*/ 81 h 170"/>
              <a:gd name="T46" fmla="*/ 106 w 130"/>
              <a:gd name="T47" fmla="*/ 85 h 170"/>
              <a:gd name="T48" fmla="*/ 102 w 130"/>
              <a:gd name="T49" fmla="*/ 89 h 170"/>
              <a:gd name="T50" fmla="*/ 28 w 130"/>
              <a:gd name="T51" fmla="*/ 89 h 170"/>
              <a:gd name="T52" fmla="*/ 24 w 130"/>
              <a:gd name="T53" fmla="*/ 85 h 170"/>
              <a:gd name="T54" fmla="*/ 28 w 130"/>
              <a:gd name="T55" fmla="*/ 81 h 170"/>
              <a:gd name="T56" fmla="*/ 28 w 130"/>
              <a:gd name="T57" fmla="*/ 108 h 170"/>
              <a:gd name="T58" fmla="*/ 102 w 130"/>
              <a:gd name="T59" fmla="*/ 108 h 170"/>
              <a:gd name="T60" fmla="*/ 106 w 130"/>
              <a:gd name="T61" fmla="*/ 112 h 170"/>
              <a:gd name="T62" fmla="*/ 102 w 130"/>
              <a:gd name="T63" fmla="*/ 116 h 170"/>
              <a:gd name="T64" fmla="*/ 28 w 130"/>
              <a:gd name="T65" fmla="*/ 116 h 170"/>
              <a:gd name="T66" fmla="*/ 24 w 130"/>
              <a:gd name="T67" fmla="*/ 112 h 170"/>
              <a:gd name="T68" fmla="*/ 28 w 130"/>
              <a:gd name="T69" fmla="*/ 108 h 170"/>
              <a:gd name="T70" fmla="*/ 102 w 130"/>
              <a:gd name="T71" fmla="*/ 143 h 170"/>
              <a:gd name="T72" fmla="*/ 28 w 130"/>
              <a:gd name="T73" fmla="*/ 143 h 170"/>
              <a:gd name="T74" fmla="*/ 24 w 130"/>
              <a:gd name="T75" fmla="*/ 139 h 170"/>
              <a:gd name="T76" fmla="*/ 28 w 130"/>
              <a:gd name="T77" fmla="*/ 135 h 170"/>
              <a:gd name="T78" fmla="*/ 102 w 130"/>
              <a:gd name="T79" fmla="*/ 135 h 170"/>
              <a:gd name="T80" fmla="*/ 106 w 130"/>
              <a:gd name="T81" fmla="*/ 139 h 170"/>
              <a:gd name="T82" fmla="*/ 102 w 130"/>
              <a:gd name="T83" fmla="*/ 14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0" h="170">
                <a:moveTo>
                  <a:pt x="105" y="154"/>
                </a:moveTo>
                <a:cubicBezTo>
                  <a:pt x="105" y="137"/>
                  <a:pt x="115" y="122"/>
                  <a:pt x="130" y="114"/>
                </a:cubicBezTo>
                <a:cubicBezTo>
                  <a:pt x="130" y="0"/>
                  <a:pt x="130" y="0"/>
                  <a:pt x="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"/>
                  <a:pt x="0" y="170"/>
                  <a:pt x="0" y="170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06" y="165"/>
                  <a:pt x="105" y="160"/>
                  <a:pt x="105" y="154"/>
                </a:cubicBezTo>
                <a:close/>
                <a:moveTo>
                  <a:pt x="28" y="26"/>
                </a:move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8"/>
                  <a:pt x="106" y="30"/>
                </a:cubicBezTo>
                <a:cubicBezTo>
                  <a:pt x="106" y="33"/>
                  <a:pt x="104" y="34"/>
                  <a:pt x="102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4"/>
                  <a:pt x="24" y="33"/>
                  <a:pt x="24" y="30"/>
                </a:cubicBezTo>
                <a:cubicBezTo>
                  <a:pt x="24" y="28"/>
                  <a:pt x="26" y="26"/>
                  <a:pt x="28" y="26"/>
                </a:cubicBezTo>
                <a:close/>
                <a:moveTo>
                  <a:pt x="28" y="53"/>
                </a:moveTo>
                <a:cubicBezTo>
                  <a:pt x="102" y="53"/>
                  <a:pt x="102" y="53"/>
                  <a:pt x="102" y="53"/>
                </a:cubicBezTo>
                <a:cubicBezTo>
                  <a:pt x="104" y="53"/>
                  <a:pt x="106" y="55"/>
                  <a:pt x="106" y="58"/>
                </a:cubicBezTo>
                <a:cubicBezTo>
                  <a:pt x="106" y="60"/>
                  <a:pt x="104" y="62"/>
                  <a:pt x="102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6" y="62"/>
                  <a:pt x="24" y="60"/>
                  <a:pt x="24" y="58"/>
                </a:cubicBezTo>
                <a:cubicBezTo>
                  <a:pt x="24" y="55"/>
                  <a:pt x="26" y="53"/>
                  <a:pt x="28" y="53"/>
                </a:cubicBezTo>
                <a:close/>
                <a:moveTo>
                  <a:pt x="28" y="81"/>
                </a:moveTo>
                <a:cubicBezTo>
                  <a:pt x="102" y="81"/>
                  <a:pt x="102" y="81"/>
                  <a:pt x="102" y="81"/>
                </a:cubicBezTo>
                <a:cubicBezTo>
                  <a:pt x="104" y="81"/>
                  <a:pt x="106" y="82"/>
                  <a:pt x="106" y="85"/>
                </a:cubicBezTo>
                <a:cubicBezTo>
                  <a:pt x="106" y="87"/>
                  <a:pt x="104" y="89"/>
                  <a:pt x="102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6" y="89"/>
                  <a:pt x="24" y="87"/>
                  <a:pt x="24" y="85"/>
                </a:cubicBezTo>
                <a:cubicBezTo>
                  <a:pt x="24" y="82"/>
                  <a:pt x="26" y="81"/>
                  <a:pt x="28" y="81"/>
                </a:cubicBezTo>
                <a:close/>
                <a:moveTo>
                  <a:pt x="28" y="108"/>
                </a:moveTo>
                <a:cubicBezTo>
                  <a:pt x="102" y="108"/>
                  <a:pt x="102" y="108"/>
                  <a:pt x="102" y="108"/>
                </a:cubicBezTo>
                <a:cubicBezTo>
                  <a:pt x="104" y="108"/>
                  <a:pt x="106" y="110"/>
                  <a:pt x="106" y="112"/>
                </a:cubicBezTo>
                <a:cubicBezTo>
                  <a:pt x="106" y="114"/>
                  <a:pt x="104" y="116"/>
                  <a:pt x="102" y="11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6" y="116"/>
                  <a:pt x="24" y="114"/>
                  <a:pt x="24" y="112"/>
                </a:cubicBezTo>
                <a:cubicBezTo>
                  <a:pt x="24" y="110"/>
                  <a:pt x="26" y="108"/>
                  <a:pt x="28" y="108"/>
                </a:cubicBezTo>
                <a:close/>
                <a:moveTo>
                  <a:pt x="102" y="143"/>
                </a:moveTo>
                <a:cubicBezTo>
                  <a:pt x="28" y="143"/>
                  <a:pt x="28" y="143"/>
                  <a:pt x="28" y="143"/>
                </a:cubicBezTo>
                <a:cubicBezTo>
                  <a:pt x="26" y="143"/>
                  <a:pt x="24" y="141"/>
                  <a:pt x="24" y="139"/>
                </a:cubicBezTo>
                <a:cubicBezTo>
                  <a:pt x="24" y="137"/>
                  <a:pt x="26" y="135"/>
                  <a:pt x="28" y="135"/>
                </a:cubicBezTo>
                <a:cubicBezTo>
                  <a:pt x="102" y="135"/>
                  <a:pt x="102" y="135"/>
                  <a:pt x="102" y="135"/>
                </a:cubicBezTo>
                <a:cubicBezTo>
                  <a:pt x="104" y="135"/>
                  <a:pt x="106" y="137"/>
                  <a:pt x="106" y="139"/>
                </a:cubicBezTo>
                <a:cubicBezTo>
                  <a:pt x="106" y="141"/>
                  <a:pt x="104" y="143"/>
                  <a:pt x="102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80"/>
          <p:cNvSpPr>
            <a:spLocks noEditPoints="1"/>
          </p:cNvSpPr>
          <p:nvPr/>
        </p:nvSpPr>
        <p:spPr bwMode="auto">
          <a:xfrm>
            <a:off x="6382507" y="1760538"/>
            <a:ext cx="330157" cy="431800"/>
          </a:xfrm>
          <a:custGeom>
            <a:avLst/>
            <a:gdLst>
              <a:gd name="T0" fmla="*/ 105 w 130"/>
              <a:gd name="T1" fmla="*/ 154 h 170"/>
              <a:gd name="T2" fmla="*/ 130 w 130"/>
              <a:gd name="T3" fmla="*/ 114 h 170"/>
              <a:gd name="T4" fmla="*/ 130 w 130"/>
              <a:gd name="T5" fmla="*/ 0 h 170"/>
              <a:gd name="T6" fmla="*/ 0 w 130"/>
              <a:gd name="T7" fmla="*/ 0 h 170"/>
              <a:gd name="T8" fmla="*/ 0 w 130"/>
              <a:gd name="T9" fmla="*/ 170 h 170"/>
              <a:gd name="T10" fmla="*/ 108 w 130"/>
              <a:gd name="T11" fmla="*/ 170 h 170"/>
              <a:gd name="T12" fmla="*/ 105 w 130"/>
              <a:gd name="T13" fmla="*/ 154 h 170"/>
              <a:gd name="T14" fmla="*/ 28 w 130"/>
              <a:gd name="T15" fmla="*/ 26 h 170"/>
              <a:gd name="T16" fmla="*/ 102 w 130"/>
              <a:gd name="T17" fmla="*/ 26 h 170"/>
              <a:gd name="T18" fmla="*/ 106 w 130"/>
              <a:gd name="T19" fmla="*/ 30 h 170"/>
              <a:gd name="T20" fmla="*/ 102 w 130"/>
              <a:gd name="T21" fmla="*/ 34 h 170"/>
              <a:gd name="T22" fmla="*/ 28 w 130"/>
              <a:gd name="T23" fmla="*/ 34 h 170"/>
              <a:gd name="T24" fmla="*/ 24 w 130"/>
              <a:gd name="T25" fmla="*/ 30 h 170"/>
              <a:gd name="T26" fmla="*/ 28 w 130"/>
              <a:gd name="T27" fmla="*/ 26 h 170"/>
              <a:gd name="T28" fmla="*/ 28 w 130"/>
              <a:gd name="T29" fmla="*/ 53 h 170"/>
              <a:gd name="T30" fmla="*/ 102 w 130"/>
              <a:gd name="T31" fmla="*/ 53 h 170"/>
              <a:gd name="T32" fmla="*/ 106 w 130"/>
              <a:gd name="T33" fmla="*/ 58 h 170"/>
              <a:gd name="T34" fmla="*/ 102 w 130"/>
              <a:gd name="T35" fmla="*/ 62 h 170"/>
              <a:gd name="T36" fmla="*/ 28 w 130"/>
              <a:gd name="T37" fmla="*/ 62 h 170"/>
              <a:gd name="T38" fmla="*/ 24 w 130"/>
              <a:gd name="T39" fmla="*/ 58 h 170"/>
              <a:gd name="T40" fmla="*/ 28 w 130"/>
              <a:gd name="T41" fmla="*/ 53 h 170"/>
              <a:gd name="T42" fmla="*/ 28 w 130"/>
              <a:gd name="T43" fmla="*/ 81 h 170"/>
              <a:gd name="T44" fmla="*/ 102 w 130"/>
              <a:gd name="T45" fmla="*/ 81 h 170"/>
              <a:gd name="T46" fmla="*/ 106 w 130"/>
              <a:gd name="T47" fmla="*/ 85 h 170"/>
              <a:gd name="T48" fmla="*/ 102 w 130"/>
              <a:gd name="T49" fmla="*/ 89 h 170"/>
              <a:gd name="T50" fmla="*/ 28 w 130"/>
              <a:gd name="T51" fmla="*/ 89 h 170"/>
              <a:gd name="T52" fmla="*/ 24 w 130"/>
              <a:gd name="T53" fmla="*/ 85 h 170"/>
              <a:gd name="T54" fmla="*/ 28 w 130"/>
              <a:gd name="T55" fmla="*/ 81 h 170"/>
              <a:gd name="T56" fmla="*/ 28 w 130"/>
              <a:gd name="T57" fmla="*/ 108 h 170"/>
              <a:gd name="T58" fmla="*/ 102 w 130"/>
              <a:gd name="T59" fmla="*/ 108 h 170"/>
              <a:gd name="T60" fmla="*/ 106 w 130"/>
              <a:gd name="T61" fmla="*/ 112 h 170"/>
              <a:gd name="T62" fmla="*/ 102 w 130"/>
              <a:gd name="T63" fmla="*/ 116 h 170"/>
              <a:gd name="T64" fmla="*/ 28 w 130"/>
              <a:gd name="T65" fmla="*/ 116 h 170"/>
              <a:gd name="T66" fmla="*/ 24 w 130"/>
              <a:gd name="T67" fmla="*/ 112 h 170"/>
              <a:gd name="T68" fmla="*/ 28 w 130"/>
              <a:gd name="T69" fmla="*/ 108 h 170"/>
              <a:gd name="T70" fmla="*/ 102 w 130"/>
              <a:gd name="T71" fmla="*/ 143 h 170"/>
              <a:gd name="T72" fmla="*/ 28 w 130"/>
              <a:gd name="T73" fmla="*/ 143 h 170"/>
              <a:gd name="T74" fmla="*/ 24 w 130"/>
              <a:gd name="T75" fmla="*/ 139 h 170"/>
              <a:gd name="T76" fmla="*/ 28 w 130"/>
              <a:gd name="T77" fmla="*/ 135 h 170"/>
              <a:gd name="T78" fmla="*/ 102 w 130"/>
              <a:gd name="T79" fmla="*/ 135 h 170"/>
              <a:gd name="T80" fmla="*/ 106 w 130"/>
              <a:gd name="T81" fmla="*/ 139 h 170"/>
              <a:gd name="T82" fmla="*/ 102 w 130"/>
              <a:gd name="T83" fmla="*/ 14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0" h="170">
                <a:moveTo>
                  <a:pt x="105" y="154"/>
                </a:moveTo>
                <a:cubicBezTo>
                  <a:pt x="105" y="137"/>
                  <a:pt x="115" y="122"/>
                  <a:pt x="130" y="114"/>
                </a:cubicBezTo>
                <a:cubicBezTo>
                  <a:pt x="130" y="0"/>
                  <a:pt x="130" y="0"/>
                  <a:pt x="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"/>
                  <a:pt x="0" y="170"/>
                  <a:pt x="0" y="170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06" y="165"/>
                  <a:pt x="105" y="160"/>
                  <a:pt x="105" y="154"/>
                </a:cubicBezTo>
                <a:close/>
                <a:moveTo>
                  <a:pt x="28" y="26"/>
                </a:move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8"/>
                  <a:pt x="106" y="30"/>
                </a:cubicBezTo>
                <a:cubicBezTo>
                  <a:pt x="106" y="33"/>
                  <a:pt x="104" y="34"/>
                  <a:pt x="102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4"/>
                  <a:pt x="24" y="33"/>
                  <a:pt x="24" y="30"/>
                </a:cubicBezTo>
                <a:cubicBezTo>
                  <a:pt x="24" y="28"/>
                  <a:pt x="26" y="26"/>
                  <a:pt x="28" y="26"/>
                </a:cubicBezTo>
                <a:close/>
                <a:moveTo>
                  <a:pt x="28" y="53"/>
                </a:moveTo>
                <a:cubicBezTo>
                  <a:pt x="102" y="53"/>
                  <a:pt x="102" y="53"/>
                  <a:pt x="102" y="53"/>
                </a:cubicBezTo>
                <a:cubicBezTo>
                  <a:pt x="104" y="53"/>
                  <a:pt x="106" y="55"/>
                  <a:pt x="106" y="58"/>
                </a:cubicBezTo>
                <a:cubicBezTo>
                  <a:pt x="106" y="60"/>
                  <a:pt x="104" y="62"/>
                  <a:pt x="102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6" y="62"/>
                  <a:pt x="24" y="60"/>
                  <a:pt x="24" y="58"/>
                </a:cubicBezTo>
                <a:cubicBezTo>
                  <a:pt x="24" y="55"/>
                  <a:pt x="26" y="53"/>
                  <a:pt x="28" y="53"/>
                </a:cubicBezTo>
                <a:close/>
                <a:moveTo>
                  <a:pt x="28" y="81"/>
                </a:moveTo>
                <a:cubicBezTo>
                  <a:pt x="102" y="81"/>
                  <a:pt x="102" y="81"/>
                  <a:pt x="102" y="81"/>
                </a:cubicBezTo>
                <a:cubicBezTo>
                  <a:pt x="104" y="81"/>
                  <a:pt x="106" y="82"/>
                  <a:pt x="106" y="85"/>
                </a:cubicBezTo>
                <a:cubicBezTo>
                  <a:pt x="106" y="87"/>
                  <a:pt x="104" y="89"/>
                  <a:pt x="102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6" y="89"/>
                  <a:pt x="24" y="87"/>
                  <a:pt x="24" y="85"/>
                </a:cubicBezTo>
                <a:cubicBezTo>
                  <a:pt x="24" y="82"/>
                  <a:pt x="26" y="81"/>
                  <a:pt x="28" y="81"/>
                </a:cubicBezTo>
                <a:close/>
                <a:moveTo>
                  <a:pt x="28" y="108"/>
                </a:moveTo>
                <a:cubicBezTo>
                  <a:pt x="102" y="108"/>
                  <a:pt x="102" y="108"/>
                  <a:pt x="102" y="108"/>
                </a:cubicBezTo>
                <a:cubicBezTo>
                  <a:pt x="104" y="108"/>
                  <a:pt x="106" y="110"/>
                  <a:pt x="106" y="112"/>
                </a:cubicBezTo>
                <a:cubicBezTo>
                  <a:pt x="106" y="114"/>
                  <a:pt x="104" y="116"/>
                  <a:pt x="102" y="11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6" y="116"/>
                  <a:pt x="24" y="114"/>
                  <a:pt x="24" y="112"/>
                </a:cubicBezTo>
                <a:cubicBezTo>
                  <a:pt x="24" y="110"/>
                  <a:pt x="26" y="108"/>
                  <a:pt x="28" y="108"/>
                </a:cubicBezTo>
                <a:close/>
                <a:moveTo>
                  <a:pt x="102" y="143"/>
                </a:moveTo>
                <a:cubicBezTo>
                  <a:pt x="28" y="143"/>
                  <a:pt x="28" y="143"/>
                  <a:pt x="28" y="143"/>
                </a:cubicBezTo>
                <a:cubicBezTo>
                  <a:pt x="26" y="143"/>
                  <a:pt x="24" y="141"/>
                  <a:pt x="24" y="139"/>
                </a:cubicBezTo>
                <a:cubicBezTo>
                  <a:pt x="24" y="137"/>
                  <a:pt x="26" y="135"/>
                  <a:pt x="28" y="135"/>
                </a:cubicBezTo>
                <a:cubicBezTo>
                  <a:pt x="102" y="135"/>
                  <a:pt x="102" y="135"/>
                  <a:pt x="102" y="135"/>
                </a:cubicBezTo>
                <a:cubicBezTo>
                  <a:pt x="104" y="135"/>
                  <a:pt x="106" y="137"/>
                  <a:pt x="106" y="139"/>
                </a:cubicBezTo>
                <a:cubicBezTo>
                  <a:pt x="106" y="141"/>
                  <a:pt x="104" y="143"/>
                  <a:pt x="102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181"/>
          <p:cNvSpPr>
            <a:spLocks noEditPoints="1"/>
          </p:cNvSpPr>
          <p:nvPr/>
        </p:nvSpPr>
        <p:spPr bwMode="auto">
          <a:xfrm>
            <a:off x="7439644" y="1760538"/>
            <a:ext cx="328570" cy="431800"/>
          </a:xfrm>
          <a:custGeom>
            <a:avLst/>
            <a:gdLst>
              <a:gd name="T0" fmla="*/ 105 w 130"/>
              <a:gd name="T1" fmla="*/ 154 h 170"/>
              <a:gd name="T2" fmla="*/ 130 w 130"/>
              <a:gd name="T3" fmla="*/ 114 h 170"/>
              <a:gd name="T4" fmla="*/ 130 w 130"/>
              <a:gd name="T5" fmla="*/ 0 h 170"/>
              <a:gd name="T6" fmla="*/ 0 w 130"/>
              <a:gd name="T7" fmla="*/ 0 h 170"/>
              <a:gd name="T8" fmla="*/ 0 w 130"/>
              <a:gd name="T9" fmla="*/ 170 h 170"/>
              <a:gd name="T10" fmla="*/ 108 w 130"/>
              <a:gd name="T11" fmla="*/ 170 h 170"/>
              <a:gd name="T12" fmla="*/ 105 w 130"/>
              <a:gd name="T13" fmla="*/ 154 h 170"/>
              <a:gd name="T14" fmla="*/ 28 w 130"/>
              <a:gd name="T15" fmla="*/ 26 h 170"/>
              <a:gd name="T16" fmla="*/ 102 w 130"/>
              <a:gd name="T17" fmla="*/ 26 h 170"/>
              <a:gd name="T18" fmla="*/ 106 w 130"/>
              <a:gd name="T19" fmla="*/ 30 h 170"/>
              <a:gd name="T20" fmla="*/ 102 w 130"/>
              <a:gd name="T21" fmla="*/ 34 h 170"/>
              <a:gd name="T22" fmla="*/ 28 w 130"/>
              <a:gd name="T23" fmla="*/ 34 h 170"/>
              <a:gd name="T24" fmla="*/ 24 w 130"/>
              <a:gd name="T25" fmla="*/ 30 h 170"/>
              <a:gd name="T26" fmla="*/ 28 w 130"/>
              <a:gd name="T27" fmla="*/ 26 h 170"/>
              <a:gd name="T28" fmla="*/ 28 w 130"/>
              <a:gd name="T29" fmla="*/ 53 h 170"/>
              <a:gd name="T30" fmla="*/ 102 w 130"/>
              <a:gd name="T31" fmla="*/ 53 h 170"/>
              <a:gd name="T32" fmla="*/ 106 w 130"/>
              <a:gd name="T33" fmla="*/ 58 h 170"/>
              <a:gd name="T34" fmla="*/ 102 w 130"/>
              <a:gd name="T35" fmla="*/ 62 h 170"/>
              <a:gd name="T36" fmla="*/ 28 w 130"/>
              <a:gd name="T37" fmla="*/ 62 h 170"/>
              <a:gd name="T38" fmla="*/ 24 w 130"/>
              <a:gd name="T39" fmla="*/ 58 h 170"/>
              <a:gd name="T40" fmla="*/ 28 w 130"/>
              <a:gd name="T41" fmla="*/ 53 h 170"/>
              <a:gd name="T42" fmla="*/ 28 w 130"/>
              <a:gd name="T43" fmla="*/ 81 h 170"/>
              <a:gd name="T44" fmla="*/ 102 w 130"/>
              <a:gd name="T45" fmla="*/ 81 h 170"/>
              <a:gd name="T46" fmla="*/ 106 w 130"/>
              <a:gd name="T47" fmla="*/ 85 h 170"/>
              <a:gd name="T48" fmla="*/ 102 w 130"/>
              <a:gd name="T49" fmla="*/ 89 h 170"/>
              <a:gd name="T50" fmla="*/ 28 w 130"/>
              <a:gd name="T51" fmla="*/ 89 h 170"/>
              <a:gd name="T52" fmla="*/ 24 w 130"/>
              <a:gd name="T53" fmla="*/ 85 h 170"/>
              <a:gd name="T54" fmla="*/ 28 w 130"/>
              <a:gd name="T55" fmla="*/ 81 h 170"/>
              <a:gd name="T56" fmla="*/ 28 w 130"/>
              <a:gd name="T57" fmla="*/ 108 h 170"/>
              <a:gd name="T58" fmla="*/ 102 w 130"/>
              <a:gd name="T59" fmla="*/ 108 h 170"/>
              <a:gd name="T60" fmla="*/ 106 w 130"/>
              <a:gd name="T61" fmla="*/ 112 h 170"/>
              <a:gd name="T62" fmla="*/ 102 w 130"/>
              <a:gd name="T63" fmla="*/ 116 h 170"/>
              <a:gd name="T64" fmla="*/ 28 w 130"/>
              <a:gd name="T65" fmla="*/ 116 h 170"/>
              <a:gd name="T66" fmla="*/ 24 w 130"/>
              <a:gd name="T67" fmla="*/ 112 h 170"/>
              <a:gd name="T68" fmla="*/ 28 w 130"/>
              <a:gd name="T69" fmla="*/ 108 h 170"/>
              <a:gd name="T70" fmla="*/ 102 w 130"/>
              <a:gd name="T71" fmla="*/ 143 h 170"/>
              <a:gd name="T72" fmla="*/ 28 w 130"/>
              <a:gd name="T73" fmla="*/ 143 h 170"/>
              <a:gd name="T74" fmla="*/ 24 w 130"/>
              <a:gd name="T75" fmla="*/ 139 h 170"/>
              <a:gd name="T76" fmla="*/ 28 w 130"/>
              <a:gd name="T77" fmla="*/ 135 h 170"/>
              <a:gd name="T78" fmla="*/ 102 w 130"/>
              <a:gd name="T79" fmla="*/ 135 h 170"/>
              <a:gd name="T80" fmla="*/ 106 w 130"/>
              <a:gd name="T81" fmla="*/ 139 h 170"/>
              <a:gd name="T82" fmla="*/ 102 w 130"/>
              <a:gd name="T83" fmla="*/ 14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0" h="170">
                <a:moveTo>
                  <a:pt x="105" y="154"/>
                </a:moveTo>
                <a:cubicBezTo>
                  <a:pt x="105" y="137"/>
                  <a:pt x="115" y="122"/>
                  <a:pt x="130" y="114"/>
                </a:cubicBezTo>
                <a:cubicBezTo>
                  <a:pt x="130" y="0"/>
                  <a:pt x="130" y="0"/>
                  <a:pt x="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"/>
                  <a:pt x="0" y="170"/>
                  <a:pt x="0" y="170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06" y="165"/>
                  <a:pt x="105" y="160"/>
                  <a:pt x="105" y="154"/>
                </a:cubicBezTo>
                <a:close/>
                <a:moveTo>
                  <a:pt x="28" y="26"/>
                </a:move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8"/>
                  <a:pt x="106" y="30"/>
                </a:cubicBezTo>
                <a:cubicBezTo>
                  <a:pt x="106" y="33"/>
                  <a:pt x="104" y="34"/>
                  <a:pt x="102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4"/>
                  <a:pt x="24" y="33"/>
                  <a:pt x="24" y="30"/>
                </a:cubicBezTo>
                <a:cubicBezTo>
                  <a:pt x="24" y="28"/>
                  <a:pt x="26" y="26"/>
                  <a:pt x="28" y="26"/>
                </a:cubicBezTo>
                <a:close/>
                <a:moveTo>
                  <a:pt x="28" y="53"/>
                </a:moveTo>
                <a:cubicBezTo>
                  <a:pt x="102" y="53"/>
                  <a:pt x="102" y="53"/>
                  <a:pt x="102" y="53"/>
                </a:cubicBezTo>
                <a:cubicBezTo>
                  <a:pt x="104" y="53"/>
                  <a:pt x="106" y="55"/>
                  <a:pt x="106" y="58"/>
                </a:cubicBezTo>
                <a:cubicBezTo>
                  <a:pt x="106" y="60"/>
                  <a:pt x="104" y="62"/>
                  <a:pt x="102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6" y="62"/>
                  <a:pt x="24" y="60"/>
                  <a:pt x="24" y="58"/>
                </a:cubicBezTo>
                <a:cubicBezTo>
                  <a:pt x="24" y="55"/>
                  <a:pt x="26" y="53"/>
                  <a:pt x="28" y="53"/>
                </a:cubicBezTo>
                <a:close/>
                <a:moveTo>
                  <a:pt x="28" y="81"/>
                </a:moveTo>
                <a:cubicBezTo>
                  <a:pt x="102" y="81"/>
                  <a:pt x="102" y="81"/>
                  <a:pt x="102" y="81"/>
                </a:cubicBezTo>
                <a:cubicBezTo>
                  <a:pt x="104" y="81"/>
                  <a:pt x="106" y="82"/>
                  <a:pt x="106" y="85"/>
                </a:cubicBezTo>
                <a:cubicBezTo>
                  <a:pt x="106" y="87"/>
                  <a:pt x="104" y="89"/>
                  <a:pt x="102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6" y="89"/>
                  <a:pt x="24" y="87"/>
                  <a:pt x="24" y="85"/>
                </a:cubicBezTo>
                <a:cubicBezTo>
                  <a:pt x="24" y="82"/>
                  <a:pt x="26" y="81"/>
                  <a:pt x="28" y="81"/>
                </a:cubicBezTo>
                <a:close/>
                <a:moveTo>
                  <a:pt x="28" y="108"/>
                </a:moveTo>
                <a:cubicBezTo>
                  <a:pt x="102" y="108"/>
                  <a:pt x="102" y="108"/>
                  <a:pt x="102" y="108"/>
                </a:cubicBezTo>
                <a:cubicBezTo>
                  <a:pt x="104" y="108"/>
                  <a:pt x="106" y="110"/>
                  <a:pt x="106" y="112"/>
                </a:cubicBezTo>
                <a:cubicBezTo>
                  <a:pt x="106" y="114"/>
                  <a:pt x="104" y="116"/>
                  <a:pt x="102" y="11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6" y="116"/>
                  <a:pt x="24" y="114"/>
                  <a:pt x="24" y="112"/>
                </a:cubicBezTo>
                <a:cubicBezTo>
                  <a:pt x="24" y="110"/>
                  <a:pt x="26" y="108"/>
                  <a:pt x="28" y="108"/>
                </a:cubicBezTo>
                <a:close/>
                <a:moveTo>
                  <a:pt x="102" y="143"/>
                </a:moveTo>
                <a:cubicBezTo>
                  <a:pt x="28" y="143"/>
                  <a:pt x="28" y="143"/>
                  <a:pt x="28" y="143"/>
                </a:cubicBezTo>
                <a:cubicBezTo>
                  <a:pt x="26" y="143"/>
                  <a:pt x="24" y="141"/>
                  <a:pt x="24" y="139"/>
                </a:cubicBezTo>
                <a:cubicBezTo>
                  <a:pt x="24" y="137"/>
                  <a:pt x="26" y="135"/>
                  <a:pt x="28" y="135"/>
                </a:cubicBezTo>
                <a:cubicBezTo>
                  <a:pt x="102" y="135"/>
                  <a:pt x="102" y="135"/>
                  <a:pt x="102" y="135"/>
                </a:cubicBezTo>
                <a:cubicBezTo>
                  <a:pt x="104" y="135"/>
                  <a:pt x="106" y="137"/>
                  <a:pt x="106" y="139"/>
                </a:cubicBezTo>
                <a:cubicBezTo>
                  <a:pt x="106" y="141"/>
                  <a:pt x="104" y="143"/>
                  <a:pt x="102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182"/>
          <p:cNvSpPr>
            <a:spLocks noEditPoints="1"/>
          </p:cNvSpPr>
          <p:nvPr/>
        </p:nvSpPr>
        <p:spPr bwMode="auto">
          <a:xfrm>
            <a:off x="2160307" y="1757363"/>
            <a:ext cx="338093" cy="436563"/>
          </a:xfrm>
          <a:custGeom>
            <a:avLst/>
            <a:gdLst>
              <a:gd name="T0" fmla="*/ 106 w 133"/>
              <a:gd name="T1" fmla="*/ 155 h 172"/>
              <a:gd name="T2" fmla="*/ 133 w 133"/>
              <a:gd name="T3" fmla="*/ 114 h 172"/>
              <a:gd name="T4" fmla="*/ 133 w 133"/>
              <a:gd name="T5" fmla="*/ 1 h 172"/>
              <a:gd name="T6" fmla="*/ 132 w 133"/>
              <a:gd name="T7" fmla="*/ 0 h 172"/>
              <a:gd name="T8" fmla="*/ 1 w 133"/>
              <a:gd name="T9" fmla="*/ 0 h 172"/>
              <a:gd name="T10" fmla="*/ 0 w 133"/>
              <a:gd name="T11" fmla="*/ 1 h 172"/>
              <a:gd name="T12" fmla="*/ 0 w 133"/>
              <a:gd name="T13" fmla="*/ 171 h 172"/>
              <a:gd name="T14" fmla="*/ 1 w 133"/>
              <a:gd name="T15" fmla="*/ 172 h 172"/>
              <a:gd name="T16" fmla="*/ 110 w 133"/>
              <a:gd name="T17" fmla="*/ 172 h 172"/>
              <a:gd name="T18" fmla="*/ 106 w 133"/>
              <a:gd name="T19" fmla="*/ 155 h 172"/>
              <a:gd name="T20" fmla="*/ 30 w 133"/>
              <a:gd name="T21" fmla="*/ 28 h 172"/>
              <a:gd name="T22" fmla="*/ 103 w 133"/>
              <a:gd name="T23" fmla="*/ 28 h 172"/>
              <a:gd name="T24" fmla="*/ 107 w 133"/>
              <a:gd name="T25" fmla="*/ 32 h 172"/>
              <a:gd name="T26" fmla="*/ 103 w 133"/>
              <a:gd name="T27" fmla="*/ 36 h 172"/>
              <a:gd name="T28" fmla="*/ 30 w 133"/>
              <a:gd name="T29" fmla="*/ 36 h 172"/>
              <a:gd name="T30" fmla="*/ 26 w 133"/>
              <a:gd name="T31" fmla="*/ 32 h 172"/>
              <a:gd name="T32" fmla="*/ 30 w 133"/>
              <a:gd name="T33" fmla="*/ 28 h 172"/>
              <a:gd name="T34" fmla="*/ 30 w 133"/>
              <a:gd name="T35" fmla="*/ 55 h 172"/>
              <a:gd name="T36" fmla="*/ 103 w 133"/>
              <a:gd name="T37" fmla="*/ 55 h 172"/>
              <a:gd name="T38" fmla="*/ 107 w 133"/>
              <a:gd name="T39" fmla="*/ 59 h 172"/>
              <a:gd name="T40" fmla="*/ 103 w 133"/>
              <a:gd name="T41" fmla="*/ 63 h 172"/>
              <a:gd name="T42" fmla="*/ 30 w 133"/>
              <a:gd name="T43" fmla="*/ 63 h 172"/>
              <a:gd name="T44" fmla="*/ 26 w 133"/>
              <a:gd name="T45" fmla="*/ 59 h 172"/>
              <a:gd name="T46" fmla="*/ 30 w 133"/>
              <a:gd name="T47" fmla="*/ 55 h 172"/>
              <a:gd name="T48" fmla="*/ 30 w 133"/>
              <a:gd name="T49" fmla="*/ 82 h 172"/>
              <a:gd name="T50" fmla="*/ 103 w 133"/>
              <a:gd name="T51" fmla="*/ 82 h 172"/>
              <a:gd name="T52" fmla="*/ 107 w 133"/>
              <a:gd name="T53" fmla="*/ 86 h 172"/>
              <a:gd name="T54" fmla="*/ 103 w 133"/>
              <a:gd name="T55" fmla="*/ 90 h 172"/>
              <a:gd name="T56" fmla="*/ 30 w 133"/>
              <a:gd name="T57" fmla="*/ 90 h 172"/>
              <a:gd name="T58" fmla="*/ 26 w 133"/>
              <a:gd name="T59" fmla="*/ 86 h 172"/>
              <a:gd name="T60" fmla="*/ 30 w 133"/>
              <a:gd name="T61" fmla="*/ 82 h 172"/>
              <a:gd name="T62" fmla="*/ 30 w 133"/>
              <a:gd name="T63" fmla="*/ 109 h 172"/>
              <a:gd name="T64" fmla="*/ 103 w 133"/>
              <a:gd name="T65" fmla="*/ 109 h 172"/>
              <a:gd name="T66" fmla="*/ 107 w 133"/>
              <a:gd name="T67" fmla="*/ 113 h 172"/>
              <a:gd name="T68" fmla="*/ 103 w 133"/>
              <a:gd name="T69" fmla="*/ 117 h 172"/>
              <a:gd name="T70" fmla="*/ 30 w 133"/>
              <a:gd name="T71" fmla="*/ 117 h 172"/>
              <a:gd name="T72" fmla="*/ 26 w 133"/>
              <a:gd name="T73" fmla="*/ 113 h 172"/>
              <a:gd name="T74" fmla="*/ 30 w 133"/>
              <a:gd name="T75" fmla="*/ 109 h 172"/>
              <a:gd name="T76" fmla="*/ 103 w 133"/>
              <a:gd name="T77" fmla="*/ 144 h 172"/>
              <a:gd name="T78" fmla="*/ 30 w 133"/>
              <a:gd name="T79" fmla="*/ 144 h 172"/>
              <a:gd name="T80" fmla="*/ 26 w 133"/>
              <a:gd name="T81" fmla="*/ 140 h 172"/>
              <a:gd name="T82" fmla="*/ 30 w 133"/>
              <a:gd name="T83" fmla="*/ 136 h 172"/>
              <a:gd name="T84" fmla="*/ 103 w 133"/>
              <a:gd name="T85" fmla="*/ 136 h 172"/>
              <a:gd name="T86" fmla="*/ 107 w 133"/>
              <a:gd name="T87" fmla="*/ 140 h 172"/>
              <a:gd name="T88" fmla="*/ 103 w 133"/>
              <a:gd name="T89" fmla="*/ 14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3" h="172">
                <a:moveTo>
                  <a:pt x="106" y="155"/>
                </a:moveTo>
                <a:cubicBezTo>
                  <a:pt x="106" y="137"/>
                  <a:pt x="117" y="121"/>
                  <a:pt x="133" y="114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0"/>
                  <a:pt x="133" y="0"/>
                  <a:pt x="13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2"/>
                  <a:pt x="0" y="172"/>
                  <a:pt x="1" y="172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108" y="167"/>
                  <a:pt x="106" y="161"/>
                  <a:pt x="106" y="155"/>
                </a:cubicBezTo>
                <a:close/>
                <a:moveTo>
                  <a:pt x="30" y="28"/>
                </a:moveTo>
                <a:cubicBezTo>
                  <a:pt x="103" y="28"/>
                  <a:pt x="103" y="28"/>
                  <a:pt x="103" y="28"/>
                </a:cubicBezTo>
                <a:cubicBezTo>
                  <a:pt x="105" y="28"/>
                  <a:pt x="107" y="30"/>
                  <a:pt x="107" y="32"/>
                </a:cubicBezTo>
                <a:cubicBezTo>
                  <a:pt x="107" y="34"/>
                  <a:pt x="105" y="36"/>
                  <a:pt x="103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8" y="36"/>
                  <a:pt x="26" y="34"/>
                  <a:pt x="26" y="32"/>
                </a:cubicBezTo>
                <a:cubicBezTo>
                  <a:pt x="26" y="30"/>
                  <a:pt x="28" y="28"/>
                  <a:pt x="30" y="28"/>
                </a:cubicBezTo>
                <a:close/>
                <a:moveTo>
                  <a:pt x="30" y="55"/>
                </a:moveTo>
                <a:cubicBezTo>
                  <a:pt x="103" y="55"/>
                  <a:pt x="103" y="55"/>
                  <a:pt x="103" y="55"/>
                </a:cubicBezTo>
                <a:cubicBezTo>
                  <a:pt x="105" y="55"/>
                  <a:pt x="107" y="57"/>
                  <a:pt x="107" y="59"/>
                </a:cubicBezTo>
                <a:cubicBezTo>
                  <a:pt x="107" y="61"/>
                  <a:pt x="105" y="63"/>
                  <a:pt x="103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28" y="63"/>
                  <a:pt x="26" y="61"/>
                  <a:pt x="26" y="59"/>
                </a:cubicBezTo>
                <a:cubicBezTo>
                  <a:pt x="26" y="57"/>
                  <a:pt x="28" y="55"/>
                  <a:pt x="30" y="55"/>
                </a:cubicBezTo>
                <a:close/>
                <a:moveTo>
                  <a:pt x="30" y="82"/>
                </a:moveTo>
                <a:cubicBezTo>
                  <a:pt x="103" y="82"/>
                  <a:pt x="103" y="82"/>
                  <a:pt x="103" y="82"/>
                </a:cubicBezTo>
                <a:cubicBezTo>
                  <a:pt x="105" y="82"/>
                  <a:pt x="107" y="84"/>
                  <a:pt x="107" y="86"/>
                </a:cubicBezTo>
                <a:cubicBezTo>
                  <a:pt x="107" y="88"/>
                  <a:pt x="105" y="90"/>
                  <a:pt x="103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8" y="90"/>
                  <a:pt x="26" y="88"/>
                  <a:pt x="26" y="86"/>
                </a:cubicBezTo>
                <a:cubicBezTo>
                  <a:pt x="26" y="84"/>
                  <a:pt x="28" y="82"/>
                  <a:pt x="30" y="82"/>
                </a:cubicBezTo>
                <a:close/>
                <a:moveTo>
                  <a:pt x="30" y="109"/>
                </a:moveTo>
                <a:cubicBezTo>
                  <a:pt x="103" y="109"/>
                  <a:pt x="103" y="109"/>
                  <a:pt x="103" y="109"/>
                </a:cubicBezTo>
                <a:cubicBezTo>
                  <a:pt x="105" y="109"/>
                  <a:pt x="107" y="111"/>
                  <a:pt x="107" y="113"/>
                </a:cubicBezTo>
                <a:cubicBezTo>
                  <a:pt x="107" y="115"/>
                  <a:pt x="105" y="117"/>
                  <a:pt x="103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8" y="117"/>
                  <a:pt x="26" y="115"/>
                  <a:pt x="26" y="113"/>
                </a:cubicBezTo>
                <a:cubicBezTo>
                  <a:pt x="26" y="111"/>
                  <a:pt x="28" y="109"/>
                  <a:pt x="30" y="109"/>
                </a:cubicBezTo>
                <a:close/>
                <a:moveTo>
                  <a:pt x="103" y="144"/>
                </a:moveTo>
                <a:cubicBezTo>
                  <a:pt x="30" y="144"/>
                  <a:pt x="30" y="144"/>
                  <a:pt x="30" y="144"/>
                </a:cubicBezTo>
                <a:cubicBezTo>
                  <a:pt x="28" y="144"/>
                  <a:pt x="26" y="142"/>
                  <a:pt x="26" y="140"/>
                </a:cubicBezTo>
                <a:cubicBezTo>
                  <a:pt x="26" y="137"/>
                  <a:pt x="28" y="136"/>
                  <a:pt x="30" y="136"/>
                </a:cubicBezTo>
                <a:cubicBezTo>
                  <a:pt x="103" y="136"/>
                  <a:pt x="103" y="136"/>
                  <a:pt x="103" y="136"/>
                </a:cubicBezTo>
                <a:cubicBezTo>
                  <a:pt x="105" y="136"/>
                  <a:pt x="107" y="137"/>
                  <a:pt x="107" y="140"/>
                </a:cubicBezTo>
                <a:cubicBezTo>
                  <a:pt x="107" y="142"/>
                  <a:pt x="105" y="144"/>
                  <a:pt x="103" y="1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183"/>
          <p:cNvSpPr>
            <a:spLocks noEditPoints="1"/>
          </p:cNvSpPr>
          <p:nvPr/>
        </p:nvSpPr>
        <p:spPr bwMode="auto">
          <a:xfrm>
            <a:off x="5477750" y="803275"/>
            <a:ext cx="334919" cy="357188"/>
          </a:xfrm>
          <a:custGeom>
            <a:avLst/>
            <a:gdLst>
              <a:gd name="T0" fmla="*/ 117 w 132"/>
              <a:gd name="T1" fmla="*/ 0 h 141"/>
              <a:gd name="T2" fmla="*/ 15 w 132"/>
              <a:gd name="T3" fmla="*/ 0 h 141"/>
              <a:gd name="T4" fmla="*/ 0 w 132"/>
              <a:gd name="T5" fmla="*/ 15 h 141"/>
              <a:gd name="T6" fmla="*/ 0 w 132"/>
              <a:gd name="T7" fmla="*/ 90 h 141"/>
              <a:gd name="T8" fmla="*/ 15 w 132"/>
              <a:gd name="T9" fmla="*/ 105 h 141"/>
              <a:gd name="T10" fmla="*/ 83 w 132"/>
              <a:gd name="T11" fmla="*/ 105 h 141"/>
              <a:gd name="T12" fmla="*/ 117 w 132"/>
              <a:gd name="T13" fmla="*/ 141 h 141"/>
              <a:gd name="T14" fmla="*/ 118 w 132"/>
              <a:gd name="T15" fmla="*/ 141 h 141"/>
              <a:gd name="T16" fmla="*/ 118 w 132"/>
              <a:gd name="T17" fmla="*/ 141 h 141"/>
              <a:gd name="T18" fmla="*/ 119 w 132"/>
              <a:gd name="T19" fmla="*/ 140 h 141"/>
              <a:gd name="T20" fmla="*/ 119 w 132"/>
              <a:gd name="T21" fmla="*/ 105 h 141"/>
              <a:gd name="T22" fmla="*/ 132 w 132"/>
              <a:gd name="T23" fmla="*/ 90 h 141"/>
              <a:gd name="T24" fmla="*/ 132 w 132"/>
              <a:gd name="T25" fmla="*/ 15 h 141"/>
              <a:gd name="T26" fmla="*/ 117 w 132"/>
              <a:gd name="T27" fmla="*/ 0 h 141"/>
              <a:gd name="T28" fmla="*/ 66 w 132"/>
              <a:gd name="T29" fmla="*/ 92 h 141"/>
              <a:gd name="T30" fmla="*/ 27 w 132"/>
              <a:gd name="T31" fmla="*/ 52 h 141"/>
              <a:gd name="T32" fmla="*/ 66 w 132"/>
              <a:gd name="T33" fmla="*/ 13 h 141"/>
              <a:gd name="T34" fmla="*/ 105 w 132"/>
              <a:gd name="T35" fmla="*/ 52 h 141"/>
              <a:gd name="T36" fmla="*/ 66 w 132"/>
              <a:gd name="T37" fmla="*/ 9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" h="141">
                <a:moveTo>
                  <a:pt x="11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7" y="105"/>
                  <a:pt x="15" y="105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117" y="141"/>
                  <a:pt x="117" y="141"/>
                  <a:pt x="117" y="141"/>
                </a:cubicBezTo>
                <a:cubicBezTo>
                  <a:pt x="117" y="141"/>
                  <a:pt x="117" y="141"/>
                  <a:pt x="118" y="141"/>
                </a:cubicBezTo>
                <a:cubicBezTo>
                  <a:pt x="118" y="141"/>
                  <a:pt x="118" y="141"/>
                  <a:pt x="118" y="141"/>
                </a:cubicBezTo>
                <a:cubicBezTo>
                  <a:pt x="118" y="141"/>
                  <a:pt x="119" y="141"/>
                  <a:pt x="119" y="140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04"/>
                  <a:pt x="132" y="98"/>
                  <a:pt x="132" y="90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7"/>
                  <a:pt x="125" y="0"/>
                  <a:pt x="117" y="0"/>
                </a:cubicBezTo>
                <a:close/>
                <a:moveTo>
                  <a:pt x="66" y="92"/>
                </a:moveTo>
                <a:cubicBezTo>
                  <a:pt x="44" y="92"/>
                  <a:pt x="27" y="74"/>
                  <a:pt x="27" y="52"/>
                </a:cubicBezTo>
                <a:cubicBezTo>
                  <a:pt x="27" y="31"/>
                  <a:pt x="44" y="13"/>
                  <a:pt x="66" y="13"/>
                </a:cubicBezTo>
                <a:cubicBezTo>
                  <a:pt x="87" y="13"/>
                  <a:pt x="105" y="31"/>
                  <a:pt x="105" y="52"/>
                </a:cubicBezTo>
                <a:cubicBezTo>
                  <a:pt x="105" y="74"/>
                  <a:pt x="87" y="92"/>
                  <a:pt x="66" y="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184"/>
          <p:cNvSpPr>
            <a:spLocks noEditPoints="1"/>
          </p:cNvSpPr>
          <p:nvPr/>
        </p:nvSpPr>
        <p:spPr bwMode="auto">
          <a:xfrm>
            <a:off x="5566638" y="855663"/>
            <a:ext cx="157142" cy="160338"/>
          </a:xfrm>
          <a:custGeom>
            <a:avLst/>
            <a:gdLst>
              <a:gd name="T0" fmla="*/ 31 w 62"/>
              <a:gd name="T1" fmla="*/ 0 h 63"/>
              <a:gd name="T2" fmla="*/ 0 w 62"/>
              <a:gd name="T3" fmla="*/ 31 h 63"/>
              <a:gd name="T4" fmla="*/ 31 w 62"/>
              <a:gd name="T5" fmla="*/ 63 h 63"/>
              <a:gd name="T6" fmla="*/ 62 w 62"/>
              <a:gd name="T7" fmla="*/ 31 h 63"/>
              <a:gd name="T8" fmla="*/ 31 w 62"/>
              <a:gd name="T9" fmla="*/ 0 h 63"/>
              <a:gd name="T10" fmla="*/ 33 w 62"/>
              <a:gd name="T11" fmla="*/ 50 h 63"/>
              <a:gd name="T12" fmla="*/ 33 w 62"/>
              <a:gd name="T13" fmla="*/ 56 h 63"/>
              <a:gd name="T14" fmla="*/ 29 w 62"/>
              <a:gd name="T15" fmla="*/ 56 h 63"/>
              <a:gd name="T16" fmla="*/ 29 w 62"/>
              <a:gd name="T17" fmla="*/ 50 h 63"/>
              <a:gd name="T18" fmla="*/ 19 w 62"/>
              <a:gd name="T19" fmla="*/ 48 h 63"/>
              <a:gd name="T20" fmla="*/ 21 w 62"/>
              <a:gd name="T21" fmla="*/ 44 h 63"/>
              <a:gd name="T22" fmla="*/ 30 w 62"/>
              <a:gd name="T23" fmla="*/ 46 h 63"/>
              <a:gd name="T24" fmla="*/ 37 w 62"/>
              <a:gd name="T25" fmla="*/ 40 h 63"/>
              <a:gd name="T26" fmla="*/ 30 w 62"/>
              <a:gd name="T27" fmla="*/ 33 h 63"/>
              <a:gd name="T28" fmla="*/ 20 w 62"/>
              <a:gd name="T29" fmla="*/ 22 h 63"/>
              <a:gd name="T30" fmla="*/ 29 w 62"/>
              <a:gd name="T31" fmla="*/ 13 h 63"/>
              <a:gd name="T32" fmla="*/ 29 w 62"/>
              <a:gd name="T33" fmla="*/ 6 h 63"/>
              <a:gd name="T34" fmla="*/ 33 w 62"/>
              <a:gd name="T35" fmla="*/ 6 h 63"/>
              <a:gd name="T36" fmla="*/ 33 w 62"/>
              <a:gd name="T37" fmla="*/ 12 h 63"/>
              <a:gd name="T38" fmla="*/ 41 w 62"/>
              <a:gd name="T39" fmla="*/ 14 h 63"/>
              <a:gd name="T40" fmla="*/ 39 w 62"/>
              <a:gd name="T41" fmla="*/ 18 h 63"/>
              <a:gd name="T42" fmla="*/ 32 w 62"/>
              <a:gd name="T43" fmla="*/ 16 h 63"/>
              <a:gd name="T44" fmla="*/ 25 w 62"/>
              <a:gd name="T45" fmla="*/ 22 h 63"/>
              <a:gd name="T46" fmla="*/ 33 w 62"/>
              <a:gd name="T47" fmla="*/ 29 h 63"/>
              <a:gd name="T48" fmla="*/ 42 w 62"/>
              <a:gd name="T49" fmla="*/ 40 h 63"/>
              <a:gd name="T50" fmla="*/ 33 w 62"/>
              <a:gd name="T51" fmla="*/ 5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3"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9"/>
                  <a:pt x="14" y="63"/>
                  <a:pt x="31" y="63"/>
                </a:cubicBezTo>
                <a:cubicBezTo>
                  <a:pt x="48" y="63"/>
                  <a:pt x="62" y="49"/>
                  <a:pt x="62" y="31"/>
                </a:cubicBezTo>
                <a:cubicBezTo>
                  <a:pt x="62" y="14"/>
                  <a:pt x="48" y="0"/>
                  <a:pt x="31" y="0"/>
                </a:cubicBezTo>
                <a:close/>
                <a:moveTo>
                  <a:pt x="33" y="50"/>
                </a:moveTo>
                <a:cubicBezTo>
                  <a:pt x="33" y="56"/>
                  <a:pt x="33" y="56"/>
                  <a:pt x="33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50"/>
                  <a:pt x="29" y="50"/>
                  <a:pt x="29" y="50"/>
                </a:cubicBezTo>
                <a:cubicBezTo>
                  <a:pt x="25" y="50"/>
                  <a:pt x="22" y="49"/>
                  <a:pt x="19" y="48"/>
                </a:cubicBezTo>
                <a:cubicBezTo>
                  <a:pt x="21" y="44"/>
                  <a:pt x="21" y="44"/>
                  <a:pt x="21" y="44"/>
                </a:cubicBezTo>
                <a:cubicBezTo>
                  <a:pt x="23" y="45"/>
                  <a:pt x="26" y="46"/>
                  <a:pt x="30" y="46"/>
                </a:cubicBezTo>
                <a:cubicBezTo>
                  <a:pt x="34" y="46"/>
                  <a:pt x="37" y="44"/>
                  <a:pt x="37" y="40"/>
                </a:cubicBezTo>
                <a:cubicBezTo>
                  <a:pt x="37" y="37"/>
                  <a:pt x="35" y="35"/>
                  <a:pt x="30" y="33"/>
                </a:cubicBezTo>
                <a:cubicBezTo>
                  <a:pt x="24" y="30"/>
                  <a:pt x="20" y="28"/>
                  <a:pt x="20" y="22"/>
                </a:cubicBezTo>
                <a:cubicBezTo>
                  <a:pt x="20" y="17"/>
                  <a:pt x="24" y="13"/>
                  <a:pt x="29" y="13"/>
                </a:cubicBezTo>
                <a:cubicBezTo>
                  <a:pt x="29" y="6"/>
                  <a:pt x="29" y="6"/>
                  <a:pt x="29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12"/>
                  <a:pt x="39" y="13"/>
                  <a:pt x="41" y="14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18"/>
                  <a:pt x="36" y="16"/>
                  <a:pt x="32" y="16"/>
                </a:cubicBezTo>
                <a:cubicBezTo>
                  <a:pt x="27" y="16"/>
                  <a:pt x="25" y="19"/>
                  <a:pt x="25" y="22"/>
                </a:cubicBezTo>
                <a:cubicBezTo>
                  <a:pt x="25" y="25"/>
                  <a:pt x="27" y="26"/>
                  <a:pt x="33" y="29"/>
                </a:cubicBezTo>
                <a:cubicBezTo>
                  <a:pt x="39" y="31"/>
                  <a:pt x="42" y="34"/>
                  <a:pt x="42" y="40"/>
                </a:cubicBezTo>
                <a:cubicBezTo>
                  <a:pt x="42" y="45"/>
                  <a:pt x="39" y="49"/>
                  <a:pt x="33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185"/>
          <p:cNvSpPr/>
          <p:nvPr/>
        </p:nvSpPr>
        <p:spPr bwMode="auto">
          <a:xfrm>
            <a:off x="5325370" y="931863"/>
            <a:ext cx="331744" cy="358775"/>
          </a:xfrm>
          <a:custGeom>
            <a:avLst/>
            <a:gdLst>
              <a:gd name="T0" fmla="*/ 52 w 131"/>
              <a:gd name="T1" fmla="*/ 39 h 141"/>
              <a:gd name="T2" fmla="*/ 52 w 131"/>
              <a:gd name="T3" fmla="*/ 0 h 141"/>
              <a:gd name="T4" fmla="*/ 15 w 131"/>
              <a:gd name="T5" fmla="*/ 0 h 141"/>
              <a:gd name="T6" fmla="*/ 0 w 131"/>
              <a:gd name="T7" fmla="*/ 15 h 141"/>
              <a:gd name="T8" fmla="*/ 0 w 131"/>
              <a:gd name="T9" fmla="*/ 90 h 141"/>
              <a:gd name="T10" fmla="*/ 13 w 131"/>
              <a:gd name="T11" fmla="*/ 105 h 141"/>
              <a:gd name="T12" fmla="*/ 13 w 131"/>
              <a:gd name="T13" fmla="*/ 140 h 141"/>
              <a:gd name="T14" fmla="*/ 13 w 131"/>
              <a:gd name="T15" fmla="*/ 141 h 141"/>
              <a:gd name="T16" fmla="*/ 14 w 131"/>
              <a:gd name="T17" fmla="*/ 141 h 141"/>
              <a:gd name="T18" fmla="*/ 14 w 131"/>
              <a:gd name="T19" fmla="*/ 141 h 141"/>
              <a:gd name="T20" fmla="*/ 48 w 131"/>
              <a:gd name="T21" fmla="*/ 105 h 141"/>
              <a:gd name="T22" fmla="*/ 116 w 131"/>
              <a:gd name="T23" fmla="*/ 105 h 141"/>
              <a:gd name="T24" fmla="*/ 131 w 131"/>
              <a:gd name="T25" fmla="*/ 90 h 141"/>
              <a:gd name="T26" fmla="*/ 131 w 131"/>
              <a:gd name="T27" fmla="*/ 62 h 141"/>
              <a:gd name="T28" fmla="*/ 75 w 131"/>
              <a:gd name="T29" fmla="*/ 62 h 141"/>
              <a:gd name="T30" fmla="*/ 52 w 131"/>
              <a:gd name="T31" fmla="*/ 3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41">
                <a:moveTo>
                  <a:pt x="52" y="39"/>
                </a:moveTo>
                <a:cubicBezTo>
                  <a:pt x="52" y="0"/>
                  <a:pt x="52" y="0"/>
                  <a:pt x="5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5" y="104"/>
                  <a:pt x="13" y="105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3" y="141"/>
                  <a:pt x="13" y="141"/>
                  <a:pt x="13" y="141"/>
                </a:cubicBezTo>
                <a:cubicBezTo>
                  <a:pt x="13" y="141"/>
                  <a:pt x="13" y="141"/>
                  <a:pt x="14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24" y="105"/>
                  <a:pt x="131" y="99"/>
                  <a:pt x="131" y="90"/>
                </a:cubicBezTo>
                <a:cubicBezTo>
                  <a:pt x="131" y="62"/>
                  <a:pt x="131" y="62"/>
                  <a:pt x="131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62" y="62"/>
                  <a:pt x="52" y="52"/>
                  <a:pt x="52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186"/>
          <p:cNvSpPr>
            <a:spLocks noEditPoints="1"/>
          </p:cNvSpPr>
          <p:nvPr/>
        </p:nvSpPr>
        <p:spPr bwMode="auto">
          <a:xfrm>
            <a:off x="6533300" y="803275"/>
            <a:ext cx="334919" cy="357188"/>
          </a:xfrm>
          <a:custGeom>
            <a:avLst/>
            <a:gdLst>
              <a:gd name="T0" fmla="*/ 117 w 132"/>
              <a:gd name="T1" fmla="*/ 0 h 141"/>
              <a:gd name="T2" fmla="*/ 15 w 132"/>
              <a:gd name="T3" fmla="*/ 0 h 141"/>
              <a:gd name="T4" fmla="*/ 0 w 132"/>
              <a:gd name="T5" fmla="*/ 15 h 141"/>
              <a:gd name="T6" fmla="*/ 0 w 132"/>
              <a:gd name="T7" fmla="*/ 90 h 141"/>
              <a:gd name="T8" fmla="*/ 15 w 132"/>
              <a:gd name="T9" fmla="*/ 105 h 141"/>
              <a:gd name="T10" fmla="*/ 83 w 132"/>
              <a:gd name="T11" fmla="*/ 105 h 141"/>
              <a:gd name="T12" fmla="*/ 117 w 132"/>
              <a:gd name="T13" fmla="*/ 141 h 141"/>
              <a:gd name="T14" fmla="*/ 118 w 132"/>
              <a:gd name="T15" fmla="*/ 141 h 141"/>
              <a:gd name="T16" fmla="*/ 118 w 132"/>
              <a:gd name="T17" fmla="*/ 141 h 141"/>
              <a:gd name="T18" fmla="*/ 119 w 132"/>
              <a:gd name="T19" fmla="*/ 140 h 141"/>
              <a:gd name="T20" fmla="*/ 119 w 132"/>
              <a:gd name="T21" fmla="*/ 105 h 141"/>
              <a:gd name="T22" fmla="*/ 132 w 132"/>
              <a:gd name="T23" fmla="*/ 90 h 141"/>
              <a:gd name="T24" fmla="*/ 132 w 132"/>
              <a:gd name="T25" fmla="*/ 15 h 141"/>
              <a:gd name="T26" fmla="*/ 117 w 132"/>
              <a:gd name="T27" fmla="*/ 0 h 141"/>
              <a:gd name="T28" fmla="*/ 105 w 132"/>
              <a:gd name="T29" fmla="*/ 79 h 141"/>
              <a:gd name="T30" fmla="*/ 28 w 132"/>
              <a:gd name="T31" fmla="*/ 79 h 141"/>
              <a:gd name="T32" fmla="*/ 24 w 132"/>
              <a:gd name="T33" fmla="*/ 75 h 141"/>
              <a:gd name="T34" fmla="*/ 28 w 132"/>
              <a:gd name="T35" fmla="*/ 71 h 141"/>
              <a:gd name="T36" fmla="*/ 105 w 132"/>
              <a:gd name="T37" fmla="*/ 71 h 141"/>
              <a:gd name="T38" fmla="*/ 109 w 132"/>
              <a:gd name="T39" fmla="*/ 75 h 141"/>
              <a:gd name="T40" fmla="*/ 105 w 132"/>
              <a:gd name="T41" fmla="*/ 79 h 141"/>
              <a:gd name="T42" fmla="*/ 105 w 132"/>
              <a:gd name="T43" fmla="*/ 57 h 141"/>
              <a:gd name="T44" fmla="*/ 28 w 132"/>
              <a:gd name="T45" fmla="*/ 57 h 141"/>
              <a:gd name="T46" fmla="*/ 24 w 132"/>
              <a:gd name="T47" fmla="*/ 52 h 141"/>
              <a:gd name="T48" fmla="*/ 28 w 132"/>
              <a:gd name="T49" fmla="*/ 48 h 141"/>
              <a:gd name="T50" fmla="*/ 105 w 132"/>
              <a:gd name="T51" fmla="*/ 48 h 141"/>
              <a:gd name="T52" fmla="*/ 109 w 132"/>
              <a:gd name="T53" fmla="*/ 52 h 141"/>
              <a:gd name="T54" fmla="*/ 105 w 132"/>
              <a:gd name="T55" fmla="*/ 57 h 141"/>
              <a:gd name="T56" fmla="*/ 105 w 132"/>
              <a:gd name="T57" fmla="*/ 34 h 141"/>
              <a:gd name="T58" fmla="*/ 28 w 132"/>
              <a:gd name="T59" fmla="*/ 34 h 141"/>
              <a:gd name="T60" fmla="*/ 24 w 132"/>
              <a:gd name="T61" fmla="*/ 30 h 141"/>
              <a:gd name="T62" fmla="*/ 28 w 132"/>
              <a:gd name="T63" fmla="*/ 26 h 141"/>
              <a:gd name="T64" fmla="*/ 105 w 132"/>
              <a:gd name="T65" fmla="*/ 26 h 141"/>
              <a:gd name="T66" fmla="*/ 109 w 132"/>
              <a:gd name="T67" fmla="*/ 30 h 141"/>
              <a:gd name="T68" fmla="*/ 105 w 132"/>
              <a:gd name="T69" fmla="*/ 3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2" h="141">
                <a:moveTo>
                  <a:pt x="11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7" y="105"/>
                  <a:pt x="15" y="105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117" y="141"/>
                  <a:pt x="117" y="141"/>
                  <a:pt x="117" y="141"/>
                </a:cubicBezTo>
                <a:cubicBezTo>
                  <a:pt x="117" y="141"/>
                  <a:pt x="117" y="141"/>
                  <a:pt x="118" y="141"/>
                </a:cubicBezTo>
                <a:cubicBezTo>
                  <a:pt x="118" y="141"/>
                  <a:pt x="118" y="141"/>
                  <a:pt x="118" y="141"/>
                </a:cubicBezTo>
                <a:cubicBezTo>
                  <a:pt x="118" y="141"/>
                  <a:pt x="119" y="141"/>
                  <a:pt x="119" y="140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04"/>
                  <a:pt x="132" y="98"/>
                  <a:pt x="132" y="90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7"/>
                  <a:pt x="125" y="0"/>
                  <a:pt x="117" y="0"/>
                </a:cubicBezTo>
                <a:close/>
                <a:moveTo>
                  <a:pt x="105" y="79"/>
                </a:moveTo>
                <a:cubicBezTo>
                  <a:pt x="28" y="79"/>
                  <a:pt x="28" y="79"/>
                  <a:pt x="28" y="79"/>
                </a:cubicBezTo>
                <a:cubicBezTo>
                  <a:pt x="26" y="79"/>
                  <a:pt x="24" y="77"/>
                  <a:pt x="24" y="75"/>
                </a:cubicBezTo>
                <a:cubicBezTo>
                  <a:pt x="24" y="73"/>
                  <a:pt x="26" y="71"/>
                  <a:pt x="28" y="71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07" y="71"/>
                  <a:pt x="109" y="73"/>
                  <a:pt x="109" y="75"/>
                </a:cubicBezTo>
                <a:cubicBezTo>
                  <a:pt x="109" y="77"/>
                  <a:pt x="107" y="79"/>
                  <a:pt x="105" y="79"/>
                </a:cubicBezTo>
                <a:close/>
                <a:moveTo>
                  <a:pt x="105" y="57"/>
                </a:moveTo>
                <a:cubicBezTo>
                  <a:pt x="28" y="57"/>
                  <a:pt x="28" y="57"/>
                  <a:pt x="28" y="57"/>
                </a:cubicBezTo>
                <a:cubicBezTo>
                  <a:pt x="26" y="57"/>
                  <a:pt x="24" y="55"/>
                  <a:pt x="24" y="52"/>
                </a:cubicBezTo>
                <a:cubicBezTo>
                  <a:pt x="24" y="50"/>
                  <a:pt x="26" y="48"/>
                  <a:pt x="28" y="48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7" y="48"/>
                  <a:pt x="109" y="50"/>
                  <a:pt x="109" y="52"/>
                </a:cubicBezTo>
                <a:cubicBezTo>
                  <a:pt x="109" y="55"/>
                  <a:pt x="107" y="57"/>
                  <a:pt x="105" y="57"/>
                </a:cubicBezTo>
                <a:close/>
                <a:moveTo>
                  <a:pt x="105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26" y="34"/>
                  <a:pt x="24" y="32"/>
                  <a:pt x="24" y="30"/>
                </a:cubicBezTo>
                <a:cubicBezTo>
                  <a:pt x="24" y="28"/>
                  <a:pt x="26" y="26"/>
                  <a:pt x="28" y="26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07" y="26"/>
                  <a:pt x="109" y="28"/>
                  <a:pt x="109" y="30"/>
                </a:cubicBezTo>
                <a:cubicBezTo>
                  <a:pt x="109" y="32"/>
                  <a:pt x="107" y="34"/>
                  <a:pt x="105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187"/>
          <p:cNvSpPr/>
          <p:nvPr/>
        </p:nvSpPr>
        <p:spPr bwMode="auto">
          <a:xfrm>
            <a:off x="6380920" y="931863"/>
            <a:ext cx="331744" cy="358775"/>
          </a:xfrm>
          <a:custGeom>
            <a:avLst/>
            <a:gdLst>
              <a:gd name="T0" fmla="*/ 52 w 131"/>
              <a:gd name="T1" fmla="*/ 39 h 141"/>
              <a:gd name="T2" fmla="*/ 52 w 131"/>
              <a:gd name="T3" fmla="*/ 0 h 141"/>
              <a:gd name="T4" fmla="*/ 15 w 131"/>
              <a:gd name="T5" fmla="*/ 0 h 141"/>
              <a:gd name="T6" fmla="*/ 0 w 131"/>
              <a:gd name="T7" fmla="*/ 15 h 141"/>
              <a:gd name="T8" fmla="*/ 0 w 131"/>
              <a:gd name="T9" fmla="*/ 90 h 141"/>
              <a:gd name="T10" fmla="*/ 13 w 131"/>
              <a:gd name="T11" fmla="*/ 105 h 141"/>
              <a:gd name="T12" fmla="*/ 13 w 131"/>
              <a:gd name="T13" fmla="*/ 140 h 141"/>
              <a:gd name="T14" fmla="*/ 13 w 131"/>
              <a:gd name="T15" fmla="*/ 141 h 141"/>
              <a:gd name="T16" fmla="*/ 14 w 131"/>
              <a:gd name="T17" fmla="*/ 141 h 141"/>
              <a:gd name="T18" fmla="*/ 14 w 131"/>
              <a:gd name="T19" fmla="*/ 141 h 141"/>
              <a:gd name="T20" fmla="*/ 48 w 131"/>
              <a:gd name="T21" fmla="*/ 105 h 141"/>
              <a:gd name="T22" fmla="*/ 116 w 131"/>
              <a:gd name="T23" fmla="*/ 105 h 141"/>
              <a:gd name="T24" fmla="*/ 131 w 131"/>
              <a:gd name="T25" fmla="*/ 90 h 141"/>
              <a:gd name="T26" fmla="*/ 131 w 131"/>
              <a:gd name="T27" fmla="*/ 62 h 141"/>
              <a:gd name="T28" fmla="*/ 75 w 131"/>
              <a:gd name="T29" fmla="*/ 62 h 141"/>
              <a:gd name="T30" fmla="*/ 52 w 131"/>
              <a:gd name="T31" fmla="*/ 3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41">
                <a:moveTo>
                  <a:pt x="52" y="39"/>
                </a:moveTo>
                <a:cubicBezTo>
                  <a:pt x="52" y="0"/>
                  <a:pt x="52" y="0"/>
                  <a:pt x="5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5" y="104"/>
                  <a:pt x="13" y="105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3" y="141"/>
                  <a:pt x="13" y="141"/>
                  <a:pt x="13" y="141"/>
                </a:cubicBezTo>
                <a:cubicBezTo>
                  <a:pt x="13" y="141"/>
                  <a:pt x="13" y="141"/>
                  <a:pt x="14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24" y="105"/>
                  <a:pt x="131" y="99"/>
                  <a:pt x="131" y="90"/>
                </a:cubicBezTo>
                <a:cubicBezTo>
                  <a:pt x="131" y="62"/>
                  <a:pt x="131" y="62"/>
                  <a:pt x="131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62" y="62"/>
                  <a:pt x="52" y="52"/>
                  <a:pt x="52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188"/>
          <p:cNvSpPr/>
          <p:nvPr/>
        </p:nvSpPr>
        <p:spPr bwMode="auto">
          <a:xfrm>
            <a:off x="9869790" y="1795463"/>
            <a:ext cx="176190" cy="104775"/>
          </a:xfrm>
          <a:custGeom>
            <a:avLst/>
            <a:gdLst>
              <a:gd name="T0" fmla="*/ 33 w 69"/>
              <a:gd name="T1" fmla="*/ 5 h 41"/>
              <a:gd name="T2" fmla="*/ 3 w 69"/>
              <a:gd name="T3" fmla="*/ 1 h 41"/>
              <a:gd name="T4" fmla="*/ 0 w 69"/>
              <a:gd name="T5" fmla="*/ 4 h 41"/>
              <a:gd name="T6" fmla="*/ 5 w 69"/>
              <a:gd name="T7" fmla="*/ 6 h 41"/>
              <a:gd name="T8" fmla="*/ 7 w 69"/>
              <a:gd name="T9" fmla="*/ 9 h 41"/>
              <a:gd name="T10" fmla="*/ 30 w 69"/>
              <a:gd name="T11" fmla="*/ 13 h 41"/>
              <a:gd name="T12" fmla="*/ 58 w 69"/>
              <a:gd name="T13" fmla="*/ 31 h 41"/>
              <a:gd name="T14" fmla="*/ 57 w 69"/>
              <a:gd name="T15" fmla="*/ 32 h 41"/>
              <a:gd name="T16" fmla="*/ 25 w 69"/>
              <a:gd name="T17" fmla="*/ 29 h 41"/>
              <a:gd name="T18" fmla="*/ 8 w 69"/>
              <a:gd name="T19" fmla="*/ 21 h 41"/>
              <a:gd name="T20" fmla="*/ 7 w 69"/>
              <a:gd name="T21" fmla="*/ 30 h 41"/>
              <a:gd name="T22" fmla="*/ 23 w 69"/>
              <a:gd name="T23" fmla="*/ 36 h 41"/>
              <a:gd name="T24" fmla="*/ 49 w 69"/>
              <a:gd name="T25" fmla="*/ 41 h 41"/>
              <a:gd name="T26" fmla="*/ 60 w 69"/>
              <a:gd name="T27" fmla="*/ 39 h 41"/>
              <a:gd name="T28" fmla="*/ 65 w 69"/>
              <a:gd name="T29" fmla="*/ 33 h 41"/>
              <a:gd name="T30" fmla="*/ 33 w 69"/>
              <a:gd name="T31" fmla="*/ 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41">
                <a:moveTo>
                  <a:pt x="33" y="5"/>
                </a:moveTo>
                <a:cubicBezTo>
                  <a:pt x="22" y="2"/>
                  <a:pt x="11" y="0"/>
                  <a:pt x="3" y="1"/>
                </a:cubicBezTo>
                <a:cubicBezTo>
                  <a:pt x="2" y="1"/>
                  <a:pt x="0" y="2"/>
                  <a:pt x="0" y="4"/>
                </a:cubicBezTo>
                <a:cubicBezTo>
                  <a:pt x="5" y="6"/>
                  <a:pt x="5" y="6"/>
                  <a:pt x="5" y="6"/>
                </a:cubicBezTo>
                <a:cubicBezTo>
                  <a:pt x="6" y="7"/>
                  <a:pt x="7" y="8"/>
                  <a:pt x="7" y="9"/>
                </a:cubicBezTo>
                <a:cubicBezTo>
                  <a:pt x="14" y="9"/>
                  <a:pt x="22" y="10"/>
                  <a:pt x="30" y="13"/>
                </a:cubicBezTo>
                <a:cubicBezTo>
                  <a:pt x="50" y="20"/>
                  <a:pt x="58" y="29"/>
                  <a:pt x="58" y="31"/>
                </a:cubicBezTo>
                <a:cubicBezTo>
                  <a:pt x="58" y="31"/>
                  <a:pt x="57" y="31"/>
                  <a:pt x="57" y="32"/>
                </a:cubicBezTo>
                <a:cubicBezTo>
                  <a:pt x="52" y="34"/>
                  <a:pt x="40" y="34"/>
                  <a:pt x="25" y="29"/>
                </a:cubicBezTo>
                <a:cubicBezTo>
                  <a:pt x="19" y="27"/>
                  <a:pt x="13" y="24"/>
                  <a:pt x="8" y="21"/>
                </a:cubicBezTo>
                <a:cubicBezTo>
                  <a:pt x="7" y="30"/>
                  <a:pt x="7" y="30"/>
                  <a:pt x="7" y="30"/>
                </a:cubicBezTo>
                <a:cubicBezTo>
                  <a:pt x="12" y="32"/>
                  <a:pt x="17" y="34"/>
                  <a:pt x="23" y="36"/>
                </a:cubicBezTo>
                <a:cubicBezTo>
                  <a:pt x="32" y="40"/>
                  <a:pt x="41" y="41"/>
                  <a:pt x="49" y="41"/>
                </a:cubicBezTo>
                <a:cubicBezTo>
                  <a:pt x="53" y="41"/>
                  <a:pt x="58" y="40"/>
                  <a:pt x="60" y="39"/>
                </a:cubicBezTo>
                <a:cubicBezTo>
                  <a:pt x="64" y="37"/>
                  <a:pt x="65" y="35"/>
                  <a:pt x="65" y="33"/>
                </a:cubicBezTo>
                <a:cubicBezTo>
                  <a:pt x="69" y="23"/>
                  <a:pt x="51" y="12"/>
                  <a:pt x="33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189"/>
          <p:cNvSpPr/>
          <p:nvPr/>
        </p:nvSpPr>
        <p:spPr bwMode="auto">
          <a:xfrm>
            <a:off x="9874552" y="2163763"/>
            <a:ext cx="12698" cy="23813"/>
          </a:xfrm>
          <a:custGeom>
            <a:avLst/>
            <a:gdLst>
              <a:gd name="T0" fmla="*/ 3 w 5"/>
              <a:gd name="T1" fmla="*/ 4 h 9"/>
              <a:gd name="T2" fmla="*/ 2 w 5"/>
              <a:gd name="T3" fmla="*/ 0 h 9"/>
              <a:gd name="T4" fmla="*/ 2 w 5"/>
              <a:gd name="T5" fmla="*/ 0 h 9"/>
              <a:gd name="T6" fmla="*/ 1 w 5"/>
              <a:gd name="T7" fmla="*/ 4 h 9"/>
              <a:gd name="T8" fmla="*/ 0 w 5"/>
              <a:gd name="T9" fmla="*/ 9 h 9"/>
              <a:gd name="T10" fmla="*/ 5 w 5"/>
              <a:gd name="T11" fmla="*/ 9 h 9"/>
              <a:gd name="T12" fmla="*/ 3 w 5"/>
              <a:gd name="T13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9">
                <a:moveTo>
                  <a:pt x="3" y="4"/>
                </a:moveTo>
                <a:cubicBezTo>
                  <a:pt x="3" y="2"/>
                  <a:pt x="3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2" y="2"/>
                  <a:pt x="1" y="4"/>
                </a:cubicBezTo>
                <a:cubicBezTo>
                  <a:pt x="0" y="9"/>
                  <a:pt x="0" y="9"/>
                  <a:pt x="0" y="9"/>
                </a:cubicBezTo>
                <a:cubicBezTo>
                  <a:pt x="5" y="9"/>
                  <a:pt x="5" y="9"/>
                  <a:pt x="5" y="9"/>
                </a:cubicBezTo>
                <a:lnTo>
                  <a:pt x="3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190"/>
          <p:cNvSpPr/>
          <p:nvPr/>
        </p:nvSpPr>
        <p:spPr bwMode="auto">
          <a:xfrm>
            <a:off x="9920584" y="2163763"/>
            <a:ext cx="17460" cy="17463"/>
          </a:xfrm>
          <a:custGeom>
            <a:avLst/>
            <a:gdLst>
              <a:gd name="T0" fmla="*/ 7 w 7"/>
              <a:gd name="T1" fmla="*/ 3 h 7"/>
              <a:gd name="T2" fmla="*/ 2 w 7"/>
              <a:gd name="T3" fmla="*/ 0 h 7"/>
              <a:gd name="T4" fmla="*/ 0 w 7"/>
              <a:gd name="T5" fmla="*/ 0 h 7"/>
              <a:gd name="T6" fmla="*/ 0 w 7"/>
              <a:gd name="T7" fmla="*/ 7 h 7"/>
              <a:gd name="T8" fmla="*/ 2 w 7"/>
              <a:gd name="T9" fmla="*/ 7 h 7"/>
              <a:gd name="T10" fmla="*/ 7 w 7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7">
                <a:moveTo>
                  <a:pt x="7" y="3"/>
                </a:moveTo>
                <a:cubicBezTo>
                  <a:pt x="7" y="1"/>
                  <a:pt x="5" y="0"/>
                  <a:pt x="2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2" y="7"/>
                  <a:pt x="2" y="7"/>
                  <a:pt x="2" y="7"/>
                </a:cubicBezTo>
                <a:cubicBezTo>
                  <a:pt x="5" y="7"/>
                  <a:pt x="7" y="6"/>
                  <a:pt x="7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191"/>
          <p:cNvSpPr/>
          <p:nvPr/>
        </p:nvSpPr>
        <p:spPr bwMode="auto">
          <a:xfrm>
            <a:off x="9672966" y="1989138"/>
            <a:ext cx="357141" cy="52388"/>
          </a:xfrm>
          <a:custGeom>
            <a:avLst/>
            <a:gdLst>
              <a:gd name="T0" fmla="*/ 131 w 141"/>
              <a:gd name="T1" fmla="*/ 0 h 21"/>
              <a:gd name="T2" fmla="*/ 10 w 141"/>
              <a:gd name="T3" fmla="*/ 0 h 21"/>
              <a:gd name="T4" fmla="*/ 0 w 141"/>
              <a:gd name="T5" fmla="*/ 10 h 21"/>
              <a:gd name="T6" fmla="*/ 0 w 141"/>
              <a:gd name="T7" fmla="*/ 21 h 21"/>
              <a:gd name="T8" fmla="*/ 141 w 141"/>
              <a:gd name="T9" fmla="*/ 21 h 21"/>
              <a:gd name="T10" fmla="*/ 141 w 141"/>
              <a:gd name="T11" fmla="*/ 10 h 21"/>
              <a:gd name="T12" fmla="*/ 131 w 141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1">
                <a:moveTo>
                  <a:pt x="131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21"/>
                  <a:pt x="0" y="21"/>
                  <a:pt x="0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1" y="10"/>
                  <a:pt x="141" y="10"/>
                  <a:pt x="141" y="10"/>
                </a:cubicBezTo>
                <a:cubicBezTo>
                  <a:pt x="141" y="4"/>
                  <a:pt x="137" y="0"/>
                  <a:pt x="1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192"/>
          <p:cNvSpPr>
            <a:spLocks noChangeArrowheads="1"/>
          </p:cNvSpPr>
          <p:nvPr/>
        </p:nvSpPr>
        <p:spPr bwMode="auto">
          <a:xfrm>
            <a:off x="9672966" y="2062163"/>
            <a:ext cx="357141" cy="3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193"/>
          <p:cNvSpPr/>
          <p:nvPr/>
        </p:nvSpPr>
        <p:spPr bwMode="auto">
          <a:xfrm>
            <a:off x="9963441" y="2163763"/>
            <a:ext cx="28571" cy="41275"/>
          </a:xfrm>
          <a:custGeom>
            <a:avLst/>
            <a:gdLst>
              <a:gd name="T0" fmla="*/ 11 w 11"/>
              <a:gd name="T1" fmla="*/ 7 h 16"/>
              <a:gd name="T2" fmla="*/ 3 w 11"/>
              <a:gd name="T3" fmla="*/ 0 h 16"/>
              <a:gd name="T4" fmla="*/ 0 w 11"/>
              <a:gd name="T5" fmla="*/ 0 h 16"/>
              <a:gd name="T6" fmla="*/ 0 w 11"/>
              <a:gd name="T7" fmla="*/ 15 h 16"/>
              <a:gd name="T8" fmla="*/ 3 w 11"/>
              <a:gd name="T9" fmla="*/ 16 h 16"/>
              <a:gd name="T10" fmla="*/ 11 w 11"/>
              <a:gd name="T11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16">
                <a:moveTo>
                  <a:pt x="11" y="7"/>
                </a:moveTo>
                <a:cubicBezTo>
                  <a:pt x="11" y="3"/>
                  <a:pt x="8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6"/>
                  <a:pt x="2" y="16"/>
                  <a:pt x="3" y="16"/>
                </a:cubicBezTo>
                <a:cubicBezTo>
                  <a:pt x="8" y="16"/>
                  <a:pt x="11" y="13"/>
                  <a:pt x="11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Freeform 194"/>
          <p:cNvSpPr>
            <a:spLocks noEditPoints="1"/>
          </p:cNvSpPr>
          <p:nvPr/>
        </p:nvSpPr>
        <p:spPr bwMode="auto">
          <a:xfrm>
            <a:off x="9672966" y="2120900"/>
            <a:ext cx="357141" cy="122238"/>
          </a:xfrm>
          <a:custGeom>
            <a:avLst/>
            <a:gdLst>
              <a:gd name="T0" fmla="*/ 0 w 141"/>
              <a:gd name="T1" fmla="*/ 37 h 48"/>
              <a:gd name="T2" fmla="*/ 10 w 141"/>
              <a:gd name="T3" fmla="*/ 48 h 48"/>
              <a:gd name="T4" fmla="*/ 131 w 141"/>
              <a:gd name="T5" fmla="*/ 48 h 48"/>
              <a:gd name="T6" fmla="*/ 141 w 141"/>
              <a:gd name="T7" fmla="*/ 37 h 48"/>
              <a:gd name="T8" fmla="*/ 141 w 141"/>
              <a:gd name="T9" fmla="*/ 0 h 48"/>
              <a:gd name="T10" fmla="*/ 0 w 141"/>
              <a:gd name="T11" fmla="*/ 0 h 48"/>
              <a:gd name="T12" fmla="*/ 0 w 141"/>
              <a:gd name="T13" fmla="*/ 37 h 48"/>
              <a:gd name="T14" fmla="*/ 113 w 141"/>
              <a:gd name="T15" fmla="*/ 15 h 48"/>
              <a:gd name="T16" fmla="*/ 118 w 141"/>
              <a:gd name="T17" fmla="*/ 15 h 48"/>
              <a:gd name="T18" fmla="*/ 126 w 141"/>
              <a:gd name="T19" fmla="*/ 17 h 48"/>
              <a:gd name="T20" fmla="*/ 129 w 141"/>
              <a:gd name="T21" fmla="*/ 24 h 48"/>
              <a:gd name="T22" fmla="*/ 126 w 141"/>
              <a:gd name="T23" fmla="*/ 32 h 48"/>
              <a:gd name="T24" fmla="*/ 117 w 141"/>
              <a:gd name="T25" fmla="*/ 35 h 48"/>
              <a:gd name="T26" fmla="*/ 113 w 141"/>
              <a:gd name="T27" fmla="*/ 34 h 48"/>
              <a:gd name="T28" fmla="*/ 113 w 141"/>
              <a:gd name="T29" fmla="*/ 15 h 48"/>
              <a:gd name="T30" fmla="*/ 95 w 141"/>
              <a:gd name="T31" fmla="*/ 15 h 48"/>
              <a:gd name="T32" fmla="*/ 100 w 141"/>
              <a:gd name="T33" fmla="*/ 15 h 48"/>
              <a:gd name="T34" fmla="*/ 106 w 141"/>
              <a:gd name="T35" fmla="*/ 16 h 48"/>
              <a:gd name="T36" fmla="*/ 107 w 141"/>
              <a:gd name="T37" fmla="*/ 20 h 48"/>
              <a:gd name="T38" fmla="*/ 104 w 141"/>
              <a:gd name="T39" fmla="*/ 25 h 48"/>
              <a:gd name="T40" fmla="*/ 104 w 141"/>
              <a:gd name="T41" fmla="*/ 25 h 48"/>
              <a:gd name="T42" fmla="*/ 106 w 141"/>
              <a:gd name="T43" fmla="*/ 29 h 48"/>
              <a:gd name="T44" fmla="*/ 108 w 141"/>
              <a:gd name="T45" fmla="*/ 34 h 48"/>
              <a:gd name="T46" fmla="*/ 105 w 141"/>
              <a:gd name="T47" fmla="*/ 34 h 48"/>
              <a:gd name="T48" fmla="*/ 104 w 141"/>
              <a:gd name="T49" fmla="*/ 30 h 48"/>
              <a:gd name="T50" fmla="*/ 100 w 141"/>
              <a:gd name="T51" fmla="*/ 26 h 48"/>
              <a:gd name="T52" fmla="*/ 98 w 141"/>
              <a:gd name="T53" fmla="*/ 26 h 48"/>
              <a:gd name="T54" fmla="*/ 98 w 141"/>
              <a:gd name="T55" fmla="*/ 34 h 48"/>
              <a:gd name="T56" fmla="*/ 95 w 141"/>
              <a:gd name="T57" fmla="*/ 34 h 48"/>
              <a:gd name="T58" fmla="*/ 95 w 141"/>
              <a:gd name="T59" fmla="*/ 15 h 48"/>
              <a:gd name="T60" fmla="*/ 81 w 141"/>
              <a:gd name="T61" fmla="*/ 15 h 48"/>
              <a:gd name="T62" fmla="*/ 84 w 141"/>
              <a:gd name="T63" fmla="*/ 15 h 48"/>
              <a:gd name="T64" fmla="*/ 91 w 141"/>
              <a:gd name="T65" fmla="*/ 34 h 48"/>
              <a:gd name="T66" fmla="*/ 88 w 141"/>
              <a:gd name="T67" fmla="*/ 34 h 48"/>
              <a:gd name="T68" fmla="*/ 86 w 141"/>
              <a:gd name="T69" fmla="*/ 28 h 48"/>
              <a:gd name="T70" fmla="*/ 79 w 141"/>
              <a:gd name="T71" fmla="*/ 28 h 48"/>
              <a:gd name="T72" fmla="*/ 77 w 141"/>
              <a:gd name="T73" fmla="*/ 34 h 48"/>
              <a:gd name="T74" fmla="*/ 74 w 141"/>
              <a:gd name="T75" fmla="*/ 34 h 48"/>
              <a:gd name="T76" fmla="*/ 81 w 141"/>
              <a:gd name="T77" fmla="*/ 15 h 48"/>
              <a:gd name="T78" fmla="*/ 66 w 141"/>
              <a:gd name="T79" fmla="*/ 14 h 48"/>
              <a:gd name="T80" fmla="*/ 71 w 141"/>
              <a:gd name="T81" fmla="*/ 15 h 48"/>
              <a:gd name="T82" fmla="*/ 70 w 141"/>
              <a:gd name="T83" fmla="*/ 17 h 48"/>
              <a:gd name="T84" fmla="*/ 66 w 141"/>
              <a:gd name="T85" fmla="*/ 17 h 48"/>
              <a:gd name="T86" fmla="*/ 59 w 141"/>
              <a:gd name="T87" fmla="*/ 25 h 48"/>
              <a:gd name="T88" fmla="*/ 66 w 141"/>
              <a:gd name="T89" fmla="*/ 33 h 48"/>
              <a:gd name="T90" fmla="*/ 70 w 141"/>
              <a:gd name="T91" fmla="*/ 32 h 48"/>
              <a:gd name="T92" fmla="*/ 71 w 141"/>
              <a:gd name="T93" fmla="*/ 34 h 48"/>
              <a:gd name="T94" fmla="*/ 66 w 141"/>
              <a:gd name="T95" fmla="*/ 35 h 48"/>
              <a:gd name="T96" fmla="*/ 56 w 141"/>
              <a:gd name="T97" fmla="*/ 25 h 48"/>
              <a:gd name="T98" fmla="*/ 66 w 141"/>
              <a:gd name="T99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" h="48">
                <a:moveTo>
                  <a:pt x="0" y="37"/>
                </a:moveTo>
                <a:cubicBezTo>
                  <a:pt x="0" y="43"/>
                  <a:pt x="5" y="48"/>
                  <a:pt x="10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7" y="48"/>
                  <a:pt x="141" y="43"/>
                  <a:pt x="141" y="37"/>
                </a:cubicBezTo>
                <a:cubicBezTo>
                  <a:pt x="141" y="0"/>
                  <a:pt x="141" y="0"/>
                  <a:pt x="14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113" y="15"/>
                </a:moveTo>
                <a:cubicBezTo>
                  <a:pt x="114" y="15"/>
                  <a:pt x="116" y="15"/>
                  <a:pt x="118" y="15"/>
                </a:cubicBezTo>
                <a:cubicBezTo>
                  <a:pt x="122" y="15"/>
                  <a:pt x="124" y="15"/>
                  <a:pt x="126" y="17"/>
                </a:cubicBezTo>
                <a:cubicBezTo>
                  <a:pt x="128" y="19"/>
                  <a:pt x="129" y="21"/>
                  <a:pt x="129" y="24"/>
                </a:cubicBezTo>
                <a:cubicBezTo>
                  <a:pt x="129" y="27"/>
                  <a:pt x="128" y="30"/>
                  <a:pt x="126" y="32"/>
                </a:cubicBezTo>
                <a:cubicBezTo>
                  <a:pt x="124" y="34"/>
                  <a:pt x="121" y="35"/>
                  <a:pt x="117" y="35"/>
                </a:cubicBezTo>
                <a:cubicBezTo>
                  <a:pt x="115" y="35"/>
                  <a:pt x="114" y="35"/>
                  <a:pt x="113" y="34"/>
                </a:cubicBezTo>
                <a:lnTo>
                  <a:pt x="113" y="15"/>
                </a:lnTo>
                <a:close/>
                <a:moveTo>
                  <a:pt x="95" y="15"/>
                </a:moveTo>
                <a:cubicBezTo>
                  <a:pt x="97" y="15"/>
                  <a:pt x="98" y="15"/>
                  <a:pt x="100" y="15"/>
                </a:cubicBezTo>
                <a:cubicBezTo>
                  <a:pt x="103" y="15"/>
                  <a:pt x="105" y="15"/>
                  <a:pt x="106" y="16"/>
                </a:cubicBezTo>
                <a:cubicBezTo>
                  <a:pt x="107" y="17"/>
                  <a:pt x="107" y="18"/>
                  <a:pt x="107" y="20"/>
                </a:cubicBezTo>
                <a:cubicBezTo>
                  <a:pt x="107" y="23"/>
                  <a:pt x="106" y="24"/>
                  <a:pt x="104" y="25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5" y="26"/>
                  <a:pt x="106" y="27"/>
                  <a:pt x="106" y="29"/>
                </a:cubicBezTo>
                <a:cubicBezTo>
                  <a:pt x="107" y="32"/>
                  <a:pt x="108" y="34"/>
                  <a:pt x="108" y="34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05" y="34"/>
                  <a:pt x="105" y="32"/>
                  <a:pt x="104" y="30"/>
                </a:cubicBezTo>
                <a:cubicBezTo>
                  <a:pt x="103" y="27"/>
                  <a:pt x="102" y="26"/>
                  <a:pt x="100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8" y="34"/>
                  <a:pt x="98" y="34"/>
                  <a:pt x="98" y="34"/>
                </a:cubicBezTo>
                <a:cubicBezTo>
                  <a:pt x="95" y="34"/>
                  <a:pt x="95" y="34"/>
                  <a:pt x="95" y="34"/>
                </a:cubicBezTo>
                <a:lnTo>
                  <a:pt x="95" y="15"/>
                </a:lnTo>
                <a:close/>
                <a:moveTo>
                  <a:pt x="81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91" y="34"/>
                  <a:pt x="91" y="34"/>
                  <a:pt x="91" y="34"/>
                </a:cubicBezTo>
                <a:cubicBezTo>
                  <a:pt x="88" y="34"/>
                  <a:pt x="88" y="34"/>
                  <a:pt x="88" y="34"/>
                </a:cubicBezTo>
                <a:cubicBezTo>
                  <a:pt x="86" y="28"/>
                  <a:pt x="86" y="28"/>
                  <a:pt x="86" y="28"/>
                </a:cubicBezTo>
                <a:cubicBezTo>
                  <a:pt x="79" y="28"/>
                  <a:pt x="79" y="28"/>
                  <a:pt x="79" y="28"/>
                </a:cubicBezTo>
                <a:cubicBezTo>
                  <a:pt x="77" y="34"/>
                  <a:pt x="77" y="34"/>
                  <a:pt x="77" y="34"/>
                </a:cubicBezTo>
                <a:cubicBezTo>
                  <a:pt x="74" y="34"/>
                  <a:pt x="74" y="34"/>
                  <a:pt x="74" y="34"/>
                </a:cubicBezTo>
                <a:lnTo>
                  <a:pt x="81" y="15"/>
                </a:lnTo>
                <a:close/>
                <a:moveTo>
                  <a:pt x="66" y="14"/>
                </a:moveTo>
                <a:cubicBezTo>
                  <a:pt x="69" y="14"/>
                  <a:pt x="70" y="15"/>
                  <a:pt x="71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69" y="17"/>
                  <a:pt x="68" y="17"/>
                  <a:pt x="66" y="17"/>
                </a:cubicBezTo>
                <a:cubicBezTo>
                  <a:pt x="62" y="17"/>
                  <a:pt x="59" y="20"/>
                  <a:pt x="59" y="25"/>
                </a:cubicBezTo>
                <a:cubicBezTo>
                  <a:pt x="59" y="30"/>
                  <a:pt x="61" y="33"/>
                  <a:pt x="66" y="33"/>
                </a:cubicBezTo>
                <a:cubicBezTo>
                  <a:pt x="68" y="33"/>
                  <a:pt x="69" y="32"/>
                  <a:pt x="70" y="32"/>
                </a:cubicBezTo>
                <a:cubicBezTo>
                  <a:pt x="71" y="34"/>
                  <a:pt x="71" y="34"/>
                  <a:pt x="71" y="34"/>
                </a:cubicBezTo>
                <a:cubicBezTo>
                  <a:pt x="70" y="34"/>
                  <a:pt x="68" y="35"/>
                  <a:pt x="66" y="35"/>
                </a:cubicBezTo>
                <a:cubicBezTo>
                  <a:pt x="60" y="35"/>
                  <a:pt x="56" y="31"/>
                  <a:pt x="56" y="25"/>
                </a:cubicBezTo>
                <a:cubicBezTo>
                  <a:pt x="56" y="19"/>
                  <a:pt x="60" y="14"/>
                  <a:pt x="66" y="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Freeform 195"/>
          <p:cNvSpPr/>
          <p:nvPr/>
        </p:nvSpPr>
        <p:spPr bwMode="auto">
          <a:xfrm>
            <a:off x="9547570" y="1760538"/>
            <a:ext cx="347617" cy="306388"/>
          </a:xfrm>
          <a:custGeom>
            <a:avLst/>
            <a:gdLst>
              <a:gd name="T0" fmla="*/ 120 w 137"/>
              <a:gd name="T1" fmla="*/ 32 h 121"/>
              <a:gd name="T2" fmla="*/ 121 w 137"/>
              <a:gd name="T3" fmla="*/ 27 h 121"/>
              <a:gd name="T4" fmla="*/ 126 w 137"/>
              <a:gd name="T5" fmla="*/ 28 h 121"/>
              <a:gd name="T6" fmla="*/ 135 w 137"/>
              <a:gd name="T7" fmla="*/ 35 h 121"/>
              <a:gd name="T8" fmla="*/ 136 w 137"/>
              <a:gd name="T9" fmla="*/ 29 h 121"/>
              <a:gd name="T10" fmla="*/ 134 w 137"/>
              <a:gd name="T11" fmla="*/ 23 h 121"/>
              <a:gd name="T12" fmla="*/ 131 w 137"/>
              <a:gd name="T13" fmla="*/ 23 h 121"/>
              <a:gd name="T14" fmla="*/ 127 w 137"/>
              <a:gd name="T15" fmla="*/ 19 h 121"/>
              <a:gd name="T16" fmla="*/ 127 w 137"/>
              <a:gd name="T17" fmla="*/ 18 h 121"/>
              <a:gd name="T18" fmla="*/ 97 w 137"/>
              <a:gd name="T19" fmla="*/ 2 h 121"/>
              <a:gd name="T20" fmla="*/ 87 w 137"/>
              <a:gd name="T21" fmla="*/ 2 h 121"/>
              <a:gd name="T22" fmla="*/ 4 w 137"/>
              <a:gd name="T23" fmla="*/ 45 h 121"/>
              <a:gd name="T24" fmla="*/ 2 w 137"/>
              <a:gd name="T25" fmla="*/ 54 h 121"/>
              <a:gd name="T26" fmla="*/ 33 w 137"/>
              <a:gd name="T27" fmla="*/ 118 h 121"/>
              <a:gd name="T28" fmla="*/ 37 w 137"/>
              <a:gd name="T29" fmla="*/ 121 h 121"/>
              <a:gd name="T30" fmla="*/ 39 w 137"/>
              <a:gd name="T31" fmla="*/ 121 h 121"/>
              <a:gd name="T32" fmla="*/ 41 w 137"/>
              <a:gd name="T33" fmla="*/ 121 h 121"/>
              <a:gd name="T34" fmla="*/ 41 w 137"/>
              <a:gd name="T35" fmla="*/ 100 h 121"/>
              <a:gd name="T36" fmla="*/ 59 w 137"/>
              <a:gd name="T37" fmla="*/ 82 h 121"/>
              <a:gd name="T38" fmla="*/ 117 w 137"/>
              <a:gd name="T39" fmla="*/ 82 h 121"/>
              <a:gd name="T40" fmla="*/ 125 w 137"/>
              <a:gd name="T41" fmla="*/ 78 h 121"/>
              <a:gd name="T42" fmla="*/ 131 w 137"/>
              <a:gd name="T43" fmla="*/ 69 h 121"/>
              <a:gd name="T44" fmla="*/ 134 w 137"/>
              <a:gd name="T45" fmla="*/ 44 h 121"/>
              <a:gd name="T46" fmla="*/ 120 w 137"/>
              <a:gd name="T4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7" h="121">
                <a:moveTo>
                  <a:pt x="120" y="32"/>
                </a:moveTo>
                <a:cubicBezTo>
                  <a:pt x="119" y="31"/>
                  <a:pt x="119" y="28"/>
                  <a:pt x="121" y="27"/>
                </a:cubicBezTo>
                <a:cubicBezTo>
                  <a:pt x="122" y="25"/>
                  <a:pt x="125" y="26"/>
                  <a:pt x="126" y="28"/>
                </a:cubicBezTo>
                <a:cubicBezTo>
                  <a:pt x="128" y="30"/>
                  <a:pt x="131" y="33"/>
                  <a:pt x="135" y="35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7" y="27"/>
                  <a:pt x="136" y="25"/>
                  <a:pt x="134" y="23"/>
                </a:cubicBezTo>
                <a:cubicBezTo>
                  <a:pt x="133" y="23"/>
                  <a:pt x="132" y="23"/>
                  <a:pt x="131" y="23"/>
                </a:cubicBezTo>
                <a:cubicBezTo>
                  <a:pt x="129" y="23"/>
                  <a:pt x="127" y="21"/>
                  <a:pt x="127" y="19"/>
                </a:cubicBezTo>
                <a:cubicBezTo>
                  <a:pt x="127" y="19"/>
                  <a:pt x="127" y="18"/>
                  <a:pt x="127" y="18"/>
                </a:cubicBezTo>
                <a:cubicBezTo>
                  <a:pt x="97" y="2"/>
                  <a:pt x="97" y="2"/>
                  <a:pt x="97" y="2"/>
                </a:cubicBezTo>
                <a:cubicBezTo>
                  <a:pt x="95" y="0"/>
                  <a:pt x="90" y="0"/>
                  <a:pt x="87" y="2"/>
                </a:cubicBezTo>
                <a:cubicBezTo>
                  <a:pt x="4" y="45"/>
                  <a:pt x="4" y="45"/>
                  <a:pt x="4" y="45"/>
                </a:cubicBezTo>
                <a:cubicBezTo>
                  <a:pt x="1" y="47"/>
                  <a:pt x="0" y="50"/>
                  <a:pt x="2" y="54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4" y="120"/>
                  <a:pt x="36" y="121"/>
                  <a:pt x="37" y="121"/>
                </a:cubicBezTo>
                <a:cubicBezTo>
                  <a:pt x="38" y="121"/>
                  <a:pt x="38" y="121"/>
                  <a:pt x="39" y="121"/>
                </a:cubicBezTo>
                <a:cubicBezTo>
                  <a:pt x="40" y="121"/>
                  <a:pt x="40" y="121"/>
                  <a:pt x="41" y="121"/>
                </a:cubicBezTo>
                <a:cubicBezTo>
                  <a:pt x="41" y="100"/>
                  <a:pt x="41" y="100"/>
                  <a:pt x="41" y="100"/>
                </a:cubicBezTo>
                <a:cubicBezTo>
                  <a:pt x="41" y="90"/>
                  <a:pt x="49" y="82"/>
                  <a:pt x="59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125" y="78"/>
                  <a:pt x="125" y="78"/>
                  <a:pt x="125" y="78"/>
                </a:cubicBezTo>
                <a:cubicBezTo>
                  <a:pt x="128" y="76"/>
                  <a:pt x="130" y="72"/>
                  <a:pt x="131" y="69"/>
                </a:cubicBezTo>
                <a:cubicBezTo>
                  <a:pt x="134" y="44"/>
                  <a:pt x="134" y="44"/>
                  <a:pt x="134" y="44"/>
                </a:cubicBezTo>
                <a:cubicBezTo>
                  <a:pt x="128" y="40"/>
                  <a:pt x="123" y="36"/>
                  <a:pt x="12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Freeform 196"/>
          <p:cNvSpPr/>
          <p:nvPr/>
        </p:nvSpPr>
        <p:spPr bwMode="auto">
          <a:xfrm>
            <a:off x="10603120" y="4546600"/>
            <a:ext cx="485712" cy="352425"/>
          </a:xfrm>
          <a:custGeom>
            <a:avLst/>
            <a:gdLst>
              <a:gd name="T0" fmla="*/ 18 w 191"/>
              <a:gd name="T1" fmla="*/ 82 h 139"/>
              <a:gd name="T2" fmla="*/ 18 w 191"/>
              <a:gd name="T3" fmla="*/ 124 h 139"/>
              <a:gd name="T4" fmla="*/ 46 w 191"/>
              <a:gd name="T5" fmla="*/ 124 h 139"/>
              <a:gd name="T6" fmla="*/ 48 w 191"/>
              <a:gd name="T7" fmla="*/ 125 h 139"/>
              <a:gd name="T8" fmla="*/ 64 w 191"/>
              <a:gd name="T9" fmla="*/ 139 h 139"/>
              <a:gd name="T10" fmla="*/ 127 w 191"/>
              <a:gd name="T11" fmla="*/ 139 h 139"/>
              <a:gd name="T12" fmla="*/ 143 w 191"/>
              <a:gd name="T13" fmla="*/ 125 h 139"/>
              <a:gd name="T14" fmla="*/ 145 w 191"/>
              <a:gd name="T15" fmla="*/ 124 h 139"/>
              <a:gd name="T16" fmla="*/ 174 w 191"/>
              <a:gd name="T17" fmla="*/ 124 h 139"/>
              <a:gd name="T18" fmla="*/ 174 w 191"/>
              <a:gd name="T19" fmla="*/ 84 h 139"/>
              <a:gd name="T20" fmla="*/ 183 w 191"/>
              <a:gd name="T21" fmla="*/ 123 h 139"/>
              <a:gd name="T22" fmla="*/ 191 w 191"/>
              <a:gd name="T23" fmla="*/ 123 h 139"/>
              <a:gd name="T24" fmla="*/ 181 w 191"/>
              <a:gd name="T25" fmla="*/ 80 h 139"/>
              <a:gd name="T26" fmla="*/ 177 w 191"/>
              <a:gd name="T27" fmla="*/ 77 h 139"/>
              <a:gd name="T28" fmla="*/ 174 w 191"/>
              <a:gd name="T29" fmla="*/ 79 h 139"/>
              <a:gd name="T30" fmla="*/ 174 w 191"/>
              <a:gd name="T31" fmla="*/ 79 h 139"/>
              <a:gd name="T32" fmla="*/ 174 w 191"/>
              <a:gd name="T33" fmla="*/ 1 h 139"/>
              <a:gd name="T34" fmla="*/ 173 w 191"/>
              <a:gd name="T35" fmla="*/ 0 h 139"/>
              <a:gd name="T36" fmla="*/ 146 w 191"/>
              <a:gd name="T37" fmla="*/ 0 h 139"/>
              <a:gd name="T38" fmla="*/ 146 w 191"/>
              <a:gd name="T39" fmla="*/ 75 h 139"/>
              <a:gd name="T40" fmla="*/ 132 w 191"/>
              <a:gd name="T41" fmla="*/ 56 h 139"/>
              <a:gd name="T42" fmla="*/ 117 w 191"/>
              <a:gd name="T43" fmla="*/ 75 h 139"/>
              <a:gd name="T44" fmla="*/ 117 w 191"/>
              <a:gd name="T45" fmla="*/ 0 h 139"/>
              <a:gd name="T46" fmla="*/ 19 w 191"/>
              <a:gd name="T47" fmla="*/ 0 h 139"/>
              <a:gd name="T48" fmla="*/ 18 w 191"/>
              <a:gd name="T49" fmla="*/ 1 h 139"/>
              <a:gd name="T50" fmla="*/ 18 w 191"/>
              <a:gd name="T51" fmla="*/ 76 h 139"/>
              <a:gd name="T52" fmla="*/ 15 w 191"/>
              <a:gd name="T53" fmla="*/ 75 h 139"/>
              <a:gd name="T54" fmla="*/ 10 w 191"/>
              <a:gd name="T55" fmla="*/ 78 h 139"/>
              <a:gd name="T56" fmla="*/ 0 w 191"/>
              <a:gd name="T57" fmla="*/ 123 h 139"/>
              <a:gd name="T58" fmla="*/ 8 w 191"/>
              <a:gd name="T59" fmla="*/ 123 h 139"/>
              <a:gd name="T60" fmla="*/ 18 w 191"/>
              <a:gd name="T61" fmla="*/ 8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1" h="139">
                <a:moveTo>
                  <a:pt x="18" y="82"/>
                </a:moveTo>
                <a:cubicBezTo>
                  <a:pt x="18" y="124"/>
                  <a:pt x="18" y="124"/>
                  <a:pt x="18" y="124"/>
                </a:cubicBezTo>
                <a:cubicBezTo>
                  <a:pt x="46" y="124"/>
                  <a:pt x="46" y="124"/>
                  <a:pt x="46" y="124"/>
                </a:cubicBezTo>
                <a:cubicBezTo>
                  <a:pt x="47" y="124"/>
                  <a:pt x="48" y="124"/>
                  <a:pt x="48" y="125"/>
                </a:cubicBezTo>
                <a:cubicBezTo>
                  <a:pt x="64" y="139"/>
                  <a:pt x="64" y="139"/>
                  <a:pt x="64" y="139"/>
                </a:cubicBezTo>
                <a:cubicBezTo>
                  <a:pt x="127" y="139"/>
                  <a:pt x="127" y="139"/>
                  <a:pt x="127" y="139"/>
                </a:cubicBezTo>
                <a:cubicBezTo>
                  <a:pt x="143" y="125"/>
                  <a:pt x="143" y="125"/>
                  <a:pt x="143" y="125"/>
                </a:cubicBezTo>
                <a:cubicBezTo>
                  <a:pt x="143" y="124"/>
                  <a:pt x="144" y="124"/>
                  <a:pt x="145" y="124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84"/>
                  <a:pt x="174" y="84"/>
                  <a:pt x="174" y="84"/>
                </a:cubicBezTo>
                <a:cubicBezTo>
                  <a:pt x="183" y="123"/>
                  <a:pt x="183" y="123"/>
                  <a:pt x="183" y="123"/>
                </a:cubicBezTo>
                <a:cubicBezTo>
                  <a:pt x="191" y="123"/>
                  <a:pt x="191" y="123"/>
                  <a:pt x="191" y="123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81" y="78"/>
                  <a:pt x="179" y="77"/>
                  <a:pt x="177" y="77"/>
                </a:cubicBezTo>
                <a:cubicBezTo>
                  <a:pt x="175" y="77"/>
                  <a:pt x="175" y="78"/>
                  <a:pt x="174" y="79"/>
                </a:cubicBezTo>
                <a:cubicBezTo>
                  <a:pt x="174" y="79"/>
                  <a:pt x="174" y="79"/>
                  <a:pt x="174" y="79"/>
                </a:cubicBezTo>
                <a:cubicBezTo>
                  <a:pt x="174" y="1"/>
                  <a:pt x="174" y="1"/>
                  <a:pt x="174" y="1"/>
                </a:cubicBezTo>
                <a:cubicBezTo>
                  <a:pt x="174" y="0"/>
                  <a:pt x="174" y="0"/>
                  <a:pt x="17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17" y="0"/>
                  <a:pt x="117" y="0"/>
                  <a:pt x="1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76"/>
                  <a:pt x="18" y="76"/>
                  <a:pt x="18" y="76"/>
                </a:cubicBezTo>
                <a:cubicBezTo>
                  <a:pt x="17" y="76"/>
                  <a:pt x="16" y="75"/>
                  <a:pt x="15" y="75"/>
                </a:cubicBezTo>
                <a:cubicBezTo>
                  <a:pt x="13" y="74"/>
                  <a:pt x="11" y="76"/>
                  <a:pt x="10" y="78"/>
                </a:cubicBezTo>
                <a:cubicBezTo>
                  <a:pt x="0" y="123"/>
                  <a:pt x="0" y="123"/>
                  <a:pt x="0" y="123"/>
                </a:cubicBezTo>
                <a:cubicBezTo>
                  <a:pt x="8" y="123"/>
                  <a:pt x="8" y="123"/>
                  <a:pt x="8" y="123"/>
                </a:cubicBezTo>
                <a:lnTo>
                  <a:pt x="18" y="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Freeform 197"/>
          <p:cNvSpPr/>
          <p:nvPr/>
        </p:nvSpPr>
        <p:spPr bwMode="auto">
          <a:xfrm>
            <a:off x="10603120" y="4873625"/>
            <a:ext cx="487299" cy="152400"/>
          </a:xfrm>
          <a:custGeom>
            <a:avLst/>
            <a:gdLst>
              <a:gd name="T0" fmla="*/ 191 w 192"/>
              <a:gd name="T1" fmla="*/ 1 h 60"/>
              <a:gd name="T2" fmla="*/ 188 w 192"/>
              <a:gd name="T3" fmla="*/ 3 h 60"/>
              <a:gd name="T4" fmla="*/ 147 w 192"/>
              <a:gd name="T5" fmla="*/ 3 h 60"/>
              <a:gd name="T6" fmla="*/ 131 w 192"/>
              <a:gd name="T7" fmla="*/ 17 h 60"/>
              <a:gd name="T8" fmla="*/ 128 w 192"/>
              <a:gd name="T9" fmla="*/ 18 h 60"/>
              <a:gd name="T10" fmla="*/ 63 w 192"/>
              <a:gd name="T11" fmla="*/ 18 h 60"/>
              <a:gd name="T12" fmla="*/ 60 w 192"/>
              <a:gd name="T13" fmla="*/ 17 h 60"/>
              <a:gd name="T14" fmla="*/ 44 w 192"/>
              <a:gd name="T15" fmla="*/ 3 h 60"/>
              <a:gd name="T16" fmla="*/ 3 w 192"/>
              <a:gd name="T17" fmla="*/ 3 h 60"/>
              <a:gd name="T18" fmla="*/ 0 w 192"/>
              <a:gd name="T19" fmla="*/ 1 h 60"/>
              <a:gd name="T20" fmla="*/ 0 w 192"/>
              <a:gd name="T21" fmla="*/ 0 h 60"/>
              <a:gd name="T22" fmla="*/ 7 w 192"/>
              <a:gd name="T23" fmla="*/ 57 h 60"/>
              <a:gd name="T24" fmla="*/ 11 w 192"/>
              <a:gd name="T25" fmla="*/ 60 h 60"/>
              <a:gd name="T26" fmla="*/ 180 w 192"/>
              <a:gd name="T27" fmla="*/ 60 h 60"/>
              <a:gd name="T28" fmla="*/ 184 w 192"/>
              <a:gd name="T29" fmla="*/ 57 h 60"/>
              <a:gd name="T30" fmla="*/ 192 w 192"/>
              <a:gd name="T31" fmla="*/ 0 h 60"/>
              <a:gd name="T32" fmla="*/ 191 w 192"/>
              <a:gd name="T33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2" h="60">
                <a:moveTo>
                  <a:pt x="191" y="1"/>
                </a:moveTo>
                <a:cubicBezTo>
                  <a:pt x="190" y="2"/>
                  <a:pt x="189" y="3"/>
                  <a:pt x="188" y="3"/>
                </a:cubicBezTo>
                <a:cubicBezTo>
                  <a:pt x="147" y="3"/>
                  <a:pt x="147" y="3"/>
                  <a:pt x="147" y="3"/>
                </a:cubicBezTo>
                <a:cubicBezTo>
                  <a:pt x="131" y="17"/>
                  <a:pt x="131" y="17"/>
                  <a:pt x="131" y="17"/>
                </a:cubicBezTo>
                <a:cubicBezTo>
                  <a:pt x="130" y="17"/>
                  <a:pt x="129" y="18"/>
                  <a:pt x="128" y="18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8"/>
                  <a:pt x="61" y="17"/>
                  <a:pt x="60" y="17"/>
                </a:cubicBezTo>
                <a:cubicBezTo>
                  <a:pt x="44" y="3"/>
                  <a:pt x="44" y="3"/>
                  <a:pt x="44" y="3"/>
                </a:cubicBezTo>
                <a:cubicBezTo>
                  <a:pt x="3" y="3"/>
                  <a:pt x="3" y="3"/>
                  <a:pt x="3" y="3"/>
                </a:cubicBezTo>
                <a:cubicBezTo>
                  <a:pt x="2" y="3"/>
                  <a:pt x="1" y="2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7" y="57"/>
                  <a:pt x="7" y="57"/>
                  <a:pt x="7" y="57"/>
                </a:cubicBezTo>
                <a:cubicBezTo>
                  <a:pt x="8" y="59"/>
                  <a:pt x="9" y="60"/>
                  <a:pt x="11" y="60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82" y="60"/>
                  <a:pt x="184" y="59"/>
                  <a:pt x="184" y="57"/>
                </a:cubicBezTo>
                <a:cubicBezTo>
                  <a:pt x="192" y="0"/>
                  <a:pt x="192" y="0"/>
                  <a:pt x="192" y="0"/>
                </a:cubicBezTo>
                <a:cubicBezTo>
                  <a:pt x="191" y="0"/>
                  <a:pt x="191" y="1"/>
                  <a:pt x="19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Freeform 198"/>
          <p:cNvSpPr/>
          <p:nvPr/>
        </p:nvSpPr>
        <p:spPr bwMode="auto">
          <a:xfrm>
            <a:off x="2296814" y="2709863"/>
            <a:ext cx="257142" cy="176213"/>
          </a:xfrm>
          <a:custGeom>
            <a:avLst/>
            <a:gdLst>
              <a:gd name="T0" fmla="*/ 7 w 101"/>
              <a:gd name="T1" fmla="*/ 38 h 69"/>
              <a:gd name="T2" fmla="*/ 1 w 101"/>
              <a:gd name="T3" fmla="*/ 38 h 69"/>
              <a:gd name="T4" fmla="*/ 1 w 101"/>
              <a:gd name="T5" fmla="*/ 44 h 69"/>
              <a:gd name="T6" fmla="*/ 26 w 101"/>
              <a:gd name="T7" fmla="*/ 68 h 69"/>
              <a:gd name="T8" fmla="*/ 29 w 101"/>
              <a:gd name="T9" fmla="*/ 69 h 69"/>
              <a:gd name="T10" fmla="*/ 31 w 101"/>
              <a:gd name="T11" fmla="*/ 68 h 69"/>
              <a:gd name="T12" fmla="*/ 99 w 101"/>
              <a:gd name="T13" fmla="*/ 7 h 69"/>
              <a:gd name="T14" fmla="*/ 99 w 101"/>
              <a:gd name="T15" fmla="*/ 2 h 69"/>
              <a:gd name="T16" fmla="*/ 94 w 101"/>
              <a:gd name="T17" fmla="*/ 1 h 69"/>
              <a:gd name="T18" fmla="*/ 29 w 101"/>
              <a:gd name="T19" fmla="*/ 60 h 69"/>
              <a:gd name="T20" fmla="*/ 7 w 101"/>
              <a:gd name="T21" fmla="*/ 3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" h="69">
                <a:moveTo>
                  <a:pt x="7" y="38"/>
                </a:moveTo>
                <a:cubicBezTo>
                  <a:pt x="5" y="36"/>
                  <a:pt x="3" y="36"/>
                  <a:pt x="1" y="38"/>
                </a:cubicBezTo>
                <a:cubicBezTo>
                  <a:pt x="0" y="40"/>
                  <a:pt x="0" y="42"/>
                  <a:pt x="1" y="44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9"/>
                  <a:pt x="28" y="69"/>
                  <a:pt x="29" y="69"/>
                </a:cubicBezTo>
                <a:cubicBezTo>
                  <a:pt x="30" y="69"/>
                  <a:pt x="31" y="69"/>
                  <a:pt x="31" y="68"/>
                </a:cubicBezTo>
                <a:cubicBezTo>
                  <a:pt x="99" y="7"/>
                  <a:pt x="99" y="7"/>
                  <a:pt x="99" y="7"/>
                </a:cubicBezTo>
                <a:cubicBezTo>
                  <a:pt x="101" y="6"/>
                  <a:pt x="101" y="3"/>
                  <a:pt x="99" y="2"/>
                </a:cubicBezTo>
                <a:cubicBezTo>
                  <a:pt x="98" y="0"/>
                  <a:pt x="95" y="0"/>
                  <a:pt x="94" y="1"/>
                </a:cubicBezTo>
                <a:cubicBezTo>
                  <a:pt x="29" y="60"/>
                  <a:pt x="29" y="60"/>
                  <a:pt x="29" y="60"/>
                </a:cubicBezTo>
                <a:lnTo>
                  <a:pt x="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Freeform 199"/>
          <p:cNvSpPr/>
          <p:nvPr/>
        </p:nvSpPr>
        <p:spPr bwMode="auto">
          <a:xfrm>
            <a:off x="2173005" y="2971800"/>
            <a:ext cx="474601" cy="63500"/>
          </a:xfrm>
          <a:custGeom>
            <a:avLst/>
            <a:gdLst>
              <a:gd name="T0" fmla="*/ 22 w 299"/>
              <a:gd name="T1" fmla="*/ 0 h 40"/>
              <a:gd name="T2" fmla="*/ 0 w 299"/>
              <a:gd name="T3" fmla="*/ 40 h 40"/>
              <a:gd name="T4" fmla="*/ 299 w 299"/>
              <a:gd name="T5" fmla="*/ 40 h 40"/>
              <a:gd name="T6" fmla="*/ 277 w 299"/>
              <a:gd name="T7" fmla="*/ 0 h 40"/>
              <a:gd name="T8" fmla="*/ 22 w 299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40">
                <a:moveTo>
                  <a:pt x="22" y="0"/>
                </a:moveTo>
                <a:lnTo>
                  <a:pt x="0" y="40"/>
                </a:lnTo>
                <a:lnTo>
                  <a:pt x="299" y="40"/>
                </a:lnTo>
                <a:lnTo>
                  <a:pt x="277" y="0"/>
                </a:lnTo>
                <a:lnTo>
                  <a:pt x="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Freeform 200"/>
          <p:cNvSpPr/>
          <p:nvPr/>
        </p:nvSpPr>
        <p:spPr bwMode="auto">
          <a:xfrm>
            <a:off x="2173005" y="3052763"/>
            <a:ext cx="474601" cy="63500"/>
          </a:xfrm>
          <a:custGeom>
            <a:avLst/>
            <a:gdLst>
              <a:gd name="T0" fmla="*/ 22 w 299"/>
              <a:gd name="T1" fmla="*/ 0 h 40"/>
              <a:gd name="T2" fmla="*/ 0 w 299"/>
              <a:gd name="T3" fmla="*/ 40 h 40"/>
              <a:gd name="T4" fmla="*/ 299 w 299"/>
              <a:gd name="T5" fmla="*/ 40 h 40"/>
              <a:gd name="T6" fmla="*/ 277 w 299"/>
              <a:gd name="T7" fmla="*/ 0 h 40"/>
              <a:gd name="T8" fmla="*/ 22 w 299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40">
                <a:moveTo>
                  <a:pt x="22" y="0"/>
                </a:moveTo>
                <a:lnTo>
                  <a:pt x="0" y="40"/>
                </a:lnTo>
                <a:lnTo>
                  <a:pt x="299" y="40"/>
                </a:lnTo>
                <a:lnTo>
                  <a:pt x="277" y="0"/>
                </a:lnTo>
                <a:lnTo>
                  <a:pt x="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Freeform 201"/>
          <p:cNvSpPr/>
          <p:nvPr/>
        </p:nvSpPr>
        <p:spPr bwMode="auto">
          <a:xfrm>
            <a:off x="2173005" y="3133725"/>
            <a:ext cx="474601" cy="63500"/>
          </a:xfrm>
          <a:custGeom>
            <a:avLst/>
            <a:gdLst>
              <a:gd name="T0" fmla="*/ 22 w 299"/>
              <a:gd name="T1" fmla="*/ 0 h 40"/>
              <a:gd name="T2" fmla="*/ 0 w 299"/>
              <a:gd name="T3" fmla="*/ 40 h 40"/>
              <a:gd name="T4" fmla="*/ 299 w 299"/>
              <a:gd name="T5" fmla="*/ 40 h 40"/>
              <a:gd name="T6" fmla="*/ 277 w 299"/>
              <a:gd name="T7" fmla="*/ 0 h 40"/>
              <a:gd name="T8" fmla="*/ 22 w 299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40">
                <a:moveTo>
                  <a:pt x="22" y="0"/>
                </a:moveTo>
                <a:lnTo>
                  <a:pt x="0" y="40"/>
                </a:lnTo>
                <a:lnTo>
                  <a:pt x="299" y="40"/>
                </a:lnTo>
                <a:lnTo>
                  <a:pt x="277" y="0"/>
                </a:lnTo>
                <a:lnTo>
                  <a:pt x="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Freeform 202"/>
          <p:cNvSpPr/>
          <p:nvPr/>
        </p:nvSpPr>
        <p:spPr bwMode="auto">
          <a:xfrm>
            <a:off x="2173005" y="2768600"/>
            <a:ext cx="474601" cy="185738"/>
          </a:xfrm>
          <a:custGeom>
            <a:avLst/>
            <a:gdLst>
              <a:gd name="T0" fmla="*/ 146 w 187"/>
              <a:gd name="T1" fmla="*/ 0 h 73"/>
              <a:gd name="T2" fmla="*/ 137 w 187"/>
              <a:gd name="T3" fmla="*/ 0 h 73"/>
              <a:gd name="T4" fmla="*/ 83 w 187"/>
              <a:gd name="T5" fmla="*/ 48 h 73"/>
              <a:gd name="T6" fmla="*/ 78 w 187"/>
              <a:gd name="T7" fmla="*/ 50 h 73"/>
              <a:gd name="T8" fmla="*/ 72 w 187"/>
              <a:gd name="T9" fmla="*/ 48 h 73"/>
              <a:gd name="T10" fmla="*/ 47 w 187"/>
              <a:gd name="T11" fmla="*/ 24 h 73"/>
              <a:gd name="T12" fmla="*/ 45 w 187"/>
              <a:gd name="T13" fmla="*/ 18 h 73"/>
              <a:gd name="T14" fmla="*/ 47 w 187"/>
              <a:gd name="T15" fmla="*/ 12 h 73"/>
              <a:gd name="T16" fmla="*/ 53 w 187"/>
              <a:gd name="T17" fmla="*/ 10 h 73"/>
              <a:gd name="T18" fmla="*/ 59 w 187"/>
              <a:gd name="T19" fmla="*/ 12 h 73"/>
              <a:gd name="T20" fmla="*/ 78 w 187"/>
              <a:gd name="T21" fmla="*/ 31 h 73"/>
              <a:gd name="T22" fmla="*/ 113 w 187"/>
              <a:gd name="T23" fmla="*/ 0 h 73"/>
              <a:gd name="T24" fmla="*/ 100 w 187"/>
              <a:gd name="T25" fmla="*/ 0 h 73"/>
              <a:gd name="T26" fmla="*/ 42 w 187"/>
              <a:gd name="T27" fmla="*/ 0 h 73"/>
              <a:gd name="T28" fmla="*/ 0 w 187"/>
              <a:gd name="T29" fmla="*/ 73 h 73"/>
              <a:gd name="T30" fmla="*/ 187 w 187"/>
              <a:gd name="T31" fmla="*/ 73 h 73"/>
              <a:gd name="T32" fmla="*/ 146 w 187"/>
              <a:gd name="T3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7" h="73">
                <a:moveTo>
                  <a:pt x="146" y="0"/>
                </a:moveTo>
                <a:cubicBezTo>
                  <a:pt x="137" y="0"/>
                  <a:pt x="137" y="0"/>
                  <a:pt x="137" y="0"/>
                </a:cubicBezTo>
                <a:cubicBezTo>
                  <a:pt x="83" y="48"/>
                  <a:pt x="83" y="48"/>
                  <a:pt x="83" y="48"/>
                </a:cubicBezTo>
                <a:cubicBezTo>
                  <a:pt x="82" y="50"/>
                  <a:pt x="80" y="50"/>
                  <a:pt x="78" y="50"/>
                </a:cubicBezTo>
                <a:cubicBezTo>
                  <a:pt x="76" y="50"/>
                  <a:pt x="74" y="50"/>
                  <a:pt x="72" y="48"/>
                </a:cubicBezTo>
                <a:cubicBezTo>
                  <a:pt x="47" y="24"/>
                  <a:pt x="47" y="24"/>
                  <a:pt x="47" y="24"/>
                </a:cubicBezTo>
                <a:cubicBezTo>
                  <a:pt x="46" y="22"/>
                  <a:pt x="45" y="20"/>
                  <a:pt x="45" y="18"/>
                </a:cubicBezTo>
                <a:cubicBezTo>
                  <a:pt x="45" y="16"/>
                  <a:pt x="46" y="14"/>
                  <a:pt x="47" y="12"/>
                </a:cubicBezTo>
                <a:cubicBezTo>
                  <a:pt x="49" y="11"/>
                  <a:pt x="51" y="10"/>
                  <a:pt x="53" y="10"/>
                </a:cubicBezTo>
                <a:cubicBezTo>
                  <a:pt x="55" y="10"/>
                  <a:pt x="57" y="11"/>
                  <a:pt x="59" y="12"/>
                </a:cubicBezTo>
                <a:cubicBezTo>
                  <a:pt x="78" y="31"/>
                  <a:pt x="78" y="31"/>
                  <a:pt x="78" y="31"/>
                </a:cubicBezTo>
                <a:cubicBezTo>
                  <a:pt x="113" y="0"/>
                  <a:pt x="113" y="0"/>
                  <a:pt x="11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73"/>
                  <a:pt x="0" y="73"/>
                  <a:pt x="0" y="73"/>
                </a:cubicBezTo>
                <a:cubicBezTo>
                  <a:pt x="187" y="73"/>
                  <a:pt x="187" y="73"/>
                  <a:pt x="187" y="73"/>
                </a:cubicBezTo>
                <a:lnTo>
                  <a:pt x="1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Freeform 203"/>
          <p:cNvSpPr/>
          <p:nvPr/>
        </p:nvSpPr>
        <p:spPr bwMode="auto">
          <a:xfrm>
            <a:off x="8499956" y="2747963"/>
            <a:ext cx="357141" cy="20638"/>
          </a:xfrm>
          <a:custGeom>
            <a:avLst/>
            <a:gdLst>
              <a:gd name="T0" fmla="*/ 4 w 141"/>
              <a:gd name="T1" fmla="*/ 8 h 8"/>
              <a:gd name="T2" fmla="*/ 137 w 141"/>
              <a:gd name="T3" fmla="*/ 8 h 8"/>
              <a:gd name="T4" fmla="*/ 141 w 141"/>
              <a:gd name="T5" fmla="*/ 4 h 8"/>
              <a:gd name="T6" fmla="*/ 137 w 141"/>
              <a:gd name="T7" fmla="*/ 0 h 8"/>
              <a:gd name="T8" fmla="*/ 4 w 141"/>
              <a:gd name="T9" fmla="*/ 0 h 8"/>
              <a:gd name="T10" fmla="*/ 0 w 141"/>
              <a:gd name="T11" fmla="*/ 4 h 8"/>
              <a:gd name="T12" fmla="*/ 4 w 141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8">
                <a:moveTo>
                  <a:pt x="4" y="8"/>
                </a:moveTo>
                <a:cubicBezTo>
                  <a:pt x="137" y="8"/>
                  <a:pt x="137" y="8"/>
                  <a:pt x="137" y="8"/>
                </a:cubicBezTo>
                <a:cubicBezTo>
                  <a:pt x="139" y="8"/>
                  <a:pt x="141" y="6"/>
                  <a:pt x="141" y="4"/>
                </a:cubicBezTo>
                <a:cubicBezTo>
                  <a:pt x="141" y="2"/>
                  <a:pt x="139" y="0"/>
                  <a:pt x="13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204"/>
          <p:cNvSpPr/>
          <p:nvPr/>
        </p:nvSpPr>
        <p:spPr bwMode="auto">
          <a:xfrm>
            <a:off x="8530115" y="2709863"/>
            <a:ext cx="296824" cy="20638"/>
          </a:xfrm>
          <a:custGeom>
            <a:avLst/>
            <a:gdLst>
              <a:gd name="T0" fmla="*/ 4 w 117"/>
              <a:gd name="T1" fmla="*/ 8 h 8"/>
              <a:gd name="T2" fmla="*/ 113 w 117"/>
              <a:gd name="T3" fmla="*/ 8 h 8"/>
              <a:gd name="T4" fmla="*/ 117 w 117"/>
              <a:gd name="T5" fmla="*/ 4 h 8"/>
              <a:gd name="T6" fmla="*/ 113 w 117"/>
              <a:gd name="T7" fmla="*/ 0 h 8"/>
              <a:gd name="T8" fmla="*/ 4 w 117"/>
              <a:gd name="T9" fmla="*/ 0 h 8"/>
              <a:gd name="T10" fmla="*/ 0 w 117"/>
              <a:gd name="T11" fmla="*/ 4 h 8"/>
              <a:gd name="T12" fmla="*/ 4 w 117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8">
                <a:moveTo>
                  <a:pt x="4" y="8"/>
                </a:moveTo>
                <a:cubicBezTo>
                  <a:pt x="113" y="8"/>
                  <a:pt x="113" y="8"/>
                  <a:pt x="113" y="8"/>
                </a:cubicBezTo>
                <a:cubicBezTo>
                  <a:pt x="115" y="8"/>
                  <a:pt x="117" y="6"/>
                  <a:pt x="117" y="4"/>
                </a:cubicBezTo>
                <a:cubicBezTo>
                  <a:pt x="117" y="2"/>
                  <a:pt x="115" y="0"/>
                  <a:pt x="1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206"/>
          <p:cNvSpPr>
            <a:spLocks noEditPoints="1"/>
          </p:cNvSpPr>
          <p:nvPr/>
        </p:nvSpPr>
        <p:spPr bwMode="auto">
          <a:xfrm>
            <a:off x="8768209" y="2886075"/>
            <a:ext cx="206348" cy="311150"/>
          </a:xfrm>
          <a:custGeom>
            <a:avLst/>
            <a:gdLst>
              <a:gd name="T0" fmla="*/ 41 w 81"/>
              <a:gd name="T1" fmla="*/ 42 h 123"/>
              <a:gd name="T2" fmla="*/ 22 w 81"/>
              <a:gd name="T3" fmla="*/ 46 h 123"/>
              <a:gd name="T4" fmla="*/ 22 w 81"/>
              <a:gd name="T5" fmla="*/ 27 h 123"/>
              <a:gd name="T6" fmla="*/ 40 w 81"/>
              <a:gd name="T7" fmla="*/ 8 h 123"/>
              <a:gd name="T8" fmla="*/ 42 w 81"/>
              <a:gd name="T9" fmla="*/ 8 h 123"/>
              <a:gd name="T10" fmla="*/ 60 w 81"/>
              <a:gd name="T11" fmla="*/ 27 h 123"/>
              <a:gd name="T12" fmla="*/ 64 w 81"/>
              <a:gd name="T13" fmla="*/ 31 h 123"/>
              <a:gd name="T14" fmla="*/ 68 w 81"/>
              <a:gd name="T15" fmla="*/ 27 h 123"/>
              <a:gd name="T16" fmla="*/ 42 w 81"/>
              <a:gd name="T17" fmla="*/ 0 h 123"/>
              <a:gd name="T18" fmla="*/ 40 w 81"/>
              <a:gd name="T19" fmla="*/ 0 h 123"/>
              <a:gd name="T20" fmla="*/ 14 w 81"/>
              <a:gd name="T21" fmla="*/ 27 h 123"/>
              <a:gd name="T22" fmla="*/ 14 w 81"/>
              <a:gd name="T23" fmla="*/ 52 h 123"/>
              <a:gd name="T24" fmla="*/ 14 w 81"/>
              <a:gd name="T25" fmla="*/ 52 h 123"/>
              <a:gd name="T26" fmla="*/ 0 w 81"/>
              <a:gd name="T27" fmla="*/ 82 h 123"/>
              <a:gd name="T28" fmla="*/ 41 w 81"/>
              <a:gd name="T29" fmla="*/ 123 h 123"/>
              <a:gd name="T30" fmla="*/ 81 w 81"/>
              <a:gd name="T31" fmla="*/ 82 h 123"/>
              <a:gd name="T32" fmla="*/ 41 w 81"/>
              <a:gd name="T33" fmla="*/ 42 h 123"/>
              <a:gd name="T34" fmla="*/ 45 w 81"/>
              <a:gd name="T35" fmla="*/ 88 h 123"/>
              <a:gd name="T36" fmla="*/ 45 w 81"/>
              <a:gd name="T37" fmla="*/ 105 h 123"/>
              <a:gd name="T38" fmla="*/ 37 w 81"/>
              <a:gd name="T39" fmla="*/ 105 h 123"/>
              <a:gd name="T40" fmla="*/ 37 w 81"/>
              <a:gd name="T41" fmla="*/ 88 h 123"/>
              <a:gd name="T42" fmla="*/ 29 w 81"/>
              <a:gd name="T43" fmla="*/ 78 h 123"/>
              <a:gd name="T44" fmla="*/ 41 w 81"/>
              <a:gd name="T45" fmla="*/ 66 h 123"/>
              <a:gd name="T46" fmla="*/ 52 w 81"/>
              <a:gd name="T47" fmla="*/ 78 h 123"/>
              <a:gd name="T48" fmla="*/ 45 w 81"/>
              <a:gd name="T49" fmla="*/ 8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1" h="123">
                <a:moveTo>
                  <a:pt x="41" y="42"/>
                </a:moveTo>
                <a:cubicBezTo>
                  <a:pt x="34" y="42"/>
                  <a:pt x="27" y="43"/>
                  <a:pt x="22" y="46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17"/>
                  <a:pt x="30" y="8"/>
                  <a:pt x="40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52" y="8"/>
                  <a:pt x="60" y="17"/>
                  <a:pt x="60" y="27"/>
                </a:cubicBezTo>
                <a:cubicBezTo>
                  <a:pt x="60" y="30"/>
                  <a:pt x="61" y="31"/>
                  <a:pt x="64" y="31"/>
                </a:cubicBezTo>
                <a:cubicBezTo>
                  <a:pt x="66" y="31"/>
                  <a:pt x="68" y="30"/>
                  <a:pt x="68" y="27"/>
                </a:cubicBezTo>
                <a:cubicBezTo>
                  <a:pt x="68" y="12"/>
                  <a:pt x="56" y="0"/>
                  <a:pt x="4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5" y="0"/>
                  <a:pt x="14" y="12"/>
                  <a:pt x="14" y="27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6" y="59"/>
                  <a:pt x="0" y="70"/>
                  <a:pt x="0" y="82"/>
                </a:cubicBezTo>
                <a:cubicBezTo>
                  <a:pt x="0" y="105"/>
                  <a:pt x="18" y="123"/>
                  <a:pt x="41" y="123"/>
                </a:cubicBezTo>
                <a:cubicBezTo>
                  <a:pt x="63" y="123"/>
                  <a:pt x="81" y="105"/>
                  <a:pt x="81" y="82"/>
                </a:cubicBezTo>
                <a:cubicBezTo>
                  <a:pt x="81" y="60"/>
                  <a:pt x="63" y="42"/>
                  <a:pt x="41" y="42"/>
                </a:cubicBezTo>
                <a:close/>
                <a:moveTo>
                  <a:pt x="45" y="88"/>
                </a:moveTo>
                <a:cubicBezTo>
                  <a:pt x="45" y="105"/>
                  <a:pt x="45" y="105"/>
                  <a:pt x="45" y="105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37" y="88"/>
                  <a:pt x="37" y="88"/>
                  <a:pt x="37" y="88"/>
                </a:cubicBezTo>
                <a:cubicBezTo>
                  <a:pt x="33" y="87"/>
                  <a:pt x="29" y="83"/>
                  <a:pt x="29" y="78"/>
                </a:cubicBezTo>
                <a:cubicBezTo>
                  <a:pt x="29" y="71"/>
                  <a:pt x="34" y="66"/>
                  <a:pt x="41" y="66"/>
                </a:cubicBezTo>
                <a:cubicBezTo>
                  <a:pt x="47" y="66"/>
                  <a:pt x="52" y="71"/>
                  <a:pt x="52" y="78"/>
                </a:cubicBezTo>
                <a:cubicBezTo>
                  <a:pt x="52" y="83"/>
                  <a:pt x="49" y="87"/>
                  <a:pt x="45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207"/>
          <p:cNvSpPr>
            <a:spLocks noEditPoints="1"/>
          </p:cNvSpPr>
          <p:nvPr/>
        </p:nvSpPr>
        <p:spPr bwMode="auto">
          <a:xfrm>
            <a:off x="8495195" y="2790825"/>
            <a:ext cx="379363" cy="260350"/>
          </a:xfrm>
          <a:custGeom>
            <a:avLst/>
            <a:gdLst>
              <a:gd name="T0" fmla="*/ 114 w 150"/>
              <a:gd name="T1" fmla="*/ 64 h 102"/>
              <a:gd name="T2" fmla="*/ 148 w 150"/>
              <a:gd name="T3" fmla="*/ 29 h 102"/>
              <a:gd name="T4" fmla="*/ 150 w 150"/>
              <a:gd name="T5" fmla="*/ 29 h 102"/>
              <a:gd name="T6" fmla="*/ 150 w 150"/>
              <a:gd name="T7" fmla="*/ 0 h 102"/>
              <a:gd name="T8" fmla="*/ 0 w 150"/>
              <a:gd name="T9" fmla="*/ 0 h 102"/>
              <a:gd name="T10" fmla="*/ 0 w 150"/>
              <a:gd name="T11" fmla="*/ 102 h 102"/>
              <a:gd name="T12" fmla="*/ 103 w 150"/>
              <a:gd name="T13" fmla="*/ 102 h 102"/>
              <a:gd name="T14" fmla="*/ 114 w 150"/>
              <a:gd name="T15" fmla="*/ 86 h 102"/>
              <a:gd name="T16" fmla="*/ 114 w 150"/>
              <a:gd name="T17" fmla="*/ 64 h 102"/>
              <a:gd name="T18" fmla="*/ 21 w 150"/>
              <a:gd name="T19" fmla="*/ 58 h 102"/>
              <a:gd name="T20" fmla="*/ 15 w 150"/>
              <a:gd name="T21" fmla="*/ 51 h 102"/>
              <a:gd name="T22" fmla="*/ 21 w 150"/>
              <a:gd name="T23" fmla="*/ 45 h 102"/>
              <a:gd name="T24" fmla="*/ 28 w 150"/>
              <a:gd name="T25" fmla="*/ 51 h 102"/>
              <a:gd name="T26" fmla="*/ 21 w 150"/>
              <a:gd name="T27" fmla="*/ 58 h 102"/>
              <a:gd name="T28" fmla="*/ 75 w 150"/>
              <a:gd name="T29" fmla="*/ 94 h 102"/>
              <a:gd name="T30" fmla="*/ 38 w 150"/>
              <a:gd name="T31" fmla="*/ 51 h 102"/>
              <a:gd name="T32" fmla="*/ 75 w 150"/>
              <a:gd name="T33" fmla="*/ 8 h 102"/>
              <a:gd name="T34" fmla="*/ 112 w 150"/>
              <a:gd name="T35" fmla="*/ 51 h 102"/>
              <a:gd name="T36" fmla="*/ 75 w 150"/>
              <a:gd name="T37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102">
                <a:moveTo>
                  <a:pt x="114" y="64"/>
                </a:moveTo>
                <a:cubicBezTo>
                  <a:pt x="114" y="45"/>
                  <a:pt x="129" y="29"/>
                  <a:pt x="148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0"/>
                  <a:pt x="150" y="0"/>
                  <a:pt x="1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6" y="96"/>
                  <a:pt x="109" y="91"/>
                  <a:pt x="114" y="86"/>
                </a:cubicBezTo>
                <a:lnTo>
                  <a:pt x="114" y="64"/>
                </a:lnTo>
                <a:close/>
                <a:moveTo>
                  <a:pt x="21" y="58"/>
                </a:moveTo>
                <a:cubicBezTo>
                  <a:pt x="17" y="58"/>
                  <a:pt x="15" y="55"/>
                  <a:pt x="15" y="51"/>
                </a:cubicBezTo>
                <a:cubicBezTo>
                  <a:pt x="15" y="48"/>
                  <a:pt x="17" y="45"/>
                  <a:pt x="21" y="45"/>
                </a:cubicBezTo>
                <a:cubicBezTo>
                  <a:pt x="25" y="45"/>
                  <a:pt x="28" y="48"/>
                  <a:pt x="28" y="51"/>
                </a:cubicBezTo>
                <a:cubicBezTo>
                  <a:pt x="28" y="55"/>
                  <a:pt x="25" y="58"/>
                  <a:pt x="21" y="58"/>
                </a:cubicBezTo>
                <a:close/>
                <a:moveTo>
                  <a:pt x="75" y="94"/>
                </a:moveTo>
                <a:cubicBezTo>
                  <a:pt x="55" y="94"/>
                  <a:pt x="38" y="75"/>
                  <a:pt x="38" y="51"/>
                </a:cubicBezTo>
                <a:cubicBezTo>
                  <a:pt x="38" y="28"/>
                  <a:pt x="55" y="8"/>
                  <a:pt x="75" y="8"/>
                </a:cubicBezTo>
                <a:cubicBezTo>
                  <a:pt x="95" y="8"/>
                  <a:pt x="112" y="28"/>
                  <a:pt x="112" y="51"/>
                </a:cubicBezTo>
                <a:cubicBezTo>
                  <a:pt x="112" y="75"/>
                  <a:pt x="95" y="94"/>
                  <a:pt x="75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8"/>
          <p:cNvSpPr>
            <a:spLocks noEditPoints="1"/>
          </p:cNvSpPr>
          <p:nvPr/>
        </p:nvSpPr>
        <p:spPr bwMode="auto">
          <a:xfrm>
            <a:off x="8611067" y="2835275"/>
            <a:ext cx="147618" cy="174625"/>
          </a:xfrm>
          <a:custGeom>
            <a:avLst/>
            <a:gdLst>
              <a:gd name="T0" fmla="*/ 29 w 58"/>
              <a:gd name="T1" fmla="*/ 0 h 69"/>
              <a:gd name="T2" fmla="*/ 0 w 58"/>
              <a:gd name="T3" fmla="*/ 34 h 69"/>
              <a:gd name="T4" fmla="*/ 29 w 58"/>
              <a:gd name="T5" fmla="*/ 69 h 69"/>
              <a:gd name="T6" fmla="*/ 58 w 58"/>
              <a:gd name="T7" fmla="*/ 34 h 69"/>
              <a:gd name="T8" fmla="*/ 29 w 58"/>
              <a:gd name="T9" fmla="*/ 0 h 69"/>
              <a:gd name="T10" fmla="*/ 31 w 58"/>
              <a:gd name="T11" fmla="*/ 56 h 69"/>
              <a:gd name="T12" fmla="*/ 31 w 58"/>
              <a:gd name="T13" fmla="*/ 63 h 69"/>
              <a:gd name="T14" fmla="*/ 26 w 58"/>
              <a:gd name="T15" fmla="*/ 63 h 69"/>
              <a:gd name="T16" fmla="*/ 26 w 58"/>
              <a:gd name="T17" fmla="*/ 56 h 69"/>
              <a:gd name="T18" fmla="*/ 16 w 58"/>
              <a:gd name="T19" fmla="*/ 53 h 69"/>
              <a:gd name="T20" fmla="*/ 17 w 58"/>
              <a:gd name="T21" fmla="*/ 48 h 69"/>
              <a:gd name="T22" fmla="*/ 28 w 58"/>
              <a:gd name="T23" fmla="*/ 51 h 69"/>
              <a:gd name="T24" fmla="*/ 36 w 58"/>
              <a:gd name="T25" fmla="*/ 44 h 69"/>
              <a:gd name="T26" fmla="*/ 28 w 58"/>
              <a:gd name="T27" fmla="*/ 36 h 69"/>
              <a:gd name="T28" fmla="*/ 16 w 58"/>
              <a:gd name="T29" fmla="*/ 24 h 69"/>
              <a:gd name="T30" fmla="*/ 27 w 58"/>
              <a:gd name="T31" fmla="*/ 12 h 69"/>
              <a:gd name="T32" fmla="*/ 27 w 58"/>
              <a:gd name="T33" fmla="*/ 5 h 69"/>
              <a:gd name="T34" fmla="*/ 31 w 58"/>
              <a:gd name="T35" fmla="*/ 5 h 69"/>
              <a:gd name="T36" fmla="*/ 31 w 58"/>
              <a:gd name="T37" fmla="*/ 12 h 69"/>
              <a:gd name="T38" fmla="*/ 41 w 58"/>
              <a:gd name="T39" fmla="*/ 14 h 69"/>
              <a:gd name="T40" fmla="*/ 39 w 58"/>
              <a:gd name="T41" fmla="*/ 19 h 69"/>
              <a:gd name="T42" fmla="*/ 30 w 58"/>
              <a:gd name="T43" fmla="*/ 17 h 69"/>
              <a:gd name="T44" fmla="*/ 22 w 58"/>
              <a:gd name="T45" fmla="*/ 23 h 69"/>
              <a:gd name="T46" fmla="*/ 31 w 58"/>
              <a:gd name="T47" fmla="*/ 31 h 69"/>
              <a:gd name="T48" fmla="*/ 42 w 58"/>
              <a:gd name="T49" fmla="*/ 44 h 69"/>
              <a:gd name="T50" fmla="*/ 31 w 58"/>
              <a:gd name="T51" fmla="*/ 5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" h="69">
                <a:moveTo>
                  <a:pt x="29" y="0"/>
                </a:moveTo>
                <a:cubicBezTo>
                  <a:pt x="13" y="0"/>
                  <a:pt x="0" y="15"/>
                  <a:pt x="0" y="34"/>
                </a:cubicBezTo>
                <a:cubicBezTo>
                  <a:pt x="0" y="53"/>
                  <a:pt x="13" y="69"/>
                  <a:pt x="29" y="69"/>
                </a:cubicBezTo>
                <a:cubicBezTo>
                  <a:pt x="45" y="69"/>
                  <a:pt x="58" y="53"/>
                  <a:pt x="58" y="34"/>
                </a:cubicBezTo>
                <a:cubicBezTo>
                  <a:pt x="58" y="15"/>
                  <a:pt x="45" y="0"/>
                  <a:pt x="29" y="0"/>
                </a:cubicBezTo>
                <a:close/>
                <a:moveTo>
                  <a:pt x="31" y="56"/>
                </a:moveTo>
                <a:cubicBezTo>
                  <a:pt x="31" y="63"/>
                  <a:pt x="31" y="63"/>
                  <a:pt x="31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56"/>
                  <a:pt x="26" y="56"/>
                  <a:pt x="26" y="56"/>
                </a:cubicBezTo>
                <a:cubicBezTo>
                  <a:pt x="22" y="56"/>
                  <a:pt x="18" y="55"/>
                  <a:pt x="16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20" y="50"/>
                  <a:pt x="24" y="51"/>
                  <a:pt x="28" y="51"/>
                </a:cubicBezTo>
                <a:cubicBezTo>
                  <a:pt x="33" y="51"/>
                  <a:pt x="36" y="48"/>
                  <a:pt x="36" y="44"/>
                </a:cubicBezTo>
                <a:cubicBezTo>
                  <a:pt x="36" y="40"/>
                  <a:pt x="33" y="38"/>
                  <a:pt x="28" y="36"/>
                </a:cubicBezTo>
                <a:cubicBezTo>
                  <a:pt x="21" y="33"/>
                  <a:pt x="16" y="30"/>
                  <a:pt x="16" y="24"/>
                </a:cubicBezTo>
                <a:cubicBezTo>
                  <a:pt x="16" y="18"/>
                  <a:pt x="20" y="13"/>
                  <a:pt x="27" y="12"/>
                </a:cubicBezTo>
                <a:cubicBezTo>
                  <a:pt x="27" y="5"/>
                  <a:pt x="27" y="5"/>
                  <a:pt x="27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12"/>
                  <a:pt x="31" y="12"/>
                  <a:pt x="31" y="12"/>
                </a:cubicBezTo>
                <a:cubicBezTo>
                  <a:pt x="36" y="12"/>
                  <a:pt x="39" y="13"/>
                  <a:pt x="41" y="14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18"/>
                  <a:pt x="34" y="17"/>
                  <a:pt x="30" y="17"/>
                </a:cubicBezTo>
                <a:cubicBezTo>
                  <a:pt x="24" y="17"/>
                  <a:pt x="22" y="20"/>
                  <a:pt x="22" y="23"/>
                </a:cubicBezTo>
                <a:cubicBezTo>
                  <a:pt x="22" y="26"/>
                  <a:pt x="25" y="28"/>
                  <a:pt x="31" y="31"/>
                </a:cubicBezTo>
                <a:cubicBezTo>
                  <a:pt x="38" y="34"/>
                  <a:pt x="42" y="38"/>
                  <a:pt x="42" y="44"/>
                </a:cubicBezTo>
                <a:cubicBezTo>
                  <a:pt x="42" y="49"/>
                  <a:pt x="38" y="55"/>
                  <a:pt x="31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09"/>
          <p:cNvSpPr/>
          <p:nvPr/>
        </p:nvSpPr>
        <p:spPr bwMode="auto">
          <a:xfrm>
            <a:off x="7444407" y="2747963"/>
            <a:ext cx="357141" cy="20638"/>
          </a:xfrm>
          <a:custGeom>
            <a:avLst/>
            <a:gdLst>
              <a:gd name="T0" fmla="*/ 4 w 141"/>
              <a:gd name="T1" fmla="*/ 8 h 8"/>
              <a:gd name="T2" fmla="*/ 137 w 141"/>
              <a:gd name="T3" fmla="*/ 8 h 8"/>
              <a:gd name="T4" fmla="*/ 141 w 141"/>
              <a:gd name="T5" fmla="*/ 4 h 8"/>
              <a:gd name="T6" fmla="*/ 137 w 141"/>
              <a:gd name="T7" fmla="*/ 0 h 8"/>
              <a:gd name="T8" fmla="*/ 4 w 141"/>
              <a:gd name="T9" fmla="*/ 0 h 8"/>
              <a:gd name="T10" fmla="*/ 0 w 141"/>
              <a:gd name="T11" fmla="*/ 4 h 8"/>
              <a:gd name="T12" fmla="*/ 4 w 141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8">
                <a:moveTo>
                  <a:pt x="4" y="8"/>
                </a:moveTo>
                <a:cubicBezTo>
                  <a:pt x="137" y="8"/>
                  <a:pt x="137" y="8"/>
                  <a:pt x="137" y="8"/>
                </a:cubicBezTo>
                <a:cubicBezTo>
                  <a:pt x="139" y="8"/>
                  <a:pt x="141" y="6"/>
                  <a:pt x="141" y="4"/>
                </a:cubicBezTo>
                <a:cubicBezTo>
                  <a:pt x="141" y="2"/>
                  <a:pt x="139" y="0"/>
                  <a:pt x="13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10"/>
          <p:cNvSpPr/>
          <p:nvPr/>
        </p:nvSpPr>
        <p:spPr bwMode="auto">
          <a:xfrm>
            <a:off x="7474565" y="2709863"/>
            <a:ext cx="296824" cy="20638"/>
          </a:xfrm>
          <a:custGeom>
            <a:avLst/>
            <a:gdLst>
              <a:gd name="T0" fmla="*/ 4 w 117"/>
              <a:gd name="T1" fmla="*/ 8 h 8"/>
              <a:gd name="T2" fmla="*/ 113 w 117"/>
              <a:gd name="T3" fmla="*/ 8 h 8"/>
              <a:gd name="T4" fmla="*/ 117 w 117"/>
              <a:gd name="T5" fmla="*/ 4 h 8"/>
              <a:gd name="T6" fmla="*/ 113 w 117"/>
              <a:gd name="T7" fmla="*/ 0 h 8"/>
              <a:gd name="T8" fmla="*/ 4 w 117"/>
              <a:gd name="T9" fmla="*/ 0 h 8"/>
              <a:gd name="T10" fmla="*/ 0 w 117"/>
              <a:gd name="T11" fmla="*/ 4 h 8"/>
              <a:gd name="T12" fmla="*/ 4 w 117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8">
                <a:moveTo>
                  <a:pt x="4" y="8"/>
                </a:moveTo>
                <a:cubicBezTo>
                  <a:pt x="113" y="8"/>
                  <a:pt x="113" y="8"/>
                  <a:pt x="113" y="8"/>
                </a:cubicBezTo>
                <a:cubicBezTo>
                  <a:pt x="115" y="8"/>
                  <a:pt x="117" y="6"/>
                  <a:pt x="117" y="4"/>
                </a:cubicBezTo>
                <a:cubicBezTo>
                  <a:pt x="117" y="2"/>
                  <a:pt x="115" y="0"/>
                  <a:pt x="1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11"/>
          <p:cNvSpPr>
            <a:spLocks noEditPoints="1"/>
          </p:cNvSpPr>
          <p:nvPr/>
        </p:nvSpPr>
        <p:spPr bwMode="auto">
          <a:xfrm>
            <a:off x="7712659" y="2886075"/>
            <a:ext cx="206348" cy="311150"/>
          </a:xfrm>
          <a:custGeom>
            <a:avLst/>
            <a:gdLst>
              <a:gd name="T0" fmla="*/ 68 w 81"/>
              <a:gd name="T1" fmla="*/ 52 h 123"/>
              <a:gd name="T2" fmla="*/ 68 w 81"/>
              <a:gd name="T3" fmla="*/ 29 h 123"/>
              <a:gd name="T4" fmla="*/ 42 w 81"/>
              <a:gd name="T5" fmla="*/ 0 h 123"/>
              <a:gd name="T6" fmla="*/ 40 w 81"/>
              <a:gd name="T7" fmla="*/ 0 h 123"/>
              <a:gd name="T8" fmla="*/ 14 w 81"/>
              <a:gd name="T9" fmla="*/ 29 h 123"/>
              <a:gd name="T10" fmla="*/ 14 w 81"/>
              <a:gd name="T11" fmla="*/ 52 h 123"/>
              <a:gd name="T12" fmla="*/ 0 w 81"/>
              <a:gd name="T13" fmla="*/ 82 h 123"/>
              <a:gd name="T14" fmla="*/ 41 w 81"/>
              <a:gd name="T15" fmla="*/ 123 h 123"/>
              <a:gd name="T16" fmla="*/ 81 w 81"/>
              <a:gd name="T17" fmla="*/ 82 h 123"/>
              <a:gd name="T18" fmla="*/ 68 w 81"/>
              <a:gd name="T19" fmla="*/ 52 h 123"/>
              <a:gd name="T20" fmla="*/ 45 w 81"/>
              <a:gd name="T21" fmla="*/ 88 h 123"/>
              <a:gd name="T22" fmla="*/ 45 w 81"/>
              <a:gd name="T23" fmla="*/ 105 h 123"/>
              <a:gd name="T24" fmla="*/ 37 w 81"/>
              <a:gd name="T25" fmla="*/ 105 h 123"/>
              <a:gd name="T26" fmla="*/ 37 w 81"/>
              <a:gd name="T27" fmla="*/ 88 h 123"/>
              <a:gd name="T28" fmla="*/ 29 w 81"/>
              <a:gd name="T29" fmla="*/ 78 h 123"/>
              <a:gd name="T30" fmla="*/ 41 w 81"/>
              <a:gd name="T31" fmla="*/ 66 h 123"/>
              <a:gd name="T32" fmla="*/ 52 w 81"/>
              <a:gd name="T33" fmla="*/ 78 h 123"/>
              <a:gd name="T34" fmla="*/ 45 w 81"/>
              <a:gd name="T35" fmla="*/ 88 h 123"/>
              <a:gd name="T36" fmla="*/ 60 w 81"/>
              <a:gd name="T37" fmla="*/ 46 h 123"/>
              <a:gd name="T38" fmla="*/ 41 w 81"/>
              <a:gd name="T39" fmla="*/ 42 h 123"/>
              <a:gd name="T40" fmla="*/ 22 w 81"/>
              <a:gd name="T41" fmla="*/ 46 h 123"/>
              <a:gd name="T42" fmla="*/ 22 w 81"/>
              <a:gd name="T43" fmla="*/ 29 h 123"/>
              <a:gd name="T44" fmla="*/ 40 w 81"/>
              <a:gd name="T45" fmla="*/ 8 h 123"/>
              <a:gd name="T46" fmla="*/ 42 w 81"/>
              <a:gd name="T47" fmla="*/ 8 h 123"/>
              <a:gd name="T48" fmla="*/ 60 w 81"/>
              <a:gd name="T49" fmla="*/ 29 h 123"/>
              <a:gd name="T50" fmla="*/ 60 w 81"/>
              <a:gd name="T51" fmla="*/ 4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" h="123">
                <a:moveTo>
                  <a:pt x="68" y="52"/>
                </a:moveTo>
                <a:cubicBezTo>
                  <a:pt x="68" y="29"/>
                  <a:pt x="68" y="29"/>
                  <a:pt x="68" y="29"/>
                </a:cubicBezTo>
                <a:cubicBezTo>
                  <a:pt x="68" y="13"/>
                  <a:pt x="56" y="0"/>
                  <a:pt x="4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5" y="0"/>
                  <a:pt x="14" y="13"/>
                  <a:pt x="14" y="29"/>
                </a:cubicBezTo>
                <a:cubicBezTo>
                  <a:pt x="14" y="52"/>
                  <a:pt x="14" y="52"/>
                  <a:pt x="14" y="52"/>
                </a:cubicBezTo>
                <a:cubicBezTo>
                  <a:pt x="6" y="60"/>
                  <a:pt x="0" y="70"/>
                  <a:pt x="0" y="82"/>
                </a:cubicBezTo>
                <a:cubicBezTo>
                  <a:pt x="0" y="105"/>
                  <a:pt x="18" y="123"/>
                  <a:pt x="41" y="123"/>
                </a:cubicBezTo>
                <a:cubicBezTo>
                  <a:pt x="63" y="123"/>
                  <a:pt x="81" y="105"/>
                  <a:pt x="81" y="82"/>
                </a:cubicBezTo>
                <a:cubicBezTo>
                  <a:pt x="81" y="70"/>
                  <a:pt x="76" y="60"/>
                  <a:pt x="68" y="52"/>
                </a:cubicBezTo>
                <a:close/>
                <a:moveTo>
                  <a:pt x="45" y="88"/>
                </a:moveTo>
                <a:cubicBezTo>
                  <a:pt x="45" y="105"/>
                  <a:pt x="45" y="105"/>
                  <a:pt x="45" y="105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37" y="88"/>
                  <a:pt x="37" y="88"/>
                  <a:pt x="37" y="88"/>
                </a:cubicBezTo>
                <a:cubicBezTo>
                  <a:pt x="33" y="87"/>
                  <a:pt x="29" y="83"/>
                  <a:pt x="29" y="78"/>
                </a:cubicBezTo>
                <a:cubicBezTo>
                  <a:pt x="29" y="71"/>
                  <a:pt x="34" y="66"/>
                  <a:pt x="41" y="66"/>
                </a:cubicBezTo>
                <a:cubicBezTo>
                  <a:pt x="47" y="66"/>
                  <a:pt x="52" y="71"/>
                  <a:pt x="52" y="78"/>
                </a:cubicBezTo>
                <a:cubicBezTo>
                  <a:pt x="52" y="83"/>
                  <a:pt x="49" y="87"/>
                  <a:pt x="45" y="88"/>
                </a:cubicBezTo>
                <a:close/>
                <a:moveTo>
                  <a:pt x="60" y="46"/>
                </a:moveTo>
                <a:cubicBezTo>
                  <a:pt x="54" y="43"/>
                  <a:pt x="48" y="42"/>
                  <a:pt x="41" y="42"/>
                </a:cubicBezTo>
                <a:cubicBezTo>
                  <a:pt x="34" y="42"/>
                  <a:pt x="27" y="43"/>
                  <a:pt x="22" y="46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17"/>
                  <a:pt x="30" y="8"/>
                  <a:pt x="40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52" y="8"/>
                  <a:pt x="60" y="17"/>
                  <a:pt x="60" y="29"/>
                </a:cubicBezTo>
                <a:lnTo>
                  <a:pt x="60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12"/>
          <p:cNvSpPr>
            <a:spLocks noEditPoints="1"/>
          </p:cNvSpPr>
          <p:nvPr/>
        </p:nvSpPr>
        <p:spPr bwMode="auto">
          <a:xfrm>
            <a:off x="7555517" y="2835275"/>
            <a:ext cx="147618" cy="174625"/>
          </a:xfrm>
          <a:custGeom>
            <a:avLst/>
            <a:gdLst>
              <a:gd name="T0" fmla="*/ 29 w 58"/>
              <a:gd name="T1" fmla="*/ 0 h 69"/>
              <a:gd name="T2" fmla="*/ 0 w 58"/>
              <a:gd name="T3" fmla="*/ 34 h 69"/>
              <a:gd name="T4" fmla="*/ 29 w 58"/>
              <a:gd name="T5" fmla="*/ 69 h 69"/>
              <a:gd name="T6" fmla="*/ 58 w 58"/>
              <a:gd name="T7" fmla="*/ 34 h 69"/>
              <a:gd name="T8" fmla="*/ 29 w 58"/>
              <a:gd name="T9" fmla="*/ 0 h 69"/>
              <a:gd name="T10" fmla="*/ 31 w 58"/>
              <a:gd name="T11" fmla="*/ 56 h 69"/>
              <a:gd name="T12" fmla="*/ 31 w 58"/>
              <a:gd name="T13" fmla="*/ 63 h 69"/>
              <a:gd name="T14" fmla="*/ 26 w 58"/>
              <a:gd name="T15" fmla="*/ 63 h 69"/>
              <a:gd name="T16" fmla="*/ 26 w 58"/>
              <a:gd name="T17" fmla="*/ 56 h 69"/>
              <a:gd name="T18" fmla="*/ 16 w 58"/>
              <a:gd name="T19" fmla="*/ 53 h 69"/>
              <a:gd name="T20" fmla="*/ 17 w 58"/>
              <a:gd name="T21" fmla="*/ 48 h 69"/>
              <a:gd name="T22" fmla="*/ 28 w 58"/>
              <a:gd name="T23" fmla="*/ 51 h 69"/>
              <a:gd name="T24" fmla="*/ 36 w 58"/>
              <a:gd name="T25" fmla="*/ 44 h 69"/>
              <a:gd name="T26" fmla="*/ 28 w 58"/>
              <a:gd name="T27" fmla="*/ 36 h 69"/>
              <a:gd name="T28" fmla="*/ 16 w 58"/>
              <a:gd name="T29" fmla="*/ 24 h 69"/>
              <a:gd name="T30" fmla="*/ 27 w 58"/>
              <a:gd name="T31" fmla="*/ 12 h 69"/>
              <a:gd name="T32" fmla="*/ 27 w 58"/>
              <a:gd name="T33" fmla="*/ 5 h 69"/>
              <a:gd name="T34" fmla="*/ 31 w 58"/>
              <a:gd name="T35" fmla="*/ 5 h 69"/>
              <a:gd name="T36" fmla="*/ 31 w 58"/>
              <a:gd name="T37" fmla="*/ 12 h 69"/>
              <a:gd name="T38" fmla="*/ 41 w 58"/>
              <a:gd name="T39" fmla="*/ 14 h 69"/>
              <a:gd name="T40" fmla="*/ 39 w 58"/>
              <a:gd name="T41" fmla="*/ 19 h 69"/>
              <a:gd name="T42" fmla="*/ 30 w 58"/>
              <a:gd name="T43" fmla="*/ 17 h 69"/>
              <a:gd name="T44" fmla="*/ 22 w 58"/>
              <a:gd name="T45" fmla="*/ 23 h 69"/>
              <a:gd name="T46" fmla="*/ 31 w 58"/>
              <a:gd name="T47" fmla="*/ 31 h 69"/>
              <a:gd name="T48" fmla="*/ 42 w 58"/>
              <a:gd name="T49" fmla="*/ 44 h 69"/>
              <a:gd name="T50" fmla="*/ 31 w 58"/>
              <a:gd name="T51" fmla="*/ 5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" h="69">
                <a:moveTo>
                  <a:pt x="29" y="0"/>
                </a:moveTo>
                <a:cubicBezTo>
                  <a:pt x="13" y="0"/>
                  <a:pt x="0" y="15"/>
                  <a:pt x="0" y="34"/>
                </a:cubicBezTo>
                <a:cubicBezTo>
                  <a:pt x="0" y="53"/>
                  <a:pt x="13" y="69"/>
                  <a:pt x="29" y="69"/>
                </a:cubicBezTo>
                <a:cubicBezTo>
                  <a:pt x="45" y="69"/>
                  <a:pt x="58" y="53"/>
                  <a:pt x="58" y="34"/>
                </a:cubicBezTo>
                <a:cubicBezTo>
                  <a:pt x="58" y="15"/>
                  <a:pt x="45" y="0"/>
                  <a:pt x="29" y="0"/>
                </a:cubicBezTo>
                <a:close/>
                <a:moveTo>
                  <a:pt x="31" y="56"/>
                </a:moveTo>
                <a:cubicBezTo>
                  <a:pt x="31" y="63"/>
                  <a:pt x="31" y="63"/>
                  <a:pt x="31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56"/>
                  <a:pt x="26" y="56"/>
                  <a:pt x="26" y="56"/>
                </a:cubicBezTo>
                <a:cubicBezTo>
                  <a:pt x="22" y="56"/>
                  <a:pt x="18" y="55"/>
                  <a:pt x="16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20" y="50"/>
                  <a:pt x="24" y="51"/>
                  <a:pt x="28" y="51"/>
                </a:cubicBezTo>
                <a:cubicBezTo>
                  <a:pt x="33" y="51"/>
                  <a:pt x="36" y="48"/>
                  <a:pt x="36" y="44"/>
                </a:cubicBezTo>
                <a:cubicBezTo>
                  <a:pt x="36" y="40"/>
                  <a:pt x="33" y="38"/>
                  <a:pt x="28" y="36"/>
                </a:cubicBezTo>
                <a:cubicBezTo>
                  <a:pt x="21" y="33"/>
                  <a:pt x="16" y="30"/>
                  <a:pt x="16" y="24"/>
                </a:cubicBezTo>
                <a:cubicBezTo>
                  <a:pt x="16" y="18"/>
                  <a:pt x="20" y="13"/>
                  <a:pt x="27" y="12"/>
                </a:cubicBezTo>
                <a:cubicBezTo>
                  <a:pt x="27" y="5"/>
                  <a:pt x="27" y="5"/>
                  <a:pt x="27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12"/>
                  <a:pt x="31" y="12"/>
                  <a:pt x="31" y="12"/>
                </a:cubicBezTo>
                <a:cubicBezTo>
                  <a:pt x="36" y="12"/>
                  <a:pt x="39" y="13"/>
                  <a:pt x="41" y="14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18"/>
                  <a:pt x="34" y="17"/>
                  <a:pt x="30" y="17"/>
                </a:cubicBezTo>
                <a:cubicBezTo>
                  <a:pt x="24" y="17"/>
                  <a:pt x="22" y="20"/>
                  <a:pt x="22" y="23"/>
                </a:cubicBezTo>
                <a:cubicBezTo>
                  <a:pt x="22" y="26"/>
                  <a:pt x="25" y="28"/>
                  <a:pt x="31" y="31"/>
                </a:cubicBezTo>
                <a:cubicBezTo>
                  <a:pt x="38" y="34"/>
                  <a:pt x="42" y="38"/>
                  <a:pt x="42" y="44"/>
                </a:cubicBezTo>
                <a:cubicBezTo>
                  <a:pt x="42" y="49"/>
                  <a:pt x="38" y="55"/>
                  <a:pt x="31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13"/>
          <p:cNvSpPr>
            <a:spLocks noEditPoints="1"/>
          </p:cNvSpPr>
          <p:nvPr/>
        </p:nvSpPr>
        <p:spPr bwMode="auto">
          <a:xfrm>
            <a:off x="7439645" y="2790825"/>
            <a:ext cx="379363" cy="260350"/>
          </a:xfrm>
          <a:custGeom>
            <a:avLst/>
            <a:gdLst>
              <a:gd name="T0" fmla="*/ 114 w 150"/>
              <a:gd name="T1" fmla="*/ 66 h 102"/>
              <a:gd name="T2" fmla="*/ 148 w 150"/>
              <a:gd name="T3" fmla="*/ 29 h 102"/>
              <a:gd name="T4" fmla="*/ 150 w 150"/>
              <a:gd name="T5" fmla="*/ 29 h 102"/>
              <a:gd name="T6" fmla="*/ 150 w 150"/>
              <a:gd name="T7" fmla="*/ 0 h 102"/>
              <a:gd name="T8" fmla="*/ 0 w 150"/>
              <a:gd name="T9" fmla="*/ 0 h 102"/>
              <a:gd name="T10" fmla="*/ 0 w 150"/>
              <a:gd name="T11" fmla="*/ 102 h 102"/>
              <a:gd name="T12" fmla="*/ 103 w 150"/>
              <a:gd name="T13" fmla="*/ 102 h 102"/>
              <a:gd name="T14" fmla="*/ 114 w 150"/>
              <a:gd name="T15" fmla="*/ 86 h 102"/>
              <a:gd name="T16" fmla="*/ 114 w 150"/>
              <a:gd name="T17" fmla="*/ 66 h 102"/>
              <a:gd name="T18" fmla="*/ 21 w 150"/>
              <a:gd name="T19" fmla="*/ 58 h 102"/>
              <a:gd name="T20" fmla="*/ 15 w 150"/>
              <a:gd name="T21" fmla="*/ 51 h 102"/>
              <a:gd name="T22" fmla="*/ 21 w 150"/>
              <a:gd name="T23" fmla="*/ 45 h 102"/>
              <a:gd name="T24" fmla="*/ 28 w 150"/>
              <a:gd name="T25" fmla="*/ 51 h 102"/>
              <a:gd name="T26" fmla="*/ 21 w 150"/>
              <a:gd name="T27" fmla="*/ 58 h 102"/>
              <a:gd name="T28" fmla="*/ 75 w 150"/>
              <a:gd name="T29" fmla="*/ 94 h 102"/>
              <a:gd name="T30" fmla="*/ 38 w 150"/>
              <a:gd name="T31" fmla="*/ 51 h 102"/>
              <a:gd name="T32" fmla="*/ 75 w 150"/>
              <a:gd name="T33" fmla="*/ 8 h 102"/>
              <a:gd name="T34" fmla="*/ 112 w 150"/>
              <a:gd name="T35" fmla="*/ 51 h 102"/>
              <a:gd name="T36" fmla="*/ 75 w 150"/>
              <a:gd name="T37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102">
                <a:moveTo>
                  <a:pt x="114" y="66"/>
                </a:moveTo>
                <a:cubicBezTo>
                  <a:pt x="114" y="45"/>
                  <a:pt x="129" y="29"/>
                  <a:pt x="148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0"/>
                  <a:pt x="150" y="0"/>
                  <a:pt x="1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6" y="96"/>
                  <a:pt x="109" y="91"/>
                  <a:pt x="114" y="86"/>
                </a:cubicBezTo>
                <a:lnTo>
                  <a:pt x="114" y="66"/>
                </a:lnTo>
                <a:close/>
                <a:moveTo>
                  <a:pt x="21" y="58"/>
                </a:moveTo>
                <a:cubicBezTo>
                  <a:pt x="17" y="58"/>
                  <a:pt x="15" y="55"/>
                  <a:pt x="15" y="51"/>
                </a:cubicBezTo>
                <a:cubicBezTo>
                  <a:pt x="15" y="48"/>
                  <a:pt x="17" y="45"/>
                  <a:pt x="21" y="45"/>
                </a:cubicBezTo>
                <a:cubicBezTo>
                  <a:pt x="25" y="45"/>
                  <a:pt x="28" y="48"/>
                  <a:pt x="28" y="51"/>
                </a:cubicBezTo>
                <a:cubicBezTo>
                  <a:pt x="28" y="55"/>
                  <a:pt x="25" y="58"/>
                  <a:pt x="21" y="58"/>
                </a:cubicBezTo>
                <a:close/>
                <a:moveTo>
                  <a:pt x="75" y="94"/>
                </a:moveTo>
                <a:cubicBezTo>
                  <a:pt x="55" y="94"/>
                  <a:pt x="38" y="75"/>
                  <a:pt x="38" y="51"/>
                </a:cubicBezTo>
                <a:cubicBezTo>
                  <a:pt x="38" y="28"/>
                  <a:pt x="55" y="8"/>
                  <a:pt x="75" y="8"/>
                </a:cubicBezTo>
                <a:cubicBezTo>
                  <a:pt x="95" y="8"/>
                  <a:pt x="112" y="28"/>
                  <a:pt x="112" y="51"/>
                </a:cubicBezTo>
                <a:cubicBezTo>
                  <a:pt x="112" y="75"/>
                  <a:pt x="95" y="94"/>
                  <a:pt x="75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14"/>
          <p:cNvSpPr/>
          <p:nvPr/>
        </p:nvSpPr>
        <p:spPr bwMode="auto">
          <a:xfrm>
            <a:off x="6592030" y="2898775"/>
            <a:ext cx="220634" cy="263525"/>
          </a:xfrm>
          <a:custGeom>
            <a:avLst/>
            <a:gdLst>
              <a:gd name="T0" fmla="*/ 31 w 87"/>
              <a:gd name="T1" fmla="*/ 61 h 104"/>
              <a:gd name="T2" fmla="*/ 7 w 87"/>
              <a:gd name="T3" fmla="*/ 0 h 104"/>
              <a:gd name="T4" fmla="*/ 3 w 87"/>
              <a:gd name="T5" fmla="*/ 26 h 104"/>
              <a:gd name="T6" fmla="*/ 24 w 87"/>
              <a:gd name="T7" fmla="*/ 67 h 104"/>
              <a:gd name="T8" fmla="*/ 87 w 87"/>
              <a:gd name="T9" fmla="*/ 95 h 104"/>
              <a:gd name="T10" fmla="*/ 31 w 87"/>
              <a:gd name="T11" fmla="*/ 6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104">
                <a:moveTo>
                  <a:pt x="31" y="61"/>
                </a:moveTo>
                <a:cubicBezTo>
                  <a:pt x="14" y="40"/>
                  <a:pt x="5" y="17"/>
                  <a:pt x="7" y="0"/>
                </a:cubicBezTo>
                <a:cubicBezTo>
                  <a:pt x="2" y="5"/>
                  <a:pt x="0" y="14"/>
                  <a:pt x="3" y="26"/>
                </a:cubicBezTo>
                <a:cubicBezTo>
                  <a:pt x="5" y="39"/>
                  <a:pt x="13" y="53"/>
                  <a:pt x="24" y="67"/>
                </a:cubicBezTo>
                <a:cubicBezTo>
                  <a:pt x="45" y="91"/>
                  <a:pt x="74" y="104"/>
                  <a:pt x="87" y="95"/>
                </a:cubicBezTo>
                <a:cubicBezTo>
                  <a:pt x="69" y="93"/>
                  <a:pt x="48" y="81"/>
                  <a:pt x="31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15"/>
          <p:cNvSpPr>
            <a:spLocks noEditPoints="1"/>
          </p:cNvSpPr>
          <p:nvPr/>
        </p:nvSpPr>
        <p:spPr bwMode="auto">
          <a:xfrm>
            <a:off x="6614252" y="2854325"/>
            <a:ext cx="268253" cy="261938"/>
          </a:xfrm>
          <a:custGeom>
            <a:avLst/>
            <a:gdLst>
              <a:gd name="T0" fmla="*/ 77 w 106"/>
              <a:gd name="T1" fmla="*/ 31 h 103"/>
              <a:gd name="T2" fmla="*/ 25 w 106"/>
              <a:gd name="T3" fmla="*/ 0 h 103"/>
              <a:gd name="T4" fmla="*/ 13 w 106"/>
              <a:gd name="T5" fmla="*/ 4 h 103"/>
              <a:gd name="T6" fmla="*/ 29 w 106"/>
              <a:gd name="T7" fmla="*/ 72 h 103"/>
              <a:gd name="T8" fmla="*/ 81 w 106"/>
              <a:gd name="T9" fmla="*/ 103 h 103"/>
              <a:gd name="T10" fmla="*/ 93 w 106"/>
              <a:gd name="T11" fmla="*/ 99 h 103"/>
              <a:gd name="T12" fmla="*/ 94 w 106"/>
              <a:gd name="T13" fmla="*/ 99 h 103"/>
              <a:gd name="T14" fmla="*/ 77 w 106"/>
              <a:gd name="T15" fmla="*/ 31 h 103"/>
              <a:gd name="T16" fmla="*/ 70 w 106"/>
              <a:gd name="T17" fmla="*/ 69 h 103"/>
              <a:gd name="T18" fmla="*/ 65 w 106"/>
              <a:gd name="T19" fmla="*/ 65 h 103"/>
              <a:gd name="T20" fmla="*/ 57 w 106"/>
              <a:gd name="T21" fmla="*/ 70 h 103"/>
              <a:gd name="T22" fmla="*/ 55 w 106"/>
              <a:gd name="T23" fmla="*/ 66 h 103"/>
              <a:gd name="T24" fmla="*/ 63 w 106"/>
              <a:gd name="T25" fmla="*/ 61 h 103"/>
              <a:gd name="T26" fmla="*/ 63 w 106"/>
              <a:gd name="T27" fmla="*/ 52 h 103"/>
              <a:gd name="T28" fmla="*/ 53 w 106"/>
              <a:gd name="T29" fmla="*/ 52 h 103"/>
              <a:gd name="T30" fmla="*/ 38 w 106"/>
              <a:gd name="T31" fmla="*/ 53 h 103"/>
              <a:gd name="T32" fmla="*/ 36 w 106"/>
              <a:gd name="T33" fmla="*/ 39 h 103"/>
              <a:gd name="T34" fmla="*/ 32 w 106"/>
              <a:gd name="T35" fmla="*/ 35 h 103"/>
              <a:gd name="T36" fmla="*/ 34 w 106"/>
              <a:gd name="T37" fmla="*/ 32 h 103"/>
              <a:gd name="T38" fmla="*/ 39 w 106"/>
              <a:gd name="T39" fmla="*/ 36 h 103"/>
              <a:gd name="T40" fmla="*/ 46 w 106"/>
              <a:gd name="T41" fmla="*/ 31 h 103"/>
              <a:gd name="T42" fmla="*/ 48 w 106"/>
              <a:gd name="T43" fmla="*/ 35 h 103"/>
              <a:gd name="T44" fmla="*/ 41 w 106"/>
              <a:gd name="T45" fmla="*/ 40 h 103"/>
              <a:gd name="T46" fmla="*/ 41 w 106"/>
              <a:gd name="T47" fmla="*/ 48 h 103"/>
              <a:gd name="T48" fmla="*/ 51 w 106"/>
              <a:gd name="T49" fmla="*/ 47 h 103"/>
              <a:gd name="T50" fmla="*/ 66 w 106"/>
              <a:gd name="T51" fmla="*/ 47 h 103"/>
              <a:gd name="T52" fmla="*/ 68 w 106"/>
              <a:gd name="T53" fmla="*/ 61 h 103"/>
              <a:gd name="T54" fmla="*/ 73 w 106"/>
              <a:gd name="T55" fmla="*/ 66 h 103"/>
              <a:gd name="T56" fmla="*/ 70 w 106"/>
              <a:gd name="T57" fmla="*/ 6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6" h="103">
                <a:moveTo>
                  <a:pt x="77" y="31"/>
                </a:moveTo>
                <a:cubicBezTo>
                  <a:pt x="61" y="12"/>
                  <a:pt x="40" y="0"/>
                  <a:pt x="25" y="0"/>
                </a:cubicBezTo>
                <a:cubicBezTo>
                  <a:pt x="20" y="0"/>
                  <a:pt x="16" y="1"/>
                  <a:pt x="13" y="4"/>
                </a:cubicBezTo>
                <a:cubicBezTo>
                  <a:pt x="0" y="15"/>
                  <a:pt x="7" y="46"/>
                  <a:pt x="29" y="72"/>
                </a:cubicBezTo>
                <a:cubicBezTo>
                  <a:pt x="45" y="91"/>
                  <a:pt x="66" y="103"/>
                  <a:pt x="81" y="103"/>
                </a:cubicBezTo>
                <a:cubicBezTo>
                  <a:pt x="86" y="103"/>
                  <a:pt x="90" y="102"/>
                  <a:pt x="93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106" y="87"/>
                  <a:pt x="98" y="57"/>
                  <a:pt x="77" y="31"/>
                </a:cubicBezTo>
                <a:close/>
                <a:moveTo>
                  <a:pt x="70" y="69"/>
                </a:moveTo>
                <a:cubicBezTo>
                  <a:pt x="65" y="65"/>
                  <a:pt x="65" y="65"/>
                  <a:pt x="65" y="65"/>
                </a:cubicBezTo>
                <a:cubicBezTo>
                  <a:pt x="63" y="67"/>
                  <a:pt x="60" y="69"/>
                  <a:pt x="57" y="70"/>
                </a:cubicBezTo>
                <a:cubicBezTo>
                  <a:pt x="55" y="66"/>
                  <a:pt x="55" y="66"/>
                  <a:pt x="55" y="66"/>
                </a:cubicBezTo>
                <a:cubicBezTo>
                  <a:pt x="57" y="65"/>
                  <a:pt x="60" y="64"/>
                  <a:pt x="63" y="61"/>
                </a:cubicBezTo>
                <a:cubicBezTo>
                  <a:pt x="66" y="58"/>
                  <a:pt x="66" y="54"/>
                  <a:pt x="63" y="52"/>
                </a:cubicBezTo>
                <a:cubicBezTo>
                  <a:pt x="60" y="49"/>
                  <a:pt x="57" y="50"/>
                  <a:pt x="53" y="52"/>
                </a:cubicBezTo>
                <a:cubicBezTo>
                  <a:pt x="47" y="55"/>
                  <a:pt x="42" y="56"/>
                  <a:pt x="38" y="53"/>
                </a:cubicBezTo>
                <a:cubicBezTo>
                  <a:pt x="34" y="49"/>
                  <a:pt x="33" y="44"/>
                  <a:pt x="36" y="39"/>
                </a:cubicBezTo>
                <a:cubicBezTo>
                  <a:pt x="32" y="35"/>
                  <a:pt x="32" y="35"/>
                  <a:pt x="32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9" y="36"/>
                  <a:pt x="39" y="36"/>
                  <a:pt x="39" y="36"/>
                </a:cubicBezTo>
                <a:cubicBezTo>
                  <a:pt x="41" y="33"/>
                  <a:pt x="44" y="32"/>
                  <a:pt x="46" y="31"/>
                </a:cubicBezTo>
                <a:cubicBezTo>
                  <a:pt x="48" y="35"/>
                  <a:pt x="48" y="35"/>
                  <a:pt x="48" y="35"/>
                </a:cubicBezTo>
                <a:cubicBezTo>
                  <a:pt x="46" y="36"/>
                  <a:pt x="44" y="37"/>
                  <a:pt x="41" y="40"/>
                </a:cubicBezTo>
                <a:cubicBezTo>
                  <a:pt x="38" y="43"/>
                  <a:pt x="39" y="47"/>
                  <a:pt x="41" y="48"/>
                </a:cubicBezTo>
                <a:cubicBezTo>
                  <a:pt x="43" y="50"/>
                  <a:pt x="46" y="50"/>
                  <a:pt x="51" y="47"/>
                </a:cubicBezTo>
                <a:cubicBezTo>
                  <a:pt x="57" y="44"/>
                  <a:pt x="62" y="44"/>
                  <a:pt x="66" y="47"/>
                </a:cubicBezTo>
                <a:cubicBezTo>
                  <a:pt x="70" y="50"/>
                  <a:pt x="71" y="56"/>
                  <a:pt x="68" y="61"/>
                </a:cubicBezTo>
                <a:cubicBezTo>
                  <a:pt x="73" y="66"/>
                  <a:pt x="73" y="66"/>
                  <a:pt x="73" y="66"/>
                </a:cubicBezTo>
                <a:lnTo>
                  <a:pt x="70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16"/>
          <p:cNvSpPr/>
          <p:nvPr/>
        </p:nvSpPr>
        <p:spPr bwMode="auto">
          <a:xfrm>
            <a:off x="6380920" y="3057525"/>
            <a:ext cx="285713" cy="107950"/>
          </a:xfrm>
          <a:custGeom>
            <a:avLst/>
            <a:gdLst>
              <a:gd name="T0" fmla="*/ 99 w 113"/>
              <a:gd name="T1" fmla="*/ 12 h 42"/>
              <a:gd name="T2" fmla="*/ 61 w 113"/>
              <a:gd name="T3" fmla="*/ 19 h 42"/>
              <a:gd name="T4" fmla="*/ 2 w 113"/>
              <a:gd name="T5" fmla="*/ 0 h 42"/>
              <a:gd name="T6" fmla="*/ 0 w 113"/>
              <a:gd name="T7" fmla="*/ 9 h 42"/>
              <a:gd name="T8" fmla="*/ 61 w 113"/>
              <a:gd name="T9" fmla="*/ 42 h 42"/>
              <a:gd name="T10" fmla="*/ 113 w 113"/>
              <a:gd name="T11" fmla="*/ 27 h 42"/>
              <a:gd name="T12" fmla="*/ 99 w 113"/>
              <a:gd name="T13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42">
                <a:moveTo>
                  <a:pt x="99" y="12"/>
                </a:moveTo>
                <a:cubicBezTo>
                  <a:pt x="88" y="17"/>
                  <a:pt x="75" y="19"/>
                  <a:pt x="61" y="19"/>
                </a:cubicBezTo>
                <a:cubicBezTo>
                  <a:pt x="36" y="19"/>
                  <a:pt x="14" y="11"/>
                  <a:pt x="2" y="0"/>
                </a:cubicBezTo>
                <a:cubicBezTo>
                  <a:pt x="0" y="3"/>
                  <a:pt x="0" y="6"/>
                  <a:pt x="0" y="9"/>
                </a:cubicBezTo>
                <a:cubicBezTo>
                  <a:pt x="0" y="27"/>
                  <a:pt x="27" y="42"/>
                  <a:pt x="61" y="42"/>
                </a:cubicBezTo>
                <a:cubicBezTo>
                  <a:pt x="83" y="42"/>
                  <a:pt x="102" y="36"/>
                  <a:pt x="113" y="27"/>
                </a:cubicBezTo>
                <a:cubicBezTo>
                  <a:pt x="108" y="22"/>
                  <a:pt x="103" y="18"/>
                  <a:pt x="99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17"/>
          <p:cNvSpPr/>
          <p:nvPr/>
        </p:nvSpPr>
        <p:spPr bwMode="auto">
          <a:xfrm>
            <a:off x="6380920" y="2976563"/>
            <a:ext cx="236507" cy="109538"/>
          </a:xfrm>
          <a:custGeom>
            <a:avLst/>
            <a:gdLst>
              <a:gd name="T0" fmla="*/ 61 w 93"/>
              <a:gd name="T1" fmla="*/ 43 h 43"/>
              <a:gd name="T2" fmla="*/ 93 w 93"/>
              <a:gd name="T3" fmla="*/ 38 h 43"/>
              <a:gd name="T4" fmla="*/ 81 w 93"/>
              <a:gd name="T5" fmla="*/ 18 h 43"/>
              <a:gd name="T6" fmla="*/ 61 w 93"/>
              <a:gd name="T7" fmla="*/ 20 h 43"/>
              <a:gd name="T8" fmla="*/ 2 w 93"/>
              <a:gd name="T9" fmla="*/ 0 h 43"/>
              <a:gd name="T10" fmla="*/ 0 w 93"/>
              <a:gd name="T11" fmla="*/ 9 h 43"/>
              <a:gd name="T12" fmla="*/ 61 w 93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43">
                <a:moveTo>
                  <a:pt x="61" y="43"/>
                </a:moveTo>
                <a:cubicBezTo>
                  <a:pt x="73" y="43"/>
                  <a:pt x="84" y="41"/>
                  <a:pt x="93" y="38"/>
                </a:cubicBezTo>
                <a:cubicBezTo>
                  <a:pt x="88" y="31"/>
                  <a:pt x="84" y="25"/>
                  <a:pt x="81" y="18"/>
                </a:cubicBezTo>
                <a:cubicBezTo>
                  <a:pt x="75" y="19"/>
                  <a:pt x="68" y="20"/>
                  <a:pt x="61" y="20"/>
                </a:cubicBezTo>
                <a:cubicBezTo>
                  <a:pt x="36" y="20"/>
                  <a:pt x="14" y="12"/>
                  <a:pt x="2" y="0"/>
                </a:cubicBezTo>
                <a:cubicBezTo>
                  <a:pt x="0" y="3"/>
                  <a:pt x="0" y="6"/>
                  <a:pt x="0" y="9"/>
                </a:cubicBezTo>
                <a:cubicBezTo>
                  <a:pt x="0" y="28"/>
                  <a:pt x="27" y="43"/>
                  <a:pt x="61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18"/>
          <p:cNvSpPr/>
          <p:nvPr/>
        </p:nvSpPr>
        <p:spPr bwMode="auto">
          <a:xfrm>
            <a:off x="6380920" y="2898775"/>
            <a:ext cx="198412" cy="106363"/>
          </a:xfrm>
          <a:custGeom>
            <a:avLst/>
            <a:gdLst>
              <a:gd name="T0" fmla="*/ 61 w 78"/>
              <a:gd name="T1" fmla="*/ 42 h 42"/>
              <a:gd name="T2" fmla="*/ 78 w 78"/>
              <a:gd name="T3" fmla="*/ 41 h 42"/>
              <a:gd name="T4" fmla="*/ 75 w 78"/>
              <a:gd name="T5" fmla="*/ 30 h 42"/>
              <a:gd name="T6" fmla="*/ 73 w 78"/>
              <a:gd name="T7" fmla="*/ 19 h 42"/>
              <a:gd name="T8" fmla="*/ 61 w 78"/>
              <a:gd name="T9" fmla="*/ 19 h 42"/>
              <a:gd name="T10" fmla="*/ 2 w 78"/>
              <a:gd name="T11" fmla="*/ 0 h 42"/>
              <a:gd name="T12" fmla="*/ 0 w 78"/>
              <a:gd name="T13" fmla="*/ 9 h 42"/>
              <a:gd name="T14" fmla="*/ 61 w 78"/>
              <a:gd name="T1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42">
                <a:moveTo>
                  <a:pt x="61" y="42"/>
                </a:moveTo>
                <a:cubicBezTo>
                  <a:pt x="67" y="42"/>
                  <a:pt x="73" y="42"/>
                  <a:pt x="78" y="41"/>
                </a:cubicBezTo>
                <a:cubicBezTo>
                  <a:pt x="77" y="38"/>
                  <a:pt x="75" y="34"/>
                  <a:pt x="75" y="30"/>
                </a:cubicBezTo>
                <a:cubicBezTo>
                  <a:pt x="74" y="26"/>
                  <a:pt x="73" y="22"/>
                  <a:pt x="73" y="19"/>
                </a:cubicBezTo>
                <a:cubicBezTo>
                  <a:pt x="69" y="19"/>
                  <a:pt x="65" y="19"/>
                  <a:pt x="61" y="19"/>
                </a:cubicBezTo>
                <a:cubicBezTo>
                  <a:pt x="36" y="19"/>
                  <a:pt x="14" y="12"/>
                  <a:pt x="2" y="0"/>
                </a:cubicBezTo>
                <a:cubicBezTo>
                  <a:pt x="0" y="3"/>
                  <a:pt x="0" y="6"/>
                  <a:pt x="0" y="9"/>
                </a:cubicBezTo>
                <a:cubicBezTo>
                  <a:pt x="0" y="27"/>
                  <a:pt x="27" y="42"/>
                  <a:pt x="61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9"/>
          <p:cNvSpPr>
            <a:spLocks noEditPoints="1"/>
          </p:cNvSpPr>
          <p:nvPr/>
        </p:nvSpPr>
        <p:spPr bwMode="auto">
          <a:xfrm>
            <a:off x="6380920" y="2759075"/>
            <a:ext cx="309522" cy="166688"/>
          </a:xfrm>
          <a:custGeom>
            <a:avLst/>
            <a:gdLst>
              <a:gd name="T0" fmla="*/ 61 w 122"/>
              <a:gd name="T1" fmla="*/ 66 h 66"/>
              <a:gd name="T2" fmla="*/ 74 w 122"/>
              <a:gd name="T3" fmla="*/ 65 h 66"/>
              <a:gd name="T4" fmla="*/ 85 w 122"/>
              <a:gd name="T5" fmla="*/ 45 h 66"/>
              <a:gd name="T6" fmla="*/ 96 w 122"/>
              <a:gd name="T7" fmla="*/ 36 h 66"/>
              <a:gd name="T8" fmla="*/ 97 w 122"/>
              <a:gd name="T9" fmla="*/ 35 h 66"/>
              <a:gd name="T10" fmla="*/ 119 w 122"/>
              <a:gd name="T11" fmla="*/ 27 h 66"/>
              <a:gd name="T12" fmla="*/ 122 w 122"/>
              <a:gd name="T13" fmla="*/ 27 h 66"/>
              <a:gd name="T14" fmla="*/ 61 w 122"/>
              <a:gd name="T15" fmla="*/ 0 h 66"/>
              <a:gd name="T16" fmla="*/ 0 w 122"/>
              <a:gd name="T17" fmla="*/ 33 h 66"/>
              <a:gd name="T18" fmla="*/ 61 w 122"/>
              <a:gd name="T19" fmla="*/ 66 h 66"/>
              <a:gd name="T20" fmla="*/ 59 w 122"/>
              <a:gd name="T21" fmla="*/ 33 h 66"/>
              <a:gd name="T22" fmla="*/ 49 w 122"/>
              <a:gd name="T23" fmla="*/ 23 h 66"/>
              <a:gd name="T24" fmla="*/ 58 w 122"/>
              <a:gd name="T25" fmla="*/ 14 h 66"/>
              <a:gd name="T26" fmla="*/ 58 w 122"/>
              <a:gd name="T27" fmla="*/ 8 h 66"/>
              <a:gd name="T28" fmla="*/ 61 w 122"/>
              <a:gd name="T29" fmla="*/ 8 h 66"/>
              <a:gd name="T30" fmla="*/ 61 w 122"/>
              <a:gd name="T31" fmla="*/ 14 h 66"/>
              <a:gd name="T32" fmla="*/ 69 w 122"/>
              <a:gd name="T33" fmla="*/ 16 h 66"/>
              <a:gd name="T34" fmla="*/ 67 w 122"/>
              <a:gd name="T35" fmla="*/ 19 h 66"/>
              <a:gd name="T36" fmla="*/ 60 w 122"/>
              <a:gd name="T37" fmla="*/ 17 h 66"/>
              <a:gd name="T38" fmla="*/ 54 w 122"/>
              <a:gd name="T39" fmla="*/ 22 h 66"/>
              <a:gd name="T40" fmla="*/ 61 w 122"/>
              <a:gd name="T41" fmla="*/ 29 h 66"/>
              <a:gd name="T42" fmla="*/ 70 w 122"/>
              <a:gd name="T43" fmla="*/ 39 h 66"/>
              <a:gd name="T44" fmla="*/ 61 w 122"/>
              <a:gd name="T45" fmla="*/ 48 h 66"/>
              <a:gd name="T46" fmla="*/ 61 w 122"/>
              <a:gd name="T47" fmla="*/ 54 h 66"/>
              <a:gd name="T48" fmla="*/ 57 w 122"/>
              <a:gd name="T49" fmla="*/ 54 h 66"/>
              <a:gd name="T50" fmla="*/ 57 w 122"/>
              <a:gd name="T51" fmla="*/ 49 h 66"/>
              <a:gd name="T52" fmla="*/ 49 w 122"/>
              <a:gd name="T53" fmla="*/ 46 h 66"/>
              <a:gd name="T54" fmla="*/ 50 w 122"/>
              <a:gd name="T55" fmla="*/ 42 h 66"/>
              <a:gd name="T56" fmla="*/ 58 w 122"/>
              <a:gd name="T57" fmla="*/ 45 h 66"/>
              <a:gd name="T58" fmla="*/ 65 w 122"/>
              <a:gd name="T59" fmla="*/ 39 h 66"/>
              <a:gd name="T60" fmla="*/ 59 w 122"/>
              <a:gd name="T61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2" h="66">
                <a:moveTo>
                  <a:pt x="61" y="66"/>
                </a:moveTo>
                <a:cubicBezTo>
                  <a:pt x="65" y="66"/>
                  <a:pt x="70" y="66"/>
                  <a:pt x="74" y="65"/>
                </a:cubicBezTo>
                <a:cubicBezTo>
                  <a:pt x="75" y="57"/>
                  <a:pt x="79" y="50"/>
                  <a:pt x="85" y="45"/>
                </a:cubicBezTo>
                <a:cubicBezTo>
                  <a:pt x="96" y="36"/>
                  <a:pt x="96" y="36"/>
                  <a:pt x="96" y="36"/>
                </a:cubicBezTo>
                <a:cubicBezTo>
                  <a:pt x="97" y="35"/>
                  <a:pt x="97" y="35"/>
                  <a:pt x="97" y="35"/>
                </a:cubicBezTo>
                <a:cubicBezTo>
                  <a:pt x="103" y="30"/>
                  <a:pt x="110" y="27"/>
                  <a:pt x="119" y="27"/>
                </a:cubicBezTo>
                <a:cubicBezTo>
                  <a:pt x="120" y="27"/>
                  <a:pt x="121" y="27"/>
                  <a:pt x="122" y="27"/>
                </a:cubicBezTo>
                <a:cubicBezTo>
                  <a:pt x="117" y="12"/>
                  <a:pt x="92" y="0"/>
                  <a:pt x="61" y="0"/>
                </a:cubicBezTo>
                <a:cubicBezTo>
                  <a:pt x="27" y="0"/>
                  <a:pt x="0" y="15"/>
                  <a:pt x="0" y="33"/>
                </a:cubicBezTo>
                <a:cubicBezTo>
                  <a:pt x="0" y="51"/>
                  <a:pt x="27" y="66"/>
                  <a:pt x="61" y="66"/>
                </a:cubicBezTo>
                <a:close/>
                <a:moveTo>
                  <a:pt x="59" y="33"/>
                </a:moveTo>
                <a:cubicBezTo>
                  <a:pt x="53" y="30"/>
                  <a:pt x="49" y="28"/>
                  <a:pt x="49" y="23"/>
                </a:cubicBezTo>
                <a:cubicBezTo>
                  <a:pt x="49" y="18"/>
                  <a:pt x="53" y="15"/>
                  <a:pt x="58" y="14"/>
                </a:cubicBezTo>
                <a:cubicBezTo>
                  <a:pt x="58" y="8"/>
                  <a:pt x="58" y="8"/>
                  <a:pt x="58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14"/>
                  <a:pt x="61" y="14"/>
                  <a:pt x="61" y="14"/>
                </a:cubicBezTo>
                <a:cubicBezTo>
                  <a:pt x="65" y="14"/>
                  <a:pt x="67" y="15"/>
                  <a:pt x="69" y="16"/>
                </a:cubicBezTo>
                <a:cubicBezTo>
                  <a:pt x="67" y="19"/>
                  <a:pt x="67" y="19"/>
                  <a:pt x="67" y="19"/>
                </a:cubicBezTo>
                <a:cubicBezTo>
                  <a:pt x="66" y="19"/>
                  <a:pt x="64" y="17"/>
                  <a:pt x="60" y="17"/>
                </a:cubicBezTo>
                <a:cubicBezTo>
                  <a:pt x="56" y="17"/>
                  <a:pt x="54" y="20"/>
                  <a:pt x="54" y="22"/>
                </a:cubicBezTo>
                <a:cubicBezTo>
                  <a:pt x="54" y="25"/>
                  <a:pt x="56" y="27"/>
                  <a:pt x="61" y="29"/>
                </a:cubicBezTo>
                <a:cubicBezTo>
                  <a:pt x="67" y="31"/>
                  <a:pt x="70" y="34"/>
                  <a:pt x="70" y="39"/>
                </a:cubicBezTo>
                <a:cubicBezTo>
                  <a:pt x="70" y="43"/>
                  <a:pt x="67" y="47"/>
                  <a:pt x="61" y="48"/>
                </a:cubicBezTo>
                <a:cubicBezTo>
                  <a:pt x="61" y="54"/>
                  <a:pt x="61" y="54"/>
                  <a:pt x="61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49"/>
                  <a:pt x="57" y="49"/>
                  <a:pt x="57" y="49"/>
                </a:cubicBezTo>
                <a:cubicBezTo>
                  <a:pt x="54" y="49"/>
                  <a:pt x="51" y="47"/>
                  <a:pt x="49" y="46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5" y="45"/>
                  <a:pt x="58" y="45"/>
                </a:cubicBezTo>
                <a:cubicBezTo>
                  <a:pt x="62" y="45"/>
                  <a:pt x="65" y="42"/>
                  <a:pt x="65" y="39"/>
                </a:cubicBezTo>
                <a:cubicBezTo>
                  <a:pt x="65" y="36"/>
                  <a:pt x="63" y="34"/>
                  <a:pt x="59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0"/>
          <p:cNvSpPr/>
          <p:nvPr/>
        </p:nvSpPr>
        <p:spPr bwMode="auto">
          <a:xfrm>
            <a:off x="10671374" y="800100"/>
            <a:ext cx="422220" cy="254000"/>
          </a:xfrm>
          <a:custGeom>
            <a:avLst/>
            <a:gdLst>
              <a:gd name="T0" fmla="*/ 165 w 166"/>
              <a:gd name="T1" fmla="*/ 60 h 100"/>
              <a:gd name="T2" fmla="*/ 122 w 166"/>
              <a:gd name="T3" fmla="*/ 2 h 100"/>
              <a:gd name="T4" fmla="*/ 122 w 166"/>
              <a:gd name="T5" fmla="*/ 1 h 100"/>
              <a:gd name="T6" fmla="*/ 116 w 166"/>
              <a:gd name="T7" fmla="*/ 1 h 100"/>
              <a:gd name="T8" fmla="*/ 74 w 166"/>
              <a:gd name="T9" fmla="*/ 41 h 100"/>
              <a:gd name="T10" fmla="*/ 73 w 166"/>
              <a:gd name="T11" fmla="*/ 44 h 100"/>
              <a:gd name="T12" fmla="*/ 74 w 166"/>
              <a:gd name="T13" fmla="*/ 46 h 100"/>
              <a:gd name="T14" fmla="*/ 50 w 166"/>
              <a:gd name="T15" fmla="*/ 48 h 100"/>
              <a:gd name="T16" fmla="*/ 11 w 166"/>
              <a:gd name="T17" fmla="*/ 54 h 100"/>
              <a:gd name="T18" fmla="*/ 5 w 166"/>
              <a:gd name="T19" fmla="*/ 56 h 100"/>
              <a:gd name="T20" fmla="*/ 5 w 166"/>
              <a:gd name="T21" fmla="*/ 75 h 100"/>
              <a:gd name="T22" fmla="*/ 19 w 166"/>
              <a:gd name="T23" fmla="*/ 85 h 100"/>
              <a:gd name="T24" fmla="*/ 9 w 166"/>
              <a:gd name="T25" fmla="*/ 98 h 100"/>
              <a:gd name="T26" fmla="*/ 17 w 166"/>
              <a:gd name="T27" fmla="*/ 100 h 100"/>
              <a:gd name="T28" fmla="*/ 27 w 166"/>
              <a:gd name="T29" fmla="*/ 87 h 100"/>
              <a:gd name="T30" fmla="*/ 35 w 166"/>
              <a:gd name="T31" fmla="*/ 88 h 100"/>
              <a:gd name="T32" fmla="*/ 58 w 166"/>
              <a:gd name="T33" fmla="*/ 94 h 100"/>
              <a:gd name="T34" fmla="*/ 63 w 166"/>
              <a:gd name="T35" fmla="*/ 91 h 100"/>
              <a:gd name="T36" fmla="*/ 60 w 166"/>
              <a:gd name="T37" fmla="*/ 86 h 100"/>
              <a:gd name="T38" fmla="*/ 37 w 166"/>
              <a:gd name="T39" fmla="*/ 80 h 100"/>
              <a:gd name="T40" fmla="*/ 36 w 166"/>
              <a:gd name="T41" fmla="*/ 80 h 100"/>
              <a:gd name="T42" fmla="*/ 12 w 166"/>
              <a:gd name="T43" fmla="*/ 71 h 100"/>
              <a:gd name="T44" fmla="*/ 11 w 166"/>
              <a:gd name="T45" fmla="*/ 62 h 100"/>
              <a:gd name="T46" fmla="*/ 53 w 166"/>
              <a:gd name="T47" fmla="*/ 55 h 100"/>
              <a:gd name="T48" fmla="*/ 100 w 166"/>
              <a:gd name="T49" fmla="*/ 68 h 100"/>
              <a:gd name="T50" fmla="*/ 101 w 166"/>
              <a:gd name="T51" fmla="*/ 69 h 100"/>
              <a:gd name="T52" fmla="*/ 113 w 166"/>
              <a:gd name="T53" fmla="*/ 96 h 100"/>
              <a:gd name="T54" fmla="*/ 121 w 166"/>
              <a:gd name="T55" fmla="*/ 97 h 100"/>
              <a:gd name="T56" fmla="*/ 120 w 166"/>
              <a:gd name="T57" fmla="*/ 81 h 100"/>
              <a:gd name="T58" fmla="*/ 135 w 166"/>
              <a:gd name="T59" fmla="*/ 92 h 100"/>
              <a:gd name="T60" fmla="*/ 137 w 166"/>
              <a:gd name="T61" fmla="*/ 93 h 100"/>
              <a:gd name="T62" fmla="*/ 140 w 166"/>
              <a:gd name="T63" fmla="*/ 91 h 100"/>
              <a:gd name="T64" fmla="*/ 144 w 166"/>
              <a:gd name="T65" fmla="*/ 87 h 100"/>
              <a:gd name="T66" fmla="*/ 144 w 166"/>
              <a:gd name="T67" fmla="*/ 87 h 100"/>
              <a:gd name="T68" fmla="*/ 144 w 166"/>
              <a:gd name="T69" fmla="*/ 87 h 100"/>
              <a:gd name="T70" fmla="*/ 165 w 166"/>
              <a:gd name="T71" fmla="*/ 65 h 100"/>
              <a:gd name="T72" fmla="*/ 165 w 166"/>
              <a:gd name="T73" fmla="*/ 6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6" h="100">
                <a:moveTo>
                  <a:pt x="165" y="60"/>
                </a:move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0"/>
                  <a:pt x="118" y="0"/>
                  <a:pt x="116" y="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42"/>
                  <a:pt x="73" y="43"/>
                  <a:pt x="73" y="44"/>
                </a:cubicBezTo>
                <a:cubicBezTo>
                  <a:pt x="73" y="45"/>
                  <a:pt x="74" y="45"/>
                  <a:pt x="74" y="46"/>
                </a:cubicBezTo>
                <a:cubicBezTo>
                  <a:pt x="67" y="45"/>
                  <a:pt x="59" y="45"/>
                  <a:pt x="50" y="48"/>
                </a:cubicBezTo>
                <a:cubicBezTo>
                  <a:pt x="34" y="52"/>
                  <a:pt x="14" y="55"/>
                  <a:pt x="11" y="54"/>
                </a:cubicBezTo>
                <a:cubicBezTo>
                  <a:pt x="9" y="53"/>
                  <a:pt x="6" y="54"/>
                  <a:pt x="5" y="56"/>
                </a:cubicBezTo>
                <a:cubicBezTo>
                  <a:pt x="5" y="56"/>
                  <a:pt x="0" y="66"/>
                  <a:pt x="5" y="75"/>
                </a:cubicBezTo>
                <a:cubicBezTo>
                  <a:pt x="8" y="79"/>
                  <a:pt x="12" y="83"/>
                  <a:pt x="19" y="85"/>
                </a:cubicBezTo>
                <a:cubicBezTo>
                  <a:pt x="9" y="98"/>
                  <a:pt x="9" y="98"/>
                  <a:pt x="9" y="98"/>
                </a:cubicBezTo>
                <a:cubicBezTo>
                  <a:pt x="12" y="99"/>
                  <a:pt x="15" y="100"/>
                  <a:pt x="17" y="100"/>
                </a:cubicBezTo>
                <a:cubicBezTo>
                  <a:pt x="27" y="87"/>
                  <a:pt x="27" y="87"/>
                  <a:pt x="27" y="87"/>
                </a:cubicBezTo>
                <a:cubicBezTo>
                  <a:pt x="30" y="87"/>
                  <a:pt x="32" y="87"/>
                  <a:pt x="35" y="88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3"/>
                  <a:pt x="63" y="91"/>
                </a:cubicBezTo>
                <a:cubicBezTo>
                  <a:pt x="63" y="89"/>
                  <a:pt x="62" y="87"/>
                  <a:pt x="60" y="86"/>
                </a:cubicBezTo>
                <a:cubicBezTo>
                  <a:pt x="37" y="80"/>
                  <a:pt x="37" y="80"/>
                  <a:pt x="37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23" y="79"/>
                  <a:pt x="15" y="76"/>
                  <a:pt x="12" y="71"/>
                </a:cubicBezTo>
                <a:cubicBezTo>
                  <a:pt x="10" y="68"/>
                  <a:pt x="11" y="65"/>
                  <a:pt x="11" y="62"/>
                </a:cubicBezTo>
                <a:cubicBezTo>
                  <a:pt x="22" y="63"/>
                  <a:pt x="43" y="58"/>
                  <a:pt x="53" y="55"/>
                </a:cubicBezTo>
                <a:cubicBezTo>
                  <a:pt x="80" y="47"/>
                  <a:pt x="99" y="67"/>
                  <a:pt x="100" y="68"/>
                </a:cubicBezTo>
                <a:cubicBezTo>
                  <a:pt x="100" y="68"/>
                  <a:pt x="100" y="68"/>
                  <a:pt x="101" y="69"/>
                </a:cubicBezTo>
                <a:cubicBezTo>
                  <a:pt x="111" y="76"/>
                  <a:pt x="115" y="85"/>
                  <a:pt x="113" y="96"/>
                </a:cubicBezTo>
                <a:cubicBezTo>
                  <a:pt x="116" y="96"/>
                  <a:pt x="119" y="96"/>
                  <a:pt x="121" y="97"/>
                </a:cubicBezTo>
                <a:cubicBezTo>
                  <a:pt x="122" y="91"/>
                  <a:pt x="122" y="86"/>
                  <a:pt x="120" y="81"/>
                </a:cubicBezTo>
                <a:cubicBezTo>
                  <a:pt x="135" y="92"/>
                  <a:pt x="135" y="92"/>
                  <a:pt x="135" y="92"/>
                </a:cubicBezTo>
                <a:cubicBezTo>
                  <a:pt x="136" y="92"/>
                  <a:pt x="137" y="93"/>
                  <a:pt x="137" y="93"/>
                </a:cubicBezTo>
                <a:cubicBezTo>
                  <a:pt x="138" y="93"/>
                  <a:pt x="140" y="92"/>
                  <a:pt x="140" y="91"/>
                </a:cubicBezTo>
                <a:cubicBezTo>
                  <a:pt x="144" y="87"/>
                  <a:pt x="144" y="87"/>
                  <a:pt x="144" y="87"/>
                </a:cubicBezTo>
                <a:cubicBezTo>
                  <a:pt x="144" y="87"/>
                  <a:pt x="144" y="87"/>
                  <a:pt x="144" y="87"/>
                </a:cubicBezTo>
                <a:cubicBezTo>
                  <a:pt x="144" y="87"/>
                  <a:pt x="144" y="87"/>
                  <a:pt x="144" y="87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66" y="64"/>
                  <a:pt x="166" y="61"/>
                  <a:pt x="165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方正兰亭细黑_GBK" panose="02000000000000000000" pitchFamily="2" charset="-122"/>
            <a:ea typeface="方正兰亭细黑_GBK" panose="02000000000000000000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MyriadSetPro-Thin</vt:lpstr>
      <vt:lpstr>方正兰亭细黑_GBK</vt:lpstr>
      <vt:lpstr>微软雅黑</vt:lpstr>
      <vt:lpstr>等线</vt:lpstr>
      <vt:lpstr>Geometr231 Lt BT</vt:lpstr>
      <vt:lpstr>Gotham</vt:lpstr>
      <vt:lpstr>Meiryo</vt:lpstr>
      <vt:lpstr>Arial Narrow</vt:lpstr>
      <vt:lpstr>Calibri</vt:lpstr>
      <vt:lpstr>Arial Unicode MS</vt:lpstr>
      <vt:lpstr>Calibri Light</vt:lpstr>
      <vt:lpstr>Kozuka Mincho Pro EL</vt:lpstr>
      <vt:lpstr>Segoe Print</vt:lpstr>
      <vt:lpstr>黑体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Cantherine.li</cp:lastModifiedBy>
  <cp:revision>29</cp:revision>
  <dcterms:created xsi:type="dcterms:W3CDTF">2016-08-25T09:24:00Z</dcterms:created>
  <dcterms:modified xsi:type="dcterms:W3CDTF">2018-12-23T13:35:34Z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