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58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A71DE-65B5-46E1-8C81-B5DC69FA24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610AE-D802-4368-B274-6EC25997B7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组合 303"/>
          <p:cNvGrpSpPr/>
          <p:nvPr/>
        </p:nvGrpSpPr>
        <p:grpSpPr>
          <a:xfrm>
            <a:off x="6394451" y="1535113"/>
            <a:ext cx="1154113" cy="1149350"/>
            <a:chOff x="6394451" y="1535113"/>
            <a:chExt cx="1154113" cy="1149350"/>
          </a:xfrm>
        </p:grpSpPr>
        <p:sp>
          <p:nvSpPr>
            <p:cNvPr id="115" name="Oval 25"/>
            <p:cNvSpPr>
              <a:spLocks noChangeArrowheads="1"/>
            </p:cNvSpPr>
            <p:nvPr/>
          </p:nvSpPr>
          <p:spPr bwMode="auto">
            <a:xfrm>
              <a:off x="6394451" y="1535113"/>
              <a:ext cx="1154113" cy="1149350"/>
            </a:xfrm>
            <a:prstGeom prst="ellipse">
              <a:avLst/>
            </a:pr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30"/>
            <p:cNvSpPr/>
            <p:nvPr/>
          </p:nvSpPr>
          <p:spPr bwMode="auto">
            <a:xfrm>
              <a:off x="6700838" y="1862138"/>
              <a:ext cx="842963" cy="819150"/>
            </a:xfrm>
            <a:custGeom>
              <a:avLst/>
              <a:gdLst>
                <a:gd name="T0" fmla="*/ 170 w 260"/>
                <a:gd name="T1" fmla="*/ 0 h 252"/>
                <a:gd name="T2" fmla="*/ 260 w 260"/>
                <a:gd name="T3" fmla="*/ 90 h 252"/>
                <a:gd name="T4" fmla="*/ 97 w 260"/>
                <a:gd name="T5" fmla="*/ 252 h 252"/>
                <a:gd name="T6" fmla="*/ 0 w 260"/>
                <a:gd name="T7" fmla="*/ 155 h 252"/>
                <a:gd name="T8" fmla="*/ 170 w 260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52">
                  <a:moveTo>
                    <a:pt x="170" y="0"/>
                  </a:moveTo>
                  <a:cubicBezTo>
                    <a:pt x="260" y="90"/>
                    <a:pt x="260" y="90"/>
                    <a:pt x="260" y="90"/>
                  </a:cubicBezTo>
                  <a:cubicBezTo>
                    <a:pt x="253" y="177"/>
                    <a:pt x="184" y="246"/>
                    <a:pt x="97" y="252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170" y="0"/>
                    <a:pt x="170" y="0"/>
                    <a:pt x="170" y="0"/>
                  </a:cubicBezTo>
                  <a:close/>
                </a:path>
              </a:pathLst>
            </a:custGeom>
            <a:solidFill>
              <a:srgbClr val="11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Oval 31"/>
            <p:cNvSpPr>
              <a:spLocks noChangeArrowheads="1"/>
            </p:cNvSpPr>
            <p:nvPr/>
          </p:nvSpPr>
          <p:spPr bwMode="auto">
            <a:xfrm>
              <a:off x="6596063" y="1735138"/>
              <a:ext cx="750888" cy="747713"/>
            </a:xfrm>
            <a:prstGeom prst="ellipse">
              <a:avLst/>
            </a:prstGeom>
            <a:solidFill>
              <a:srgbClr val="FCBA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Oval 32"/>
            <p:cNvSpPr>
              <a:spLocks noChangeArrowheads="1"/>
            </p:cNvSpPr>
            <p:nvPr/>
          </p:nvSpPr>
          <p:spPr bwMode="auto">
            <a:xfrm>
              <a:off x="6619876" y="1755775"/>
              <a:ext cx="703263" cy="704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Oval 33"/>
            <p:cNvSpPr>
              <a:spLocks noChangeArrowheads="1"/>
            </p:cNvSpPr>
            <p:nvPr/>
          </p:nvSpPr>
          <p:spPr bwMode="auto">
            <a:xfrm>
              <a:off x="6632576" y="1768475"/>
              <a:ext cx="677863" cy="677863"/>
            </a:xfrm>
            <a:prstGeom prst="ellipse">
              <a:avLst/>
            </a:pr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4"/>
            <p:cNvSpPr/>
            <p:nvPr/>
          </p:nvSpPr>
          <p:spPr bwMode="auto">
            <a:xfrm>
              <a:off x="6700838" y="1865313"/>
              <a:ext cx="207963" cy="331788"/>
            </a:xfrm>
            <a:custGeom>
              <a:avLst/>
              <a:gdLst>
                <a:gd name="T0" fmla="*/ 60 w 64"/>
                <a:gd name="T1" fmla="*/ 94 h 102"/>
                <a:gd name="T2" fmla="*/ 55 w 64"/>
                <a:gd name="T3" fmla="*/ 93 h 102"/>
                <a:gd name="T4" fmla="*/ 49 w 64"/>
                <a:gd name="T5" fmla="*/ 92 h 102"/>
                <a:gd name="T6" fmla="*/ 46 w 64"/>
                <a:gd name="T7" fmla="*/ 89 h 102"/>
                <a:gd name="T8" fmla="*/ 46 w 64"/>
                <a:gd name="T9" fmla="*/ 82 h 102"/>
                <a:gd name="T10" fmla="*/ 47 w 64"/>
                <a:gd name="T11" fmla="*/ 74 h 102"/>
                <a:gd name="T12" fmla="*/ 49 w 64"/>
                <a:gd name="T13" fmla="*/ 63 h 102"/>
                <a:gd name="T14" fmla="*/ 52 w 64"/>
                <a:gd name="T15" fmla="*/ 51 h 102"/>
                <a:gd name="T16" fmla="*/ 54 w 64"/>
                <a:gd name="T17" fmla="*/ 40 h 102"/>
                <a:gd name="T18" fmla="*/ 56 w 64"/>
                <a:gd name="T19" fmla="*/ 31 h 102"/>
                <a:gd name="T20" fmla="*/ 58 w 64"/>
                <a:gd name="T21" fmla="*/ 20 h 102"/>
                <a:gd name="T22" fmla="*/ 60 w 64"/>
                <a:gd name="T23" fmla="*/ 11 h 102"/>
                <a:gd name="T24" fmla="*/ 62 w 64"/>
                <a:gd name="T25" fmla="*/ 6 h 102"/>
                <a:gd name="T26" fmla="*/ 64 w 64"/>
                <a:gd name="T27" fmla="*/ 1 h 102"/>
                <a:gd name="T28" fmla="*/ 63 w 64"/>
                <a:gd name="T29" fmla="*/ 0 h 102"/>
                <a:gd name="T30" fmla="*/ 62 w 64"/>
                <a:gd name="T31" fmla="*/ 0 h 102"/>
                <a:gd name="T32" fmla="*/ 61 w 64"/>
                <a:gd name="T33" fmla="*/ 0 h 102"/>
                <a:gd name="T34" fmla="*/ 53 w 64"/>
                <a:gd name="T35" fmla="*/ 2 h 102"/>
                <a:gd name="T36" fmla="*/ 43 w 64"/>
                <a:gd name="T37" fmla="*/ 5 h 102"/>
                <a:gd name="T38" fmla="*/ 33 w 64"/>
                <a:gd name="T39" fmla="*/ 7 h 102"/>
                <a:gd name="T40" fmla="*/ 23 w 64"/>
                <a:gd name="T41" fmla="*/ 9 h 102"/>
                <a:gd name="T42" fmla="*/ 23 w 64"/>
                <a:gd name="T43" fmla="*/ 10 h 102"/>
                <a:gd name="T44" fmla="*/ 22 w 64"/>
                <a:gd name="T45" fmla="*/ 12 h 102"/>
                <a:gd name="T46" fmla="*/ 21 w 64"/>
                <a:gd name="T47" fmla="*/ 15 h 102"/>
                <a:gd name="T48" fmla="*/ 21 w 64"/>
                <a:gd name="T49" fmla="*/ 16 h 102"/>
                <a:gd name="T50" fmla="*/ 25 w 64"/>
                <a:gd name="T51" fmla="*/ 17 h 102"/>
                <a:gd name="T52" fmla="*/ 29 w 64"/>
                <a:gd name="T53" fmla="*/ 17 h 102"/>
                <a:gd name="T54" fmla="*/ 32 w 64"/>
                <a:gd name="T55" fmla="*/ 17 h 102"/>
                <a:gd name="T56" fmla="*/ 34 w 64"/>
                <a:gd name="T57" fmla="*/ 19 h 102"/>
                <a:gd name="T58" fmla="*/ 35 w 64"/>
                <a:gd name="T59" fmla="*/ 22 h 102"/>
                <a:gd name="T60" fmla="*/ 34 w 64"/>
                <a:gd name="T61" fmla="*/ 29 h 102"/>
                <a:gd name="T62" fmla="*/ 32 w 64"/>
                <a:gd name="T63" fmla="*/ 39 h 102"/>
                <a:gd name="T64" fmla="*/ 29 w 64"/>
                <a:gd name="T65" fmla="*/ 52 h 102"/>
                <a:gd name="T66" fmla="*/ 27 w 64"/>
                <a:gd name="T67" fmla="*/ 63 h 102"/>
                <a:gd name="T68" fmla="*/ 24 w 64"/>
                <a:gd name="T69" fmla="*/ 74 h 102"/>
                <a:gd name="T70" fmla="*/ 22 w 64"/>
                <a:gd name="T71" fmla="*/ 83 h 102"/>
                <a:gd name="T72" fmla="*/ 21 w 64"/>
                <a:gd name="T73" fmla="*/ 87 h 102"/>
                <a:gd name="T74" fmla="*/ 18 w 64"/>
                <a:gd name="T75" fmla="*/ 91 h 102"/>
                <a:gd name="T76" fmla="*/ 14 w 64"/>
                <a:gd name="T77" fmla="*/ 93 h 102"/>
                <a:gd name="T78" fmla="*/ 8 w 64"/>
                <a:gd name="T79" fmla="*/ 93 h 102"/>
                <a:gd name="T80" fmla="*/ 2 w 64"/>
                <a:gd name="T81" fmla="*/ 94 h 102"/>
                <a:gd name="T82" fmla="*/ 1 w 64"/>
                <a:gd name="T83" fmla="*/ 95 h 102"/>
                <a:gd name="T84" fmla="*/ 0 w 64"/>
                <a:gd name="T85" fmla="*/ 98 h 102"/>
                <a:gd name="T86" fmla="*/ 0 w 64"/>
                <a:gd name="T87" fmla="*/ 100 h 102"/>
                <a:gd name="T88" fmla="*/ 0 w 64"/>
                <a:gd name="T89" fmla="*/ 102 h 102"/>
                <a:gd name="T90" fmla="*/ 14 w 64"/>
                <a:gd name="T91" fmla="*/ 101 h 102"/>
                <a:gd name="T92" fmla="*/ 29 w 64"/>
                <a:gd name="T93" fmla="*/ 101 h 102"/>
                <a:gd name="T94" fmla="*/ 44 w 64"/>
                <a:gd name="T95" fmla="*/ 101 h 102"/>
                <a:gd name="T96" fmla="*/ 58 w 64"/>
                <a:gd name="T97" fmla="*/ 102 h 102"/>
                <a:gd name="T98" fmla="*/ 59 w 64"/>
                <a:gd name="T99" fmla="*/ 100 h 102"/>
                <a:gd name="T100" fmla="*/ 60 w 64"/>
                <a:gd name="T101" fmla="*/ 98 h 102"/>
                <a:gd name="T102" fmla="*/ 60 w 64"/>
                <a:gd name="T103" fmla="*/ 95 h 102"/>
                <a:gd name="T104" fmla="*/ 60 w 64"/>
                <a:gd name="T105" fmla="*/ 9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4" h="102">
                  <a:moveTo>
                    <a:pt x="60" y="94"/>
                  </a:moveTo>
                  <a:cubicBezTo>
                    <a:pt x="59" y="94"/>
                    <a:pt x="57" y="94"/>
                    <a:pt x="55" y="93"/>
                  </a:cubicBezTo>
                  <a:cubicBezTo>
                    <a:pt x="54" y="93"/>
                    <a:pt x="52" y="93"/>
                    <a:pt x="49" y="92"/>
                  </a:cubicBezTo>
                  <a:cubicBezTo>
                    <a:pt x="47" y="92"/>
                    <a:pt x="46" y="91"/>
                    <a:pt x="46" y="89"/>
                  </a:cubicBezTo>
                  <a:cubicBezTo>
                    <a:pt x="45" y="87"/>
                    <a:pt x="45" y="85"/>
                    <a:pt x="46" y="82"/>
                  </a:cubicBezTo>
                  <a:cubicBezTo>
                    <a:pt x="46" y="80"/>
                    <a:pt x="47" y="77"/>
                    <a:pt x="47" y="74"/>
                  </a:cubicBezTo>
                  <a:cubicBezTo>
                    <a:pt x="48" y="70"/>
                    <a:pt x="49" y="67"/>
                    <a:pt x="49" y="63"/>
                  </a:cubicBezTo>
                  <a:cubicBezTo>
                    <a:pt x="50" y="59"/>
                    <a:pt x="51" y="55"/>
                    <a:pt x="52" y="51"/>
                  </a:cubicBezTo>
                  <a:cubicBezTo>
                    <a:pt x="53" y="47"/>
                    <a:pt x="53" y="43"/>
                    <a:pt x="54" y="40"/>
                  </a:cubicBezTo>
                  <a:cubicBezTo>
                    <a:pt x="55" y="36"/>
                    <a:pt x="56" y="33"/>
                    <a:pt x="56" y="31"/>
                  </a:cubicBezTo>
                  <a:cubicBezTo>
                    <a:pt x="57" y="26"/>
                    <a:pt x="58" y="23"/>
                    <a:pt x="58" y="20"/>
                  </a:cubicBezTo>
                  <a:cubicBezTo>
                    <a:pt x="59" y="16"/>
                    <a:pt x="60" y="14"/>
                    <a:pt x="60" y="11"/>
                  </a:cubicBezTo>
                  <a:cubicBezTo>
                    <a:pt x="61" y="9"/>
                    <a:pt x="61" y="7"/>
                    <a:pt x="62" y="6"/>
                  </a:cubicBezTo>
                  <a:cubicBezTo>
                    <a:pt x="62" y="4"/>
                    <a:pt x="63" y="3"/>
                    <a:pt x="64" y="1"/>
                  </a:cubicBezTo>
                  <a:cubicBezTo>
                    <a:pt x="64" y="1"/>
                    <a:pt x="63" y="1"/>
                    <a:pt x="63" y="0"/>
                  </a:cubicBezTo>
                  <a:cubicBezTo>
                    <a:pt x="63" y="0"/>
                    <a:pt x="62" y="0"/>
                    <a:pt x="62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8" y="1"/>
                    <a:pt x="56" y="1"/>
                    <a:pt x="53" y="2"/>
                  </a:cubicBezTo>
                  <a:cubicBezTo>
                    <a:pt x="50" y="3"/>
                    <a:pt x="47" y="4"/>
                    <a:pt x="43" y="5"/>
                  </a:cubicBezTo>
                  <a:cubicBezTo>
                    <a:pt x="40" y="6"/>
                    <a:pt x="36" y="7"/>
                    <a:pt x="33" y="7"/>
                  </a:cubicBezTo>
                  <a:cubicBezTo>
                    <a:pt x="30" y="8"/>
                    <a:pt x="26" y="9"/>
                    <a:pt x="23" y="9"/>
                  </a:cubicBezTo>
                  <a:cubicBezTo>
                    <a:pt x="23" y="9"/>
                    <a:pt x="23" y="9"/>
                    <a:pt x="23" y="10"/>
                  </a:cubicBezTo>
                  <a:cubicBezTo>
                    <a:pt x="22" y="11"/>
                    <a:pt x="22" y="12"/>
                    <a:pt x="22" y="12"/>
                  </a:cubicBezTo>
                  <a:cubicBezTo>
                    <a:pt x="21" y="13"/>
                    <a:pt x="21" y="14"/>
                    <a:pt x="21" y="15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2" y="16"/>
                    <a:pt x="23" y="16"/>
                    <a:pt x="25" y="17"/>
                  </a:cubicBezTo>
                  <a:cubicBezTo>
                    <a:pt x="26" y="17"/>
                    <a:pt x="27" y="17"/>
                    <a:pt x="29" y="17"/>
                  </a:cubicBezTo>
                  <a:cubicBezTo>
                    <a:pt x="30" y="17"/>
                    <a:pt x="31" y="17"/>
                    <a:pt x="32" y="17"/>
                  </a:cubicBezTo>
                  <a:cubicBezTo>
                    <a:pt x="33" y="17"/>
                    <a:pt x="34" y="18"/>
                    <a:pt x="34" y="19"/>
                  </a:cubicBezTo>
                  <a:cubicBezTo>
                    <a:pt x="35" y="20"/>
                    <a:pt x="35" y="21"/>
                    <a:pt x="35" y="22"/>
                  </a:cubicBezTo>
                  <a:cubicBezTo>
                    <a:pt x="35" y="24"/>
                    <a:pt x="35" y="26"/>
                    <a:pt x="34" y="29"/>
                  </a:cubicBezTo>
                  <a:cubicBezTo>
                    <a:pt x="33" y="32"/>
                    <a:pt x="33" y="35"/>
                    <a:pt x="32" y="39"/>
                  </a:cubicBezTo>
                  <a:cubicBezTo>
                    <a:pt x="31" y="43"/>
                    <a:pt x="30" y="47"/>
                    <a:pt x="29" y="52"/>
                  </a:cubicBezTo>
                  <a:cubicBezTo>
                    <a:pt x="28" y="56"/>
                    <a:pt x="28" y="59"/>
                    <a:pt x="27" y="63"/>
                  </a:cubicBezTo>
                  <a:cubicBezTo>
                    <a:pt x="26" y="67"/>
                    <a:pt x="25" y="71"/>
                    <a:pt x="24" y="74"/>
                  </a:cubicBezTo>
                  <a:cubicBezTo>
                    <a:pt x="24" y="78"/>
                    <a:pt x="23" y="81"/>
                    <a:pt x="22" y="83"/>
                  </a:cubicBezTo>
                  <a:cubicBezTo>
                    <a:pt x="22" y="85"/>
                    <a:pt x="22" y="86"/>
                    <a:pt x="21" y="87"/>
                  </a:cubicBezTo>
                  <a:cubicBezTo>
                    <a:pt x="20" y="89"/>
                    <a:pt x="19" y="90"/>
                    <a:pt x="18" y="91"/>
                  </a:cubicBezTo>
                  <a:cubicBezTo>
                    <a:pt x="17" y="92"/>
                    <a:pt x="16" y="92"/>
                    <a:pt x="14" y="93"/>
                  </a:cubicBezTo>
                  <a:cubicBezTo>
                    <a:pt x="12" y="93"/>
                    <a:pt x="10" y="93"/>
                    <a:pt x="8" y="93"/>
                  </a:cubicBezTo>
                  <a:cubicBezTo>
                    <a:pt x="7" y="94"/>
                    <a:pt x="4" y="94"/>
                    <a:pt x="2" y="94"/>
                  </a:cubicBezTo>
                  <a:cubicBezTo>
                    <a:pt x="2" y="94"/>
                    <a:pt x="1" y="95"/>
                    <a:pt x="1" y="95"/>
                  </a:cubicBezTo>
                  <a:cubicBezTo>
                    <a:pt x="1" y="96"/>
                    <a:pt x="1" y="97"/>
                    <a:pt x="0" y="98"/>
                  </a:cubicBezTo>
                  <a:cubicBezTo>
                    <a:pt x="0" y="99"/>
                    <a:pt x="0" y="99"/>
                    <a:pt x="0" y="100"/>
                  </a:cubicBezTo>
                  <a:cubicBezTo>
                    <a:pt x="0" y="101"/>
                    <a:pt x="0" y="101"/>
                    <a:pt x="0" y="102"/>
                  </a:cubicBezTo>
                  <a:cubicBezTo>
                    <a:pt x="4" y="102"/>
                    <a:pt x="9" y="102"/>
                    <a:pt x="14" y="101"/>
                  </a:cubicBezTo>
                  <a:cubicBezTo>
                    <a:pt x="19" y="101"/>
                    <a:pt x="23" y="101"/>
                    <a:pt x="29" y="101"/>
                  </a:cubicBezTo>
                  <a:cubicBezTo>
                    <a:pt x="34" y="101"/>
                    <a:pt x="39" y="101"/>
                    <a:pt x="44" y="101"/>
                  </a:cubicBezTo>
                  <a:cubicBezTo>
                    <a:pt x="49" y="102"/>
                    <a:pt x="53" y="102"/>
                    <a:pt x="58" y="102"/>
                  </a:cubicBezTo>
                  <a:cubicBezTo>
                    <a:pt x="58" y="101"/>
                    <a:pt x="58" y="101"/>
                    <a:pt x="59" y="100"/>
                  </a:cubicBezTo>
                  <a:cubicBezTo>
                    <a:pt x="59" y="99"/>
                    <a:pt x="59" y="99"/>
                    <a:pt x="60" y="98"/>
                  </a:cubicBezTo>
                  <a:cubicBezTo>
                    <a:pt x="60" y="97"/>
                    <a:pt x="60" y="96"/>
                    <a:pt x="60" y="95"/>
                  </a:cubicBezTo>
                  <a:cubicBezTo>
                    <a:pt x="60" y="95"/>
                    <a:pt x="60" y="94"/>
                    <a:pt x="60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5"/>
            <p:cNvSpPr>
              <a:spLocks noEditPoints="1"/>
            </p:cNvSpPr>
            <p:nvPr/>
          </p:nvSpPr>
          <p:spPr bwMode="auto">
            <a:xfrm>
              <a:off x="6781801" y="1966913"/>
              <a:ext cx="481013" cy="428625"/>
            </a:xfrm>
            <a:custGeom>
              <a:avLst/>
              <a:gdLst>
                <a:gd name="T0" fmla="*/ 0 w 148"/>
                <a:gd name="T1" fmla="*/ 111 h 132"/>
                <a:gd name="T2" fmla="*/ 56 w 148"/>
                <a:gd name="T3" fmla="*/ 65 h 132"/>
                <a:gd name="T4" fmla="*/ 53 w 148"/>
                <a:gd name="T5" fmla="*/ 72 h 132"/>
                <a:gd name="T6" fmla="*/ 2 w 148"/>
                <a:gd name="T7" fmla="*/ 113 h 132"/>
                <a:gd name="T8" fmla="*/ 0 w 148"/>
                <a:gd name="T9" fmla="*/ 111 h 132"/>
                <a:gd name="T10" fmla="*/ 81 w 148"/>
                <a:gd name="T11" fmla="*/ 45 h 132"/>
                <a:gd name="T12" fmla="*/ 136 w 148"/>
                <a:gd name="T13" fmla="*/ 0 h 132"/>
                <a:gd name="T14" fmla="*/ 138 w 148"/>
                <a:gd name="T15" fmla="*/ 3 h 132"/>
                <a:gd name="T16" fmla="*/ 88 w 148"/>
                <a:gd name="T17" fmla="*/ 43 h 132"/>
                <a:gd name="T18" fmla="*/ 81 w 148"/>
                <a:gd name="T19" fmla="*/ 45 h 132"/>
                <a:gd name="T20" fmla="*/ 140 w 148"/>
                <a:gd name="T21" fmla="*/ 7 h 132"/>
                <a:gd name="T22" fmla="*/ 141 w 148"/>
                <a:gd name="T23" fmla="*/ 10 h 132"/>
                <a:gd name="T24" fmla="*/ 101 w 148"/>
                <a:gd name="T25" fmla="*/ 44 h 132"/>
                <a:gd name="T26" fmla="*/ 96 w 148"/>
                <a:gd name="T27" fmla="*/ 43 h 132"/>
                <a:gd name="T28" fmla="*/ 140 w 148"/>
                <a:gd name="T29" fmla="*/ 7 h 132"/>
                <a:gd name="T30" fmla="*/ 51 w 148"/>
                <a:gd name="T31" fmla="*/ 84 h 132"/>
                <a:gd name="T32" fmla="*/ 9 w 148"/>
                <a:gd name="T33" fmla="*/ 118 h 132"/>
                <a:gd name="T34" fmla="*/ 7 w 148"/>
                <a:gd name="T35" fmla="*/ 116 h 132"/>
                <a:gd name="T36" fmla="*/ 51 w 148"/>
                <a:gd name="T37" fmla="*/ 80 h 132"/>
                <a:gd name="T38" fmla="*/ 51 w 148"/>
                <a:gd name="T39" fmla="*/ 84 h 132"/>
                <a:gd name="T40" fmla="*/ 143 w 148"/>
                <a:gd name="T41" fmla="*/ 15 h 132"/>
                <a:gd name="T42" fmla="*/ 144 w 148"/>
                <a:gd name="T43" fmla="*/ 19 h 132"/>
                <a:gd name="T44" fmla="*/ 110 w 148"/>
                <a:gd name="T45" fmla="*/ 46 h 132"/>
                <a:gd name="T46" fmla="*/ 107 w 148"/>
                <a:gd name="T47" fmla="*/ 45 h 132"/>
                <a:gd name="T48" fmla="*/ 143 w 148"/>
                <a:gd name="T49" fmla="*/ 15 h 132"/>
                <a:gd name="T50" fmla="*/ 51 w 148"/>
                <a:gd name="T51" fmla="*/ 94 h 132"/>
                <a:gd name="T52" fmla="*/ 17 w 148"/>
                <a:gd name="T53" fmla="*/ 122 h 132"/>
                <a:gd name="T54" fmla="*/ 14 w 148"/>
                <a:gd name="T55" fmla="*/ 121 h 132"/>
                <a:gd name="T56" fmla="*/ 51 w 148"/>
                <a:gd name="T57" fmla="*/ 91 h 132"/>
                <a:gd name="T58" fmla="*/ 51 w 148"/>
                <a:gd name="T59" fmla="*/ 94 h 132"/>
                <a:gd name="T60" fmla="*/ 145 w 148"/>
                <a:gd name="T61" fmla="*/ 23 h 132"/>
                <a:gd name="T62" fmla="*/ 146 w 148"/>
                <a:gd name="T63" fmla="*/ 27 h 132"/>
                <a:gd name="T64" fmla="*/ 118 w 148"/>
                <a:gd name="T65" fmla="*/ 50 h 132"/>
                <a:gd name="T66" fmla="*/ 115 w 148"/>
                <a:gd name="T67" fmla="*/ 48 h 132"/>
                <a:gd name="T68" fmla="*/ 145 w 148"/>
                <a:gd name="T69" fmla="*/ 23 h 132"/>
                <a:gd name="T70" fmla="*/ 54 w 148"/>
                <a:gd name="T71" fmla="*/ 102 h 132"/>
                <a:gd name="T72" fmla="*/ 24 w 148"/>
                <a:gd name="T73" fmla="*/ 126 h 132"/>
                <a:gd name="T74" fmla="*/ 21 w 148"/>
                <a:gd name="T75" fmla="*/ 125 h 132"/>
                <a:gd name="T76" fmla="*/ 52 w 148"/>
                <a:gd name="T77" fmla="*/ 99 h 132"/>
                <a:gd name="T78" fmla="*/ 54 w 148"/>
                <a:gd name="T79" fmla="*/ 102 h 132"/>
                <a:gd name="T80" fmla="*/ 147 w 148"/>
                <a:gd name="T81" fmla="*/ 33 h 132"/>
                <a:gd name="T82" fmla="*/ 147 w 148"/>
                <a:gd name="T83" fmla="*/ 36 h 132"/>
                <a:gd name="T84" fmla="*/ 124 w 148"/>
                <a:gd name="T85" fmla="*/ 55 h 132"/>
                <a:gd name="T86" fmla="*/ 122 w 148"/>
                <a:gd name="T87" fmla="*/ 53 h 132"/>
                <a:gd name="T88" fmla="*/ 147 w 148"/>
                <a:gd name="T89" fmla="*/ 33 h 132"/>
                <a:gd name="T90" fmla="*/ 57 w 148"/>
                <a:gd name="T91" fmla="*/ 110 h 132"/>
                <a:gd name="T92" fmla="*/ 34 w 148"/>
                <a:gd name="T93" fmla="*/ 129 h 132"/>
                <a:gd name="T94" fmla="*/ 30 w 148"/>
                <a:gd name="T95" fmla="*/ 128 h 132"/>
                <a:gd name="T96" fmla="*/ 56 w 148"/>
                <a:gd name="T97" fmla="*/ 107 h 132"/>
                <a:gd name="T98" fmla="*/ 57 w 148"/>
                <a:gd name="T99" fmla="*/ 110 h 132"/>
                <a:gd name="T100" fmla="*/ 148 w 148"/>
                <a:gd name="T101" fmla="*/ 43 h 132"/>
                <a:gd name="T102" fmla="*/ 148 w 148"/>
                <a:gd name="T103" fmla="*/ 44 h 132"/>
                <a:gd name="T104" fmla="*/ 148 w 148"/>
                <a:gd name="T105" fmla="*/ 47 h 132"/>
                <a:gd name="T106" fmla="*/ 129 w 148"/>
                <a:gd name="T107" fmla="*/ 62 h 132"/>
                <a:gd name="T108" fmla="*/ 128 w 148"/>
                <a:gd name="T109" fmla="*/ 59 h 132"/>
                <a:gd name="T110" fmla="*/ 148 w 148"/>
                <a:gd name="T111" fmla="*/ 43 h 132"/>
                <a:gd name="T112" fmla="*/ 63 w 148"/>
                <a:gd name="T113" fmla="*/ 116 h 132"/>
                <a:gd name="T114" fmla="*/ 44 w 148"/>
                <a:gd name="T115" fmla="*/ 132 h 132"/>
                <a:gd name="T116" fmla="*/ 40 w 148"/>
                <a:gd name="T117" fmla="*/ 131 h 132"/>
                <a:gd name="T118" fmla="*/ 60 w 148"/>
                <a:gd name="T119" fmla="*/ 114 h 132"/>
                <a:gd name="T120" fmla="*/ 63 w 148"/>
                <a:gd name="T121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32">
                  <a:moveTo>
                    <a:pt x="0" y="111"/>
                  </a:moveTo>
                  <a:cubicBezTo>
                    <a:pt x="56" y="65"/>
                    <a:pt x="56" y="65"/>
                    <a:pt x="56" y="65"/>
                  </a:cubicBezTo>
                  <a:cubicBezTo>
                    <a:pt x="55" y="67"/>
                    <a:pt x="54" y="69"/>
                    <a:pt x="53" y="72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2" y="112"/>
                    <a:pt x="1" y="111"/>
                    <a:pt x="0" y="111"/>
                  </a:cubicBezTo>
                  <a:close/>
                  <a:moveTo>
                    <a:pt x="81" y="45"/>
                  </a:moveTo>
                  <a:cubicBezTo>
                    <a:pt x="136" y="0"/>
                    <a:pt x="136" y="0"/>
                    <a:pt x="136" y="0"/>
                  </a:cubicBezTo>
                  <a:cubicBezTo>
                    <a:pt x="137" y="1"/>
                    <a:pt x="137" y="2"/>
                    <a:pt x="138" y="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5" y="44"/>
                    <a:pt x="83" y="44"/>
                    <a:pt x="81" y="45"/>
                  </a:cubicBezTo>
                  <a:close/>
                  <a:moveTo>
                    <a:pt x="140" y="7"/>
                  </a:moveTo>
                  <a:cubicBezTo>
                    <a:pt x="140" y="8"/>
                    <a:pt x="141" y="9"/>
                    <a:pt x="141" y="10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99" y="43"/>
                    <a:pt x="98" y="43"/>
                    <a:pt x="96" y="43"/>
                  </a:cubicBezTo>
                  <a:cubicBezTo>
                    <a:pt x="140" y="7"/>
                    <a:pt x="140" y="7"/>
                    <a:pt x="140" y="7"/>
                  </a:cubicBezTo>
                  <a:close/>
                  <a:moveTo>
                    <a:pt x="51" y="84"/>
                  </a:moveTo>
                  <a:cubicBezTo>
                    <a:pt x="9" y="118"/>
                    <a:pt x="9" y="118"/>
                    <a:pt x="9" y="118"/>
                  </a:cubicBezTo>
                  <a:cubicBezTo>
                    <a:pt x="8" y="117"/>
                    <a:pt x="7" y="117"/>
                    <a:pt x="7" y="116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81"/>
                    <a:pt x="51" y="83"/>
                    <a:pt x="51" y="84"/>
                  </a:cubicBezTo>
                  <a:close/>
                  <a:moveTo>
                    <a:pt x="143" y="15"/>
                  </a:moveTo>
                  <a:cubicBezTo>
                    <a:pt x="144" y="16"/>
                    <a:pt x="144" y="17"/>
                    <a:pt x="144" y="19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09" y="46"/>
                    <a:pt x="108" y="45"/>
                    <a:pt x="107" y="45"/>
                  </a:cubicBezTo>
                  <a:cubicBezTo>
                    <a:pt x="143" y="15"/>
                    <a:pt x="143" y="15"/>
                    <a:pt x="143" y="15"/>
                  </a:cubicBezTo>
                  <a:close/>
                  <a:moveTo>
                    <a:pt x="51" y="94"/>
                  </a:moveTo>
                  <a:cubicBezTo>
                    <a:pt x="17" y="122"/>
                    <a:pt x="17" y="122"/>
                    <a:pt x="17" y="122"/>
                  </a:cubicBezTo>
                  <a:cubicBezTo>
                    <a:pt x="16" y="122"/>
                    <a:pt x="15" y="121"/>
                    <a:pt x="14" y="121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2"/>
                    <a:pt x="51" y="93"/>
                    <a:pt x="51" y="94"/>
                  </a:cubicBezTo>
                  <a:close/>
                  <a:moveTo>
                    <a:pt x="145" y="23"/>
                  </a:moveTo>
                  <a:cubicBezTo>
                    <a:pt x="146" y="24"/>
                    <a:pt x="146" y="26"/>
                    <a:pt x="146" y="27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7" y="49"/>
                    <a:pt x="116" y="49"/>
                    <a:pt x="115" y="48"/>
                  </a:cubicBezTo>
                  <a:cubicBezTo>
                    <a:pt x="145" y="23"/>
                    <a:pt x="145" y="23"/>
                    <a:pt x="145" y="23"/>
                  </a:cubicBezTo>
                  <a:close/>
                  <a:moveTo>
                    <a:pt x="54" y="102"/>
                  </a:moveTo>
                  <a:cubicBezTo>
                    <a:pt x="24" y="126"/>
                    <a:pt x="24" y="126"/>
                    <a:pt x="24" y="126"/>
                  </a:cubicBezTo>
                  <a:cubicBezTo>
                    <a:pt x="23" y="126"/>
                    <a:pt x="22" y="125"/>
                    <a:pt x="21" y="125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100"/>
                    <a:pt x="53" y="101"/>
                    <a:pt x="54" y="102"/>
                  </a:cubicBezTo>
                  <a:close/>
                  <a:moveTo>
                    <a:pt x="147" y="33"/>
                  </a:moveTo>
                  <a:cubicBezTo>
                    <a:pt x="147" y="34"/>
                    <a:pt x="147" y="35"/>
                    <a:pt x="147" y="36"/>
                  </a:cubicBezTo>
                  <a:cubicBezTo>
                    <a:pt x="124" y="55"/>
                    <a:pt x="124" y="55"/>
                    <a:pt x="124" y="55"/>
                  </a:cubicBezTo>
                  <a:cubicBezTo>
                    <a:pt x="123" y="55"/>
                    <a:pt x="123" y="54"/>
                    <a:pt x="122" y="53"/>
                  </a:cubicBezTo>
                  <a:cubicBezTo>
                    <a:pt x="147" y="33"/>
                    <a:pt x="147" y="33"/>
                    <a:pt x="147" y="33"/>
                  </a:cubicBezTo>
                  <a:close/>
                  <a:moveTo>
                    <a:pt x="57" y="110"/>
                  </a:moveTo>
                  <a:cubicBezTo>
                    <a:pt x="34" y="129"/>
                    <a:pt x="34" y="129"/>
                    <a:pt x="34" y="129"/>
                  </a:cubicBezTo>
                  <a:cubicBezTo>
                    <a:pt x="32" y="129"/>
                    <a:pt x="31" y="128"/>
                    <a:pt x="30" y="128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56" y="108"/>
                    <a:pt x="57" y="109"/>
                    <a:pt x="57" y="110"/>
                  </a:cubicBezTo>
                  <a:close/>
                  <a:moveTo>
                    <a:pt x="148" y="43"/>
                  </a:moveTo>
                  <a:cubicBezTo>
                    <a:pt x="148" y="43"/>
                    <a:pt x="148" y="43"/>
                    <a:pt x="148" y="44"/>
                  </a:cubicBezTo>
                  <a:cubicBezTo>
                    <a:pt x="148" y="45"/>
                    <a:pt x="148" y="46"/>
                    <a:pt x="148" y="47"/>
                  </a:cubicBezTo>
                  <a:cubicBezTo>
                    <a:pt x="129" y="62"/>
                    <a:pt x="129" y="62"/>
                    <a:pt x="129" y="62"/>
                  </a:cubicBezTo>
                  <a:cubicBezTo>
                    <a:pt x="129" y="61"/>
                    <a:pt x="128" y="60"/>
                    <a:pt x="128" y="59"/>
                  </a:cubicBezTo>
                  <a:cubicBezTo>
                    <a:pt x="148" y="43"/>
                    <a:pt x="148" y="43"/>
                    <a:pt x="148" y="43"/>
                  </a:cubicBezTo>
                  <a:close/>
                  <a:moveTo>
                    <a:pt x="63" y="116"/>
                  </a:moveTo>
                  <a:cubicBezTo>
                    <a:pt x="44" y="132"/>
                    <a:pt x="44" y="132"/>
                    <a:pt x="44" y="132"/>
                  </a:cubicBezTo>
                  <a:cubicBezTo>
                    <a:pt x="42" y="131"/>
                    <a:pt x="41" y="131"/>
                    <a:pt x="40" y="131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1" y="115"/>
                    <a:pt x="62" y="115"/>
                    <a:pt x="63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Oval 36"/>
            <p:cNvSpPr>
              <a:spLocks noChangeArrowheads="1"/>
            </p:cNvSpPr>
            <p:nvPr/>
          </p:nvSpPr>
          <p:spPr bwMode="auto">
            <a:xfrm>
              <a:off x="6956426" y="2116138"/>
              <a:ext cx="260350" cy="258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37"/>
            <p:cNvSpPr>
              <a:spLocks noEditPoints="1"/>
            </p:cNvSpPr>
            <p:nvPr/>
          </p:nvSpPr>
          <p:spPr bwMode="auto">
            <a:xfrm>
              <a:off x="6962776" y="2135188"/>
              <a:ext cx="247650" cy="227013"/>
            </a:xfrm>
            <a:custGeom>
              <a:avLst/>
              <a:gdLst>
                <a:gd name="T0" fmla="*/ 73 w 76"/>
                <a:gd name="T1" fmla="*/ 49 h 70"/>
                <a:gd name="T2" fmla="*/ 74 w 76"/>
                <a:gd name="T3" fmla="*/ 21 h 70"/>
                <a:gd name="T4" fmla="*/ 69 w 76"/>
                <a:gd name="T5" fmla="*/ 18 h 70"/>
                <a:gd name="T6" fmla="*/ 73 w 76"/>
                <a:gd name="T7" fmla="*/ 25 h 70"/>
                <a:gd name="T8" fmla="*/ 71 w 76"/>
                <a:gd name="T9" fmla="*/ 28 h 70"/>
                <a:gd name="T10" fmla="*/ 70 w 76"/>
                <a:gd name="T11" fmla="*/ 24 h 70"/>
                <a:gd name="T12" fmla="*/ 67 w 76"/>
                <a:gd name="T13" fmla="*/ 26 h 70"/>
                <a:gd name="T14" fmla="*/ 67 w 76"/>
                <a:gd name="T15" fmla="*/ 38 h 70"/>
                <a:gd name="T16" fmla="*/ 67 w 76"/>
                <a:gd name="T17" fmla="*/ 48 h 70"/>
                <a:gd name="T18" fmla="*/ 69 w 76"/>
                <a:gd name="T19" fmla="*/ 49 h 70"/>
                <a:gd name="T20" fmla="*/ 63 w 76"/>
                <a:gd name="T21" fmla="*/ 42 h 70"/>
                <a:gd name="T22" fmla="*/ 60 w 76"/>
                <a:gd name="T23" fmla="*/ 35 h 70"/>
                <a:gd name="T24" fmla="*/ 58 w 76"/>
                <a:gd name="T25" fmla="*/ 42 h 70"/>
                <a:gd name="T26" fmla="*/ 52 w 76"/>
                <a:gd name="T27" fmla="*/ 33 h 70"/>
                <a:gd name="T28" fmla="*/ 44 w 76"/>
                <a:gd name="T29" fmla="*/ 61 h 70"/>
                <a:gd name="T30" fmla="*/ 38 w 76"/>
                <a:gd name="T31" fmla="*/ 55 h 70"/>
                <a:gd name="T32" fmla="*/ 32 w 76"/>
                <a:gd name="T33" fmla="*/ 26 h 70"/>
                <a:gd name="T34" fmla="*/ 34 w 76"/>
                <a:gd name="T35" fmla="*/ 14 h 70"/>
                <a:gd name="T36" fmla="*/ 36 w 76"/>
                <a:gd name="T37" fmla="*/ 10 h 70"/>
                <a:gd name="T38" fmla="*/ 46 w 76"/>
                <a:gd name="T39" fmla="*/ 7 h 70"/>
                <a:gd name="T40" fmla="*/ 54 w 76"/>
                <a:gd name="T41" fmla="*/ 4 h 70"/>
                <a:gd name="T42" fmla="*/ 76 w 76"/>
                <a:gd name="T43" fmla="*/ 45 h 70"/>
                <a:gd name="T44" fmla="*/ 73 w 76"/>
                <a:gd name="T45" fmla="*/ 45 h 70"/>
                <a:gd name="T46" fmla="*/ 17 w 76"/>
                <a:gd name="T47" fmla="*/ 68 h 70"/>
                <a:gd name="T48" fmla="*/ 11 w 76"/>
                <a:gd name="T49" fmla="*/ 43 h 70"/>
                <a:gd name="T50" fmla="*/ 7 w 76"/>
                <a:gd name="T51" fmla="*/ 36 h 70"/>
                <a:gd name="T52" fmla="*/ 2 w 76"/>
                <a:gd name="T53" fmla="*/ 23 h 70"/>
                <a:gd name="T54" fmla="*/ 6 w 76"/>
                <a:gd name="T55" fmla="*/ 13 h 70"/>
                <a:gd name="T56" fmla="*/ 16 w 76"/>
                <a:gd name="T57" fmla="*/ 8 h 70"/>
                <a:gd name="T58" fmla="*/ 20 w 76"/>
                <a:gd name="T59" fmla="*/ 3 h 70"/>
                <a:gd name="T60" fmla="*/ 34 w 76"/>
                <a:gd name="T61" fmla="*/ 1 h 70"/>
                <a:gd name="T62" fmla="*/ 25 w 76"/>
                <a:gd name="T63" fmla="*/ 5 h 70"/>
                <a:gd name="T64" fmla="*/ 22 w 76"/>
                <a:gd name="T65" fmla="*/ 10 h 70"/>
                <a:gd name="T66" fmla="*/ 20 w 76"/>
                <a:gd name="T67" fmla="*/ 9 h 70"/>
                <a:gd name="T68" fmla="*/ 14 w 76"/>
                <a:gd name="T69" fmla="*/ 15 h 70"/>
                <a:gd name="T70" fmla="*/ 21 w 76"/>
                <a:gd name="T71" fmla="*/ 17 h 70"/>
                <a:gd name="T72" fmla="*/ 14 w 76"/>
                <a:gd name="T73" fmla="*/ 24 h 70"/>
                <a:gd name="T74" fmla="*/ 10 w 76"/>
                <a:gd name="T75" fmla="*/ 29 h 70"/>
                <a:gd name="T76" fmla="*/ 9 w 76"/>
                <a:gd name="T77" fmla="*/ 36 h 70"/>
                <a:gd name="T78" fmla="*/ 23 w 76"/>
                <a:gd name="T79" fmla="*/ 46 h 70"/>
                <a:gd name="T80" fmla="*/ 20 w 76"/>
                <a:gd name="T81" fmla="*/ 63 h 70"/>
                <a:gd name="T82" fmla="*/ 73 w 76"/>
                <a:gd name="T83" fmla="*/ 46 h 70"/>
                <a:gd name="T84" fmla="*/ 69 w 76"/>
                <a:gd name="T85" fmla="*/ 47 h 70"/>
                <a:gd name="T86" fmla="*/ 74 w 76"/>
                <a:gd name="T87" fmla="*/ 45 h 70"/>
                <a:gd name="T88" fmla="*/ 69 w 76"/>
                <a:gd name="T89" fmla="*/ 44 h 70"/>
                <a:gd name="T90" fmla="*/ 32 w 76"/>
                <a:gd name="T91" fmla="*/ 8 h 70"/>
                <a:gd name="T92" fmla="*/ 17 w 76"/>
                <a:gd name="T93" fmla="*/ 37 h 70"/>
                <a:gd name="T94" fmla="*/ 11 w 76"/>
                <a:gd name="T95" fmla="*/ 34 h 70"/>
                <a:gd name="T96" fmla="*/ 15 w 76"/>
                <a:gd name="T97" fmla="*/ 34 h 70"/>
                <a:gd name="T98" fmla="*/ 15 w 76"/>
                <a:gd name="T99" fmla="*/ 34 h 70"/>
                <a:gd name="T100" fmla="*/ 18 w 76"/>
                <a:gd name="T101" fmla="*/ 7 h 70"/>
                <a:gd name="T102" fmla="*/ 40 w 76"/>
                <a:gd name="T103" fmla="*/ 26 h 70"/>
                <a:gd name="T104" fmla="*/ 35 w 76"/>
                <a:gd name="T105" fmla="*/ 23 h 70"/>
                <a:gd name="T106" fmla="*/ 37 w 76"/>
                <a:gd name="T107" fmla="*/ 22 h 70"/>
                <a:gd name="T108" fmla="*/ 41 w 76"/>
                <a:gd name="T109" fmla="*/ 24 h 70"/>
                <a:gd name="T110" fmla="*/ 44 w 76"/>
                <a:gd name="T111" fmla="*/ 25 h 70"/>
                <a:gd name="T112" fmla="*/ 47 w 76"/>
                <a:gd name="T113" fmla="*/ 57 h 70"/>
                <a:gd name="T114" fmla="*/ 70 w 76"/>
                <a:gd name="T115" fmla="*/ 40 h 70"/>
                <a:gd name="T116" fmla="*/ 69 w 76"/>
                <a:gd name="T117" fmla="*/ 40 h 70"/>
                <a:gd name="T118" fmla="*/ 70 w 76"/>
                <a:gd name="T119" fmla="*/ 37 h 70"/>
                <a:gd name="T120" fmla="*/ 69 w 76"/>
                <a:gd name="T121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6" h="70">
                  <a:moveTo>
                    <a:pt x="72" y="51"/>
                  </a:moveTo>
                  <a:cubicBezTo>
                    <a:pt x="71" y="51"/>
                    <a:pt x="71" y="50"/>
                    <a:pt x="71" y="51"/>
                  </a:cubicBezTo>
                  <a:cubicBezTo>
                    <a:pt x="70" y="52"/>
                    <a:pt x="69" y="53"/>
                    <a:pt x="69" y="54"/>
                  </a:cubicBezTo>
                  <a:cubicBezTo>
                    <a:pt x="68" y="55"/>
                    <a:pt x="67" y="54"/>
                    <a:pt x="67" y="55"/>
                  </a:cubicBezTo>
                  <a:cubicBezTo>
                    <a:pt x="66" y="58"/>
                    <a:pt x="64" y="61"/>
                    <a:pt x="65" y="62"/>
                  </a:cubicBezTo>
                  <a:cubicBezTo>
                    <a:pt x="66" y="62"/>
                    <a:pt x="66" y="62"/>
                    <a:pt x="66" y="63"/>
                  </a:cubicBezTo>
                  <a:cubicBezTo>
                    <a:pt x="69" y="59"/>
                    <a:pt x="72" y="55"/>
                    <a:pt x="74" y="51"/>
                  </a:cubicBezTo>
                  <a:cubicBezTo>
                    <a:pt x="74" y="51"/>
                    <a:pt x="74" y="50"/>
                    <a:pt x="74" y="50"/>
                  </a:cubicBezTo>
                  <a:cubicBezTo>
                    <a:pt x="74" y="50"/>
                    <a:pt x="74" y="49"/>
                    <a:pt x="74" y="49"/>
                  </a:cubicBezTo>
                  <a:cubicBezTo>
                    <a:pt x="74" y="49"/>
                    <a:pt x="73" y="49"/>
                    <a:pt x="73" y="49"/>
                  </a:cubicBezTo>
                  <a:cubicBezTo>
                    <a:pt x="72" y="49"/>
                    <a:pt x="72" y="50"/>
                    <a:pt x="72" y="51"/>
                  </a:cubicBezTo>
                  <a:close/>
                  <a:moveTo>
                    <a:pt x="72" y="13"/>
                  </a:moveTo>
                  <a:cubicBezTo>
                    <a:pt x="73" y="15"/>
                    <a:pt x="74" y="16"/>
                    <a:pt x="74" y="18"/>
                  </a:cubicBezTo>
                  <a:cubicBezTo>
                    <a:pt x="74" y="18"/>
                    <a:pt x="74" y="18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8"/>
                    <a:pt x="74" y="19"/>
                    <a:pt x="74" y="19"/>
                  </a:cubicBezTo>
                  <a:cubicBezTo>
                    <a:pt x="74" y="19"/>
                    <a:pt x="74" y="19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1"/>
                    <a:pt x="74" y="21"/>
                  </a:cubicBezTo>
                  <a:cubicBezTo>
                    <a:pt x="75" y="22"/>
                    <a:pt x="74" y="22"/>
                    <a:pt x="74" y="21"/>
                  </a:cubicBezTo>
                  <a:cubicBezTo>
                    <a:pt x="74" y="21"/>
                    <a:pt x="74" y="21"/>
                    <a:pt x="73" y="21"/>
                  </a:cubicBezTo>
                  <a:cubicBezTo>
                    <a:pt x="73" y="20"/>
                    <a:pt x="72" y="19"/>
                    <a:pt x="72" y="18"/>
                  </a:cubicBezTo>
                  <a:cubicBezTo>
                    <a:pt x="72" y="17"/>
                    <a:pt x="72" y="18"/>
                    <a:pt x="72" y="17"/>
                  </a:cubicBezTo>
                  <a:cubicBezTo>
                    <a:pt x="72" y="16"/>
                    <a:pt x="71" y="16"/>
                    <a:pt x="71" y="16"/>
                  </a:cubicBezTo>
                  <a:cubicBezTo>
                    <a:pt x="71" y="16"/>
                    <a:pt x="71" y="17"/>
                    <a:pt x="71" y="17"/>
                  </a:cubicBezTo>
                  <a:cubicBezTo>
                    <a:pt x="70" y="17"/>
                    <a:pt x="69" y="16"/>
                    <a:pt x="68" y="16"/>
                  </a:cubicBezTo>
                  <a:cubicBezTo>
                    <a:pt x="68" y="16"/>
                    <a:pt x="68" y="17"/>
                    <a:pt x="68" y="17"/>
                  </a:cubicBezTo>
                  <a:cubicBezTo>
                    <a:pt x="68" y="17"/>
                    <a:pt x="68" y="18"/>
                    <a:pt x="68" y="18"/>
                  </a:cubicBezTo>
                  <a:cubicBezTo>
                    <a:pt x="68" y="18"/>
                    <a:pt x="68" y="18"/>
                    <a:pt x="69" y="18"/>
                  </a:cubicBezTo>
                  <a:cubicBezTo>
                    <a:pt x="69" y="18"/>
                    <a:pt x="69" y="18"/>
                    <a:pt x="70" y="19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1" y="20"/>
                    <a:pt x="72" y="21"/>
                    <a:pt x="72" y="23"/>
                  </a:cubicBezTo>
                  <a:cubicBezTo>
                    <a:pt x="72" y="24"/>
                    <a:pt x="73" y="24"/>
                    <a:pt x="73" y="24"/>
                  </a:cubicBezTo>
                  <a:cubicBezTo>
                    <a:pt x="73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5"/>
                  </a:cubicBezTo>
                  <a:cubicBezTo>
                    <a:pt x="72" y="25"/>
                    <a:pt x="73" y="25"/>
                    <a:pt x="73" y="25"/>
                  </a:cubicBezTo>
                  <a:cubicBezTo>
                    <a:pt x="73" y="25"/>
                    <a:pt x="73" y="23"/>
                    <a:pt x="73" y="24"/>
                  </a:cubicBezTo>
                  <a:cubicBezTo>
                    <a:pt x="74" y="24"/>
                    <a:pt x="73" y="24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4" y="25"/>
                    <a:pt x="74" y="25"/>
                    <a:pt x="74" y="25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74" y="27"/>
                    <a:pt x="74" y="28"/>
                    <a:pt x="74" y="28"/>
                  </a:cubicBezTo>
                  <a:cubicBezTo>
                    <a:pt x="74" y="29"/>
                    <a:pt x="73" y="28"/>
                    <a:pt x="73" y="28"/>
                  </a:cubicBezTo>
                  <a:cubicBezTo>
                    <a:pt x="73" y="28"/>
                    <a:pt x="73" y="28"/>
                    <a:pt x="73" y="28"/>
                  </a:cubicBezTo>
                  <a:cubicBezTo>
                    <a:pt x="73" y="28"/>
                    <a:pt x="72" y="29"/>
                    <a:pt x="72" y="29"/>
                  </a:cubicBezTo>
                  <a:cubicBezTo>
                    <a:pt x="72" y="29"/>
                    <a:pt x="72" y="29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1" y="29"/>
                    <a:pt x="71" y="28"/>
                    <a:pt x="71" y="28"/>
                  </a:cubicBezTo>
                  <a:cubicBezTo>
                    <a:pt x="71" y="27"/>
                    <a:pt x="72" y="28"/>
                    <a:pt x="72" y="28"/>
                  </a:cubicBezTo>
                  <a:cubicBezTo>
                    <a:pt x="72" y="28"/>
                    <a:pt x="72" y="27"/>
                    <a:pt x="72" y="27"/>
                  </a:cubicBezTo>
                  <a:cubicBezTo>
                    <a:pt x="72" y="27"/>
                    <a:pt x="73" y="27"/>
                    <a:pt x="73" y="27"/>
                  </a:cubicBezTo>
                  <a:cubicBezTo>
                    <a:pt x="73" y="26"/>
                    <a:pt x="73" y="26"/>
                    <a:pt x="72" y="25"/>
                  </a:cubicBezTo>
                  <a:cubicBezTo>
                    <a:pt x="72" y="25"/>
                    <a:pt x="72" y="25"/>
                    <a:pt x="72" y="24"/>
                  </a:cubicBezTo>
                  <a:cubicBezTo>
                    <a:pt x="72" y="24"/>
                    <a:pt x="72" y="23"/>
                    <a:pt x="72" y="23"/>
                  </a:cubicBezTo>
                  <a:cubicBezTo>
                    <a:pt x="72" y="22"/>
                    <a:pt x="71" y="21"/>
                    <a:pt x="71" y="21"/>
                  </a:cubicBezTo>
                  <a:cubicBezTo>
                    <a:pt x="70" y="21"/>
                    <a:pt x="71" y="22"/>
                    <a:pt x="71" y="23"/>
                  </a:cubicBezTo>
                  <a:cubicBezTo>
                    <a:pt x="71" y="23"/>
                    <a:pt x="71" y="24"/>
                    <a:pt x="70" y="24"/>
                  </a:cubicBezTo>
                  <a:cubicBezTo>
                    <a:pt x="70" y="24"/>
                    <a:pt x="70" y="24"/>
                    <a:pt x="70" y="24"/>
                  </a:cubicBezTo>
                  <a:cubicBezTo>
                    <a:pt x="70" y="25"/>
                    <a:pt x="70" y="25"/>
                    <a:pt x="70" y="26"/>
                  </a:cubicBezTo>
                  <a:cubicBezTo>
                    <a:pt x="70" y="26"/>
                    <a:pt x="70" y="26"/>
                    <a:pt x="70" y="26"/>
                  </a:cubicBezTo>
                  <a:cubicBezTo>
                    <a:pt x="71" y="27"/>
                    <a:pt x="71" y="27"/>
                    <a:pt x="71" y="28"/>
                  </a:cubicBezTo>
                  <a:cubicBezTo>
                    <a:pt x="70" y="28"/>
                    <a:pt x="70" y="28"/>
                    <a:pt x="70" y="28"/>
                  </a:cubicBezTo>
                  <a:cubicBezTo>
                    <a:pt x="69" y="26"/>
                    <a:pt x="69" y="27"/>
                    <a:pt x="69" y="26"/>
                  </a:cubicBezTo>
                  <a:cubicBezTo>
                    <a:pt x="68" y="25"/>
                    <a:pt x="68" y="26"/>
                    <a:pt x="68" y="26"/>
                  </a:cubicBezTo>
                  <a:cubicBezTo>
                    <a:pt x="68" y="26"/>
                    <a:pt x="68" y="25"/>
                    <a:pt x="68" y="25"/>
                  </a:cubicBezTo>
                  <a:cubicBezTo>
                    <a:pt x="68" y="25"/>
                    <a:pt x="67" y="25"/>
                    <a:pt x="67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67" y="26"/>
                    <a:pt x="67" y="26"/>
                  </a:cubicBezTo>
                  <a:cubicBezTo>
                    <a:pt x="69" y="26"/>
                    <a:pt x="68" y="26"/>
                    <a:pt x="68" y="27"/>
                  </a:cubicBezTo>
                  <a:cubicBezTo>
                    <a:pt x="68" y="29"/>
                    <a:pt x="69" y="30"/>
                    <a:pt x="69" y="31"/>
                  </a:cubicBezTo>
                  <a:cubicBezTo>
                    <a:pt x="69" y="31"/>
                    <a:pt x="69" y="31"/>
                    <a:pt x="69" y="32"/>
                  </a:cubicBezTo>
                  <a:cubicBezTo>
                    <a:pt x="69" y="32"/>
                    <a:pt x="69" y="33"/>
                    <a:pt x="68" y="34"/>
                  </a:cubicBezTo>
                  <a:cubicBezTo>
                    <a:pt x="68" y="34"/>
                    <a:pt x="67" y="34"/>
                    <a:pt x="67" y="35"/>
                  </a:cubicBezTo>
                  <a:cubicBezTo>
                    <a:pt x="67" y="35"/>
                    <a:pt x="66" y="34"/>
                    <a:pt x="66" y="34"/>
                  </a:cubicBezTo>
                  <a:cubicBezTo>
                    <a:pt x="66" y="34"/>
                    <a:pt x="65" y="34"/>
                    <a:pt x="65" y="35"/>
                  </a:cubicBezTo>
                  <a:cubicBezTo>
                    <a:pt x="65" y="35"/>
                    <a:pt x="65" y="35"/>
                    <a:pt x="66" y="36"/>
                  </a:cubicBezTo>
                  <a:cubicBezTo>
                    <a:pt x="66" y="36"/>
                    <a:pt x="66" y="36"/>
                    <a:pt x="66" y="36"/>
                  </a:cubicBezTo>
                  <a:cubicBezTo>
                    <a:pt x="66" y="37"/>
                    <a:pt x="66" y="37"/>
                    <a:pt x="67" y="38"/>
                  </a:cubicBezTo>
                  <a:cubicBezTo>
                    <a:pt x="67" y="38"/>
                    <a:pt x="67" y="39"/>
                    <a:pt x="66" y="39"/>
                  </a:cubicBezTo>
                  <a:cubicBezTo>
                    <a:pt x="66" y="39"/>
                    <a:pt x="66" y="40"/>
                    <a:pt x="66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40"/>
                    <a:pt x="64" y="39"/>
                    <a:pt x="64" y="38"/>
                  </a:cubicBezTo>
                  <a:cubicBezTo>
                    <a:pt x="63" y="38"/>
                    <a:pt x="64" y="40"/>
                    <a:pt x="64" y="40"/>
                  </a:cubicBezTo>
                  <a:cubicBezTo>
                    <a:pt x="64" y="41"/>
                    <a:pt x="65" y="41"/>
                    <a:pt x="65" y="42"/>
                  </a:cubicBezTo>
                  <a:cubicBezTo>
                    <a:pt x="65" y="42"/>
                    <a:pt x="65" y="42"/>
                    <a:pt x="65" y="43"/>
                  </a:cubicBezTo>
                  <a:cubicBezTo>
                    <a:pt x="65" y="43"/>
                    <a:pt x="65" y="44"/>
                    <a:pt x="65" y="45"/>
                  </a:cubicBezTo>
                  <a:cubicBezTo>
                    <a:pt x="65" y="46"/>
                    <a:pt x="65" y="46"/>
                    <a:pt x="65" y="48"/>
                  </a:cubicBezTo>
                  <a:cubicBezTo>
                    <a:pt x="65" y="49"/>
                    <a:pt x="67" y="48"/>
                    <a:pt x="67" y="48"/>
                  </a:cubicBezTo>
                  <a:cubicBezTo>
                    <a:pt x="68" y="48"/>
                    <a:pt x="68" y="49"/>
                    <a:pt x="68" y="49"/>
                  </a:cubicBezTo>
                  <a:cubicBezTo>
                    <a:pt x="68" y="49"/>
                    <a:pt x="69" y="48"/>
                    <a:pt x="69" y="48"/>
                  </a:cubicBezTo>
                  <a:cubicBezTo>
                    <a:pt x="70" y="48"/>
                    <a:pt x="70" y="48"/>
                    <a:pt x="70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1" y="49"/>
                    <a:pt x="71" y="48"/>
                    <a:pt x="71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8"/>
                    <a:pt x="72" y="48"/>
                    <a:pt x="72" y="49"/>
                  </a:cubicBezTo>
                  <a:cubicBezTo>
                    <a:pt x="71" y="49"/>
                    <a:pt x="70" y="50"/>
                    <a:pt x="70" y="50"/>
                  </a:cubicBezTo>
                  <a:cubicBezTo>
                    <a:pt x="70" y="50"/>
                    <a:pt x="70" y="49"/>
                    <a:pt x="70" y="49"/>
                  </a:cubicBezTo>
                  <a:cubicBezTo>
                    <a:pt x="70" y="49"/>
                    <a:pt x="70" y="49"/>
                    <a:pt x="69" y="49"/>
                  </a:cubicBezTo>
                  <a:cubicBezTo>
                    <a:pt x="69" y="49"/>
                    <a:pt x="70" y="50"/>
                    <a:pt x="69" y="50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9" y="50"/>
                    <a:pt x="69" y="49"/>
                    <a:pt x="69" y="49"/>
                  </a:cubicBezTo>
                  <a:cubicBezTo>
                    <a:pt x="68" y="49"/>
                    <a:pt x="68" y="49"/>
                    <a:pt x="68" y="49"/>
                  </a:cubicBezTo>
                  <a:cubicBezTo>
                    <a:pt x="67" y="49"/>
                    <a:pt x="66" y="49"/>
                    <a:pt x="65" y="49"/>
                  </a:cubicBezTo>
                  <a:cubicBezTo>
                    <a:pt x="65" y="49"/>
                    <a:pt x="65" y="48"/>
                    <a:pt x="64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46"/>
                    <a:pt x="63" y="44"/>
                    <a:pt x="62" y="43"/>
                  </a:cubicBezTo>
                  <a:cubicBezTo>
                    <a:pt x="62" y="43"/>
                    <a:pt x="62" y="42"/>
                    <a:pt x="62" y="42"/>
                  </a:cubicBezTo>
                  <a:cubicBezTo>
                    <a:pt x="62" y="42"/>
                    <a:pt x="63" y="42"/>
                    <a:pt x="63" y="42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3" y="42"/>
                    <a:pt x="64" y="43"/>
                    <a:pt x="64" y="43"/>
                  </a:cubicBezTo>
                  <a:cubicBezTo>
                    <a:pt x="64" y="41"/>
                    <a:pt x="64" y="42"/>
                    <a:pt x="63" y="41"/>
                  </a:cubicBezTo>
                  <a:cubicBezTo>
                    <a:pt x="63" y="40"/>
                    <a:pt x="63" y="38"/>
                    <a:pt x="63" y="37"/>
                  </a:cubicBezTo>
                  <a:cubicBezTo>
                    <a:pt x="63" y="36"/>
                    <a:pt x="62" y="37"/>
                    <a:pt x="62" y="37"/>
                  </a:cubicBezTo>
                  <a:cubicBezTo>
                    <a:pt x="62" y="37"/>
                    <a:pt x="62" y="36"/>
                    <a:pt x="62" y="36"/>
                  </a:cubicBezTo>
                  <a:cubicBezTo>
                    <a:pt x="62" y="35"/>
                    <a:pt x="61" y="35"/>
                    <a:pt x="61" y="3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3"/>
                    <a:pt x="60" y="33"/>
                    <a:pt x="60" y="34"/>
                  </a:cubicBezTo>
                  <a:cubicBezTo>
                    <a:pt x="60" y="34"/>
                    <a:pt x="60" y="34"/>
                    <a:pt x="60" y="35"/>
                  </a:cubicBezTo>
                  <a:cubicBezTo>
                    <a:pt x="60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6"/>
                  </a:cubicBezTo>
                  <a:cubicBezTo>
                    <a:pt x="59" y="36"/>
                    <a:pt x="59" y="35"/>
                    <a:pt x="59" y="36"/>
                  </a:cubicBezTo>
                  <a:cubicBezTo>
                    <a:pt x="59" y="36"/>
                    <a:pt x="59" y="36"/>
                    <a:pt x="58" y="37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37"/>
                    <a:pt x="58" y="38"/>
                    <a:pt x="58" y="39"/>
                  </a:cubicBezTo>
                  <a:cubicBezTo>
                    <a:pt x="58" y="39"/>
                    <a:pt x="58" y="39"/>
                    <a:pt x="58" y="40"/>
                  </a:cubicBezTo>
                  <a:cubicBezTo>
                    <a:pt x="58" y="40"/>
                    <a:pt x="58" y="40"/>
                    <a:pt x="58" y="41"/>
                  </a:cubicBezTo>
                  <a:cubicBezTo>
                    <a:pt x="58" y="41"/>
                    <a:pt x="59" y="42"/>
                    <a:pt x="58" y="42"/>
                  </a:cubicBezTo>
                  <a:cubicBezTo>
                    <a:pt x="58" y="42"/>
                    <a:pt x="58" y="42"/>
                    <a:pt x="58" y="42"/>
                  </a:cubicBezTo>
                  <a:cubicBezTo>
                    <a:pt x="58" y="41"/>
                    <a:pt x="58" y="41"/>
                    <a:pt x="58" y="40"/>
                  </a:cubicBezTo>
                  <a:cubicBezTo>
                    <a:pt x="58" y="40"/>
                    <a:pt x="57" y="41"/>
                    <a:pt x="57" y="41"/>
                  </a:cubicBezTo>
                  <a:cubicBezTo>
                    <a:pt x="57" y="41"/>
                    <a:pt x="57" y="40"/>
                    <a:pt x="56" y="39"/>
                  </a:cubicBezTo>
                  <a:cubicBezTo>
                    <a:pt x="56" y="38"/>
                    <a:pt x="56" y="36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4" y="34"/>
                    <a:pt x="54" y="34"/>
                    <a:pt x="54" y="33"/>
                  </a:cubicBezTo>
                  <a:cubicBezTo>
                    <a:pt x="54" y="32"/>
                    <a:pt x="54" y="32"/>
                    <a:pt x="53" y="32"/>
                  </a:cubicBezTo>
                  <a:cubicBezTo>
                    <a:pt x="53" y="31"/>
                    <a:pt x="52" y="31"/>
                    <a:pt x="51" y="32"/>
                  </a:cubicBezTo>
                  <a:cubicBezTo>
                    <a:pt x="50" y="32"/>
                    <a:pt x="52" y="32"/>
                    <a:pt x="52" y="33"/>
                  </a:cubicBezTo>
                  <a:cubicBezTo>
                    <a:pt x="52" y="35"/>
                    <a:pt x="50" y="36"/>
                    <a:pt x="50" y="37"/>
                  </a:cubicBezTo>
                  <a:cubicBezTo>
                    <a:pt x="49" y="38"/>
                    <a:pt x="47" y="37"/>
                    <a:pt x="47" y="39"/>
                  </a:cubicBezTo>
                  <a:cubicBezTo>
                    <a:pt x="47" y="40"/>
                    <a:pt x="49" y="38"/>
                    <a:pt x="49" y="39"/>
                  </a:cubicBezTo>
                  <a:cubicBezTo>
                    <a:pt x="50" y="44"/>
                    <a:pt x="46" y="45"/>
                    <a:pt x="46" y="49"/>
                  </a:cubicBezTo>
                  <a:cubicBezTo>
                    <a:pt x="46" y="49"/>
                    <a:pt x="46" y="50"/>
                    <a:pt x="46" y="50"/>
                  </a:cubicBezTo>
                  <a:cubicBezTo>
                    <a:pt x="46" y="52"/>
                    <a:pt x="46" y="51"/>
                    <a:pt x="46" y="52"/>
                  </a:cubicBezTo>
                  <a:cubicBezTo>
                    <a:pt x="46" y="52"/>
                    <a:pt x="46" y="53"/>
                    <a:pt x="46" y="53"/>
                  </a:cubicBezTo>
                  <a:cubicBezTo>
                    <a:pt x="46" y="55"/>
                    <a:pt x="45" y="56"/>
                    <a:pt x="44" y="57"/>
                  </a:cubicBezTo>
                  <a:cubicBezTo>
                    <a:pt x="44" y="58"/>
                    <a:pt x="45" y="58"/>
                    <a:pt x="45" y="59"/>
                  </a:cubicBezTo>
                  <a:cubicBezTo>
                    <a:pt x="45" y="61"/>
                    <a:pt x="44" y="59"/>
                    <a:pt x="44" y="61"/>
                  </a:cubicBezTo>
                  <a:cubicBezTo>
                    <a:pt x="44" y="61"/>
                    <a:pt x="43" y="63"/>
                    <a:pt x="43" y="6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2" y="65"/>
                    <a:pt x="42" y="65"/>
                    <a:pt x="41" y="65"/>
                  </a:cubicBezTo>
                  <a:cubicBezTo>
                    <a:pt x="41" y="65"/>
                    <a:pt x="40" y="66"/>
                    <a:pt x="40" y="65"/>
                  </a:cubicBezTo>
                  <a:cubicBezTo>
                    <a:pt x="39" y="64"/>
                    <a:pt x="39" y="61"/>
                    <a:pt x="38" y="59"/>
                  </a:cubicBezTo>
                  <a:cubicBezTo>
                    <a:pt x="38" y="57"/>
                    <a:pt x="38" y="56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2"/>
                    <a:pt x="38" y="49"/>
                    <a:pt x="37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7" y="45"/>
                    <a:pt x="37" y="43"/>
                    <a:pt x="37" y="42"/>
                  </a:cubicBezTo>
                  <a:cubicBezTo>
                    <a:pt x="35" y="41"/>
                    <a:pt x="36" y="41"/>
                    <a:pt x="35" y="42"/>
                  </a:cubicBezTo>
                  <a:cubicBezTo>
                    <a:pt x="34" y="42"/>
                    <a:pt x="34" y="43"/>
                    <a:pt x="32" y="42"/>
                  </a:cubicBezTo>
                  <a:cubicBezTo>
                    <a:pt x="30" y="42"/>
                    <a:pt x="31" y="39"/>
                    <a:pt x="29" y="39"/>
                  </a:cubicBezTo>
                  <a:cubicBezTo>
                    <a:pt x="29" y="38"/>
                    <a:pt x="29" y="37"/>
                    <a:pt x="29" y="37"/>
                  </a:cubicBezTo>
                  <a:cubicBezTo>
                    <a:pt x="29" y="35"/>
                    <a:pt x="29" y="33"/>
                    <a:pt x="30" y="31"/>
                  </a:cubicBezTo>
                  <a:cubicBezTo>
                    <a:pt x="31" y="30"/>
                    <a:pt x="31" y="27"/>
                    <a:pt x="32" y="26"/>
                  </a:cubicBezTo>
                  <a:cubicBezTo>
                    <a:pt x="32" y="25"/>
                    <a:pt x="32" y="25"/>
                    <a:pt x="33" y="25"/>
                  </a:cubicBezTo>
                  <a:cubicBezTo>
                    <a:pt x="33" y="24"/>
                    <a:pt x="32" y="25"/>
                    <a:pt x="32" y="24"/>
                  </a:cubicBezTo>
                  <a:cubicBezTo>
                    <a:pt x="31" y="23"/>
                    <a:pt x="32" y="21"/>
                    <a:pt x="32" y="20"/>
                  </a:cubicBezTo>
                  <a:cubicBezTo>
                    <a:pt x="32" y="20"/>
                    <a:pt x="32" y="19"/>
                    <a:pt x="32" y="19"/>
                  </a:cubicBezTo>
                  <a:cubicBezTo>
                    <a:pt x="33" y="19"/>
                    <a:pt x="33" y="20"/>
                    <a:pt x="34" y="19"/>
                  </a:cubicBezTo>
                  <a:cubicBezTo>
                    <a:pt x="34" y="19"/>
                    <a:pt x="34" y="17"/>
                    <a:pt x="34" y="17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4" y="15"/>
                    <a:pt x="34" y="15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4" y="13"/>
                    <a:pt x="34" y="14"/>
                  </a:cubicBezTo>
                  <a:cubicBezTo>
                    <a:pt x="34" y="14"/>
                    <a:pt x="34" y="15"/>
                    <a:pt x="33" y="15"/>
                  </a:cubicBezTo>
                  <a:cubicBezTo>
                    <a:pt x="33" y="15"/>
                    <a:pt x="33" y="16"/>
                    <a:pt x="33" y="16"/>
                  </a:cubicBezTo>
                  <a:cubicBezTo>
                    <a:pt x="33" y="16"/>
                    <a:pt x="32" y="16"/>
                    <a:pt x="32" y="15"/>
                  </a:cubicBezTo>
                  <a:cubicBezTo>
                    <a:pt x="32" y="15"/>
                    <a:pt x="32" y="14"/>
                    <a:pt x="33" y="13"/>
                  </a:cubicBezTo>
                  <a:cubicBezTo>
                    <a:pt x="33" y="13"/>
                    <a:pt x="33" y="13"/>
                    <a:pt x="34" y="13"/>
                  </a:cubicBezTo>
                  <a:cubicBezTo>
                    <a:pt x="34" y="13"/>
                    <a:pt x="34" y="12"/>
                    <a:pt x="34" y="12"/>
                  </a:cubicBezTo>
                  <a:cubicBezTo>
                    <a:pt x="34" y="12"/>
                    <a:pt x="34" y="11"/>
                    <a:pt x="34" y="12"/>
                  </a:cubicBezTo>
                  <a:cubicBezTo>
                    <a:pt x="35" y="13"/>
                    <a:pt x="35" y="15"/>
                    <a:pt x="36" y="15"/>
                  </a:cubicBezTo>
                  <a:cubicBezTo>
                    <a:pt x="38" y="17"/>
                    <a:pt x="37" y="12"/>
                    <a:pt x="36" y="12"/>
                  </a:cubicBezTo>
                  <a:cubicBezTo>
                    <a:pt x="36" y="11"/>
                    <a:pt x="36" y="11"/>
                    <a:pt x="36" y="10"/>
                  </a:cubicBezTo>
                  <a:cubicBezTo>
                    <a:pt x="36" y="9"/>
                    <a:pt x="37" y="9"/>
                    <a:pt x="37" y="8"/>
                  </a:cubicBezTo>
                  <a:cubicBezTo>
                    <a:pt x="37" y="8"/>
                    <a:pt x="37" y="9"/>
                    <a:pt x="37" y="9"/>
                  </a:cubicBezTo>
                  <a:cubicBezTo>
                    <a:pt x="38" y="8"/>
                    <a:pt x="39" y="5"/>
                    <a:pt x="40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42" y="5"/>
                    <a:pt x="42" y="6"/>
                    <a:pt x="43" y="6"/>
                  </a:cubicBezTo>
                  <a:cubicBezTo>
                    <a:pt x="43" y="6"/>
                    <a:pt x="44" y="7"/>
                    <a:pt x="44" y="7"/>
                  </a:cubicBezTo>
                  <a:cubicBezTo>
                    <a:pt x="44" y="7"/>
                    <a:pt x="44" y="8"/>
                    <a:pt x="44" y="8"/>
                  </a:cubicBezTo>
                  <a:cubicBezTo>
                    <a:pt x="44" y="8"/>
                    <a:pt x="45" y="8"/>
                    <a:pt x="45" y="8"/>
                  </a:cubicBezTo>
                  <a:cubicBezTo>
                    <a:pt x="45" y="8"/>
                    <a:pt x="44" y="7"/>
                    <a:pt x="45" y="7"/>
                  </a:cubicBezTo>
                  <a:cubicBezTo>
                    <a:pt x="45" y="7"/>
                    <a:pt x="45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7" y="7"/>
                    <a:pt x="48" y="7"/>
                    <a:pt x="49" y="7"/>
                  </a:cubicBezTo>
                  <a:cubicBezTo>
                    <a:pt x="49" y="7"/>
                    <a:pt x="49" y="6"/>
                    <a:pt x="49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50" y="5"/>
                    <a:pt x="50" y="6"/>
                    <a:pt x="50" y="6"/>
                  </a:cubicBezTo>
                  <a:cubicBezTo>
                    <a:pt x="51" y="6"/>
                    <a:pt x="51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5"/>
                    <a:pt x="52" y="5"/>
                    <a:pt x="52" y="5"/>
                  </a:cubicBezTo>
                  <a:cubicBezTo>
                    <a:pt x="52" y="4"/>
                    <a:pt x="53" y="5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5" y="4"/>
                    <a:pt x="56" y="5"/>
                    <a:pt x="57" y="5"/>
                  </a:cubicBezTo>
                  <a:cubicBezTo>
                    <a:pt x="57" y="5"/>
                    <a:pt x="57" y="6"/>
                    <a:pt x="57" y="6"/>
                  </a:cubicBezTo>
                  <a:cubicBezTo>
                    <a:pt x="58" y="7"/>
                    <a:pt x="59" y="7"/>
                    <a:pt x="60" y="8"/>
                  </a:cubicBezTo>
                  <a:cubicBezTo>
                    <a:pt x="61" y="8"/>
                    <a:pt x="62" y="9"/>
                    <a:pt x="63" y="9"/>
                  </a:cubicBezTo>
                  <a:cubicBezTo>
                    <a:pt x="63" y="9"/>
                    <a:pt x="63" y="8"/>
                    <a:pt x="63" y="8"/>
                  </a:cubicBezTo>
                  <a:cubicBezTo>
                    <a:pt x="65" y="9"/>
                    <a:pt x="67" y="11"/>
                    <a:pt x="69" y="12"/>
                  </a:cubicBezTo>
                  <a:cubicBezTo>
                    <a:pt x="70" y="12"/>
                    <a:pt x="70" y="13"/>
                    <a:pt x="71" y="13"/>
                  </a:cubicBezTo>
                  <a:cubicBezTo>
                    <a:pt x="71" y="13"/>
                    <a:pt x="72" y="13"/>
                    <a:pt x="72" y="13"/>
                  </a:cubicBezTo>
                  <a:close/>
                  <a:moveTo>
                    <a:pt x="76" y="45"/>
                  </a:moveTo>
                  <a:cubicBezTo>
                    <a:pt x="76" y="45"/>
                    <a:pt x="76" y="45"/>
                    <a:pt x="76" y="45"/>
                  </a:cubicBezTo>
                  <a:cubicBezTo>
                    <a:pt x="76" y="45"/>
                    <a:pt x="76" y="45"/>
                    <a:pt x="76" y="45"/>
                  </a:cubicBezTo>
                  <a:cubicBezTo>
                    <a:pt x="75" y="46"/>
                    <a:pt x="75" y="47"/>
                    <a:pt x="76" y="47"/>
                  </a:cubicBezTo>
                  <a:cubicBezTo>
                    <a:pt x="76" y="47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7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4" y="47"/>
                    <a:pt x="75" y="47"/>
                    <a:pt x="75" y="47"/>
                  </a:cubicBezTo>
                  <a:cubicBezTo>
                    <a:pt x="75" y="46"/>
                    <a:pt x="74" y="46"/>
                    <a:pt x="74" y="46"/>
                  </a:cubicBezTo>
                  <a:cubicBezTo>
                    <a:pt x="74" y="46"/>
                    <a:pt x="73" y="45"/>
                    <a:pt x="73" y="45"/>
                  </a:cubicBezTo>
                  <a:cubicBezTo>
                    <a:pt x="73" y="45"/>
                    <a:pt x="73" y="45"/>
                    <a:pt x="73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4" y="44"/>
                    <a:pt x="74" y="45"/>
                    <a:pt x="74" y="45"/>
                  </a:cubicBezTo>
                  <a:cubicBezTo>
                    <a:pt x="74" y="45"/>
                    <a:pt x="74" y="45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44"/>
                    <a:pt x="75" y="44"/>
                    <a:pt x="76" y="44"/>
                  </a:cubicBezTo>
                  <a:cubicBezTo>
                    <a:pt x="76" y="45"/>
                    <a:pt x="76" y="44"/>
                    <a:pt x="76" y="44"/>
                  </a:cubicBezTo>
                  <a:cubicBezTo>
                    <a:pt x="76" y="45"/>
                    <a:pt x="76" y="45"/>
                    <a:pt x="76" y="45"/>
                  </a:cubicBezTo>
                  <a:close/>
                  <a:moveTo>
                    <a:pt x="19" y="70"/>
                  </a:moveTo>
                  <a:cubicBezTo>
                    <a:pt x="18" y="69"/>
                    <a:pt x="18" y="69"/>
                    <a:pt x="17" y="68"/>
                  </a:cubicBezTo>
                  <a:cubicBezTo>
                    <a:pt x="17" y="68"/>
                    <a:pt x="17" y="68"/>
                    <a:pt x="17" y="67"/>
                  </a:cubicBezTo>
                  <a:cubicBezTo>
                    <a:pt x="17" y="67"/>
                    <a:pt x="16" y="66"/>
                    <a:pt x="16" y="66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3"/>
                    <a:pt x="16" y="62"/>
                    <a:pt x="15" y="61"/>
                  </a:cubicBezTo>
                  <a:cubicBezTo>
                    <a:pt x="15" y="58"/>
                    <a:pt x="15" y="56"/>
                    <a:pt x="14" y="54"/>
                  </a:cubicBezTo>
                  <a:cubicBezTo>
                    <a:pt x="14" y="52"/>
                    <a:pt x="13" y="53"/>
                    <a:pt x="12" y="50"/>
                  </a:cubicBezTo>
                  <a:cubicBezTo>
                    <a:pt x="12" y="49"/>
                    <a:pt x="12" y="49"/>
                    <a:pt x="11" y="49"/>
                  </a:cubicBezTo>
                  <a:cubicBezTo>
                    <a:pt x="11" y="49"/>
                    <a:pt x="10" y="46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10" y="43"/>
                    <a:pt x="10" y="43"/>
                    <a:pt x="11" y="43"/>
                  </a:cubicBezTo>
                  <a:cubicBezTo>
                    <a:pt x="11" y="43"/>
                    <a:pt x="11" y="43"/>
                    <a:pt x="11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1"/>
                    <a:pt x="11" y="41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39"/>
                    <a:pt x="11" y="39"/>
                  </a:cubicBezTo>
                  <a:cubicBezTo>
                    <a:pt x="11" y="39"/>
                    <a:pt x="11" y="39"/>
                    <a:pt x="10" y="39"/>
                  </a:cubicBezTo>
                  <a:cubicBezTo>
                    <a:pt x="10" y="39"/>
                    <a:pt x="11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9" y="39"/>
                    <a:pt x="9" y="38"/>
                    <a:pt x="8" y="37"/>
                  </a:cubicBezTo>
                  <a:cubicBezTo>
                    <a:pt x="8" y="37"/>
                    <a:pt x="7" y="37"/>
                    <a:pt x="7" y="36"/>
                  </a:cubicBezTo>
                  <a:cubicBezTo>
                    <a:pt x="6" y="36"/>
                    <a:pt x="7" y="36"/>
                    <a:pt x="7" y="36"/>
                  </a:cubicBezTo>
                  <a:cubicBezTo>
                    <a:pt x="5" y="36"/>
                    <a:pt x="4" y="36"/>
                    <a:pt x="3" y="35"/>
                  </a:cubicBezTo>
                  <a:cubicBezTo>
                    <a:pt x="3" y="33"/>
                    <a:pt x="3" y="33"/>
                    <a:pt x="2" y="32"/>
                  </a:cubicBezTo>
                  <a:cubicBezTo>
                    <a:pt x="2" y="31"/>
                    <a:pt x="3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2"/>
                    <a:pt x="3" y="33"/>
                    <a:pt x="2" y="33"/>
                  </a:cubicBezTo>
                  <a:cubicBezTo>
                    <a:pt x="2" y="34"/>
                    <a:pt x="1" y="32"/>
                    <a:pt x="1" y="30"/>
                  </a:cubicBezTo>
                  <a:cubicBezTo>
                    <a:pt x="1" y="30"/>
                    <a:pt x="2" y="29"/>
                    <a:pt x="1" y="29"/>
                  </a:cubicBezTo>
                  <a:cubicBezTo>
                    <a:pt x="1" y="28"/>
                    <a:pt x="1" y="28"/>
                    <a:pt x="1" y="27"/>
                  </a:cubicBezTo>
                  <a:cubicBezTo>
                    <a:pt x="1" y="27"/>
                    <a:pt x="2" y="24"/>
                    <a:pt x="2" y="23"/>
                  </a:cubicBezTo>
                  <a:cubicBezTo>
                    <a:pt x="3" y="23"/>
                    <a:pt x="2" y="22"/>
                    <a:pt x="3" y="22"/>
                  </a:cubicBezTo>
                  <a:cubicBezTo>
                    <a:pt x="3" y="22"/>
                    <a:pt x="3" y="22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1" y="20"/>
                    <a:pt x="0" y="21"/>
                  </a:cubicBezTo>
                  <a:cubicBezTo>
                    <a:pt x="1" y="19"/>
                    <a:pt x="1" y="18"/>
                    <a:pt x="2" y="17"/>
                  </a:cubicBezTo>
                  <a:cubicBezTo>
                    <a:pt x="3" y="15"/>
                    <a:pt x="4" y="14"/>
                    <a:pt x="6" y="13"/>
                  </a:cubicBezTo>
                  <a:cubicBezTo>
                    <a:pt x="8" y="12"/>
                    <a:pt x="9" y="12"/>
                    <a:pt x="11" y="10"/>
                  </a:cubicBezTo>
                  <a:cubicBezTo>
                    <a:pt x="11" y="10"/>
                    <a:pt x="12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1" y="11"/>
                    <a:pt x="11" y="10"/>
                  </a:cubicBezTo>
                  <a:cubicBezTo>
                    <a:pt x="11" y="9"/>
                    <a:pt x="12" y="8"/>
                    <a:pt x="13" y="8"/>
                  </a:cubicBezTo>
                  <a:cubicBezTo>
                    <a:pt x="14" y="8"/>
                    <a:pt x="14" y="8"/>
                    <a:pt x="15" y="8"/>
                  </a:cubicBezTo>
                  <a:cubicBezTo>
                    <a:pt x="15" y="8"/>
                    <a:pt x="15" y="7"/>
                    <a:pt x="16" y="7"/>
                  </a:cubicBezTo>
                  <a:cubicBezTo>
                    <a:pt x="16" y="8"/>
                    <a:pt x="16" y="8"/>
                    <a:pt x="15" y="9"/>
                  </a:cubicBezTo>
                  <a:cubicBezTo>
                    <a:pt x="15" y="9"/>
                    <a:pt x="15" y="10"/>
                    <a:pt x="15" y="10"/>
                  </a:cubicBezTo>
                  <a:cubicBezTo>
                    <a:pt x="15" y="10"/>
                    <a:pt x="16" y="9"/>
                    <a:pt x="16" y="8"/>
                  </a:cubicBezTo>
                  <a:cubicBezTo>
                    <a:pt x="17" y="8"/>
                    <a:pt x="16" y="8"/>
                    <a:pt x="16" y="7"/>
                  </a:cubicBezTo>
                  <a:cubicBezTo>
                    <a:pt x="17" y="7"/>
                    <a:pt x="17" y="7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9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9" y="6"/>
                    <a:pt x="19" y="5"/>
                    <a:pt x="19" y="5"/>
                  </a:cubicBezTo>
                  <a:cubicBezTo>
                    <a:pt x="20" y="5"/>
                    <a:pt x="19" y="5"/>
                    <a:pt x="20" y="5"/>
                  </a:cubicBezTo>
                  <a:cubicBezTo>
                    <a:pt x="20" y="5"/>
                    <a:pt x="20" y="4"/>
                    <a:pt x="20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20" y="3"/>
                    <a:pt x="20" y="3"/>
                    <a:pt x="21" y="3"/>
                  </a:cubicBezTo>
                  <a:cubicBezTo>
                    <a:pt x="21" y="3"/>
                    <a:pt x="21" y="2"/>
                    <a:pt x="21" y="3"/>
                  </a:cubicBezTo>
                  <a:cubicBezTo>
                    <a:pt x="21" y="3"/>
                    <a:pt x="21" y="4"/>
                    <a:pt x="21" y="3"/>
                  </a:cubicBezTo>
                  <a:cubicBezTo>
                    <a:pt x="22" y="2"/>
                    <a:pt x="24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8" y="1"/>
                    <a:pt x="28" y="1"/>
                  </a:cubicBezTo>
                  <a:cubicBezTo>
                    <a:pt x="29" y="1"/>
                    <a:pt x="30" y="0"/>
                    <a:pt x="31" y="0"/>
                  </a:cubicBezTo>
                  <a:cubicBezTo>
                    <a:pt x="31" y="0"/>
                    <a:pt x="32" y="0"/>
                    <a:pt x="32" y="0"/>
                  </a:cubicBezTo>
                  <a:cubicBezTo>
                    <a:pt x="33" y="0"/>
                    <a:pt x="33" y="0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2" y="2"/>
                    <a:pt x="33" y="3"/>
                    <a:pt x="31" y="5"/>
                  </a:cubicBezTo>
                  <a:cubicBezTo>
                    <a:pt x="31" y="5"/>
                    <a:pt x="32" y="5"/>
                    <a:pt x="32" y="6"/>
                  </a:cubicBezTo>
                  <a:cubicBezTo>
                    <a:pt x="32" y="6"/>
                    <a:pt x="31" y="7"/>
                    <a:pt x="31" y="7"/>
                  </a:cubicBezTo>
                  <a:cubicBezTo>
                    <a:pt x="29" y="7"/>
                    <a:pt x="29" y="8"/>
                    <a:pt x="28" y="9"/>
                  </a:cubicBezTo>
                  <a:cubicBezTo>
                    <a:pt x="25" y="10"/>
                    <a:pt x="26" y="12"/>
                    <a:pt x="25" y="12"/>
                  </a:cubicBezTo>
                  <a:cubicBezTo>
                    <a:pt x="24" y="12"/>
                    <a:pt x="24" y="11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5" y="8"/>
                    <a:pt x="25" y="7"/>
                  </a:cubicBezTo>
                  <a:cubicBezTo>
                    <a:pt x="25" y="6"/>
                    <a:pt x="25" y="6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4"/>
                    <a:pt x="25" y="4"/>
                  </a:cubicBezTo>
                  <a:cubicBezTo>
                    <a:pt x="25" y="4"/>
                    <a:pt x="24" y="4"/>
                    <a:pt x="23" y="4"/>
                  </a:cubicBezTo>
                  <a:cubicBezTo>
                    <a:pt x="23" y="4"/>
                    <a:pt x="23" y="3"/>
                    <a:pt x="23" y="3"/>
                  </a:cubicBezTo>
                  <a:cubicBezTo>
                    <a:pt x="22" y="4"/>
                    <a:pt x="21" y="5"/>
                    <a:pt x="21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7"/>
                    <a:pt x="21" y="7"/>
                  </a:cubicBezTo>
                  <a:cubicBezTo>
                    <a:pt x="21" y="7"/>
                    <a:pt x="22" y="7"/>
                    <a:pt x="22" y="7"/>
                  </a:cubicBezTo>
                  <a:cubicBezTo>
                    <a:pt x="22" y="7"/>
                    <a:pt x="22" y="8"/>
                    <a:pt x="22" y="8"/>
                  </a:cubicBezTo>
                  <a:cubicBezTo>
                    <a:pt x="22" y="8"/>
                    <a:pt x="23" y="8"/>
                    <a:pt x="22" y="9"/>
                  </a:cubicBezTo>
                  <a:cubicBezTo>
                    <a:pt x="22" y="9"/>
                    <a:pt x="22" y="9"/>
                    <a:pt x="22" y="10"/>
                  </a:cubicBezTo>
                  <a:cubicBezTo>
                    <a:pt x="22" y="10"/>
                    <a:pt x="22" y="9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19" y="10"/>
                    <a:pt x="20" y="10"/>
                    <a:pt x="19" y="11"/>
                  </a:cubicBezTo>
                  <a:cubicBezTo>
                    <a:pt x="19" y="11"/>
                    <a:pt x="18" y="11"/>
                    <a:pt x="18" y="11"/>
                  </a:cubicBezTo>
                  <a:cubicBezTo>
                    <a:pt x="19" y="9"/>
                    <a:pt x="19" y="10"/>
                    <a:pt x="20" y="10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8"/>
                    <a:pt x="19" y="8"/>
                    <a:pt x="19" y="8"/>
                  </a:cubicBezTo>
                  <a:cubicBezTo>
                    <a:pt x="19" y="8"/>
                    <a:pt x="19" y="9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7" y="11"/>
                    <a:pt x="16" y="12"/>
                  </a:cubicBezTo>
                  <a:cubicBezTo>
                    <a:pt x="16" y="12"/>
                    <a:pt x="16" y="12"/>
                    <a:pt x="15" y="12"/>
                  </a:cubicBezTo>
                  <a:cubicBezTo>
                    <a:pt x="15" y="12"/>
                    <a:pt x="14" y="13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15" y="16"/>
                    <a:pt x="15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6" y="15"/>
                    <a:pt x="17" y="15"/>
                    <a:pt x="18" y="12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9" y="11"/>
                    <a:pt x="19" y="11"/>
                    <a:pt x="19" y="13"/>
                  </a:cubicBezTo>
                  <a:cubicBezTo>
                    <a:pt x="19" y="13"/>
                    <a:pt x="20" y="12"/>
                    <a:pt x="21" y="12"/>
                  </a:cubicBezTo>
                  <a:cubicBezTo>
                    <a:pt x="21" y="12"/>
                    <a:pt x="20" y="14"/>
                    <a:pt x="21" y="14"/>
                  </a:cubicBezTo>
                  <a:cubicBezTo>
                    <a:pt x="21" y="15"/>
                    <a:pt x="21" y="14"/>
                    <a:pt x="21" y="15"/>
                  </a:cubicBezTo>
                  <a:cubicBezTo>
                    <a:pt x="21" y="16"/>
                    <a:pt x="21" y="16"/>
                    <a:pt x="21" y="17"/>
                  </a:cubicBezTo>
                  <a:cubicBezTo>
                    <a:pt x="21" y="18"/>
                    <a:pt x="21" y="17"/>
                    <a:pt x="21" y="17"/>
                  </a:cubicBezTo>
                  <a:cubicBezTo>
                    <a:pt x="22" y="18"/>
                    <a:pt x="22" y="18"/>
                    <a:pt x="21" y="18"/>
                  </a:cubicBezTo>
                  <a:cubicBezTo>
                    <a:pt x="21" y="19"/>
                    <a:pt x="20" y="19"/>
                    <a:pt x="19" y="19"/>
                  </a:cubicBezTo>
                  <a:cubicBezTo>
                    <a:pt x="19" y="18"/>
                    <a:pt x="20" y="17"/>
                    <a:pt x="20" y="17"/>
                  </a:cubicBezTo>
                  <a:cubicBezTo>
                    <a:pt x="20" y="17"/>
                    <a:pt x="19" y="17"/>
                    <a:pt x="18" y="17"/>
                  </a:cubicBezTo>
                  <a:cubicBezTo>
                    <a:pt x="18" y="18"/>
                    <a:pt x="18" y="19"/>
                    <a:pt x="18" y="19"/>
                  </a:cubicBezTo>
                  <a:cubicBezTo>
                    <a:pt x="18" y="20"/>
                    <a:pt x="19" y="19"/>
                    <a:pt x="19" y="19"/>
                  </a:cubicBezTo>
                  <a:cubicBezTo>
                    <a:pt x="19" y="21"/>
                    <a:pt x="18" y="21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6" y="22"/>
                    <a:pt x="15" y="23"/>
                    <a:pt x="14" y="24"/>
                  </a:cubicBezTo>
                  <a:cubicBezTo>
                    <a:pt x="14" y="24"/>
                    <a:pt x="14" y="25"/>
                    <a:pt x="13" y="26"/>
                  </a:cubicBezTo>
                  <a:cubicBezTo>
                    <a:pt x="13" y="26"/>
                    <a:pt x="13" y="26"/>
                    <a:pt x="13" y="27"/>
                  </a:cubicBezTo>
                  <a:cubicBezTo>
                    <a:pt x="12" y="27"/>
                    <a:pt x="12" y="27"/>
                    <a:pt x="11" y="29"/>
                  </a:cubicBezTo>
                  <a:cubicBezTo>
                    <a:pt x="11" y="29"/>
                    <a:pt x="11" y="30"/>
                    <a:pt x="11" y="30"/>
                  </a:cubicBezTo>
                  <a:cubicBezTo>
                    <a:pt x="12" y="30"/>
                    <a:pt x="12" y="29"/>
                    <a:pt x="12" y="30"/>
                  </a:cubicBezTo>
                  <a:cubicBezTo>
                    <a:pt x="12" y="30"/>
                    <a:pt x="12" y="31"/>
                    <a:pt x="12" y="32"/>
                  </a:cubicBezTo>
                  <a:cubicBezTo>
                    <a:pt x="12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9" y="31"/>
                    <a:pt x="12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7" y="30"/>
                    <a:pt x="6" y="30"/>
                    <a:pt x="6" y="33"/>
                  </a:cubicBezTo>
                  <a:cubicBezTo>
                    <a:pt x="6" y="34"/>
                    <a:pt x="6" y="34"/>
                    <a:pt x="7" y="34"/>
                  </a:cubicBezTo>
                  <a:cubicBezTo>
                    <a:pt x="7" y="34"/>
                    <a:pt x="8" y="34"/>
                    <a:pt x="8" y="34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9" y="33"/>
                    <a:pt x="9" y="33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9" y="35"/>
                    <a:pt x="8" y="35"/>
                    <a:pt x="8" y="36"/>
                  </a:cubicBezTo>
                  <a:cubicBezTo>
                    <a:pt x="8" y="36"/>
                    <a:pt x="9" y="36"/>
                    <a:pt x="9" y="36"/>
                  </a:cubicBezTo>
                  <a:cubicBezTo>
                    <a:pt x="10" y="35"/>
                    <a:pt x="10" y="37"/>
                    <a:pt x="10" y="37"/>
                  </a:cubicBezTo>
                  <a:cubicBezTo>
                    <a:pt x="10" y="38"/>
                    <a:pt x="9" y="39"/>
                    <a:pt x="10" y="39"/>
                  </a:cubicBezTo>
                  <a:cubicBezTo>
                    <a:pt x="11" y="39"/>
                    <a:pt x="12" y="37"/>
                    <a:pt x="13" y="38"/>
                  </a:cubicBezTo>
                  <a:cubicBezTo>
                    <a:pt x="14" y="38"/>
                    <a:pt x="15" y="39"/>
                    <a:pt x="16" y="38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7" y="41"/>
                    <a:pt x="18" y="41"/>
                  </a:cubicBezTo>
                  <a:cubicBezTo>
                    <a:pt x="18" y="41"/>
                    <a:pt x="19" y="41"/>
                    <a:pt x="19" y="41"/>
                  </a:cubicBezTo>
                  <a:cubicBezTo>
                    <a:pt x="21" y="43"/>
                    <a:pt x="20" y="44"/>
                    <a:pt x="23" y="46"/>
                  </a:cubicBezTo>
                  <a:cubicBezTo>
                    <a:pt x="24" y="47"/>
                    <a:pt x="24" y="47"/>
                    <a:pt x="24" y="48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50"/>
                    <a:pt x="24" y="50"/>
                    <a:pt x="24" y="51"/>
                  </a:cubicBezTo>
                  <a:cubicBezTo>
                    <a:pt x="24" y="51"/>
                    <a:pt x="23" y="51"/>
                    <a:pt x="23" y="51"/>
                  </a:cubicBezTo>
                  <a:cubicBezTo>
                    <a:pt x="23" y="53"/>
                    <a:pt x="24" y="55"/>
                    <a:pt x="23" y="58"/>
                  </a:cubicBezTo>
                  <a:cubicBezTo>
                    <a:pt x="22" y="58"/>
                    <a:pt x="22" y="58"/>
                    <a:pt x="21" y="58"/>
                  </a:cubicBezTo>
                  <a:cubicBezTo>
                    <a:pt x="21" y="58"/>
                    <a:pt x="21" y="59"/>
                    <a:pt x="21" y="59"/>
                  </a:cubicBezTo>
                  <a:cubicBezTo>
                    <a:pt x="21" y="61"/>
                    <a:pt x="21" y="62"/>
                    <a:pt x="21" y="62"/>
                  </a:cubicBezTo>
                  <a:cubicBezTo>
                    <a:pt x="20" y="63"/>
                    <a:pt x="21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4"/>
                    <a:pt x="20" y="64"/>
                  </a:cubicBezTo>
                  <a:cubicBezTo>
                    <a:pt x="20" y="64"/>
                    <a:pt x="20" y="65"/>
                    <a:pt x="20" y="65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6"/>
                    <a:pt x="19" y="66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19" y="68"/>
                    <a:pt x="19" y="69"/>
                  </a:cubicBezTo>
                  <a:cubicBezTo>
                    <a:pt x="19" y="69"/>
                    <a:pt x="19" y="69"/>
                    <a:pt x="19" y="70"/>
                  </a:cubicBezTo>
                  <a:close/>
                  <a:moveTo>
                    <a:pt x="72" y="46"/>
                  </a:moveTo>
                  <a:cubicBezTo>
                    <a:pt x="72" y="46"/>
                    <a:pt x="73" y="46"/>
                    <a:pt x="73" y="46"/>
                  </a:cubicBezTo>
                  <a:cubicBezTo>
                    <a:pt x="73" y="46"/>
                    <a:pt x="73" y="45"/>
                    <a:pt x="73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2" y="46"/>
                    <a:pt x="72" y="46"/>
                    <a:pt x="72" y="46"/>
                  </a:cubicBezTo>
                  <a:close/>
                  <a:moveTo>
                    <a:pt x="72" y="44"/>
                  </a:moveTo>
                  <a:cubicBezTo>
                    <a:pt x="72" y="44"/>
                    <a:pt x="72" y="44"/>
                    <a:pt x="72" y="44"/>
                  </a:cubicBezTo>
                  <a:cubicBezTo>
                    <a:pt x="72" y="45"/>
                    <a:pt x="72" y="45"/>
                    <a:pt x="72" y="44"/>
                  </a:cubicBezTo>
                  <a:cubicBezTo>
                    <a:pt x="73" y="44"/>
                    <a:pt x="73" y="43"/>
                    <a:pt x="72" y="43"/>
                  </a:cubicBezTo>
                  <a:cubicBezTo>
                    <a:pt x="72" y="42"/>
                    <a:pt x="72" y="43"/>
                    <a:pt x="72" y="44"/>
                  </a:cubicBezTo>
                  <a:close/>
                  <a:moveTo>
                    <a:pt x="69" y="45"/>
                  </a:moveTo>
                  <a:cubicBezTo>
                    <a:pt x="69" y="46"/>
                    <a:pt x="69" y="47"/>
                    <a:pt x="69" y="47"/>
                  </a:cubicBezTo>
                  <a:cubicBezTo>
                    <a:pt x="69" y="48"/>
                    <a:pt x="69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1" y="46"/>
                    <a:pt x="70" y="45"/>
                    <a:pt x="71" y="45"/>
                  </a:cubicBezTo>
                  <a:cubicBezTo>
                    <a:pt x="71" y="44"/>
                    <a:pt x="71" y="45"/>
                    <a:pt x="71" y="45"/>
                  </a:cubicBezTo>
                  <a:cubicBezTo>
                    <a:pt x="71" y="44"/>
                    <a:pt x="71" y="44"/>
                    <a:pt x="71" y="43"/>
                  </a:cubicBezTo>
                  <a:cubicBezTo>
                    <a:pt x="71" y="43"/>
                    <a:pt x="70" y="43"/>
                    <a:pt x="70" y="44"/>
                  </a:cubicBezTo>
                  <a:cubicBezTo>
                    <a:pt x="69" y="44"/>
                    <a:pt x="69" y="45"/>
                    <a:pt x="69" y="45"/>
                  </a:cubicBezTo>
                  <a:close/>
                  <a:moveTo>
                    <a:pt x="74" y="45"/>
                  </a:moveTo>
                  <a:cubicBezTo>
                    <a:pt x="75" y="44"/>
                    <a:pt x="75" y="45"/>
                    <a:pt x="75" y="46"/>
                  </a:cubicBezTo>
                  <a:cubicBezTo>
                    <a:pt x="74" y="47"/>
                    <a:pt x="74" y="46"/>
                    <a:pt x="74" y="45"/>
                  </a:cubicBezTo>
                  <a:close/>
                  <a:moveTo>
                    <a:pt x="67" y="46"/>
                  </a:moveTo>
                  <a:cubicBezTo>
                    <a:pt x="67" y="46"/>
                    <a:pt x="67" y="46"/>
                    <a:pt x="67" y="45"/>
                  </a:cubicBezTo>
                  <a:cubicBezTo>
                    <a:pt x="67" y="44"/>
                    <a:pt x="67" y="44"/>
                    <a:pt x="68" y="44"/>
                  </a:cubicBezTo>
                  <a:cubicBezTo>
                    <a:pt x="68" y="44"/>
                    <a:pt x="68" y="45"/>
                    <a:pt x="68" y="46"/>
                  </a:cubicBezTo>
                  <a:cubicBezTo>
                    <a:pt x="68" y="46"/>
                    <a:pt x="67" y="46"/>
                    <a:pt x="67" y="46"/>
                  </a:cubicBezTo>
                  <a:close/>
                  <a:moveTo>
                    <a:pt x="67" y="43"/>
                  </a:moveTo>
                  <a:cubicBezTo>
                    <a:pt x="67" y="43"/>
                    <a:pt x="66" y="43"/>
                    <a:pt x="66" y="44"/>
                  </a:cubicBezTo>
                  <a:cubicBezTo>
                    <a:pt x="66" y="45"/>
                    <a:pt x="66" y="46"/>
                    <a:pt x="67" y="47"/>
                  </a:cubicBezTo>
                  <a:cubicBezTo>
                    <a:pt x="67" y="47"/>
                    <a:pt x="68" y="47"/>
                    <a:pt x="68" y="47"/>
                  </a:cubicBezTo>
                  <a:cubicBezTo>
                    <a:pt x="69" y="46"/>
                    <a:pt x="69" y="45"/>
                    <a:pt x="69" y="44"/>
                  </a:cubicBezTo>
                  <a:cubicBezTo>
                    <a:pt x="69" y="43"/>
                    <a:pt x="69" y="44"/>
                    <a:pt x="69" y="43"/>
                  </a:cubicBezTo>
                  <a:cubicBezTo>
                    <a:pt x="69" y="43"/>
                    <a:pt x="69" y="42"/>
                    <a:pt x="69" y="42"/>
                  </a:cubicBezTo>
                  <a:cubicBezTo>
                    <a:pt x="69" y="42"/>
                    <a:pt x="69" y="41"/>
                    <a:pt x="69" y="41"/>
                  </a:cubicBezTo>
                  <a:cubicBezTo>
                    <a:pt x="69" y="41"/>
                    <a:pt x="69" y="41"/>
                    <a:pt x="68" y="41"/>
                  </a:cubicBezTo>
                  <a:cubicBezTo>
                    <a:pt x="68" y="41"/>
                    <a:pt x="68" y="42"/>
                    <a:pt x="68" y="43"/>
                  </a:cubicBezTo>
                  <a:cubicBezTo>
                    <a:pt x="68" y="43"/>
                    <a:pt x="67" y="43"/>
                    <a:pt x="67" y="43"/>
                  </a:cubicBezTo>
                  <a:close/>
                  <a:moveTo>
                    <a:pt x="30" y="9"/>
                  </a:moveTo>
                  <a:cubicBezTo>
                    <a:pt x="31" y="10"/>
                    <a:pt x="31" y="10"/>
                    <a:pt x="31" y="10"/>
                  </a:cubicBezTo>
                  <a:cubicBezTo>
                    <a:pt x="32" y="10"/>
                    <a:pt x="33" y="9"/>
                    <a:pt x="33" y="8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0" y="8"/>
                    <a:pt x="30" y="9"/>
                  </a:cubicBezTo>
                  <a:close/>
                  <a:moveTo>
                    <a:pt x="13" y="9"/>
                  </a:moveTo>
                  <a:cubicBezTo>
                    <a:pt x="14" y="9"/>
                    <a:pt x="14" y="8"/>
                    <a:pt x="15" y="9"/>
                  </a:cubicBezTo>
                  <a:cubicBezTo>
                    <a:pt x="15" y="9"/>
                    <a:pt x="15" y="9"/>
                    <a:pt x="14" y="9"/>
                  </a:cubicBezTo>
                  <a:cubicBezTo>
                    <a:pt x="14" y="10"/>
                    <a:pt x="13" y="11"/>
                    <a:pt x="13" y="10"/>
                  </a:cubicBezTo>
                  <a:cubicBezTo>
                    <a:pt x="13" y="10"/>
                    <a:pt x="13" y="9"/>
                    <a:pt x="13" y="9"/>
                  </a:cubicBezTo>
                  <a:close/>
                  <a:moveTo>
                    <a:pt x="17" y="37"/>
                  </a:moveTo>
                  <a:cubicBezTo>
                    <a:pt x="17" y="38"/>
                    <a:pt x="17" y="38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lose/>
                  <a:moveTo>
                    <a:pt x="13" y="32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1"/>
                    <a:pt x="13" y="31"/>
                  </a:cubicBezTo>
                  <a:cubicBezTo>
                    <a:pt x="13" y="31"/>
                    <a:pt x="12" y="31"/>
                    <a:pt x="12" y="31"/>
                  </a:cubicBezTo>
                  <a:cubicBezTo>
                    <a:pt x="12" y="31"/>
                    <a:pt x="12" y="32"/>
                    <a:pt x="12" y="32"/>
                  </a:cubicBezTo>
                  <a:cubicBezTo>
                    <a:pt x="12" y="32"/>
                    <a:pt x="12" y="32"/>
                    <a:pt x="13" y="32"/>
                  </a:cubicBezTo>
                  <a:close/>
                  <a:moveTo>
                    <a:pt x="12" y="35"/>
                  </a:moveTo>
                  <a:cubicBezTo>
                    <a:pt x="12" y="34"/>
                    <a:pt x="12" y="33"/>
                    <a:pt x="11" y="34"/>
                  </a:cubicBezTo>
                  <a:cubicBezTo>
                    <a:pt x="10" y="35"/>
                    <a:pt x="11" y="36"/>
                    <a:pt x="12" y="35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6" y="35"/>
                    <a:pt x="16" y="35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4"/>
                    <a:pt x="15" y="34"/>
                    <a:pt x="15" y="34"/>
                  </a:cubicBezTo>
                  <a:cubicBezTo>
                    <a:pt x="15" y="34"/>
                    <a:pt x="15" y="35"/>
                    <a:pt x="15" y="35"/>
                  </a:cubicBezTo>
                  <a:cubicBezTo>
                    <a:pt x="16" y="36"/>
                    <a:pt x="16" y="36"/>
                    <a:pt x="16" y="36"/>
                  </a:cubicBezTo>
                  <a:close/>
                  <a:moveTo>
                    <a:pt x="15" y="34"/>
                  </a:moveTo>
                  <a:cubicBezTo>
                    <a:pt x="14" y="34"/>
                    <a:pt x="14" y="34"/>
                    <a:pt x="14" y="33"/>
                  </a:cubicBezTo>
                  <a:cubicBezTo>
                    <a:pt x="14" y="33"/>
                    <a:pt x="13" y="33"/>
                    <a:pt x="13" y="33"/>
                  </a:cubicBezTo>
                  <a:cubicBezTo>
                    <a:pt x="13" y="34"/>
                    <a:pt x="13" y="33"/>
                    <a:pt x="13" y="34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3" y="34"/>
                    <a:pt x="12" y="34"/>
                    <a:pt x="12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5"/>
                    <a:pt x="15" y="35"/>
                    <a:pt x="15" y="35"/>
                  </a:cubicBezTo>
                  <a:cubicBezTo>
                    <a:pt x="15" y="35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lose/>
                  <a:moveTo>
                    <a:pt x="13" y="33"/>
                  </a:moveTo>
                  <a:cubicBezTo>
                    <a:pt x="13" y="33"/>
                    <a:pt x="13" y="32"/>
                    <a:pt x="13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3"/>
                    <a:pt x="12" y="32"/>
                    <a:pt x="10" y="32"/>
                  </a:cubicBezTo>
                  <a:cubicBezTo>
                    <a:pt x="10" y="32"/>
                    <a:pt x="10" y="32"/>
                    <a:pt x="9" y="32"/>
                  </a:cubicBezTo>
                  <a:cubicBezTo>
                    <a:pt x="9" y="32"/>
                    <a:pt x="9" y="33"/>
                    <a:pt x="9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1" y="33"/>
                    <a:pt x="11" y="34"/>
                    <a:pt x="12" y="34"/>
                  </a:cubicBezTo>
                  <a:cubicBezTo>
                    <a:pt x="12" y="34"/>
                    <a:pt x="13" y="33"/>
                    <a:pt x="13" y="33"/>
                  </a:cubicBezTo>
                  <a:close/>
                  <a:moveTo>
                    <a:pt x="18" y="7"/>
                  </a:moveTo>
                  <a:cubicBezTo>
                    <a:pt x="18" y="7"/>
                    <a:pt x="18" y="7"/>
                    <a:pt x="18" y="7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7" y="9"/>
                    <a:pt x="17" y="8"/>
                  </a:cubicBezTo>
                  <a:cubicBezTo>
                    <a:pt x="17" y="8"/>
                    <a:pt x="17" y="8"/>
                    <a:pt x="18" y="8"/>
                  </a:cubicBezTo>
                  <a:cubicBezTo>
                    <a:pt x="18" y="8"/>
                    <a:pt x="18" y="7"/>
                    <a:pt x="18" y="7"/>
                  </a:cubicBezTo>
                  <a:close/>
                  <a:moveTo>
                    <a:pt x="44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42" y="27"/>
                    <a:pt x="41" y="26"/>
                    <a:pt x="40" y="26"/>
                  </a:cubicBezTo>
                  <a:cubicBezTo>
                    <a:pt x="40" y="26"/>
                    <a:pt x="40" y="27"/>
                    <a:pt x="40" y="27"/>
                  </a:cubicBezTo>
                  <a:cubicBezTo>
                    <a:pt x="40" y="27"/>
                    <a:pt x="39" y="27"/>
                    <a:pt x="39" y="27"/>
                  </a:cubicBezTo>
                  <a:cubicBezTo>
                    <a:pt x="39" y="26"/>
                    <a:pt x="38" y="26"/>
                    <a:pt x="38" y="25"/>
                  </a:cubicBezTo>
                  <a:cubicBezTo>
                    <a:pt x="38" y="25"/>
                    <a:pt x="38" y="24"/>
                    <a:pt x="38" y="24"/>
                  </a:cubicBezTo>
                  <a:cubicBezTo>
                    <a:pt x="37" y="24"/>
                    <a:pt x="36" y="24"/>
                    <a:pt x="35" y="24"/>
                  </a:cubicBezTo>
                  <a:cubicBezTo>
                    <a:pt x="34" y="24"/>
                    <a:pt x="34" y="25"/>
                    <a:pt x="34" y="25"/>
                  </a:cubicBezTo>
                  <a:cubicBezTo>
                    <a:pt x="34" y="25"/>
                    <a:pt x="33" y="25"/>
                    <a:pt x="33" y="25"/>
                  </a:cubicBezTo>
                  <a:cubicBezTo>
                    <a:pt x="33" y="24"/>
                    <a:pt x="33" y="24"/>
                    <a:pt x="34" y="2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4"/>
                    <a:pt x="34" y="24"/>
                    <a:pt x="35" y="23"/>
                  </a:cubicBezTo>
                  <a:cubicBezTo>
                    <a:pt x="35" y="23"/>
                    <a:pt x="34" y="23"/>
                    <a:pt x="35" y="23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21"/>
                    <a:pt x="36" y="20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6" y="20"/>
                    <a:pt x="37" y="20"/>
                    <a:pt x="37" y="20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2"/>
                    <a:pt x="37" y="23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8" y="23"/>
                    <a:pt x="37" y="22"/>
                    <a:pt x="37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8" y="21"/>
                    <a:pt x="38" y="21"/>
                  </a:cubicBezTo>
                  <a:cubicBezTo>
                    <a:pt x="38" y="21"/>
                    <a:pt x="38" y="22"/>
                    <a:pt x="38" y="22"/>
                  </a:cubicBezTo>
                  <a:cubicBezTo>
                    <a:pt x="39" y="22"/>
                    <a:pt x="39" y="23"/>
                    <a:pt x="39" y="23"/>
                  </a:cubicBezTo>
                  <a:cubicBezTo>
                    <a:pt x="39" y="23"/>
                    <a:pt x="39" y="24"/>
                    <a:pt x="39" y="24"/>
                  </a:cubicBezTo>
                  <a:cubicBezTo>
                    <a:pt x="39" y="24"/>
                    <a:pt x="40" y="22"/>
                    <a:pt x="39" y="22"/>
                  </a:cubicBezTo>
                  <a:cubicBezTo>
                    <a:pt x="39" y="21"/>
                    <a:pt x="39" y="21"/>
                    <a:pt x="39" y="20"/>
                  </a:cubicBezTo>
                  <a:cubicBezTo>
                    <a:pt x="39" y="20"/>
                    <a:pt x="39" y="21"/>
                    <a:pt x="40" y="21"/>
                  </a:cubicBezTo>
                  <a:cubicBezTo>
                    <a:pt x="40" y="21"/>
                    <a:pt x="39" y="21"/>
                    <a:pt x="40" y="21"/>
                  </a:cubicBezTo>
                  <a:cubicBezTo>
                    <a:pt x="40" y="23"/>
                    <a:pt x="40" y="25"/>
                    <a:pt x="41" y="24"/>
                  </a:cubicBezTo>
                  <a:cubicBezTo>
                    <a:pt x="41" y="24"/>
                    <a:pt x="41" y="23"/>
                    <a:pt x="41" y="23"/>
                  </a:cubicBezTo>
                  <a:cubicBezTo>
                    <a:pt x="41" y="22"/>
                    <a:pt x="41" y="22"/>
                    <a:pt x="42" y="22"/>
                  </a:cubicBezTo>
                  <a:cubicBezTo>
                    <a:pt x="42" y="23"/>
                    <a:pt x="42" y="24"/>
                    <a:pt x="42" y="25"/>
                  </a:cubicBezTo>
                  <a:cubicBezTo>
                    <a:pt x="42" y="25"/>
                    <a:pt x="41" y="24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2" y="25"/>
                    <a:pt x="42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4" y="26"/>
                    <a:pt x="44" y="25"/>
                    <a:pt x="44" y="25"/>
                  </a:cubicBezTo>
                  <a:close/>
                  <a:moveTo>
                    <a:pt x="50" y="31"/>
                  </a:moveTo>
                  <a:cubicBezTo>
                    <a:pt x="50" y="31"/>
                    <a:pt x="50" y="31"/>
                    <a:pt x="50" y="31"/>
                  </a:cubicBezTo>
                  <a:cubicBezTo>
                    <a:pt x="50" y="32"/>
                    <a:pt x="49" y="32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9" y="30"/>
                    <a:pt x="48" y="29"/>
                    <a:pt x="48" y="29"/>
                  </a:cubicBezTo>
                  <a:cubicBezTo>
                    <a:pt x="49" y="28"/>
                    <a:pt x="49" y="30"/>
                    <a:pt x="50" y="31"/>
                  </a:cubicBezTo>
                  <a:cubicBezTo>
                    <a:pt x="50" y="31"/>
                    <a:pt x="50" y="31"/>
                    <a:pt x="50" y="31"/>
                  </a:cubicBezTo>
                  <a:close/>
                  <a:moveTo>
                    <a:pt x="48" y="53"/>
                  </a:moveTo>
                  <a:cubicBezTo>
                    <a:pt x="47" y="54"/>
                    <a:pt x="47" y="54"/>
                    <a:pt x="47" y="55"/>
                  </a:cubicBezTo>
                  <a:cubicBezTo>
                    <a:pt x="47" y="55"/>
                    <a:pt x="47" y="56"/>
                    <a:pt x="47" y="57"/>
                  </a:cubicBezTo>
                  <a:cubicBezTo>
                    <a:pt x="47" y="57"/>
                    <a:pt x="47" y="57"/>
                    <a:pt x="47" y="57"/>
                  </a:cubicBezTo>
                  <a:cubicBezTo>
                    <a:pt x="47" y="58"/>
                    <a:pt x="46" y="59"/>
                    <a:pt x="47" y="60"/>
                  </a:cubicBezTo>
                  <a:cubicBezTo>
                    <a:pt x="47" y="60"/>
                    <a:pt x="47" y="61"/>
                    <a:pt x="47" y="60"/>
                  </a:cubicBezTo>
                  <a:cubicBezTo>
                    <a:pt x="48" y="60"/>
                    <a:pt x="48" y="58"/>
                    <a:pt x="48" y="57"/>
                  </a:cubicBezTo>
                  <a:cubicBezTo>
                    <a:pt x="49" y="56"/>
                    <a:pt x="49" y="55"/>
                    <a:pt x="49" y="53"/>
                  </a:cubicBezTo>
                  <a:cubicBezTo>
                    <a:pt x="49" y="53"/>
                    <a:pt x="49" y="53"/>
                    <a:pt x="49" y="52"/>
                  </a:cubicBezTo>
                  <a:cubicBezTo>
                    <a:pt x="48" y="52"/>
                    <a:pt x="48" y="53"/>
                    <a:pt x="48" y="53"/>
                  </a:cubicBezTo>
                  <a:close/>
                  <a:moveTo>
                    <a:pt x="71" y="40"/>
                  </a:moveTo>
                  <a:cubicBezTo>
                    <a:pt x="71" y="40"/>
                    <a:pt x="71" y="39"/>
                    <a:pt x="71" y="40"/>
                  </a:cubicBezTo>
                  <a:cubicBezTo>
                    <a:pt x="71" y="40"/>
                    <a:pt x="71" y="40"/>
                    <a:pt x="70" y="40"/>
                  </a:cubicBezTo>
                  <a:cubicBezTo>
                    <a:pt x="70" y="40"/>
                    <a:pt x="70" y="39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1" y="41"/>
                    <a:pt x="71" y="41"/>
                  </a:cubicBezTo>
                  <a:cubicBezTo>
                    <a:pt x="71" y="41"/>
                    <a:pt x="71" y="42"/>
                    <a:pt x="71" y="4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2" y="42"/>
                    <a:pt x="72" y="40"/>
                    <a:pt x="71" y="40"/>
                  </a:cubicBezTo>
                  <a:cubicBezTo>
                    <a:pt x="71" y="39"/>
                    <a:pt x="71" y="40"/>
                    <a:pt x="71" y="40"/>
                  </a:cubicBezTo>
                  <a:close/>
                  <a:moveTo>
                    <a:pt x="69" y="40"/>
                  </a:moveTo>
                  <a:cubicBezTo>
                    <a:pt x="69" y="41"/>
                    <a:pt x="69" y="41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0"/>
                    <a:pt x="70" y="40"/>
                    <a:pt x="70" y="40"/>
                  </a:cubicBezTo>
                  <a:cubicBezTo>
                    <a:pt x="70" y="40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1" y="39"/>
                    <a:pt x="71" y="39"/>
                  </a:cubicBezTo>
                  <a:cubicBezTo>
                    <a:pt x="71" y="39"/>
                    <a:pt x="70" y="39"/>
                    <a:pt x="70" y="39"/>
                  </a:cubicBezTo>
                  <a:cubicBezTo>
                    <a:pt x="71" y="39"/>
                    <a:pt x="71" y="39"/>
                    <a:pt x="71" y="39"/>
                  </a:cubicBezTo>
                  <a:cubicBezTo>
                    <a:pt x="71" y="39"/>
                    <a:pt x="71" y="39"/>
                    <a:pt x="71" y="38"/>
                  </a:cubicBezTo>
                  <a:cubicBezTo>
                    <a:pt x="71" y="38"/>
                    <a:pt x="71" y="39"/>
                    <a:pt x="71" y="39"/>
                  </a:cubicBezTo>
                  <a:cubicBezTo>
                    <a:pt x="71" y="38"/>
                    <a:pt x="71" y="38"/>
                    <a:pt x="71" y="37"/>
                  </a:cubicBezTo>
                  <a:cubicBezTo>
                    <a:pt x="71" y="37"/>
                    <a:pt x="70" y="38"/>
                    <a:pt x="70" y="37"/>
                  </a:cubicBezTo>
                  <a:cubicBezTo>
                    <a:pt x="70" y="37"/>
                    <a:pt x="70" y="36"/>
                    <a:pt x="70" y="36"/>
                  </a:cubicBezTo>
                  <a:cubicBezTo>
                    <a:pt x="70" y="35"/>
                    <a:pt x="70" y="35"/>
                    <a:pt x="69" y="36"/>
                  </a:cubicBezTo>
                  <a:cubicBezTo>
                    <a:pt x="69" y="37"/>
                    <a:pt x="69" y="36"/>
                    <a:pt x="69" y="37"/>
                  </a:cubicBezTo>
                  <a:cubicBezTo>
                    <a:pt x="69" y="37"/>
                    <a:pt x="70" y="39"/>
                    <a:pt x="70" y="39"/>
                  </a:cubicBezTo>
                  <a:cubicBezTo>
                    <a:pt x="69" y="39"/>
                    <a:pt x="69" y="39"/>
                    <a:pt x="69" y="40"/>
                  </a:cubicBezTo>
                  <a:close/>
                  <a:moveTo>
                    <a:pt x="70" y="33"/>
                  </a:moveTo>
                  <a:cubicBezTo>
                    <a:pt x="70" y="32"/>
                    <a:pt x="70" y="32"/>
                    <a:pt x="70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9" y="32"/>
                    <a:pt x="69" y="33"/>
                    <a:pt x="69" y="33"/>
                  </a:cubicBezTo>
                  <a:cubicBezTo>
                    <a:pt x="69" y="33"/>
                    <a:pt x="69" y="33"/>
                    <a:pt x="69" y="34"/>
                  </a:cubicBezTo>
                  <a:cubicBezTo>
                    <a:pt x="69" y="34"/>
                    <a:pt x="69" y="34"/>
                    <a:pt x="70" y="34"/>
                  </a:cubicBezTo>
                  <a:cubicBezTo>
                    <a:pt x="70" y="34"/>
                    <a:pt x="70" y="33"/>
                    <a:pt x="70" y="33"/>
                  </a:cubicBezTo>
                  <a:cubicBezTo>
                    <a:pt x="70" y="33"/>
                    <a:pt x="70" y="33"/>
                    <a:pt x="70" y="33"/>
                  </a:cubicBezTo>
                  <a:close/>
                </a:path>
              </a:pathLst>
            </a:cu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7720013" y="1535113"/>
            <a:ext cx="1149350" cy="1149350"/>
            <a:chOff x="7720013" y="1535113"/>
            <a:chExt cx="1149350" cy="1149350"/>
          </a:xfrm>
        </p:grpSpPr>
        <p:sp>
          <p:nvSpPr>
            <p:cNvPr id="118" name="Oval 28"/>
            <p:cNvSpPr>
              <a:spLocks noChangeArrowheads="1"/>
            </p:cNvSpPr>
            <p:nvPr/>
          </p:nvSpPr>
          <p:spPr bwMode="auto">
            <a:xfrm>
              <a:off x="7720013" y="1535113"/>
              <a:ext cx="1149350" cy="1149350"/>
            </a:xfrm>
            <a:prstGeom prst="ellipse">
              <a:avLst/>
            </a:pr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38"/>
            <p:cNvSpPr/>
            <p:nvPr/>
          </p:nvSpPr>
          <p:spPr bwMode="auto">
            <a:xfrm>
              <a:off x="8034338" y="1871663"/>
              <a:ext cx="835025" cy="809625"/>
            </a:xfrm>
            <a:custGeom>
              <a:avLst/>
              <a:gdLst>
                <a:gd name="T0" fmla="*/ 169 w 257"/>
                <a:gd name="T1" fmla="*/ 0 h 249"/>
                <a:gd name="T2" fmla="*/ 257 w 257"/>
                <a:gd name="T3" fmla="*/ 87 h 249"/>
                <a:gd name="T4" fmla="*/ 93 w 257"/>
                <a:gd name="T5" fmla="*/ 249 h 249"/>
                <a:gd name="T6" fmla="*/ 0 w 257"/>
                <a:gd name="T7" fmla="*/ 155 h 249"/>
                <a:gd name="T8" fmla="*/ 169 w 257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49">
                  <a:moveTo>
                    <a:pt x="169" y="0"/>
                  </a:moveTo>
                  <a:cubicBezTo>
                    <a:pt x="257" y="87"/>
                    <a:pt x="257" y="87"/>
                    <a:pt x="257" y="87"/>
                  </a:cubicBezTo>
                  <a:cubicBezTo>
                    <a:pt x="250" y="174"/>
                    <a:pt x="180" y="243"/>
                    <a:pt x="93" y="24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169" y="0"/>
                    <a:pt x="169" y="0"/>
                    <a:pt x="169" y="0"/>
                  </a:cubicBezTo>
                  <a:close/>
                </a:path>
              </a:pathLst>
            </a:custGeom>
            <a:solidFill>
              <a:srgbClr val="C99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Oval 39"/>
            <p:cNvSpPr>
              <a:spLocks noChangeArrowheads="1"/>
            </p:cNvSpPr>
            <p:nvPr/>
          </p:nvSpPr>
          <p:spPr bwMode="auto">
            <a:xfrm>
              <a:off x="7921626" y="1735138"/>
              <a:ext cx="746125" cy="747713"/>
            </a:xfrm>
            <a:prstGeom prst="ellipse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Oval 40"/>
            <p:cNvSpPr>
              <a:spLocks noChangeArrowheads="1"/>
            </p:cNvSpPr>
            <p:nvPr/>
          </p:nvSpPr>
          <p:spPr bwMode="auto">
            <a:xfrm>
              <a:off x="7943851" y="1755775"/>
              <a:ext cx="701675" cy="7048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Oval 41"/>
            <p:cNvSpPr>
              <a:spLocks noChangeArrowheads="1"/>
            </p:cNvSpPr>
            <p:nvPr/>
          </p:nvSpPr>
          <p:spPr bwMode="auto">
            <a:xfrm>
              <a:off x="7956551" y="1768475"/>
              <a:ext cx="679450" cy="677863"/>
            </a:xfrm>
            <a:prstGeom prst="ellipse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42"/>
            <p:cNvSpPr>
              <a:spLocks noEditPoints="1"/>
            </p:cNvSpPr>
            <p:nvPr/>
          </p:nvSpPr>
          <p:spPr bwMode="auto">
            <a:xfrm>
              <a:off x="8102601" y="1966913"/>
              <a:ext cx="481013" cy="428625"/>
            </a:xfrm>
            <a:custGeom>
              <a:avLst/>
              <a:gdLst>
                <a:gd name="T0" fmla="*/ 0 w 148"/>
                <a:gd name="T1" fmla="*/ 111 h 132"/>
                <a:gd name="T2" fmla="*/ 57 w 148"/>
                <a:gd name="T3" fmla="*/ 65 h 132"/>
                <a:gd name="T4" fmla="*/ 54 w 148"/>
                <a:gd name="T5" fmla="*/ 72 h 132"/>
                <a:gd name="T6" fmla="*/ 3 w 148"/>
                <a:gd name="T7" fmla="*/ 113 h 132"/>
                <a:gd name="T8" fmla="*/ 0 w 148"/>
                <a:gd name="T9" fmla="*/ 111 h 132"/>
                <a:gd name="T10" fmla="*/ 81 w 148"/>
                <a:gd name="T11" fmla="*/ 45 h 132"/>
                <a:gd name="T12" fmla="*/ 137 w 148"/>
                <a:gd name="T13" fmla="*/ 0 h 132"/>
                <a:gd name="T14" fmla="*/ 138 w 148"/>
                <a:gd name="T15" fmla="*/ 3 h 132"/>
                <a:gd name="T16" fmla="*/ 88 w 148"/>
                <a:gd name="T17" fmla="*/ 43 h 132"/>
                <a:gd name="T18" fmla="*/ 81 w 148"/>
                <a:gd name="T19" fmla="*/ 45 h 132"/>
                <a:gd name="T20" fmla="*/ 140 w 148"/>
                <a:gd name="T21" fmla="*/ 7 h 132"/>
                <a:gd name="T22" fmla="*/ 142 w 148"/>
                <a:gd name="T23" fmla="*/ 10 h 132"/>
                <a:gd name="T24" fmla="*/ 101 w 148"/>
                <a:gd name="T25" fmla="*/ 44 h 132"/>
                <a:gd name="T26" fmla="*/ 97 w 148"/>
                <a:gd name="T27" fmla="*/ 43 h 132"/>
                <a:gd name="T28" fmla="*/ 140 w 148"/>
                <a:gd name="T29" fmla="*/ 7 h 132"/>
                <a:gd name="T30" fmla="*/ 51 w 148"/>
                <a:gd name="T31" fmla="*/ 84 h 132"/>
                <a:gd name="T32" fmla="*/ 10 w 148"/>
                <a:gd name="T33" fmla="*/ 118 h 132"/>
                <a:gd name="T34" fmla="*/ 7 w 148"/>
                <a:gd name="T35" fmla="*/ 116 h 132"/>
                <a:gd name="T36" fmla="*/ 52 w 148"/>
                <a:gd name="T37" fmla="*/ 80 h 132"/>
                <a:gd name="T38" fmla="*/ 51 w 148"/>
                <a:gd name="T39" fmla="*/ 84 h 132"/>
                <a:gd name="T40" fmla="*/ 144 w 148"/>
                <a:gd name="T41" fmla="*/ 15 h 132"/>
                <a:gd name="T42" fmla="*/ 145 w 148"/>
                <a:gd name="T43" fmla="*/ 19 h 132"/>
                <a:gd name="T44" fmla="*/ 111 w 148"/>
                <a:gd name="T45" fmla="*/ 46 h 132"/>
                <a:gd name="T46" fmla="*/ 107 w 148"/>
                <a:gd name="T47" fmla="*/ 45 h 132"/>
                <a:gd name="T48" fmla="*/ 144 w 148"/>
                <a:gd name="T49" fmla="*/ 15 h 132"/>
                <a:gd name="T50" fmla="*/ 52 w 148"/>
                <a:gd name="T51" fmla="*/ 94 h 132"/>
                <a:gd name="T52" fmla="*/ 17 w 148"/>
                <a:gd name="T53" fmla="*/ 122 h 132"/>
                <a:gd name="T54" fmla="*/ 14 w 148"/>
                <a:gd name="T55" fmla="*/ 121 h 132"/>
                <a:gd name="T56" fmla="*/ 51 w 148"/>
                <a:gd name="T57" fmla="*/ 91 h 132"/>
                <a:gd name="T58" fmla="*/ 52 w 148"/>
                <a:gd name="T59" fmla="*/ 94 h 132"/>
                <a:gd name="T60" fmla="*/ 146 w 148"/>
                <a:gd name="T61" fmla="*/ 23 h 132"/>
                <a:gd name="T62" fmla="*/ 147 w 148"/>
                <a:gd name="T63" fmla="*/ 27 h 132"/>
                <a:gd name="T64" fmla="*/ 118 w 148"/>
                <a:gd name="T65" fmla="*/ 50 h 132"/>
                <a:gd name="T66" fmla="*/ 115 w 148"/>
                <a:gd name="T67" fmla="*/ 48 h 132"/>
                <a:gd name="T68" fmla="*/ 146 w 148"/>
                <a:gd name="T69" fmla="*/ 23 h 132"/>
                <a:gd name="T70" fmla="*/ 54 w 148"/>
                <a:gd name="T71" fmla="*/ 102 h 132"/>
                <a:gd name="T72" fmla="*/ 25 w 148"/>
                <a:gd name="T73" fmla="*/ 126 h 132"/>
                <a:gd name="T74" fmla="*/ 22 w 148"/>
                <a:gd name="T75" fmla="*/ 125 h 132"/>
                <a:gd name="T76" fmla="*/ 53 w 148"/>
                <a:gd name="T77" fmla="*/ 99 h 132"/>
                <a:gd name="T78" fmla="*/ 54 w 148"/>
                <a:gd name="T79" fmla="*/ 102 h 132"/>
                <a:gd name="T80" fmla="*/ 148 w 148"/>
                <a:gd name="T81" fmla="*/ 33 h 132"/>
                <a:gd name="T82" fmla="*/ 148 w 148"/>
                <a:gd name="T83" fmla="*/ 36 h 132"/>
                <a:gd name="T84" fmla="*/ 125 w 148"/>
                <a:gd name="T85" fmla="*/ 55 h 132"/>
                <a:gd name="T86" fmla="*/ 122 w 148"/>
                <a:gd name="T87" fmla="*/ 53 h 132"/>
                <a:gd name="T88" fmla="*/ 148 w 148"/>
                <a:gd name="T89" fmla="*/ 33 h 132"/>
                <a:gd name="T90" fmla="*/ 58 w 148"/>
                <a:gd name="T91" fmla="*/ 110 h 132"/>
                <a:gd name="T92" fmla="*/ 34 w 148"/>
                <a:gd name="T93" fmla="*/ 129 h 132"/>
                <a:gd name="T94" fmla="*/ 30 w 148"/>
                <a:gd name="T95" fmla="*/ 128 h 132"/>
                <a:gd name="T96" fmla="*/ 56 w 148"/>
                <a:gd name="T97" fmla="*/ 107 h 132"/>
                <a:gd name="T98" fmla="*/ 58 w 148"/>
                <a:gd name="T99" fmla="*/ 110 h 132"/>
                <a:gd name="T100" fmla="*/ 148 w 148"/>
                <a:gd name="T101" fmla="*/ 43 h 132"/>
                <a:gd name="T102" fmla="*/ 148 w 148"/>
                <a:gd name="T103" fmla="*/ 44 h 132"/>
                <a:gd name="T104" fmla="*/ 148 w 148"/>
                <a:gd name="T105" fmla="*/ 47 h 132"/>
                <a:gd name="T106" fmla="*/ 130 w 148"/>
                <a:gd name="T107" fmla="*/ 62 h 132"/>
                <a:gd name="T108" fmla="*/ 128 w 148"/>
                <a:gd name="T109" fmla="*/ 59 h 132"/>
                <a:gd name="T110" fmla="*/ 148 w 148"/>
                <a:gd name="T111" fmla="*/ 43 h 132"/>
                <a:gd name="T112" fmla="*/ 63 w 148"/>
                <a:gd name="T113" fmla="*/ 116 h 132"/>
                <a:gd name="T114" fmla="*/ 44 w 148"/>
                <a:gd name="T115" fmla="*/ 132 h 132"/>
                <a:gd name="T116" fmla="*/ 40 w 148"/>
                <a:gd name="T117" fmla="*/ 131 h 132"/>
                <a:gd name="T118" fmla="*/ 61 w 148"/>
                <a:gd name="T119" fmla="*/ 114 h 132"/>
                <a:gd name="T120" fmla="*/ 63 w 148"/>
                <a:gd name="T121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48" h="132">
                  <a:moveTo>
                    <a:pt x="0" y="111"/>
                  </a:moveTo>
                  <a:cubicBezTo>
                    <a:pt x="57" y="65"/>
                    <a:pt x="57" y="65"/>
                    <a:pt x="57" y="65"/>
                  </a:cubicBezTo>
                  <a:cubicBezTo>
                    <a:pt x="55" y="67"/>
                    <a:pt x="54" y="69"/>
                    <a:pt x="54" y="72"/>
                  </a:cubicBezTo>
                  <a:cubicBezTo>
                    <a:pt x="3" y="113"/>
                    <a:pt x="3" y="113"/>
                    <a:pt x="3" y="113"/>
                  </a:cubicBezTo>
                  <a:cubicBezTo>
                    <a:pt x="2" y="112"/>
                    <a:pt x="1" y="111"/>
                    <a:pt x="0" y="111"/>
                  </a:cubicBezTo>
                  <a:close/>
                  <a:moveTo>
                    <a:pt x="81" y="45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7" y="1"/>
                    <a:pt x="138" y="2"/>
                    <a:pt x="138" y="3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6" y="44"/>
                    <a:pt x="83" y="44"/>
                    <a:pt x="81" y="45"/>
                  </a:cubicBezTo>
                  <a:close/>
                  <a:moveTo>
                    <a:pt x="140" y="7"/>
                  </a:moveTo>
                  <a:cubicBezTo>
                    <a:pt x="141" y="8"/>
                    <a:pt x="141" y="9"/>
                    <a:pt x="142" y="10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0" y="43"/>
                    <a:pt x="98" y="43"/>
                    <a:pt x="97" y="43"/>
                  </a:cubicBezTo>
                  <a:cubicBezTo>
                    <a:pt x="140" y="7"/>
                    <a:pt x="140" y="7"/>
                    <a:pt x="140" y="7"/>
                  </a:cubicBezTo>
                  <a:close/>
                  <a:moveTo>
                    <a:pt x="51" y="84"/>
                  </a:moveTo>
                  <a:cubicBezTo>
                    <a:pt x="10" y="118"/>
                    <a:pt x="10" y="118"/>
                    <a:pt x="10" y="118"/>
                  </a:cubicBezTo>
                  <a:cubicBezTo>
                    <a:pt x="9" y="117"/>
                    <a:pt x="8" y="117"/>
                    <a:pt x="7" y="116"/>
                  </a:cubicBezTo>
                  <a:cubicBezTo>
                    <a:pt x="52" y="80"/>
                    <a:pt x="52" y="80"/>
                    <a:pt x="52" y="80"/>
                  </a:cubicBezTo>
                  <a:cubicBezTo>
                    <a:pt x="51" y="81"/>
                    <a:pt x="51" y="83"/>
                    <a:pt x="51" y="84"/>
                  </a:cubicBezTo>
                  <a:close/>
                  <a:moveTo>
                    <a:pt x="144" y="15"/>
                  </a:moveTo>
                  <a:cubicBezTo>
                    <a:pt x="144" y="16"/>
                    <a:pt x="144" y="17"/>
                    <a:pt x="145" y="19"/>
                  </a:cubicBezTo>
                  <a:cubicBezTo>
                    <a:pt x="111" y="46"/>
                    <a:pt x="111" y="46"/>
                    <a:pt x="111" y="46"/>
                  </a:cubicBezTo>
                  <a:cubicBezTo>
                    <a:pt x="110" y="46"/>
                    <a:pt x="108" y="45"/>
                    <a:pt x="107" y="45"/>
                  </a:cubicBezTo>
                  <a:cubicBezTo>
                    <a:pt x="144" y="15"/>
                    <a:pt x="144" y="15"/>
                    <a:pt x="144" y="15"/>
                  </a:cubicBezTo>
                  <a:close/>
                  <a:moveTo>
                    <a:pt x="52" y="94"/>
                  </a:moveTo>
                  <a:cubicBezTo>
                    <a:pt x="17" y="122"/>
                    <a:pt x="17" y="122"/>
                    <a:pt x="17" y="122"/>
                  </a:cubicBezTo>
                  <a:cubicBezTo>
                    <a:pt x="16" y="122"/>
                    <a:pt x="15" y="121"/>
                    <a:pt x="14" y="121"/>
                  </a:cubicBezTo>
                  <a:cubicBezTo>
                    <a:pt x="51" y="91"/>
                    <a:pt x="51" y="91"/>
                    <a:pt x="51" y="91"/>
                  </a:cubicBezTo>
                  <a:cubicBezTo>
                    <a:pt x="51" y="92"/>
                    <a:pt x="52" y="93"/>
                    <a:pt x="52" y="94"/>
                  </a:cubicBezTo>
                  <a:close/>
                  <a:moveTo>
                    <a:pt x="146" y="23"/>
                  </a:moveTo>
                  <a:cubicBezTo>
                    <a:pt x="146" y="24"/>
                    <a:pt x="146" y="26"/>
                    <a:pt x="147" y="27"/>
                  </a:cubicBezTo>
                  <a:cubicBezTo>
                    <a:pt x="118" y="50"/>
                    <a:pt x="118" y="50"/>
                    <a:pt x="118" y="50"/>
                  </a:cubicBezTo>
                  <a:cubicBezTo>
                    <a:pt x="117" y="49"/>
                    <a:pt x="116" y="49"/>
                    <a:pt x="115" y="48"/>
                  </a:cubicBezTo>
                  <a:cubicBezTo>
                    <a:pt x="146" y="23"/>
                    <a:pt x="146" y="23"/>
                    <a:pt x="146" y="23"/>
                  </a:cubicBezTo>
                  <a:close/>
                  <a:moveTo>
                    <a:pt x="54" y="102"/>
                  </a:moveTo>
                  <a:cubicBezTo>
                    <a:pt x="25" y="126"/>
                    <a:pt x="25" y="126"/>
                    <a:pt x="25" y="126"/>
                  </a:cubicBezTo>
                  <a:cubicBezTo>
                    <a:pt x="24" y="126"/>
                    <a:pt x="23" y="125"/>
                    <a:pt x="22" y="125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100"/>
                    <a:pt x="54" y="101"/>
                    <a:pt x="54" y="102"/>
                  </a:cubicBezTo>
                  <a:close/>
                  <a:moveTo>
                    <a:pt x="148" y="33"/>
                  </a:moveTo>
                  <a:cubicBezTo>
                    <a:pt x="148" y="34"/>
                    <a:pt x="148" y="35"/>
                    <a:pt x="148" y="36"/>
                  </a:cubicBezTo>
                  <a:cubicBezTo>
                    <a:pt x="125" y="55"/>
                    <a:pt x="125" y="55"/>
                    <a:pt x="125" y="55"/>
                  </a:cubicBezTo>
                  <a:cubicBezTo>
                    <a:pt x="124" y="55"/>
                    <a:pt x="123" y="54"/>
                    <a:pt x="122" y="53"/>
                  </a:cubicBezTo>
                  <a:cubicBezTo>
                    <a:pt x="148" y="33"/>
                    <a:pt x="148" y="33"/>
                    <a:pt x="148" y="33"/>
                  </a:cubicBezTo>
                  <a:close/>
                  <a:moveTo>
                    <a:pt x="58" y="110"/>
                  </a:moveTo>
                  <a:cubicBezTo>
                    <a:pt x="34" y="129"/>
                    <a:pt x="34" y="129"/>
                    <a:pt x="34" y="129"/>
                  </a:cubicBezTo>
                  <a:cubicBezTo>
                    <a:pt x="33" y="129"/>
                    <a:pt x="32" y="128"/>
                    <a:pt x="30" y="128"/>
                  </a:cubicBezTo>
                  <a:cubicBezTo>
                    <a:pt x="56" y="107"/>
                    <a:pt x="56" y="107"/>
                    <a:pt x="56" y="107"/>
                  </a:cubicBezTo>
                  <a:cubicBezTo>
                    <a:pt x="57" y="108"/>
                    <a:pt x="57" y="109"/>
                    <a:pt x="58" y="110"/>
                  </a:cubicBezTo>
                  <a:close/>
                  <a:moveTo>
                    <a:pt x="148" y="43"/>
                  </a:moveTo>
                  <a:cubicBezTo>
                    <a:pt x="148" y="43"/>
                    <a:pt x="148" y="43"/>
                    <a:pt x="148" y="44"/>
                  </a:cubicBezTo>
                  <a:cubicBezTo>
                    <a:pt x="148" y="45"/>
                    <a:pt x="148" y="46"/>
                    <a:pt x="148" y="47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29" y="61"/>
                    <a:pt x="129" y="60"/>
                    <a:pt x="128" y="59"/>
                  </a:cubicBezTo>
                  <a:cubicBezTo>
                    <a:pt x="148" y="43"/>
                    <a:pt x="148" y="43"/>
                    <a:pt x="148" y="43"/>
                  </a:cubicBezTo>
                  <a:close/>
                  <a:moveTo>
                    <a:pt x="63" y="116"/>
                  </a:moveTo>
                  <a:cubicBezTo>
                    <a:pt x="44" y="132"/>
                    <a:pt x="44" y="132"/>
                    <a:pt x="44" y="132"/>
                  </a:cubicBezTo>
                  <a:cubicBezTo>
                    <a:pt x="43" y="131"/>
                    <a:pt x="41" y="131"/>
                    <a:pt x="40" y="131"/>
                  </a:cubicBezTo>
                  <a:cubicBezTo>
                    <a:pt x="61" y="114"/>
                    <a:pt x="61" y="114"/>
                    <a:pt x="61" y="114"/>
                  </a:cubicBezTo>
                  <a:cubicBezTo>
                    <a:pt x="62" y="115"/>
                    <a:pt x="62" y="115"/>
                    <a:pt x="63" y="1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Oval 43"/>
            <p:cNvSpPr>
              <a:spLocks noChangeArrowheads="1"/>
            </p:cNvSpPr>
            <p:nvPr/>
          </p:nvSpPr>
          <p:spPr bwMode="auto">
            <a:xfrm>
              <a:off x="8278813" y="2116138"/>
              <a:ext cx="258763" cy="2587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44"/>
            <p:cNvSpPr>
              <a:spLocks noEditPoints="1"/>
            </p:cNvSpPr>
            <p:nvPr/>
          </p:nvSpPr>
          <p:spPr bwMode="auto">
            <a:xfrm>
              <a:off x="8288338" y="2135188"/>
              <a:ext cx="246063" cy="227013"/>
            </a:xfrm>
            <a:custGeom>
              <a:avLst/>
              <a:gdLst>
                <a:gd name="T0" fmla="*/ 72 w 76"/>
                <a:gd name="T1" fmla="*/ 49 h 70"/>
                <a:gd name="T2" fmla="*/ 74 w 76"/>
                <a:gd name="T3" fmla="*/ 21 h 70"/>
                <a:gd name="T4" fmla="*/ 68 w 76"/>
                <a:gd name="T5" fmla="*/ 18 h 70"/>
                <a:gd name="T6" fmla="*/ 73 w 76"/>
                <a:gd name="T7" fmla="*/ 25 h 70"/>
                <a:gd name="T8" fmla="*/ 70 w 76"/>
                <a:gd name="T9" fmla="*/ 28 h 70"/>
                <a:gd name="T10" fmla="*/ 69 w 76"/>
                <a:gd name="T11" fmla="*/ 24 h 70"/>
                <a:gd name="T12" fmla="*/ 67 w 76"/>
                <a:gd name="T13" fmla="*/ 26 h 70"/>
                <a:gd name="T14" fmla="*/ 66 w 76"/>
                <a:gd name="T15" fmla="*/ 38 h 70"/>
                <a:gd name="T16" fmla="*/ 67 w 76"/>
                <a:gd name="T17" fmla="*/ 48 h 70"/>
                <a:gd name="T18" fmla="*/ 69 w 76"/>
                <a:gd name="T19" fmla="*/ 49 h 70"/>
                <a:gd name="T20" fmla="*/ 62 w 76"/>
                <a:gd name="T21" fmla="*/ 42 h 70"/>
                <a:gd name="T22" fmla="*/ 59 w 76"/>
                <a:gd name="T23" fmla="*/ 35 h 70"/>
                <a:gd name="T24" fmla="*/ 57 w 76"/>
                <a:gd name="T25" fmla="*/ 42 h 70"/>
                <a:gd name="T26" fmla="*/ 51 w 76"/>
                <a:gd name="T27" fmla="*/ 33 h 70"/>
                <a:gd name="T28" fmla="*/ 43 w 76"/>
                <a:gd name="T29" fmla="*/ 61 h 70"/>
                <a:gd name="T30" fmla="*/ 38 w 76"/>
                <a:gd name="T31" fmla="*/ 55 h 70"/>
                <a:gd name="T32" fmla="*/ 31 w 76"/>
                <a:gd name="T33" fmla="*/ 26 h 70"/>
                <a:gd name="T34" fmla="*/ 33 w 76"/>
                <a:gd name="T35" fmla="*/ 14 h 70"/>
                <a:gd name="T36" fmla="*/ 36 w 76"/>
                <a:gd name="T37" fmla="*/ 10 h 70"/>
                <a:gd name="T38" fmla="*/ 45 w 76"/>
                <a:gd name="T39" fmla="*/ 7 h 70"/>
                <a:gd name="T40" fmla="*/ 53 w 76"/>
                <a:gd name="T41" fmla="*/ 4 h 70"/>
                <a:gd name="T42" fmla="*/ 76 w 76"/>
                <a:gd name="T43" fmla="*/ 45 h 70"/>
                <a:gd name="T44" fmla="*/ 73 w 76"/>
                <a:gd name="T45" fmla="*/ 45 h 70"/>
                <a:gd name="T46" fmla="*/ 16 w 76"/>
                <a:gd name="T47" fmla="*/ 68 h 70"/>
                <a:gd name="T48" fmla="*/ 10 w 76"/>
                <a:gd name="T49" fmla="*/ 43 h 70"/>
                <a:gd name="T50" fmla="*/ 6 w 76"/>
                <a:gd name="T51" fmla="*/ 36 h 70"/>
                <a:gd name="T52" fmla="*/ 2 w 76"/>
                <a:gd name="T53" fmla="*/ 23 h 70"/>
                <a:gd name="T54" fmla="*/ 6 w 76"/>
                <a:gd name="T55" fmla="*/ 13 h 70"/>
                <a:gd name="T56" fmla="*/ 16 w 76"/>
                <a:gd name="T57" fmla="*/ 8 h 70"/>
                <a:gd name="T58" fmla="*/ 19 w 76"/>
                <a:gd name="T59" fmla="*/ 3 h 70"/>
                <a:gd name="T60" fmla="*/ 33 w 76"/>
                <a:gd name="T61" fmla="*/ 1 h 70"/>
                <a:gd name="T62" fmla="*/ 25 w 76"/>
                <a:gd name="T63" fmla="*/ 5 h 70"/>
                <a:gd name="T64" fmla="*/ 21 w 76"/>
                <a:gd name="T65" fmla="*/ 10 h 70"/>
                <a:gd name="T66" fmla="*/ 20 w 76"/>
                <a:gd name="T67" fmla="*/ 9 h 70"/>
                <a:gd name="T68" fmla="*/ 14 w 76"/>
                <a:gd name="T69" fmla="*/ 15 h 70"/>
                <a:gd name="T70" fmla="*/ 20 w 76"/>
                <a:gd name="T71" fmla="*/ 17 h 70"/>
                <a:gd name="T72" fmla="*/ 13 w 76"/>
                <a:gd name="T73" fmla="*/ 24 h 70"/>
                <a:gd name="T74" fmla="*/ 9 w 76"/>
                <a:gd name="T75" fmla="*/ 29 h 70"/>
                <a:gd name="T76" fmla="*/ 9 w 76"/>
                <a:gd name="T77" fmla="*/ 36 h 70"/>
                <a:gd name="T78" fmla="*/ 22 w 76"/>
                <a:gd name="T79" fmla="*/ 46 h 70"/>
                <a:gd name="T80" fmla="*/ 19 w 76"/>
                <a:gd name="T81" fmla="*/ 63 h 70"/>
                <a:gd name="T82" fmla="*/ 72 w 76"/>
                <a:gd name="T83" fmla="*/ 46 h 70"/>
                <a:gd name="T84" fmla="*/ 68 w 76"/>
                <a:gd name="T85" fmla="*/ 47 h 70"/>
                <a:gd name="T86" fmla="*/ 74 w 76"/>
                <a:gd name="T87" fmla="*/ 45 h 70"/>
                <a:gd name="T88" fmla="*/ 69 w 76"/>
                <a:gd name="T89" fmla="*/ 44 h 70"/>
                <a:gd name="T90" fmla="*/ 32 w 76"/>
                <a:gd name="T91" fmla="*/ 8 h 70"/>
                <a:gd name="T92" fmla="*/ 17 w 76"/>
                <a:gd name="T93" fmla="*/ 37 h 70"/>
                <a:gd name="T94" fmla="*/ 10 w 76"/>
                <a:gd name="T95" fmla="*/ 34 h 70"/>
                <a:gd name="T96" fmla="*/ 14 w 76"/>
                <a:gd name="T97" fmla="*/ 34 h 70"/>
                <a:gd name="T98" fmla="*/ 14 w 76"/>
                <a:gd name="T99" fmla="*/ 34 h 70"/>
                <a:gd name="T100" fmla="*/ 17 w 76"/>
                <a:gd name="T101" fmla="*/ 7 h 70"/>
                <a:gd name="T102" fmla="*/ 39 w 76"/>
                <a:gd name="T103" fmla="*/ 26 h 70"/>
                <a:gd name="T104" fmla="*/ 34 w 76"/>
                <a:gd name="T105" fmla="*/ 23 h 70"/>
                <a:gd name="T106" fmla="*/ 37 w 76"/>
                <a:gd name="T107" fmla="*/ 22 h 70"/>
                <a:gd name="T108" fmla="*/ 41 w 76"/>
                <a:gd name="T109" fmla="*/ 24 h 70"/>
                <a:gd name="T110" fmla="*/ 44 w 76"/>
                <a:gd name="T111" fmla="*/ 25 h 70"/>
                <a:gd name="T112" fmla="*/ 46 w 76"/>
                <a:gd name="T113" fmla="*/ 57 h 70"/>
                <a:gd name="T114" fmla="*/ 70 w 76"/>
                <a:gd name="T115" fmla="*/ 40 h 70"/>
                <a:gd name="T116" fmla="*/ 69 w 76"/>
                <a:gd name="T117" fmla="*/ 40 h 70"/>
                <a:gd name="T118" fmla="*/ 70 w 76"/>
                <a:gd name="T119" fmla="*/ 37 h 70"/>
                <a:gd name="T120" fmla="*/ 69 w 76"/>
                <a:gd name="T121" fmla="*/ 3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6" h="70">
                  <a:moveTo>
                    <a:pt x="71" y="51"/>
                  </a:moveTo>
                  <a:cubicBezTo>
                    <a:pt x="71" y="51"/>
                    <a:pt x="70" y="50"/>
                    <a:pt x="70" y="51"/>
                  </a:cubicBezTo>
                  <a:cubicBezTo>
                    <a:pt x="69" y="52"/>
                    <a:pt x="69" y="53"/>
                    <a:pt x="68" y="54"/>
                  </a:cubicBezTo>
                  <a:cubicBezTo>
                    <a:pt x="67" y="55"/>
                    <a:pt x="66" y="54"/>
                    <a:pt x="66" y="55"/>
                  </a:cubicBezTo>
                  <a:cubicBezTo>
                    <a:pt x="65" y="58"/>
                    <a:pt x="64" y="61"/>
                    <a:pt x="65" y="62"/>
                  </a:cubicBezTo>
                  <a:cubicBezTo>
                    <a:pt x="65" y="62"/>
                    <a:pt x="65" y="62"/>
                    <a:pt x="65" y="63"/>
                  </a:cubicBezTo>
                  <a:cubicBezTo>
                    <a:pt x="69" y="59"/>
                    <a:pt x="72" y="55"/>
                    <a:pt x="74" y="51"/>
                  </a:cubicBezTo>
                  <a:cubicBezTo>
                    <a:pt x="73" y="51"/>
                    <a:pt x="73" y="50"/>
                    <a:pt x="73" y="50"/>
                  </a:cubicBezTo>
                  <a:cubicBezTo>
                    <a:pt x="73" y="50"/>
                    <a:pt x="74" y="49"/>
                    <a:pt x="73" y="49"/>
                  </a:cubicBezTo>
                  <a:cubicBezTo>
                    <a:pt x="73" y="49"/>
                    <a:pt x="73" y="49"/>
                    <a:pt x="72" y="49"/>
                  </a:cubicBezTo>
                  <a:cubicBezTo>
                    <a:pt x="72" y="49"/>
                    <a:pt x="72" y="50"/>
                    <a:pt x="71" y="51"/>
                  </a:cubicBezTo>
                  <a:close/>
                  <a:moveTo>
                    <a:pt x="71" y="13"/>
                  </a:moveTo>
                  <a:cubicBezTo>
                    <a:pt x="72" y="15"/>
                    <a:pt x="73" y="16"/>
                    <a:pt x="74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8"/>
                    <a:pt x="73" y="18"/>
                    <a:pt x="73" y="18"/>
                  </a:cubicBezTo>
                  <a:cubicBezTo>
                    <a:pt x="73" y="18"/>
                    <a:pt x="72" y="18"/>
                    <a:pt x="73" y="18"/>
                  </a:cubicBezTo>
                  <a:cubicBezTo>
                    <a:pt x="73" y="18"/>
                    <a:pt x="73" y="19"/>
                    <a:pt x="73" y="19"/>
                  </a:cubicBezTo>
                  <a:cubicBezTo>
                    <a:pt x="74" y="19"/>
                    <a:pt x="74" y="19"/>
                    <a:pt x="74" y="20"/>
                  </a:cubicBezTo>
                  <a:cubicBezTo>
                    <a:pt x="74" y="20"/>
                    <a:pt x="74" y="20"/>
                    <a:pt x="74" y="20"/>
                  </a:cubicBezTo>
                  <a:cubicBezTo>
                    <a:pt x="74" y="20"/>
                    <a:pt x="74" y="21"/>
                    <a:pt x="74" y="21"/>
                  </a:cubicBezTo>
                  <a:cubicBezTo>
                    <a:pt x="74" y="22"/>
                    <a:pt x="74" y="22"/>
                    <a:pt x="73" y="21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0"/>
                    <a:pt x="72" y="19"/>
                    <a:pt x="72" y="18"/>
                  </a:cubicBezTo>
                  <a:cubicBezTo>
                    <a:pt x="71" y="17"/>
                    <a:pt x="72" y="18"/>
                    <a:pt x="71" y="17"/>
                  </a:cubicBezTo>
                  <a:cubicBezTo>
                    <a:pt x="71" y="16"/>
                    <a:pt x="71" y="16"/>
                    <a:pt x="70" y="16"/>
                  </a:cubicBezTo>
                  <a:cubicBezTo>
                    <a:pt x="70" y="16"/>
                    <a:pt x="70" y="17"/>
                    <a:pt x="70" y="17"/>
                  </a:cubicBezTo>
                  <a:cubicBezTo>
                    <a:pt x="69" y="17"/>
                    <a:pt x="68" y="16"/>
                    <a:pt x="68" y="16"/>
                  </a:cubicBezTo>
                  <a:cubicBezTo>
                    <a:pt x="67" y="16"/>
                    <a:pt x="67" y="17"/>
                    <a:pt x="68" y="17"/>
                  </a:cubicBezTo>
                  <a:cubicBezTo>
                    <a:pt x="68" y="17"/>
                    <a:pt x="67" y="18"/>
                    <a:pt x="68" y="18"/>
                  </a:cubicBezTo>
                  <a:cubicBezTo>
                    <a:pt x="68" y="18"/>
                    <a:pt x="68" y="18"/>
                    <a:pt x="68" y="18"/>
                  </a:cubicBezTo>
                  <a:cubicBezTo>
                    <a:pt x="69" y="18"/>
                    <a:pt x="69" y="18"/>
                    <a:pt x="69" y="19"/>
                  </a:cubicBezTo>
                  <a:cubicBezTo>
                    <a:pt x="69" y="19"/>
                    <a:pt x="69" y="19"/>
                    <a:pt x="70" y="19"/>
                  </a:cubicBezTo>
                  <a:cubicBezTo>
                    <a:pt x="71" y="20"/>
                    <a:pt x="71" y="21"/>
                    <a:pt x="72" y="23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4"/>
                  </a:cubicBezTo>
                  <a:cubicBezTo>
                    <a:pt x="72" y="24"/>
                    <a:pt x="72" y="24"/>
                    <a:pt x="72" y="25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3" y="25"/>
                    <a:pt x="72" y="23"/>
                    <a:pt x="73" y="24"/>
                  </a:cubicBezTo>
                  <a:cubicBezTo>
                    <a:pt x="73" y="24"/>
                    <a:pt x="73" y="24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73" y="26"/>
                    <a:pt x="73" y="26"/>
                    <a:pt x="73" y="26"/>
                  </a:cubicBezTo>
                  <a:cubicBezTo>
                    <a:pt x="73" y="27"/>
                    <a:pt x="73" y="28"/>
                    <a:pt x="73" y="28"/>
                  </a:cubicBezTo>
                  <a:cubicBezTo>
                    <a:pt x="73" y="29"/>
                    <a:pt x="73" y="28"/>
                    <a:pt x="73" y="28"/>
                  </a:cubicBezTo>
                  <a:cubicBezTo>
                    <a:pt x="73" y="28"/>
                    <a:pt x="73" y="28"/>
                    <a:pt x="72" y="28"/>
                  </a:cubicBezTo>
                  <a:cubicBezTo>
                    <a:pt x="72" y="28"/>
                    <a:pt x="72" y="29"/>
                    <a:pt x="71" y="29"/>
                  </a:cubicBezTo>
                  <a:cubicBezTo>
                    <a:pt x="71" y="29"/>
                    <a:pt x="71" y="29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0" y="29"/>
                    <a:pt x="70" y="28"/>
                    <a:pt x="70" y="28"/>
                  </a:cubicBezTo>
                  <a:cubicBezTo>
                    <a:pt x="71" y="27"/>
                    <a:pt x="71" y="28"/>
                    <a:pt x="71" y="28"/>
                  </a:cubicBezTo>
                  <a:cubicBezTo>
                    <a:pt x="72" y="28"/>
                    <a:pt x="72" y="27"/>
                    <a:pt x="72" y="27"/>
                  </a:cubicBezTo>
                  <a:cubicBezTo>
                    <a:pt x="72" y="27"/>
                    <a:pt x="72" y="27"/>
                    <a:pt x="72" y="27"/>
                  </a:cubicBezTo>
                  <a:cubicBezTo>
                    <a:pt x="72" y="26"/>
                    <a:pt x="72" y="26"/>
                    <a:pt x="72" y="25"/>
                  </a:cubicBezTo>
                  <a:cubicBezTo>
                    <a:pt x="72" y="25"/>
                    <a:pt x="71" y="25"/>
                    <a:pt x="71" y="24"/>
                  </a:cubicBezTo>
                  <a:cubicBezTo>
                    <a:pt x="71" y="24"/>
                    <a:pt x="71" y="23"/>
                    <a:pt x="71" y="23"/>
                  </a:cubicBezTo>
                  <a:cubicBezTo>
                    <a:pt x="71" y="22"/>
                    <a:pt x="71" y="21"/>
                    <a:pt x="70" y="21"/>
                  </a:cubicBezTo>
                  <a:cubicBezTo>
                    <a:pt x="70" y="21"/>
                    <a:pt x="70" y="22"/>
                    <a:pt x="70" y="23"/>
                  </a:cubicBezTo>
                  <a:cubicBezTo>
                    <a:pt x="70" y="23"/>
                    <a:pt x="70" y="24"/>
                    <a:pt x="70" y="24"/>
                  </a:cubicBezTo>
                  <a:cubicBezTo>
                    <a:pt x="70" y="24"/>
                    <a:pt x="69" y="24"/>
                    <a:pt x="69" y="24"/>
                  </a:cubicBezTo>
                  <a:cubicBezTo>
                    <a:pt x="69" y="25"/>
                    <a:pt x="69" y="25"/>
                    <a:pt x="69" y="26"/>
                  </a:cubicBezTo>
                  <a:cubicBezTo>
                    <a:pt x="69" y="26"/>
                    <a:pt x="69" y="26"/>
                    <a:pt x="70" y="26"/>
                  </a:cubicBezTo>
                  <a:cubicBezTo>
                    <a:pt x="70" y="27"/>
                    <a:pt x="70" y="27"/>
                    <a:pt x="70" y="28"/>
                  </a:cubicBezTo>
                  <a:cubicBezTo>
                    <a:pt x="70" y="28"/>
                    <a:pt x="69" y="28"/>
                    <a:pt x="69" y="28"/>
                  </a:cubicBezTo>
                  <a:cubicBezTo>
                    <a:pt x="68" y="26"/>
                    <a:pt x="69" y="27"/>
                    <a:pt x="68" y="26"/>
                  </a:cubicBezTo>
                  <a:cubicBezTo>
                    <a:pt x="68" y="25"/>
                    <a:pt x="68" y="26"/>
                    <a:pt x="67" y="26"/>
                  </a:cubicBezTo>
                  <a:cubicBezTo>
                    <a:pt x="67" y="26"/>
                    <a:pt x="67" y="25"/>
                    <a:pt x="67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67" y="25"/>
                    <a:pt x="67" y="25"/>
                  </a:cubicBezTo>
                  <a:cubicBezTo>
                    <a:pt x="67" y="25"/>
                    <a:pt x="67" y="26"/>
                    <a:pt x="67" y="26"/>
                  </a:cubicBezTo>
                  <a:cubicBezTo>
                    <a:pt x="68" y="26"/>
                    <a:pt x="68" y="26"/>
                    <a:pt x="68" y="27"/>
                  </a:cubicBezTo>
                  <a:cubicBezTo>
                    <a:pt x="68" y="29"/>
                    <a:pt x="68" y="30"/>
                    <a:pt x="69" y="31"/>
                  </a:cubicBezTo>
                  <a:cubicBezTo>
                    <a:pt x="69" y="31"/>
                    <a:pt x="69" y="31"/>
                    <a:pt x="69" y="32"/>
                  </a:cubicBezTo>
                  <a:cubicBezTo>
                    <a:pt x="68" y="32"/>
                    <a:pt x="68" y="33"/>
                    <a:pt x="68" y="34"/>
                  </a:cubicBezTo>
                  <a:cubicBezTo>
                    <a:pt x="67" y="34"/>
                    <a:pt x="67" y="34"/>
                    <a:pt x="66" y="35"/>
                  </a:cubicBezTo>
                  <a:cubicBezTo>
                    <a:pt x="66" y="35"/>
                    <a:pt x="66" y="34"/>
                    <a:pt x="66" y="34"/>
                  </a:cubicBezTo>
                  <a:cubicBezTo>
                    <a:pt x="65" y="34"/>
                    <a:pt x="65" y="34"/>
                    <a:pt x="65" y="35"/>
                  </a:cubicBezTo>
                  <a:cubicBezTo>
                    <a:pt x="65" y="35"/>
                    <a:pt x="65" y="35"/>
                    <a:pt x="65" y="36"/>
                  </a:cubicBezTo>
                  <a:cubicBezTo>
                    <a:pt x="65" y="36"/>
                    <a:pt x="66" y="36"/>
                    <a:pt x="66" y="36"/>
                  </a:cubicBezTo>
                  <a:cubicBezTo>
                    <a:pt x="66" y="37"/>
                    <a:pt x="66" y="37"/>
                    <a:pt x="66" y="38"/>
                  </a:cubicBezTo>
                  <a:cubicBezTo>
                    <a:pt x="66" y="38"/>
                    <a:pt x="66" y="39"/>
                    <a:pt x="66" y="39"/>
                  </a:cubicBezTo>
                  <a:cubicBezTo>
                    <a:pt x="66" y="39"/>
                    <a:pt x="65" y="40"/>
                    <a:pt x="65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4" y="40"/>
                    <a:pt x="64" y="39"/>
                    <a:pt x="63" y="38"/>
                  </a:cubicBezTo>
                  <a:cubicBezTo>
                    <a:pt x="63" y="38"/>
                    <a:pt x="63" y="40"/>
                    <a:pt x="63" y="40"/>
                  </a:cubicBezTo>
                  <a:cubicBezTo>
                    <a:pt x="64" y="41"/>
                    <a:pt x="64" y="41"/>
                    <a:pt x="64" y="42"/>
                  </a:cubicBezTo>
                  <a:cubicBezTo>
                    <a:pt x="64" y="42"/>
                    <a:pt x="64" y="42"/>
                    <a:pt x="64" y="43"/>
                  </a:cubicBezTo>
                  <a:cubicBezTo>
                    <a:pt x="64" y="43"/>
                    <a:pt x="64" y="44"/>
                    <a:pt x="64" y="45"/>
                  </a:cubicBezTo>
                  <a:cubicBezTo>
                    <a:pt x="64" y="46"/>
                    <a:pt x="65" y="46"/>
                    <a:pt x="65" y="48"/>
                  </a:cubicBezTo>
                  <a:cubicBezTo>
                    <a:pt x="65" y="49"/>
                    <a:pt x="66" y="48"/>
                    <a:pt x="67" y="48"/>
                  </a:cubicBezTo>
                  <a:cubicBezTo>
                    <a:pt x="67" y="48"/>
                    <a:pt x="67" y="49"/>
                    <a:pt x="67" y="49"/>
                  </a:cubicBezTo>
                  <a:cubicBezTo>
                    <a:pt x="68" y="49"/>
                    <a:pt x="68" y="48"/>
                    <a:pt x="69" y="48"/>
                  </a:cubicBezTo>
                  <a:cubicBezTo>
                    <a:pt x="69" y="48"/>
                    <a:pt x="69" y="48"/>
                    <a:pt x="69" y="49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70" y="49"/>
                    <a:pt x="70" y="48"/>
                    <a:pt x="70" y="48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1" y="48"/>
                    <a:pt x="71" y="48"/>
                    <a:pt x="71" y="49"/>
                  </a:cubicBezTo>
                  <a:cubicBezTo>
                    <a:pt x="71" y="49"/>
                    <a:pt x="70" y="50"/>
                    <a:pt x="70" y="50"/>
                  </a:cubicBezTo>
                  <a:cubicBezTo>
                    <a:pt x="70" y="50"/>
                    <a:pt x="69" y="49"/>
                    <a:pt x="69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49"/>
                    <a:pt x="69" y="50"/>
                    <a:pt x="69" y="50"/>
                  </a:cubicBezTo>
                  <a:cubicBezTo>
                    <a:pt x="69" y="50"/>
                    <a:pt x="69" y="50"/>
                    <a:pt x="68" y="50"/>
                  </a:cubicBezTo>
                  <a:cubicBezTo>
                    <a:pt x="68" y="50"/>
                    <a:pt x="68" y="49"/>
                    <a:pt x="68" y="49"/>
                  </a:cubicBezTo>
                  <a:cubicBezTo>
                    <a:pt x="68" y="49"/>
                    <a:pt x="68" y="49"/>
                    <a:pt x="67" y="49"/>
                  </a:cubicBezTo>
                  <a:cubicBezTo>
                    <a:pt x="67" y="49"/>
                    <a:pt x="66" y="49"/>
                    <a:pt x="65" y="49"/>
                  </a:cubicBezTo>
                  <a:cubicBezTo>
                    <a:pt x="64" y="49"/>
                    <a:pt x="64" y="48"/>
                    <a:pt x="64" y="47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3" y="46"/>
                    <a:pt x="62" y="44"/>
                    <a:pt x="62" y="43"/>
                  </a:cubicBezTo>
                  <a:cubicBezTo>
                    <a:pt x="62" y="43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3" y="42"/>
                    <a:pt x="63" y="42"/>
                  </a:cubicBezTo>
                  <a:cubicBezTo>
                    <a:pt x="63" y="42"/>
                    <a:pt x="63" y="43"/>
                    <a:pt x="63" y="43"/>
                  </a:cubicBezTo>
                  <a:cubicBezTo>
                    <a:pt x="63" y="41"/>
                    <a:pt x="63" y="42"/>
                    <a:pt x="63" y="41"/>
                  </a:cubicBezTo>
                  <a:cubicBezTo>
                    <a:pt x="62" y="40"/>
                    <a:pt x="63" y="38"/>
                    <a:pt x="62" y="37"/>
                  </a:cubicBezTo>
                  <a:cubicBezTo>
                    <a:pt x="62" y="36"/>
                    <a:pt x="62" y="37"/>
                    <a:pt x="61" y="37"/>
                  </a:cubicBezTo>
                  <a:cubicBezTo>
                    <a:pt x="61" y="37"/>
                    <a:pt x="61" y="36"/>
                    <a:pt x="61" y="36"/>
                  </a:cubicBezTo>
                  <a:cubicBezTo>
                    <a:pt x="61" y="35"/>
                    <a:pt x="61" y="35"/>
                    <a:pt x="61" y="35"/>
                  </a:cubicBezTo>
                  <a:cubicBezTo>
                    <a:pt x="61" y="34"/>
                    <a:pt x="61" y="34"/>
                    <a:pt x="60" y="34"/>
                  </a:cubicBezTo>
                  <a:cubicBezTo>
                    <a:pt x="60" y="33"/>
                    <a:pt x="60" y="33"/>
                    <a:pt x="59" y="34"/>
                  </a:cubicBezTo>
                  <a:cubicBezTo>
                    <a:pt x="59" y="34"/>
                    <a:pt x="59" y="34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5"/>
                    <a:pt x="59" y="35"/>
                    <a:pt x="59" y="36"/>
                  </a:cubicBezTo>
                  <a:cubicBezTo>
                    <a:pt x="59" y="36"/>
                    <a:pt x="58" y="35"/>
                    <a:pt x="58" y="36"/>
                  </a:cubicBezTo>
                  <a:cubicBezTo>
                    <a:pt x="58" y="36"/>
                    <a:pt x="58" y="36"/>
                    <a:pt x="58" y="37"/>
                  </a:cubicBezTo>
                  <a:cubicBezTo>
                    <a:pt x="58" y="37"/>
                    <a:pt x="57" y="37"/>
                    <a:pt x="57" y="37"/>
                  </a:cubicBezTo>
                  <a:cubicBezTo>
                    <a:pt x="57" y="37"/>
                    <a:pt x="57" y="38"/>
                    <a:pt x="57" y="39"/>
                  </a:cubicBezTo>
                  <a:cubicBezTo>
                    <a:pt x="57" y="39"/>
                    <a:pt x="57" y="39"/>
                    <a:pt x="57" y="40"/>
                  </a:cubicBezTo>
                  <a:cubicBezTo>
                    <a:pt x="58" y="40"/>
                    <a:pt x="58" y="40"/>
                    <a:pt x="58" y="41"/>
                  </a:cubicBezTo>
                  <a:cubicBezTo>
                    <a:pt x="58" y="41"/>
                    <a:pt x="58" y="42"/>
                    <a:pt x="58" y="42"/>
                  </a:cubicBezTo>
                  <a:cubicBezTo>
                    <a:pt x="58" y="42"/>
                    <a:pt x="57" y="42"/>
                    <a:pt x="57" y="42"/>
                  </a:cubicBezTo>
                  <a:cubicBezTo>
                    <a:pt x="57" y="41"/>
                    <a:pt x="57" y="41"/>
                    <a:pt x="57" y="40"/>
                  </a:cubicBezTo>
                  <a:cubicBezTo>
                    <a:pt x="57" y="40"/>
                    <a:pt x="57" y="41"/>
                    <a:pt x="57" y="41"/>
                  </a:cubicBezTo>
                  <a:cubicBezTo>
                    <a:pt x="56" y="41"/>
                    <a:pt x="56" y="40"/>
                    <a:pt x="56" y="39"/>
                  </a:cubicBezTo>
                  <a:cubicBezTo>
                    <a:pt x="56" y="38"/>
                    <a:pt x="55" y="36"/>
                    <a:pt x="55" y="34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5" y="34"/>
                    <a:pt x="54" y="34"/>
                    <a:pt x="54" y="34"/>
                  </a:cubicBezTo>
                  <a:cubicBezTo>
                    <a:pt x="54" y="34"/>
                    <a:pt x="54" y="34"/>
                    <a:pt x="54" y="33"/>
                  </a:cubicBezTo>
                  <a:cubicBezTo>
                    <a:pt x="54" y="32"/>
                    <a:pt x="53" y="32"/>
                    <a:pt x="53" y="32"/>
                  </a:cubicBezTo>
                  <a:cubicBezTo>
                    <a:pt x="52" y="31"/>
                    <a:pt x="51" y="31"/>
                    <a:pt x="50" y="32"/>
                  </a:cubicBezTo>
                  <a:cubicBezTo>
                    <a:pt x="50" y="32"/>
                    <a:pt x="51" y="32"/>
                    <a:pt x="51" y="33"/>
                  </a:cubicBezTo>
                  <a:cubicBezTo>
                    <a:pt x="51" y="35"/>
                    <a:pt x="50" y="36"/>
                    <a:pt x="49" y="37"/>
                  </a:cubicBezTo>
                  <a:cubicBezTo>
                    <a:pt x="48" y="38"/>
                    <a:pt x="47" y="37"/>
                    <a:pt x="47" y="39"/>
                  </a:cubicBezTo>
                  <a:cubicBezTo>
                    <a:pt x="46" y="40"/>
                    <a:pt x="49" y="38"/>
                    <a:pt x="49" y="39"/>
                  </a:cubicBezTo>
                  <a:cubicBezTo>
                    <a:pt x="49" y="44"/>
                    <a:pt x="45" y="45"/>
                    <a:pt x="45" y="49"/>
                  </a:cubicBezTo>
                  <a:cubicBezTo>
                    <a:pt x="45" y="49"/>
                    <a:pt x="45" y="50"/>
                    <a:pt x="45" y="50"/>
                  </a:cubicBezTo>
                  <a:cubicBezTo>
                    <a:pt x="45" y="52"/>
                    <a:pt x="46" y="51"/>
                    <a:pt x="46" y="52"/>
                  </a:cubicBezTo>
                  <a:cubicBezTo>
                    <a:pt x="46" y="52"/>
                    <a:pt x="46" y="53"/>
                    <a:pt x="46" y="53"/>
                  </a:cubicBezTo>
                  <a:cubicBezTo>
                    <a:pt x="46" y="55"/>
                    <a:pt x="44" y="56"/>
                    <a:pt x="44" y="57"/>
                  </a:cubicBezTo>
                  <a:cubicBezTo>
                    <a:pt x="44" y="58"/>
                    <a:pt x="44" y="58"/>
                    <a:pt x="44" y="59"/>
                  </a:cubicBezTo>
                  <a:cubicBezTo>
                    <a:pt x="44" y="61"/>
                    <a:pt x="44" y="59"/>
                    <a:pt x="43" y="61"/>
                  </a:cubicBezTo>
                  <a:cubicBezTo>
                    <a:pt x="43" y="61"/>
                    <a:pt x="43" y="63"/>
                    <a:pt x="43" y="63"/>
                  </a:cubicBezTo>
                  <a:cubicBezTo>
                    <a:pt x="43" y="63"/>
                    <a:pt x="43" y="63"/>
                    <a:pt x="42" y="63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2" y="65"/>
                    <a:pt x="42" y="65"/>
                    <a:pt x="41" y="65"/>
                  </a:cubicBezTo>
                  <a:cubicBezTo>
                    <a:pt x="40" y="65"/>
                    <a:pt x="39" y="66"/>
                    <a:pt x="39" y="65"/>
                  </a:cubicBezTo>
                  <a:cubicBezTo>
                    <a:pt x="38" y="64"/>
                    <a:pt x="38" y="61"/>
                    <a:pt x="38" y="59"/>
                  </a:cubicBezTo>
                  <a:cubicBezTo>
                    <a:pt x="38" y="57"/>
                    <a:pt x="37" y="56"/>
                    <a:pt x="37" y="5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37" y="55"/>
                    <a:pt x="38" y="55"/>
                    <a:pt x="38" y="55"/>
                  </a:cubicBezTo>
                  <a:cubicBezTo>
                    <a:pt x="37" y="52"/>
                    <a:pt x="37" y="49"/>
                    <a:pt x="37" y="46"/>
                  </a:cubicBezTo>
                  <a:cubicBezTo>
                    <a:pt x="37" y="46"/>
                    <a:pt x="36" y="46"/>
                    <a:pt x="36" y="46"/>
                  </a:cubicBezTo>
                  <a:cubicBezTo>
                    <a:pt x="36" y="46"/>
                    <a:pt x="36" y="46"/>
                    <a:pt x="36" y="46"/>
                  </a:cubicBezTo>
                  <a:cubicBezTo>
                    <a:pt x="36" y="45"/>
                    <a:pt x="37" y="43"/>
                    <a:pt x="36" y="42"/>
                  </a:cubicBezTo>
                  <a:cubicBezTo>
                    <a:pt x="35" y="41"/>
                    <a:pt x="36" y="41"/>
                    <a:pt x="34" y="42"/>
                  </a:cubicBezTo>
                  <a:cubicBezTo>
                    <a:pt x="33" y="42"/>
                    <a:pt x="33" y="43"/>
                    <a:pt x="32" y="42"/>
                  </a:cubicBezTo>
                  <a:cubicBezTo>
                    <a:pt x="29" y="42"/>
                    <a:pt x="30" y="39"/>
                    <a:pt x="29" y="39"/>
                  </a:cubicBezTo>
                  <a:cubicBezTo>
                    <a:pt x="28" y="38"/>
                    <a:pt x="29" y="37"/>
                    <a:pt x="29" y="37"/>
                  </a:cubicBezTo>
                  <a:cubicBezTo>
                    <a:pt x="28" y="35"/>
                    <a:pt x="28" y="33"/>
                    <a:pt x="29" y="31"/>
                  </a:cubicBezTo>
                  <a:cubicBezTo>
                    <a:pt x="31" y="30"/>
                    <a:pt x="30" y="27"/>
                    <a:pt x="31" y="26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2" y="24"/>
                    <a:pt x="32" y="25"/>
                    <a:pt x="31" y="24"/>
                  </a:cubicBezTo>
                  <a:cubicBezTo>
                    <a:pt x="31" y="23"/>
                    <a:pt x="32" y="21"/>
                    <a:pt x="32" y="20"/>
                  </a:cubicBezTo>
                  <a:cubicBezTo>
                    <a:pt x="32" y="20"/>
                    <a:pt x="32" y="19"/>
                    <a:pt x="32" y="19"/>
                  </a:cubicBezTo>
                  <a:cubicBezTo>
                    <a:pt x="32" y="19"/>
                    <a:pt x="33" y="20"/>
                    <a:pt x="33" y="19"/>
                  </a:cubicBezTo>
                  <a:cubicBezTo>
                    <a:pt x="34" y="19"/>
                    <a:pt x="33" y="17"/>
                    <a:pt x="33" y="1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15"/>
                    <a:pt x="33" y="15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3"/>
                    <a:pt x="33" y="13"/>
                    <a:pt x="33" y="14"/>
                  </a:cubicBezTo>
                  <a:cubicBezTo>
                    <a:pt x="33" y="14"/>
                    <a:pt x="33" y="15"/>
                    <a:pt x="33" y="15"/>
                  </a:cubicBezTo>
                  <a:cubicBezTo>
                    <a:pt x="33" y="15"/>
                    <a:pt x="33" y="16"/>
                    <a:pt x="32" y="16"/>
                  </a:cubicBezTo>
                  <a:cubicBezTo>
                    <a:pt x="32" y="16"/>
                    <a:pt x="32" y="16"/>
                    <a:pt x="32" y="15"/>
                  </a:cubicBezTo>
                  <a:cubicBezTo>
                    <a:pt x="32" y="15"/>
                    <a:pt x="32" y="14"/>
                    <a:pt x="32" y="13"/>
                  </a:cubicBezTo>
                  <a:cubicBezTo>
                    <a:pt x="32" y="13"/>
                    <a:pt x="33" y="13"/>
                    <a:pt x="33" y="13"/>
                  </a:cubicBezTo>
                  <a:cubicBezTo>
                    <a:pt x="33" y="13"/>
                    <a:pt x="33" y="12"/>
                    <a:pt x="33" y="12"/>
                  </a:cubicBezTo>
                  <a:cubicBezTo>
                    <a:pt x="33" y="12"/>
                    <a:pt x="34" y="11"/>
                    <a:pt x="34" y="12"/>
                  </a:cubicBezTo>
                  <a:cubicBezTo>
                    <a:pt x="34" y="13"/>
                    <a:pt x="34" y="15"/>
                    <a:pt x="35" y="15"/>
                  </a:cubicBezTo>
                  <a:cubicBezTo>
                    <a:pt x="38" y="17"/>
                    <a:pt x="36" y="12"/>
                    <a:pt x="36" y="12"/>
                  </a:cubicBezTo>
                  <a:cubicBezTo>
                    <a:pt x="36" y="11"/>
                    <a:pt x="36" y="11"/>
                    <a:pt x="36" y="10"/>
                  </a:cubicBezTo>
                  <a:cubicBezTo>
                    <a:pt x="36" y="9"/>
                    <a:pt x="36" y="9"/>
                    <a:pt x="37" y="8"/>
                  </a:cubicBezTo>
                  <a:cubicBezTo>
                    <a:pt x="37" y="8"/>
                    <a:pt x="37" y="9"/>
                    <a:pt x="37" y="9"/>
                  </a:cubicBezTo>
                  <a:cubicBezTo>
                    <a:pt x="38" y="8"/>
                    <a:pt x="39" y="5"/>
                    <a:pt x="40" y="5"/>
                  </a:cubicBezTo>
                  <a:cubicBezTo>
                    <a:pt x="40" y="5"/>
                    <a:pt x="40" y="5"/>
                    <a:pt x="41" y="5"/>
                  </a:cubicBezTo>
                  <a:cubicBezTo>
                    <a:pt x="42" y="5"/>
                    <a:pt x="41" y="6"/>
                    <a:pt x="43" y="6"/>
                  </a:cubicBezTo>
                  <a:cubicBezTo>
                    <a:pt x="43" y="6"/>
                    <a:pt x="43" y="7"/>
                    <a:pt x="44" y="7"/>
                  </a:cubicBezTo>
                  <a:cubicBezTo>
                    <a:pt x="44" y="7"/>
                    <a:pt x="44" y="8"/>
                    <a:pt x="44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4" y="8"/>
                    <a:pt x="44" y="7"/>
                    <a:pt x="44" y="7"/>
                  </a:cubicBezTo>
                  <a:cubicBezTo>
                    <a:pt x="44" y="7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6" y="7"/>
                    <a:pt x="47" y="7"/>
                    <a:pt x="48" y="7"/>
                  </a:cubicBezTo>
                  <a:cubicBezTo>
                    <a:pt x="48" y="7"/>
                    <a:pt x="48" y="6"/>
                    <a:pt x="48" y="6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5"/>
                    <a:pt x="49" y="6"/>
                    <a:pt x="50" y="6"/>
                  </a:cubicBezTo>
                  <a:cubicBezTo>
                    <a:pt x="50" y="6"/>
                    <a:pt x="51" y="5"/>
                    <a:pt x="51" y="5"/>
                  </a:cubicBezTo>
                  <a:cubicBezTo>
                    <a:pt x="51" y="5"/>
                    <a:pt x="51" y="5"/>
                    <a:pt x="52" y="5"/>
                  </a:cubicBezTo>
                  <a:cubicBezTo>
                    <a:pt x="52" y="5"/>
                    <a:pt x="51" y="5"/>
                    <a:pt x="51" y="5"/>
                  </a:cubicBezTo>
                  <a:cubicBezTo>
                    <a:pt x="52" y="4"/>
                    <a:pt x="52" y="5"/>
                    <a:pt x="53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4" y="4"/>
                    <a:pt x="55" y="5"/>
                    <a:pt x="56" y="5"/>
                  </a:cubicBezTo>
                  <a:cubicBezTo>
                    <a:pt x="56" y="5"/>
                    <a:pt x="56" y="6"/>
                    <a:pt x="56" y="6"/>
                  </a:cubicBezTo>
                  <a:cubicBezTo>
                    <a:pt x="57" y="7"/>
                    <a:pt x="59" y="7"/>
                    <a:pt x="60" y="8"/>
                  </a:cubicBezTo>
                  <a:cubicBezTo>
                    <a:pt x="61" y="8"/>
                    <a:pt x="61" y="9"/>
                    <a:pt x="62" y="9"/>
                  </a:cubicBezTo>
                  <a:cubicBezTo>
                    <a:pt x="62" y="9"/>
                    <a:pt x="62" y="8"/>
                    <a:pt x="62" y="8"/>
                  </a:cubicBezTo>
                  <a:cubicBezTo>
                    <a:pt x="64" y="9"/>
                    <a:pt x="66" y="11"/>
                    <a:pt x="68" y="12"/>
                  </a:cubicBezTo>
                  <a:cubicBezTo>
                    <a:pt x="69" y="12"/>
                    <a:pt x="70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lose/>
                  <a:moveTo>
                    <a:pt x="76" y="45"/>
                  </a:moveTo>
                  <a:cubicBezTo>
                    <a:pt x="76" y="45"/>
                    <a:pt x="76" y="45"/>
                    <a:pt x="76" y="45"/>
                  </a:cubicBezTo>
                  <a:cubicBezTo>
                    <a:pt x="76" y="45"/>
                    <a:pt x="75" y="45"/>
                    <a:pt x="75" y="45"/>
                  </a:cubicBezTo>
                  <a:cubicBezTo>
                    <a:pt x="75" y="46"/>
                    <a:pt x="75" y="47"/>
                    <a:pt x="75" y="47"/>
                  </a:cubicBezTo>
                  <a:cubicBezTo>
                    <a:pt x="75" y="47"/>
                    <a:pt x="75" y="48"/>
                    <a:pt x="75" y="48"/>
                  </a:cubicBezTo>
                  <a:cubicBezTo>
                    <a:pt x="75" y="48"/>
                    <a:pt x="75" y="48"/>
                    <a:pt x="75" y="48"/>
                  </a:cubicBezTo>
                  <a:cubicBezTo>
                    <a:pt x="75" y="48"/>
                    <a:pt x="75" y="47"/>
                    <a:pt x="75" y="47"/>
                  </a:cubicBezTo>
                  <a:cubicBezTo>
                    <a:pt x="75" y="47"/>
                    <a:pt x="74" y="48"/>
                    <a:pt x="74" y="48"/>
                  </a:cubicBezTo>
                  <a:cubicBezTo>
                    <a:pt x="74" y="47"/>
                    <a:pt x="74" y="47"/>
                    <a:pt x="74" y="47"/>
                  </a:cubicBezTo>
                  <a:cubicBezTo>
                    <a:pt x="74" y="46"/>
                    <a:pt x="74" y="46"/>
                    <a:pt x="73" y="46"/>
                  </a:cubicBezTo>
                  <a:cubicBezTo>
                    <a:pt x="73" y="46"/>
                    <a:pt x="73" y="45"/>
                    <a:pt x="73" y="45"/>
                  </a:cubicBezTo>
                  <a:cubicBezTo>
                    <a:pt x="72" y="45"/>
                    <a:pt x="72" y="45"/>
                    <a:pt x="72" y="44"/>
                  </a:cubicBezTo>
                  <a:cubicBezTo>
                    <a:pt x="72" y="44"/>
                    <a:pt x="73" y="44"/>
                    <a:pt x="73" y="44"/>
                  </a:cubicBezTo>
                  <a:cubicBezTo>
                    <a:pt x="73" y="44"/>
                    <a:pt x="73" y="45"/>
                    <a:pt x="73" y="45"/>
                  </a:cubicBezTo>
                  <a:cubicBezTo>
                    <a:pt x="74" y="45"/>
                    <a:pt x="74" y="45"/>
                    <a:pt x="74" y="44"/>
                  </a:cubicBezTo>
                  <a:cubicBezTo>
                    <a:pt x="74" y="44"/>
                    <a:pt x="75" y="44"/>
                    <a:pt x="75" y="44"/>
                  </a:cubicBezTo>
                  <a:cubicBezTo>
                    <a:pt x="75" y="44"/>
                    <a:pt x="75" y="44"/>
                    <a:pt x="75" y="44"/>
                  </a:cubicBezTo>
                  <a:cubicBezTo>
                    <a:pt x="75" y="45"/>
                    <a:pt x="75" y="44"/>
                    <a:pt x="75" y="44"/>
                  </a:cubicBezTo>
                  <a:cubicBezTo>
                    <a:pt x="75" y="45"/>
                    <a:pt x="76" y="45"/>
                    <a:pt x="76" y="45"/>
                  </a:cubicBezTo>
                  <a:close/>
                  <a:moveTo>
                    <a:pt x="19" y="70"/>
                  </a:moveTo>
                  <a:cubicBezTo>
                    <a:pt x="18" y="69"/>
                    <a:pt x="17" y="69"/>
                    <a:pt x="16" y="68"/>
                  </a:cubicBezTo>
                  <a:cubicBezTo>
                    <a:pt x="16" y="68"/>
                    <a:pt x="16" y="68"/>
                    <a:pt x="16" y="67"/>
                  </a:cubicBezTo>
                  <a:cubicBezTo>
                    <a:pt x="16" y="67"/>
                    <a:pt x="16" y="66"/>
                    <a:pt x="16" y="66"/>
                  </a:cubicBezTo>
                  <a:cubicBezTo>
                    <a:pt x="16" y="65"/>
                    <a:pt x="15" y="65"/>
                    <a:pt x="15" y="65"/>
                  </a:cubicBezTo>
                  <a:cubicBezTo>
                    <a:pt x="15" y="63"/>
                    <a:pt x="15" y="62"/>
                    <a:pt x="15" y="61"/>
                  </a:cubicBezTo>
                  <a:cubicBezTo>
                    <a:pt x="15" y="58"/>
                    <a:pt x="14" y="56"/>
                    <a:pt x="14" y="54"/>
                  </a:cubicBezTo>
                  <a:cubicBezTo>
                    <a:pt x="13" y="52"/>
                    <a:pt x="13" y="53"/>
                    <a:pt x="11" y="50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1" y="49"/>
                    <a:pt x="10" y="46"/>
                    <a:pt x="10" y="46"/>
                  </a:cubicBezTo>
                  <a:cubicBezTo>
                    <a:pt x="10" y="46"/>
                    <a:pt x="10" y="45"/>
                    <a:pt x="10" y="45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3"/>
                    <a:pt x="10" y="43"/>
                    <a:pt x="10" y="42"/>
                  </a:cubicBezTo>
                  <a:cubicBezTo>
                    <a:pt x="10" y="42"/>
                    <a:pt x="11" y="42"/>
                    <a:pt x="11" y="42"/>
                  </a:cubicBezTo>
                  <a:cubicBezTo>
                    <a:pt x="11" y="41"/>
                    <a:pt x="10" y="41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40"/>
                    <a:pt x="10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0" y="39"/>
                    <a:pt x="10" y="40"/>
                    <a:pt x="10" y="40"/>
                  </a:cubicBezTo>
                  <a:cubicBezTo>
                    <a:pt x="10" y="40"/>
                    <a:pt x="9" y="40"/>
                    <a:pt x="9" y="40"/>
                  </a:cubicBezTo>
                  <a:cubicBezTo>
                    <a:pt x="9" y="39"/>
                    <a:pt x="8" y="38"/>
                    <a:pt x="8" y="37"/>
                  </a:cubicBezTo>
                  <a:cubicBezTo>
                    <a:pt x="7" y="37"/>
                    <a:pt x="7" y="37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4" y="36"/>
                    <a:pt x="3" y="36"/>
                    <a:pt x="3" y="35"/>
                  </a:cubicBezTo>
                  <a:cubicBezTo>
                    <a:pt x="2" y="33"/>
                    <a:pt x="2" y="33"/>
                    <a:pt x="2" y="3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2"/>
                    <a:pt x="2" y="33"/>
                    <a:pt x="2" y="33"/>
                  </a:cubicBezTo>
                  <a:cubicBezTo>
                    <a:pt x="1" y="34"/>
                    <a:pt x="1" y="32"/>
                    <a:pt x="1" y="30"/>
                  </a:cubicBezTo>
                  <a:cubicBezTo>
                    <a:pt x="1" y="30"/>
                    <a:pt x="1" y="29"/>
                    <a:pt x="1" y="29"/>
                  </a:cubicBezTo>
                  <a:cubicBezTo>
                    <a:pt x="0" y="28"/>
                    <a:pt x="0" y="28"/>
                    <a:pt x="0" y="27"/>
                  </a:cubicBezTo>
                  <a:cubicBezTo>
                    <a:pt x="0" y="27"/>
                    <a:pt x="2" y="24"/>
                    <a:pt x="2" y="23"/>
                  </a:cubicBezTo>
                  <a:cubicBezTo>
                    <a:pt x="2" y="23"/>
                    <a:pt x="2" y="22"/>
                    <a:pt x="2" y="22"/>
                  </a:cubicBezTo>
                  <a:cubicBezTo>
                    <a:pt x="2" y="22"/>
                    <a:pt x="2" y="22"/>
                    <a:pt x="2" y="21"/>
                  </a:cubicBezTo>
                  <a:cubicBezTo>
                    <a:pt x="3" y="21"/>
                    <a:pt x="2" y="21"/>
                    <a:pt x="2" y="21"/>
                  </a:cubicBezTo>
                  <a:cubicBezTo>
                    <a:pt x="3" y="21"/>
                    <a:pt x="3" y="20"/>
                    <a:pt x="3" y="20"/>
                  </a:cubicBezTo>
                  <a:cubicBezTo>
                    <a:pt x="3" y="20"/>
                    <a:pt x="2" y="20"/>
                    <a:pt x="2" y="20"/>
                  </a:cubicBezTo>
                  <a:cubicBezTo>
                    <a:pt x="2" y="20"/>
                    <a:pt x="2" y="20"/>
                    <a:pt x="3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20"/>
                    <a:pt x="0" y="21"/>
                  </a:cubicBezTo>
                  <a:cubicBezTo>
                    <a:pt x="0" y="19"/>
                    <a:pt x="1" y="18"/>
                    <a:pt x="2" y="17"/>
                  </a:cubicBezTo>
                  <a:cubicBezTo>
                    <a:pt x="3" y="15"/>
                    <a:pt x="3" y="14"/>
                    <a:pt x="6" y="13"/>
                  </a:cubicBezTo>
                  <a:cubicBezTo>
                    <a:pt x="8" y="12"/>
                    <a:pt x="8" y="12"/>
                    <a:pt x="11" y="10"/>
                  </a:cubicBezTo>
                  <a:cubicBezTo>
                    <a:pt x="11" y="10"/>
                    <a:pt x="11" y="11"/>
                    <a:pt x="12" y="11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1"/>
                    <a:pt x="11" y="10"/>
                  </a:cubicBezTo>
                  <a:cubicBezTo>
                    <a:pt x="11" y="9"/>
                    <a:pt x="12" y="8"/>
                    <a:pt x="12" y="8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8"/>
                    <a:pt x="15" y="8"/>
                    <a:pt x="15" y="9"/>
                  </a:cubicBezTo>
                  <a:cubicBezTo>
                    <a:pt x="15" y="9"/>
                    <a:pt x="14" y="10"/>
                    <a:pt x="14" y="10"/>
                  </a:cubicBezTo>
                  <a:cubicBezTo>
                    <a:pt x="15" y="10"/>
                    <a:pt x="15" y="9"/>
                    <a:pt x="16" y="8"/>
                  </a:cubicBezTo>
                  <a:cubicBezTo>
                    <a:pt x="16" y="8"/>
                    <a:pt x="15" y="8"/>
                    <a:pt x="15" y="7"/>
                  </a:cubicBezTo>
                  <a:cubicBezTo>
                    <a:pt x="16" y="7"/>
                    <a:pt x="17" y="7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6"/>
                    <a:pt x="18" y="5"/>
                    <a:pt x="19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0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3"/>
                    <a:pt x="19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2"/>
                    <a:pt x="21" y="3"/>
                  </a:cubicBezTo>
                  <a:cubicBezTo>
                    <a:pt x="21" y="3"/>
                    <a:pt x="21" y="4"/>
                    <a:pt x="21" y="3"/>
                  </a:cubicBezTo>
                  <a:cubicBezTo>
                    <a:pt x="22" y="2"/>
                    <a:pt x="24" y="1"/>
                    <a:pt x="25" y="1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6" y="1"/>
                    <a:pt x="27" y="1"/>
                    <a:pt x="28" y="1"/>
                  </a:cubicBezTo>
                  <a:cubicBezTo>
                    <a:pt x="29" y="1"/>
                    <a:pt x="29" y="0"/>
                    <a:pt x="3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2"/>
                    <a:pt x="32" y="3"/>
                    <a:pt x="31" y="5"/>
                  </a:cubicBezTo>
                  <a:cubicBezTo>
                    <a:pt x="31" y="5"/>
                    <a:pt x="31" y="5"/>
                    <a:pt x="31" y="6"/>
                  </a:cubicBezTo>
                  <a:cubicBezTo>
                    <a:pt x="31" y="6"/>
                    <a:pt x="31" y="7"/>
                    <a:pt x="30" y="7"/>
                  </a:cubicBezTo>
                  <a:cubicBezTo>
                    <a:pt x="29" y="7"/>
                    <a:pt x="28" y="8"/>
                    <a:pt x="27" y="9"/>
                  </a:cubicBezTo>
                  <a:cubicBezTo>
                    <a:pt x="25" y="10"/>
                    <a:pt x="26" y="12"/>
                    <a:pt x="25" y="12"/>
                  </a:cubicBezTo>
                  <a:cubicBezTo>
                    <a:pt x="24" y="12"/>
                    <a:pt x="24" y="11"/>
                    <a:pt x="24" y="1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7"/>
                    <a:pt x="24" y="8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4" y="5"/>
                    <a:pt x="25" y="5"/>
                    <a:pt x="25" y="5"/>
                  </a:cubicBezTo>
                  <a:cubicBezTo>
                    <a:pt x="25" y="5"/>
                    <a:pt x="25" y="4"/>
                    <a:pt x="25" y="4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3" y="4"/>
                    <a:pt x="23" y="3"/>
                    <a:pt x="23" y="3"/>
                  </a:cubicBezTo>
                  <a:cubicBezTo>
                    <a:pt x="22" y="4"/>
                    <a:pt x="21" y="5"/>
                    <a:pt x="20" y="6"/>
                  </a:cubicBezTo>
                  <a:cubicBezTo>
                    <a:pt x="20" y="6"/>
                    <a:pt x="21" y="6"/>
                    <a:pt x="21" y="6"/>
                  </a:cubicBezTo>
                  <a:cubicBezTo>
                    <a:pt x="21" y="6"/>
                    <a:pt x="21" y="7"/>
                    <a:pt x="21" y="7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2" y="7"/>
                    <a:pt x="22" y="8"/>
                    <a:pt x="22" y="8"/>
                  </a:cubicBezTo>
                  <a:cubicBezTo>
                    <a:pt x="22" y="8"/>
                    <a:pt x="22" y="8"/>
                    <a:pt x="22" y="9"/>
                  </a:cubicBezTo>
                  <a:cubicBezTo>
                    <a:pt x="22" y="9"/>
                    <a:pt x="22" y="9"/>
                    <a:pt x="21" y="10"/>
                  </a:cubicBezTo>
                  <a:cubicBezTo>
                    <a:pt x="21" y="10"/>
                    <a:pt x="21" y="9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ubicBezTo>
                    <a:pt x="21" y="11"/>
                    <a:pt x="20" y="11"/>
                    <a:pt x="20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2"/>
                    <a:pt x="20" y="12"/>
                    <a:pt x="19" y="12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10"/>
                    <a:pt x="19" y="10"/>
                    <a:pt x="19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9"/>
                    <a:pt x="18" y="10"/>
                    <a:pt x="19" y="10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19" y="8"/>
                  </a:cubicBezTo>
                  <a:cubicBezTo>
                    <a:pt x="19" y="8"/>
                    <a:pt x="19" y="8"/>
                    <a:pt x="18" y="8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8" y="10"/>
                    <a:pt x="17" y="10"/>
                    <a:pt x="17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2"/>
                    <a:pt x="16" y="11"/>
                    <a:pt x="16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4" y="12"/>
                    <a:pt x="14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14" y="15"/>
                    <a:pt x="15" y="15"/>
                    <a:pt x="15" y="15"/>
                  </a:cubicBezTo>
                  <a:cubicBezTo>
                    <a:pt x="15" y="16"/>
                    <a:pt x="14" y="16"/>
                    <a:pt x="15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5"/>
                    <a:pt x="16" y="15"/>
                    <a:pt x="17" y="12"/>
                  </a:cubicBezTo>
                  <a:cubicBezTo>
                    <a:pt x="17" y="11"/>
                    <a:pt x="17" y="11"/>
                    <a:pt x="18" y="11"/>
                  </a:cubicBezTo>
                  <a:cubicBezTo>
                    <a:pt x="19" y="11"/>
                    <a:pt x="19" y="11"/>
                    <a:pt x="19" y="13"/>
                  </a:cubicBezTo>
                  <a:cubicBezTo>
                    <a:pt x="19" y="13"/>
                    <a:pt x="20" y="12"/>
                    <a:pt x="20" y="12"/>
                  </a:cubicBezTo>
                  <a:cubicBezTo>
                    <a:pt x="20" y="12"/>
                    <a:pt x="20" y="14"/>
                    <a:pt x="20" y="14"/>
                  </a:cubicBezTo>
                  <a:cubicBezTo>
                    <a:pt x="20" y="15"/>
                    <a:pt x="21" y="14"/>
                    <a:pt x="21" y="15"/>
                  </a:cubicBezTo>
                  <a:cubicBezTo>
                    <a:pt x="21" y="16"/>
                    <a:pt x="20" y="16"/>
                    <a:pt x="20" y="17"/>
                  </a:cubicBezTo>
                  <a:cubicBezTo>
                    <a:pt x="20" y="18"/>
                    <a:pt x="21" y="17"/>
                    <a:pt x="21" y="17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9"/>
                    <a:pt x="19" y="19"/>
                    <a:pt x="19" y="19"/>
                  </a:cubicBezTo>
                  <a:cubicBezTo>
                    <a:pt x="19" y="18"/>
                    <a:pt x="20" y="17"/>
                    <a:pt x="20" y="17"/>
                  </a:cubicBezTo>
                  <a:cubicBezTo>
                    <a:pt x="19" y="17"/>
                    <a:pt x="18" y="17"/>
                    <a:pt x="18" y="17"/>
                  </a:cubicBezTo>
                  <a:cubicBezTo>
                    <a:pt x="17" y="18"/>
                    <a:pt x="17" y="19"/>
                    <a:pt x="18" y="19"/>
                  </a:cubicBezTo>
                  <a:cubicBezTo>
                    <a:pt x="18" y="20"/>
                    <a:pt x="18" y="19"/>
                    <a:pt x="18" y="19"/>
                  </a:cubicBezTo>
                  <a:cubicBezTo>
                    <a:pt x="18" y="21"/>
                    <a:pt x="18" y="21"/>
                    <a:pt x="17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5" y="22"/>
                    <a:pt x="14" y="23"/>
                    <a:pt x="13" y="24"/>
                  </a:cubicBezTo>
                  <a:cubicBezTo>
                    <a:pt x="13" y="24"/>
                    <a:pt x="13" y="25"/>
                    <a:pt x="13" y="26"/>
                  </a:cubicBezTo>
                  <a:cubicBezTo>
                    <a:pt x="13" y="26"/>
                    <a:pt x="12" y="26"/>
                    <a:pt x="12" y="27"/>
                  </a:cubicBezTo>
                  <a:cubicBezTo>
                    <a:pt x="11" y="27"/>
                    <a:pt x="11" y="27"/>
                    <a:pt x="11" y="29"/>
                  </a:cubicBezTo>
                  <a:cubicBezTo>
                    <a:pt x="11" y="29"/>
                    <a:pt x="11" y="30"/>
                    <a:pt x="11" y="30"/>
                  </a:cubicBezTo>
                  <a:cubicBezTo>
                    <a:pt x="11" y="30"/>
                    <a:pt x="12" y="29"/>
                    <a:pt x="12" y="30"/>
                  </a:cubicBezTo>
                  <a:cubicBezTo>
                    <a:pt x="12" y="30"/>
                    <a:pt x="12" y="31"/>
                    <a:pt x="11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31"/>
                    <a:pt x="11" y="31"/>
                    <a:pt x="11" y="30"/>
                  </a:cubicBezTo>
                  <a:cubicBezTo>
                    <a:pt x="11" y="30"/>
                    <a:pt x="11" y="31"/>
                    <a:pt x="11" y="31"/>
                  </a:cubicBezTo>
                  <a:cubicBezTo>
                    <a:pt x="9" y="31"/>
                    <a:pt x="11" y="30"/>
                    <a:pt x="9" y="29"/>
                  </a:cubicBezTo>
                  <a:cubicBezTo>
                    <a:pt x="9" y="29"/>
                    <a:pt x="9" y="29"/>
                    <a:pt x="8" y="29"/>
                  </a:cubicBezTo>
                  <a:cubicBezTo>
                    <a:pt x="8" y="29"/>
                    <a:pt x="9" y="29"/>
                    <a:pt x="8" y="29"/>
                  </a:cubicBezTo>
                  <a:cubicBezTo>
                    <a:pt x="7" y="30"/>
                    <a:pt x="5" y="30"/>
                    <a:pt x="5" y="33"/>
                  </a:cubicBezTo>
                  <a:cubicBezTo>
                    <a:pt x="5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8" y="33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8" y="36"/>
                    <a:pt x="9" y="36"/>
                  </a:cubicBezTo>
                  <a:cubicBezTo>
                    <a:pt x="10" y="35"/>
                    <a:pt x="9" y="37"/>
                    <a:pt x="9" y="37"/>
                  </a:cubicBezTo>
                  <a:cubicBezTo>
                    <a:pt x="9" y="38"/>
                    <a:pt x="8" y="39"/>
                    <a:pt x="9" y="39"/>
                  </a:cubicBezTo>
                  <a:cubicBezTo>
                    <a:pt x="10" y="39"/>
                    <a:pt x="11" y="37"/>
                    <a:pt x="12" y="38"/>
                  </a:cubicBezTo>
                  <a:cubicBezTo>
                    <a:pt x="13" y="38"/>
                    <a:pt x="14" y="39"/>
                    <a:pt x="15" y="38"/>
                  </a:cubicBezTo>
                  <a:cubicBezTo>
                    <a:pt x="16" y="38"/>
                    <a:pt x="16" y="37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37"/>
                    <a:pt x="16" y="38"/>
                    <a:pt x="16" y="39"/>
                  </a:cubicBezTo>
                  <a:cubicBezTo>
                    <a:pt x="16" y="40"/>
                    <a:pt x="17" y="41"/>
                    <a:pt x="17" y="41"/>
                  </a:cubicBezTo>
                  <a:cubicBezTo>
                    <a:pt x="17" y="41"/>
                    <a:pt x="18" y="41"/>
                    <a:pt x="19" y="41"/>
                  </a:cubicBezTo>
                  <a:cubicBezTo>
                    <a:pt x="21" y="43"/>
                    <a:pt x="20" y="44"/>
                    <a:pt x="22" y="46"/>
                  </a:cubicBezTo>
                  <a:cubicBezTo>
                    <a:pt x="23" y="47"/>
                    <a:pt x="23" y="47"/>
                    <a:pt x="23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4" y="50"/>
                    <a:pt x="23" y="50"/>
                    <a:pt x="23" y="51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2" y="53"/>
                    <a:pt x="23" y="55"/>
                    <a:pt x="22" y="58"/>
                  </a:cubicBezTo>
                  <a:cubicBezTo>
                    <a:pt x="22" y="58"/>
                    <a:pt x="21" y="58"/>
                    <a:pt x="21" y="58"/>
                  </a:cubicBezTo>
                  <a:cubicBezTo>
                    <a:pt x="20" y="58"/>
                    <a:pt x="21" y="59"/>
                    <a:pt x="21" y="59"/>
                  </a:cubicBezTo>
                  <a:cubicBezTo>
                    <a:pt x="21" y="61"/>
                    <a:pt x="20" y="62"/>
                    <a:pt x="20" y="6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9" y="64"/>
                    <a:pt x="19" y="64"/>
                  </a:cubicBezTo>
                  <a:cubicBezTo>
                    <a:pt x="19" y="64"/>
                    <a:pt x="19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19" y="65"/>
                    <a:pt x="18" y="65"/>
                  </a:cubicBezTo>
                  <a:cubicBezTo>
                    <a:pt x="18" y="65"/>
                    <a:pt x="19" y="66"/>
                    <a:pt x="19" y="66"/>
                  </a:cubicBezTo>
                  <a:cubicBezTo>
                    <a:pt x="18" y="66"/>
                    <a:pt x="18" y="66"/>
                    <a:pt x="18" y="66"/>
                  </a:cubicBezTo>
                  <a:cubicBezTo>
                    <a:pt x="18" y="67"/>
                    <a:pt x="18" y="68"/>
                    <a:pt x="18" y="69"/>
                  </a:cubicBezTo>
                  <a:cubicBezTo>
                    <a:pt x="18" y="69"/>
                    <a:pt x="19" y="69"/>
                    <a:pt x="19" y="70"/>
                  </a:cubicBezTo>
                  <a:close/>
                  <a:moveTo>
                    <a:pt x="72" y="46"/>
                  </a:moveTo>
                  <a:cubicBezTo>
                    <a:pt x="72" y="46"/>
                    <a:pt x="72" y="46"/>
                    <a:pt x="72" y="46"/>
                  </a:cubicBezTo>
                  <a:cubicBezTo>
                    <a:pt x="72" y="46"/>
                    <a:pt x="72" y="45"/>
                    <a:pt x="72" y="45"/>
                  </a:cubicBezTo>
                  <a:cubicBezTo>
                    <a:pt x="72" y="45"/>
                    <a:pt x="71" y="45"/>
                    <a:pt x="71" y="45"/>
                  </a:cubicBezTo>
                  <a:cubicBezTo>
                    <a:pt x="71" y="46"/>
                    <a:pt x="72" y="46"/>
                    <a:pt x="72" y="46"/>
                  </a:cubicBezTo>
                  <a:close/>
                  <a:moveTo>
                    <a:pt x="71" y="44"/>
                  </a:moveTo>
                  <a:cubicBezTo>
                    <a:pt x="71" y="44"/>
                    <a:pt x="71" y="44"/>
                    <a:pt x="71" y="44"/>
                  </a:cubicBezTo>
                  <a:cubicBezTo>
                    <a:pt x="71" y="45"/>
                    <a:pt x="72" y="45"/>
                    <a:pt x="72" y="44"/>
                  </a:cubicBezTo>
                  <a:cubicBezTo>
                    <a:pt x="72" y="44"/>
                    <a:pt x="72" y="43"/>
                    <a:pt x="72" y="43"/>
                  </a:cubicBezTo>
                  <a:cubicBezTo>
                    <a:pt x="72" y="42"/>
                    <a:pt x="71" y="43"/>
                    <a:pt x="71" y="44"/>
                  </a:cubicBezTo>
                  <a:close/>
                  <a:moveTo>
                    <a:pt x="69" y="45"/>
                  </a:moveTo>
                  <a:cubicBezTo>
                    <a:pt x="69" y="46"/>
                    <a:pt x="68" y="47"/>
                    <a:pt x="68" y="47"/>
                  </a:cubicBezTo>
                  <a:cubicBezTo>
                    <a:pt x="69" y="48"/>
                    <a:pt x="69" y="47"/>
                    <a:pt x="69" y="47"/>
                  </a:cubicBezTo>
                  <a:cubicBezTo>
                    <a:pt x="69" y="47"/>
                    <a:pt x="70" y="47"/>
                    <a:pt x="70" y="47"/>
                  </a:cubicBezTo>
                  <a:cubicBezTo>
                    <a:pt x="70" y="46"/>
                    <a:pt x="70" y="45"/>
                    <a:pt x="70" y="45"/>
                  </a:cubicBezTo>
                  <a:cubicBezTo>
                    <a:pt x="70" y="44"/>
                    <a:pt x="70" y="45"/>
                    <a:pt x="70" y="45"/>
                  </a:cubicBezTo>
                  <a:cubicBezTo>
                    <a:pt x="70" y="44"/>
                    <a:pt x="71" y="44"/>
                    <a:pt x="71" y="43"/>
                  </a:cubicBezTo>
                  <a:cubicBezTo>
                    <a:pt x="70" y="43"/>
                    <a:pt x="70" y="43"/>
                    <a:pt x="69" y="44"/>
                  </a:cubicBezTo>
                  <a:cubicBezTo>
                    <a:pt x="69" y="44"/>
                    <a:pt x="69" y="45"/>
                    <a:pt x="69" y="45"/>
                  </a:cubicBezTo>
                  <a:close/>
                  <a:moveTo>
                    <a:pt x="74" y="45"/>
                  </a:moveTo>
                  <a:cubicBezTo>
                    <a:pt x="74" y="44"/>
                    <a:pt x="75" y="45"/>
                    <a:pt x="74" y="46"/>
                  </a:cubicBezTo>
                  <a:cubicBezTo>
                    <a:pt x="74" y="47"/>
                    <a:pt x="73" y="46"/>
                    <a:pt x="74" y="45"/>
                  </a:cubicBezTo>
                  <a:close/>
                  <a:moveTo>
                    <a:pt x="66" y="46"/>
                  </a:moveTo>
                  <a:cubicBezTo>
                    <a:pt x="66" y="46"/>
                    <a:pt x="66" y="46"/>
                    <a:pt x="66" y="45"/>
                  </a:cubicBezTo>
                  <a:cubicBezTo>
                    <a:pt x="66" y="44"/>
                    <a:pt x="66" y="44"/>
                    <a:pt x="67" y="44"/>
                  </a:cubicBezTo>
                  <a:cubicBezTo>
                    <a:pt x="68" y="44"/>
                    <a:pt x="67" y="45"/>
                    <a:pt x="67" y="46"/>
                  </a:cubicBezTo>
                  <a:cubicBezTo>
                    <a:pt x="67" y="46"/>
                    <a:pt x="67" y="46"/>
                    <a:pt x="66" y="46"/>
                  </a:cubicBezTo>
                  <a:close/>
                  <a:moveTo>
                    <a:pt x="67" y="43"/>
                  </a:moveTo>
                  <a:cubicBezTo>
                    <a:pt x="66" y="43"/>
                    <a:pt x="66" y="43"/>
                    <a:pt x="66" y="44"/>
                  </a:cubicBezTo>
                  <a:cubicBezTo>
                    <a:pt x="66" y="45"/>
                    <a:pt x="66" y="46"/>
                    <a:pt x="66" y="47"/>
                  </a:cubicBezTo>
                  <a:cubicBezTo>
                    <a:pt x="67" y="47"/>
                    <a:pt x="67" y="47"/>
                    <a:pt x="68" y="47"/>
                  </a:cubicBezTo>
                  <a:cubicBezTo>
                    <a:pt x="68" y="46"/>
                    <a:pt x="69" y="45"/>
                    <a:pt x="69" y="44"/>
                  </a:cubicBezTo>
                  <a:cubicBezTo>
                    <a:pt x="69" y="43"/>
                    <a:pt x="69" y="44"/>
                    <a:pt x="69" y="43"/>
                  </a:cubicBezTo>
                  <a:cubicBezTo>
                    <a:pt x="68" y="43"/>
                    <a:pt x="69" y="42"/>
                    <a:pt x="69" y="42"/>
                  </a:cubicBezTo>
                  <a:cubicBezTo>
                    <a:pt x="69" y="42"/>
                    <a:pt x="69" y="41"/>
                    <a:pt x="69" y="41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41"/>
                    <a:pt x="67" y="42"/>
                    <a:pt x="67" y="43"/>
                  </a:cubicBezTo>
                  <a:cubicBezTo>
                    <a:pt x="67" y="43"/>
                    <a:pt x="67" y="43"/>
                    <a:pt x="67" y="43"/>
                  </a:cubicBezTo>
                  <a:close/>
                  <a:moveTo>
                    <a:pt x="30" y="9"/>
                  </a:moveTo>
                  <a:cubicBezTo>
                    <a:pt x="30" y="10"/>
                    <a:pt x="30" y="10"/>
                    <a:pt x="31" y="10"/>
                  </a:cubicBezTo>
                  <a:cubicBezTo>
                    <a:pt x="31" y="10"/>
                    <a:pt x="32" y="9"/>
                    <a:pt x="32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0" y="8"/>
                    <a:pt x="30" y="8"/>
                    <a:pt x="30" y="9"/>
                  </a:cubicBezTo>
                  <a:close/>
                  <a:moveTo>
                    <a:pt x="13" y="9"/>
                  </a:moveTo>
                  <a:cubicBezTo>
                    <a:pt x="13" y="9"/>
                    <a:pt x="14" y="8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3" y="11"/>
                    <a:pt x="13" y="10"/>
                  </a:cubicBezTo>
                  <a:cubicBezTo>
                    <a:pt x="12" y="10"/>
                    <a:pt x="13" y="9"/>
                    <a:pt x="13" y="9"/>
                  </a:cubicBezTo>
                  <a:close/>
                  <a:moveTo>
                    <a:pt x="16" y="37"/>
                  </a:moveTo>
                  <a:cubicBezTo>
                    <a:pt x="16" y="38"/>
                    <a:pt x="16" y="38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lose/>
                  <a:moveTo>
                    <a:pt x="12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1"/>
                    <a:pt x="12" y="31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2" y="31"/>
                    <a:pt x="12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lose/>
                  <a:moveTo>
                    <a:pt x="11" y="35"/>
                  </a:moveTo>
                  <a:cubicBezTo>
                    <a:pt x="12" y="34"/>
                    <a:pt x="11" y="33"/>
                    <a:pt x="10" y="34"/>
                  </a:cubicBezTo>
                  <a:cubicBezTo>
                    <a:pt x="10" y="35"/>
                    <a:pt x="11" y="36"/>
                    <a:pt x="11" y="35"/>
                  </a:cubicBezTo>
                  <a:close/>
                  <a:moveTo>
                    <a:pt x="16" y="36"/>
                  </a:moveTo>
                  <a:cubicBezTo>
                    <a:pt x="16" y="36"/>
                    <a:pt x="16" y="36"/>
                    <a:pt x="16" y="36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4"/>
                    <a:pt x="15" y="35"/>
                    <a:pt x="15" y="35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4"/>
                    <a:pt x="15" y="35"/>
                    <a:pt x="15" y="35"/>
                  </a:cubicBezTo>
                  <a:cubicBezTo>
                    <a:pt x="15" y="36"/>
                    <a:pt x="15" y="36"/>
                    <a:pt x="16" y="36"/>
                  </a:cubicBezTo>
                  <a:close/>
                  <a:moveTo>
                    <a:pt x="14" y="34"/>
                  </a:moveTo>
                  <a:cubicBezTo>
                    <a:pt x="14" y="34"/>
                    <a:pt x="14" y="34"/>
                    <a:pt x="13" y="33"/>
                  </a:cubicBezTo>
                  <a:cubicBezTo>
                    <a:pt x="13" y="33"/>
                    <a:pt x="13" y="33"/>
                    <a:pt x="13" y="33"/>
                  </a:cubicBezTo>
                  <a:cubicBezTo>
                    <a:pt x="13" y="34"/>
                    <a:pt x="12" y="33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2" y="35"/>
                    <a:pt x="13" y="35"/>
                    <a:pt x="13" y="35"/>
                  </a:cubicBezTo>
                  <a:cubicBezTo>
                    <a:pt x="13" y="35"/>
                    <a:pt x="14" y="35"/>
                    <a:pt x="15" y="35"/>
                  </a:cubicBezTo>
                  <a:cubicBezTo>
                    <a:pt x="15" y="35"/>
                    <a:pt x="15" y="34"/>
                    <a:pt x="15" y="34"/>
                  </a:cubicBezTo>
                  <a:cubicBezTo>
                    <a:pt x="14" y="34"/>
                    <a:pt x="14" y="34"/>
                    <a:pt x="14" y="34"/>
                  </a:cubicBezTo>
                  <a:close/>
                  <a:moveTo>
                    <a:pt x="12" y="33"/>
                  </a:moveTo>
                  <a:cubicBezTo>
                    <a:pt x="12" y="33"/>
                    <a:pt x="12" y="32"/>
                    <a:pt x="12" y="32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3"/>
                    <a:pt x="11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3"/>
                    <a:pt x="9" y="33"/>
                  </a:cubicBezTo>
                  <a:cubicBezTo>
                    <a:pt x="9" y="33"/>
                    <a:pt x="10" y="33"/>
                    <a:pt x="10" y="33"/>
                  </a:cubicBezTo>
                  <a:cubicBezTo>
                    <a:pt x="10" y="33"/>
                    <a:pt x="10" y="34"/>
                    <a:pt x="12" y="34"/>
                  </a:cubicBezTo>
                  <a:cubicBezTo>
                    <a:pt x="12" y="34"/>
                    <a:pt x="12" y="33"/>
                    <a:pt x="12" y="33"/>
                  </a:cubicBezTo>
                  <a:close/>
                  <a:moveTo>
                    <a:pt x="17" y="7"/>
                  </a:moveTo>
                  <a:cubicBezTo>
                    <a:pt x="17" y="7"/>
                    <a:pt x="18" y="7"/>
                    <a:pt x="18" y="7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7" y="9"/>
                    <a:pt x="17" y="9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7"/>
                    <a:pt x="17" y="7"/>
                  </a:cubicBezTo>
                  <a:close/>
                  <a:moveTo>
                    <a:pt x="44" y="25"/>
                  </a:moveTo>
                  <a:cubicBezTo>
                    <a:pt x="44" y="25"/>
                    <a:pt x="44" y="25"/>
                    <a:pt x="44" y="25"/>
                  </a:cubicBezTo>
                  <a:cubicBezTo>
                    <a:pt x="44" y="27"/>
                    <a:pt x="44" y="27"/>
                    <a:pt x="43" y="27"/>
                  </a:cubicBezTo>
                  <a:cubicBezTo>
                    <a:pt x="42" y="27"/>
                    <a:pt x="41" y="26"/>
                    <a:pt x="39" y="26"/>
                  </a:cubicBezTo>
                  <a:cubicBezTo>
                    <a:pt x="39" y="26"/>
                    <a:pt x="40" y="27"/>
                    <a:pt x="39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8" y="26"/>
                    <a:pt x="38" y="26"/>
                    <a:pt x="37" y="25"/>
                  </a:cubicBezTo>
                  <a:cubicBezTo>
                    <a:pt x="37" y="25"/>
                    <a:pt x="37" y="24"/>
                    <a:pt x="37" y="24"/>
                  </a:cubicBezTo>
                  <a:cubicBezTo>
                    <a:pt x="36" y="24"/>
                    <a:pt x="35" y="24"/>
                    <a:pt x="34" y="24"/>
                  </a:cubicBezTo>
                  <a:cubicBezTo>
                    <a:pt x="34" y="24"/>
                    <a:pt x="34" y="25"/>
                    <a:pt x="34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4"/>
                    <a:pt x="33" y="24"/>
                    <a:pt x="33" y="24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4" y="24"/>
                    <a:pt x="34" y="24"/>
                    <a:pt x="34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4" y="22"/>
                    <a:pt x="34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21"/>
                    <a:pt x="35" y="20"/>
                  </a:cubicBezTo>
                  <a:cubicBezTo>
                    <a:pt x="35" y="20"/>
                    <a:pt x="35" y="20"/>
                    <a:pt x="36" y="20"/>
                  </a:cubicBezTo>
                  <a:cubicBezTo>
                    <a:pt x="36" y="20"/>
                    <a:pt x="36" y="20"/>
                    <a:pt x="37" y="20"/>
                  </a:cubicBezTo>
                  <a:cubicBezTo>
                    <a:pt x="37" y="21"/>
                    <a:pt x="36" y="21"/>
                    <a:pt x="36" y="22"/>
                  </a:cubicBezTo>
                  <a:cubicBezTo>
                    <a:pt x="36" y="22"/>
                    <a:pt x="36" y="23"/>
                    <a:pt x="36" y="23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3"/>
                    <a:pt x="37" y="22"/>
                    <a:pt x="37" y="22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7" y="21"/>
                    <a:pt x="38" y="22"/>
                    <a:pt x="38" y="22"/>
                  </a:cubicBezTo>
                  <a:cubicBezTo>
                    <a:pt x="38" y="22"/>
                    <a:pt x="38" y="23"/>
                    <a:pt x="38" y="23"/>
                  </a:cubicBezTo>
                  <a:cubicBezTo>
                    <a:pt x="38" y="23"/>
                    <a:pt x="38" y="24"/>
                    <a:pt x="38" y="24"/>
                  </a:cubicBezTo>
                  <a:cubicBezTo>
                    <a:pt x="38" y="24"/>
                    <a:pt x="39" y="22"/>
                    <a:pt x="39" y="22"/>
                  </a:cubicBezTo>
                  <a:cubicBezTo>
                    <a:pt x="38" y="21"/>
                    <a:pt x="38" y="21"/>
                    <a:pt x="38" y="20"/>
                  </a:cubicBezTo>
                  <a:cubicBezTo>
                    <a:pt x="38" y="20"/>
                    <a:pt x="39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9" y="23"/>
                    <a:pt x="39" y="25"/>
                    <a:pt x="41" y="24"/>
                  </a:cubicBezTo>
                  <a:cubicBezTo>
                    <a:pt x="41" y="24"/>
                    <a:pt x="41" y="23"/>
                    <a:pt x="41" y="23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23"/>
                    <a:pt x="42" y="24"/>
                    <a:pt x="41" y="25"/>
                  </a:cubicBezTo>
                  <a:cubicBezTo>
                    <a:pt x="41" y="25"/>
                    <a:pt x="41" y="24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3" y="25"/>
                    <a:pt x="44" y="25"/>
                  </a:cubicBezTo>
                  <a:close/>
                  <a:moveTo>
                    <a:pt x="50" y="31"/>
                  </a:moveTo>
                  <a:cubicBezTo>
                    <a:pt x="50" y="31"/>
                    <a:pt x="49" y="31"/>
                    <a:pt x="49" y="31"/>
                  </a:cubicBezTo>
                  <a:cubicBezTo>
                    <a:pt x="49" y="32"/>
                    <a:pt x="49" y="32"/>
                    <a:pt x="49" y="31"/>
                  </a:cubicBezTo>
                  <a:cubicBezTo>
                    <a:pt x="49" y="31"/>
                    <a:pt x="49" y="31"/>
                    <a:pt x="49" y="31"/>
                  </a:cubicBezTo>
                  <a:cubicBezTo>
                    <a:pt x="48" y="30"/>
                    <a:pt x="47" y="29"/>
                    <a:pt x="48" y="29"/>
                  </a:cubicBezTo>
                  <a:cubicBezTo>
                    <a:pt x="48" y="28"/>
                    <a:pt x="48" y="30"/>
                    <a:pt x="50" y="31"/>
                  </a:cubicBezTo>
                  <a:cubicBezTo>
                    <a:pt x="50" y="31"/>
                    <a:pt x="50" y="31"/>
                    <a:pt x="50" y="31"/>
                  </a:cubicBezTo>
                  <a:close/>
                  <a:moveTo>
                    <a:pt x="47" y="53"/>
                  </a:moveTo>
                  <a:cubicBezTo>
                    <a:pt x="47" y="54"/>
                    <a:pt x="47" y="54"/>
                    <a:pt x="46" y="55"/>
                  </a:cubicBezTo>
                  <a:cubicBezTo>
                    <a:pt x="46" y="55"/>
                    <a:pt x="46" y="56"/>
                    <a:pt x="46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58"/>
                    <a:pt x="46" y="59"/>
                    <a:pt x="46" y="60"/>
                  </a:cubicBezTo>
                  <a:cubicBezTo>
                    <a:pt x="46" y="60"/>
                    <a:pt x="47" y="61"/>
                    <a:pt x="47" y="60"/>
                  </a:cubicBezTo>
                  <a:cubicBezTo>
                    <a:pt x="47" y="60"/>
                    <a:pt x="48" y="58"/>
                    <a:pt x="48" y="57"/>
                  </a:cubicBezTo>
                  <a:cubicBezTo>
                    <a:pt x="48" y="56"/>
                    <a:pt x="48" y="55"/>
                    <a:pt x="48" y="53"/>
                  </a:cubicBezTo>
                  <a:cubicBezTo>
                    <a:pt x="48" y="53"/>
                    <a:pt x="49" y="53"/>
                    <a:pt x="48" y="52"/>
                  </a:cubicBezTo>
                  <a:cubicBezTo>
                    <a:pt x="48" y="52"/>
                    <a:pt x="48" y="53"/>
                    <a:pt x="47" y="53"/>
                  </a:cubicBezTo>
                  <a:close/>
                  <a:moveTo>
                    <a:pt x="71" y="40"/>
                  </a:moveTo>
                  <a:cubicBezTo>
                    <a:pt x="70" y="40"/>
                    <a:pt x="70" y="39"/>
                    <a:pt x="70" y="40"/>
                  </a:cubicBezTo>
                  <a:cubicBezTo>
                    <a:pt x="70" y="40"/>
                    <a:pt x="70" y="40"/>
                    <a:pt x="70" y="40"/>
                  </a:cubicBezTo>
                  <a:cubicBezTo>
                    <a:pt x="70" y="40"/>
                    <a:pt x="70" y="39"/>
                    <a:pt x="70" y="40"/>
                  </a:cubicBezTo>
                  <a:cubicBezTo>
                    <a:pt x="70" y="40"/>
                    <a:pt x="70" y="40"/>
                    <a:pt x="70" y="41"/>
                  </a:cubicBezTo>
                  <a:cubicBezTo>
                    <a:pt x="70" y="41"/>
                    <a:pt x="70" y="41"/>
                    <a:pt x="70" y="41"/>
                  </a:cubicBezTo>
                  <a:cubicBezTo>
                    <a:pt x="70" y="41"/>
                    <a:pt x="70" y="42"/>
                    <a:pt x="70" y="42"/>
                  </a:cubicBezTo>
                  <a:cubicBezTo>
                    <a:pt x="70" y="42"/>
                    <a:pt x="71" y="42"/>
                    <a:pt x="71" y="42"/>
                  </a:cubicBezTo>
                  <a:cubicBezTo>
                    <a:pt x="72" y="42"/>
                    <a:pt x="71" y="40"/>
                    <a:pt x="71" y="40"/>
                  </a:cubicBezTo>
                  <a:cubicBezTo>
                    <a:pt x="71" y="39"/>
                    <a:pt x="71" y="40"/>
                    <a:pt x="71" y="40"/>
                  </a:cubicBezTo>
                  <a:close/>
                  <a:moveTo>
                    <a:pt x="68" y="40"/>
                  </a:moveTo>
                  <a:cubicBezTo>
                    <a:pt x="68" y="41"/>
                    <a:pt x="69" y="41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9" y="40"/>
                    <a:pt x="69" y="39"/>
                    <a:pt x="70" y="39"/>
                  </a:cubicBezTo>
                  <a:cubicBezTo>
                    <a:pt x="70" y="39"/>
                    <a:pt x="69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1" y="39"/>
                    <a:pt x="71" y="39"/>
                    <a:pt x="71" y="38"/>
                  </a:cubicBezTo>
                  <a:cubicBezTo>
                    <a:pt x="71" y="38"/>
                    <a:pt x="70" y="39"/>
                    <a:pt x="70" y="39"/>
                  </a:cubicBezTo>
                  <a:cubicBezTo>
                    <a:pt x="70" y="38"/>
                    <a:pt x="70" y="38"/>
                    <a:pt x="70" y="37"/>
                  </a:cubicBezTo>
                  <a:cubicBezTo>
                    <a:pt x="70" y="37"/>
                    <a:pt x="70" y="38"/>
                    <a:pt x="70" y="37"/>
                  </a:cubicBezTo>
                  <a:cubicBezTo>
                    <a:pt x="70" y="37"/>
                    <a:pt x="70" y="36"/>
                    <a:pt x="70" y="36"/>
                  </a:cubicBezTo>
                  <a:cubicBezTo>
                    <a:pt x="69" y="35"/>
                    <a:pt x="69" y="35"/>
                    <a:pt x="69" y="36"/>
                  </a:cubicBezTo>
                  <a:cubicBezTo>
                    <a:pt x="69" y="37"/>
                    <a:pt x="69" y="36"/>
                    <a:pt x="69" y="37"/>
                  </a:cubicBezTo>
                  <a:cubicBezTo>
                    <a:pt x="69" y="37"/>
                    <a:pt x="69" y="39"/>
                    <a:pt x="69" y="39"/>
                  </a:cubicBezTo>
                  <a:cubicBezTo>
                    <a:pt x="68" y="39"/>
                    <a:pt x="68" y="39"/>
                    <a:pt x="68" y="40"/>
                  </a:cubicBezTo>
                  <a:close/>
                  <a:moveTo>
                    <a:pt x="69" y="33"/>
                  </a:moveTo>
                  <a:cubicBezTo>
                    <a:pt x="69" y="32"/>
                    <a:pt x="69" y="32"/>
                    <a:pt x="69" y="32"/>
                  </a:cubicBezTo>
                  <a:cubicBezTo>
                    <a:pt x="69" y="32"/>
                    <a:pt x="69" y="32"/>
                    <a:pt x="69" y="32"/>
                  </a:cubicBezTo>
                  <a:cubicBezTo>
                    <a:pt x="68" y="32"/>
                    <a:pt x="68" y="33"/>
                    <a:pt x="68" y="33"/>
                  </a:cubicBezTo>
                  <a:cubicBezTo>
                    <a:pt x="68" y="33"/>
                    <a:pt x="68" y="33"/>
                    <a:pt x="69" y="34"/>
                  </a:cubicBezTo>
                  <a:cubicBezTo>
                    <a:pt x="69" y="34"/>
                    <a:pt x="69" y="34"/>
                    <a:pt x="69" y="34"/>
                  </a:cubicBezTo>
                  <a:cubicBezTo>
                    <a:pt x="69" y="34"/>
                    <a:pt x="69" y="33"/>
                    <a:pt x="69" y="33"/>
                  </a:cubicBezTo>
                  <a:cubicBezTo>
                    <a:pt x="69" y="33"/>
                    <a:pt x="69" y="33"/>
                    <a:pt x="69" y="33"/>
                  </a:cubicBez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45"/>
            <p:cNvSpPr/>
            <p:nvPr/>
          </p:nvSpPr>
          <p:spPr bwMode="auto">
            <a:xfrm>
              <a:off x="8002588" y="1865313"/>
              <a:ext cx="298450" cy="360363"/>
            </a:xfrm>
            <a:custGeom>
              <a:avLst/>
              <a:gdLst>
                <a:gd name="T0" fmla="*/ 23 w 92"/>
                <a:gd name="T1" fmla="*/ 53 h 111"/>
                <a:gd name="T2" fmla="*/ 35 w 92"/>
                <a:gd name="T3" fmla="*/ 5 h 111"/>
                <a:gd name="T4" fmla="*/ 39 w 92"/>
                <a:gd name="T5" fmla="*/ 3 h 111"/>
                <a:gd name="T6" fmla="*/ 51 w 92"/>
                <a:gd name="T7" fmla="*/ 6 h 111"/>
                <a:gd name="T8" fmla="*/ 64 w 92"/>
                <a:gd name="T9" fmla="*/ 7 h 111"/>
                <a:gd name="T10" fmla="*/ 77 w 92"/>
                <a:gd name="T11" fmla="*/ 5 h 111"/>
                <a:gd name="T12" fmla="*/ 90 w 92"/>
                <a:gd name="T13" fmla="*/ 0 h 111"/>
                <a:gd name="T14" fmla="*/ 92 w 92"/>
                <a:gd name="T15" fmla="*/ 3 h 111"/>
                <a:gd name="T16" fmla="*/ 75 w 92"/>
                <a:gd name="T17" fmla="*/ 17 h 111"/>
                <a:gd name="T18" fmla="*/ 53 w 92"/>
                <a:gd name="T19" fmla="*/ 23 h 111"/>
                <a:gd name="T20" fmla="*/ 46 w 92"/>
                <a:gd name="T21" fmla="*/ 22 h 111"/>
                <a:gd name="T22" fmla="*/ 41 w 92"/>
                <a:gd name="T23" fmla="*/ 42 h 111"/>
                <a:gd name="T24" fmla="*/ 48 w 92"/>
                <a:gd name="T25" fmla="*/ 40 h 111"/>
                <a:gd name="T26" fmla="*/ 52 w 92"/>
                <a:gd name="T27" fmla="*/ 39 h 111"/>
                <a:gd name="T28" fmla="*/ 56 w 92"/>
                <a:gd name="T29" fmla="*/ 38 h 111"/>
                <a:gd name="T30" fmla="*/ 70 w 92"/>
                <a:gd name="T31" fmla="*/ 41 h 111"/>
                <a:gd name="T32" fmla="*/ 79 w 92"/>
                <a:gd name="T33" fmla="*/ 49 h 111"/>
                <a:gd name="T34" fmla="*/ 83 w 92"/>
                <a:gd name="T35" fmla="*/ 60 h 111"/>
                <a:gd name="T36" fmla="*/ 83 w 92"/>
                <a:gd name="T37" fmla="*/ 72 h 111"/>
                <a:gd name="T38" fmla="*/ 77 w 92"/>
                <a:gd name="T39" fmla="*/ 86 h 111"/>
                <a:gd name="T40" fmla="*/ 67 w 92"/>
                <a:gd name="T41" fmla="*/ 99 h 111"/>
                <a:gd name="T42" fmla="*/ 52 w 92"/>
                <a:gd name="T43" fmla="*/ 108 h 111"/>
                <a:gd name="T44" fmla="*/ 33 w 92"/>
                <a:gd name="T45" fmla="*/ 111 h 111"/>
                <a:gd name="T46" fmla="*/ 22 w 92"/>
                <a:gd name="T47" fmla="*/ 110 h 111"/>
                <a:gd name="T48" fmla="*/ 13 w 92"/>
                <a:gd name="T49" fmla="*/ 106 h 111"/>
                <a:gd name="T50" fmla="*/ 7 w 92"/>
                <a:gd name="T51" fmla="*/ 100 h 111"/>
                <a:gd name="T52" fmla="*/ 24 w 92"/>
                <a:gd name="T53" fmla="*/ 86 h 111"/>
                <a:gd name="T54" fmla="*/ 26 w 92"/>
                <a:gd name="T55" fmla="*/ 99 h 111"/>
                <a:gd name="T56" fmla="*/ 36 w 92"/>
                <a:gd name="T57" fmla="*/ 103 h 111"/>
                <a:gd name="T58" fmla="*/ 47 w 92"/>
                <a:gd name="T59" fmla="*/ 101 h 111"/>
                <a:gd name="T60" fmla="*/ 55 w 92"/>
                <a:gd name="T61" fmla="*/ 95 h 111"/>
                <a:gd name="T62" fmla="*/ 61 w 92"/>
                <a:gd name="T63" fmla="*/ 87 h 111"/>
                <a:gd name="T64" fmla="*/ 65 w 92"/>
                <a:gd name="T65" fmla="*/ 76 h 111"/>
                <a:gd name="T66" fmla="*/ 65 w 92"/>
                <a:gd name="T67" fmla="*/ 65 h 111"/>
                <a:gd name="T68" fmla="*/ 62 w 92"/>
                <a:gd name="T69" fmla="*/ 57 h 111"/>
                <a:gd name="T70" fmla="*/ 54 w 92"/>
                <a:gd name="T71" fmla="*/ 52 h 111"/>
                <a:gd name="T72" fmla="*/ 23 w 92"/>
                <a:gd name="T73" fmla="*/ 54 h 111"/>
                <a:gd name="T74" fmla="*/ 23 w 92"/>
                <a:gd name="T75" fmla="*/ 5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" h="111">
                  <a:moveTo>
                    <a:pt x="23" y="53"/>
                  </a:moveTo>
                  <a:cubicBezTo>
                    <a:pt x="35" y="5"/>
                    <a:pt x="35" y="5"/>
                    <a:pt x="35" y="5"/>
                  </a:cubicBezTo>
                  <a:cubicBezTo>
                    <a:pt x="36" y="3"/>
                    <a:pt x="38" y="3"/>
                    <a:pt x="39" y="3"/>
                  </a:cubicBezTo>
                  <a:cubicBezTo>
                    <a:pt x="43" y="4"/>
                    <a:pt x="47" y="5"/>
                    <a:pt x="51" y="6"/>
                  </a:cubicBezTo>
                  <a:cubicBezTo>
                    <a:pt x="55" y="6"/>
                    <a:pt x="60" y="7"/>
                    <a:pt x="64" y="7"/>
                  </a:cubicBezTo>
                  <a:cubicBezTo>
                    <a:pt x="68" y="7"/>
                    <a:pt x="73" y="6"/>
                    <a:pt x="77" y="5"/>
                  </a:cubicBezTo>
                  <a:cubicBezTo>
                    <a:pt x="81" y="4"/>
                    <a:pt x="86" y="3"/>
                    <a:pt x="90" y="0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7" y="9"/>
                    <a:pt x="81" y="14"/>
                    <a:pt x="75" y="17"/>
                  </a:cubicBezTo>
                  <a:cubicBezTo>
                    <a:pt x="68" y="21"/>
                    <a:pt x="60" y="23"/>
                    <a:pt x="53" y="23"/>
                  </a:cubicBezTo>
                  <a:cubicBezTo>
                    <a:pt x="50" y="23"/>
                    <a:pt x="48" y="23"/>
                    <a:pt x="46" y="2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3" y="41"/>
                    <a:pt x="45" y="40"/>
                    <a:pt x="48" y="40"/>
                  </a:cubicBezTo>
                  <a:cubicBezTo>
                    <a:pt x="49" y="39"/>
                    <a:pt x="51" y="39"/>
                    <a:pt x="52" y="39"/>
                  </a:cubicBezTo>
                  <a:cubicBezTo>
                    <a:pt x="53" y="38"/>
                    <a:pt x="54" y="38"/>
                    <a:pt x="56" y="38"/>
                  </a:cubicBezTo>
                  <a:cubicBezTo>
                    <a:pt x="62" y="38"/>
                    <a:pt x="66" y="39"/>
                    <a:pt x="70" y="41"/>
                  </a:cubicBezTo>
                  <a:cubicBezTo>
                    <a:pt x="74" y="43"/>
                    <a:pt x="77" y="46"/>
                    <a:pt x="79" y="49"/>
                  </a:cubicBezTo>
                  <a:cubicBezTo>
                    <a:pt x="81" y="52"/>
                    <a:pt x="83" y="56"/>
                    <a:pt x="83" y="60"/>
                  </a:cubicBezTo>
                  <a:cubicBezTo>
                    <a:pt x="84" y="64"/>
                    <a:pt x="84" y="68"/>
                    <a:pt x="83" y="72"/>
                  </a:cubicBezTo>
                  <a:cubicBezTo>
                    <a:pt x="82" y="77"/>
                    <a:pt x="80" y="82"/>
                    <a:pt x="77" y="86"/>
                  </a:cubicBezTo>
                  <a:cubicBezTo>
                    <a:pt x="74" y="91"/>
                    <a:pt x="71" y="95"/>
                    <a:pt x="67" y="99"/>
                  </a:cubicBezTo>
                  <a:cubicBezTo>
                    <a:pt x="63" y="102"/>
                    <a:pt x="58" y="105"/>
                    <a:pt x="52" y="108"/>
                  </a:cubicBezTo>
                  <a:cubicBezTo>
                    <a:pt x="46" y="110"/>
                    <a:pt x="40" y="111"/>
                    <a:pt x="33" y="111"/>
                  </a:cubicBezTo>
                  <a:cubicBezTo>
                    <a:pt x="29" y="111"/>
                    <a:pt x="26" y="111"/>
                    <a:pt x="22" y="110"/>
                  </a:cubicBezTo>
                  <a:cubicBezTo>
                    <a:pt x="19" y="109"/>
                    <a:pt x="16" y="108"/>
                    <a:pt x="13" y="106"/>
                  </a:cubicBezTo>
                  <a:cubicBezTo>
                    <a:pt x="10" y="105"/>
                    <a:pt x="9" y="103"/>
                    <a:pt x="7" y="100"/>
                  </a:cubicBezTo>
                  <a:cubicBezTo>
                    <a:pt x="0" y="86"/>
                    <a:pt x="25" y="78"/>
                    <a:pt x="24" y="86"/>
                  </a:cubicBezTo>
                  <a:cubicBezTo>
                    <a:pt x="23" y="91"/>
                    <a:pt x="23" y="96"/>
                    <a:pt x="26" y="99"/>
                  </a:cubicBezTo>
                  <a:cubicBezTo>
                    <a:pt x="28" y="102"/>
                    <a:pt x="31" y="103"/>
                    <a:pt x="36" y="103"/>
                  </a:cubicBezTo>
                  <a:cubicBezTo>
                    <a:pt x="40" y="103"/>
                    <a:pt x="43" y="102"/>
                    <a:pt x="47" y="101"/>
                  </a:cubicBezTo>
                  <a:cubicBezTo>
                    <a:pt x="50" y="99"/>
                    <a:pt x="52" y="98"/>
                    <a:pt x="55" y="95"/>
                  </a:cubicBezTo>
                  <a:cubicBezTo>
                    <a:pt x="57" y="93"/>
                    <a:pt x="59" y="90"/>
                    <a:pt x="61" y="87"/>
                  </a:cubicBezTo>
                  <a:cubicBezTo>
                    <a:pt x="63" y="83"/>
                    <a:pt x="64" y="80"/>
                    <a:pt x="65" y="76"/>
                  </a:cubicBezTo>
                  <a:cubicBezTo>
                    <a:pt x="66" y="72"/>
                    <a:pt x="66" y="68"/>
                    <a:pt x="65" y="65"/>
                  </a:cubicBezTo>
                  <a:cubicBezTo>
                    <a:pt x="65" y="62"/>
                    <a:pt x="64" y="59"/>
                    <a:pt x="62" y="57"/>
                  </a:cubicBezTo>
                  <a:cubicBezTo>
                    <a:pt x="60" y="55"/>
                    <a:pt x="57" y="53"/>
                    <a:pt x="54" y="52"/>
                  </a:cubicBezTo>
                  <a:cubicBezTo>
                    <a:pt x="45" y="48"/>
                    <a:pt x="33" y="51"/>
                    <a:pt x="23" y="54"/>
                  </a:cubicBezTo>
                  <a:cubicBezTo>
                    <a:pt x="23" y="53"/>
                    <a:pt x="23" y="53"/>
                    <a:pt x="23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2" name="组合 301"/>
          <p:cNvGrpSpPr/>
          <p:nvPr/>
        </p:nvGrpSpPr>
        <p:grpSpPr>
          <a:xfrm>
            <a:off x="3751263" y="1535113"/>
            <a:ext cx="1150938" cy="1149350"/>
            <a:chOff x="3751263" y="1535113"/>
            <a:chExt cx="1150938" cy="1149350"/>
          </a:xfrm>
        </p:grpSpPr>
        <p:sp>
          <p:nvSpPr>
            <p:cNvPr id="109" name="Oval 19"/>
            <p:cNvSpPr>
              <a:spLocks noChangeArrowheads="1"/>
            </p:cNvSpPr>
            <p:nvPr/>
          </p:nvSpPr>
          <p:spPr bwMode="auto">
            <a:xfrm>
              <a:off x="3751263" y="1535113"/>
              <a:ext cx="1150938" cy="1149350"/>
            </a:xfrm>
            <a:prstGeom prst="ellipse">
              <a:avLst/>
            </a:prstGeom>
            <a:solidFill>
              <a:srgbClr val="506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46"/>
            <p:cNvSpPr/>
            <p:nvPr/>
          </p:nvSpPr>
          <p:spPr bwMode="auto">
            <a:xfrm>
              <a:off x="4041776" y="1774825"/>
              <a:ext cx="860425" cy="909638"/>
            </a:xfrm>
            <a:custGeom>
              <a:avLst/>
              <a:gdLst>
                <a:gd name="T0" fmla="*/ 170 w 265"/>
                <a:gd name="T1" fmla="*/ 0 h 280"/>
                <a:gd name="T2" fmla="*/ 265 w 265"/>
                <a:gd name="T3" fmla="*/ 95 h 280"/>
                <a:gd name="T4" fmla="*/ 265 w 265"/>
                <a:gd name="T5" fmla="*/ 103 h 280"/>
                <a:gd name="T6" fmla="*/ 88 w 265"/>
                <a:gd name="T7" fmla="*/ 280 h 280"/>
                <a:gd name="T8" fmla="*/ 74 w 265"/>
                <a:gd name="T9" fmla="*/ 279 h 280"/>
                <a:gd name="T10" fmla="*/ 0 w 265"/>
                <a:gd name="T11" fmla="*/ 205 h 280"/>
                <a:gd name="T12" fmla="*/ 170 w 265"/>
                <a:gd name="T13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5" h="280">
                  <a:moveTo>
                    <a:pt x="170" y="0"/>
                  </a:moveTo>
                  <a:cubicBezTo>
                    <a:pt x="265" y="95"/>
                    <a:pt x="265" y="95"/>
                    <a:pt x="265" y="95"/>
                  </a:cubicBezTo>
                  <a:cubicBezTo>
                    <a:pt x="265" y="97"/>
                    <a:pt x="265" y="100"/>
                    <a:pt x="265" y="103"/>
                  </a:cubicBezTo>
                  <a:cubicBezTo>
                    <a:pt x="265" y="201"/>
                    <a:pt x="186" y="280"/>
                    <a:pt x="88" y="280"/>
                  </a:cubicBezTo>
                  <a:cubicBezTo>
                    <a:pt x="83" y="280"/>
                    <a:pt x="79" y="280"/>
                    <a:pt x="74" y="279"/>
                  </a:cubicBezTo>
                  <a:cubicBezTo>
                    <a:pt x="0" y="205"/>
                    <a:pt x="0" y="205"/>
                    <a:pt x="0" y="205"/>
                  </a:cubicBezTo>
                  <a:cubicBezTo>
                    <a:pt x="170" y="0"/>
                    <a:pt x="170" y="0"/>
                    <a:pt x="170" y="0"/>
                  </a:cubicBezTo>
                  <a:close/>
                </a:path>
              </a:pathLst>
            </a:custGeom>
            <a:solidFill>
              <a:srgbClr val="182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47"/>
            <p:cNvSpPr/>
            <p:nvPr/>
          </p:nvSpPr>
          <p:spPr bwMode="auto">
            <a:xfrm>
              <a:off x="4024313" y="1758950"/>
              <a:ext cx="604838" cy="698500"/>
            </a:xfrm>
            <a:custGeom>
              <a:avLst/>
              <a:gdLst>
                <a:gd name="T0" fmla="*/ 22 w 186"/>
                <a:gd name="T1" fmla="*/ 0 h 215"/>
                <a:gd name="T2" fmla="*/ 163 w 186"/>
                <a:gd name="T3" fmla="*/ 0 h 215"/>
                <a:gd name="T4" fmla="*/ 179 w 186"/>
                <a:gd name="T5" fmla="*/ 17 h 215"/>
                <a:gd name="T6" fmla="*/ 185 w 186"/>
                <a:gd name="T7" fmla="*/ 199 h 215"/>
                <a:gd name="T8" fmla="*/ 169 w 186"/>
                <a:gd name="T9" fmla="*/ 215 h 215"/>
                <a:gd name="T10" fmla="*/ 17 w 186"/>
                <a:gd name="T11" fmla="*/ 215 h 215"/>
                <a:gd name="T12" fmla="*/ 0 w 186"/>
                <a:gd name="T13" fmla="*/ 199 h 215"/>
                <a:gd name="T14" fmla="*/ 6 w 186"/>
                <a:gd name="T15" fmla="*/ 17 h 215"/>
                <a:gd name="T16" fmla="*/ 22 w 186"/>
                <a:gd name="T17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15">
                  <a:moveTo>
                    <a:pt x="22" y="0"/>
                  </a:moveTo>
                  <a:cubicBezTo>
                    <a:pt x="163" y="0"/>
                    <a:pt x="163" y="0"/>
                    <a:pt x="163" y="0"/>
                  </a:cubicBezTo>
                  <a:cubicBezTo>
                    <a:pt x="172" y="0"/>
                    <a:pt x="179" y="8"/>
                    <a:pt x="179" y="17"/>
                  </a:cubicBezTo>
                  <a:cubicBezTo>
                    <a:pt x="185" y="199"/>
                    <a:pt x="185" y="199"/>
                    <a:pt x="185" y="199"/>
                  </a:cubicBezTo>
                  <a:cubicBezTo>
                    <a:pt x="186" y="208"/>
                    <a:pt x="178" y="215"/>
                    <a:pt x="169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8" y="215"/>
                    <a:pt x="0" y="208"/>
                    <a:pt x="0" y="19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8"/>
                    <a:pt x="13" y="0"/>
                    <a:pt x="22" y="0"/>
                  </a:cubicBezTo>
                  <a:close/>
                </a:path>
              </a:pathLst>
            </a:custGeom>
            <a:solidFill>
              <a:srgbClr val="006F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48"/>
            <p:cNvSpPr/>
            <p:nvPr/>
          </p:nvSpPr>
          <p:spPr bwMode="auto">
            <a:xfrm>
              <a:off x="4033838" y="1768475"/>
              <a:ext cx="582613" cy="677863"/>
            </a:xfrm>
            <a:custGeom>
              <a:avLst/>
              <a:gdLst>
                <a:gd name="T0" fmla="*/ 19 w 179"/>
                <a:gd name="T1" fmla="*/ 0 h 209"/>
                <a:gd name="T2" fmla="*/ 160 w 179"/>
                <a:gd name="T3" fmla="*/ 0 h 209"/>
                <a:gd name="T4" fmla="*/ 173 w 179"/>
                <a:gd name="T5" fmla="*/ 14 h 209"/>
                <a:gd name="T6" fmla="*/ 179 w 179"/>
                <a:gd name="T7" fmla="*/ 196 h 209"/>
                <a:gd name="T8" fmla="*/ 166 w 179"/>
                <a:gd name="T9" fmla="*/ 209 h 209"/>
                <a:gd name="T10" fmla="*/ 14 w 179"/>
                <a:gd name="T11" fmla="*/ 209 h 209"/>
                <a:gd name="T12" fmla="*/ 0 w 179"/>
                <a:gd name="T13" fmla="*/ 196 h 209"/>
                <a:gd name="T14" fmla="*/ 6 w 179"/>
                <a:gd name="T15" fmla="*/ 14 h 209"/>
                <a:gd name="T16" fmla="*/ 19 w 179"/>
                <a:gd name="T1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209">
                  <a:moveTo>
                    <a:pt x="19" y="0"/>
                  </a:moveTo>
                  <a:cubicBezTo>
                    <a:pt x="160" y="0"/>
                    <a:pt x="160" y="0"/>
                    <a:pt x="160" y="0"/>
                  </a:cubicBezTo>
                  <a:cubicBezTo>
                    <a:pt x="167" y="0"/>
                    <a:pt x="173" y="6"/>
                    <a:pt x="173" y="14"/>
                  </a:cubicBezTo>
                  <a:cubicBezTo>
                    <a:pt x="179" y="196"/>
                    <a:pt x="179" y="196"/>
                    <a:pt x="179" y="196"/>
                  </a:cubicBezTo>
                  <a:cubicBezTo>
                    <a:pt x="179" y="203"/>
                    <a:pt x="173" y="209"/>
                    <a:pt x="166" y="209"/>
                  </a:cubicBezTo>
                  <a:cubicBezTo>
                    <a:pt x="14" y="209"/>
                    <a:pt x="14" y="209"/>
                    <a:pt x="14" y="209"/>
                  </a:cubicBezTo>
                  <a:cubicBezTo>
                    <a:pt x="6" y="209"/>
                    <a:pt x="0" y="203"/>
                    <a:pt x="0" y="19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6"/>
                    <a:pt x="12" y="0"/>
                    <a:pt x="19" y="0"/>
                  </a:cubicBezTo>
                  <a:close/>
                </a:path>
              </a:pathLst>
            </a:custGeom>
            <a:solidFill>
              <a:srgbClr val="11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49"/>
            <p:cNvSpPr/>
            <p:nvPr/>
          </p:nvSpPr>
          <p:spPr bwMode="auto">
            <a:xfrm>
              <a:off x="4054476" y="1781175"/>
              <a:ext cx="534988" cy="322263"/>
            </a:xfrm>
            <a:custGeom>
              <a:avLst/>
              <a:gdLst>
                <a:gd name="T0" fmla="*/ 13 w 165"/>
                <a:gd name="T1" fmla="*/ 0 h 99"/>
                <a:gd name="T2" fmla="*/ 3 w 165"/>
                <a:gd name="T3" fmla="*/ 10 h 99"/>
                <a:gd name="T4" fmla="*/ 1 w 165"/>
                <a:gd name="T5" fmla="*/ 71 h 99"/>
                <a:gd name="T6" fmla="*/ 164 w 165"/>
                <a:gd name="T7" fmla="*/ 71 h 99"/>
                <a:gd name="T8" fmla="*/ 164 w 165"/>
                <a:gd name="T9" fmla="*/ 10 h 99"/>
                <a:gd name="T10" fmla="*/ 154 w 165"/>
                <a:gd name="T11" fmla="*/ 0 h 99"/>
                <a:gd name="T12" fmla="*/ 13 w 165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" h="99">
                  <a:moveTo>
                    <a:pt x="13" y="0"/>
                  </a:moveTo>
                  <a:cubicBezTo>
                    <a:pt x="8" y="0"/>
                    <a:pt x="4" y="5"/>
                    <a:pt x="3" y="10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98"/>
                    <a:pt x="165" y="99"/>
                    <a:pt x="164" y="71"/>
                  </a:cubicBezTo>
                  <a:cubicBezTo>
                    <a:pt x="164" y="10"/>
                    <a:pt x="164" y="10"/>
                    <a:pt x="164" y="10"/>
                  </a:cubicBezTo>
                  <a:cubicBezTo>
                    <a:pt x="164" y="4"/>
                    <a:pt x="160" y="0"/>
                    <a:pt x="154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50"/>
            <p:cNvSpPr/>
            <p:nvPr/>
          </p:nvSpPr>
          <p:spPr bwMode="auto">
            <a:xfrm>
              <a:off x="4067176" y="1790700"/>
              <a:ext cx="509588" cy="276225"/>
            </a:xfrm>
            <a:custGeom>
              <a:avLst/>
              <a:gdLst>
                <a:gd name="T0" fmla="*/ 9 w 157"/>
                <a:gd name="T1" fmla="*/ 0 h 85"/>
                <a:gd name="T2" fmla="*/ 3 w 157"/>
                <a:gd name="T3" fmla="*/ 7 h 85"/>
                <a:gd name="T4" fmla="*/ 0 w 157"/>
                <a:gd name="T5" fmla="*/ 68 h 85"/>
                <a:gd name="T6" fmla="*/ 0 w 157"/>
                <a:gd name="T7" fmla="*/ 69 h 85"/>
                <a:gd name="T8" fmla="*/ 6 w 157"/>
                <a:gd name="T9" fmla="*/ 75 h 85"/>
                <a:gd name="T10" fmla="*/ 23 w 157"/>
                <a:gd name="T11" fmla="*/ 80 h 85"/>
                <a:gd name="T12" fmla="*/ 49 w 157"/>
                <a:gd name="T13" fmla="*/ 84 h 85"/>
                <a:gd name="T14" fmla="*/ 79 w 157"/>
                <a:gd name="T15" fmla="*/ 85 h 85"/>
                <a:gd name="T16" fmla="*/ 108 w 157"/>
                <a:gd name="T17" fmla="*/ 84 h 85"/>
                <a:gd name="T18" fmla="*/ 134 w 157"/>
                <a:gd name="T19" fmla="*/ 80 h 85"/>
                <a:gd name="T20" fmla="*/ 151 w 157"/>
                <a:gd name="T21" fmla="*/ 75 h 85"/>
                <a:gd name="T22" fmla="*/ 157 w 157"/>
                <a:gd name="T23" fmla="*/ 69 h 85"/>
                <a:gd name="T24" fmla="*/ 157 w 157"/>
                <a:gd name="T25" fmla="*/ 68 h 85"/>
                <a:gd name="T26" fmla="*/ 157 w 157"/>
                <a:gd name="T27" fmla="*/ 68 h 85"/>
                <a:gd name="T28" fmla="*/ 157 w 157"/>
                <a:gd name="T29" fmla="*/ 7 h 85"/>
                <a:gd name="T30" fmla="*/ 150 w 157"/>
                <a:gd name="T31" fmla="*/ 0 h 85"/>
                <a:gd name="T32" fmla="*/ 9 w 157"/>
                <a:gd name="T3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7" h="85">
                  <a:moveTo>
                    <a:pt x="9" y="0"/>
                  </a:moveTo>
                  <a:cubicBezTo>
                    <a:pt x="6" y="0"/>
                    <a:pt x="3" y="4"/>
                    <a:pt x="3" y="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9"/>
                    <a:pt x="0" y="69"/>
                  </a:cubicBezTo>
                  <a:cubicBezTo>
                    <a:pt x="1" y="71"/>
                    <a:pt x="4" y="73"/>
                    <a:pt x="6" y="75"/>
                  </a:cubicBezTo>
                  <a:cubicBezTo>
                    <a:pt x="11" y="77"/>
                    <a:pt x="18" y="79"/>
                    <a:pt x="23" y="80"/>
                  </a:cubicBezTo>
                  <a:cubicBezTo>
                    <a:pt x="31" y="82"/>
                    <a:pt x="40" y="83"/>
                    <a:pt x="49" y="84"/>
                  </a:cubicBezTo>
                  <a:cubicBezTo>
                    <a:pt x="59" y="85"/>
                    <a:pt x="69" y="85"/>
                    <a:pt x="79" y="85"/>
                  </a:cubicBezTo>
                  <a:cubicBezTo>
                    <a:pt x="89" y="85"/>
                    <a:pt x="99" y="85"/>
                    <a:pt x="108" y="84"/>
                  </a:cubicBezTo>
                  <a:cubicBezTo>
                    <a:pt x="117" y="83"/>
                    <a:pt x="126" y="82"/>
                    <a:pt x="134" y="80"/>
                  </a:cubicBezTo>
                  <a:cubicBezTo>
                    <a:pt x="140" y="79"/>
                    <a:pt x="146" y="77"/>
                    <a:pt x="151" y="75"/>
                  </a:cubicBezTo>
                  <a:cubicBezTo>
                    <a:pt x="153" y="73"/>
                    <a:pt x="156" y="71"/>
                    <a:pt x="157" y="69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57" y="68"/>
                    <a:pt x="157" y="68"/>
                    <a:pt x="157" y="68"/>
                  </a:cubicBezTo>
                  <a:cubicBezTo>
                    <a:pt x="157" y="7"/>
                    <a:pt x="157" y="7"/>
                    <a:pt x="157" y="7"/>
                  </a:cubicBezTo>
                  <a:cubicBezTo>
                    <a:pt x="157" y="3"/>
                    <a:pt x="154" y="0"/>
                    <a:pt x="150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51"/>
            <p:cNvSpPr/>
            <p:nvPr/>
          </p:nvSpPr>
          <p:spPr bwMode="auto">
            <a:xfrm>
              <a:off x="4113213" y="1871663"/>
              <a:ext cx="417513" cy="149225"/>
            </a:xfrm>
            <a:custGeom>
              <a:avLst/>
              <a:gdLst>
                <a:gd name="T0" fmla="*/ 8 w 129"/>
                <a:gd name="T1" fmla="*/ 0 h 46"/>
                <a:gd name="T2" fmla="*/ 122 w 129"/>
                <a:gd name="T3" fmla="*/ 0 h 46"/>
                <a:gd name="T4" fmla="*/ 129 w 129"/>
                <a:gd name="T5" fmla="*/ 8 h 46"/>
                <a:gd name="T6" fmla="*/ 129 w 129"/>
                <a:gd name="T7" fmla="*/ 38 h 46"/>
                <a:gd name="T8" fmla="*/ 122 w 129"/>
                <a:gd name="T9" fmla="*/ 46 h 46"/>
                <a:gd name="T10" fmla="*/ 8 w 129"/>
                <a:gd name="T11" fmla="*/ 46 h 46"/>
                <a:gd name="T12" fmla="*/ 0 w 129"/>
                <a:gd name="T13" fmla="*/ 38 h 46"/>
                <a:gd name="T14" fmla="*/ 0 w 129"/>
                <a:gd name="T15" fmla="*/ 8 h 46"/>
                <a:gd name="T16" fmla="*/ 8 w 129"/>
                <a:gd name="T1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9" h="46">
                  <a:moveTo>
                    <a:pt x="8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6" y="0"/>
                    <a:pt x="129" y="3"/>
                    <a:pt x="129" y="8"/>
                  </a:cubicBezTo>
                  <a:cubicBezTo>
                    <a:pt x="129" y="38"/>
                    <a:pt x="129" y="38"/>
                    <a:pt x="129" y="38"/>
                  </a:cubicBezTo>
                  <a:cubicBezTo>
                    <a:pt x="129" y="42"/>
                    <a:pt x="126" y="46"/>
                    <a:pt x="122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3" y="46"/>
                    <a:pt x="0" y="42"/>
                    <a:pt x="0" y="3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52"/>
            <p:cNvSpPr/>
            <p:nvPr/>
          </p:nvSpPr>
          <p:spPr bwMode="auto">
            <a:xfrm>
              <a:off x="4122738" y="1881188"/>
              <a:ext cx="401638" cy="130175"/>
            </a:xfrm>
            <a:custGeom>
              <a:avLst/>
              <a:gdLst>
                <a:gd name="T0" fmla="*/ 5 w 124"/>
                <a:gd name="T1" fmla="*/ 0 h 40"/>
                <a:gd name="T2" fmla="*/ 119 w 124"/>
                <a:gd name="T3" fmla="*/ 0 h 40"/>
                <a:gd name="T4" fmla="*/ 124 w 124"/>
                <a:gd name="T5" fmla="*/ 5 h 40"/>
                <a:gd name="T6" fmla="*/ 124 w 124"/>
                <a:gd name="T7" fmla="*/ 35 h 40"/>
                <a:gd name="T8" fmla="*/ 119 w 124"/>
                <a:gd name="T9" fmla="*/ 40 h 40"/>
                <a:gd name="T10" fmla="*/ 5 w 124"/>
                <a:gd name="T11" fmla="*/ 40 h 40"/>
                <a:gd name="T12" fmla="*/ 0 w 124"/>
                <a:gd name="T13" fmla="*/ 35 h 40"/>
                <a:gd name="T14" fmla="*/ 0 w 124"/>
                <a:gd name="T15" fmla="*/ 5 h 40"/>
                <a:gd name="T16" fmla="*/ 5 w 124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40">
                  <a:moveTo>
                    <a:pt x="5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0"/>
                    <a:pt x="124" y="2"/>
                    <a:pt x="124" y="5"/>
                  </a:cubicBezTo>
                  <a:cubicBezTo>
                    <a:pt x="124" y="35"/>
                    <a:pt x="124" y="35"/>
                    <a:pt x="124" y="35"/>
                  </a:cubicBezTo>
                  <a:cubicBezTo>
                    <a:pt x="124" y="38"/>
                    <a:pt x="121" y="40"/>
                    <a:pt x="119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38"/>
                    <a:pt x="0" y="3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53"/>
            <p:cNvSpPr/>
            <p:nvPr/>
          </p:nvSpPr>
          <p:spPr bwMode="auto">
            <a:xfrm>
              <a:off x="4132263" y="1892300"/>
              <a:ext cx="382588" cy="109538"/>
            </a:xfrm>
            <a:custGeom>
              <a:avLst/>
              <a:gdLst>
                <a:gd name="T0" fmla="*/ 2 w 118"/>
                <a:gd name="T1" fmla="*/ 0 h 34"/>
                <a:gd name="T2" fmla="*/ 116 w 118"/>
                <a:gd name="T3" fmla="*/ 0 h 34"/>
                <a:gd name="T4" fmla="*/ 118 w 118"/>
                <a:gd name="T5" fmla="*/ 2 h 34"/>
                <a:gd name="T6" fmla="*/ 118 w 118"/>
                <a:gd name="T7" fmla="*/ 32 h 34"/>
                <a:gd name="T8" fmla="*/ 116 w 118"/>
                <a:gd name="T9" fmla="*/ 34 h 34"/>
                <a:gd name="T10" fmla="*/ 2 w 118"/>
                <a:gd name="T11" fmla="*/ 34 h 34"/>
                <a:gd name="T12" fmla="*/ 0 w 118"/>
                <a:gd name="T13" fmla="*/ 32 h 34"/>
                <a:gd name="T14" fmla="*/ 0 w 118"/>
                <a:gd name="T15" fmla="*/ 2 h 34"/>
                <a:gd name="T16" fmla="*/ 2 w 118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34">
                  <a:moveTo>
                    <a:pt x="2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7" y="0"/>
                    <a:pt x="118" y="0"/>
                    <a:pt x="118" y="2"/>
                  </a:cubicBezTo>
                  <a:cubicBezTo>
                    <a:pt x="118" y="32"/>
                    <a:pt x="118" y="32"/>
                    <a:pt x="118" y="32"/>
                  </a:cubicBezTo>
                  <a:cubicBezTo>
                    <a:pt x="118" y="33"/>
                    <a:pt x="117" y="34"/>
                    <a:pt x="116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3"/>
                    <a:pt x="0" y="3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182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54"/>
            <p:cNvSpPr>
              <a:spLocks noEditPoints="1"/>
            </p:cNvSpPr>
            <p:nvPr/>
          </p:nvSpPr>
          <p:spPr bwMode="auto">
            <a:xfrm>
              <a:off x="4119563" y="1806575"/>
              <a:ext cx="155575" cy="49213"/>
            </a:xfrm>
            <a:custGeom>
              <a:avLst/>
              <a:gdLst>
                <a:gd name="T0" fmla="*/ 3 w 48"/>
                <a:gd name="T1" fmla="*/ 0 h 15"/>
                <a:gd name="T2" fmla="*/ 11 w 48"/>
                <a:gd name="T3" fmla="*/ 0 h 15"/>
                <a:gd name="T4" fmla="*/ 11 w 48"/>
                <a:gd name="T5" fmla="*/ 15 h 15"/>
                <a:gd name="T6" fmla="*/ 3 w 48"/>
                <a:gd name="T7" fmla="*/ 15 h 15"/>
                <a:gd name="T8" fmla="*/ 0 w 48"/>
                <a:gd name="T9" fmla="*/ 12 h 15"/>
                <a:gd name="T10" fmla="*/ 0 w 48"/>
                <a:gd name="T11" fmla="*/ 3 h 15"/>
                <a:gd name="T12" fmla="*/ 3 w 48"/>
                <a:gd name="T13" fmla="*/ 0 h 15"/>
                <a:gd name="T14" fmla="*/ 13 w 48"/>
                <a:gd name="T15" fmla="*/ 0 h 15"/>
                <a:gd name="T16" fmla="*/ 24 w 48"/>
                <a:gd name="T17" fmla="*/ 0 h 15"/>
                <a:gd name="T18" fmla="*/ 24 w 48"/>
                <a:gd name="T19" fmla="*/ 15 h 15"/>
                <a:gd name="T20" fmla="*/ 13 w 48"/>
                <a:gd name="T21" fmla="*/ 15 h 15"/>
                <a:gd name="T22" fmla="*/ 13 w 48"/>
                <a:gd name="T23" fmla="*/ 0 h 15"/>
                <a:gd name="T24" fmla="*/ 25 w 48"/>
                <a:gd name="T25" fmla="*/ 0 h 15"/>
                <a:gd name="T26" fmla="*/ 36 w 48"/>
                <a:gd name="T27" fmla="*/ 0 h 15"/>
                <a:gd name="T28" fmla="*/ 36 w 48"/>
                <a:gd name="T29" fmla="*/ 15 h 15"/>
                <a:gd name="T30" fmla="*/ 25 w 48"/>
                <a:gd name="T31" fmla="*/ 15 h 15"/>
                <a:gd name="T32" fmla="*/ 25 w 48"/>
                <a:gd name="T33" fmla="*/ 0 h 15"/>
                <a:gd name="T34" fmla="*/ 38 w 48"/>
                <a:gd name="T35" fmla="*/ 0 h 15"/>
                <a:gd name="T36" fmla="*/ 46 w 48"/>
                <a:gd name="T37" fmla="*/ 0 h 15"/>
                <a:gd name="T38" fmla="*/ 48 w 48"/>
                <a:gd name="T39" fmla="*/ 3 h 15"/>
                <a:gd name="T40" fmla="*/ 48 w 48"/>
                <a:gd name="T41" fmla="*/ 12 h 15"/>
                <a:gd name="T42" fmla="*/ 46 w 48"/>
                <a:gd name="T43" fmla="*/ 15 h 15"/>
                <a:gd name="T44" fmla="*/ 38 w 48"/>
                <a:gd name="T45" fmla="*/ 15 h 15"/>
                <a:gd name="T46" fmla="*/ 38 w 48"/>
                <a:gd name="T4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15">
                  <a:moveTo>
                    <a:pt x="3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0" y="14"/>
                    <a:pt x="0" y="1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lose/>
                  <a:moveTo>
                    <a:pt x="13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0"/>
                    <a:pt x="13" y="0"/>
                    <a:pt x="13" y="0"/>
                  </a:cubicBezTo>
                  <a:close/>
                  <a:moveTo>
                    <a:pt x="25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0"/>
                    <a:pt x="25" y="0"/>
                    <a:pt x="25" y="0"/>
                  </a:cubicBezTo>
                  <a:close/>
                  <a:moveTo>
                    <a:pt x="38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2"/>
                    <a:pt x="48" y="3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14"/>
                    <a:pt x="47" y="15"/>
                    <a:pt x="46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0"/>
                    <a:pt x="38" y="0"/>
                    <a:pt x="38" y="0"/>
                  </a:cubicBezTo>
                  <a:close/>
                </a:path>
              </a:pathLst>
            </a:custGeom>
            <a:solidFill>
              <a:srgbClr val="49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55"/>
            <p:cNvSpPr>
              <a:spLocks noEditPoints="1"/>
            </p:cNvSpPr>
            <p:nvPr/>
          </p:nvSpPr>
          <p:spPr bwMode="auto">
            <a:xfrm>
              <a:off x="4095751" y="2106613"/>
              <a:ext cx="80963" cy="77788"/>
            </a:xfrm>
            <a:custGeom>
              <a:avLst/>
              <a:gdLst>
                <a:gd name="T0" fmla="*/ 4 w 25"/>
                <a:gd name="T1" fmla="*/ 0 h 24"/>
                <a:gd name="T2" fmla="*/ 21 w 25"/>
                <a:gd name="T3" fmla="*/ 0 h 24"/>
                <a:gd name="T4" fmla="*/ 25 w 25"/>
                <a:gd name="T5" fmla="*/ 4 h 24"/>
                <a:gd name="T6" fmla="*/ 25 w 25"/>
                <a:gd name="T7" fmla="*/ 20 h 24"/>
                <a:gd name="T8" fmla="*/ 21 w 25"/>
                <a:gd name="T9" fmla="*/ 24 h 24"/>
                <a:gd name="T10" fmla="*/ 4 w 25"/>
                <a:gd name="T11" fmla="*/ 24 h 24"/>
                <a:gd name="T12" fmla="*/ 0 w 25"/>
                <a:gd name="T13" fmla="*/ 20 h 24"/>
                <a:gd name="T14" fmla="*/ 0 w 25"/>
                <a:gd name="T15" fmla="*/ 4 h 24"/>
                <a:gd name="T16" fmla="*/ 4 w 25"/>
                <a:gd name="T17" fmla="*/ 0 h 24"/>
                <a:gd name="T18" fmla="*/ 4 w 25"/>
                <a:gd name="T19" fmla="*/ 1 h 24"/>
                <a:gd name="T20" fmla="*/ 21 w 25"/>
                <a:gd name="T21" fmla="*/ 1 h 24"/>
                <a:gd name="T22" fmla="*/ 23 w 25"/>
                <a:gd name="T23" fmla="*/ 4 h 24"/>
                <a:gd name="T24" fmla="*/ 23 w 25"/>
                <a:gd name="T25" fmla="*/ 20 h 24"/>
                <a:gd name="T26" fmla="*/ 21 w 25"/>
                <a:gd name="T27" fmla="*/ 22 h 24"/>
                <a:gd name="T28" fmla="*/ 4 w 25"/>
                <a:gd name="T29" fmla="*/ 22 h 24"/>
                <a:gd name="T30" fmla="*/ 2 w 25"/>
                <a:gd name="T31" fmla="*/ 20 h 24"/>
                <a:gd name="T32" fmla="*/ 2 w 25"/>
                <a:gd name="T33" fmla="*/ 4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2"/>
                    <a:pt x="23" y="24"/>
                    <a:pt x="2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3" y="2"/>
                    <a:pt x="23" y="4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1"/>
                    <a:pt x="22" y="22"/>
                    <a:pt x="21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1"/>
                    <a:pt x="2" y="2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6"/>
            <p:cNvSpPr/>
            <p:nvPr/>
          </p:nvSpPr>
          <p:spPr bwMode="auto">
            <a:xfrm>
              <a:off x="4102101" y="2109788"/>
              <a:ext cx="68263" cy="68263"/>
            </a:xfrm>
            <a:custGeom>
              <a:avLst/>
              <a:gdLst>
                <a:gd name="T0" fmla="*/ 2 w 21"/>
                <a:gd name="T1" fmla="*/ 0 h 21"/>
                <a:gd name="T2" fmla="*/ 19 w 21"/>
                <a:gd name="T3" fmla="*/ 0 h 21"/>
                <a:gd name="T4" fmla="*/ 21 w 21"/>
                <a:gd name="T5" fmla="*/ 3 h 21"/>
                <a:gd name="T6" fmla="*/ 21 w 21"/>
                <a:gd name="T7" fmla="*/ 19 h 21"/>
                <a:gd name="T8" fmla="*/ 19 w 21"/>
                <a:gd name="T9" fmla="*/ 21 h 21"/>
                <a:gd name="T10" fmla="*/ 2 w 21"/>
                <a:gd name="T11" fmla="*/ 21 h 21"/>
                <a:gd name="T12" fmla="*/ 0 w 21"/>
                <a:gd name="T13" fmla="*/ 19 h 21"/>
                <a:gd name="T14" fmla="*/ 0 w 21"/>
                <a:gd name="T15" fmla="*/ 3 h 21"/>
                <a:gd name="T16" fmla="*/ 2 w 21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">
                  <a:moveTo>
                    <a:pt x="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0" y="21"/>
                    <a:pt x="19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57"/>
            <p:cNvSpPr/>
            <p:nvPr/>
          </p:nvSpPr>
          <p:spPr bwMode="auto">
            <a:xfrm>
              <a:off x="4148138" y="1920875"/>
              <a:ext cx="28575" cy="49213"/>
            </a:xfrm>
            <a:custGeom>
              <a:avLst/>
              <a:gdLst>
                <a:gd name="T0" fmla="*/ 1 w 9"/>
                <a:gd name="T1" fmla="*/ 13 h 15"/>
                <a:gd name="T2" fmla="*/ 3 w 9"/>
                <a:gd name="T3" fmla="*/ 13 h 15"/>
                <a:gd name="T4" fmla="*/ 3 w 9"/>
                <a:gd name="T5" fmla="*/ 2 h 15"/>
                <a:gd name="T6" fmla="*/ 1 w 9"/>
                <a:gd name="T7" fmla="*/ 2 h 15"/>
                <a:gd name="T8" fmla="*/ 0 w 9"/>
                <a:gd name="T9" fmla="*/ 2 h 15"/>
                <a:gd name="T10" fmla="*/ 0 w 9"/>
                <a:gd name="T11" fmla="*/ 1 h 15"/>
                <a:gd name="T12" fmla="*/ 0 w 9"/>
                <a:gd name="T13" fmla="*/ 1 h 15"/>
                <a:gd name="T14" fmla="*/ 1 w 9"/>
                <a:gd name="T15" fmla="*/ 0 h 15"/>
                <a:gd name="T16" fmla="*/ 5 w 9"/>
                <a:gd name="T17" fmla="*/ 0 h 15"/>
                <a:gd name="T18" fmla="*/ 5 w 9"/>
                <a:gd name="T19" fmla="*/ 13 h 15"/>
                <a:gd name="T20" fmla="*/ 7 w 9"/>
                <a:gd name="T21" fmla="*/ 13 h 15"/>
                <a:gd name="T22" fmla="*/ 7 w 9"/>
                <a:gd name="T23" fmla="*/ 9 h 15"/>
                <a:gd name="T24" fmla="*/ 8 w 9"/>
                <a:gd name="T25" fmla="*/ 9 h 15"/>
                <a:gd name="T26" fmla="*/ 8 w 9"/>
                <a:gd name="T27" fmla="*/ 9 h 15"/>
                <a:gd name="T28" fmla="*/ 9 w 9"/>
                <a:gd name="T29" fmla="*/ 9 h 15"/>
                <a:gd name="T30" fmla="*/ 9 w 9"/>
                <a:gd name="T31" fmla="*/ 9 h 15"/>
                <a:gd name="T32" fmla="*/ 9 w 9"/>
                <a:gd name="T33" fmla="*/ 14 h 15"/>
                <a:gd name="T34" fmla="*/ 9 w 9"/>
                <a:gd name="T35" fmla="*/ 15 h 15"/>
                <a:gd name="T36" fmla="*/ 8 w 9"/>
                <a:gd name="T37" fmla="*/ 15 h 15"/>
                <a:gd name="T38" fmla="*/ 1 w 9"/>
                <a:gd name="T39" fmla="*/ 15 h 15"/>
                <a:gd name="T40" fmla="*/ 0 w 9"/>
                <a:gd name="T41" fmla="*/ 15 h 15"/>
                <a:gd name="T42" fmla="*/ 0 w 9"/>
                <a:gd name="T43" fmla="*/ 14 h 15"/>
                <a:gd name="T44" fmla="*/ 0 w 9"/>
                <a:gd name="T45" fmla="*/ 14 h 15"/>
                <a:gd name="T46" fmla="*/ 1 w 9"/>
                <a:gd name="T47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" h="15">
                  <a:moveTo>
                    <a:pt x="1" y="13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58"/>
            <p:cNvSpPr/>
            <p:nvPr/>
          </p:nvSpPr>
          <p:spPr bwMode="auto">
            <a:xfrm>
              <a:off x="4191001" y="1920875"/>
              <a:ext cx="28575" cy="49213"/>
            </a:xfrm>
            <a:custGeom>
              <a:avLst/>
              <a:gdLst>
                <a:gd name="T0" fmla="*/ 8 w 9"/>
                <a:gd name="T1" fmla="*/ 15 h 15"/>
                <a:gd name="T2" fmla="*/ 0 w 9"/>
                <a:gd name="T3" fmla="*/ 15 h 15"/>
                <a:gd name="T4" fmla="*/ 0 w 9"/>
                <a:gd name="T5" fmla="*/ 9 h 15"/>
                <a:gd name="T6" fmla="*/ 0 w 9"/>
                <a:gd name="T7" fmla="*/ 7 h 15"/>
                <a:gd name="T8" fmla="*/ 2 w 9"/>
                <a:gd name="T9" fmla="*/ 7 h 15"/>
                <a:gd name="T10" fmla="*/ 7 w 9"/>
                <a:gd name="T11" fmla="*/ 7 h 15"/>
                <a:gd name="T12" fmla="*/ 7 w 9"/>
                <a:gd name="T13" fmla="*/ 2 h 15"/>
                <a:gd name="T14" fmla="*/ 1 w 9"/>
                <a:gd name="T15" fmla="*/ 2 h 15"/>
                <a:gd name="T16" fmla="*/ 0 w 9"/>
                <a:gd name="T17" fmla="*/ 2 h 15"/>
                <a:gd name="T18" fmla="*/ 0 w 9"/>
                <a:gd name="T19" fmla="*/ 1 h 15"/>
                <a:gd name="T20" fmla="*/ 0 w 9"/>
                <a:gd name="T21" fmla="*/ 1 h 15"/>
                <a:gd name="T22" fmla="*/ 1 w 9"/>
                <a:gd name="T23" fmla="*/ 0 h 15"/>
                <a:gd name="T24" fmla="*/ 7 w 9"/>
                <a:gd name="T25" fmla="*/ 0 h 15"/>
                <a:gd name="T26" fmla="*/ 9 w 9"/>
                <a:gd name="T27" fmla="*/ 1 h 15"/>
                <a:gd name="T28" fmla="*/ 9 w 9"/>
                <a:gd name="T29" fmla="*/ 2 h 15"/>
                <a:gd name="T30" fmla="*/ 9 w 9"/>
                <a:gd name="T31" fmla="*/ 7 h 15"/>
                <a:gd name="T32" fmla="*/ 9 w 9"/>
                <a:gd name="T33" fmla="*/ 8 h 15"/>
                <a:gd name="T34" fmla="*/ 7 w 9"/>
                <a:gd name="T35" fmla="*/ 9 h 15"/>
                <a:gd name="T36" fmla="*/ 2 w 9"/>
                <a:gd name="T37" fmla="*/ 9 h 15"/>
                <a:gd name="T38" fmla="*/ 2 w 9"/>
                <a:gd name="T39" fmla="*/ 13 h 15"/>
                <a:gd name="T40" fmla="*/ 8 w 9"/>
                <a:gd name="T41" fmla="*/ 13 h 15"/>
                <a:gd name="T42" fmla="*/ 9 w 9"/>
                <a:gd name="T43" fmla="*/ 14 h 15"/>
                <a:gd name="T44" fmla="*/ 9 w 9"/>
                <a:gd name="T45" fmla="*/ 14 h 15"/>
                <a:gd name="T46" fmla="*/ 9 w 9"/>
                <a:gd name="T47" fmla="*/ 15 h 15"/>
                <a:gd name="T48" fmla="*/ 8 w 9"/>
                <a:gd name="T4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" h="15">
                  <a:moveTo>
                    <a:pt x="8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9"/>
                    <a:pt x="8" y="9"/>
                    <a:pt x="7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9" y="13"/>
                    <a:pt x="9" y="13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9" y="15"/>
                    <a:pt x="8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59"/>
            <p:cNvSpPr/>
            <p:nvPr/>
          </p:nvSpPr>
          <p:spPr bwMode="auto">
            <a:xfrm>
              <a:off x="4229101" y="1920875"/>
              <a:ext cx="33338" cy="49213"/>
            </a:xfrm>
            <a:custGeom>
              <a:avLst/>
              <a:gdLst>
                <a:gd name="T0" fmla="*/ 10 w 10"/>
                <a:gd name="T1" fmla="*/ 2 h 15"/>
                <a:gd name="T2" fmla="*/ 10 w 10"/>
                <a:gd name="T3" fmla="*/ 6 h 15"/>
                <a:gd name="T4" fmla="*/ 9 w 10"/>
                <a:gd name="T5" fmla="*/ 8 h 15"/>
                <a:gd name="T6" fmla="*/ 10 w 10"/>
                <a:gd name="T7" fmla="*/ 10 h 15"/>
                <a:gd name="T8" fmla="*/ 10 w 10"/>
                <a:gd name="T9" fmla="*/ 13 h 15"/>
                <a:gd name="T10" fmla="*/ 9 w 10"/>
                <a:gd name="T11" fmla="*/ 15 h 15"/>
                <a:gd name="T12" fmla="*/ 8 w 10"/>
                <a:gd name="T13" fmla="*/ 15 h 15"/>
                <a:gd name="T14" fmla="*/ 1 w 10"/>
                <a:gd name="T15" fmla="*/ 15 h 15"/>
                <a:gd name="T16" fmla="*/ 1 w 10"/>
                <a:gd name="T17" fmla="*/ 15 h 15"/>
                <a:gd name="T18" fmla="*/ 1 w 10"/>
                <a:gd name="T19" fmla="*/ 14 h 15"/>
                <a:gd name="T20" fmla="*/ 1 w 10"/>
                <a:gd name="T21" fmla="*/ 14 h 15"/>
                <a:gd name="T22" fmla="*/ 1 w 10"/>
                <a:gd name="T23" fmla="*/ 13 h 15"/>
                <a:gd name="T24" fmla="*/ 8 w 10"/>
                <a:gd name="T25" fmla="*/ 13 h 15"/>
                <a:gd name="T26" fmla="*/ 8 w 10"/>
                <a:gd name="T27" fmla="*/ 10 h 15"/>
                <a:gd name="T28" fmla="*/ 8 w 10"/>
                <a:gd name="T29" fmla="*/ 9 h 15"/>
                <a:gd name="T30" fmla="*/ 7 w 10"/>
                <a:gd name="T31" fmla="*/ 9 h 15"/>
                <a:gd name="T32" fmla="*/ 3 w 10"/>
                <a:gd name="T33" fmla="*/ 9 h 15"/>
                <a:gd name="T34" fmla="*/ 3 w 10"/>
                <a:gd name="T35" fmla="*/ 8 h 15"/>
                <a:gd name="T36" fmla="*/ 2 w 10"/>
                <a:gd name="T37" fmla="*/ 8 h 15"/>
                <a:gd name="T38" fmla="*/ 3 w 10"/>
                <a:gd name="T39" fmla="*/ 7 h 15"/>
                <a:gd name="T40" fmla="*/ 3 w 10"/>
                <a:gd name="T41" fmla="*/ 7 h 15"/>
                <a:gd name="T42" fmla="*/ 7 w 10"/>
                <a:gd name="T43" fmla="*/ 7 h 15"/>
                <a:gd name="T44" fmla="*/ 8 w 10"/>
                <a:gd name="T45" fmla="*/ 7 h 15"/>
                <a:gd name="T46" fmla="*/ 8 w 10"/>
                <a:gd name="T47" fmla="*/ 6 h 15"/>
                <a:gd name="T48" fmla="*/ 8 w 10"/>
                <a:gd name="T49" fmla="*/ 2 h 15"/>
                <a:gd name="T50" fmla="*/ 1 w 10"/>
                <a:gd name="T51" fmla="*/ 2 h 15"/>
                <a:gd name="T52" fmla="*/ 1 w 10"/>
                <a:gd name="T53" fmla="*/ 2 h 15"/>
                <a:gd name="T54" fmla="*/ 0 w 10"/>
                <a:gd name="T55" fmla="*/ 1 h 15"/>
                <a:gd name="T56" fmla="*/ 1 w 10"/>
                <a:gd name="T57" fmla="*/ 1 h 15"/>
                <a:gd name="T58" fmla="*/ 1 w 10"/>
                <a:gd name="T59" fmla="*/ 0 h 15"/>
                <a:gd name="T60" fmla="*/ 8 w 10"/>
                <a:gd name="T61" fmla="*/ 0 h 15"/>
                <a:gd name="T62" fmla="*/ 9 w 10"/>
                <a:gd name="T63" fmla="*/ 1 h 15"/>
                <a:gd name="T64" fmla="*/ 10 w 10"/>
                <a:gd name="T6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5">
                  <a:moveTo>
                    <a:pt x="10" y="2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7"/>
                    <a:pt x="10" y="7"/>
                    <a:pt x="9" y="8"/>
                  </a:cubicBezTo>
                  <a:cubicBezTo>
                    <a:pt x="10" y="8"/>
                    <a:pt x="10" y="9"/>
                    <a:pt x="10" y="10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7" y="9"/>
                    <a:pt x="7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3" y="7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1"/>
                  </a:cubicBezTo>
                  <a:cubicBezTo>
                    <a:pt x="10" y="1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60"/>
            <p:cNvSpPr/>
            <p:nvPr/>
          </p:nvSpPr>
          <p:spPr bwMode="auto">
            <a:xfrm>
              <a:off x="4275138" y="1920875"/>
              <a:ext cx="25400" cy="49213"/>
            </a:xfrm>
            <a:custGeom>
              <a:avLst/>
              <a:gdLst>
                <a:gd name="T0" fmla="*/ 5 w 8"/>
                <a:gd name="T1" fmla="*/ 14 h 15"/>
                <a:gd name="T2" fmla="*/ 5 w 8"/>
                <a:gd name="T3" fmla="*/ 10 h 15"/>
                <a:gd name="T4" fmla="*/ 0 w 8"/>
                <a:gd name="T5" fmla="*/ 10 h 15"/>
                <a:gd name="T6" fmla="*/ 0 w 8"/>
                <a:gd name="T7" fmla="*/ 1 h 15"/>
                <a:gd name="T8" fmla="*/ 0 w 8"/>
                <a:gd name="T9" fmla="*/ 1 h 15"/>
                <a:gd name="T10" fmla="*/ 1 w 8"/>
                <a:gd name="T11" fmla="*/ 0 h 15"/>
                <a:gd name="T12" fmla="*/ 1 w 8"/>
                <a:gd name="T13" fmla="*/ 1 h 15"/>
                <a:gd name="T14" fmla="*/ 2 w 8"/>
                <a:gd name="T15" fmla="*/ 1 h 15"/>
                <a:gd name="T16" fmla="*/ 2 w 8"/>
                <a:gd name="T17" fmla="*/ 8 h 15"/>
                <a:gd name="T18" fmla="*/ 5 w 8"/>
                <a:gd name="T19" fmla="*/ 8 h 15"/>
                <a:gd name="T20" fmla="*/ 5 w 8"/>
                <a:gd name="T21" fmla="*/ 3 h 15"/>
                <a:gd name="T22" fmla="*/ 6 w 8"/>
                <a:gd name="T23" fmla="*/ 2 h 15"/>
                <a:gd name="T24" fmla="*/ 6 w 8"/>
                <a:gd name="T25" fmla="*/ 2 h 15"/>
                <a:gd name="T26" fmla="*/ 7 w 8"/>
                <a:gd name="T27" fmla="*/ 2 h 15"/>
                <a:gd name="T28" fmla="*/ 7 w 8"/>
                <a:gd name="T29" fmla="*/ 3 h 15"/>
                <a:gd name="T30" fmla="*/ 7 w 8"/>
                <a:gd name="T31" fmla="*/ 8 h 15"/>
                <a:gd name="T32" fmla="*/ 8 w 8"/>
                <a:gd name="T33" fmla="*/ 9 h 15"/>
                <a:gd name="T34" fmla="*/ 8 w 8"/>
                <a:gd name="T35" fmla="*/ 9 h 15"/>
                <a:gd name="T36" fmla="*/ 8 w 8"/>
                <a:gd name="T37" fmla="*/ 10 h 15"/>
                <a:gd name="T38" fmla="*/ 7 w 8"/>
                <a:gd name="T39" fmla="*/ 10 h 15"/>
                <a:gd name="T40" fmla="*/ 7 w 8"/>
                <a:gd name="T41" fmla="*/ 14 h 15"/>
                <a:gd name="T42" fmla="*/ 7 w 8"/>
                <a:gd name="T43" fmla="*/ 15 h 15"/>
                <a:gd name="T44" fmla="*/ 6 w 8"/>
                <a:gd name="T45" fmla="*/ 15 h 15"/>
                <a:gd name="T46" fmla="*/ 6 w 8"/>
                <a:gd name="T47" fmla="*/ 15 h 15"/>
                <a:gd name="T48" fmla="*/ 5 w 8"/>
                <a:gd name="T4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" h="15">
                  <a:moveTo>
                    <a:pt x="5" y="14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7" y="10"/>
                    <a:pt x="7" y="10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5" y="15"/>
                    <a:pt x="5" y="15"/>
                    <a:pt x="5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61"/>
            <p:cNvSpPr/>
            <p:nvPr/>
          </p:nvSpPr>
          <p:spPr bwMode="auto">
            <a:xfrm>
              <a:off x="4306888" y="1920875"/>
              <a:ext cx="33338" cy="49213"/>
            </a:xfrm>
            <a:custGeom>
              <a:avLst/>
              <a:gdLst>
                <a:gd name="T0" fmla="*/ 3 w 10"/>
                <a:gd name="T1" fmla="*/ 13 h 15"/>
                <a:gd name="T2" fmla="*/ 8 w 10"/>
                <a:gd name="T3" fmla="*/ 13 h 15"/>
                <a:gd name="T4" fmla="*/ 8 w 10"/>
                <a:gd name="T5" fmla="*/ 9 h 15"/>
                <a:gd name="T6" fmla="*/ 2 w 10"/>
                <a:gd name="T7" fmla="*/ 9 h 15"/>
                <a:gd name="T8" fmla="*/ 2 w 10"/>
                <a:gd name="T9" fmla="*/ 0 h 15"/>
                <a:gd name="T10" fmla="*/ 9 w 10"/>
                <a:gd name="T11" fmla="*/ 0 h 15"/>
                <a:gd name="T12" fmla="*/ 9 w 10"/>
                <a:gd name="T13" fmla="*/ 1 h 15"/>
                <a:gd name="T14" fmla="*/ 10 w 10"/>
                <a:gd name="T15" fmla="*/ 1 h 15"/>
                <a:gd name="T16" fmla="*/ 9 w 10"/>
                <a:gd name="T17" fmla="*/ 2 h 15"/>
                <a:gd name="T18" fmla="*/ 9 w 10"/>
                <a:gd name="T19" fmla="*/ 2 h 15"/>
                <a:gd name="T20" fmla="*/ 4 w 10"/>
                <a:gd name="T21" fmla="*/ 2 h 15"/>
                <a:gd name="T22" fmla="*/ 4 w 10"/>
                <a:gd name="T23" fmla="*/ 7 h 15"/>
                <a:gd name="T24" fmla="*/ 8 w 10"/>
                <a:gd name="T25" fmla="*/ 7 h 15"/>
                <a:gd name="T26" fmla="*/ 9 w 10"/>
                <a:gd name="T27" fmla="*/ 7 h 15"/>
                <a:gd name="T28" fmla="*/ 10 w 10"/>
                <a:gd name="T29" fmla="*/ 9 h 15"/>
                <a:gd name="T30" fmla="*/ 10 w 10"/>
                <a:gd name="T31" fmla="*/ 13 h 15"/>
                <a:gd name="T32" fmla="*/ 9 w 10"/>
                <a:gd name="T33" fmla="*/ 15 h 15"/>
                <a:gd name="T34" fmla="*/ 8 w 10"/>
                <a:gd name="T35" fmla="*/ 15 h 15"/>
                <a:gd name="T36" fmla="*/ 3 w 10"/>
                <a:gd name="T37" fmla="*/ 15 h 15"/>
                <a:gd name="T38" fmla="*/ 2 w 10"/>
                <a:gd name="T39" fmla="*/ 15 h 15"/>
                <a:gd name="T40" fmla="*/ 1 w 10"/>
                <a:gd name="T41" fmla="*/ 14 h 15"/>
                <a:gd name="T42" fmla="*/ 0 w 10"/>
                <a:gd name="T43" fmla="*/ 13 h 15"/>
                <a:gd name="T44" fmla="*/ 0 w 10"/>
                <a:gd name="T45" fmla="*/ 13 h 15"/>
                <a:gd name="T46" fmla="*/ 1 w 10"/>
                <a:gd name="T47" fmla="*/ 13 h 15"/>
                <a:gd name="T48" fmla="*/ 2 w 10"/>
                <a:gd name="T49" fmla="*/ 13 h 15"/>
                <a:gd name="T50" fmla="*/ 3 w 10"/>
                <a:gd name="T51" fmla="*/ 13 h 15"/>
                <a:gd name="T52" fmla="*/ 3 w 10"/>
                <a:gd name="T53" fmla="*/ 1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" h="15">
                  <a:moveTo>
                    <a:pt x="3" y="13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0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9" y="7"/>
                    <a:pt x="9" y="7"/>
                  </a:cubicBezTo>
                  <a:cubicBezTo>
                    <a:pt x="9" y="8"/>
                    <a:pt x="10" y="8"/>
                    <a:pt x="10" y="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9" y="14"/>
                    <a:pt x="9" y="15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3" y="15"/>
                    <a:pt x="2" y="1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2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3" y="13"/>
                    <a:pt x="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62"/>
            <p:cNvSpPr>
              <a:spLocks noEditPoints="1"/>
            </p:cNvSpPr>
            <p:nvPr/>
          </p:nvSpPr>
          <p:spPr bwMode="auto">
            <a:xfrm>
              <a:off x="4349751" y="1920875"/>
              <a:ext cx="31750" cy="49213"/>
            </a:xfrm>
            <a:custGeom>
              <a:avLst/>
              <a:gdLst>
                <a:gd name="T0" fmla="*/ 1 w 10"/>
                <a:gd name="T1" fmla="*/ 0 h 15"/>
                <a:gd name="T2" fmla="*/ 2 w 10"/>
                <a:gd name="T3" fmla="*/ 0 h 15"/>
                <a:gd name="T4" fmla="*/ 3 w 10"/>
                <a:gd name="T5" fmla="*/ 1 h 15"/>
                <a:gd name="T6" fmla="*/ 3 w 10"/>
                <a:gd name="T7" fmla="*/ 1 h 15"/>
                <a:gd name="T8" fmla="*/ 3 w 10"/>
                <a:gd name="T9" fmla="*/ 2 h 15"/>
                <a:gd name="T10" fmla="*/ 2 w 10"/>
                <a:gd name="T11" fmla="*/ 2 h 15"/>
                <a:gd name="T12" fmla="*/ 2 w 10"/>
                <a:gd name="T13" fmla="*/ 8 h 15"/>
                <a:gd name="T14" fmla="*/ 9 w 10"/>
                <a:gd name="T15" fmla="*/ 8 h 15"/>
                <a:gd name="T16" fmla="*/ 10 w 10"/>
                <a:gd name="T17" fmla="*/ 9 h 15"/>
                <a:gd name="T18" fmla="*/ 10 w 10"/>
                <a:gd name="T19" fmla="*/ 9 h 15"/>
                <a:gd name="T20" fmla="*/ 10 w 10"/>
                <a:gd name="T21" fmla="*/ 14 h 15"/>
                <a:gd name="T22" fmla="*/ 10 w 10"/>
                <a:gd name="T23" fmla="*/ 15 h 15"/>
                <a:gd name="T24" fmla="*/ 9 w 10"/>
                <a:gd name="T25" fmla="*/ 15 h 15"/>
                <a:gd name="T26" fmla="*/ 1 w 10"/>
                <a:gd name="T27" fmla="*/ 15 h 15"/>
                <a:gd name="T28" fmla="*/ 1 w 10"/>
                <a:gd name="T29" fmla="*/ 15 h 15"/>
                <a:gd name="T30" fmla="*/ 0 w 10"/>
                <a:gd name="T31" fmla="*/ 14 h 15"/>
                <a:gd name="T32" fmla="*/ 0 w 10"/>
                <a:gd name="T33" fmla="*/ 1 h 15"/>
                <a:gd name="T34" fmla="*/ 1 w 10"/>
                <a:gd name="T35" fmla="*/ 1 h 15"/>
                <a:gd name="T36" fmla="*/ 1 w 10"/>
                <a:gd name="T37" fmla="*/ 0 h 15"/>
                <a:gd name="T38" fmla="*/ 2 w 10"/>
                <a:gd name="T39" fmla="*/ 10 h 15"/>
                <a:gd name="T40" fmla="*/ 2 w 10"/>
                <a:gd name="T41" fmla="*/ 13 h 15"/>
                <a:gd name="T42" fmla="*/ 8 w 10"/>
                <a:gd name="T43" fmla="*/ 13 h 15"/>
                <a:gd name="T44" fmla="*/ 8 w 10"/>
                <a:gd name="T45" fmla="*/ 10 h 15"/>
                <a:gd name="T46" fmla="*/ 2 w 10"/>
                <a:gd name="T4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" h="15">
                  <a:moveTo>
                    <a:pt x="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lose/>
                  <a:moveTo>
                    <a:pt x="2" y="10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2" y="10"/>
                    <a:pt x="2" y="10"/>
                    <a:pt x="2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63"/>
            <p:cNvSpPr/>
            <p:nvPr/>
          </p:nvSpPr>
          <p:spPr bwMode="auto">
            <a:xfrm>
              <a:off x="4384676" y="1920875"/>
              <a:ext cx="30163" cy="49213"/>
            </a:xfrm>
            <a:custGeom>
              <a:avLst/>
              <a:gdLst>
                <a:gd name="T0" fmla="*/ 0 w 9"/>
                <a:gd name="T1" fmla="*/ 2 h 15"/>
                <a:gd name="T2" fmla="*/ 0 w 9"/>
                <a:gd name="T3" fmla="*/ 1 h 15"/>
                <a:gd name="T4" fmla="*/ 0 w 9"/>
                <a:gd name="T5" fmla="*/ 1 h 15"/>
                <a:gd name="T6" fmla="*/ 0 w 9"/>
                <a:gd name="T7" fmla="*/ 0 h 15"/>
                <a:gd name="T8" fmla="*/ 9 w 9"/>
                <a:gd name="T9" fmla="*/ 0 h 15"/>
                <a:gd name="T10" fmla="*/ 9 w 9"/>
                <a:gd name="T11" fmla="*/ 6 h 15"/>
                <a:gd name="T12" fmla="*/ 9 w 9"/>
                <a:gd name="T13" fmla="*/ 7 h 15"/>
                <a:gd name="T14" fmla="*/ 5 w 9"/>
                <a:gd name="T15" fmla="*/ 10 h 15"/>
                <a:gd name="T16" fmla="*/ 5 w 9"/>
                <a:gd name="T17" fmla="*/ 14 h 15"/>
                <a:gd name="T18" fmla="*/ 5 w 9"/>
                <a:gd name="T19" fmla="*/ 15 h 15"/>
                <a:gd name="T20" fmla="*/ 4 w 9"/>
                <a:gd name="T21" fmla="*/ 15 h 15"/>
                <a:gd name="T22" fmla="*/ 4 w 9"/>
                <a:gd name="T23" fmla="*/ 15 h 15"/>
                <a:gd name="T24" fmla="*/ 3 w 9"/>
                <a:gd name="T25" fmla="*/ 14 h 15"/>
                <a:gd name="T26" fmla="*/ 3 w 9"/>
                <a:gd name="T27" fmla="*/ 10 h 15"/>
                <a:gd name="T28" fmla="*/ 4 w 9"/>
                <a:gd name="T29" fmla="*/ 9 h 15"/>
                <a:gd name="T30" fmla="*/ 7 w 9"/>
                <a:gd name="T31" fmla="*/ 6 h 15"/>
                <a:gd name="T32" fmla="*/ 7 w 9"/>
                <a:gd name="T33" fmla="*/ 2 h 15"/>
                <a:gd name="T34" fmla="*/ 1 w 9"/>
                <a:gd name="T35" fmla="*/ 2 h 15"/>
                <a:gd name="T36" fmla="*/ 0 w 9"/>
                <a:gd name="T37" fmla="*/ 3 h 15"/>
                <a:gd name="T38" fmla="*/ 0 w 9"/>
                <a:gd name="T39" fmla="*/ 3 h 15"/>
                <a:gd name="T40" fmla="*/ 0 w 9"/>
                <a:gd name="T41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" h="15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5"/>
                    <a:pt x="3" y="15"/>
                    <a:pt x="3" y="14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64"/>
            <p:cNvSpPr>
              <a:spLocks noEditPoints="1"/>
            </p:cNvSpPr>
            <p:nvPr/>
          </p:nvSpPr>
          <p:spPr bwMode="auto">
            <a:xfrm>
              <a:off x="4424363" y="1920875"/>
              <a:ext cx="28575" cy="49213"/>
            </a:xfrm>
            <a:custGeom>
              <a:avLst/>
              <a:gdLst>
                <a:gd name="T0" fmla="*/ 0 w 9"/>
                <a:gd name="T1" fmla="*/ 13 h 15"/>
                <a:gd name="T2" fmla="*/ 0 w 9"/>
                <a:gd name="T3" fmla="*/ 9 h 15"/>
                <a:gd name="T4" fmla="*/ 0 w 9"/>
                <a:gd name="T5" fmla="*/ 7 h 15"/>
                <a:gd name="T6" fmla="*/ 1 w 9"/>
                <a:gd name="T7" fmla="*/ 7 h 15"/>
                <a:gd name="T8" fmla="*/ 1 w 9"/>
                <a:gd name="T9" fmla="*/ 1 h 15"/>
                <a:gd name="T10" fmla="*/ 2 w 9"/>
                <a:gd name="T11" fmla="*/ 1 h 15"/>
                <a:gd name="T12" fmla="*/ 2 w 9"/>
                <a:gd name="T13" fmla="*/ 0 h 15"/>
                <a:gd name="T14" fmla="*/ 6 w 9"/>
                <a:gd name="T15" fmla="*/ 0 h 15"/>
                <a:gd name="T16" fmla="*/ 7 w 9"/>
                <a:gd name="T17" fmla="*/ 1 h 15"/>
                <a:gd name="T18" fmla="*/ 7 w 9"/>
                <a:gd name="T19" fmla="*/ 1 h 15"/>
                <a:gd name="T20" fmla="*/ 7 w 9"/>
                <a:gd name="T21" fmla="*/ 7 h 15"/>
                <a:gd name="T22" fmla="*/ 9 w 9"/>
                <a:gd name="T23" fmla="*/ 7 h 15"/>
                <a:gd name="T24" fmla="*/ 9 w 9"/>
                <a:gd name="T25" fmla="*/ 9 h 15"/>
                <a:gd name="T26" fmla="*/ 9 w 9"/>
                <a:gd name="T27" fmla="*/ 13 h 15"/>
                <a:gd name="T28" fmla="*/ 9 w 9"/>
                <a:gd name="T29" fmla="*/ 15 h 15"/>
                <a:gd name="T30" fmla="*/ 7 w 9"/>
                <a:gd name="T31" fmla="*/ 15 h 15"/>
                <a:gd name="T32" fmla="*/ 1 w 9"/>
                <a:gd name="T33" fmla="*/ 15 h 15"/>
                <a:gd name="T34" fmla="*/ 0 w 9"/>
                <a:gd name="T35" fmla="*/ 15 h 15"/>
                <a:gd name="T36" fmla="*/ 0 w 9"/>
                <a:gd name="T37" fmla="*/ 13 h 15"/>
                <a:gd name="T38" fmla="*/ 3 w 9"/>
                <a:gd name="T39" fmla="*/ 2 h 15"/>
                <a:gd name="T40" fmla="*/ 3 w 9"/>
                <a:gd name="T41" fmla="*/ 7 h 15"/>
                <a:gd name="T42" fmla="*/ 5 w 9"/>
                <a:gd name="T43" fmla="*/ 7 h 15"/>
                <a:gd name="T44" fmla="*/ 5 w 9"/>
                <a:gd name="T45" fmla="*/ 2 h 15"/>
                <a:gd name="T46" fmla="*/ 3 w 9"/>
                <a:gd name="T47" fmla="*/ 2 h 15"/>
                <a:gd name="T48" fmla="*/ 1 w 9"/>
                <a:gd name="T49" fmla="*/ 9 h 15"/>
                <a:gd name="T50" fmla="*/ 1 w 9"/>
                <a:gd name="T51" fmla="*/ 13 h 15"/>
                <a:gd name="T52" fmla="*/ 7 w 9"/>
                <a:gd name="T53" fmla="*/ 13 h 15"/>
                <a:gd name="T54" fmla="*/ 7 w 9"/>
                <a:gd name="T55" fmla="*/ 9 h 15"/>
                <a:gd name="T56" fmla="*/ 1 w 9"/>
                <a:gd name="T57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9" h="15">
                  <a:moveTo>
                    <a:pt x="0" y="13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9" y="8"/>
                    <a:pt x="9" y="9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14"/>
                    <a:pt x="0" y="14"/>
                    <a:pt x="0" y="13"/>
                  </a:cubicBezTo>
                  <a:close/>
                  <a:moveTo>
                    <a:pt x="3" y="2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3" y="2"/>
                    <a:pt x="3" y="2"/>
                    <a:pt x="3" y="2"/>
                  </a:cubicBezTo>
                  <a:close/>
                  <a:moveTo>
                    <a:pt x="1" y="9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" y="9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5" name="Freeform 65"/>
            <p:cNvSpPr>
              <a:spLocks noEditPoints="1"/>
            </p:cNvSpPr>
            <p:nvPr/>
          </p:nvSpPr>
          <p:spPr bwMode="auto">
            <a:xfrm>
              <a:off x="4462463" y="1920875"/>
              <a:ext cx="30163" cy="49213"/>
            </a:xfrm>
            <a:custGeom>
              <a:avLst/>
              <a:gdLst>
                <a:gd name="T0" fmla="*/ 8 w 9"/>
                <a:gd name="T1" fmla="*/ 15 h 15"/>
                <a:gd name="T2" fmla="*/ 7 w 9"/>
                <a:gd name="T3" fmla="*/ 15 h 15"/>
                <a:gd name="T4" fmla="*/ 6 w 9"/>
                <a:gd name="T5" fmla="*/ 15 h 15"/>
                <a:gd name="T6" fmla="*/ 6 w 9"/>
                <a:gd name="T7" fmla="*/ 14 h 15"/>
                <a:gd name="T8" fmla="*/ 6 w 9"/>
                <a:gd name="T9" fmla="*/ 14 h 15"/>
                <a:gd name="T10" fmla="*/ 7 w 9"/>
                <a:gd name="T11" fmla="*/ 13 h 15"/>
                <a:gd name="T12" fmla="*/ 7 w 9"/>
                <a:gd name="T13" fmla="*/ 7 h 15"/>
                <a:gd name="T14" fmla="*/ 0 w 9"/>
                <a:gd name="T15" fmla="*/ 7 h 15"/>
                <a:gd name="T16" fmla="*/ 0 w 9"/>
                <a:gd name="T17" fmla="*/ 7 h 15"/>
                <a:gd name="T18" fmla="*/ 0 w 9"/>
                <a:gd name="T19" fmla="*/ 6 h 15"/>
                <a:gd name="T20" fmla="*/ 0 w 9"/>
                <a:gd name="T21" fmla="*/ 1 h 15"/>
                <a:gd name="T22" fmla="*/ 0 w 9"/>
                <a:gd name="T23" fmla="*/ 1 h 15"/>
                <a:gd name="T24" fmla="*/ 0 w 9"/>
                <a:gd name="T25" fmla="*/ 0 h 15"/>
                <a:gd name="T26" fmla="*/ 8 w 9"/>
                <a:gd name="T27" fmla="*/ 0 h 15"/>
                <a:gd name="T28" fmla="*/ 9 w 9"/>
                <a:gd name="T29" fmla="*/ 1 h 15"/>
                <a:gd name="T30" fmla="*/ 9 w 9"/>
                <a:gd name="T31" fmla="*/ 1 h 15"/>
                <a:gd name="T32" fmla="*/ 9 w 9"/>
                <a:gd name="T33" fmla="*/ 14 h 15"/>
                <a:gd name="T34" fmla="*/ 9 w 9"/>
                <a:gd name="T35" fmla="*/ 15 h 15"/>
                <a:gd name="T36" fmla="*/ 8 w 9"/>
                <a:gd name="T37" fmla="*/ 15 h 15"/>
                <a:gd name="T38" fmla="*/ 7 w 9"/>
                <a:gd name="T39" fmla="*/ 5 h 15"/>
                <a:gd name="T40" fmla="*/ 7 w 9"/>
                <a:gd name="T41" fmla="*/ 2 h 15"/>
                <a:gd name="T42" fmla="*/ 1 w 9"/>
                <a:gd name="T43" fmla="*/ 2 h 15"/>
                <a:gd name="T44" fmla="*/ 1 w 9"/>
                <a:gd name="T45" fmla="*/ 5 h 15"/>
                <a:gd name="T46" fmla="*/ 7 w 9"/>
                <a:gd name="T47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" h="15">
                  <a:moveTo>
                    <a:pt x="8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6" y="15"/>
                  </a:cubicBezTo>
                  <a:cubicBezTo>
                    <a:pt x="6" y="15"/>
                    <a:pt x="6" y="15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8" y="15"/>
                    <a:pt x="8" y="15"/>
                  </a:cubicBezTo>
                  <a:close/>
                  <a:moveTo>
                    <a:pt x="7" y="5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7" y="5"/>
                    <a:pt x="7" y="5"/>
                    <a:pt x="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6" name="Freeform 66"/>
            <p:cNvSpPr>
              <a:spLocks noEditPoints="1"/>
            </p:cNvSpPr>
            <p:nvPr/>
          </p:nvSpPr>
          <p:spPr bwMode="auto">
            <a:xfrm>
              <a:off x="4219576" y="2106613"/>
              <a:ext cx="77788" cy="77788"/>
            </a:xfrm>
            <a:custGeom>
              <a:avLst/>
              <a:gdLst>
                <a:gd name="T0" fmla="*/ 4 w 24"/>
                <a:gd name="T1" fmla="*/ 0 h 24"/>
                <a:gd name="T2" fmla="*/ 20 w 24"/>
                <a:gd name="T3" fmla="*/ 0 h 24"/>
                <a:gd name="T4" fmla="*/ 24 w 24"/>
                <a:gd name="T5" fmla="*/ 4 h 24"/>
                <a:gd name="T6" fmla="*/ 24 w 24"/>
                <a:gd name="T7" fmla="*/ 20 h 24"/>
                <a:gd name="T8" fmla="*/ 20 w 24"/>
                <a:gd name="T9" fmla="*/ 24 h 24"/>
                <a:gd name="T10" fmla="*/ 4 w 24"/>
                <a:gd name="T11" fmla="*/ 24 h 24"/>
                <a:gd name="T12" fmla="*/ 0 w 24"/>
                <a:gd name="T13" fmla="*/ 20 h 24"/>
                <a:gd name="T14" fmla="*/ 0 w 24"/>
                <a:gd name="T15" fmla="*/ 4 h 24"/>
                <a:gd name="T16" fmla="*/ 4 w 24"/>
                <a:gd name="T17" fmla="*/ 0 h 24"/>
                <a:gd name="T18" fmla="*/ 4 w 24"/>
                <a:gd name="T19" fmla="*/ 1 h 24"/>
                <a:gd name="T20" fmla="*/ 20 w 24"/>
                <a:gd name="T21" fmla="*/ 1 h 24"/>
                <a:gd name="T22" fmla="*/ 22 w 24"/>
                <a:gd name="T23" fmla="*/ 4 h 24"/>
                <a:gd name="T24" fmla="*/ 22 w 24"/>
                <a:gd name="T25" fmla="*/ 20 h 24"/>
                <a:gd name="T26" fmla="*/ 20 w 24"/>
                <a:gd name="T27" fmla="*/ 22 h 24"/>
                <a:gd name="T28" fmla="*/ 4 w 24"/>
                <a:gd name="T29" fmla="*/ 22 h 24"/>
                <a:gd name="T30" fmla="*/ 1 w 24"/>
                <a:gd name="T31" fmla="*/ 20 h 24"/>
                <a:gd name="T32" fmla="*/ 1 w 24"/>
                <a:gd name="T33" fmla="*/ 4 h 24"/>
                <a:gd name="T34" fmla="*/ 4 w 24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24">
                  <a:moveTo>
                    <a:pt x="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1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  <a:moveTo>
                    <a:pt x="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2" y="2"/>
                    <a:pt x="22" y="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1"/>
                    <a:pt x="21" y="22"/>
                    <a:pt x="2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7" name="Freeform 67"/>
            <p:cNvSpPr/>
            <p:nvPr/>
          </p:nvSpPr>
          <p:spPr bwMode="auto">
            <a:xfrm>
              <a:off x="4222751" y="2109788"/>
              <a:ext cx="68263" cy="68263"/>
            </a:xfrm>
            <a:custGeom>
              <a:avLst/>
              <a:gdLst>
                <a:gd name="T0" fmla="*/ 3 w 21"/>
                <a:gd name="T1" fmla="*/ 0 h 21"/>
                <a:gd name="T2" fmla="*/ 19 w 21"/>
                <a:gd name="T3" fmla="*/ 0 h 21"/>
                <a:gd name="T4" fmla="*/ 21 w 21"/>
                <a:gd name="T5" fmla="*/ 3 h 21"/>
                <a:gd name="T6" fmla="*/ 21 w 21"/>
                <a:gd name="T7" fmla="*/ 19 h 21"/>
                <a:gd name="T8" fmla="*/ 19 w 21"/>
                <a:gd name="T9" fmla="*/ 21 h 21"/>
                <a:gd name="T10" fmla="*/ 3 w 21"/>
                <a:gd name="T11" fmla="*/ 21 h 21"/>
                <a:gd name="T12" fmla="*/ 0 w 21"/>
                <a:gd name="T13" fmla="*/ 19 h 21"/>
                <a:gd name="T14" fmla="*/ 0 w 21"/>
                <a:gd name="T15" fmla="*/ 3 h 21"/>
                <a:gd name="T16" fmla="*/ 3 w 21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">
                  <a:moveTo>
                    <a:pt x="3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0" y="21"/>
                    <a:pt x="19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8" name="Freeform 68"/>
            <p:cNvSpPr>
              <a:spLocks noEditPoints="1"/>
            </p:cNvSpPr>
            <p:nvPr/>
          </p:nvSpPr>
          <p:spPr bwMode="auto">
            <a:xfrm>
              <a:off x="4340226" y="2106613"/>
              <a:ext cx="77788" cy="77788"/>
            </a:xfrm>
            <a:custGeom>
              <a:avLst/>
              <a:gdLst>
                <a:gd name="T0" fmla="*/ 4 w 24"/>
                <a:gd name="T1" fmla="*/ 0 h 24"/>
                <a:gd name="T2" fmla="*/ 20 w 24"/>
                <a:gd name="T3" fmla="*/ 0 h 24"/>
                <a:gd name="T4" fmla="*/ 24 w 24"/>
                <a:gd name="T5" fmla="*/ 4 h 24"/>
                <a:gd name="T6" fmla="*/ 24 w 24"/>
                <a:gd name="T7" fmla="*/ 20 h 24"/>
                <a:gd name="T8" fmla="*/ 20 w 24"/>
                <a:gd name="T9" fmla="*/ 24 h 24"/>
                <a:gd name="T10" fmla="*/ 4 w 24"/>
                <a:gd name="T11" fmla="*/ 24 h 24"/>
                <a:gd name="T12" fmla="*/ 0 w 24"/>
                <a:gd name="T13" fmla="*/ 20 h 24"/>
                <a:gd name="T14" fmla="*/ 0 w 24"/>
                <a:gd name="T15" fmla="*/ 4 h 24"/>
                <a:gd name="T16" fmla="*/ 4 w 24"/>
                <a:gd name="T17" fmla="*/ 0 h 24"/>
                <a:gd name="T18" fmla="*/ 4 w 24"/>
                <a:gd name="T19" fmla="*/ 1 h 24"/>
                <a:gd name="T20" fmla="*/ 20 w 24"/>
                <a:gd name="T21" fmla="*/ 1 h 24"/>
                <a:gd name="T22" fmla="*/ 23 w 24"/>
                <a:gd name="T23" fmla="*/ 4 h 24"/>
                <a:gd name="T24" fmla="*/ 23 w 24"/>
                <a:gd name="T25" fmla="*/ 20 h 24"/>
                <a:gd name="T26" fmla="*/ 20 w 24"/>
                <a:gd name="T27" fmla="*/ 22 h 24"/>
                <a:gd name="T28" fmla="*/ 4 w 24"/>
                <a:gd name="T29" fmla="*/ 22 h 24"/>
                <a:gd name="T30" fmla="*/ 2 w 24"/>
                <a:gd name="T31" fmla="*/ 20 h 24"/>
                <a:gd name="T32" fmla="*/ 2 w 24"/>
                <a:gd name="T33" fmla="*/ 4 h 24"/>
                <a:gd name="T34" fmla="*/ 4 w 24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24">
                  <a:moveTo>
                    <a:pt x="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4" y="1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3" y="24"/>
                    <a:pt x="2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lose/>
                  <a:moveTo>
                    <a:pt x="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2" y="1"/>
                    <a:pt x="23" y="2"/>
                    <a:pt x="23" y="4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1"/>
                    <a:pt x="2" y="2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9" name="Freeform 69"/>
            <p:cNvSpPr/>
            <p:nvPr/>
          </p:nvSpPr>
          <p:spPr bwMode="auto">
            <a:xfrm>
              <a:off x="4346576" y="2109788"/>
              <a:ext cx="68263" cy="68263"/>
            </a:xfrm>
            <a:custGeom>
              <a:avLst/>
              <a:gdLst>
                <a:gd name="T0" fmla="*/ 2 w 21"/>
                <a:gd name="T1" fmla="*/ 0 h 21"/>
                <a:gd name="T2" fmla="*/ 18 w 21"/>
                <a:gd name="T3" fmla="*/ 0 h 21"/>
                <a:gd name="T4" fmla="*/ 21 w 21"/>
                <a:gd name="T5" fmla="*/ 3 h 21"/>
                <a:gd name="T6" fmla="*/ 21 w 21"/>
                <a:gd name="T7" fmla="*/ 19 h 21"/>
                <a:gd name="T8" fmla="*/ 18 w 21"/>
                <a:gd name="T9" fmla="*/ 21 h 21"/>
                <a:gd name="T10" fmla="*/ 2 w 21"/>
                <a:gd name="T11" fmla="*/ 21 h 21"/>
                <a:gd name="T12" fmla="*/ 0 w 21"/>
                <a:gd name="T13" fmla="*/ 19 h 21"/>
                <a:gd name="T14" fmla="*/ 0 w 21"/>
                <a:gd name="T15" fmla="*/ 3 h 21"/>
                <a:gd name="T16" fmla="*/ 2 w 21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">
                  <a:moveTo>
                    <a:pt x="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0" y="21"/>
                    <a:pt x="18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0" name="Freeform 70"/>
            <p:cNvSpPr>
              <a:spLocks noEditPoints="1"/>
            </p:cNvSpPr>
            <p:nvPr/>
          </p:nvSpPr>
          <p:spPr bwMode="auto">
            <a:xfrm>
              <a:off x="4459288" y="2106613"/>
              <a:ext cx="82550" cy="77788"/>
            </a:xfrm>
            <a:custGeom>
              <a:avLst/>
              <a:gdLst>
                <a:gd name="T0" fmla="*/ 4 w 25"/>
                <a:gd name="T1" fmla="*/ 0 h 24"/>
                <a:gd name="T2" fmla="*/ 21 w 25"/>
                <a:gd name="T3" fmla="*/ 0 h 24"/>
                <a:gd name="T4" fmla="*/ 25 w 25"/>
                <a:gd name="T5" fmla="*/ 4 h 24"/>
                <a:gd name="T6" fmla="*/ 25 w 25"/>
                <a:gd name="T7" fmla="*/ 20 h 24"/>
                <a:gd name="T8" fmla="*/ 21 w 25"/>
                <a:gd name="T9" fmla="*/ 24 h 24"/>
                <a:gd name="T10" fmla="*/ 4 w 25"/>
                <a:gd name="T11" fmla="*/ 24 h 24"/>
                <a:gd name="T12" fmla="*/ 0 w 25"/>
                <a:gd name="T13" fmla="*/ 20 h 24"/>
                <a:gd name="T14" fmla="*/ 0 w 25"/>
                <a:gd name="T15" fmla="*/ 4 h 24"/>
                <a:gd name="T16" fmla="*/ 4 w 25"/>
                <a:gd name="T17" fmla="*/ 0 h 24"/>
                <a:gd name="T18" fmla="*/ 4 w 25"/>
                <a:gd name="T19" fmla="*/ 1 h 24"/>
                <a:gd name="T20" fmla="*/ 21 w 25"/>
                <a:gd name="T21" fmla="*/ 1 h 24"/>
                <a:gd name="T22" fmla="*/ 23 w 25"/>
                <a:gd name="T23" fmla="*/ 4 h 24"/>
                <a:gd name="T24" fmla="*/ 23 w 25"/>
                <a:gd name="T25" fmla="*/ 20 h 24"/>
                <a:gd name="T26" fmla="*/ 21 w 25"/>
                <a:gd name="T27" fmla="*/ 22 h 24"/>
                <a:gd name="T28" fmla="*/ 4 w 25"/>
                <a:gd name="T29" fmla="*/ 22 h 24"/>
                <a:gd name="T30" fmla="*/ 2 w 25"/>
                <a:gd name="T31" fmla="*/ 20 h 24"/>
                <a:gd name="T32" fmla="*/ 2 w 25"/>
                <a:gd name="T33" fmla="*/ 4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2"/>
                    <a:pt x="23" y="24"/>
                    <a:pt x="2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3" y="2"/>
                    <a:pt x="23" y="4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1"/>
                    <a:pt x="22" y="22"/>
                    <a:pt x="21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1"/>
                    <a:pt x="2" y="2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1" name="Freeform 71"/>
            <p:cNvSpPr/>
            <p:nvPr/>
          </p:nvSpPr>
          <p:spPr bwMode="auto">
            <a:xfrm>
              <a:off x="4465638" y="2109788"/>
              <a:ext cx="68263" cy="68263"/>
            </a:xfrm>
            <a:custGeom>
              <a:avLst/>
              <a:gdLst>
                <a:gd name="T0" fmla="*/ 2 w 21"/>
                <a:gd name="T1" fmla="*/ 0 h 21"/>
                <a:gd name="T2" fmla="*/ 19 w 21"/>
                <a:gd name="T3" fmla="*/ 0 h 21"/>
                <a:gd name="T4" fmla="*/ 21 w 21"/>
                <a:gd name="T5" fmla="*/ 3 h 21"/>
                <a:gd name="T6" fmla="*/ 21 w 21"/>
                <a:gd name="T7" fmla="*/ 19 h 21"/>
                <a:gd name="T8" fmla="*/ 19 w 21"/>
                <a:gd name="T9" fmla="*/ 21 h 21"/>
                <a:gd name="T10" fmla="*/ 2 w 21"/>
                <a:gd name="T11" fmla="*/ 21 h 21"/>
                <a:gd name="T12" fmla="*/ 0 w 21"/>
                <a:gd name="T13" fmla="*/ 19 h 21"/>
                <a:gd name="T14" fmla="*/ 0 w 21"/>
                <a:gd name="T15" fmla="*/ 3 h 21"/>
                <a:gd name="T16" fmla="*/ 2 w 21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">
                  <a:moveTo>
                    <a:pt x="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0" y="21"/>
                    <a:pt x="19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2" name="Freeform 72"/>
            <p:cNvSpPr>
              <a:spLocks noEditPoints="1"/>
            </p:cNvSpPr>
            <p:nvPr/>
          </p:nvSpPr>
          <p:spPr bwMode="auto">
            <a:xfrm>
              <a:off x="4095751" y="2212975"/>
              <a:ext cx="80963" cy="77788"/>
            </a:xfrm>
            <a:custGeom>
              <a:avLst/>
              <a:gdLst>
                <a:gd name="T0" fmla="*/ 4 w 25"/>
                <a:gd name="T1" fmla="*/ 0 h 24"/>
                <a:gd name="T2" fmla="*/ 21 w 25"/>
                <a:gd name="T3" fmla="*/ 0 h 24"/>
                <a:gd name="T4" fmla="*/ 25 w 25"/>
                <a:gd name="T5" fmla="*/ 4 h 24"/>
                <a:gd name="T6" fmla="*/ 25 w 25"/>
                <a:gd name="T7" fmla="*/ 20 h 24"/>
                <a:gd name="T8" fmla="*/ 21 w 25"/>
                <a:gd name="T9" fmla="*/ 24 h 24"/>
                <a:gd name="T10" fmla="*/ 4 w 25"/>
                <a:gd name="T11" fmla="*/ 24 h 24"/>
                <a:gd name="T12" fmla="*/ 0 w 25"/>
                <a:gd name="T13" fmla="*/ 20 h 24"/>
                <a:gd name="T14" fmla="*/ 0 w 25"/>
                <a:gd name="T15" fmla="*/ 4 h 24"/>
                <a:gd name="T16" fmla="*/ 4 w 25"/>
                <a:gd name="T17" fmla="*/ 0 h 24"/>
                <a:gd name="T18" fmla="*/ 4 w 25"/>
                <a:gd name="T19" fmla="*/ 2 h 24"/>
                <a:gd name="T20" fmla="*/ 21 w 25"/>
                <a:gd name="T21" fmla="*/ 2 h 24"/>
                <a:gd name="T22" fmla="*/ 23 w 25"/>
                <a:gd name="T23" fmla="*/ 4 h 24"/>
                <a:gd name="T24" fmla="*/ 23 w 25"/>
                <a:gd name="T25" fmla="*/ 20 h 24"/>
                <a:gd name="T26" fmla="*/ 21 w 25"/>
                <a:gd name="T27" fmla="*/ 22 h 24"/>
                <a:gd name="T28" fmla="*/ 4 w 25"/>
                <a:gd name="T29" fmla="*/ 22 h 24"/>
                <a:gd name="T30" fmla="*/ 2 w 25"/>
                <a:gd name="T31" fmla="*/ 20 h 24"/>
                <a:gd name="T32" fmla="*/ 2 w 25"/>
                <a:gd name="T33" fmla="*/ 4 h 24"/>
                <a:gd name="T34" fmla="*/ 4 w 25"/>
                <a:gd name="T35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2"/>
                    <a:pt x="23" y="24"/>
                    <a:pt x="2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3" y="3"/>
                    <a:pt x="23" y="4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1"/>
                    <a:pt x="22" y="22"/>
                    <a:pt x="21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1"/>
                    <a:pt x="2" y="2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3" name="Freeform 73"/>
            <p:cNvSpPr/>
            <p:nvPr/>
          </p:nvSpPr>
          <p:spPr bwMode="auto">
            <a:xfrm>
              <a:off x="4102101" y="2219325"/>
              <a:ext cx="68263" cy="65088"/>
            </a:xfrm>
            <a:custGeom>
              <a:avLst/>
              <a:gdLst>
                <a:gd name="T0" fmla="*/ 2 w 21"/>
                <a:gd name="T1" fmla="*/ 0 h 20"/>
                <a:gd name="T2" fmla="*/ 19 w 21"/>
                <a:gd name="T3" fmla="*/ 0 h 20"/>
                <a:gd name="T4" fmla="*/ 21 w 21"/>
                <a:gd name="T5" fmla="*/ 2 h 20"/>
                <a:gd name="T6" fmla="*/ 21 w 21"/>
                <a:gd name="T7" fmla="*/ 18 h 20"/>
                <a:gd name="T8" fmla="*/ 19 w 21"/>
                <a:gd name="T9" fmla="*/ 20 h 20"/>
                <a:gd name="T10" fmla="*/ 2 w 21"/>
                <a:gd name="T11" fmla="*/ 20 h 20"/>
                <a:gd name="T12" fmla="*/ 0 w 21"/>
                <a:gd name="T13" fmla="*/ 18 h 20"/>
                <a:gd name="T14" fmla="*/ 0 w 21"/>
                <a:gd name="T15" fmla="*/ 2 h 20"/>
                <a:gd name="T16" fmla="*/ 2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0" y="20"/>
                    <a:pt x="1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4" name="Freeform 74"/>
            <p:cNvSpPr>
              <a:spLocks noEditPoints="1"/>
            </p:cNvSpPr>
            <p:nvPr/>
          </p:nvSpPr>
          <p:spPr bwMode="auto">
            <a:xfrm>
              <a:off x="4219576" y="2212975"/>
              <a:ext cx="77788" cy="77788"/>
            </a:xfrm>
            <a:custGeom>
              <a:avLst/>
              <a:gdLst>
                <a:gd name="T0" fmla="*/ 4 w 24"/>
                <a:gd name="T1" fmla="*/ 0 h 24"/>
                <a:gd name="T2" fmla="*/ 20 w 24"/>
                <a:gd name="T3" fmla="*/ 0 h 24"/>
                <a:gd name="T4" fmla="*/ 24 w 24"/>
                <a:gd name="T5" fmla="*/ 4 h 24"/>
                <a:gd name="T6" fmla="*/ 24 w 24"/>
                <a:gd name="T7" fmla="*/ 20 h 24"/>
                <a:gd name="T8" fmla="*/ 20 w 24"/>
                <a:gd name="T9" fmla="*/ 24 h 24"/>
                <a:gd name="T10" fmla="*/ 4 w 24"/>
                <a:gd name="T11" fmla="*/ 24 h 24"/>
                <a:gd name="T12" fmla="*/ 0 w 24"/>
                <a:gd name="T13" fmla="*/ 20 h 24"/>
                <a:gd name="T14" fmla="*/ 0 w 24"/>
                <a:gd name="T15" fmla="*/ 4 h 24"/>
                <a:gd name="T16" fmla="*/ 4 w 24"/>
                <a:gd name="T17" fmla="*/ 0 h 24"/>
                <a:gd name="T18" fmla="*/ 4 w 24"/>
                <a:gd name="T19" fmla="*/ 2 h 24"/>
                <a:gd name="T20" fmla="*/ 20 w 24"/>
                <a:gd name="T21" fmla="*/ 2 h 24"/>
                <a:gd name="T22" fmla="*/ 22 w 24"/>
                <a:gd name="T23" fmla="*/ 4 h 24"/>
                <a:gd name="T24" fmla="*/ 22 w 24"/>
                <a:gd name="T25" fmla="*/ 20 h 24"/>
                <a:gd name="T26" fmla="*/ 20 w 24"/>
                <a:gd name="T27" fmla="*/ 22 h 24"/>
                <a:gd name="T28" fmla="*/ 4 w 24"/>
                <a:gd name="T29" fmla="*/ 22 h 24"/>
                <a:gd name="T30" fmla="*/ 1 w 24"/>
                <a:gd name="T31" fmla="*/ 20 h 24"/>
                <a:gd name="T32" fmla="*/ 1 w 24"/>
                <a:gd name="T33" fmla="*/ 4 h 24"/>
                <a:gd name="T34" fmla="*/ 4 w 24"/>
                <a:gd name="T35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24">
                  <a:moveTo>
                    <a:pt x="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lose/>
                  <a:moveTo>
                    <a:pt x="4" y="2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2" y="3"/>
                    <a:pt x="22" y="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1"/>
                    <a:pt x="21" y="22"/>
                    <a:pt x="2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" name="Freeform 75"/>
            <p:cNvSpPr/>
            <p:nvPr/>
          </p:nvSpPr>
          <p:spPr bwMode="auto">
            <a:xfrm>
              <a:off x="4222751" y="2219325"/>
              <a:ext cx="68263" cy="65088"/>
            </a:xfrm>
            <a:custGeom>
              <a:avLst/>
              <a:gdLst>
                <a:gd name="T0" fmla="*/ 3 w 21"/>
                <a:gd name="T1" fmla="*/ 0 h 20"/>
                <a:gd name="T2" fmla="*/ 19 w 21"/>
                <a:gd name="T3" fmla="*/ 0 h 20"/>
                <a:gd name="T4" fmla="*/ 21 w 21"/>
                <a:gd name="T5" fmla="*/ 2 h 20"/>
                <a:gd name="T6" fmla="*/ 21 w 21"/>
                <a:gd name="T7" fmla="*/ 18 h 20"/>
                <a:gd name="T8" fmla="*/ 19 w 21"/>
                <a:gd name="T9" fmla="*/ 20 h 20"/>
                <a:gd name="T10" fmla="*/ 3 w 21"/>
                <a:gd name="T11" fmla="*/ 20 h 20"/>
                <a:gd name="T12" fmla="*/ 0 w 21"/>
                <a:gd name="T13" fmla="*/ 18 h 20"/>
                <a:gd name="T14" fmla="*/ 0 w 21"/>
                <a:gd name="T15" fmla="*/ 2 h 20"/>
                <a:gd name="T16" fmla="*/ 3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3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0" y="20"/>
                    <a:pt x="19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6" name="Freeform 76"/>
            <p:cNvSpPr>
              <a:spLocks noEditPoints="1"/>
            </p:cNvSpPr>
            <p:nvPr/>
          </p:nvSpPr>
          <p:spPr bwMode="auto">
            <a:xfrm>
              <a:off x="4340226" y="2212975"/>
              <a:ext cx="77788" cy="77788"/>
            </a:xfrm>
            <a:custGeom>
              <a:avLst/>
              <a:gdLst>
                <a:gd name="T0" fmla="*/ 4 w 24"/>
                <a:gd name="T1" fmla="*/ 0 h 24"/>
                <a:gd name="T2" fmla="*/ 20 w 24"/>
                <a:gd name="T3" fmla="*/ 0 h 24"/>
                <a:gd name="T4" fmla="*/ 24 w 24"/>
                <a:gd name="T5" fmla="*/ 4 h 24"/>
                <a:gd name="T6" fmla="*/ 24 w 24"/>
                <a:gd name="T7" fmla="*/ 20 h 24"/>
                <a:gd name="T8" fmla="*/ 20 w 24"/>
                <a:gd name="T9" fmla="*/ 24 h 24"/>
                <a:gd name="T10" fmla="*/ 4 w 24"/>
                <a:gd name="T11" fmla="*/ 24 h 24"/>
                <a:gd name="T12" fmla="*/ 0 w 24"/>
                <a:gd name="T13" fmla="*/ 20 h 24"/>
                <a:gd name="T14" fmla="*/ 0 w 24"/>
                <a:gd name="T15" fmla="*/ 4 h 24"/>
                <a:gd name="T16" fmla="*/ 4 w 24"/>
                <a:gd name="T17" fmla="*/ 0 h 24"/>
                <a:gd name="T18" fmla="*/ 4 w 24"/>
                <a:gd name="T19" fmla="*/ 2 h 24"/>
                <a:gd name="T20" fmla="*/ 20 w 24"/>
                <a:gd name="T21" fmla="*/ 2 h 24"/>
                <a:gd name="T22" fmla="*/ 23 w 24"/>
                <a:gd name="T23" fmla="*/ 4 h 24"/>
                <a:gd name="T24" fmla="*/ 23 w 24"/>
                <a:gd name="T25" fmla="*/ 20 h 24"/>
                <a:gd name="T26" fmla="*/ 20 w 24"/>
                <a:gd name="T27" fmla="*/ 22 h 24"/>
                <a:gd name="T28" fmla="*/ 4 w 24"/>
                <a:gd name="T29" fmla="*/ 22 h 24"/>
                <a:gd name="T30" fmla="*/ 2 w 24"/>
                <a:gd name="T31" fmla="*/ 20 h 24"/>
                <a:gd name="T32" fmla="*/ 2 w 24"/>
                <a:gd name="T33" fmla="*/ 4 h 24"/>
                <a:gd name="T34" fmla="*/ 4 w 24"/>
                <a:gd name="T35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24">
                  <a:moveTo>
                    <a:pt x="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4" y="2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3" y="24"/>
                    <a:pt x="2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4" y="2"/>
                  </a:moveTo>
                  <a:cubicBezTo>
                    <a:pt x="20" y="2"/>
                    <a:pt x="20" y="2"/>
                    <a:pt x="20" y="2"/>
                  </a:cubicBezTo>
                  <a:cubicBezTo>
                    <a:pt x="22" y="2"/>
                    <a:pt x="23" y="3"/>
                    <a:pt x="23" y="4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1"/>
                    <a:pt x="2" y="2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" name="Freeform 77"/>
            <p:cNvSpPr/>
            <p:nvPr/>
          </p:nvSpPr>
          <p:spPr bwMode="auto">
            <a:xfrm>
              <a:off x="4346576" y="2219325"/>
              <a:ext cx="68263" cy="65088"/>
            </a:xfrm>
            <a:custGeom>
              <a:avLst/>
              <a:gdLst>
                <a:gd name="T0" fmla="*/ 2 w 21"/>
                <a:gd name="T1" fmla="*/ 0 h 20"/>
                <a:gd name="T2" fmla="*/ 18 w 21"/>
                <a:gd name="T3" fmla="*/ 0 h 20"/>
                <a:gd name="T4" fmla="*/ 21 w 21"/>
                <a:gd name="T5" fmla="*/ 2 h 20"/>
                <a:gd name="T6" fmla="*/ 21 w 21"/>
                <a:gd name="T7" fmla="*/ 18 h 20"/>
                <a:gd name="T8" fmla="*/ 18 w 21"/>
                <a:gd name="T9" fmla="*/ 20 h 20"/>
                <a:gd name="T10" fmla="*/ 2 w 21"/>
                <a:gd name="T11" fmla="*/ 20 h 20"/>
                <a:gd name="T12" fmla="*/ 0 w 21"/>
                <a:gd name="T13" fmla="*/ 18 h 20"/>
                <a:gd name="T14" fmla="*/ 0 w 21"/>
                <a:gd name="T15" fmla="*/ 2 h 20"/>
                <a:gd name="T16" fmla="*/ 2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0" y="20"/>
                    <a:pt x="18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8" name="Freeform 78"/>
            <p:cNvSpPr>
              <a:spLocks noEditPoints="1"/>
            </p:cNvSpPr>
            <p:nvPr/>
          </p:nvSpPr>
          <p:spPr bwMode="auto">
            <a:xfrm>
              <a:off x="4459288" y="2212975"/>
              <a:ext cx="82550" cy="77788"/>
            </a:xfrm>
            <a:custGeom>
              <a:avLst/>
              <a:gdLst>
                <a:gd name="T0" fmla="*/ 4 w 25"/>
                <a:gd name="T1" fmla="*/ 0 h 24"/>
                <a:gd name="T2" fmla="*/ 21 w 25"/>
                <a:gd name="T3" fmla="*/ 0 h 24"/>
                <a:gd name="T4" fmla="*/ 25 w 25"/>
                <a:gd name="T5" fmla="*/ 4 h 24"/>
                <a:gd name="T6" fmla="*/ 25 w 25"/>
                <a:gd name="T7" fmla="*/ 20 h 24"/>
                <a:gd name="T8" fmla="*/ 21 w 25"/>
                <a:gd name="T9" fmla="*/ 24 h 24"/>
                <a:gd name="T10" fmla="*/ 4 w 25"/>
                <a:gd name="T11" fmla="*/ 24 h 24"/>
                <a:gd name="T12" fmla="*/ 0 w 25"/>
                <a:gd name="T13" fmla="*/ 20 h 24"/>
                <a:gd name="T14" fmla="*/ 0 w 25"/>
                <a:gd name="T15" fmla="*/ 4 h 24"/>
                <a:gd name="T16" fmla="*/ 4 w 25"/>
                <a:gd name="T17" fmla="*/ 0 h 24"/>
                <a:gd name="T18" fmla="*/ 4 w 25"/>
                <a:gd name="T19" fmla="*/ 2 h 24"/>
                <a:gd name="T20" fmla="*/ 21 w 25"/>
                <a:gd name="T21" fmla="*/ 2 h 24"/>
                <a:gd name="T22" fmla="*/ 23 w 25"/>
                <a:gd name="T23" fmla="*/ 4 h 24"/>
                <a:gd name="T24" fmla="*/ 23 w 25"/>
                <a:gd name="T25" fmla="*/ 20 h 24"/>
                <a:gd name="T26" fmla="*/ 21 w 25"/>
                <a:gd name="T27" fmla="*/ 22 h 24"/>
                <a:gd name="T28" fmla="*/ 4 w 25"/>
                <a:gd name="T29" fmla="*/ 22 h 24"/>
                <a:gd name="T30" fmla="*/ 2 w 25"/>
                <a:gd name="T31" fmla="*/ 20 h 24"/>
                <a:gd name="T32" fmla="*/ 2 w 25"/>
                <a:gd name="T33" fmla="*/ 4 h 24"/>
                <a:gd name="T34" fmla="*/ 4 w 25"/>
                <a:gd name="T35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2"/>
                    <a:pt x="23" y="24"/>
                    <a:pt x="2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4" y="2"/>
                  </a:move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3" y="3"/>
                    <a:pt x="23" y="4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1"/>
                    <a:pt x="22" y="22"/>
                    <a:pt x="21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1"/>
                    <a:pt x="2" y="2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9" name="Freeform 79"/>
            <p:cNvSpPr/>
            <p:nvPr/>
          </p:nvSpPr>
          <p:spPr bwMode="auto">
            <a:xfrm>
              <a:off x="4465638" y="2219325"/>
              <a:ext cx="68263" cy="65088"/>
            </a:xfrm>
            <a:custGeom>
              <a:avLst/>
              <a:gdLst>
                <a:gd name="T0" fmla="*/ 2 w 21"/>
                <a:gd name="T1" fmla="*/ 0 h 20"/>
                <a:gd name="T2" fmla="*/ 19 w 21"/>
                <a:gd name="T3" fmla="*/ 0 h 20"/>
                <a:gd name="T4" fmla="*/ 21 w 21"/>
                <a:gd name="T5" fmla="*/ 2 h 20"/>
                <a:gd name="T6" fmla="*/ 21 w 21"/>
                <a:gd name="T7" fmla="*/ 18 h 20"/>
                <a:gd name="T8" fmla="*/ 19 w 21"/>
                <a:gd name="T9" fmla="*/ 20 h 20"/>
                <a:gd name="T10" fmla="*/ 2 w 21"/>
                <a:gd name="T11" fmla="*/ 20 h 20"/>
                <a:gd name="T12" fmla="*/ 0 w 21"/>
                <a:gd name="T13" fmla="*/ 18 h 20"/>
                <a:gd name="T14" fmla="*/ 0 w 21"/>
                <a:gd name="T15" fmla="*/ 2 h 20"/>
                <a:gd name="T16" fmla="*/ 2 w 21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0">
                  <a:moveTo>
                    <a:pt x="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2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9"/>
                    <a:pt x="20" y="20"/>
                    <a:pt x="1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0" name="Freeform 80"/>
            <p:cNvSpPr>
              <a:spLocks noEditPoints="1"/>
            </p:cNvSpPr>
            <p:nvPr/>
          </p:nvSpPr>
          <p:spPr bwMode="auto">
            <a:xfrm>
              <a:off x="4095751" y="2324100"/>
              <a:ext cx="80963" cy="77788"/>
            </a:xfrm>
            <a:custGeom>
              <a:avLst/>
              <a:gdLst>
                <a:gd name="T0" fmla="*/ 4 w 25"/>
                <a:gd name="T1" fmla="*/ 0 h 24"/>
                <a:gd name="T2" fmla="*/ 21 w 25"/>
                <a:gd name="T3" fmla="*/ 0 h 24"/>
                <a:gd name="T4" fmla="*/ 25 w 25"/>
                <a:gd name="T5" fmla="*/ 4 h 24"/>
                <a:gd name="T6" fmla="*/ 25 w 25"/>
                <a:gd name="T7" fmla="*/ 20 h 24"/>
                <a:gd name="T8" fmla="*/ 21 w 25"/>
                <a:gd name="T9" fmla="*/ 24 h 24"/>
                <a:gd name="T10" fmla="*/ 4 w 25"/>
                <a:gd name="T11" fmla="*/ 24 h 24"/>
                <a:gd name="T12" fmla="*/ 0 w 25"/>
                <a:gd name="T13" fmla="*/ 20 h 24"/>
                <a:gd name="T14" fmla="*/ 0 w 25"/>
                <a:gd name="T15" fmla="*/ 4 h 24"/>
                <a:gd name="T16" fmla="*/ 4 w 25"/>
                <a:gd name="T17" fmla="*/ 0 h 24"/>
                <a:gd name="T18" fmla="*/ 4 w 25"/>
                <a:gd name="T19" fmla="*/ 1 h 24"/>
                <a:gd name="T20" fmla="*/ 21 w 25"/>
                <a:gd name="T21" fmla="*/ 1 h 24"/>
                <a:gd name="T22" fmla="*/ 23 w 25"/>
                <a:gd name="T23" fmla="*/ 4 h 24"/>
                <a:gd name="T24" fmla="*/ 23 w 25"/>
                <a:gd name="T25" fmla="*/ 20 h 24"/>
                <a:gd name="T26" fmla="*/ 21 w 25"/>
                <a:gd name="T27" fmla="*/ 22 h 24"/>
                <a:gd name="T28" fmla="*/ 4 w 25"/>
                <a:gd name="T29" fmla="*/ 22 h 24"/>
                <a:gd name="T30" fmla="*/ 2 w 25"/>
                <a:gd name="T31" fmla="*/ 20 h 24"/>
                <a:gd name="T32" fmla="*/ 2 w 25"/>
                <a:gd name="T33" fmla="*/ 4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2"/>
                    <a:pt x="23" y="24"/>
                    <a:pt x="2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3" y="2"/>
                    <a:pt x="23" y="4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1"/>
                    <a:pt x="22" y="22"/>
                    <a:pt x="21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1"/>
                    <a:pt x="2" y="2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1" name="Freeform 81"/>
            <p:cNvSpPr/>
            <p:nvPr/>
          </p:nvSpPr>
          <p:spPr bwMode="auto">
            <a:xfrm>
              <a:off x="4102101" y="2327275"/>
              <a:ext cx="68263" cy="68263"/>
            </a:xfrm>
            <a:custGeom>
              <a:avLst/>
              <a:gdLst>
                <a:gd name="T0" fmla="*/ 2 w 21"/>
                <a:gd name="T1" fmla="*/ 0 h 21"/>
                <a:gd name="T2" fmla="*/ 19 w 21"/>
                <a:gd name="T3" fmla="*/ 0 h 21"/>
                <a:gd name="T4" fmla="*/ 21 w 21"/>
                <a:gd name="T5" fmla="*/ 3 h 21"/>
                <a:gd name="T6" fmla="*/ 21 w 21"/>
                <a:gd name="T7" fmla="*/ 19 h 21"/>
                <a:gd name="T8" fmla="*/ 19 w 21"/>
                <a:gd name="T9" fmla="*/ 21 h 21"/>
                <a:gd name="T10" fmla="*/ 2 w 21"/>
                <a:gd name="T11" fmla="*/ 21 h 21"/>
                <a:gd name="T12" fmla="*/ 0 w 21"/>
                <a:gd name="T13" fmla="*/ 19 h 21"/>
                <a:gd name="T14" fmla="*/ 0 w 21"/>
                <a:gd name="T15" fmla="*/ 3 h 21"/>
                <a:gd name="T16" fmla="*/ 2 w 21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">
                  <a:moveTo>
                    <a:pt x="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0" y="21"/>
                    <a:pt x="19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2" name="Freeform 82"/>
            <p:cNvSpPr>
              <a:spLocks noEditPoints="1"/>
            </p:cNvSpPr>
            <p:nvPr/>
          </p:nvSpPr>
          <p:spPr bwMode="auto">
            <a:xfrm>
              <a:off x="4219576" y="2324100"/>
              <a:ext cx="77788" cy="77788"/>
            </a:xfrm>
            <a:custGeom>
              <a:avLst/>
              <a:gdLst>
                <a:gd name="T0" fmla="*/ 4 w 24"/>
                <a:gd name="T1" fmla="*/ 0 h 24"/>
                <a:gd name="T2" fmla="*/ 20 w 24"/>
                <a:gd name="T3" fmla="*/ 0 h 24"/>
                <a:gd name="T4" fmla="*/ 24 w 24"/>
                <a:gd name="T5" fmla="*/ 4 h 24"/>
                <a:gd name="T6" fmla="*/ 24 w 24"/>
                <a:gd name="T7" fmla="*/ 20 h 24"/>
                <a:gd name="T8" fmla="*/ 20 w 24"/>
                <a:gd name="T9" fmla="*/ 24 h 24"/>
                <a:gd name="T10" fmla="*/ 4 w 24"/>
                <a:gd name="T11" fmla="*/ 24 h 24"/>
                <a:gd name="T12" fmla="*/ 0 w 24"/>
                <a:gd name="T13" fmla="*/ 20 h 24"/>
                <a:gd name="T14" fmla="*/ 0 w 24"/>
                <a:gd name="T15" fmla="*/ 4 h 24"/>
                <a:gd name="T16" fmla="*/ 4 w 24"/>
                <a:gd name="T17" fmla="*/ 0 h 24"/>
                <a:gd name="T18" fmla="*/ 4 w 24"/>
                <a:gd name="T19" fmla="*/ 1 h 24"/>
                <a:gd name="T20" fmla="*/ 20 w 24"/>
                <a:gd name="T21" fmla="*/ 1 h 24"/>
                <a:gd name="T22" fmla="*/ 22 w 24"/>
                <a:gd name="T23" fmla="*/ 4 h 24"/>
                <a:gd name="T24" fmla="*/ 22 w 24"/>
                <a:gd name="T25" fmla="*/ 20 h 24"/>
                <a:gd name="T26" fmla="*/ 20 w 24"/>
                <a:gd name="T27" fmla="*/ 22 h 24"/>
                <a:gd name="T28" fmla="*/ 4 w 24"/>
                <a:gd name="T29" fmla="*/ 22 h 24"/>
                <a:gd name="T30" fmla="*/ 1 w 24"/>
                <a:gd name="T31" fmla="*/ 20 h 24"/>
                <a:gd name="T32" fmla="*/ 1 w 24"/>
                <a:gd name="T33" fmla="*/ 4 h 24"/>
                <a:gd name="T34" fmla="*/ 4 w 24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24">
                  <a:moveTo>
                    <a:pt x="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2" y="0"/>
                    <a:pt x="24" y="1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2" y="24"/>
                    <a:pt x="2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lose/>
                  <a:moveTo>
                    <a:pt x="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2" y="2"/>
                    <a:pt x="22" y="4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21"/>
                    <a:pt x="21" y="22"/>
                    <a:pt x="2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2" y="22"/>
                    <a:pt x="1" y="21"/>
                    <a:pt x="1" y="2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2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3" name="Freeform 83"/>
            <p:cNvSpPr/>
            <p:nvPr/>
          </p:nvSpPr>
          <p:spPr bwMode="auto">
            <a:xfrm>
              <a:off x="4222751" y="2327275"/>
              <a:ext cx="68263" cy="68263"/>
            </a:xfrm>
            <a:custGeom>
              <a:avLst/>
              <a:gdLst>
                <a:gd name="T0" fmla="*/ 3 w 21"/>
                <a:gd name="T1" fmla="*/ 0 h 21"/>
                <a:gd name="T2" fmla="*/ 19 w 21"/>
                <a:gd name="T3" fmla="*/ 0 h 21"/>
                <a:gd name="T4" fmla="*/ 21 w 21"/>
                <a:gd name="T5" fmla="*/ 3 h 21"/>
                <a:gd name="T6" fmla="*/ 21 w 21"/>
                <a:gd name="T7" fmla="*/ 19 h 21"/>
                <a:gd name="T8" fmla="*/ 19 w 21"/>
                <a:gd name="T9" fmla="*/ 21 h 21"/>
                <a:gd name="T10" fmla="*/ 3 w 21"/>
                <a:gd name="T11" fmla="*/ 21 h 21"/>
                <a:gd name="T12" fmla="*/ 0 w 21"/>
                <a:gd name="T13" fmla="*/ 19 h 21"/>
                <a:gd name="T14" fmla="*/ 0 w 21"/>
                <a:gd name="T15" fmla="*/ 3 h 21"/>
                <a:gd name="T16" fmla="*/ 3 w 21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">
                  <a:moveTo>
                    <a:pt x="3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0" y="21"/>
                    <a:pt x="19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4" name="Freeform 84"/>
            <p:cNvSpPr>
              <a:spLocks noEditPoints="1"/>
            </p:cNvSpPr>
            <p:nvPr/>
          </p:nvSpPr>
          <p:spPr bwMode="auto">
            <a:xfrm>
              <a:off x="4340226" y="2324100"/>
              <a:ext cx="77788" cy="77788"/>
            </a:xfrm>
            <a:custGeom>
              <a:avLst/>
              <a:gdLst>
                <a:gd name="T0" fmla="*/ 4 w 24"/>
                <a:gd name="T1" fmla="*/ 0 h 24"/>
                <a:gd name="T2" fmla="*/ 20 w 24"/>
                <a:gd name="T3" fmla="*/ 0 h 24"/>
                <a:gd name="T4" fmla="*/ 24 w 24"/>
                <a:gd name="T5" fmla="*/ 4 h 24"/>
                <a:gd name="T6" fmla="*/ 24 w 24"/>
                <a:gd name="T7" fmla="*/ 20 h 24"/>
                <a:gd name="T8" fmla="*/ 20 w 24"/>
                <a:gd name="T9" fmla="*/ 24 h 24"/>
                <a:gd name="T10" fmla="*/ 4 w 24"/>
                <a:gd name="T11" fmla="*/ 24 h 24"/>
                <a:gd name="T12" fmla="*/ 0 w 24"/>
                <a:gd name="T13" fmla="*/ 20 h 24"/>
                <a:gd name="T14" fmla="*/ 0 w 24"/>
                <a:gd name="T15" fmla="*/ 4 h 24"/>
                <a:gd name="T16" fmla="*/ 4 w 24"/>
                <a:gd name="T17" fmla="*/ 0 h 24"/>
                <a:gd name="T18" fmla="*/ 4 w 24"/>
                <a:gd name="T19" fmla="*/ 1 h 24"/>
                <a:gd name="T20" fmla="*/ 20 w 24"/>
                <a:gd name="T21" fmla="*/ 1 h 24"/>
                <a:gd name="T22" fmla="*/ 23 w 24"/>
                <a:gd name="T23" fmla="*/ 4 h 24"/>
                <a:gd name="T24" fmla="*/ 23 w 24"/>
                <a:gd name="T25" fmla="*/ 20 h 24"/>
                <a:gd name="T26" fmla="*/ 20 w 24"/>
                <a:gd name="T27" fmla="*/ 22 h 24"/>
                <a:gd name="T28" fmla="*/ 4 w 24"/>
                <a:gd name="T29" fmla="*/ 22 h 24"/>
                <a:gd name="T30" fmla="*/ 2 w 24"/>
                <a:gd name="T31" fmla="*/ 20 h 24"/>
                <a:gd name="T32" fmla="*/ 2 w 24"/>
                <a:gd name="T33" fmla="*/ 4 h 24"/>
                <a:gd name="T34" fmla="*/ 4 w 24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" h="24">
                  <a:moveTo>
                    <a:pt x="4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0"/>
                    <a:pt x="24" y="1"/>
                    <a:pt x="24" y="4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4" y="22"/>
                    <a:pt x="23" y="24"/>
                    <a:pt x="20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lose/>
                  <a:moveTo>
                    <a:pt x="4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2" y="1"/>
                    <a:pt x="23" y="2"/>
                    <a:pt x="23" y="4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1"/>
                    <a:pt x="2" y="2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5" name="Freeform 85"/>
            <p:cNvSpPr/>
            <p:nvPr/>
          </p:nvSpPr>
          <p:spPr bwMode="auto">
            <a:xfrm>
              <a:off x="4346576" y="2327275"/>
              <a:ext cx="68263" cy="68263"/>
            </a:xfrm>
            <a:custGeom>
              <a:avLst/>
              <a:gdLst>
                <a:gd name="T0" fmla="*/ 2 w 21"/>
                <a:gd name="T1" fmla="*/ 0 h 21"/>
                <a:gd name="T2" fmla="*/ 18 w 21"/>
                <a:gd name="T3" fmla="*/ 0 h 21"/>
                <a:gd name="T4" fmla="*/ 21 w 21"/>
                <a:gd name="T5" fmla="*/ 3 h 21"/>
                <a:gd name="T6" fmla="*/ 21 w 21"/>
                <a:gd name="T7" fmla="*/ 19 h 21"/>
                <a:gd name="T8" fmla="*/ 18 w 21"/>
                <a:gd name="T9" fmla="*/ 21 h 21"/>
                <a:gd name="T10" fmla="*/ 2 w 21"/>
                <a:gd name="T11" fmla="*/ 21 h 21"/>
                <a:gd name="T12" fmla="*/ 0 w 21"/>
                <a:gd name="T13" fmla="*/ 19 h 21"/>
                <a:gd name="T14" fmla="*/ 0 w 21"/>
                <a:gd name="T15" fmla="*/ 3 h 21"/>
                <a:gd name="T16" fmla="*/ 2 w 21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">
                  <a:moveTo>
                    <a:pt x="2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0" y="21"/>
                    <a:pt x="18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6" name="Freeform 86"/>
            <p:cNvSpPr>
              <a:spLocks noEditPoints="1"/>
            </p:cNvSpPr>
            <p:nvPr/>
          </p:nvSpPr>
          <p:spPr bwMode="auto">
            <a:xfrm>
              <a:off x="4459288" y="2324100"/>
              <a:ext cx="82550" cy="77788"/>
            </a:xfrm>
            <a:custGeom>
              <a:avLst/>
              <a:gdLst>
                <a:gd name="T0" fmla="*/ 4 w 25"/>
                <a:gd name="T1" fmla="*/ 0 h 24"/>
                <a:gd name="T2" fmla="*/ 21 w 25"/>
                <a:gd name="T3" fmla="*/ 0 h 24"/>
                <a:gd name="T4" fmla="*/ 25 w 25"/>
                <a:gd name="T5" fmla="*/ 4 h 24"/>
                <a:gd name="T6" fmla="*/ 25 w 25"/>
                <a:gd name="T7" fmla="*/ 20 h 24"/>
                <a:gd name="T8" fmla="*/ 21 w 25"/>
                <a:gd name="T9" fmla="*/ 24 h 24"/>
                <a:gd name="T10" fmla="*/ 4 w 25"/>
                <a:gd name="T11" fmla="*/ 24 h 24"/>
                <a:gd name="T12" fmla="*/ 0 w 25"/>
                <a:gd name="T13" fmla="*/ 20 h 24"/>
                <a:gd name="T14" fmla="*/ 0 w 25"/>
                <a:gd name="T15" fmla="*/ 4 h 24"/>
                <a:gd name="T16" fmla="*/ 4 w 25"/>
                <a:gd name="T17" fmla="*/ 0 h 24"/>
                <a:gd name="T18" fmla="*/ 4 w 25"/>
                <a:gd name="T19" fmla="*/ 1 h 24"/>
                <a:gd name="T20" fmla="*/ 21 w 25"/>
                <a:gd name="T21" fmla="*/ 1 h 24"/>
                <a:gd name="T22" fmla="*/ 23 w 25"/>
                <a:gd name="T23" fmla="*/ 4 h 24"/>
                <a:gd name="T24" fmla="*/ 23 w 25"/>
                <a:gd name="T25" fmla="*/ 20 h 24"/>
                <a:gd name="T26" fmla="*/ 21 w 25"/>
                <a:gd name="T27" fmla="*/ 22 h 24"/>
                <a:gd name="T28" fmla="*/ 4 w 25"/>
                <a:gd name="T29" fmla="*/ 22 h 24"/>
                <a:gd name="T30" fmla="*/ 2 w 25"/>
                <a:gd name="T31" fmla="*/ 20 h 24"/>
                <a:gd name="T32" fmla="*/ 2 w 25"/>
                <a:gd name="T33" fmla="*/ 4 h 24"/>
                <a:gd name="T34" fmla="*/ 4 w 25"/>
                <a:gd name="T3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" h="24">
                  <a:moveTo>
                    <a:pt x="4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5" y="22"/>
                    <a:pt x="23" y="24"/>
                    <a:pt x="21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lose/>
                  <a:moveTo>
                    <a:pt x="4" y="1"/>
                  </a:move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3" y="2"/>
                    <a:pt x="23" y="4"/>
                  </a:cubicBezTo>
                  <a:cubicBezTo>
                    <a:pt x="23" y="20"/>
                    <a:pt x="23" y="20"/>
                    <a:pt x="23" y="20"/>
                  </a:cubicBezTo>
                  <a:cubicBezTo>
                    <a:pt x="23" y="21"/>
                    <a:pt x="22" y="22"/>
                    <a:pt x="21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2"/>
                    <a:pt x="2" y="21"/>
                    <a:pt x="2" y="2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2"/>
                    <a:pt x="3" y="1"/>
                    <a:pt x="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7" name="Freeform 87"/>
            <p:cNvSpPr/>
            <p:nvPr/>
          </p:nvSpPr>
          <p:spPr bwMode="auto">
            <a:xfrm>
              <a:off x="4465638" y="2327275"/>
              <a:ext cx="68263" cy="68263"/>
            </a:xfrm>
            <a:custGeom>
              <a:avLst/>
              <a:gdLst>
                <a:gd name="T0" fmla="*/ 2 w 21"/>
                <a:gd name="T1" fmla="*/ 0 h 21"/>
                <a:gd name="T2" fmla="*/ 19 w 21"/>
                <a:gd name="T3" fmla="*/ 0 h 21"/>
                <a:gd name="T4" fmla="*/ 21 w 21"/>
                <a:gd name="T5" fmla="*/ 3 h 21"/>
                <a:gd name="T6" fmla="*/ 21 w 21"/>
                <a:gd name="T7" fmla="*/ 19 h 21"/>
                <a:gd name="T8" fmla="*/ 19 w 21"/>
                <a:gd name="T9" fmla="*/ 21 h 21"/>
                <a:gd name="T10" fmla="*/ 2 w 21"/>
                <a:gd name="T11" fmla="*/ 21 h 21"/>
                <a:gd name="T12" fmla="*/ 0 w 21"/>
                <a:gd name="T13" fmla="*/ 19 h 21"/>
                <a:gd name="T14" fmla="*/ 0 w 21"/>
                <a:gd name="T15" fmla="*/ 3 h 21"/>
                <a:gd name="T16" fmla="*/ 2 w 21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1">
                  <a:moveTo>
                    <a:pt x="2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1" y="1"/>
                    <a:pt x="21" y="3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20"/>
                    <a:pt x="20" y="21"/>
                    <a:pt x="19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7" name="组合 296"/>
          <p:cNvGrpSpPr/>
          <p:nvPr/>
        </p:nvGrpSpPr>
        <p:grpSpPr>
          <a:xfrm>
            <a:off x="5073651" y="209550"/>
            <a:ext cx="1149350" cy="1149350"/>
            <a:chOff x="5073651" y="209550"/>
            <a:chExt cx="1149350" cy="1149350"/>
          </a:xfrm>
        </p:grpSpPr>
        <p:sp>
          <p:nvSpPr>
            <p:cNvPr id="113" name="Oval 23"/>
            <p:cNvSpPr>
              <a:spLocks noChangeArrowheads="1"/>
            </p:cNvSpPr>
            <p:nvPr/>
          </p:nvSpPr>
          <p:spPr bwMode="auto">
            <a:xfrm>
              <a:off x="5073651" y="209550"/>
              <a:ext cx="1149350" cy="1149350"/>
            </a:xfrm>
            <a:prstGeom prst="ellipse">
              <a:avLst/>
            </a:prstGeom>
            <a:solidFill>
              <a:srgbClr val="506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8" name="Freeform 88"/>
            <p:cNvSpPr/>
            <p:nvPr/>
          </p:nvSpPr>
          <p:spPr bwMode="auto">
            <a:xfrm>
              <a:off x="5235576" y="531813"/>
              <a:ext cx="987425" cy="823913"/>
            </a:xfrm>
            <a:custGeom>
              <a:avLst/>
              <a:gdLst>
                <a:gd name="T0" fmla="*/ 223 w 304"/>
                <a:gd name="T1" fmla="*/ 0 h 254"/>
                <a:gd name="T2" fmla="*/ 304 w 304"/>
                <a:gd name="T3" fmla="*/ 82 h 254"/>
                <a:gd name="T4" fmla="*/ 145 w 304"/>
                <a:gd name="T5" fmla="*/ 254 h 254"/>
                <a:gd name="T6" fmla="*/ 46 w 304"/>
                <a:gd name="T7" fmla="*/ 154 h 254"/>
                <a:gd name="T8" fmla="*/ 74 w 304"/>
                <a:gd name="T9" fmla="*/ 146 h 254"/>
                <a:gd name="T10" fmla="*/ 0 w 304"/>
                <a:gd name="T11" fmla="*/ 72 h 254"/>
                <a:gd name="T12" fmla="*/ 223 w 304"/>
                <a:gd name="T13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54">
                  <a:moveTo>
                    <a:pt x="223" y="0"/>
                  </a:moveTo>
                  <a:cubicBezTo>
                    <a:pt x="304" y="82"/>
                    <a:pt x="304" y="82"/>
                    <a:pt x="304" y="82"/>
                  </a:cubicBezTo>
                  <a:cubicBezTo>
                    <a:pt x="303" y="172"/>
                    <a:pt x="233" y="246"/>
                    <a:pt x="145" y="254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23" y="0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182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9" name="Freeform 89"/>
            <p:cNvSpPr/>
            <p:nvPr/>
          </p:nvSpPr>
          <p:spPr bwMode="auto">
            <a:xfrm>
              <a:off x="5235576" y="531813"/>
              <a:ext cx="828675" cy="233363"/>
            </a:xfrm>
            <a:custGeom>
              <a:avLst/>
              <a:gdLst>
                <a:gd name="T0" fmla="*/ 223 w 255"/>
                <a:gd name="T1" fmla="*/ 0 h 72"/>
                <a:gd name="T2" fmla="*/ 31 w 255"/>
                <a:gd name="T3" fmla="*/ 0 h 72"/>
                <a:gd name="T4" fmla="*/ 0 w 255"/>
                <a:gd name="T5" fmla="*/ 72 h 72"/>
                <a:gd name="T6" fmla="*/ 255 w 255"/>
                <a:gd name="T7" fmla="*/ 72 h 72"/>
                <a:gd name="T8" fmla="*/ 223 w 255"/>
                <a:gd name="T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72">
                  <a:moveTo>
                    <a:pt x="223" y="0"/>
                  </a:moveTo>
                  <a:cubicBezTo>
                    <a:pt x="159" y="0"/>
                    <a:pt x="95" y="0"/>
                    <a:pt x="31" y="0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85" y="72"/>
                    <a:pt x="170" y="72"/>
                    <a:pt x="255" y="72"/>
                  </a:cubicBezTo>
                  <a:cubicBezTo>
                    <a:pt x="223" y="0"/>
                    <a:pt x="223" y="0"/>
                    <a:pt x="2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0" name="Freeform 90"/>
            <p:cNvSpPr/>
            <p:nvPr/>
          </p:nvSpPr>
          <p:spPr bwMode="auto">
            <a:xfrm>
              <a:off x="5262563" y="547688"/>
              <a:ext cx="774700" cy="201613"/>
            </a:xfrm>
            <a:custGeom>
              <a:avLst/>
              <a:gdLst>
                <a:gd name="T0" fmla="*/ 433 w 488"/>
                <a:gd name="T1" fmla="*/ 0 h 127"/>
                <a:gd name="T2" fmla="*/ 488 w 488"/>
                <a:gd name="T3" fmla="*/ 127 h 127"/>
                <a:gd name="T4" fmla="*/ 268 w 488"/>
                <a:gd name="T5" fmla="*/ 127 h 127"/>
                <a:gd name="T6" fmla="*/ 247 w 488"/>
                <a:gd name="T7" fmla="*/ 127 h 127"/>
                <a:gd name="T8" fmla="*/ 0 w 488"/>
                <a:gd name="T9" fmla="*/ 127 h 127"/>
                <a:gd name="T10" fmla="*/ 55 w 488"/>
                <a:gd name="T11" fmla="*/ 0 h 127"/>
                <a:gd name="T12" fmla="*/ 247 w 488"/>
                <a:gd name="T13" fmla="*/ 0 h 127"/>
                <a:gd name="T14" fmla="*/ 268 w 488"/>
                <a:gd name="T15" fmla="*/ 0 h 127"/>
                <a:gd name="T16" fmla="*/ 433 w 488"/>
                <a:gd name="T17" fmla="*/ 0 h 127"/>
                <a:gd name="T18" fmla="*/ 433 w 488"/>
                <a:gd name="T1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127">
                  <a:moveTo>
                    <a:pt x="433" y="0"/>
                  </a:moveTo>
                  <a:lnTo>
                    <a:pt x="488" y="127"/>
                  </a:lnTo>
                  <a:lnTo>
                    <a:pt x="268" y="127"/>
                  </a:lnTo>
                  <a:lnTo>
                    <a:pt x="247" y="127"/>
                  </a:lnTo>
                  <a:lnTo>
                    <a:pt x="0" y="127"/>
                  </a:lnTo>
                  <a:lnTo>
                    <a:pt x="55" y="0"/>
                  </a:lnTo>
                  <a:lnTo>
                    <a:pt x="247" y="0"/>
                  </a:lnTo>
                  <a:lnTo>
                    <a:pt x="268" y="0"/>
                  </a:lnTo>
                  <a:lnTo>
                    <a:pt x="433" y="0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1" name="Freeform 91"/>
            <p:cNvSpPr/>
            <p:nvPr/>
          </p:nvSpPr>
          <p:spPr bwMode="auto">
            <a:xfrm>
              <a:off x="5405438" y="588963"/>
              <a:ext cx="485775" cy="123825"/>
            </a:xfrm>
            <a:custGeom>
              <a:avLst/>
              <a:gdLst>
                <a:gd name="T0" fmla="*/ 292 w 306"/>
                <a:gd name="T1" fmla="*/ 17 h 78"/>
                <a:gd name="T2" fmla="*/ 257 w 306"/>
                <a:gd name="T3" fmla="*/ 17 h 78"/>
                <a:gd name="T4" fmla="*/ 251 w 306"/>
                <a:gd name="T5" fmla="*/ 0 h 78"/>
                <a:gd name="T6" fmla="*/ 55 w 306"/>
                <a:gd name="T7" fmla="*/ 0 h 78"/>
                <a:gd name="T8" fmla="*/ 51 w 306"/>
                <a:gd name="T9" fmla="*/ 17 h 78"/>
                <a:gd name="T10" fmla="*/ 14 w 306"/>
                <a:gd name="T11" fmla="*/ 17 h 78"/>
                <a:gd name="T12" fmla="*/ 0 w 306"/>
                <a:gd name="T13" fmla="*/ 54 h 78"/>
                <a:gd name="T14" fmla="*/ 40 w 306"/>
                <a:gd name="T15" fmla="*/ 54 h 78"/>
                <a:gd name="T16" fmla="*/ 30 w 306"/>
                <a:gd name="T17" fmla="*/ 78 h 78"/>
                <a:gd name="T18" fmla="*/ 276 w 306"/>
                <a:gd name="T19" fmla="*/ 78 h 78"/>
                <a:gd name="T20" fmla="*/ 268 w 306"/>
                <a:gd name="T21" fmla="*/ 54 h 78"/>
                <a:gd name="T22" fmla="*/ 306 w 306"/>
                <a:gd name="T23" fmla="*/ 54 h 78"/>
                <a:gd name="T24" fmla="*/ 292 w 306"/>
                <a:gd name="T25" fmla="*/ 17 h 78"/>
                <a:gd name="T26" fmla="*/ 292 w 306"/>
                <a:gd name="T27" fmla="*/ 17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78">
                  <a:moveTo>
                    <a:pt x="292" y="17"/>
                  </a:moveTo>
                  <a:lnTo>
                    <a:pt x="257" y="17"/>
                  </a:lnTo>
                  <a:lnTo>
                    <a:pt x="251" y="0"/>
                  </a:lnTo>
                  <a:lnTo>
                    <a:pt x="55" y="0"/>
                  </a:lnTo>
                  <a:lnTo>
                    <a:pt x="51" y="17"/>
                  </a:lnTo>
                  <a:lnTo>
                    <a:pt x="14" y="17"/>
                  </a:lnTo>
                  <a:lnTo>
                    <a:pt x="0" y="54"/>
                  </a:lnTo>
                  <a:lnTo>
                    <a:pt x="40" y="54"/>
                  </a:lnTo>
                  <a:lnTo>
                    <a:pt x="30" y="78"/>
                  </a:lnTo>
                  <a:lnTo>
                    <a:pt x="276" y="78"/>
                  </a:lnTo>
                  <a:lnTo>
                    <a:pt x="268" y="54"/>
                  </a:lnTo>
                  <a:lnTo>
                    <a:pt x="306" y="54"/>
                  </a:lnTo>
                  <a:lnTo>
                    <a:pt x="292" y="17"/>
                  </a:lnTo>
                  <a:lnTo>
                    <a:pt x="292" y="17"/>
                  </a:lnTo>
                  <a:close/>
                </a:path>
              </a:pathLst>
            </a:custGeom>
            <a:solidFill>
              <a:srgbClr val="3A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2" name="Freeform 92"/>
            <p:cNvSpPr/>
            <p:nvPr/>
          </p:nvSpPr>
          <p:spPr bwMode="auto">
            <a:xfrm>
              <a:off x="5378451" y="638175"/>
              <a:ext cx="595313" cy="400050"/>
            </a:xfrm>
            <a:custGeom>
              <a:avLst/>
              <a:gdLst>
                <a:gd name="T0" fmla="*/ 142 w 183"/>
                <a:gd name="T1" fmla="*/ 2 h 123"/>
                <a:gd name="T2" fmla="*/ 138 w 183"/>
                <a:gd name="T3" fmla="*/ 0 h 123"/>
                <a:gd name="T4" fmla="*/ 30 w 183"/>
                <a:gd name="T5" fmla="*/ 0 h 123"/>
                <a:gd name="T6" fmla="*/ 25 w 183"/>
                <a:gd name="T7" fmla="*/ 2 h 123"/>
                <a:gd name="T8" fmla="*/ 1 w 183"/>
                <a:gd name="T9" fmla="*/ 119 h 123"/>
                <a:gd name="T10" fmla="*/ 6 w 183"/>
                <a:gd name="T11" fmla="*/ 123 h 123"/>
                <a:gd name="T12" fmla="*/ 177 w 183"/>
                <a:gd name="T13" fmla="*/ 123 h 123"/>
                <a:gd name="T14" fmla="*/ 182 w 183"/>
                <a:gd name="T15" fmla="*/ 119 h 123"/>
                <a:gd name="T16" fmla="*/ 142 w 183"/>
                <a:gd name="T17" fmla="*/ 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123">
                  <a:moveTo>
                    <a:pt x="142" y="2"/>
                  </a:moveTo>
                  <a:cubicBezTo>
                    <a:pt x="142" y="0"/>
                    <a:pt x="140" y="0"/>
                    <a:pt x="1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8" y="0"/>
                    <a:pt x="26" y="0"/>
                    <a:pt x="25" y="2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0" y="121"/>
                    <a:pt x="2" y="123"/>
                    <a:pt x="6" y="123"/>
                  </a:cubicBezTo>
                  <a:cubicBezTo>
                    <a:pt x="177" y="123"/>
                    <a:pt x="177" y="123"/>
                    <a:pt x="177" y="123"/>
                  </a:cubicBezTo>
                  <a:cubicBezTo>
                    <a:pt x="182" y="123"/>
                    <a:pt x="183" y="121"/>
                    <a:pt x="182" y="119"/>
                  </a:cubicBezTo>
                  <a:cubicBezTo>
                    <a:pt x="142" y="2"/>
                    <a:pt x="142" y="2"/>
                    <a:pt x="142" y="2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3" name="Freeform 93"/>
            <p:cNvSpPr>
              <a:spLocks noEditPoints="1"/>
            </p:cNvSpPr>
            <p:nvPr/>
          </p:nvSpPr>
          <p:spPr bwMode="auto">
            <a:xfrm>
              <a:off x="5661026" y="660400"/>
              <a:ext cx="87313" cy="46038"/>
            </a:xfrm>
            <a:custGeom>
              <a:avLst/>
              <a:gdLst>
                <a:gd name="T0" fmla="*/ 26 w 27"/>
                <a:gd name="T1" fmla="*/ 7 h 14"/>
                <a:gd name="T2" fmla="*/ 24 w 27"/>
                <a:gd name="T3" fmla="*/ 6 h 14"/>
                <a:gd name="T4" fmla="*/ 24 w 27"/>
                <a:gd name="T5" fmla="*/ 5 h 14"/>
                <a:gd name="T6" fmla="*/ 23 w 27"/>
                <a:gd name="T7" fmla="*/ 4 h 14"/>
                <a:gd name="T8" fmla="*/ 25 w 27"/>
                <a:gd name="T9" fmla="*/ 2 h 14"/>
                <a:gd name="T10" fmla="*/ 27 w 27"/>
                <a:gd name="T11" fmla="*/ 12 h 14"/>
                <a:gd name="T12" fmla="*/ 24 w 27"/>
                <a:gd name="T13" fmla="*/ 12 h 14"/>
                <a:gd name="T14" fmla="*/ 25 w 27"/>
                <a:gd name="T15" fmla="*/ 11 h 14"/>
                <a:gd name="T16" fmla="*/ 25 w 27"/>
                <a:gd name="T17" fmla="*/ 9 h 14"/>
                <a:gd name="T18" fmla="*/ 26 w 27"/>
                <a:gd name="T19" fmla="*/ 7 h 14"/>
                <a:gd name="T20" fmla="*/ 23 w 27"/>
                <a:gd name="T21" fmla="*/ 14 h 14"/>
                <a:gd name="T22" fmla="*/ 17 w 27"/>
                <a:gd name="T23" fmla="*/ 10 h 14"/>
                <a:gd name="T24" fmla="*/ 22 w 27"/>
                <a:gd name="T25" fmla="*/ 9 h 14"/>
                <a:gd name="T26" fmla="*/ 24 w 27"/>
                <a:gd name="T27" fmla="*/ 7 h 14"/>
                <a:gd name="T28" fmla="*/ 25 w 27"/>
                <a:gd name="T29" fmla="*/ 10 h 14"/>
                <a:gd name="T30" fmla="*/ 23 w 27"/>
                <a:gd name="T31" fmla="*/ 12 h 14"/>
                <a:gd name="T32" fmla="*/ 17 w 27"/>
                <a:gd name="T33" fmla="*/ 14 h 14"/>
                <a:gd name="T34" fmla="*/ 10 w 27"/>
                <a:gd name="T35" fmla="*/ 10 h 14"/>
                <a:gd name="T36" fmla="*/ 13 w 27"/>
                <a:gd name="T37" fmla="*/ 9 h 14"/>
                <a:gd name="T38" fmla="*/ 14 w 27"/>
                <a:gd name="T39" fmla="*/ 9 h 14"/>
                <a:gd name="T40" fmla="*/ 17 w 27"/>
                <a:gd name="T41" fmla="*/ 10 h 14"/>
                <a:gd name="T42" fmla="*/ 11 w 27"/>
                <a:gd name="T43" fmla="*/ 14 h 14"/>
                <a:gd name="T44" fmla="*/ 4 w 27"/>
                <a:gd name="T45" fmla="*/ 14 h 14"/>
                <a:gd name="T46" fmla="*/ 4 w 27"/>
                <a:gd name="T47" fmla="*/ 12 h 14"/>
                <a:gd name="T48" fmla="*/ 3 w 27"/>
                <a:gd name="T49" fmla="*/ 9 h 14"/>
                <a:gd name="T50" fmla="*/ 3 w 27"/>
                <a:gd name="T51" fmla="*/ 7 h 14"/>
                <a:gd name="T52" fmla="*/ 9 w 27"/>
                <a:gd name="T53" fmla="*/ 10 h 14"/>
                <a:gd name="T54" fmla="*/ 11 w 27"/>
                <a:gd name="T55" fmla="*/ 14 h 14"/>
                <a:gd name="T56" fmla="*/ 1 w 27"/>
                <a:gd name="T57" fmla="*/ 12 h 14"/>
                <a:gd name="T58" fmla="*/ 2 w 27"/>
                <a:gd name="T59" fmla="*/ 7 h 14"/>
                <a:gd name="T60" fmla="*/ 2 w 27"/>
                <a:gd name="T61" fmla="*/ 11 h 14"/>
                <a:gd name="T62" fmla="*/ 2 w 27"/>
                <a:gd name="T63" fmla="*/ 11 h 14"/>
                <a:gd name="T64" fmla="*/ 4 w 27"/>
                <a:gd name="T65" fmla="*/ 14 h 14"/>
                <a:gd name="T66" fmla="*/ 0 w 27"/>
                <a:gd name="T67" fmla="*/ 2 h 14"/>
                <a:gd name="T68" fmla="*/ 3 w 27"/>
                <a:gd name="T69" fmla="*/ 4 h 14"/>
                <a:gd name="T70" fmla="*/ 2 w 27"/>
                <a:gd name="T71" fmla="*/ 5 h 14"/>
                <a:gd name="T72" fmla="*/ 2 w 27"/>
                <a:gd name="T73" fmla="*/ 6 h 14"/>
                <a:gd name="T74" fmla="*/ 0 w 27"/>
                <a:gd name="T75" fmla="*/ 7 h 14"/>
                <a:gd name="T76" fmla="*/ 4 w 27"/>
                <a:gd name="T77" fmla="*/ 0 h 14"/>
                <a:gd name="T78" fmla="*/ 9 w 27"/>
                <a:gd name="T79" fmla="*/ 5 h 14"/>
                <a:gd name="T80" fmla="*/ 5 w 27"/>
                <a:gd name="T81" fmla="*/ 5 h 14"/>
                <a:gd name="T82" fmla="*/ 2 w 27"/>
                <a:gd name="T83" fmla="*/ 7 h 14"/>
                <a:gd name="T84" fmla="*/ 2 w 27"/>
                <a:gd name="T85" fmla="*/ 5 h 14"/>
                <a:gd name="T86" fmla="*/ 3 w 27"/>
                <a:gd name="T87" fmla="*/ 4 h 14"/>
                <a:gd name="T88" fmla="*/ 9 w 27"/>
                <a:gd name="T89" fmla="*/ 0 h 14"/>
                <a:gd name="T90" fmla="*/ 16 w 27"/>
                <a:gd name="T91" fmla="*/ 5 h 14"/>
                <a:gd name="T92" fmla="*/ 13 w 27"/>
                <a:gd name="T93" fmla="*/ 5 h 14"/>
                <a:gd name="T94" fmla="*/ 13 w 27"/>
                <a:gd name="T95" fmla="*/ 5 h 14"/>
                <a:gd name="T96" fmla="*/ 10 w 27"/>
                <a:gd name="T97" fmla="*/ 5 h 14"/>
                <a:gd name="T98" fmla="*/ 16 w 27"/>
                <a:gd name="T99" fmla="*/ 0 h 14"/>
                <a:gd name="T100" fmla="*/ 21 w 27"/>
                <a:gd name="T101" fmla="*/ 0 h 14"/>
                <a:gd name="T102" fmla="*/ 22 w 27"/>
                <a:gd name="T103" fmla="*/ 4 h 14"/>
                <a:gd name="T104" fmla="*/ 24 w 27"/>
                <a:gd name="T105" fmla="*/ 5 h 14"/>
                <a:gd name="T106" fmla="*/ 24 w 27"/>
                <a:gd name="T107" fmla="*/ 7 h 14"/>
                <a:gd name="T108" fmla="*/ 21 w 27"/>
                <a:gd name="T109" fmla="*/ 5 h 14"/>
                <a:gd name="T110" fmla="*/ 16 w 27"/>
                <a:gd name="T111" fmla="*/ 5 h 14"/>
                <a:gd name="T112" fmla="*/ 23 w 27"/>
                <a:gd name="T113" fmla="*/ 7 h 14"/>
                <a:gd name="T114" fmla="*/ 13 w 27"/>
                <a:gd name="T115" fmla="*/ 9 h 14"/>
                <a:gd name="T116" fmla="*/ 4 w 27"/>
                <a:gd name="T117" fmla="*/ 7 h 14"/>
                <a:gd name="T118" fmla="*/ 13 w 27"/>
                <a:gd name="T119" fmla="*/ 5 h 14"/>
                <a:gd name="T120" fmla="*/ 23 w 27"/>
                <a:gd name="T12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7" h="14">
                  <a:moveTo>
                    <a:pt x="25" y="2"/>
                  </a:moveTo>
                  <a:cubicBezTo>
                    <a:pt x="26" y="4"/>
                    <a:pt x="26" y="5"/>
                    <a:pt x="26" y="7"/>
                  </a:cubicBezTo>
                  <a:cubicBezTo>
                    <a:pt x="26" y="7"/>
                    <a:pt x="25" y="7"/>
                    <a:pt x="25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3" y="4"/>
                    <a:pt x="23" y="4"/>
                  </a:cubicBezTo>
                  <a:cubicBezTo>
                    <a:pt x="22" y="3"/>
                    <a:pt x="22" y="2"/>
                    <a:pt x="22" y="0"/>
                  </a:cubicBezTo>
                  <a:cubicBezTo>
                    <a:pt x="24" y="1"/>
                    <a:pt x="25" y="1"/>
                    <a:pt x="25" y="2"/>
                  </a:cubicBezTo>
                  <a:close/>
                  <a:moveTo>
                    <a:pt x="26" y="7"/>
                  </a:moveTo>
                  <a:cubicBezTo>
                    <a:pt x="27" y="9"/>
                    <a:pt x="27" y="11"/>
                    <a:pt x="27" y="12"/>
                  </a:cubicBezTo>
                  <a:cubicBezTo>
                    <a:pt x="27" y="13"/>
                    <a:pt x="26" y="14"/>
                    <a:pt x="24" y="14"/>
                  </a:cubicBezTo>
                  <a:cubicBezTo>
                    <a:pt x="24" y="13"/>
                    <a:pt x="24" y="12"/>
                    <a:pt x="24" y="12"/>
                  </a:cubicBezTo>
                  <a:cubicBezTo>
                    <a:pt x="24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5" y="10"/>
                    <a:pt x="25" y="9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5" y="7"/>
                    <a:pt x="26" y="7"/>
                    <a:pt x="26" y="7"/>
                  </a:cubicBezTo>
                  <a:close/>
                  <a:moveTo>
                    <a:pt x="24" y="14"/>
                  </a:moveTo>
                  <a:cubicBezTo>
                    <a:pt x="24" y="14"/>
                    <a:pt x="23" y="14"/>
                    <a:pt x="23" y="14"/>
                  </a:cubicBezTo>
                  <a:cubicBezTo>
                    <a:pt x="21" y="14"/>
                    <a:pt x="20" y="14"/>
                    <a:pt x="18" y="14"/>
                  </a:cubicBezTo>
                  <a:cubicBezTo>
                    <a:pt x="18" y="13"/>
                    <a:pt x="17" y="11"/>
                    <a:pt x="17" y="10"/>
                  </a:cubicBezTo>
                  <a:cubicBezTo>
                    <a:pt x="17" y="10"/>
                    <a:pt x="18" y="10"/>
                    <a:pt x="18" y="10"/>
                  </a:cubicBezTo>
                  <a:cubicBezTo>
                    <a:pt x="20" y="10"/>
                    <a:pt x="21" y="9"/>
                    <a:pt x="22" y="9"/>
                  </a:cubicBezTo>
                  <a:cubicBezTo>
                    <a:pt x="23" y="8"/>
                    <a:pt x="23" y="8"/>
                    <a:pt x="23" y="7"/>
                  </a:cubicBezTo>
                  <a:cubicBezTo>
                    <a:pt x="23" y="7"/>
                    <a:pt x="24" y="7"/>
                    <a:pt x="24" y="7"/>
                  </a:cubicBezTo>
                  <a:cubicBezTo>
                    <a:pt x="24" y="8"/>
                    <a:pt x="24" y="9"/>
                    <a:pt x="24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4" y="11"/>
                    <a:pt x="24" y="11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2"/>
                    <a:pt x="24" y="13"/>
                    <a:pt x="24" y="14"/>
                  </a:cubicBezTo>
                  <a:close/>
                  <a:moveTo>
                    <a:pt x="17" y="14"/>
                  </a:moveTo>
                  <a:cubicBezTo>
                    <a:pt x="15" y="14"/>
                    <a:pt x="13" y="14"/>
                    <a:pt x="11" y="14"/>
                  </a:cubicBezTo>
                  <a:cubicBezTo>
                    <a:pt x="11" y="13"/>
                    <a:pt x="11" y="11"/>
                    <a:pt x="10" y="10"/>
                  </a:cubicBezTo>
                  <a:cubicBezTo>
                    <a:pt x="11" y="10"/>
                    <a:pt x="11" y="9"/>
                    <a:pt x="12" y="9"/>
                  </a:cubicBezTo>
                  <a:cubicBezTo>
                    <a:pt x="12" y="9"/>
                    <a:pt x="13" y="9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5" y="9"/>
                    <a:pt x="15" y="9"/>
                  </a:cubicBezTo>
                  <a:cubicBezTo>
                    <a:pt x="16" y="9"/>
                    <a:pt x="16" y="10"/>
                    <a:pt x="17" y="10"/>
                  </a:cubicBezTo>
                  <a:cubicBezTo>
                    <a:pt x="17" y="11"/>
                    <a:pt x="17" y="13"/>
                    <a:pt x="17" y="14"/>
                  </a:cubicBezTo>
                  <a:close/>
                  <a:moveTo>
                    <a:pt x="11" y="14"/>
                  </a:moveTo>
                  <a:cubicBezTo>
                    <a:pt x="9" y="14"/>
                    <a:pt x="7" y="14"/>
                    <a:pt x="5" y="14"/>
                  </a:cubicBezTo>
                  <a:cubicBezTo>
                    <a:pt x="5" y="14"/>
                    <a:pt x="5" y="14"/>
                    <a:pt x="4" y="14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1"/>
                    <a:pt x="3" y="11"/>
                    <a:pt x="3" y="10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4" y="8"/>
                    <a:pt x="5" y="9"/>
                  </a:cubicBezTo>
                  <a:cubicBezTo>
                    <a:pt x="6" y="9"/>
                    <a:pt x="8" y="10"/>
                    <a:pt x="9" y="10"/>
                  </a:cubicBezTo>
                  <a:cubicBezTo>
                    <a:pt x="9" y="10"/>
                    <a:pt x="10" y="10"/>
                    <a:pt x="10" y="10"/>
                  </a:cubicBezTo>
                  <a:cubicBezTo>
                    <a:pt x="10" y="11"/>
                    <a:pt x="10" y="13"/>
                    <a:pt x="11" y="14"/>
                  </a:cubicBezTo>
                  <a:close/>
                  <a:moveTo>
                    <a:pt x="4" y="14"/>
                  </a:moveTo>
                  <a:cubicBezTo>
                    <a:pt x="2" y="14"/>
                    <a:pt x="1" y="13"/>
                    <a:pt x="1" y="12"/>
                  </a:cubicBezTo>
                  <a:cubicBezTo>
                    <a:pt x="0" y="11"/>
                    <a:pt x="0" y="9"/>
                    <a:pt x="0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4" y="12"/>
                  </a:cubicBezTo>
                  <a:cubicBezTo>
                    <a:pt x="4" y="12"/>
                    <a:pt x="4" y="13"/>
                    <a:pt x="4" y="14"/>
                  </a:cubicBezTo>
                  <a:close/>
                  <a:moveTo>
                    <a:pt x="0" y="7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0" y="1"/>
                    <a:pt x="1" y="1"/>
                    <a:pt x="3" y="0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3" y="4"/>
                    <a:pt x="2" y="4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1" y="7"/>
                    <a:pt x="1" y="7"/>
                    <a:pt x="0" y="7"/>
                  </a:cubicBezTo>
                  <a:close/>
                  <a:moveTo>
                    <a:pt x="3" y="0"/>
                  </a:move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7" y="0"/>
                    <a:pt x="9" y="0"/>
                  </a:cubicBezTo>
                  <a:cubicBezTo>
                    <a:pt x="9" y="2"/>
                    <a:pt x="9" y="3"/>
                    <a:pt x="9" y="5"/>
                  </a:cubicBezTo>
                  <a:cubicBezTo>
                    <a:pt x="9" y="5"/>
                    <a:pt x="9" y="5"/>
                    <a:pt x="8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4" y="6"/>
                    <a:pt x="3" y="6"/>
                    <a:pt x="3" y="7"/>
                  </a:cubicBezTo>
                  <a:cubicBezTo>
                    <a:pt x="3" y="7"/>
                    <a:pt x="3" y="7"/>
                    <a:pt x="2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2"/>
                    <a:pt x="3" y="0"/>
                  </a:cubicBezTo>
                  <a:close/>
                  <a:moveTo>
                    <a:pt x="9" y="0"/>
                  </a:moveTo>
                  <a:cubicBezTo>
                    <a:pt x="11" y="0"/>
                    <a:pt x="13" y="0"/>
                    <a:pt x="15" y="0"/>
                  </a:cubicBezTo>
                  <a:cubicBezTo>
                    <a:pt x="15" y="2"/>
                    <a:pt x="16" y="3"/>
                    <a:pt x="16" y="5"/>
                  </a:cubicBezTo>
                  <a:cubicBezTo>
                    <a:pt x="16" y="5"/>
                    <a:pt x="15" y="5"/>
                    <a:pt x="15" y="5"/>
                  </a:cubicBezTo>
                  <a:cubicBezTo>
                    <a:pt x="14" y="5"/>
                    <a:pt x="14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3"/>
                    <a:pt x="10" y="2"/>
                    <a:pt x="9" y="0"/>
                  </a:cubicBezTo>
                  <a:close/>
                  <a:moveTo>
                    <a:pt x="16" y="0"/>
                  </a:moveTo>
                  <a:cubicBezTo>
                    <a:pt x="17" y="0"/>
                    <a:pt x="19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2"/>
                    <a:pt x="22" y="3"/>
                    <a:pt x="22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3" y="4"/>
                    <a:pt x="24" y="5"/>
                  </a:cubicBezTo>
                  <a:cubicBezTo>
                    <a:pt x="24" y="5"/>
                    <a:pt x="24" y="5"/>
                    <a:pt x="24" y="6"/>
                  </a:cubicBezTo>
                  <a:cubicBezTo>
                    <a:pt x="24" y="6"/>
                    <a:pt x="24" y="7"/>
                    <a:pt x="24" y="7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3" y="6"/>
                    <a:pt x="22" y="6"/>
                    <a:pt x="21" y="5"/>
                  </a:cubicBezTo>
                  <a:cubicBezTo>
                    <a:pt x="20" y="5"/>
                    <a:pt x="19" y="5"/>
                    <a:pt x="17" y="5"/>
                  </a:cubicBezTo>
                  <a:cubicBezTo>
                    <a:pt x="17" y="5"/>
                    <a:pt x="17" y="5"/>
                    <a:pt x="16" y="5"/>
                  </a:cubicBezTo>
                  <a:cubicBezTo>
                    <a:pt x="16" y="3"/>
                    <a:pt x="16" y="2"/>
                    <a:pt x="16" y="0"/>
                  </a:cubicBezTo>
                  <a:close/>
                  <a:moveTo>
                    <a:pt x="23" y="7"/>
                  </a:moveTo>
                  <a:cubicBezTo>
                    <a:pt x="23" y="8"/>
                    <a:pt x="20" y="9"/>
                    <a:pt x="18" y="9"/>
                  </a:cubicBezTo>
                  <a:cubicBezTo>
                    <a:pt x="16" y="9"/>
                    <a:pt x="15" y="9"/>
                    <a:pt x="13" y="9"/>
                  </a:cubicBezTo>
                  <a:cubicBezTo>
                    <a:pt x="12" y="9"/>
                    <a:pt x="11" y="9"/>
                    <a:pt x="9" y="9"/>
                  </a:cubicBezTo>
                  <a:cubicBezTo>
                    <a:pt x="7" y="9"/>
                    <a:pt x="4" y="8"/>
                    <a:pt x="4" y="7"/>
                  </a:cubicBezTo>
                  <a:cubicBezTo>
                    <a:pt x="4" y="6"/>
                    <a:pt x="6" y="5"/>
                    <a:pt x="8" y="5"/>
                  </a:cubicBezTo>
                  <a:cubicBezTo>
                    <a:pt x="11" y="5"/>
                    <a:pt x="12" y="5"/>
                    <a:pt x="13" y="5"/>
                  </a:cubicBezTo>
                  <a:cubicBezTo>
                    <a:pt x="14" y="5"/>
                    <a:pt x="15" y="5"/>
                    <a:pt x="17" y="5"/>
                  </a:cubicBezTo>
                  <a:cubicBezTo>
                    <a:pt x="20" y="5"/>
                    <a:pt x="22" y="6"/>
                    <a:pt x="23" y="7"/>
                  </a:cubicBezTo>
                  <a:close/>
                </a:path>
              </a:pathLst>
            </a:cu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4" name="Freeform 94"/>
            <p:cNvSpPr>
              <a:spLocks noEditPoints="1"/>
            </p:cNvSpPr>
            <p:nvPr/>
          </p:nvSpPr>
          <p:spPr bwMode="auto">
            <a:xfrm>
              <a:off x="5599113" y="660400"/>
              <a:ext cx="49213" cy="322263"/>
            </a:xfrm>
            <a:custGeom>
              <a:avLst/>
              <a:gdLst>
                <a:gd name="T0" fmla="*/ 3 w 15"/>
                <a:gd name="T1" fmla="*/ 13 h 99"/>
                <a:gd name="T2" fmla="*/ 2 w 15"/>
                <a:gd name="T3" fmla="*/ 75 h 99"/>
                <a:gd name="T4" fmla="*/ 2 w 15"/>
                <a:gd name="T5" fmla="*/ 71 h 99"/>
                <a:gd name="T6" fmla="*/ 9 w 15"/>
                <a:gd name="T7" fmla="*/ 74 h 99"/>
                <a:gd name="T8" fmla="*/ 13 w 15"/>
                <a:gd name="T9" fmla="*/ 71 h 99"/>
                <a:gd name="T10" fmla="*/ 6 w 15"/>
                <a:gd name="T11" fmla="*/ 75 h 99"/>
                <a:gd name="T12" fmla="*/ 1 w 15"/>
                <a:gd name="T13" fmla="*/ 77 h 99"/>
                <a:gd name="T14" fmla="*/ 6 w 15"/>
                <a:gd name="T15" fmla="*/ 79 h 99"/>
                <a:gd name="T16" fmla="*/ 11 w 15"/>
                <a:gd name="T17" fmla="*/ 78 h 99"/>
                <a:gd name="T18" fmla="*/ 8 w 15"/>
                <a:gd name="T19" fmla="*/ 83 h 99"/>
                <a:gd name="T20" fmla="*/ 0 w 15"/>
                <a:gd name="T21" fmla="*/ 89 h 99"/>
                <a:gd name="T22" fmla="*/ 3 w 15"/>
                <a:gd name="T23" fmla="*/ 89 h 99"/>
                <a:gd name="T24" fmla="*/ 12 w 15"/>
                <a:gd name="T25" fmla="*/ 88 h 99"/>
                <a:gd name="T26" fmla="*/ 14 w 15"/>
                <a:gd name="T27" fmla="*/ 90 h 99"/>
                <a:gd name="T28" fmla="*/ 4 w 15"/>
                <a:gd name="T29" fmla="*/ 91 h 99"/>
                <a:gd name="T30" fmla="*/ 3 w 15"/>
                <a:gd name="T31" fmla="*/ 93 h 99"/>
                <a:gd name="T32" fmla="*/ 8 w 15"/>
                <a:gd name="T33" fmla="*/ 96 h 99"/>
                <a:gd name="T34" fmla="*/ 13 w 15"/>
                <a:gd name="T35" fmla="*/ 93 h 99"/>
                <a:gd name="T36" fmla="*/ 7 w 15"/>
                <a:gd name="T37" fmla="*/ 98 h 99"/>
                <a:gd name="T38" fmla="*/ 9 w 15"/>
                <a:gd name="T39" fmla="*/ 66 h 99"/>
                <a:gd name="T40" fmla="*/ 2 w 15"/>
                <a:gd name="T41" fmla="*/ 65 h 99"/>
                <a:gd name="T42" fmla="*/ 0 w 15"/>
                <a:gd name="T43" fmla="*/ 60 h 99"/>
                <a:gd name="T44" fmla="*/ 8 w 15"/>
                <a:gd name="T45" fmla="*/ 64 h 99"/>
                <a:gd name="T46" fmla="*/ 10 w 15"/>
                <a:gd name="T47" fmla="*/ 61 h 99"/>
                <a:gd name="T48" fmla="*/ 13 w 15"/>
                <a:gd name="T49" fmla="*/ 57 h 99"/>
                <a:gd name="T50" fmla="*/ 5 w 15"/>
                <a:gd name="T51" fmla="*/ 55 h 99"/>
                <a:gd name="T52" fmla="*/ 0 w 15"/>
                <a:gd name="T53" fmla="*/ 59 h 99"/>
                <a:gd name="T54" fmla="*/ 7 w 15"/>
                <a:gd name="T55" fmla="*/ 56 h 99"/>
                <a:gd name="T56" fmla="*/ 11 w 15"/>
                <a:gd name="T57" fmla="*/ 56 h 99"/>
                <a:gd name="T58" fmla="*/ 12 w 15"/>
                <a:gd name="T59" fmla="*/ 54 h 99"/>
                <a:gd name="T60" fmla="*/ 6 w 15"/>
                <a:gd name="T61" fmla="*/ 52 h 99"/>
                <a:gd name="T62" fmla="*/ 2 w 15"/>
                <a:gd name="T63" fmla="*/ 52 h 99"/>
                <a:gd name="T64" fmla="*/ 3 w 15"/>
                <a:gd name="T65" fmla="*/ 47 h 99"/>
                <a:gd name="T66" fmla="*/ 9 w 15"/>
                <a:gd name="T67" fmla="*/ 51 h 99"/>
                <a:gd name="T68" fmla="*/ 10 w 15"/>
                <a:gd name="T69" fmla="*/ 47 h 99"/>
                <a:gd name="T70" fmla="*/ 10 w 15"/>
                <a:gd name="T71" fmla="*/ 46 h 99"/>
                <a:gd name="T72" fmla="*/ 3 w 15"/>
                <a:gd name="T73" fmla="*/ 42 h 99"/>
                <a:gd name="T74" fmla="*/ 0 w 15"/>
                <a:gd name="T75" fmla="*/ 45 h 99"/>
                <a:gd name="T76" fmla="*/ 7 w 15"/>
                <a:gd name="T77" fmla="*/ 44 h 99"/>
                <a:gd name="T78" fmla="*/ 10 w 15"/>
                <a:gd name="T79" fmla="*/ 42 h 99"/>
                <a:gd name="T80" fmla="*/ 12 w 15"/>
                <a:gd name="T81" fmla="*/ 43 h 99"/>
                <a:gd name="T82" fmla="*/ 2 w 15"/>
                <a:gd name="T83" fmla="*/ 22 h 99"/>
                <a:gd name="T84" fmla="*/ 10 w 15"/>
                <a:gd name="T85" fmla="*/ 25 h 99"/>
                <a:gd name="T86" fmla="*/ 0 w 15"/>
                <a:gd name="T87" fmla="*/ 26 h 99"/>
                <a:gd name="T88" fmla="*/ 12 w 15"/>
                <a:gd name="T89" fmla="*/ 31 h 99"/>
                <a:gd name="T90" fmla="*/ 2 w 15"/>
                <a:gd name="T91" fmla="*/ 30 h 99"/>
                <a:gd name="T92" fmla="*/ 2 w 15"/>
                <a:gd name="T93" fmla="*/ 9 h 99"/>
                <a:gd name="T94" fmla="*/ 3 w 15"/>
                <a:gd name="T95" fmla="*/ 8 h 99"/>
                <a:gd name="T96" fmla="*/ 8 w 15"/>
                <a:gd name="T97" fmla="*/ 4 h 99"/>
                <a:gd name="T98" fmla="*/ 2 w 15"/>
                <a:gd name="T99" fmla="*/ 4 h 99"/>
                <a:gd name="T100" fmla="*/ 11 w 15"/>
                <a:gd name="T101" fmla="*/ 2 h 99"/>
                <a:gd name="T102" fmla="*/ 12 w 15"/>
                <a:gd name="T103" fmla="*/ 35 h 99"/>
                <a:gd name="T104" fmla="*/ 2 w 15"/>
                <a:gd name="T105" fmla="*/ 34 h 99"/>
                <a:gd name="T106" fmla="*/ 2 w 15"/>
                <a:gd name="T107" fmla="*/ 2 h 99"/>
                <a:gd name="T108" fmla="*/ 2 w 15"/>
                <a:gd name="T109" fmla="*/ 6 h 99"/>
                <a:gd name="T110" fmla="*/ 3 w 15"/>
                <a:gd name="T111" fmla="*/ 10 h 99"/>
                <a:gd name="T112" fmla="*/ 8 w 15"/>
                <a:gd name="T113" fmla="*/ 1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" h="99">
                  <a:moveTo>
                    <a:pt x="3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2" y="17"/>
                    <a:pt x="2" y="17"/>
                  </a:cubicBezTo>
                  <a:cubicBezTo>
                    <a:pt x="1" y="17"/>
                    <a:pt x="1" y="16"/>
                    <a:pt x="1" y="16"/>
                  </a:cubicBezTo>
                  <a:cubicBezTo>
                    <a:pt x="1" y="16"/>
                    <a:pt x="0" y="16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" y="13"/>
                    <a:pt x="1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5" y="13"/>
                    <a:pt x="7" y="13"/>
                    <a:pt x="8" y="13"/>
                  </a:cubicBezTo>
                  <a:cubicBezTo>
                    <a:pt x="9" y="13"/>
                    <a:pt x="10" y="13"/>
                    <a:pt x="10" y="14"/>
                  </a:cubicBez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6"/>
                    <a:pt x="10" y="17"/>
                    <a:pt x="10" y="17"/>
                  </a:cubicBezTo>
                  <a:cubicBezTo>
                    <a:pt x="9" y="17"/>
                    <a:pt x="9" y="17"/>
                    <a:pt x="8" y="17"/>
                  </a:cubicBezTo>
                  <a:cubicBezTo>
                    <a:pt x="7" y="17"/>
                    <a:pt x="5" y="17"/>
                    <a:pt x="3" y="17"/>
                  </a:cubicBezTo>
                  <a:close/>
                  <a:moveTo>
                    <a:pt x="4" y="76"/>
                  </a:moveTo>
                  <a:cubicBezTo>
                    <a:pt x="3" y="76"/>
                    <a:pt x="2" y="76"/>
                    <a:pt x="2" y="75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5"/>
                    <a:pt x="0" y="74"/>
                    <a:pt x="0" y="74"/>
                  </a:cubicBezTo>
                  <a:cubicBezTo>
                    <a:pt x="0" y="73"/>
                    <a:pt x="0" y="73"/>
                    <a:pt x="0" y="72"/>
                  </a:cubicBezTo>
                  <a:cubicBezTo>
                    <a:pt x="0" y="72"/>
                    <a:pt x="0" y="71"/>
                    <a:pt x="0" y="71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0"/>
                    <a:pt x="0" y="70"/>
                    <a:pt x="1" y="70"/>
                  </a:cubicBezTo>
                  <a:cubicBezTo>
                    <a:pt x="1" y="70"/>
                    <a:pt x="2" y="70"/>
                    <a:pt x="2" y="70"/>
                  </a:cubicBezTo>
                  <a:cubicBezTo>
                    <a:pt x="3" y="70"/>
                    <a:pt x="3" y="70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2"/>
                    <a:pt x="2" y="73"/>
                    <a:pt x="2" y="73"/>
                  </a:cubicBezTo>
                  <a:cubicBezTo>
                    <a:pt x="2" y="74"/>
                    <a:pt x="2" y="74"/>
                    <a:pt x="3" y="74"/>
                  </a:cubicBezTo>
                  <a:cubicBezTo>
                    <a:pt x="3" y="74"/>
                    <a:pt x="4" y="74"/>
                    <a:pt x="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6" y="74"/>
                    <a:pt x="6" y="74"/>
                    <a:pt x="6" y="73"/>
                  </a:cubicBezTo>
                  <a:cubicBezTo>
                    <a:pt x="6" y="73"/>
                    <a:pt x="6" y="72"/>
                    <a:pt x="6" y="72"/>
                  </a:cubicBezTo>
                  <a:cubicBezTo>
                    <a:pt x="6" y="71"/>
                    <a:pt x="8" y="71"/>
                    <a:pt x="8" y="72"/>
                  </a:cubicBezTo>
                  <a:cubicBezTo>
                    <a:pt x="8" y="72"/>
                    <a:pt x="8" y="73"/>
                    <a:pt x="8" y="73"/>
                  </a:cubicBezTo>
                  <a:cubicBezTo>
                    <a:pt x="8" y="74"/>
                    <a:pt x="8" y="74"/>
                    <a:pt x="9" y="74"/>
                  </a:cubicBezTo>
                  <a:cubicBezTo>
                    <a:pt x="9" y="74"/>
                    <a:pt x="9" y="74"/>
                    <a:pt x="9" y="74"/>
                  </a:cubicBezTo>
                  <a:cubicBezTo>
                    <a:pt x="10" y="74"/>
                    <a:pt x="10" y="74"/>
                    <a:pt x="10" y="74"/>
                  </a:cubicBezTo>
                  <a:cubicBezTo>
                    <a:pt x="11" y="74"/>
                    <a:pt x="11" y="74"/>
                    <a:pt x="11" y="73"/>
                  </a:cubicBezTo>
                  <a:cubicBezTo>
                    <a:pt x="11" y="73"/>
                    <a:pt x="11" y="72"/>
                    <a:pt x="11" y="72"/>
                  </a:cubicBezTo>
                  <a:cubicBezTo>
                    <a:pt x="11" y="72"/>
                    <a:pt x="11" y="72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1"/>
                    <a:pt x="10" y="70"/>
                    <a:pt x="11" y="70"/>
                  </a:cubicBezTo>
                  <a:cubicBezTo>
                    <a:pt x="11" y="70"/>
                    <a:pt x="12" y="70"/>
                    <a:pt x="12" y="70"/>
                  </a:cubicBezTo>
                  <a:cubicBezTo>
                    <a:pt x="13" y="70"/>
                    <a:pt x="13" y="70"/>
                    <a:pt x="13" y="71"/>
                  </a:cubicBezTo>
                  <a:cubicBezTo>
                    <a:pt x="13" y="71"/>
                    <a:pt x="13" y="71"/>
                    <a:pt x="13" y="71"/>
                  </a:cubicBezTo>
                  <a:cubicBezTo>
                    <a:pt x="14" y="72"/>
                    <a:pt x="14" y="73"/>
                    <a:pt x="13" y="74"/>
                  </a:cubicBezTo>
                  <a:cubicBezTo>
                    <a:pt x="13" y="74"/>
                    <a:pt x="13" y="75"/>
                    <a:pt x="13" y="75"/>
                  </a:cubicBezTo>
                  <a:cubicBezTo>
                    <a:pt x="13" y="75"/>
                    <a:pt x="12" y="75"/>
                    <a:pt x="12" y="75"/>
                  </a:cubicBezTo>
                  <a:cubicBezTo>
                    <a:pt x="11" y="76"/>
                    <a:pt x="11" y="76"/>
                    <a:pt x="10" y="7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8" y="76"/>
                    <a:pt x="8" y="75"/>
                    <a:pt x="8" y="75"/>
                  </a:cubicBezTo>
                  <a:cubicBezTo>
                    <a:pt x="8" y="75"/>
                    <a:pt x="8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6" y="75"/>
                    <a:pt x="5" y="76"/>
                    <a:pt x="5" y="76"/>
                  </a:cubicBezTo>
                  <a:cubicBezTo>
                    <a:pt x="5" y="76"/>
                    <a:pt x="4" y="76"/>
                    <a:pt x="4" y="76"/>
                  </a:cubicBezTo>
                  <a:close/>
                  <a:moveTo>
                    <a:pt x="4" y="83"/>
                  </a:moveTo>
                  <a:cubicBezTo>
                    <a:pt x="3" y="83"/>
                    <a:pt x="2" y="83"/>
                    <a:pt x="2" y="83"/>
                  </a:cubicBezTo>
                  <a:cubicBezTo>
                    <a:pt x="1" y="83"/>
                    <a:pt x="1" y="83"/>
                    <a:pt x="1" y="82"/>
                  </a:cubicBezTo>
                  <a:cubicBezTo>
                    <a:pt x="0" y="82"/>
                    <a:pt x="0" y="82"/>
                    <a:pt x="0" y="81"/>
                  </a:cubicBezTo>
                  <a:cubicBezTo>
                    <a:pt x="0" y="81"/>
                    <a:pt x="0" y="80"/>
                    <a:pt x="0" y="79"/>
                  </a:cubicBezTo>
                  <a:cubicBezTo>
                    <a:pt x="0" y="79"/>
                    <a:pt x="0" y="79"/>
                    <a:pt x="0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8"/>
                    <a:pt x="0" y="77"/>
                    <a:pt x="1" y="77"/>
                  </a:cubicBezTo>
                  <a:cubicBezTo>
                    <a:pt x="1" y="77"/>
                    <a:pt x="2" y="77"/>
                    <a:pt x="2" y="77"/>
                  </a:cubicBezTo>
                  <a:cubicBezTo>
                    <a:pt x="3" y="77"/>
                    <a:pt x="3" y="78"/>
                    <a:pt x="3" y="78"/>
                  </a:cubicBezTo>
                  <a:cubicBezTo>
                    <a:pt x="3" y="78"/>
                    <a:pt x="3" y="78"/>
                    <a:pt x="3" y="78"/>
                  </a:cubicBezTo>
                  <a:cubicBezTo>
                    <a:pt x="2" y="78"/>
                    <a:pt x="2" y="78"/>
                    <a:pt x="2" y="79"/>
                  </a:cubicBezTo>
                  <a:cubicBezTo>
                    <a:pt x="2" y="79"/>
                    <a:pt x="2" y="80"/>
                    <a:pt x="2" y="81"/>
                  </a:cubicBezTo>
                  <a:cubicBezTo>
                    <a:pt x="2" y="81"/>
                    <a:pt x="2" y="81"/>
                    <a:pt x="3" y="81"/>
                  </a:cubicBezTo>
                  <a:cubicBezTo>
                    <a:pt x="3" y="81"/>
                    <a:pt x="4" y="81"/>
                    <a:pt x="4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6" y="81"/>
                    <a:pt x="6" y="81"/>
                    <a:pt x="6" y="81"/>
                  </a:cubicBezTo>
                  <a:cubicBezTo>
                    <a:pt x="6" y="80"/>
                    <a:pt x="6" y="80"/>
                    <a:pt x="6" y="79"/>
                  </a:cubicBezTo>
                  <a:cubicBezTo>
                    <a:pt x="6" y="78"/>
                    <a:pt x="8" y="78"/>
                    <a:pt x="8" y="79"/>
                  </a:cubicBezTo>
                  <a:cubicBezTo>
                    <a:pt x="8" y="80"/>
                    <a:pt x="8" y="80"/>
                    <a:pt x="8" y="81"/>
                  </a:cubicBezTo>
                  <a:cubicBezTo>
                    <a:pt x="8" y="81"/>
                    <a:pt x="8" y="81"/>
                    <a:pt x="9" y="81"/>
                  </a:cubicBezTo>
                  <a:cubicBezTo>
                    <a:pt x="9" y="81"/>
                    <a:pt x="9" y="81"/>
                    <a:pt x="10" y="81"/>
                  </a:cubicBezTo>
                  <a:cubicBezTo>
                    <a:pt x="10" y="81"/>
                    <a:pt x="10" y="81"/>
                    <a:pt x="11" y="81"/>
                  </a:cubicBezTo>
                  <a:cubicBezTo>
                    <a:pt x="11" y="81"/>
                    <a:pt x="11" y="81"/>
                    <a:pt x="12" y="81"/>
                  </a:cubicBezTo>
                  <a:cubicBezTo>
                    <a:pt x="12" y="80"/>
                    <a:pt x="12" y="80"/>
                    <a:pt x="12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1" y="78"/>
                    <a:pt x="11" y="77"/>
                    <a:pt x="11" y="77"/>
                  </a:cubicBezTo>
                  <a:cubicBezTo>
                    <a:pt x="11" y="77"/>
                    <a:pt x="12" y="77"/>
                    <a:pt x="13" y="77"/>
                  </a:cubicBezTo>
                  <a:cubicBezTo>
                    <a:pt x="13" y="77"/>
                    <a:pt x="13" y="78"/>
                    <a:pt x="13" y="78"/>
                  </a:cubicBezTo>
                  <a:cubicBezTo>
                    <a:pt x="13" y="78"/>
                    <a:pt x="14" y="78"/>
                    <a:pt x="14" y="79"/>
                  </a:cubicBezTo>
                  <a:cubicBezTo>
                    <a:pt x="14" y="79"/>
                    <a:pt x="14" y="80"/>
                    <a:pt x="14" y="81"/>
                  </a:cubicBezTo>
                  <a:cubicBezTo>
                    <a:pt x="14" y="82"/>
                    <a:pt x="14" y="82"/>
                    <a:pt x="13" y="82"/>
                  </a:cubicBezTo>
                  <a:cubicBezTo>
                    <a:pt x="13" y="83"/>
                    <a:pt x="13" y="83"/>
                    <a:pt x="12" y="83"/>
                  </a:cubicBezTo>
                  <a:cubicBezTo>
                    <a:pt x="12" y="83"/>
                    <a:pt x="11" y="83"/>
                    <a:pt x="10" y="83"/>
                  </a:cubicBezTo>
                  <a:cubicBezTo>
                    <a:pt x="10" y="83"/>
                    <a:pt x="9" y="83"/>
                    <a:pt x="9" y="83"/>
                  </a:cubicBezTo>
                  <a:cubicBezTo>
                    <a:pt x="9" y="83"/>
                    <a:pt x="8" y="83"/>
                    <a:pt x="8" y="83"/>
                  </a:cubicBezTo>
                  <a:cubicBezTo>
                    <a:pt x="8" y="83"/>
                    <a:pt x="8" y="83"/>
                    <a:pt x="7" y="83"/>
                  </a:cubicBezTo>
                  <a:cubicBezTo>
                    <a:pt x="7" y="83"/>
                    <a:pt x="7" y="83"/>
                    <a:pt x="7" y="82"/>
                  </a:cubicBezTo>
                  <a:cubicBezTo>
                    <a:pt x="7" y="83"/>
                    <a:pt x="7" y="83"/>
                    <a:pt x="7" y="83"/>
                  </a:cubicBezTo>
                  <a:cubicBezTo>
                    <a:pt x="7" y="83"/>
                    <a:pt x="6" y="83"/>
                    <a:pt x="6" y="83"/>
                  </a:cubicBezTo>
                  <a:cubicBezTo>
                    <a:pt x="6" y="83"/>
                    <a:pt x="6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lose/>
                  <a:moveTo>
                    <a:pt x="4" y="91"/>
                  </a:moveTo>
                  <a:cubicBezTo>
                    <a:pt x="3" y="91"/>
                    <a:pt x="2" y="91"/>
                    <a:pt x="2" y="91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0" y="90"/>
                    <a:pt x="0" y="89"/>
                    <a:pt x="0" y="89"/>
                  </a:cubicBezTo>
                  <a:cubicBezTo>
                    <a:pt x="0" y="88"/>
                    <a:pt x="0" y="87"/>
                    <a:pt x="0" y="87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6"/>
                    <a:pt x="0" y="86"/>
                    <a:pt x="0" y="85"/>
                  </a:cubicBezTo>
                  <a:cubicBezTo>
                    <a:pt x="0" y="85"/>
                    <a:pt x="0" y="85"/>
                    <a:pt x="1" y="84"/>
                  </a:cubicBezTo>
                  <a:cubicBezTo>
                    <a:pt x="1" y="84"/>
                    <a:pt x="2" y="84"/>
                    <a:pt x="2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7"/>
                    <a:pt x="2" y="88"/>
                    <a:pt x="2" y="88"/>
                  </a:cubicBezTo>
                  <a:cubicBezTo>
                    <a:pt x="2" y="89"/>
                    <a:pt x="3" y="89"/>
                    <a:pt x="3" y="89"/>
                  </a:cubicBezTo>
                  <a:cubicBezTo>
                    <a:pt x="3" y="89"/>
                    <a:pt x="4" y="89"/>
                    <a:pt x="4" y="89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6" y="89"/>
                    <a:pt x="6" y="89"/>
                    <a:pt x="6" y="88"/>
                  </a:cubicBezTo>
                  <a:cubicBezTo>
                    <a:pt x="6" y="88"/>
                    <a:pt x="6" y="87"/>
                    <a:pt x="6" y="87"/>
                  </a:cubicBezTo>
                  <a:cubicBezTo>
                    <a:pt x="6" y="85"/>
                    <a:pt x="8" y="86"/>
                    <a:pt x="8" y="87"/>
                  </a:cubicBezTo>
                  <a:cubicBezTo>
                    <a:pt x="8" y="87"/>
                    <a:pt x="8" y="88"/>
                    <a:pt x="8" y="88"/>
                  </a:cubicBezTo>
                  <a:cubicBezTo>
                    <a:pt x="8" y="89"/>
                    <a:pt x="8" y="89"/>
                    <a:pt x="9" y="89"/>
                  </a:cubicBezTo>
                  <a:cubicBezTo>
                    <a:pt x="9" y="89"/>
                    <a:pt x="10" y="89"/>
                    <a:pt x="10" y="89"/>
                  </a:cubicBezTo>
                  <a:cubicBezTo>
                    <a:pt x="10" y="89"/>
                    <a:pt x="11" y="89"/>
                    <a:pt x="11" y="89"/>
                  </a:cubicBezTo>
                  <a:cubicBezTo>
                    <a:pt x="11" y="89"/>
                    <a:pt x="12" y="89"/>
                    <a:pt x="12" y="88"/>
                  </a:cubicBezTo>
                  <a:cubicBezTo>
                    <a:pt x="12" y="88"/>
                    <a:pt x="12" y="87"/>
                    <a:pt x="12" y="87"/>
                  </a:cubicBezTo>
                  <a:cubicBezTo>
                    <a:pt x="12" y="86"/>
                    <a:pt x="12" y="86"/>
                    <a:pt x="11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12" y="84"/>
                    <a:pt x="12" y="85"/>
                    <a:pt x="13" y="85"/>
                  </a:cubicBezTo>
                  <a:cubicBezTo>
                    <a:pt x="13" y="85"/>
                    <a:pt x="13" y="85"/>
                    <a:pt x="14" y="85"/>
                  </a:cubicBezTo>
                  <a:cubicBezTo>
                    <a:pt x="14" y="85"/>
                    <a:pt x="14" y="86"/>
                    <a:pt x="14" y="86"/>
                  </a:cubicBezTo>
                  <a:cubicBezTo>
                    <a:pt x="14" y="87"/>
                    <a:pt x="14" y="88"/>
                    <a:pt x="14" y="89"/>
                  </a:cubicBezTo>
                  <a:cubicBezTo>
                    <a:pt x="14" y="89"/>
                    <a:pt x="14" y="90"/>
                    <a:pt x="14" y="90"/>
                  </a:cubicBezTo>
                  <a:cubicBezTo>
                    <a:pt x="13" y="90"/>
                    <a:pt x="13" y="90"/>
                    <a:pt x="12" y="91"/>
                  </a:cubicBezTo>
                  <a:cubicBezTo>
                    <a:pt x="12" y="91"/>
                    <a:pt x="11" y="91"/>
                    <a:pt x="10" y="91"/>
                  </a:cubicBezTo>
                  <a:cubicBezTo>
                    <a:pt x="10" y="91"/>
                    <a:pt x="9" y="91"/>
                    <a:pt x="9" y="91"/>
                  </a:cubicBezTo>
                  <a:cubicBezTo>
                    <a:pt x="9" y="91"/>
                    <a:pt x="9" y="91"/>
                    <a:pt x="8" y="91"/>
                  </a:cubicBezTo>
                  <a:cubicBezTo>
                    <a:pt x="8" y="91"/>
                    <a:pt x="8" y="91"/>
                    <a:pt x="8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0"/>
                    <a:pt x="7" y="90"/>
                    <a:pt x="7" y="90"/>
                  </a:cubicBezTo>
                  <a:cubicBezTo>
                    <a:pt x="7" y="91"/>
                    <a:pt x="6" y="91"/>
                    <a:pt x="6" y="91"/>
                  </a:cubicBezTo>
                  <a:cubicBezTo>
                    <a:pt x="6" y="91"/>
                    <a:pt x="6" y="91"/>
                    <a:pt x="5" y="91"/>
                  </a:cubicBezTo>
                  <a:cubicBezTo>
                    <a:pt x="5" y="91"/>
                    <a:pt x="5" y="91"/>
                    <a:pt x="4" y="91"/>
                  </a:cubicBezTo>
                  <a:close/>
                  <a:moveTo>
                    <a:pt x="4" y="99"/>
                  </a:moveTo>
                  <a:cubicBezTo>
                    <a:pt x="3" y="99"/>
                    <a:pt x="2" y="99"/>
                    <a:pt x="2" y="99"/>
                  </a:cubicBezTo>
                  <a:cubicBezTo>
                    <a:pt x="1" y="99"/>
                    <a:pt x="1" y="98"/>
                    <a:pt x="1" y="98"/>
                  </a:cubicBezTo>
                  <a:cubicBezTo>
                    <a:pt x="0" y="98"/>
                    <a:pt x="0" y="98"/>
                    <a:pt x="0" y="97"/>
                  </a:cubicBezTo>
                  <a:cubicBezTo>
                    <a:pt x="0" y="96"/>
                    <a:pt x="0" y="95"/>
                    <a:pt x="0" y="9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94"/>
                    <a:pt x="0" y="93"/>
                    <a:pt x="0" y="93"/>
                  </a:cubicBezTo>
                  <a:cubicBezTo>
                    <a:pt x="0" y="93"/>
                    <a:pt x="0" y="93"/>
                    <a:pt x="1" y="92"/>
                  </a:cubicBezTo>
                  <a:cubicBezTo>
                    <a:pt x="1" y="92"/>
                    <a:pt x="2" y="92"/>
                    <a:pt x="3" y="92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3" y="93"/>
                    <a:pt x="3" y="93"/>
                    <a:pt x="3" y="93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2" y="95"/>
                    <a:pt x="2" y="96"/>
                    <a:pt x="2" y="96"/>
                  </a:cubicBezTo>
                  <a:cubicBezTo>
                    <a:pt x="2" y="97"/>
                    <a:pt x="3" y="97"/>
                    <a:pt x="3" y="97"/>
                  </a:cubicBezTo>
                  <a:cubicBezTo>
                    <a:pt x="3" y="97"/>
                    <a:pt x="4" y="97"/>
                    <a:pt x="4" y="97"/>
                  </a:cubicBezTo>
                  <a:cubicBezTo>
                    <a:pt x="5" y="97"/>
                    <a:pt x="5" y="97"/>
                    <a:pt x="6" y="97"/>
                  </a:cubicBezTo>
                  <a:cubicBezTo>
                    <a:pt x="6" y="97"/>
                    <a:pt x="6" y="97"/>
                    <a:pt x="6" y="96"/>
                  </a:cubicBezTo>
                  <a:cubicBezTo>
                    <a:pt x="6" y="96"/>
                    <a:pt x="6" y="95"/>
                    <a:pt x="6" y="95"/>
                  </a:cubicBezTo>
                  <a:cubicBezTo>
                    <a:pt x="6" y="93"/>
                    <a:pt x="8" y="93"/>
                    <a:pt x="8" y="95"/>
                  </a:cubicBezTo>
                  <a:cubicBezTo>
                    <a:pt x="8" y="95"/>
                    <a:pt x="8" y="96"/>
                    <a:pt x="8" y="96"/>
                  </a:cubicBezTo>
                  <a:cubicBezTo>
                    <a:pt x="8" y="97"/>
                    <a:pt x="9" y="97"/>
                    <a:pt x="9" y="97"/>
                  </a:cubicBezTo>
                  <a:cubicBezTo>
                    <a:pt x="9" y="97"/>
                    <a:pt x="10" y="97"/>
                    <a:pt x="10" y="97"/>
                  </a:cubicBezTo>
                  <a:cubicBezTo>
                    <a:pt x="10" y="97"/>
                    <a:pt x="11" y="97"/>
                    <a:pt x="11" y="97"/>
                  </a:cubicBezTo>
                  <a:cubicBezTo>
                    <a:pt x="12" y="97"/>
                    <a:pt x="12" y="97"/>
                    <a:pt x="12" y="96"/>
                  </a:cubicBezTo>
                  <a:cubicBezTo>
                    <a:pt x="12" y="96"/>
                    <a:pt x="12" y="95"/>
                    <a:pt x="12" y="95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4"/>
                    <a:pt x="11" y="94"/>
                    <a:pt x="11" y="93"/>
                  </a:cubicBezTo>
                  <a:cubicBezTo>
                    <a:pt x="11" y="93"/>
                    <a:pt x="11" y="93"/>
                    <a:pt x="12" y="93"/>
                  </a:cubicBezTo>
                  <a:cubicBezTo>
                    <a:pt x="12" y="92"/>
                    <a:pt x="13" y="92"/>
                    <a:pt x="13" y="93"/>
                  </a:cubicBezTo>
                  <a:cubicBezTo>
                    <a:pt x="13" y="93"/>
                    <a:pt x="14" y="93"/>
                    <a:pt x="14" y="93"/>
                  </a:cubicBezTo>
                  <a:cubicBezTo>
                    <a:pt x="14" y="93"/>
                    <a:pt x="14" y="94"/>
                    <a:pt x="14" y="94"/>
                  </a:cubicBezTo>
                  <a:cubicBezTo>
                    <a:pt x="15" y="95"/>
                    <a:pt x="15" y="96"/>
                    <a:pt x="14" y="97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98"/>
                    <a:pt x="13" y="99"/>
                    <a:pt x="13" y="99"/>
                  </a:cubicBezTo>
                  <a:cubicBezTo>
                    <a:pt x="12" y="99"/>
                    <a:pt x="11" y="99"/>
                    <a:pt x="10" y="99"/>
                  </a:cubicBezTo>
                  <a:cubicBezTo>
                    <a:pt x="10" y="99"/>
                    <a:pt x="10" y="99"/>
                    <a:pt x="9" y="99"/>
                  </a:cubicBezTo>
                  <a:cubicBezTo>
                    <a:pt x="9" y="99"/>
                    <a:pt x="9" y="99"/>
                    <a:pt x="8" y="99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8" y="99"/>
                    <a:pt x="7" y="99"/>
                    <a:pt x="7" y="98"/>
                  </a:cubicBezTo>
                  <a:cubicBezTo>
                    <a:pt x="7" y="99"/>
                    <a:pt x="7" y="99"/>
                    <a:pt x="7" y="99"/>
                  </a:cubicBezTo>
                  <a:cubicBezTo>
                    <a:pt x="7" y="99"/>
                    <a:pt x="7" y="99"/>
                    <a:pt x="6" y="99"/>
                  </a:cubicBezTo>
                  <a:cubicBezTo>
                    <a:pt x="6" y="99"/>
                    <a:pt x="6" y="99"/>
                    <a:pt x="5" y="99"/>
                  </a:cubicBezTo>
                  <a:cubicBezTo>
                    <a:pt x="5" y="99"/>
                    <a:pt x="5" y="99"/>
                    <a:pt x="4" y="99"/>
                  </a:cubicBezTo>
                  <a:close/>
                  <a:moveTo>
                    <a:pt x="13" y="63"/>
                  </a:moveTo>
                  <a:cubicBezTo>
                    <a:pt x="13" y="64"/>
                    <a:pt x="13" y="64"/>
                    <a:pt x="13" y="64"/>
                  </a:cubicBezTo>
                  <a:cubicBezTo>
                    <a:pt x="13" y="65"/>
                    <a:pt x="13" y="65"/>
                    <a:pt x="12" y="65"/>
                  </a:cubicBezTo>
                  <a:cubicBezTo>
                    <a:pt x="12" y="65"/>
                    <a:pt x="12" y="66"/>
                    <a:pt x="11" y="66"/>
                  </a:cubicBezTo>
                  <a:cubicBezTo>
                    <a:pt x="11" y="66"/>
                    <a:pt x="10" y="66"/>
                    <a:pt x="9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6"/>
                    <a:pt x="8" y="66"/>
                    <a:pt x="7" y="66"/>
                  </a:cubicBezTo>
                  <a:cubicBezTo>
                    <a:pt x="7" y="66"/>
                    <a:pt x="7" y="66"/>
                    <a:pt x="6" y="65"/>
                  </a:cubicBezTo>
                  <a:cubicBezTo>
                    <a:pt x="6" y="65"/>
                    <a:pt x="6" y="65"/>
                    <a:pt x="6" y="65"/>
                  </a:cubicBezTo>
                  <a:cubicBezTo>
                    <a:pt x="5" y="64"/>
                    <a:pt x="5" y="64"/>
                    <a:pt x="5" y="64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5" y="62"/>
                    <a:pt x="5" y="62"/>
                    <a:pt x="4" y="62"/>
                  </a:cubicBezTo>
                  <a:cubicBezTo>
                    <a:pt x="4" y="62"/>
                    <a:pt x="4" y="62"/>
                    <a:pt x="3" y="62"/>
                  </a:cubicBezTo>
                  <a:cubicBezTo>
                    <a:pt x="3" y="62"/>
                    <a:pt x="2" y="62"/>
                    <a:pt x="2" y="62"/>
                  </a:cubicBezTo>
                  <a:cubicBezTo>
                    <a:pt x="2" y="63"/>
                    <a:pt x="2" y="64"/>
                    <a:pt x="2" y="65"/>
                  </a:cubicBezTo>
                  <a:cubicBezTo>
                    <a:pt x="2" y="65"/>
                    <a:pt x="2" y="65"/>
                    <a:pt x="2" y="65"/>
                  </a:cubicBezTo>
                  <a:cubicBezTo>
                    <a:pt x="2" y="65"/>
                    <a:pt x="2" y="66"/>
                    <a:pt x="2" y="66"/>
                  </a:cubicBezTo>
                  <a:cubicBezTo>
                    <a:pt x="2" y="66"/>
                    <a:pt x="2" y="66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1" y="66"/>
                    <a:pt x="1" y="66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66"/>
                    <a:pt x="0" y="66"/>
                    <a:pt x="0" y="65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4"/>
                    <a:pt x="0" y="62"/>
                    <a:pt x="0" y="61"/>
                  </a:cubicBezTo>
                  <a:cubicBezTo>
                    <a:pt x="0" y="61"/>
                    <a:pt x="0" y="61"/>
                    <a:pt x="0" y="60"/>
                  </a:cubicBezTo>
                  <a:cubicBezTo>
                    <a:pt x="0" y="60"/>
                    <a:pt x="1" y="60"/>
                    <a:pt x="1" y="60"/>
                  </a:cubicBezTo>
                  <a:cubicBezTo>
                    <a:pt x="2" y="60"/>
                    <a:pt x="3" y="60"/>
                    <a:pt x="4" y="60"/>
                  </a:cubicBezTo>
                  <a:cubicBezTo>
                    <a:pt x="4" y="60"/>
                    <a:pt x="5" y="60"/>
                    <a:pt x="5" y="60"/>
                  </a:cubicBezTo>
                  <a:cubicBezTo>
                    <a:pt x="6" y="61"/>
                    <a:pt x="6" y="61"/>
                    <a:pt x="7" y="61"/>
                  </a:cubicBezTo>
                  <a:cubicBezTo>
                    <a:pt x="7" y="61"/>
                    <a:pt x="7" y="61"/>
                    <a:pt x="7" y="62"/>
                  </a:cubicBezTo>
                  <a:cubicBezTo>
                    <a:pt x="7" y="62"/>
                    <a:pt x="7" y="62"/>
                    <a:pt x="7" y="62"/>
                  </a:cubicBezTo>
                  <a:cubicBezTo>
                    <a:pt x="7" y="63"/>
                    <a:pt x="7" y="63"/>
                    <a:pt x="7" y="64"/>
                  </a:cubicBezTo>
                  <a:cubicBezTo>
                    <a:pt x="7" y="64"/>
                    <a:pt x="7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9" y="64"/>
                    <a:pt x="9" y="65"/>
                    <a:pt x="9" y="65"/>
                  </a:cubicBezTo>
                  <a:cubicBezTo>
                    <a:pt x="9" y="65"/>
                    <a:pt x="9" y="65"/>
                    <a:pt x="9" y="65"/>
                  </a:cubicBezTo>
                  <a:cubicBezTo>
                    <a:pt x="10" y="65"/>
                    <a:pt x="10" y="64"/>
                    <a:pt x="10" y="64"/>
                  </a:cubicBezTo>
                  <a:cubicBezTo>
                    <a:pt x="10" y="64"/>
                    <a:pt x="10" y="64"/>
                    <a:pt x="11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64"/>
                    <a:pt x="11" y="63"/>
                    <a:pt x="11" y="63"/>
                  </a:cubicBezTo>
                  <a:cubicBezTo>
                    <a:pt x="11" y="63"/>
                    <a:pt x="11" y="62"/>
                    <a:pt x="11" y="62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11" y="62"/>
                    <a:pt x="10" y="62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0" y="61"/>
                  </a:cubicBezTo>
                  <a:cubicBezTo>
                    <a:pt x="10" y="61"/>
                    <a:pt x="10" y="61"/>
                    <a:pt x="11" y="61"/>
                  </a:cubicBezTo>
                  <a:cubicBezTo>
                    <a:pt x="11" y="61"/>
                    <a:pt x="11" y="60"/>
                    <a:pt x="11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2" y="60"/>
                    <a:pt x="12" y="61"/>
                    <a:pt x="12" y="61"/>
                  </a:cubicBezTo>
                  <a:cubicBezTo>
                    <a:pt x="12" y="61"/>
                    <a:pt x="13" y="61"/>
                    <a:pt x="13" y="61"/>
                  </a:cubicBezTo>
                  <a:cubicBezTo>
                    <a:pt x="13" y="61"/>
                    <a:pt x="13" y="62"/>
                    <a:pt x="13" y="62"/>
                  </a:cubicBezTo>
                  <a:cubicBezTo>
                    <a:pt x="13" y="62"/>
                    <a:pt x="13" y="63"/>
                    <a:pt x="13" y="63"/>
                  </a:cubicBezTo>
                  <a:close/>
                  <a:moveTo>
                    <a:pt x="13" y="56"/>
                  </a:moveTo>
                  <a:cubicBezTo>
                    <a:pt x="13" y="57"/>
                    <a:pt x="13" y="57"/>
                    <a:pt x="13" y="57"/>
                  </a:cubicBezTo>
                  <a:cubicBezTo>
                    <a:pt x="13" y="58"/>
                    <a:pt x="12" y="58"/>
                    <a:pt x="12" y="58"/>
                  </a:cubicBezTo>
                  <a:cubicBezTo>
                    <a:pt x="12" y="58"/>
                    <a:pt x="11" y="59"/>
                    <a:pt x="11" y="59"/>
                  </a:cubicBezTo>
                  <a:cubicBezTo>
                    <a:pt x="10" y="59"/>
                    <a:pt x="10" y="59"/>
                    <a:pt x="9" y="59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8" y="59"/>
                    <a:pt x="8" y="59"/>
                    <a:pt x="7" y="59"/>
                  </a:cubicBezTo>
                  <a:cubicBezTo>
                    <a:pt x="7" y="59"/>
                    <a:pt x="6" y="58"/>
                    <a:pt x="6" y="58"/>
                  </a:cubicBezTo>
                  <a:cubicBezTo>
                    <a:pt x="6" y="58"/>
                    <a:pt x="6" y="58"/>
                    <a:pt x="5" y="58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5" y="56"/>
                    <a:pt x="5" y="56"/>
                    <a:pt x="5" y="56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5"/>
                    <a:pt x="5" y="55"/>
                    <a:pt x="4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3" y="55"/>
                    <a:pt x="2" y="55"/>
                    <a:pt x="2" y="55"/>
                  </a:cubicBezTo>
                  <a:cubicBezTo>
                    <a:pt x="2" y="56"/>
                    <a:pt x="2" y="57"/>
                    <a:pt x="2" y="58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2" y="58"/>
                    <a:pt x="2" y="59"/>
                    <a:pt x="2" y="59"/>
                  </a:cubicBezTo>
                  <a:cubicBezTo>
                    <a:pt x="2" y="59"/>
                    <a:pt x="2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7"/>
                    <a:pt x="0" y="55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1" y="53"/>
                    <a:pt x="1" y="53"/>
                  </a:cubicBezTo>
                  <a:cubicBezTo>
                    <a:pt x="2" y="53"/>
                    <a:pt x="3" y="53"/>
                    <a:pt x="4" y="53"/>
                  </a:cubicBezTo>
                  <a:cubicBezTo>
                    <a:pt x="4" y="53"/>
                    <a:pt x="5" y="54"/>
                    <a:pt x="5" y="54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7" y="54"/>
                    <a:pt x="7" y="54"/>
                    <a:pt x="7" y="55"/>
                  </a:cubicBezTo>
                  <a:cubicBezTo>
                    <a:pt x="7" y="55"/>
                    <a:pt x="7" y="55"/>
                    <a:pt x="7" y="56"/>
                  </a:cubicBezTo>
                  <a:cubicBezTo>
                    <a:pt x="7" y="56"/>
                    <a:pt x="7" y="56"/>
                    <a:pt x="7" y="57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8" y="57"/>
                    <a:pt x="8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8" y="57"/>
                    <a:pt x="9" y="57"/>
                    <a:pt x="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9" y="57"/>
                    <a:pt x="10" y="57"/>
                    <a:pt x="10" y="57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0" y="57"/>
                    <a:pt x="11" y="57"/>
                    <a:pt x="11" y="57"/>
                  </a:cubicBezTo>
                  <a:cubicBezTo>
                    <a:pt x="11" y="57"/>
                    <a:pt x="11" y="56"/>
                    <a:pt x="11" y="56"/>
                  </a:cubicBezTo>
                  <a:cubicBezTo>
                    <a:pt x="11" y="56"/>
                    <a:pt x="11" y="56"/>
                    <a:pt x="11" y="55"/>
                  </a:cubicBezTo>
                  <a:cubicBezTo>
                    <a:pt x="11" y="55"/>
                    <a:pt x="11" y="55"/>
                    <a:pt x="10" y="55"/>
                  </a:cubicBezTo>
                  <a:cubicBezTo>
                    <a:pt x="10" y="55"/>
                    <a:pt x="10" y="55"/>
                    <a:pt x="10" y="55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12" y="54"/>
                    <a:pt x="12" y="54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6"/>
                    <a:pt x="13" y="56"/>
                  </a:cubicBezTo>
                  <a:close/>
                  <a:moveTo>
                    <a:pt x="13" y="49"/>
                  </a:moveTo>
                  <a:cubicBezTo>
                    <a:pt x="13" y="50"/>
                    <a:pt x="13" y="50"/>
                    <a:pt x="12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52"/>
                    <a:pt x="11" y="52"/>
                    <a:pt x="11" y="52"/>
                  </a:cubicBezTo>
                  <a:cubicBezTo>
                    <a:pt x="10" y="52"/>
                    <a:pt x="10" y="52"/>
                    <a:pt x="9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8" y="52"/>
                    <a:pt x="8" y="52"/>
                    <a:pt x="7" y="52"/>
                  </a:cubicBezTo>
                  <a:cubicBezTo>
                    <a:pt x="7" y="52"/>
                    <a:pt x="6" y="52"/>
                    <a:pt x="6" y="52"/>
                  </a:cubicBezTo>
                  <a:cubicBezTo>
                    <a:pt x="6" y="51"/>
                    <a:pt x="5" y="51"/>
                    <a:pt x="5" y="51"/>
                  </a:cubicBezTo>
                  <a:cubicBezTo>
                    <a:pt x="5" y="51"/>
                    <a:pt x="5" y="50"/>
                    <a:pt x="5" y="50"/>
                  </a:cubicBezTo>
                  <a:cubicBezTo>
                    <a:pt x="5" y="50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8"/>
                    <a:pt x="5" y="48"/>
                    <a:pt x="4" y="48"/>
                  </a:cubicBezTo>
                  <a:cubicBezTo>
                    <a:pt x="4" y="48"/>
                    <a:pt x="4" y="48"/>
                    <a:pt x="3" y="48"/>
                  </a:cubicBezTo>
                  <a:cubicBezTo>
                    <a:pt x="3" y="48"/>
                    <a:pt x="2" y="48"/>
                    <a:pt x="2" y="48"/>
                  </a:cubicBezTo>
                  <a:cubicBezTo>
                    <a:pt x="2" y="49"/>
                    <a:pt x="2" y="50"/>
                    <a:pt x="2" y="51"/>
                  </a:cubicBezTo>
                  <a:cubicBezTo>
                    <a:pt x="2" y="51"/>
                    <a:pt x="2" y="52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2" y="52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1" y="52"/>
                    <a:pt x="1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1"/>
                    <a:pt x="0" y="51"/>
                  </a:cubicBezTo>
                  <a:cubicBezTo>
                    <a:pt x="0" y="50"/>
                    <a:pt x="0" y="49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7"/>
                    <a:pt x="1" y="47"/>
                  </a:cubicBezTo>
                  <a:cubicBezTo>
                    <a:pt x="2" y="47"/>
                    <a:pt x="3" y="47"/>
                    <a:pt x="3" y="47"/>
                  </a:cubicBezTo>
                  <a:cubicBezTo>
                    <a:pt x="4" y="47"/>
                    <a:pt x="5" y="47"/>
                    <a:pt x="5" y="47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7" y="49"/>
                    <a:pt x="7" y="49"/>
                  </a:cubicBezTo>
                  <a:cubicBezTo>
                    <a:pt x="7" y="49"/>
                    <a:pt x="7" y="50"/>
                    <a:pt x="7" y="5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7" y="50"/>
                    <a:pt x="7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9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51"/>
                    <a:pt x="9" y="51"/>
                    <a:pt x="10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1" y="50"/>
                    <a:pt x="11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0" y="48"/>
                    <a:pt x="10" y="47"/>
                    <a:pt x="10" y="47"/>
                  </a:cubicBezTo>
                  <a:cubicBezTo>
                    <a:pt x="10" y="47"/>
                    <a:pt x="11" y="47"/>
                    <a:pt x="11" y="47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11" y="47"/>
                    <a:pt x="11" y="47"/>
                    <a:pt x="12" y="47"/>
                  </a:cubicBezTo>
                  <a:cubicBezTo>
                    <a:pt x="12" y="47"/>
                    <a:pt x="12" y="48"/>
                    <a:pt x="12" y="48"/>
                  </a:cubicBezTo>
                  <a:cubicBezTo>
                    <a:pt x="12" y="48"/>
                    <a:pt x="12" y="48"/>
                    <a:pt x="12" y="49"/>
                  </a:cubicBezTo>
                  <a:cubicBezTo>
                    <a:pt x="12" y="49"/>
                    <a:pt x="13" y="49"/>
                    <a:pt x="13" y="49"/>
                  </a:cubicBezTo>
                  <a:close/>
                  <a:moveTo>
                    <a:pt x="12" y="43"/>
                  </a:moveTo>
                  <a:cubicBezTo>
                    <a:pt x="12" y="44"/>
                    <a:pt x="12" y="44"/>
                    <a:pt x="12" y="44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1" y="45"/>
                    <a:pt x="11" y="45"/>
                    <a:pt x="10" y="46"/>
                  </a:cubicBezTo>
                  <a:cubicBezTo>
                    <a:pt x="10" y="46"/>
                    <a:pt x="9" y="46"/>
                    <a:pt x="9" y="46"/>
                  </a:cubicBezTo>
                  <a:cubicBezTo>
                    <a:pt x="9" y="46"/>
                    <a:pt x="9" y="46"/>
                    <a:pt x="9" y="46"/>
                  </a:cubicBezTo>
                  <a:cubicBezTo>
                    <a:pt x="8" y="46"/>
                    <a:pt x="7" y="46"/>
                    <a:pt x="7" y="46"/>
                  </a:cubicBezTo>
                  <a:cubicBezTo>
                    <a:pt x="7" y="45"/>
                    <a:pt x="6" y="45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3"/>
                    <a:pt x="5" y="42"/>
                    <a:pt x="5" y="42"/>
                  </a:cubicBezTo>
                  <a:cubicBezTo>
                    <a:pt x="5" y="42"/>
                    <a:pt x="4" y="42"/>
                    <a:pt x="4" y="42"/>
                  </a:cubicBezTo>
                  <a:cubicBezTo>
                    <a:pt x="4" y="42"/>
                    <a:pt x="4" y="42"/>
                    <a:pt x="3" y="42"/>
                  </a:cubicBezTo>
                  <a:cubicBezTo>
                    <a:pt x="3" y="42"/>
                    <a:pt x="2" y="42"/>
                    <a:pt x="2" y="42"/>
                  </a:cubicBezTo>
                  <a:cubicBezTo>
                    <a:pt x="2" y="43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2" y="45"/>
                    <a:pt x="2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0" y="46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4"/>
                    <a:pt x="0" y="43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1" y="41"/>
                    <a:pt x="1" y="41"/>
                  </a:cubicBezTo>
                  <a:cubicBezTo>
                    <a:pt x="2" y="41"/>
                    <a:pt x="3" y="41"/>
                    <a:pt x="3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1"/>
                    <a:pt x="7" y="42"/>
                    <a:pt x="7" y="42"/>
                  </a:cubicBezTo>
                  <a:cubicBezTo>
                    <a:pt x="7" y="42"/>
                    <a:pt x="7" y="42"/>
                    <a:pt x="7" y="43"/>
                  </a:cubicBezTo>
                  <a:cubicBezTo>
                    <a:pt x="7" y="43"/>
                    <a:pt x="7" y="43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44"/>
                    <a:pt x="8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10" y="44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42"/>
                    <a:pt x="10" y="42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10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1"/>
                    <a:pt x="12" y="41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3"/>
                    <a:pt x="12" y="43"/>
                    <a:pt x="12" y="43"/>
                  </a:cubicBezTo>
                  <a:close/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1" y="21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8" y="22"/>
                    <a:pt x="5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3"/>
                  </a:cubicBezTo>
                  <a:cubicBezTo>
                    <a:pt x="2" y="23"/>
                    <a:pt x="0" y="23"/>
                    <a:pt x="0" y="23"/>
                  </a:cubicBezTo>
                  <a:cubicBezTo>
                    <a:pt x="0" y="22"/>
                    <a:pt x="0" y="22"/>
                    <a:pt x="0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0" y="19"/>
                    <a:pt x="2" y="19"/>
                    <a:pt x="2" y="20"/>
                  </a:cubicBezTo>
                  <a:cubicBezTo>
                    <a:pt x="2" y="20"/>
                    <a:pt x="2" y="20"/>
                    <a:pt x="2" y="21"/>
                  </a:cubicBezTo>
                  <a:cubicBezTo>
                    <a:pt x="4" y="21"/>
                    <a:pt x="7" y="21"/>
                    <a:pt x="9" y="21"/>
                  </a:cubicBezTo>
                  <a:close/>
                  <a:moveTo>
                    <a:pt x="10" y="25"/>
                  </a:moveTo>
                  <a:cubicBezTo>
                    <a:pt x="10" y="25"/>
                    <a:pt x="10" y="25"/>
                    <a:pt x="10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1" y="25"/>
                    <a:pt x="12" y="25"/>
                    <a:pt x="12" y="26"/>
                  </a:cubicBezTo>
                  <a:cubicBezTo>
                    <a:pt x="12" y="26"/>
                    <a:pt x="12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8" y="26"/>
                    <a:pt x="5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8"/>
                    <a:pt x="0" y="28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24"/>
                    <a:pt x="2" y="24"/>
                    <a:pt x="2" y="24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4" y="25"/>
                    <a:pt x="7" y="25"/>
                    <a:pt x="10" y="25"/>
                  </a:cubicBezTo>
                  <a:close/>
                  <a:moveTo>
                    <a:pt x="10" y="30"/>
                  </a:moveTo>
                  <a:cubicBezTo>
                    <a:pt x="10" y="30"/>
                    <a:pt x="10" y="30"/>
                    <a:pt x="10" y="30"/>
                  </a:cubicBezTo>
                  <a:cubicBezTo>
                    <a:pt x="10" y="30"/>
                    <a:pt x="10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8" y="31"/>
                    <a:pt x="5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3"/>
                    <a:pt x="0" y="33"/>
                    <a:pt x="0" y="32"/>
                  </a:cubicBezTo>
                  <a:cubicBezTo>
                    <a:pt x="0" y="32"/>
                    <a:pt x="0" y="31"/>
                    <a:pt x="0" y="31"/>
                  </a:cubicBezTo>
                  <a:cubicBezTo>
                    <a:pt x="0" y="30"/>
                    <a:pt x="0" y="30"/>
                    <a:pt x="0" y="29"/>
                  </a:cubicBezTo>
                  <a:cubicBezTo>
                    <a:pt x="0" y="28"/>
                    <a:pt x="2" y="28"/>
                    <a:pt x="2" y="29"/>
                  </a:cubicBezTo>
                  <a:cubicBezTo>
                    <a:pt x="2" y="29"/>
                    <a:pt x="2" y="30"/>
                    <a:pt x="2" y="30"/>
                  </a:cubicBezTo>
                  <a:cubicBezTo>
                    <a:pt x="5" y="30"/>
                    <a:pt x="7" y="30"/>
                    <a:pt x="10" y="30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5" y="9"/>
                    <a:pt x="6" y="9"/>
                    <a:pt x="8" y="9"/>
                  </a:cubicBezTo>
                  <a:cubicBezTo>
                    <a:pt x="9" y="9"/>
                    <a:pt x="10" y="9"/>
                    <a:pt x="10" y="9"/>
                  </a:cubicBezTo>
                  <a:cubicBezTo>
                    <a:pt x="11" y="9"/>
                    <a:pt x="11" y="10"/>
                    <a:pt x="11" y="10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1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7" y="12"/>
                    <a:pt x="5" y="12"/>
                    <a:pt x="3" y="12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1" y="8"/>
                    <a:pt x="1" y="8"/>
                    <a:pt x="1" y="7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3" y="4"/>
                    <a:pt x="3" y="4"/>
                  </a:cubicBezTo>
                  <a:cubicBezTo>
                    <a:pt x="5" y="4"/>
                    <a:pt x="6" y="4"/>
                    <a:pt x="8" y="4"/>
                  </a:cubicBezTo>
                  <a:cubicBezTo>
                    <a:pt x="9" y="4"/>
                    <a:pt x="10" y="5"/>
                    <a:pt x="10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8"/>
                    <a:pt x="10" y="8"/>
                    <a:pt x="9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6" y="8"/>
                    <a:pt x="5" y="8"/>
                    <a:pt x="3" y="8"/>
                  </a:cubicBezTo>
                  <a:close/>
                  <a:moveTo>
                    <a:pt x="3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5" y="0"/>
                    <a:pt x="6" y="0"/>
                    <a:pt x="8" y="0"/>
                  </a:cubicBezTo>
                  <a:cubicBezTo>
                    <a:pt x="9" y="0"/>
                    <a:pt x="10" y="1"/>
                    <a:pt x="10" y="1"/>
                  </a:cubicBezTo>
                  <a:cubicBezTo>
                    <a:pt x="10" y="1"/>
                    <a:pt x="11" y="2"/>
                    <a:pt x="11" y="2"/>
                  </a:cubicBez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4"/>
                    <a:pt x="9" y="4"/>
                  </a:cubicBezTo>
                  <a:cubicBezTo>
                    <a:pt x="9" y="4"/>
                    <a:pt x="8" y="4"/>
                    <a:pt x="8" y="4"/>
                  </a:cubicBezTo>
                  <a:cubicBezTo>
                    <a:pt x="6" y="4"/>
                    <a:pt x="5" y="4"/>
                    <a:pt x="3" y="4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4"/>
                    <a:pt x="10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1" y="36"/>
                    <a:pt x="11" y="36"/>
                  </a:cubicBezTo>
                  <a:cubicBezTo>
                    <a:pt x="8" y="36"/>
                    <a:pt x="5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0" y="38"/>
                    <a:pt x="0" y="37"/>
                  </a:cubicBezTo>
                  <a:cubicBezTo>
                    <a:pt x="0" y="37"/>
                    <a:pt x="0" y="36"/>
                    <a:pt x="0" y="36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0" y="33"/>
                    <a:pt x="2" y="33"/>
                    <a:pt x="2" y="34"/>
                  </a:cubicBezTo>
                  <a:cubicBezTo>
                    <a:pt x="2" y="34"/>
                    <a:pt x="2" y="35"/>
                    <a:pt x="2" y="35"/>
                  </a:cubicBezTo>
                  <a:cubicBezTo>
                    <a:pt x="5" y="35"/>
                    <a:pt x="7" y="35"/>
                    <a:pt x="10" y="35"/>
                  </a:cubicBezTo>
                  <a:close/>
                  <a:moveTo>
                    <a:pt x="8" y="3"/>
                  </a:move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6" y="1"/>
                    <a:pt x="5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5" y="3"/>
                    <a:pt x="6" y="3"/>
                    <a:pt x="8" y="3"/>
                  </a:cubicBezTo>
                  <a:close/>
                  <a:moveTo>
                    <a:pt x="8" y="7"/>
                  </a:moveTo>
                  <a:cubicBezTo>
                    <a:pt x="8" y="7"/>
                    <a:pt x="9" y="7"/>
                    <a:pt x="9" y="7"/>
                  </a:cubicBezTo>
                  <a:cubicBezTo>
                    <a:pt x="9" y="7"/>
                    <a:pt x="9" y="6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6" y="5"/>
                    <a:pt x="5" y="5"/>
                    <a:pt x="3" y="5"/>
                  </a:cubicBezTo>
                  <a:cubicBezTo>
                    <a:pt x="3" y="5"/>
                    <a:pt x="2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5" y="7"/>
                    <a:pt x="6" y="7"/>
                    <a:pt x="8" y="7"/>
                  </a:cubicBezTo>
                  <a:close/>
                  <a:moveTo>
                    <a:pt x="8" y="1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9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7" y="10"/>
                    <a:pt x="5" y="10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5" y="11"/>
                    <a:pt x="6" y="11"/>
                    <a:pt x="8" y="11"/>
                  </a:cubicBezTo>
                  <a:close/>
                  <a:moveTo>
                    <a:pt x="8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10" y="15"/>
                    <a:pt x="10" y="15"/>
                  </a:cubicBezTo>
                  <a:cubicBezTo>
                    <a:pt x="10" y="15"/>
                    <a:pt x="9" y="14"/>
                    <a:pt x="9" y="14"/>
                  </a:cubicBezTo>
                  <a:cubicBezTo>
                    <a:pt x="9" y="14"/>
                    <a:pt x="9" y="14"/>
                    <a:pt x="8" y="14"/>
                  </a:cubicBezTo>
                  <a:cubicBezTo>
                    <a:pt x="7" y="14"/>
                    <a:pt x="5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2" y="14"/>
                    <a:pt x="2" y="15"/>
                    <a:pt x="2" y="15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5" y="16"/>
                    <a:pt x="7" y="16"/>
                    <a:pt x="8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5" name="Freeform 95"/>
            <p:cNvSpPr>
              <a:spLocks noEditPoints="1"/>
            </p:cNvSpPr>
            <p:nvPr/>
          </p:nvSpPr>
          <p:spPr bwMode="auto">
            <a:xfrm>
              <a:off x="5430838" y="895350"/>
              <a:ext cx="49213" cy="87313"/>
            </a:xfrm>
            <a:custGeom>
              <a:avLst/>
              <a:gdLst>
                <a:gd name="T0" fmla="*/ 14 w 15"/>
                <a:gd name="T1" fmla="*/ 2 h 27"/>
                <a:gd name="T2" fmla="*/ 15 w 15"/>
                <a:gd name="T3" fmla="*/ 3 h 27"/>
                <a:gd name="T4" fmla="*/ 6 w 15"/>
                <a:gd name="T5" fmla="*/ 3 h 27"/>
                <a:gd name="T6" fmla="*/ 4 w 15"/>
                <a:gd name="T7" fmla="*/ 5 h 27"/>
                <a:gd name="T8" fmla="*/ 6 w 15"/>
                <a:gd name="T9" fmla="*/ 1 h 27"/>
                <a:gd name="T10" fmla="*/ 3 w 15"/>
                <a:gd name="T11" fmla="*/ 11 h 27"/>
                <a:gd name="T12" fmla="*/ 2 w 15"/>
                <a:gd name="T13" fmla="*/ 12 h 27"/>
                <a:gd name="T14" fmla="*/ 2 w 15"/>
                <a:gd name="T15" fmla="*/ 13 h 27"/>
                <a:gd name="T16" fmla="*/ 13 w 15"/>
                <a:gd name="T17" fmla="*/ 16 h 27"/>
                <a:gd name="T18" fmla="*/ 14 w 15"/>
                <a:gd name="T19" fmla="*/ 15 h 27"/>
                <a:gd name="T20" fmla="*/ 3 w 15"/>
                <a:gd name="T21" fmla="*/ 11 h 27"/>
                <a:gd name="T22" fmla="*/ 11 w 15"/>
                <a:gd name="T23" fmla="*/ 18 h 27"/>
                <a:gd name="T24" fmla="*/ 13 w 15"/>
                <a:gd name="T25" fmla="*/ 18 h 27"/>
                <a:gd name="T26" fmla="*/ 3 w 15"/>
                <a:gd name="T27" fmla="*/ 19 h 27"/>
                <a:gd name="T28" fmla="*/ 3 w 15"/>
                <a:gd name="T29" fmla="*/ 20 h 27"/>
                <a:gd name="T30" fmla="*/ 2 w 15"/>
                <a:gd name="T31" fmla="*/ 17 h 27"/>
                <a:gd name="T32" fmla="*/ 11 w 15"/>
                <a:gd name="T33" fmla="*/ 18 h 27"/>
                <a:gd name="T34" fmla="*/ 13 w 15"/>
                <a:gd name="T35" fmla="*/ 10 h 27"/>
                <a:gd name="T36" fmla="*/ 10 w 15"/>
                <a:gd name="T37" fmla="*/ 11 h 27"/>
                <a:gd name="T38" fmla="*/ 7 w 15"/>
                <a:gd name="T39" fmla="*/ 10 h 27"/>
                <a:gd name="T40" fmla="*/ 7 w 15"/>
                <a:gd name="T41" fmla="*/ 7 h 27"/>
                <a:gd name="T42" fmla="*/ 5 w 15"/>
                <a:gd name="T43" fmla="*/ 7 h 27"/>
                <a:gd name="T44" fmla="*/ 4 w 15"/>
                <a:gd name="T45" fmla="*/ 11 h 27"/>
                <a:gd name="T46" fmla="*/ 3 w 15"/>
                <a:gd name="T47" fmla="*/ 11 h 27"/>
                <a:gd name="T48" fmla="*/ 3 w 15"/>
                <a:gd name="T49" fmla="*/ 10 h 27"/>
                <a:gd name="T50" fmla="*/ 4 w 15"/>
                <a:gd name="T51" fmla="*/ 6 h 27"/>
                <a:gd name="T52" fmla="*/ 9 w 15"/>
                <a:gd name="T53" fmla="*/ 6 h 27"/>
                <a:gd name="T54" fmla="*/ 9 w 15"/>
                <a:gd name="T55" fmla="*/ 9 h 27"/>
                <a:gd name="T56" fmla="*/ 10 w 15"/>
                <a:gd name="T57" fmla="*/ 10 h 27"/>
                <a:gd name="T58" fmla="*/ 11 w 15"/>
                <a:gd name="T59" fmla="*/ 10 h 27"/>
                <a:gd name="T60" fmla="*/ 12 w 15"/>
                <a:gd name="T61" fmla="*/ 8 h 27"/>
                <a:gd name="T62" fmla="*/ 12 w 15"/>
                <a:gd name="T63" fmla="*/ 7 h 27"/>
                <a:gd name="T64" fmla="*/ 12 w 15"/>
                <a:gd name="T65" fmla="*/ 6 h 27"/>
                <a:gd name="T66" fmla="*/ 14 w 15"/>
                <a:gd name="T67" fmla="*/ 6 h 27"/>
                <a:gd name="T68" fmla="*/ 14 w 15"/>
                <a:gd name="T69" fmla="*/ 8 h 27"/>
                <a:gd name="T70" fmla="*/ 6 w 15"/>
                <a:gd name="T71" fmla="*/ 27 h 27"/>
                <a:gd name="T72" fmla="*/ 2 w 15"/>
                <a:gd name="T73" fmla="*/ 27 h 27"/>
                <a:gd name="T74" fmla="*/ 0 w 15"/>
                <a:gd name="T75" fmla="*/ 24 h 27"/>
                <a:gd name="T76" fmla="*/ 1 w 15"/>
                <a:gd name="T77" fmla="*/ 22 h 27"/>
                <a:gd name="T78" fmla="*/ 2 w 15"/>
                <a:gd name="T79" fmla="*/ 22 h 27"/>
                <a:gd name="T80" fmla="*/ 3 w 15"/>
                <a:gd name="T81" fmla="*/ 22 h 27"/>
                <a:gd name="T82" fmla="*/ 3 w 15"/>
                <a:gd name="T83" fmla="*/ 23 h 27"/>
                <a:gd name="T84" fmla="*/ 2 w 15"/>
                <a:gd name="T85" fmla="*/ 24 h 27"/>
                <a:gd name="T86" fmla="*/ 3 w 15"/>
                <a:gd name="T87" fmla="*/ 26 h 27"/>
                <a:gd name="T88" fmla="*/ 5 w 15"/>
                <a:gd name="T89" fmla="*/ 25 h 27"/>
                <a:gd name="T90" fmla="*/ 6 w 15"/>
                <a:gd name="T91" fmla="*/ 22 h 27"/>
                <a:gd name="T92" fmla="*/ 11 w 15"/>
                <a:gd name="T93" fmla="*/ 22 h 27"/>
                <a:gd name="T94" fmla="*/ 12 w 15"/>
                <a:gd name="T95" fmla="*/ 23 h 27"/>
                <a:gd name="T96" fmla="*/ 12 w 15"/>
                <a:gd name="T97" fmla="*/ 25 h 27"/>
                <a:gd name="T98" fmla="*/ 12 w 15"/>
                <a:gd name="T99" fmla="*/ 26 h 27"/>
                <a:gd name="T100" fmla="*/ 11 w 15"/>
                <a:gd name="T101" fmla="*/ 27 h 27"/>
                <a:gd name="T102" fmla="*/ 10 w 15"/>
                <a:gd name="T103" fmla="*/ 26 h 27"/>
                <a:gd name="T104" fmla="*/ 10 w 15"/>
                <a:gd name="T105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" h="27">
                  <a:moveTo>
                    <a:pt x="13" y="2"/>
                  </a:move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1" y="3"/>
                    <a:pt x="8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4"/>
                    <a:pt x="5" y="4"/>
                    <a:pt x="5" y="5"/>
                  </a:cubicBezTo>
                  <a:cubicBezTo>
                    <a:pt x="5" y="5"/>
                    <a:pt x="3" y="5"/>
                    <a:pt x="4" y="5"/>
                  </a:cubicBezTo>
                  <a:cubicBezTo>
                    <a:pt x="4" y="4"/>
                    <a:pt x="4" y="3"/>
                    <a:pt x="4" y="3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8" y="2"/>
                    <a:pt x="11" y="2"/>
                    <a:pt x="13" y="2"/>
                  </a:cubicBezTo>
                  <a:close/>
                  <a:moveTo>
                    <a:pt x="3" y="11"/>
                  </a:move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5" y="14"/>
                    <a:pt x="9" y="15"/>
                    <a:pt x="12" y="16"/>
                  </a:cubicBezTo>
                  <a:cubicBezTo>
                    <a:pt x="12" y="16"/>
                    <a:pt x="13" y="16"/>
                    <a:pt x="13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4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14"/>
                    <a:pt x="7" y="13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7"/>
                    <a:pt x="11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3" y="17"/>
                    <a:pt x="13" y="18"/>
                    <a:pt x="13" y="18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6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1"/>
                    <a:pt x="1" y="21"/>
                    <a:pt x="1" y="20"/>
                  </a:cubicBezTo>
                  <a:cubicBezTo>
                    <a:pt x="1" y="20"/>
                    <a:pt x="1" y="19"/>
                    <a:pt x="1" y="18"/>
                  </a:cubicBezTo>
                  <a:cubicBezTo>
                    <a:pt x="1" y="18"/>
                    <a:pt x="1" y="17"/>
                    <a:pt x="2" y="17"/>
                  </a:cubicBezTo>
                  <a:cubicBezTo>
                    <a:pt x="2" y="16"/>
                    <a:pt x="3" y="16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6" y="18"/>
                    <a:pt x="8" y="18"/>
                    <a:pt x="11" y="18"/>
                  </a:cubicBezTo>
                  <a:close/>
                  <a:moveTo>
                    <a:pt x="14" y="8"/>
                  </a:moveTo>
                  <a:cubicBezTo>
                    <a:pt x="14" y="9"/>
                    <a:pt x="14" y="9"/>
                    <a:pt x="14" y="9"/>
                  </a:cubicBezTo>
                  <a:cubicBezTo>
                    <a:pt x="14" y="10"/>
                    <a:pt x="13" y="10"/>
                    <a:pt x="13" y="10"/>
                  </a:cubicBezTo>
                  <a:cubicBezTo>
                    <a:pt x="13" y="10"/>
                    <a:pt x="12" y="11"/>
                    <a:pt x="12" y="11"/>
                  </a:cubicBezTo>
                  <a:cubicBezTo>
                    <a:pt x="12" y="11"/>
                    <a:pt x="11" y="11"/>
                    <a:pt x="11" y="11"/>
                  </a:cubicBezTo>
                  <a:cubicBezTo>
                    <a:pt x="11" y="11"/>
                    <a:pt x="11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1"/>
                    <a:pt x="8" y="11"/>
                    <a:pt x="8" y="10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6" y="7"/>
                    <a:pt x="5" y="7"/>
                    <a:pt x="5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9"/>
                    <a:pt x="3" y="8"/>
                    <a:pt x="3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5" y="6"/>
                    <a:pt x="6" y="6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6"/>
                    <a:pt x="9" y="6"/>
                    <a:pt x="9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9" y="8"/>
                    <a:pt x="9" y="8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6"/>
                    <a:pt x="14" y="6"/>
                    <a:pt x="14" y="6"/>
                  </a:cubicBezTo>
                  <a:cubicBezTo>
                    <a:pt x="14" y="6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4" y="8"/>
                    <a:pt x="14" y="8"/>
                  </a:cubicBezTo>
                  <a:close/>
                  <a:moveTo>
                    <a:pt x="7" y="25"/>
                  </a:moveTo>
                  <a:cubicBezTo>
                    <a:pt x="7" y="25"/>
                    <a:pt x="7" y="26"/>
                    <a:pt x="7" y="26"/>
                  </a:cubicBezTo>
                  <a:cubicBezTo>
                    <a:pt x="7" y="26"/>
                    <a:pt x="6" y="26"/>
                    <a:pt x="6" y="27"/>
                  </a:cubicBezTo>
                  <a:cubicBezTo>
                    <a:pt x="6" y="27"/>
                    <a:pt x="5" y="27"/>
                    <a:pt x="5" y="27"/>
                  </a:cubicBezTo>
                  <a:cubicBezTo>
                    <a:pt x="5" y="27"/>
                    <a:pt x="4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1" y="23"/>
                    <a:pt x="1" y="23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4"/>
                    <a:pt x="2" y="24"/>
                    <a:pt x="2" y="24"/>
                  </a:cubicBezTo>
                  <a:cubicBezTo>
                    <a:pt x="2" y="24"/>
                    <a:pt x="2" y="25"/>
                    <a:pt x="2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3" y="25"/>
                    <a:pt x="3" y="26"/>
                  </a:cubicBezTo>
                  <a:cubicBezTo>
                    <a:pt x="3" y="26"/>
                    <a:pt x="3" y="26"/>
                    <a:pt x="4" y="26"/>
                  </a:cubicBezTo>
                  <a:cubicBezTo>
                    <a:pt x="4" y="26"/>
                    <a:pt x="4" y="26"/>
                    <a:pt x="5" y="25"/>
                  </a:cubicBezTo>
                  <a:cubicBezTo>
                    <a:pt x="5" y="25"/>
                    <a:pt x="5" y="25"/>
                    <a:pt x="5" y="25"/>
                  </a:cubicBezTo>
                  <a:cubicBezTo>
                    <a:pt x="5" y="24"/>
                    <a:pt x="5" y="23"/>
                    <a:pt x="5" y="23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8" y="22"/>
                    <a:pt x="10" y="22"/>
                    <a:pt x="11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2" y="25"/>
                    <a:pt x="12" y="25"/>
                  </a:cubicBezTo>
                  <a:cubicBezTo>
                    <a:pt x="12" y="25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2" y="26"/>
                    <a:pt x="11" y="26"/>
                  </a:cubicBezTo>
                  <a:cubicBezTo>
                    <a:pt x="11" y="26"/>
                    <a:pt x="11" y="26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0" y="25"/>
                    <a:pt x="10" y="24"/>
                    <a:pt x="10" y="23"/>
                  </a:cubicBezTo>
                  <a:cubicBezTo>
                    <a:pt x="9" y="23"/>
                    <a:pt x="8" y="23"/>
                    <a:pt x="7" y="23"/>
                  </a:cubicBezTo>
                  <a:cubicBezTo>
                    <a:pt x="7" y="24"/>
                    <a:pt x="7" y="24"/>
                    <a:pt x="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6" name="Freeform 96"/>
            <p:cNvSpPr>
              <a:spLocks noEditPoints="1"/>
            </p:cNvSpPr>
            <p:nvPr/>
          </p:nvSpPr>
          <p:spPr bwMode="auto">
            <a:xfrm>
              <a:off x="5465763" y="660400"/>
              <a:ext cx="39688" cy="107950"/>
            </a:xfrm>
            <a:custGeom>
              <a:avLst/>
              <a:gdLst>
                <a:gd name="T0" fmla="*/ 5 w 12"/>
                <a:gd name="T1" fmla="*/ 3 h 33"/>
                <a:gd name="T2" fmla="*/ 9 w 12"/>
                <a:gd name="T3" fmla="*/ 0 h 33"/>
                <a:gd name="T4" fmla="*/ 11 w 12"/>
                <a:gd name="T5" fmla="*/ 3 h 33"/>
                <a:gd name="T6" fmla="*/ 11 w 12"/>
                <a:gd name="T7" fmla="*/ 2 h 33"/>
                <a:gd name="T8" fmla="*/ 9 w 12"/>
                <a:gd name="T9" fmla="*/ 1 h 33"/>
                <a:gd name="T10" fmla="*/ 6 w 12"/>
                <a:gd name="T11" fmla="*/ 2 h 33"/>
                <a:gd name="T12" fmla="*/ 4 w 12"/>
                <a:gd name="T13" fmla="*/ 6 h 33"/>
                <a:gd name="T14" fmla="*/ 5 w 12"/>
                <a:gd name="T15" fmla="*/ 4 h 33"/>
                <a:gd name="T16" fmla="*/ 12 w 12"/>
                <a:gd name="T17" fmla="*/ 5 h 33"/>
                <a:gd name="T18" fmla="*/ 10 w 12"/>
                <a:gd name="T19" fmla="*/ 5 h 33"/>
                <a:gd name="T20" fmla="*/ 4 w 12"/>
                <a:gd name="T21" fmla="*/ 7 h 33"/>
                <a:gd name="T22" fmla="*/ 11 w 12"/>
                <a:gd name="T23" fmla="*/ 9 h 33"/>
                <a:gd name="T24" fmla="*/ 8 w 12"/>
                <a:gd name="T25" fmla="*/ 9 h 33"/>
                <a:gd name="T26" fmla="*/ 5 w 12"/>
                <a:gd name="T27" fmla="*/ 9 h 33"/>
                <a:gd name="T28" fmla="*/ 6 w 12"/>
                <a:gd name="T29" fmla="*/ 8 h 33"/>
                <a:gd name="T30" fmla="*/ 7 w 12"/>
                <a:gd name="T31" fmla="*/ 7 h 33"/>
                <a:gd name="T32" fmla="*/ 4 w 12"/>
                <a:gd name="T33" fmla="*/ 7 h 33"/>
                <a:gd name="T34" fmla="*/ 8 w 12"/>
                <a:gd name="T35" fmla="*/ 8 h 33"/>
                <a:gd name="T36" fmla="*/ 10 w 12"/>
                <a:gd name="T37" fmla="*/ 8 h 33"/>
                <a:gd name="T38" fmla="*/ 10 w 12"/>
                <a:gd name="T39" fmla="*/ 7 h 33"/>
                <a:gd name="T40" fmla="*/ 11 w 12"/>
                <a:gd name="T41" fmla="*/ 11 h 33"/>
                <a:gd name="T42" fmla="*/ 9 w 12"/>
                <a:gd name="T43" fmla="*/ 12 h 33"/>
                <a:gd name="T44" fmla="*/ 4 w 12"/>
                <a:gd name="T45" fmla="*/ 12 h 33"/>
                <a:gd name="T46" fmla="*/ 4 w 12"/>
                <a:gd name="T47" fmla="*/ 10 h 33"/>
                <a:gd name="T48" fmla="*/ 5 w 12"/>
                <a:gd name="T49" fmla="*/ 10 h 33"/>
                <a:gd name="T50" fmla="*/ 5 w 12"/>
                <a:gd name="T51" fmla="*/ 11 h 33"/>
                <a:gd name="T52" fmla="*/ 8 w 12"/>
                <a:gd name="T53" fmla="*/ 12 h 33"/>
                <a:gd name="T54" fmla="*/ 10 w 12"/>
                <a:gd name="T55" fmla="*/ 11 h 33"/>
                <a:gd name="T56" fmla="*/ 10 w 12"/>
                <a:gd name="T57" fmla="*/ 13 h 33"/>
                <a:gd name="T58" fmla="*/ 7 w 12"/>
                <a:gd name="T59" fmla="*/ 15 h 33"/>
                <a:gd name="T60" fmla="*/ 3 w 12"/>
                <a:gd name="T61" fmla="*/ 15 h 33"/>
                <a:gd name="T62" fmla="*/ 6 w 12"/>
                <a:gd name="T63" fmla="*/ 14 h 33"/>
                <a:gd name="T64" fmla="*/ 6 w 12"/>
                <a:gd name="T65" fmla="*/ 16 h 33"/>
                <a:gd name="T66" fmla="*/ 10 w 12"/>
                <a:gd name="T67" fmla="*/ 17 h 33"/>
                <a:gd name="T68" fmla="*/ 6 w 12"/>
                <a:gd name="T69" fmla="*/ 19 h 33"/>
                <a:gd name="T70" fmla="*/ 3 w 12"/>
                <a:gd name="T71" fmla="*/ 16 h 33"/>
                <a:gd name="T72" fmla="*/ 4 w 12"/>
                <a:gd name="T73" fmla="*/ 17 h 33"/>
                <a:gd name="T74" fmla="*/ 6 w 12"/>
                <a:gd name="T75" fmla="*/ 19 h 33"/>
                <a:gd name="T76" fmla="*/ 8 w 12"/>
                <a:gd name="T77" fmla="*/ 17 h 33"/>
                <a:gd name="T78" fmla="*/ 9 w 12"/>
                <a:gd name="T79" fmla="*/ 20 h 33"/>
                <a:gd name="T80" fmla="*/ 3 w 12"/>
                <a:gd name="T81" fmla="*/ 22 h 33"/>
                <a:gd name="T82" fmla="*/ 9 w 12"/>
                <a:gd name="T83" fmla="*/ 23 h 33"/>
                <a:gd name="T84" fmla="*/ 8 w 12"/>
                <a:gd name="T85" fmla="*/ 25 h 33"/>
                <a:gd name="T86" fmla="*/ 3 w 12"/>
                <a:gd name="T87" fmla="*/ 26 h 33"/>
                <a:gd name="T88" fmla="*/ 1 w 12"/>
                <a:gd name="T89" fmla="*/ 24 h 33"/>
                <a:gd name="T90" fmla="*/ 8 w 12"/>
                <a:gd name="T91" fmla="*/ 23 h 33"/>
                <a:gd name="T92" fmla="*/ 3 w 12"/>
                <a:gd name="T93" fmla="*/ 24 h 33"/>
                <a:gd name="T94" fmla="*/ 5 w 12"/>
                <a:gd name="T95" fmla="*/ 25 h 33"/>
                <a:gd name="T96" fmla="*/ 7 w 12"/>
                <a:gd name="T97" fmla="*/ 24 h 33"/>
                <a:gd name="T98" fmla="*/ 1 w 12"/>
                <a:gd name="T99" fmla="*/ 26 h 33"/>
                <a:gd name="T100" fmla="*/ 7 w 12"/>
                <a:gd name="T101" fmla="*/ 29 h 33"/>
                <a:gd name="T102" fmla="*/ 5 w 12"/>
                <a:gd name="T103" fmla="*/ 29 h 33"/>
                <a:gd name="T104" fmla="*/ 2 w 12"/>
                <a:gd name="T105" fmla="*/ 27 h 33"/>
                <a:gd name="T106" fmla="*/ 1 w 12"/>
                <a:gd name="T107" fmla="*/ 26 h 33"/>
                <a:gd name="T108" fmla="*/ 8 w 12"/>
                <a:gd name="T109" fmla="*/ 31 h 33"/>
                <a:gd name="T110" fmla="*/ 5 w 12"/>
                <a:gd name="T111" fmla="*/ 33 h 33"/>
                <a:gd name="T112" fmla="*/ 3 w 12"/>
                <a:gd name="T113" fmla="*/ 32 h 33"/>
                <a:gd name="T114" fmla="*/ 0 w 12"/>
                <a:gd name="T115" fmla="*/ 32 h 33"/>
                <a:gd name="T116" fmla="*/ 3 w 12"/>
                <a:gd name="T117" fmla="*/ 31 h 33"/>
                <a:gd name="T118" fmla="*/ 0 w 12"/>
                <a:gd name="T119" fmla="*/ 31 h 33"/>
                <a:gd name="T120" fmla="*/ 5 w 12"/>
                <a:gd name="T121" fmla="*/ 31 h 33"/>
                <a:gd name="T122" fmla="*/ 5 w 12"/>
                <a:gd name="T123" fmla="*/ 32 h 33"/>
                <a:gd name="T124" fmla="*/ 7 w 12"/>
                <a:gd name="T125" fmla="*/ 3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" h="33">
                  <a:moveTo>
                    <a:pt x="8" y="2"/>
                  </a:moveTo>
                  <a:cubicBezTo>
                    <a:pt x="7" y="3"/>
                    <a:pt x="7" y="3"/>
                    <a:pt x="7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7" y="1"/>
                    <a:pt x="8" y="0"/>
                    <a:pt x="9" y="0"/>
                  </a:cubicBezTo>
                  <a:cubicBezTo>
                    <a:pt x="10" y="0"/>
                    <a:pt x="11" y="1"/>
                    <a:pt x="11" y="1"/>
                  </a:cubicBezTo>
                  <a:cubicBezTo>
                    <a:pt x="12" y="1"/>
                    <a:pt x="12" y="1"/>
                    <a:pt x="12" y="2"/>
                  </a:cubicBezTo>
                  <a:cubicBezTo>
                    <a:pt x="12" y="2"/>
                    <a:pt x="12" y="2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1" y="1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7" y="2"/>
                    <a:pt x="8" y="2"/>
                  </a:cubicBezTo>
                  <a:close/>
                  <a:moveTo>
                    <a:pt x="4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5" y="3"/>
                    <a:pt x="5" y="3"/>
                  </a:cubicBezTo>
                  <a:cubicBezTo>
                    <a:pt x="7" y="4"/>
                    <a:pt x="9" y="4"/>
                    <a:pt x="12" y="4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9" y="5"/>
                    <a:pt x="7" y="6"/>
                    <a:pt x="4" y="6"/>
                  </a:cubicBezTo>
                  <a:close/>
                  <a:moveTo>
                    <a:pt x="7" y="5"/>
                  </a:moveTo>
                  <a:cubicBezTo>
                    <a:pt x="8" y="5"/>
                    <a:pt x="9" y="5"/>
                    <a:pt x="10" y="5"/>
                  </a:cubicBezTo>
                  <a:cubicBezTo>
                    <a:pt x="9" y="5"/>
                    <a:pt x="8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lose/>
                  <a:moveTo>
                    <a:pt x="4" y="7"/>
                  </a:moveTo>
                  <a:cubicBezTo>
                    <a:pt x="7" y="7"/>
                    <a:pt x="9" y="7"/>
                    <a:pt x="11" y="7"/>
                  </a:cubicBezTo>
                  <a:cubicBezTo>
                    <a:pt x="11" y="7"/>
                    <a:pt x="11" y="7"/>
                    <a:pt x="11" y="8"/>
                  </a:cubicBezTo>
                  <a:cubicBezTo>
                    <a:pt x="11" y="8"/>
                    <a:pt x="11" y="8"/>
                    <a:pt x="11" y="9"/>
                  </a:cubicBezTo>
                  <a:cubicBezTo>
                    <a:pt x="11" y="9"/>
                    <a:pt x="10" y="9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7" y="8"/>
                    <a:pt x="7" y="8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5" y="8"/>
                    <a:pt x="5" y="8"/>
                    <a:pt x="6" y="8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5" y="7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lose/>
                  <a:moveTo>
                    <a:pt x="8" y="7"/>
                  </a:move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7"/>
                    <a:pt x="9" y="7"/>
                    <a:pt x="8" y="7"/>
                  </a:cubicBezTo>
                  <a:close/>
                  <a:moveTo>
                    <a:pt x="11" y="10"/>
                  </a:moveTo>
                  <a:cubicBezTo>
                    <a:pt x="11" y="10"/>
                    <a:pt x="11" y="10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6" y="12"/>
                    <a:pt x="6" y="12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2"/>
                    <a:pt x="4" y="12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6" y="10"/>
                    <a:pt x="9" y="10"/>
                    <a:pt x="11" y="10"/>
                  </a:cubicBezTo>
                  <a:close/>
                  <a:moveTo>
                    <a:pt x="10" y="10"/>
                  </a:moveTo>
                  <a:cubicBezTo>
                    <a:pt x="8" y="10"/>
                    <a:pt x="6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2"/>
                    <a:pt x="6" y="12"/>
                  </a:cubicBezTo>
                  <a:cubicBezTo>
                    <a:pt x="6" y="12"/>
                    <a:pt x="6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9" y="12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lose/>
                  <a:moveTo>
                    <a:pt x="3" y="13"/>
                  </a:moveTo>
                  <a:cubicBezTo>
                    <a:pt x="6" y="13"/>
                    <a:pt x="8" y="13"/>
                    <a:pt x="10" y="13"/>
                  </a:cubicBezTo>
                  <a:cubicBezTo>
                    <a:pt x="10" y="13"/>
                    <a:pt x="10" y="13"/>
                    <a:pt x="10" y="14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7" y="14"/>
                    <a:pt x="7" y="14"/>
                    <a:pt x="7" y="15"/>
                  </a:cubicBezTo>
                  <a:cubicBezTo>
                    <a:pt x="8" y="15"/>
                    <a:pt x="9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8" y="15"/>
                    <a:pt x="5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5" y="14"/>
                    <a:pt x="4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lose/>
                  <a:moveTo>
                    <a:pt x="6" y="16"/>
                  </a:moveTo>
                  <a:cubicBezTo>
                    <a:pt x="7" y="16"/>
                    <a:pt x="8" y="16"/>
                    <a:pt x="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7"/>
                    <a:pt x="10" y="17"/>
                    <a:pt x="10" y="17"/>
                  </a:cubicBezTo>
                  <a:cubicBezTo>
                    <a:pt x="10" y="17"/>
                    <a:pt x="10" y="17"/>
                    <a:pt x="10" y="18"/>
                  </a:cubicBezTo>
                  <a:cubicBezTo>
                    <a:pt x="10" y="18"/>
                    <a:pt x="9" y="19"/>
                    <a:pt x="9" y="19"/>
                  </a:cubicBezTo>
                  <a:cubicBezTo>
                    <a:pt x="8" y="19"/>
                    <a:pt x="7" y="19"/>
                    <a:pt x="6" y="19"/>
                  </a:cubicBezTo>
                  <a:cubicBezTo>
                    <a:pt x="5" y="19"/>
                    <a:pt x="4" y="19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17"/>
                    <a:pt x="3" y="17"/>
                    <a:pt x="3" y="16"/>
                  </a:cubicBezTo>
                  <a:cubicBezTo>
                    <a:pt x="4" y="16"/>
                    <a:pt x="5" y="16"/>
                    <a:pt x="6" y="16"/>
                  </a:cubicBezTo>
                  <a:close/>
                  <a:moveTo>
                    <a:pt x="6" y="17"/>
                  </a:moveTo>
                  <a:cubicBezTo>
                    <a:pt x="5" y="17"/>
                    <a:pt x="5" y="17"/>
                    <a:pt x="4" y="17"/>
                  </a:cubicBezTo>
                  <a:cubicBezTo>
                    <a:pt x="4" y="17"/>
                    <a:pt x="4" y="17"/>
                    <a:pt x="4" y="18"/>
                  </a:cubicBezTo>
                  <a:cubicBezTo>
                    <a:pt x="3" y="18"/>
                    <a:pt x="4" y="18"/>
                    <a:pt x="4" y="18"/>
                  </a:cubicBezTo>
                  <a:cubicBezTo>
                    <a:pt x="4" y="18"/>
                    <a:pt x="5" y="19"/>
                    <a:pt x="6" y="19"/>
                  </a:cubicBezTo>
                  <a:cubicBezTo>
                    <a:pt x="7" y="19"/>
                    <a:pt x="7" y="18"/>
                    <a:pt x="8" y="18"/>
                  </a:cubicBezTo>
                  <a:cubicBezTo>
                    <a:pt x="8" y="18"/>
                    <a:pt x="9" y="18"/>
                    <a:pt x="9" y="18"/>
                  </a:cubicBezTo>
                  <a:cubicBezTo>
                    <a:pt x="9" y="17"/>
                    <a:pt x="8" y="17"/>
                    <a:pt x="8" y="17"/>
                  </a:cubicBezTo>
                  <a:cubicBezTo>
                    <a:pt x="8" y="17"/>
                    <a:pt x="7" y="17"/>
                    <a:pt x="6" y="17"/>
                  </a:cubicBezTo>
                  <a:close/>
                  <a:moveTo>
                    <a:pt x="2" y="20"/>
                  </a:moveTo>
                  <a:cubicBezTo>
                    <a:pt x="4" y="20"/>
                    <a:pt x="7" y="20"/>
                    <a:pt x="9" y="20"/>
                  </a:cubicBezTo>
                  <a:cubicBezTo>
                    <a:pt x="9" y="20"/>
                    <a:pt x="9" y="20"/>
                    <a:pt x="9" y="21"/>
                  </a:cubicBezTo>
                  <a:cubicBezTo>
                    <a:pt x="7" y="21"/>
                    <a:pt x="5" y="21"/>
                    <a:pt x="3" y="21"/>
                  </a:cubicBezTo>
                  <a:cubicBezTo>
                    <a:pt x="3" y="21"/>
                    <a:pt x="3" y="22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1"/>
                    <a:pt x="2" y="21"/>
                    <a:pt x="2" y="20"/>
                  </a:cubicBezTo>
                  <a:close/>
                  <a:moveTo>
                    <a:pt x="9" y="23"/>
                  </a:moveTo>
                  <a:cubicBezTo>
                    <a:pt x="9" y="23"/>
                    <a:pt x="9" y="24"/>
                    <a:pt x="9" y="24"/>
                  </a:cubicBezTo>
                  <a:cubicBezTo>
                    <a:pt x="9" y="24"/>
                    <a:pt x="9" y="25"/>
                    <a:pt x="9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7" y="25"/>
                    <a:pt x="7" y="26"/>
                    <a:pt x="7" y="26"/>
                  </a:cubicBezTo>
                  <a:cubicBezTo>
                    <a:pt x="6" y="26"/>
                    <a:pt x="5" y="26"/>
                    <a:pt x="5" y="26"/>
                  </a:cubicBezTo>
                  <a:cubicBezTo>
                    <a:pt x="4" y="26"/>
                    <a:pt x="4" y="26"/>
                    <a:pt x="3" y="26"/>
                  </a:cubicBezTo>
                  <a:cubicBezTo>
                    <a:pt x="3" y="26"/>
                    <a:pt x="2" y="25"/>
                    <a:pt x="2" y="25"/>
                  </a:cubicBezTo>
                  <a:cubicBezTo>
                    <a:pt x="2" y="25"/>
                    <a:pt x="1" y="25"/>
                    <a:pt x="1" y="25"/>
                  </a:cubicBezTo>
                  <a:cubicBezTo>
                    <a:pt x="1" y="25"/>
                    <a:pt x="1" y="24"/>
                    <a:pt x="1" y="24"/>
                  </a:cubicBezTo>
                  <a:cubicBezTo>
                    <a:pt x="1" y="24"/>
                    <a:pt x="1" y="23"/>
                    <a:pt x="2" y="23"/>
                  </a:cubicBezTo>
                  <a:cubicBezTo>
                    <a:pt x="4" y="23"/>
                    <a:pt x="7" y="23"/>
                    <a:pt x="9" y="23"/>
                  </a:cubicBezTo>
                  <a:close/>
                  <a:moveTo>
                    <a:pt x="8" y="23"/>
                  </a:moveTo>
                  <a:cubicBezTo>
                    <a:pt x="6" y="23"/>
                    <a:pt x="4" y="23"/>
                    <a:pt x="3" y="23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3" y="25"/>
                    <a:pt x="3" y="25"/>
                    <a:pt x="4" y="25"/>
                  </a:cubicBezTo>
                  <a:cubicBezTo>
                    <a:pt x="4" y="25"/>
                    <a:pt x="4" y="25"/>
                    <a:pt x="5" y="2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5"/>
                    <a:pt x="7" y="25"/>
                    <a:pt x="7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3"/>
                  </a:cubicBezTo>
                  <a:close/>
                  <a:moveTo>
                    <a:pt x="1" y="26"/>
                  </a:moveTo>
                  <a:cubicBezTo>
                    <a:pt x="3" y="26"/>
                    <a:pt x="6" y="26"/>
                    <a:pt x="9" y="26"/>
                  </a:cubicBezTo>
                  <a:cubicBezTo>
                    <a:pt x="8" y="27"/>
                    <a:pt x="8" y="28"/>
                    <a:pt x="8" y="29"/>
                  </a:cubicBezTo>
                  <a:cubicBezTo>
                    <a:pt x="8" y="29"/>
                    <a:pt x="7" y="29"/>
                    <a:pt x="7" y="29"/>
                  </a:cubicBezTo>
                  <a:cubicBezTo>
                    <a:pt x="7" y="28"/>
                    <a:pt x="7" y="28"/>
                    <a:pt x="7" y="27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5" y="28"/>
                    <a:pt x="5" y="28"/>
                    <a:pt x="5" y="29"/>
                  </a:cubicBezTo>
                  <a:cubicBezTo>
                    <a:pt x="5" y="29"/>
                    <a:pt x="4" y="29"/>
                    <a:pt x="4" y="29"/>
                  </a:cubicBezTo>
                  <a:cubicBezTo>
                    <a:pt x="4" y="28"/>
                    <a:pt x="4" y="28"/>
                    <a:pt x="4" y="27"/>
                  </a:cubicBezTo>
                  <a:cubicBezTo>
                    <a:pt x="3" y="27"/>
                    <a:pt x="3" y="27"/>
                    <a:pt x="2" y="27"/>
                  </a:cubicBezTo>
                  <a:cubicBezTo>
                    <a:pt x="2" y="28"/>
                    <a:pt x="2" y="28"/>
                    <a:pt x="2" y="29"/>
                  </a:cubicBezTo>
                  <a:cubicBezTo>
                    <a:pt x="1" y="29"/>
                    <a:pt x="1" y="29"/>
                    <a:pt x="0" y="29"/>
                  </a:cubicBezTo>
                  <a:cubicBezTo>
                    <a:pt x="1" y="28"/>
                    <a:pt x="1" y="27"/>
                    <a:pt x="1" y="26"/>
                  </a:cubicBezTo>
                  <a:close/>
                  <a:moveTo>
                    <a:pt x="0" y="30"/>
                  </a:moveTo>
                  <a:cubicBezTo>
                    <a:pt x="3" y="30"/>
                    <a:pt x="5" y="30"/>
                    <a:pt x="8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8" y="32"/>
                    <a:pt x="8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6" y="33"/>
                    <a:pt x="6" y="33"/>
                    <a:pt x="5" y="33"/>
                  </a:cubicBezTo>
                  <a:cubicBezTo>
                    <a:pt x="5" y="33"/>
                    <a:pt x="4" y="33"/>
                    <a:pt x="4" y="33"/>
                  </a:cubicBezTo>
                  <a:cubicBezTo>
                    <a:pt x="4" y="32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2" y="32"/>
                    <a:pt x="2" y="33"/>
                    <a:pt x="1" y="33"/>
                  </a:cubicBezTo>
                  <a:cubicBezTo>
                    <a:pt x="1" y="33"/>
                    <a:pt x="0" y="33"/>
                    <a:pt x="0" y="33"/>
                  </a:cubicBezTo>
                  <a:cubicBezTo>
                    <a:pt x="0" y="33"/>
                    <a:pt x="0" y="33"/>
                    <a:pt x="0" y="32"/>
                  </a:cubicBezTo>
                  <a:cubicBezTo>
                    <a:pt x="0" y="32"/>
                    <a:pt x="1" y="32"/>
                    <a:pt x="2" y="32"/>
                  </a:cubicBezTo>
                  <a:cubicBezTo>
                    <a:pt x="2" y="32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2" y="31"/>
                    <a:pt x="1" y="31"/>
                    <a:pt x="0" y="31"/>
                  </a:cubicBezTo>
                  <a:cubicBezTo>
                    <a:pt x="0" y="30"/>
                    <a:pt x="0" y="30"/>
                    <a:pt x="0" y="30"/>
                  </a:cubicBezTo>
                  <a:close/>
                  <a:moveTo>
                    <a:pt x="5" y="31"/>
                  </a:moveTo>
                  <a:cubicBezTo>
                    <a:pt x="5" y="31"/>
                    <a:pt x="5" y="31"/>
                    <a:pt x="5" y="31"/>
                  </a:cubicBezTo>
                  <a:cubicBezTo>
                    <a:pt x="5" y="31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2"/>
                    <a:pt x="6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" y="31"/>
                    <a:pt x="5" y="31"/>
                    <a:pt x="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7" name="Freeform 97"/>
            <p:cNvSpPr>
              <a:spLocks noEditPoints="1"/>
            </p:cNvSpPr>
            <p:nvPr/>
          </p:nvSpPr>
          <p:spPr bwMode="auto">
            <a:xfrm>
              <a:off x="5453063" y="777875"/>
              <a:ext cx="36513" cy="52388"/>
            </a:xfrm>
            <a:custGeom>
              <a:avLst/>
              <a:gdLst>
                <a:gd name="T0" fmla="*/ 3 w 11"/>
                <a:gd name="T1" fmla="*/ 0 h 16"/>
                <a:gd name="T2" fmla="*/ 11 w 11"/>
                <a:gd name="T3" fmla="*/ 0 h 16"/>
                <a:gd name="T4" fmla="*/ 11 w 11"/>
                <a:gd name="T5" fmla="*/ 1 h 16"/>
                <a:gd name="T6" fmla="*/ 6 w 11"/>
                <a:gd name="T7" fmla="*/ 2 h 16"/>
                <a:gd name="T8" fmla="*/ 11 w 11"/>
                <a:gd name="T9" fmla="*/ 2 h 16"/>
                <a:gd name="T10" fmla="*/ 11 w 11"/>
                <a:gd name="T11" fmla="*/ 3 h 16"/>
                <a:gd name="T12" fmla="*/ 3 w 11"/>
                <a:gd name="T13" fmla="*/ 3 h 16"/>
                <a:gd name="T14" fmla="*/ 3 w 11"/>
                <a:gd name="T15" fmla="*/ 2 h 16"/>
                <a:gd name="T16" fmla="*/ 8 w 11"/>
                <a:gd name="T17" fmla="*/ 0 h 16"/>
                <a:gd name="T18" fmla="*/ 3 w 11"/>
                <a:gd name="T19" fmla="*/ 0 h 16"/>
                <a:gd name="T20" fmla="*/ 3 w 11"/>
                <a:gd name="T21" fmla="*/ 0 h 16"/>
                <a:gd name="T22" fmla="*/ 2 w 11"/>
                <a:gd name="T23" fmla="*/ 7 h 16"/>
                <a:gd name="T24" fmla="*/ 2 w 11"/>
                <a:gd name="T25" fmla="*/ 7 h 16"/>
                <a:gd name="T26" fmla="*/ 4 w 11"/>
                <a:gd name="T27" fmla="*/ 6 h 16"/>
                <a:gd name="T28" fmla="*/ 4 w 11"/>
                <a:gd name="T29" fmla="*/ 5 h 16"/>
                <a:gd name="T30" fmla="*/ 2 w 11"/>
                <a:gd name="T31" fmla="*/ 4 h 16"/>
                <a:gd name="T32" fmla="*/ 3 w 11"/>
                <a:gd name="T33" fmla="*/ 3 h 16"/>
                <a:gd name="T34" fmla="*/ 10 w 11"/>
                <a:gd name="T35" fmla="*/ 5 h 16"/>
                <a:gd name="T36" fmla="*/ 10 w 11"/>
                <a:gd name="T37" fmla="*/ 6 h 16"/>
                <a:gd name="T38" fmla="*/ 2 w 11"/>
                <a:gd name="T39" fmla="*/ 7 h 16"/>
                <a:gd name="T40" fmla="*/ 5 w 11"/>
                <a:gd name="T41" fmla="*/ 6 h 16"/>
                <a:gd name="T42" fmla="*/ 9 w 11"/>
                <a:gd name="T43" fmla="*/ 5 h 16"/>
                <a:gd name="T44" fmla="*/ 6 w 11"/>
                <a:gd name="T45" fmla="*/ 5 h 16"/>
                <a:gd name="T46" fmla="*/ 5 w 11"/>
                <a:gd name="T47" fmla="*/ 6 h 16"/>
                <a:gd name="T48" fmla="*/ 2 w 11"/>
                <a:gd name="T49" fmla="*/ 8 h 16"/>
                <a:gd name="T50" fmla="*/ 10 w 11"/>
                <a:gd name="T51" fmla="*/ 8 h 16"/>
                <a:gd name="T52" fmla="*/ 10 w 11"/>
                <a:gd name="T53" fmla="*/ 9 h 16"/>
                <a:gd name="T54" fmla="*/ 4 w 11"/>
                <a:gd name="T55" fmla="*/ 10 h 16"/>
                <a:gd name="T56" fmla="*/ 10 w 11"/>
                <a:gd name="T57" fmla="*/ 11 h 16"/>
                <a:gd name="T58" fmla="*/ 9 w 11"/>
                <a:gd name="T59" fmla="*/ 12 h 16"/>
                <a:gd name="T60" fmla="*/ 1 w 11"/>
                <a:gd name="T61" fmla="*/ 12 h 16"/>
                <a:gd name="T62" fmla="*/ 1 w 11"/>
                <a:gd name="T63" fmla="*/ 11 h 16"/>
                <a:gd name="T64" fmla="*/ 8 w 11"/>
                <a:gd name="T65" fmla="*/ 11 h 16"/>
                <a:gd name="T66" fmla="*/ 1 w 11"/>
                <a:gd name="T67" fmla="*/ 10 h 16"/>
                <a:gd name="T68" fmla="*/ 2 w 11"/>
                <a:gd name="T69" fmla="*/ 9 h 16"/>
                <a:gd name="T70" fmla="*/ 8 w 11"/>
                <a:gd name="T71" fmla="*/ 9 h 16"/>
                <a:gd name="T72" fmla="*/ 2 w 11"/>
                <a:gd name="T73" fmla="*/ 9 h 16"/>
                <a:gd name="T74" fmla="*/ 2 w 11"/>
                <a:gd name="T75" fmla="*/ 8 h 16"/>
                <a:gd name="T76" fmla="*/ 1 w 11"/>
                <a:gd name="T77" fmla="*/ 13 h 16"/>
                <a:gd name="T78" fmla="*/ 9 w 11"/>
                <a:gd name="T79" fmla="*/ 13 h 16"/>
                <a:gd name="T80" fmla="*/ 9 w 11"/>
                <a:gd name="T81" fmla="*/ 16 h 16"/>
                <a:gd name="T82" fmla="*/ 7 w 11"/>
                <a:gd name="T83" fmla="*/ 16 h 16"/>
                <a:gd name="T84" fmla="*/ 8 w 11"/>
                <a:gd name="T85" fmla="*/ 14 h 16"/>
                <a:gd name="T86" fmla="*/ 6 w 11"/>
                <a:gd name="T87" fmla="*/ 14 h 16"/>
                <a:gd name="T88" fmla="*/ 6 w 11"/>
                <a:gd name="T89" fmla="*/ 16 h 16"/>
                <a:gd name="T90" fmla="*/ 4 w 11"/>
                <a:gd name="T91" fmla="*/ 16 h 16"/>
                <a:gd name="T92" fmla="*/ 5 w 11"/>
                <a:gd name="T93" fmla="*/ 14 h 16"/>
                <a:gd name="T94" fmla="*/ 2 w 11"/>
                <a:gd name="T95" fmla="*/ 14 h 16"/>
                <a:gd name="T96" fmla="*/ 2 w 11"/>
                <a:gd name="T97" fmla="*/ 16 h 16"/>
                <a:gd name="T98" fmla="*/ 0 w 11"/>
                <a:gd name="T99" fmla="*/ 16 h 16"/>
                <a:gd name="T100" fmla="*/ 1 w 11"/>
                <a:gd name="T10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" h="16">
                  <a:moveTo>
                    <a:pt x="3" y="0"/>
                  </a:moveTo>
                  <a:cubicBezTo>
                    <a:pt x="6" y="0"/>
                    <a:pt x="9" y="0"/>
                    <a:pt x="11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9" y="1"/>
                    <a:pt x="7" y="2"/>
                    <a:pt x="6" y="2"/>
                  </a:cubicBezTo>
                  <a:cubicBezTo>
                    <a:pt x="7" y="2"/>
                    <a:pt x="9" y="2"/>
                    <a:pt x="11" y="2"/>
                  </a:cubicBezTo>
                  <a:cubicBezTo>
                    <a:pt x="11" y="2"/>
                    <a:pt x="11" y="3"/>
                    <a:pt x="11" y="3"/>
                  </a:cubicBezTo>
                  <a:cubicBezTo>
                    <a:pt x="8" y="3"/>
                    <a:pt x="5" y="3"/>
                    <a:pt x="3" y="3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5" y="2"/>
                    <a:pt x="7" y="1"/>
                    <a:pt x="8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5" y="4"/>
                    <a:pt x="8" y="4"/>
                    <a:pt x="10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8" y="6"/>
                    <a:pt x="5" y="7"/>
                    <a:pt x="2" y="7"/>
                  </a:cubicBezTo>
                  <a:close/>
                  <a:moveTo>
                    <a:pt x="5" y="6"/>
                  </a:moveTo>
                  <a:cubicBezTo>
                    <a:pt x="6" y="6"/>
                    <a:pt x="7" y="6"/>
                    <a:pt x="9" y="5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5" y="6"/>
                    <a:pt x="5" y="6"/>
                  </a:cubicBezTo>
                  <a:close/>
                  <a:moveTo>
                    <a:pt x="2" y="8"/>
                  </a:moveTo>
                  <a:cubicBezTo>
                    <a:pt x="5" y="8"/>
                    <a:pt x="7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8" y="9"/>
                    <a:pt x="6" y="10"/>
                    <a:pt x="4" y="10"/>
                  </a:cubicBezTo>
                  <a:cubicBezTo>
                    <a:pt x="6" y="10"/>
                    <a:pt x="8" y="10"/>
                    <a:pt x="10" y="11"/>
                  </a:cubicBezTo>
                  <a:cubicBezTo>
                    <a:pt x="10" y="11"/>
                    <a:pt x="10" y="12"/>
                    <a:pt x="9" y="12"/>
                  </a:cubicBezTo>
                  <a:cubicBezTo>
                    <a:pt x="7" y="12"/>
                    <a:pt x="4" y="12"/>
                    <a:pt x="1" y="12"/>
                  </a:cubicBezTo>
                  <a:cubicBezTo>
                    <a:pt x="1" y="12"/>
                    <a:pt x="1" y="11"/>
                    <a:pt x="1" y="11"/>
                  </a:cubicBezTo>
                  <a:cubicBezTo>
                    <a:pt x="3" y="11"/>
                    <a:pt x="6" y="11"/>
                    <a:pt x="8" y="11"/>
                  </a:cubicBezTo>
                  <a:cubicBezTo>
                    <a:pt x="6" y="11"/>
                    <a:pt x="4" y="11"/>
                    <a:pt x="1" y="10"/>
                  </a:cubicBezTo>
                  <a:cubicBezTo>
                    <a:pt x="1" y="10"/>
                    <a:pt x="2" y="10"/>
                    <a:pt x="2" y="9"/>
                  </a:cubicBezTo>
                  <a:cubicBezTo>
                    <a:pt x="4" y="9"/>
                    <a:pt x="6" y="9"/>
                    <a:pt x="8" y="9"/>
                  </a:cubicBezTo>
                  <a:cubicBezTo>
                    <a:pt x="6" y="9"/>
                    <a:pt x="4" y="9"/>
                    <a:pt x="2" y="9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1" y="13"/>
                  </a:moveTo>
                  <a:cubicBezTo>
                    <a:pt x="4" y="13"/>
                    <a:pt x="7" y="13"/>
                    <a:pt x="9" y="13"/>
                  </a:cubicBezTo>
                  <a:cubicBezTo>
                    <a:pt x="9" y="14"/>
                    <a:pt x="9" y="15"/>
                    <a:pt x="9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8" y="15"/>
                    <a:pt x="8" y="14"/>
                    <a:pt x="8" y="14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4"/>
                    <a:pt x="6" y="15"/>
                    <a:pt x="6" y="16"/>
                  </a:cubicBezTo>
                  <a:cubicBezTo>
                    <a:pt x="5" y="16"/>
                    <a:pt x="5" y="16"/>
                    <a:pt x="4" y="16"/>
                  </a:cubicBezTo>
                  <a:cubicBezTo>
                    <a:pt x="4" y="15"/>
                    <a:pt x="4" y="14"/>
                    <a:pt x="5" y="14"/>
                  </a:cubicBezTo>
                  <a:cubicBezTo>
                    <a:pt x="4" y="14"/>
                    <a:pt x="3" y="14"/>
                    <a:pt x="2" y="14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1" y="15"/>
                    <a:pt x="1" y="14"/>
                    <a:pt x="1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8" name="Freeform 98"/>
            <p:cNvSpPr>
              <a:spLocks noEditPoints="1"/>
            </p:cNvSpPr>
            <p:nvPr/>
          </p:nvSpPr>
          <p:spPr bwMode="auto">
            <a:xfrm>
              <a:off x="5781676" y="660400"/>
              <a:ext cx="77788" cy="149225"/>
            </a:xfrm>
            <a:custGeom>
              <a:avLst/>
              <a:gdLst>
                <a:gd name="T0" fmla="*/ 11 w 24"/>
                <a:gd name="T1" fmla="*/ 2 h 46"/>
                <a:gd name="T2" fmla="*/ 7 w 24"/>
                <a:gd name="T3" fmla="*/ 3 h 46"/>
                <a:gd name="T4" fmla="*/ 5 w 24"/>
                <a:gd name="T5" fmla="*/ 3 h 46"/>
                <a:gd name="T6" fmla="*/ 0 w 24"/>
                <a:gd name="T7" fmla="*/ 2 h 46"/>
                <a:gd name="T8" fmla="*/ 6 w 24"/>
                <a:gd name="T9" fmla="*/ 1 h 46"/>
                <a:gd name="T10" fmla="*/ 8 w 24"/>
                <a:gd name="T11" fmla="*/ 3 h 46"/>
                <a:gd name="T12" fmla="*/ 5 w 24"/>
                <a:gd name="T13" fmla="*/ 1 h 46"/>
                <a:gd name="T14" fmla="*/ 2 w 24"/>
                <a:gd name="T15" fmla="*/ 2 h 46"/>
                <a:gd name="T16" fmla="*/ 5 w 24"/>
                <a:gd name="T17" fmla="*/ 1 h 46"/>
                <a:gd name="T18" fmla="*/ 4 w 24"/>
                <a:gd name="T19" fmla="*/ 7 h 46"/>
                <a:gd name="T20" fmla="*/ 1 w 24"/>
                <a:gd name="T21" fmla="*/ 4 h 46"/>
                <a:gd name="T22" fmla="*/ 2 w 24"/>
                <a:gd name="T23" fmla="*/ 8 h 46"/>
                <a:gd name="T24" fmla="*/ 11 w 24"/>
                <a:gd name="T25" fmla="*/ 6 h 46"/>
                <a:gd name="T26" fmla="*/ 5 w 24"/>
                <a:gd name="T27" fmla="*/ 5 h 46"/>
                <a:gd name="T28" fmla="*/ 3 w 24"/>
                <a:gd name="T29" fmla="*/ 13 h 46"/>
                <a:gd name="T30" fmla="*/ 11 w 24"/>
                <a:gd name="T31" fmla="*/ 10 h 46"/>
                <a:gd name="T32" fmla="*/ 2 w 24"/>
                <a:gd name="T33" fmla="*/ 9 h 46"/>
                <a:gd name="T34" fmla="*/ 6 w 24"/>
                <a:gd name="T35" fmla="*/ 13 h 46"/>
                <a:gd name="T36" fmla="*/ 7 w 24"/>
                <a:gd name="T37" fmla="*/ 13 h 46"/>
                <a:gd name="T38" fmla="*/ 3 w 24"/>
                <a:gd name="T39" fmla="*/ 14 h 46"/>
                <a:gd name="T40" fmla="*/ 9 w 24"/>
                <a:gd name="T41" fmla="*/ 16 h 46"/>
                <a:gd name="T42" fmla="*/ 4 w 24"/>
                <a:gd name="T43" fmla="*/ 16 h 46"/>
                <a:gd name="T44" fmla="*/ 15 w 24"/>
                <a:gd name="T45" fmla="*/ 16 h 46"/>
                <a:gd name="T46" fmla="*/ 10 w 24"/>
                <a:gd name="T47" fmla="*/ 16 h 46"/>
                <a:gd name="T48" fmla="*/ 10 w 24"/>
                <a:gd name="T49" fmla="*/ 17 h 46"/>
                <a:gd name="T50" fmla="*/ 6 w 24"/>
                <a:gd name="T51" fmla="*/ 25 h 46"/>
                <a:gd name="T52" fmla="*/ 15 w 24"/>
                <a:gd name="T53" fmla="*/ 22 h 46"/>
                <a:gd name="T54" fmla="*/ 5 w 24"/>
                <a:gd name="T55" fmla="*/ 22 h 46"/>
                <a:gd name="T56" fmla="*/ 9 w 24"/>
                <a:gd name="T57" fmla="*/ 25 h 46"/>
                <a:gd name="T58" fmla="*/ 10 w 24"/>
                <a:gd name="T59" fmla="*/ 25 h 46"/>
                <a:gd name="T60" fmla="*/ 6 w 24"/>
                <a:gd name="T61" fmla="*/ 26 h 46"/>
                <a:gd name="T62" fmla="*/ 11 w 24"/>
                <a:gd name="T63" fmla="*/ 31 h 46"/>
                <a:gd name="T64" fmla="*/ 6 w 24"/>
                <a:gd name="T65" fmla="*/ 27 h 46"/>
                <a:gd name="T66" fmla="*/ 8 w 24"/>
                <a:gd name="T67" fmla="*/ 33 h 46"/>
                <a:gd name="T68" fmla="*/ 18 w 24"/>
                <a:gd name="T69" fmla="*/ 30 h 46"/>
                <a:gd name="T70" fmla="*/ 12 w 24"/>
                <a:gd name="T71" fmla="*/ 29 h 46"/>
                <a:gd name="T72" fmla="*/ 18 w 24"/>
                <a:gd name="T73" fmla="*/ 39 h 46"/>
                <a:gd name="T74" fmla="*/ 19 w 24"/>
                <a:gd name="T75" fmla="*/ 39 h 46"/>
                <a:gd name="T76" fmla="*/ 17 w 24"/>
                <a:gd name="T77" fmla="*/ 35 h 46"/>
                <a:gd name="T78" fmla="*/ 16 w 24"/>
                <a:gd name="T79" fmla="*/ 35 h 46"/>
                <a:gd name="T80" fmla="*/ 20 w 24"/>
                <a:gd name="T81" fmla="*/ 34 h 46"/>
                <a:gd name="T82" fmla="*/ 11 w 24"/>
                <a:gd name="T83" fmla="*/ 37 h 46"/>
                <a:gd name="T84" fmla="*/ 22 w 24"/>
                <a:gd name="T85" fmla="*/ 39 h 46"/>
                <a:gd name="T86" fmla="*/ 9 w 24"/>
                <a:gd name="T87" fmla="*/ 39 h 46"/>
                <a:gd name="T88" fmla="*/ 23 w 24"/>
                <a:gd name="T89" fmla="*/ 42 h 46"/>
                <a:gd name="T90" fmla="*/ 22 w 24"/>
                <a:gd name="T91" fmla="*/ 43 h 46"/>
                <a:gd name="T92" fmla="*/ 17 w 24"/>
                <a:gd name="T93" fmla="*/ 46 h 46"/>
                <a:gd name="T94" fmla="*/ 13 w 24"/>
                <a:gd name="T95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" h="46">
                  <a:moveTo>
                    <a:pt x="0" y="0"/>
                  </a:moveTo>
                  <a:cubicBezTo>
                    <a:pt x="3" y="0"/>
                    <a:pt x="7" y="0"/>
                    <a:pt x="11" y="0"/>
                  </a:cubicBezTo>
                  <a:cubicBezTo>
                    <a:pt x="11" y="1"/>
                    <a:pt x="11" y="1"/>
                    <a:pt x="11" y="2"/>
                  </a:cubicBezTo>
                  <a:cubicBezTo>
                    <a:pt x="11" y="2"/>
                    <a:pt x="11" y="3"/>
                    <a:pt x="11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ubicBezTo>
                    <a:pt x="7" y="3"/>
                    <a:pt x="6" y="3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  <a:moveTo>
                    <a:pt x="9" y="1"/>
                  </a:moveTo>
                  <a:cubicBezTo>
                    <a:pt x="8" y="1"/>
                    <a:pt x="7" y="1"/>
                    <a:pt x="6" y="1"/>
                  </a:cubicBezTo>
                  <a:cubicBezTo>
                    <a:pt x="6" y="1"/>
                    <a:pt x="6" y="1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8" y="3"/>
                    <a:pt x="8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9" y="2"/>
                    <a:pt x="9" y="1"/>
                    <a:pt x="9" y="1"/>
                  </a:cubicBezTo>
                  <a:close/>
                  <a:moveTo>
                    <a:pt x="5" y="1"/>
                  </a:moveTo>
                  <a:cubicBezTo>
                    <a:pt x="4" y="1"/>
                    <a:pt x="2" y="1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" y="3"/>
                    <a:pt x="5" y="2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2" y="7"/>
                    <a:pt x="3" y="7"/>
                    <a:pt x="4" y="7"/>
                  </a:cubicBezTo>
                  <a:cubicBezTo>
                    <a:pt x="4" y="7"/>
                    <a:pt x="4" y="6"/>
                    <a:pt x="4" y="5"/>
                  </a:cubicBezTo>
                  <a:cubicBezTo>
                    <a:pt x="3" y="5"/>
                    <a:pt x="2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4" y="5"/>
                    <a:pt x="8" y="5"/>
                    <a:pt x="12" y="6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9" y="7"/>
                    <a:pt x="5" y="8"/>
                    <a:pt x="2" y="8"/>
                  </a:cubicBezTo>
                  <a:close/>
                  <a:moveTo>
                    <a:pt x="6" y="7"/>
                  </a:moveTo>
                  <a:cubicBezTo>
                    <a:pt x="7" y="7"/>
                    <a:pt x="8" y="7"/>
                    <a:pt x="10" y="6"/>
                  </a:cubicBezTo>
                  <a:cubicBezTo>
                    <a:pt x="10" y="6"/>
                    <a:pt x="10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7" y="6"/>
                    <a:pt x="5" y="5"/>
                  </a:cubicBezTo>
                  <a:cubicBezTo>
                    <a:pt x="5" y="6"/>
                    <a:pt x="6" y="6"/>
                    <a:pt x="6" y="7"/>
                  </a:cubicBezTo>
                  <a:close/>
                  <a:moveTo>
                    <a:pt x="3" y="14"/>
                  </a:moveTo>
                  <a:cubicBezTo>
                    <a:pt x="3" y="13"/>
                    <a:pt x="3" y="13"/>
                    <a:pt x="3" y="13"/>
                  </a:cubicBezTo>
                  <a:cubicBezTo>
                    <a:pt x="5" y="12"/>
                    <a:pt x="8" y="11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7" y="10"/>
                    <a:pt x="5" y="10"/>
                    <a:pt x="2" y="10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6" y="9"/>
                    <a:pt x="9" y="9"/>
                    <a:pt x="13" y="9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1"/>
                    <a:pt x="8" y="12"/>
                    <a:pt x="6" y="13"/>
                  </a:cubicBezTo>
                  <a:cubicBezTo>
                    <a:pt x="6" y="13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7" y="13"/>
                  </a:cubicBezTo>
                  <a:cubicBezTo>
                    <a:pt x="9" y="13"/>
                    <a:pt x="12" y="13"/>
                    <a:pt x="14" y="13"/>
                  </a:cubicBezTo>
                  <a:cubicBezTo>
                    <a:pt x="14" y="13"/>
                    <a:pt x="14" y="13"/>
                    <a:pt x="14" y="14"/>
                  </a:cubicBezTo>
                  <a:cubicBezTo>
                    <a:pt x="11" y="14"/>
                    <a:pt x="7" y="14"/>
                    <a:pt x="3" y="14"/>
                  </a:cubicBezTo>
                  <a:close/>
                  <a:moveTo>
                    <a:pt x="4" y="19"/>
                  </a:moveTo>
                  <a:cubicBezTo>
                    <a:pt x="4" y="19"/>
                    <a:pt x="4" y="18"/>
                    <a:pt x="4" y="18"/>
                  </a:cubicBezTo>
                  <a:cubicBezTo>
                    <a:pt x="6" y="17"/>
                    <a:pt x="7" y="17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7" y="16"/>
                    <a:pt x="5" y="16"/>
                    <a:pt x="4" y="16"/>
                  </a:cubicBezTo>
                  <a:cubicBezTo>
                    <a:pt x="4" y="16"/>
                    <a:pt x="3" y="15"/>
                    <a:pt x="3" y="15"/>
                  </a:cubicBezTo>
                  <a:cubicBezTo>
                    <a:pt x="7" y="15"/>
                    <a:pt x="11" y="15"/>
                    <a:pt x="15" y="15"/>
                  </a:cubicBezTo>
                  <a:cubicBezTo>
                    <a:pt x="15" y="15"/>
                    <a:pt x="15" y="16"/>
                    <a:pt x="15" y="16"/>
                  </a:cubicBezTo>
                  <a:cubicBezTo>
                    <a:pt x="13" y="16"/>
                    <a:pt x="11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2" y="17"/>
                    <a:pt x="14" y="17"/>
                    <a:pt x="16" y="18"/>
                  </a:cubicBezTo>
                  <a:cubicBezTo>
                    <a:pt x="16" y="18"/>
                    <a:pt x="16" y="18"/>
                    <a:pt x="16" y="19"/>
                  </a:cubicBezTo>
                  <a:cubicBezTo>
                    <a:pt x="14" y="18"/>
                    <a:pt x="12" y="17"/>
                    <a:pt x="10" y="17"/>
                  </a:cubicBezTo>
                  <a:cubicBezTo>
                    <a:pt x="8" y="17"/>
                    <a:pt x="6" y="18"/>
                    <a:pt x="4" y="19"/>
                  </a:cubicBezTo>
                  <a:close/>
                  <a:moveTo>
                    <a:pt x="6" y="26"/>
                  </a:moveTo>
                  <a:cubicBezTo>
                    <a:pt x="6" y="26"/>
                    <a:pt x="6" y="26"/>
                    <a:pt x="6" y="25"/>
                  </a:cubicBezTo>
                  <a:cubicBezTo>
                    <a:pt x="9" y="24"/>
                    <a:pt x="11" y="24"/>
                    <a:pt x="14" y="23"/>
                  </a:cubicBezTo>
                  <a:cubicBezTo>
                    <a:pt x="14" y="23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4" y="22"/>
                    <a:pt x="14" y="22"/>
                    <a:pt x="13" y="22"/>
                  </a:cubicBezTo>
                  <a:cubicBezTo>
                    <a:pt x="10" y="22"/>
                    <a:pt x="8" y="22"/>
                    <a:pt x="5" y="22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9" y="22"/>
                    <a:pt x="13" y="22"/>
                    <a:pt x="17" y="22"/>
                  </a:cubicBezTo>
                  <a:cubicBezTo>
                    <a:pt x="17" y="22"/>
                    <a:pt x="17" y="22"/>
                    <a:pt x="17" y="23"/>
                  </a:cubicBezTo>
                  <a:cubicBezTo>
                    <a:pt x="15" y="24"/>
                    <a:pt x="12" y="24"/>
                    <a:pt x="9" y="25"/>
                  </a:cubicBezTo>
                  <a:cubicBezTo>
                    <a:pt x="9" y="25"/>
                    <a:pt x="9" y="25"/>
                    <a:pt x="8" y="25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9" y="25"/>
                    <a:pt x="9" y="25"/>
                    <a:pt x="10" y="25"/>
                  </a:cubicBezTo>
                  <a:cubicBezTo>
                    <a:pt x="13" y="25"/>
                    <a:pt x="15" y="25"/>
                    <a:pt x="18" y="2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4" y="26"/>
                    <a:pt x="10" y="26"/>
                    <a:pt x="6" y="26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9" y="32"/>
                    <a:pt x="10" y="31"/>
                    <a:pt x="11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9" y="29"/>
                    <a:pt x="8" y="29"/>
                    <a:pt x="7" y="28"/>
                  </a:cubicBezTo>
                  <a:cubicBezTo>
                    <a:pt x="7" y="28"/>
                    <a:pt x="7" y="28"/>
                    <a:pt x="6" y="27"/>
                  </a:cubicBezTo>
                  <a:cubicBezTo>
                    <a:pt x="11" y="28"/>
                    <a:pt x="15" y="29"/>
                    <a:pt x="19" y="30"/>
                  </a:cubicBezTo>
                  <a:cubicBezTo>
                    <a:pt x="19" y="30"/>
                    <a:pt x="19" y="30"/>
                    <a:pt x="19" y="31"/>
                  </a:cubicBezTo>
                  <a:cubicBezTo>
                    <a:pt x="16" y="31"/>
                    <a:pt x="12" y="32"/>
                    <a:pt x="8" y="33"/>
                  </a:cubicBezTo>
                  <a:close/>
                  <a:moveTo>
                    <a:pt x="12" y="31"/>
                  </a:moveTo>
                  <a:cubicBezTo>
                    <a:pt x="14" y="31"/>
                    <a:pt x="15" y="30"/>
                    <a:pt x="17" y="30"/>
                  </a:cubicBezTo>
                  <a:cubicBezTo>
                    <a:pt x="17" y="30"/>
                    <a:pt x="17" y="30"/>
                    <a:pt x="18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5" y="30"/>
                    <a:pt x="13" y="29"/>
                    <a:pt x="12" y="29"/>
                  </a:cubicBezTo>
                  <a:cubicBezTo>
                    <a:pt x="12" y="30"/>
                    <a:pt x="12" y="30"/>
                    <a:pt x="12" y="31"/>
                  </a:cubicBezTo>
                  <a:close/>
                  <a:moveTo>
                    <a:pt x="9" y="39"/>
                  </a:moveTo>
                  <a:cubicBezTo>
                    <a:pt x="12" y="39"/>
                    <a:pt x="15" y="39"/>
                    <a:pt x="18" y="39"/>
                  </a:cubicBezTo>
                  <a:cubicBezTo>
                    <a:pt x="18" y="39"/>
                    <a:pt x="19" y="39"/>
                    <a:pt x="20" y="40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5" y="39"/>
                    <a:pt x="12" y="38"/>
                    <a:pt x="9" y="37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12" y="36"/>
                    <a:pt x="15" y="36"/>
                    <a:pt x="17" y="35"/>
                  </a:cubicBezTo>
                  <a:cubicBezTo>
                    <a:pt x="18" y="35"/>
                    <a:pt x="18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8" y="35"/>
                    <a:pt x="17" y="35"/>
                    <a:pt x="16" y="35"/>
                  </a:cubicBezTo>
                  <a:cubicBezTo>
                    <a:pt x="13" y="35"/>
                    <a:pt x="11" y="35"/>
                    <a:pt x="8" y="35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2" y="34"/>
                    <a:pt x="16" y="34"/>
                    <a:pt x="20" y="34"/>
                  </a:cubicBezTo>
                  <a:cubicBezTo>
                    <a:pt x="21" y="34"/>
                    <a:pt x="21" y="35"/>
                    <a:pt x="21" y="35"/>
                  </a:cubicBezTo>
                  <a:cubicBezTo>
                    <a:pt x="18" y="36"/>
                    <a:pt x="16" y="36"/>
                    <a:pt x="13" y="37"/>
                  </a:cubicBezTo>
                  <a:cubicBezTo>
                    <a:pt x="12" y="37"/>
                    <a:pt x="12" y="37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2" y="37"/>
                    <a:pt x="12" y="37"/>
                    <a:pt x="13" y="37"/>
                  </a:cubicBezTo>
                  <a:cubicBezTo>
                    <a:pt x="16" y="38"/>
                    <a:pt x="19" y="39"/>
                    <a:pt x="22" y="39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18" y="40"/>
                    <a:pt x="14" y="40"/>
                    <a:pt x="10" y="40"/>
                  </a:cubicBezTo>
                  <a:cubicBezTo>
                    <a:pt x="10" y="40"/>
                    <a:pt x="9" y="40"/>
                    <a:pt x="9" y="39"/>
                  </a:cubicBezTo>
                  <a:close/>
                  <a:moveTo>
                    <a:pt x="11" y="46"/>
                  </a:moveTo>
                  <a:cubicBezTo>
                    <a:pt x="11" y="45"/>
                    <a:pt x="10" y="44"/>
                    <a:pt x="10" y="42"/>
                  </a:cubicBezTo>
                  <a:cubicBezTo>
                    <a:pt x="14" y="42"/>
                    <a:pt x="19" y="42"/>
                    <a:pt x="23" y="42"/>
                  </a:cubicBezTo>
                  <a:cubicBezTo>
                    <a:pt x="23" y="43"/>
                    <a:pt x="24" y="45"/>
                    <a:pt x="24" y="46"/>
                  </a:cubicBezTo>
                  <a:cubicBezTo>
                    <a:pt x="23" y="46"/>
                    <a:pt x="23" y="46"/>
                    <a:pt x="22" y="46"/>
                  </a:cubicBezTo>
                  <a:cubicBezTo>
                    <a:pt x="22" y="45"/>
                    <a:pt x="22" y="44"/>
                    <a:pt x="22" y="43"/>
                  </a:cubicBezTo>
                  <a:cubicBezTo>
                    <a:pt x="20" y="43"/>
                    <a:pt x="19" y="43"/>
                    <a:pt x="18" y="43"/>
                  </a:cubicBezTo>
                  <a:cubicBezTo>
                    <a:pt x="18" y="44"/>
                    <a:pt x="18" y="45"/>
                    <a:pt x="18" y="46"/>
                  </a:cubicBezTo>
                  <a:cubicBezTo>
                    <a:pt x="18" y="46"/>
                    <a:pt x="17" y="46"/>
                    <a:pt x="17" y="46"/>
                  </a:cubicBezTo>
                  <a:cubicBezTo>
                    <a:pt x="16" y="45"/>
                    <a:pt x="16" y="44"/>
                    <a:pt x="16" y="43"/>
                  </a:cubicBezTo>
                  <a:cubicBezTo>
                    <a:pt x="15" y="43"/>
                    <a:pt x="13" y="43"/>
                    <a:pt x="12" y="43"/>
                  </a:cubicBezTo>
                  <a:cubicBezTo>
                    <a:pt x="12" y="44"/>
                    <a:pt x="13" y="45"/>
                    <a:pt x="13" y="46"/>
                  </a:cubicBezTo>
                  <a:cubicBezTo>
                    <a:pt x="12" y="46"/>
                    <a:pt x="12" y="46"/>
                    <a:pt x="11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99"/>
            <p:cNvSpPr>
              <a:spLocks noEditPoints="1"/>
            </p:cNvSpPr>
            <p:nvPr/>
          </p:nvSpPr>
          <p:spPr bwMode="auto">
            <a:xfrm>
              <a:off x="5807076" y="917575"/>
              <a:ext cx="98425" cy="65088"/>
            </a:xfrm>
            <a:custGeom>
              <a:avLst/>
              <a:gdLst>
                <a:gd name="T0" fmla="*/ 19 w 30"/>
                <a:gd name="T1" fmla="*/ 3 h 20"/>
                <a:gd name="T2" fmla="*/ 16 w 30"/>
                <a:gd name="T3" fmla="*/ 3 h 20"/>
                <a:gd name="T4" fmla="*/ 13 w 30"/>
                <a:gd name="T5" fmla="*/ 4 h 20"/>
                <a:gd name="T6" fmla="*/ 12 w 30"/>
                <a:gd name="T7" fmla="*/ 6 h 20"/>
                <a:gd name="T8" fmla="*/ 12 w 30"/>
                <a:gd name="T9" fmla="*/ 8 h 20"/>
                <a:gd name="T10" fmla="*/ 16 w 30"/>
                <a:gd name="T11" fmla="*/ 13 h 20"/>
                <a:gd name="T12" fmla="*/ 19 w 30"/>
                <a:gd name="T13" fmla="*/ 17 h 20"/>
                <a:gd name="T14" fmla="*/ 19 w 30"/>
                <a:gd name="T15" fmla="*/ 11 h 20"/>
                <a:gd name="T16" fmla="*/ 23 w 30"/>
                <a:gd name="T17" fmla="*/ 11 h 20"/>
                <a:gd name="T18" fmla="*/ 23 w 30"/>
                <a:gd name="T19" fmla="*/ 10 h 20"/>
                <a:gd name="T20" fmla="*/ 25 w 30"/>
                <a:gd name="T21" fmla="*/ 12 h 20"/>
                <a:gd name="T22" fmla="*/ 27 w 30"/>
                <a:gd name="T23" fmla="*/ 13 h 20"/>
                <a:gd name="T24" fmla="*/ 28 w 30"/>
                <a:gd name="T25" fmla="*/ 13 h 20"/>
                <a:gd name="T26" fmla="*/ 26 w 30"/>
                <a:gd name="T27" fmla="*/ 11 h 20"/>
                <a:gd name="T28" fmla="*/ 26 w 30"/>
                <a:gd name="T29" fmla="*/ 9 h 20"/>
                <a:gd name="T30" fmla="*/ 26 w 30"/>
                <a:gd name="T31" fmla="*/ 7 h 20"/>
                <a:gd name="T32" fmla="*/ 27 w 30"/>
                <a:gd name="T33" fmla="*/ 8 h 20"/>
                <a:gd name="T34" fmla="*/ 27 w 30"/>
                <a:gd name="T35" fmla="*/ 7 h 20"/>
                <a:gd name="T36" fmla="*/ 25 w 30"/>
                <a:gd name="T37" fmla="*/ 6 h 20"/>
                <a:gd name="T38" fmla="*/ 27 w 30"/>
                <a:gd name="T39" fmla="*/ 6 h 20"/>
                <a:gd name="T40" fmla="*/ 27 w 30"/>
                <a:gd name="T41" fmla="*/ 5 h 20"/>
                <a:gd name="T42" fmla="*/ 29 w 30"/>
                <a:gd name="T43" fmla="*/ 12 h 20"/>
                <a:gd name="T44" fmla="*/ 29 w 30"/>
                <a:gd name="T45" fmla="*/ 13 h 20"/>
                <a:gd name="T46" fmla="*/ 11 w 30"/>
                <a:gd name="T47" fmla="*/ 19 h 20"/>
                <a:gd name="T48" fmla="*/ 11 w 30"/>
                <a:gd name="T49" fmla="*/ 17 h 20"/>
                <a:gd name="T50" fmla="*/ 8 w 30"/>
                <a:gd name="T51" fmla="*/ 12 h 20"/>
                <a:gd name="T52" fmla="*/ 4 w 30"/>
                <a:gd name="T53" fmla="*/ 11 h 20"/>
                <a:gd name="T54" fmla="*/ 5 w 30"/>
                <a:gd name="T55" fmla="*/ 10 h 20"/>
                <a:gd name="T56" fmla="*/ 7 w 30"/>
                <a:gd name="T57" fmla="*/ 7 h 20"/>
                <a:gd name="T58" fmla="*/ 7 w 30"/>
                <a:gd name="T59" fmla="*/ 5 h 20"/>
                <a:gd name="T60" fmla="*/ 5 w 30"/>
                <a:gd name="T61" fmla="*/ 5 h 20"/>
                <a:gd name="T62" fmla="*/ 6 w 30"/>
                <a:gd name="T63" fmla="*/ 5 h 20"/>
                <a:gd name="T64" fmla="*/ 7 w 30"/>
                <a:gd name="T65" fmla="*/ 4 h 20"/>
                <a:gd name="T66" fmla="*/ 8 w 30"/>
                <a:gd name="T67" fmla="*/ 4 h 20"/>
                <a:gd name="T68" fmla="*/ 10 w 30"/>
                <a:gd name="T69" fmla="*/ 2 h 20"/>
                <a:gd name="T70" fmla="*/ 6 w 30"/>
                <a:gd name="T71" fmla="*/ 4 h 20"/>
                <a:gd name="T72" fmla="*/ 5 w 30"/>
                <a:gd name="T73" fmla="*/ 4 h 20"/>
                <a:gd name="T74" fmla="*/ 30 w 30"/>
                <a:gd name="T75" fmla="*/ 12 h 20"/>
                <a:gd name="T76" fmla="*/ 1 w 30"/>
                <a:gd name="T77" fmla="*/ 8 h 20"/>
                <a:gd name="T78" fmla="*/ 2 w 30"/>
                <a:gd name="T79" fmla="*/ 11 h 20"/>
                <a:gd name="T80" fmla="*/ 6 w 30"/>
                <a:gd name="T81" fmla="*/ 13 h 20"/>
                <a:gd name="T82" fmla="*/ 9 w 30"/>
                <a:gd name="T83" fmla="*/ 18 h 20"/>
                <a:gd name="T84" fmla="*/ 28 w 30"/>
                <a:gd name="T85" fmla="*/ 12 h 20"/>
                <a:gd name="T86" fmla="*/ 28 w 30"/>
                <a:gd name="T87" fmla="*/ 12 h 20"/>
                <a:gd name="T88" fmla="*/ 27 w 30"/>
                <a:gd name="T89" fmla="*/ 12 h 20"/>
                <a:gd name="T90" fmla="*/ 27 w 30"/>
                <a:gd name="T91" fmla="*/ 11 h 20"/>
                <a:gd name="T92" fmla="*/ 4 w 30"/>
                <a:gd name="T93" fmla="*/ 5 h 20"/>
                <a:gd name="T94" fmla="*/ 6 w 30"/>
                <a:gd name="T95" fmla="*/ 10 h 20"/>
                <a:gd name="T96" fmla="*/ 7 w 30"/>
                <a:gd name="T97" fmla="*/ 11 h 20"/>
                <a:gd name="T98" fmla="*/ 6 w 30"/>
                <a:gd name="T99" fmla="*/ 11 h 20"/>
                <a:gd name="T100" fmla="*/ 5 w 30"/>
                <a:gd name="T101" fmla="*/ 11 h 20"/>
                <a:gd name="T102" fmla="*/ 5 w 30"/>
                <a:gd name="T103" fmla="*/ 4 h 20"/>
                <a:gd name="T104" fmla="*/ 14 w 30"/>
                <a:gd name="T105" fmla="*/ 8 h 20"/>
                <a:gd name="T106" fmla="*/ 13 w 30"/>
                <a:gd name="T107" fmla="*/ 7 h 20"/>
                <a:gd name="T108" fmla="*/ 14 w 30"/>
                <a:gd name="T109" fmla="*/ 7 h 20"/>
                <a:gd name="T110" fmla="*/ 15 w 30"/>
                <a:gd name="T111" fmla="*/ 8 h 20"/>
                <a:gd name="T112" fmla="*/ 19 w 30"/>
                <a:gd name="T113" fmla="*/ 9 h 20"/>
                <a:gd name="T114" fmla="*/ 21 w 30"/>
                <a:gd name="T115" fmla="*/ 16 h 20"/>
                <a:gd name="T116" fmla="*/ 28 w 30"/>
                <a:gd name="T117" fmla="*/ 11 h 20"/>
                <a:gd name="T118" fmla="*/ 27 w 30"/>
                <a:gd name="T119" fmla="*/ 10 h 20"/>
                <a:gd name="T120" fmla="*/ 27 w 30"/>
                <a:gd name="T121" fmla="*/ 1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0" h="20">
                  <a:moveTo>
                    <a:pt x="12" y="0"/>
                  </a:moveTo>
                  <a:cubicBezTo>
                    <a:pt x="17" y="0"/>
                    <a:pt x="22" y="1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25" y="4"/>
                    <a:pt x="24" y="4"/>
                  </a:cubicBezTo>
                  <a:cubicBezTo>
                    <a:pt x="24" y="4"/>
                    <a:pt x="23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3"/>
                    <a:pt x="15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3"/>
                  </a:cubicBezTo>
                  <a:cubicBezTo>
                    <a:pt x="13" y="3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4" y="6"/>
                    <a:pt x="13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0"/>
                    <a:pt x="12" y="11"/>
                    <a:pt x="12" y="11"/>
                  </a:cubicBezTo>
                  <a:cubicBezTo>
                    <a:pt x="12" y="11"/>
                    <a:pt x="12" y="12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4" y="13"/>
                    <a:pt x="14" y="12"/>
                    <a:pt x="14" y="12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2"/>
                    <a:pt x="15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4"/>
                    <a:pt x="16" y="15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5"/>
                    <a:pt x="17" y="16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8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6"/>
                    <a:pt x="20" y="17"/>
                    <a:pt x="19" y="16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9" y="16"/>
                    <a:pt x="20" y="15"/>
                    <a:pt x="20" y="15"/>
                  </a:cubicBezTo>
                  <a:cubicBezTo>
                    <a:pt x="20" y="15"/>
                    <a:pt x="19" y="15"/>
                    <a:pt x="19" y="15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9" y="13"/>
                    <a:pt x="20" y="12"/>
                    <a:pt x="20" y="11"/>
                  </a:cubicBezTo>
                  <a:cubicBezTo>
                    <a:pt x="19" y="11"/>
                    <a:pt x="19" y="12"/>
                    <a:pt x="19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2" y="11"/>
                    <a:pt x="22" y="11"/>
                  </a:cubicBezTo>
                  <a:cubicBezTo>
                    <a:pt x="22" y="11"/>
                    <a:pt x="22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2" y="11"/>
                    <a:pt x="22" y="10"/>
                  </a:cubicBezTo>
                  <a:cubicBezTo>
                    <a:pt x="22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4" y="10"/>
                    <a:pt x="24" y="11"/>
                    <a:pt x="25" y="11"/>
                  </a:cubicBezTo>
                  <a:cubicBezTo>
                    <a:pt x="25" y="12"/>
                    <a:pt x="25" y="11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2"/>
                    <a:pt x="24" y="11"/>
                    <a:pt x="24" y="12"/>
                  </a:cubicBezTo>
                  <a:cubicBezTo>
                    <a:pt x="24" y="12"/>
                    <a:pt x="25" y="12"/>
                    <a:pt x="25" y="12"/>
                  </a:cubicBezTo>
                  <a:cubicBezTo>
                    <a:pt x="25" y="12"/>
                    <a:pt x="25" y="12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3"/>
                    <a:pt x="26" y="13"/>
                    <a:pt x="26" y="13"/>
                  </a:cubicBezTo>
                  <a:cubicBezTo>
                    <a:pt x="26" y="13"/>
                    <a:pt x="26" y="12"/>
                    <a:pt x="26" y="12"/>
                  </a:cubicBezTo>
                  <a:cubicBezTo>
                    <a:pt x="25" y="12"/>
                    <a:pt x="26" y="12"/>
                    <a:pt x="25" y="12"/>
                  </a:cubicBezTo>
                  <a:cubicBezTo>
                    <a:pt x="25" y="12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1"/>
                    <a:pt x="25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6" y="10"/>
                    <a:pt x="26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5" y="10"/>
                    <a:pt x="25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8"/>
                    <a:pt x="25" y="8"/>
                    <a:pt x="25" y="8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6" y="8"/>
                    <a:pt x="25" y="7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6" y="7"/>
                    <a:pt x="26" y="8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6" y="7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8"/>
                    <a:pt x="27" y="7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6" y="8"/>
                    <a:pt x="26" y="8"/>
                  </a:cubicBezTo>
                  <a:cubicBezTo>
                    <a:pt x="26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7"/>
                    <a:pt x="27" y="7"/>
                    <a:pt x="26" y="7"/>
                  </a:cubicBezTo>
                  <a:cubicBezTo>
                    <a:pt x="26" y="6"/>
                    <a:pt x="26" y="6"/>
                    <a:pt x="25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8" y="6"/>
                    <a:pt x="29" y="8"/>
                    <a:pt x="29" y="9"/>
                  </a:cubicBezTo>
                  <a:cubicBezTo>
                    <a:pt x="30" y="10"/>
                    <a:pt x="30" y="11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8" y="12"/>
                    <a:pt x="28" y="12"/>
                  </a:cubicBezTo>
                  <a:cubicBezTo>
                    <a:pt x="29" y="12"/>
                    <a:pt x="28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3"/>
                  </a:cubicBezTo>
                  <a:cubicBezTo>
                    <a:pt x="29" y="13"/>
                    <a:pt x="30" y="12"/>
                    <a:pt x="30" y="12"/>
                  </a:cubicBezTo>
                  <a:cubicBezTo>
                    <a:pt x="30" y="12"/>
                    <a:pt x="30" y="13"/>
                    <a:pt x="30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0" y="13"/>
                    <a:pt x="30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8" y="14"/>
                    <a:pt x="28" y="13"/>
                    <a:pt x="28" y="13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28" y="15"/>
                    <a:pt x="27" y="14"/>
                    <a:pt x="27" y="15"/>
                  </a:cubicBezTo>
                  <a:cubicBezTo>
                    <a:pt x="27" y="15"/>
                    <a:pt x="27" y="16"/>
                    <a:pt x="27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5" y="19"/>
                    <a:pt x="22" y="20"/>
                    <a:pt x="18" y="20"/>
                  </a:cubicBezTo>
                  <a:cubicBezTo>
                    <a:pt x="16" y="20"/>
                    <a:pt x="13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0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2" y="16"/>
                    <a:pt x="11" y="16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5"/>
                    <a:pt x="11" y="15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9" y="13"/>
                    <a:pt x="10" y="13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8" y="13"/>
                    <a:pt x="8" y="12"/>
                    <a:pt x="8" y="12"/>
                  </a:cubicBezTo>
                  <a:cubicBezTo>
                    <a:pt x="7" y="12"/>
                    <a:pt x="7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6" y="12"/>
                  </a:cubicBezTo>
                  <a:cubicBezTo>
                    <a:pt x="6" y="12"/>
                    <a:pt x="6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1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7" y="7"/>
                    <a:pt x="7" y="6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5"/>
                    <a:pt x="7" y="6"/>
                    <a:pt x="7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6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7" y="4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4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8" y="5"/>
                    <a:pt x="9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1" y="3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ubicBezTo>
                    <a:pt x="6" y="4"/>
                    <a:pt x="6" y="3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4"/>
                    <a:pt x="6" y="1"/>
                    <a:pt x="12" y="0"/>
                  </a:cubicBezTo>
                  <a:close/>
                  <a:moveTo>
                    <a:pt x="30" y="12"/>
                  </a:move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12"/>
                    <a:pt x="30" y="12"/>
                    <a:pt x="30" y="12"/>
                  </a:cubicBezTo>
                  <a:close/>
                  <a:moveTo>
                    <a:pt x="10" y="19"/>
                  </a:moveTo>
                  <a:cubicBezTo>
                    <a:pt x="5" y="18"/>
                    <a:pt x="2" y="15"/>
                    <a:pt x="1" y="12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2"/>
                    <a:pt x="3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6" y="12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6"/>
                    <a:pt x="8" y="15"/>
                    <a:pt x="8" y="16"/>
                  </a:cubicBezTo>
                  <a:cubicBezTo>
                    <a:pt x="8" y="16"/>
                    <a:pt x="9" y="17"/>
                    <a:pt x="9" y="18"/>
                  </a:cubicBezTo>
                  <a:cubicBezTo>
                    <a:pt x="9" y="18"/>
                    <a:pt x="9" y="18"/>
                    <a:pt x="9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lose/>
                  <a:moveTo>
                    <a:pt x="28" y="12"/>
                  </a:moveTo>
                  <a:cubicBezTo>
                    <a:pt x="28" y="12"/>
                    <a:pt x="29" y="12"/>
                    <a:pt x="29" y="12"/>
                  </a:cubicBezTo>
                  <a:cubicBezTo>
                    <a:pt x="29" y="12"/>
                    <a:pt x="29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lose/>
                  <a:moveTo>
                    <a:pt x="28" y="1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1"/>
                    <a:pt x="28" y="11"/>
                  </a:cubicBezTo>
                  <a:cubicBezTo>
                    <a:pt x="28" y="11"/>
                    <a:pt x="28" y="11"/>
                    <a:pt x="28" y="12"/>
                  </a:cubicBezTo>
                  <a:close/>
                  <a:moveTo>
                    <a:pt x="27" y="12"/>
                  </a:moveTo>
                  <a:cubicBezTo>
                    <a:pt x="27" y="12"/>
                    <a:pt x="27" y="13"/>
                    <a:pt x="27" y="13"/>
                  </a:cubicBezTo>
                  <a:cubicBezTo>
                    <a:pt x="27" y="13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lose/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lose/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6" y="12"/>
                  </a:cubicBezTo>
                  <a:close/>
                  <a:moveTo>
                    <a:pt x="26" y="12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12"/>
                    <a:pt x="26" y="12"/>
                    <a:pt x="27" y="13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12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6" y="11"/>
                    <a:pt x="27" y="11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0" y="4"/>
                    <a:pt x="10" y="4"/>
                    <a:pt x="10" y="4"/>
                  </a:cubicBezTo>
                  <a:close/>
                  <a:moveTo>
                    <a:pt x="4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4" y="5"/>
                  </a:cubicBezTo>
                  <a:close/>
                  <a:moveTo>
                    <a:pt x="8" y="12"/>
                  </a:move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8" y="12"/>
                    <a:pt x="8" y="12"/>
                  </a:cubicBezTo>
                  <a:close/>
                  <a:moveTo>
                    <a:pt x="6" y="11"/>
                  </a:moveTo>
                  <a:cubicBezTo>
                    <a:pt x="6" y="11"/>
                    <a:pt x="6" y="11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5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6" y="11"/>
                  </a:moveTo>
                  <a:cubicBezTo>
                    <a:pt x="6" y="11"/>
                    <a:pt x="5" y="11"/>
                    <a:pt x="5" y="11"/>
                  </a:cubicBezTo>
                  <a:cubicBezTo>
                    <a:pt x="5" y="11"/>
                    <a:pt x="5" y="12"/>
                    <a:pt x="6" y="11"/>
                  </a:cubicBez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lose/>
                  <a:moveTo>
                    <a:pt x="6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6" y="11"/>
                  </a:cubicBezTo>
                  <a:close/>
                  <a:moveTo>
                    <a:pt x="6" y="11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lose/>
                  <a:moveTo>
                    <a:pt x="5" y="4"/>
                  </a:move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lose/>
                  <a:moveTo>
                    <a:pt x="17" y="8"/>
                  </a:move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6" y="8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8"/>
                    <a:pt x="15" y="8"/>
                    <a:pt x="15" y="9"/>
                  </a:cubicBezTo>
                  <a:cubicBezTo>
                    <a:pt x="15" y="9"/>
                    <a:pt x="15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2" y="8"/>
                  </a:cubicBezTo>
                  <a:cubicBezTo>
                    <a:pt x="12" y="8"/>
                    <a:pt x="12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4" y="7"/>
                    <a:pt x="15" y="7"/>
                  </a:cubicBezTo>
                  <a:cubicBezTo>
                    <a:pt x="15" y="7"/>
                    <a:pt x="15" y="8"/>
                    <a:pt x="15" y="8"/>
                  </a:cubicBezTo>
                  <a:cubicBezTo>
                    <a:pt x="15" y="8"/>
                    <a:pt x="15" y="8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6" y="7"/>
                    <a:pt x="16" y="8"/>
                    <a:pt x="16" y="8"/>
                  </a:cubicBezTo>
                  <a:cubicBezTo>
                    <a:pt x="16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8"/>
                    <a:pt x="16" y="8"/>
                    <a:pt x="17" y="8"/>
                  </a:cubicBezTo>
                  <a:close/>
                  <a:moveTo>
                    <a:pt x="19" y="9"/>
                  </a:move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8" y="9"/>
                    <a:pt x="18" y="9"/>
                  </a:cubicBezTo>
                  <a:cubicBezTo>
                    <a:pt x="18" y="8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lose/>
                  <a:moveTo>
                    <a:pt x="20" y="15"/>
                  </a:moveTo>
                  <a:cubicBezTo>
                    <a:pt x="20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20" y="17"/>
                    <a:pt x="20" y="17"/>
                    <a:pt x="21" y="17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5"/>
                    <a:pt x="21" y="15"/>
                    <a:pt x="20" y="14"/>
                  </a:cubicBezTo>
                  <a:cubicBezTo>
                    <a:pt x="20" y="14"/>
                    <a:pt x="20" y="15"/>
                    <a:pt x="20" y="15"/>
                  </a:cubicBezTo>
                  <a:close/>
                  <a:moveTo>
                    <a:pt x="27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7" y="11"/>
                    <a:pt x="27" y="11"/>
                  </a:cubicBezTo>
                  <a:close/>
                  <a:moveTo>
                    <a:pt x="27" y="11"/>
                  </a:move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6" y="10"/>
                    <a:pt x="26" y="10"/>
                    <a:pt x="27" y="10"/>
                  </a:cubicBezTo>
                  <a:cubicBezTo>
                    <a:pt x="27" y="10"/>
                    <a:pt x="27" y="11"/>
                    <a:pt x="27" y="11"/>
                  </a:cubicBezTo>
                  <a:cubicBezTo>
                    <a:pt x="27" y="11"/>
                    <a:pt x="27" y="11"/>
                    <a:pt x="27" y="11"/>
                  </a:cubicBezTo>
                  <a:close/>
                  <a:moveTo>
                    <a:pt x="26" y="9"/>
                  </a:move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6" y="9"/>
                    <a:pt x="26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6" name="组合 295"/>
          <p:cNvGrpSpPr/>
          <p:nvPr/>
        </p:nvGrpSpPr>
        <p:grpSpPr>
          <a:xfrm>
            <a:off x="3751263" y="209550"/>
            <a:ext cx="1150938" cy="1149350"/>
            <a:chOff x="3751263" y="209550"/>
            <a:chExt cx="1150938" cy="1149350"/>
          </a:xfrm>
        </p:grpSpPr>
        <p:sp>
          <p:nvSpPr>
            <p:cNvPr id="110" name="Oval 20"/>
            <p:cNvSpPr>
              <a:spLocks noChangeArrowheads="1"/>
            </p:cNvSpPr>
            <p:nvPr/>
          </p:nvSpPr>
          <p:spPr bwMode="auto">
            <a:xfrm>
              <a:off x="3751263" y="209550"/>
              <a:ext cx="1150938" cy="1149350"/>
            </a:xfrm>
            <a:prstGeom prst="ellipse">
              <a:avLst/>
            </a:pr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00"/>
            <p:cNvSpPr/>
            <p:nvPr/>
          </p:nvSpPr>
          <p:spPr bwMode="auto">
            <a:xfrm>
              <a:off x="4167188" y="460375"/>
              <a:ext cx="727075" cy="892175"/>
            </a:xfrm>
            <a:custGeom>
              <a:avLst/>
              <a:gdLst>
                <a:gd name="T0" fmla="*/ 97 w 224"/>
                <a:gd name="T1" fmla="*/ 0 h 275"/>
                <a:gd name="T2" fmla="*/ 224 w 224"/>
                <a:gd name="T3" fmla="*/ 128 h 275"/>
                <a:gd name="T4" fmla="*/ 75 w 224"/>
                <a:gd name="T5" fmla="*/ 275 h 275"/>
                <a:gd name="T6" fmla="*/ 0 w 224"/>
                <a:gd name="T7" fmla="*/ 200 h 275"/>
                <a:gd name="T8" fmla="*/ 97 w 224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75">
                  <a:moveTo>
                    <a:pt x="97" y="0"/>
                  </a:moveTo>
                  <a:cubicBezTo>
                    <a:pt x="224" y="128"/>
                    <a:pt x="224" y="128"/>
                    <a:pt x="224" y="128"/>
                  </a:cubicBezTo>
                  <a:cubicBezTo>
                    <a:pt x="212" y="204"/>
                    <a:pt x="151" y="264"/>
                    <a:pt x="75" y="275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97" y="0"/>
                    <a:pt x="97" y="0"/>
                    <a:pt x="97" y="0"/>
                  </a:cubicBezTo>
                  <a:close/>
                </a:path>
              </a:pathLst>
            </a:custGeom>
            <a:solidFill>
              <a:srgbClr val="11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1" name="Freeform 101"/>
            <p:cNvSpPr/>
            <p:nvPr/>
          </p:nvSpPr>
          <p:spPr bwMode="auto">
            <a:xfrm>
              <a:off x="4157663" y="446088"/>
              <a:ext cx="338138" cy="676275"/>
            </a:xfrm>
            <a:custGeom>
              <a:avLst/>
              <a:gdLst>
                <a:gd name="T0" fmla="*/ 12 w 104"/>
                <a:gd name="T1" fmla="*/ 0 h 208"/>
                <a:gd name="T2" fmla="*/ 91 w 104"/>
                <a:gd name="T3" fmla="*/ 0 h 208"/>
                <a:gd name="T4" fmla="*/ 104 w 104"/>
                <a:gd name="T5" fmla="*/ 13 h 208"/>
                <a:gd name="T6" fmla="*/ 104 w 104"/>
                <a:gd name="T7" fmla="*/ 195 h 208"/>
                <a:gd name="T8" fmla="*/ 91 w 104"/>
                <a:gd name="T9" fmla="*/ 208 h 208"/>
                <a:gd name="T10" fmla="*/ 12 w 104"/>
                <a:gd name="T11" fmla="*/ 208 h 208"/>
                <a:gd name="T12" fmla="*/ 0 w 104"/>
                <a:gd name="T13" fmla="*/ 195 h 208"/>
                <a:gd name="T14" fmla="*/ 0 w 104"/>
                <a:gd name="T15" fmla="*/ 13 h 208"/>
                <a:gd name="T16" fmla="*/ 12 w 104"/>
                <a:gd name="T17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08">
                  <a:moveTo>
                    <a:pt x="12" y="0"/>
                  </a:moveTo>
                  <a:cubicBezTo>
                    <a:pt x="91" y="0"/>
                    <a:pt x="91" y="0"/>
                    <a:pt x="91" y="0"/>
                  </a:cubicBezTo>
                  <a:cubicBezTo>
                    <a:pt x="98" y="0"/>
                    <a:pt x="104" y="6"/>
                    <a:pt x="104" y="13"/>
                  </a:cubicBezTo>
                  <a:cubicBezTo>
                    <a:pt x="104" y="195"/>
                    <a:pt x="104" y="195"/>
                    <a:pt x="104" y="195"/>
                  </a:cubicBezTo>
                  <a:cubicBezTo>
                    <a:pt x="104" y="202"/>
                    <a:pt x="98" y="208"/>
                    <a:pt x="91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5" y="208"/>
                    <a:pt x="0" y="202"/>
                    <a:pt x="0" y="19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5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2" name="Freeform 102"/>
            <p:cNvSpPr/>
            <p:nvPr/>
          </p:nvSpPr>
          <p:spPr bwMode="auto">
            <a:xfrm>
              <a:off x="4176713" y="560388"/>
              <a:ext cx="300038" cy="450850"/>
            </a:xfrm>
            <a:custGeom>
              <a:avLst/>
              <a:gdLst>
                <a:gd name="T0" fmla="*/ 0 w 189"/>
                <a:gd name="T1" fmla="*/ 0 h 284"/>
                <a:gd name="T2" fmla="*/ 189 w 189"/>
                <a:gd name="T3" fmla="*/ 0 h 284"/>
                <a:gd name="T4" fmla="*/ 189 w 189"/>
                <a:gd name="T5" fmla="*/ 284 h 284"/>
                <a:gd name="T6" fmla="*/ 0 w 189"/>
                <a:gd name="T7" fmla="*/ 284 h 284"/>
                <a:gd name="T8" fmla="*/ 0 w 189"/>
                <a:gd name="T9" fmla="*/ 0 h 284"/>
                <a:gd name="T10" fmla="*/ 0 w 189"/>
                <a:gd name="T11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9" h="284">
                  <a:moveTo>
                    <a:pt x="0" y="0"/>
                  </a:moveTo>
                  <a:lnTo>
                    <a:pt x="189" y="0"/>
                  </a:lnTo>
                  <a:lnTo>
                    <a:pt x="189" y="284"/>
                  </a:lnTo>
                  <a:lnTo>
                    <a:pt x="0" y="2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5A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3" name="Freeform 103"/>
            <p:cNvSpPr/>
            <p:nvPr/>
          </p:nvSpPr>
          <p:spPr bwMode="auto">
            <a:xfrm>
              <a:off x="4232276" y="1041400"/>
              <a:ext cx="74613" cy="12700"/>
            </a:xfrm>
            <a:custGeom>
              <a:avLst/>
              <a:gdLst>
                <a:gd name="T0" fmla="*/ 2 w 23"/>
                <a:gd name="T1" fmla="*/ 0 h 4"/>
                <a:gd name="T2" fmla="*/ 22 w 23"/>
                <a:gd name="T3" fmla="*/ 0 h 4"/>
                <a:gd name="T4" fmla="*/ 23 w 23"/>
                <a:gd name="T5" fmla="*/ 1 h 4"/>
                <a:gd name="T6" fmla="*/ 23 w 23"/>
                <a:gd name="T7" fmla="*/ 3 h 4"/>
                <a:gd name="T8" fmla="*/ 22 w 23"/>
                <a:gd name="T9" fmla="*/ 4 h 4"/>
                <a:gd name="T10" fmla="*/ 2 w 23"/>
                <a:gd name="T11" fmla="*/ 4 h 4"/>
                <a:gd name="T12" fmla="*/ 0 w 23"/>
                <a:gd name="T13" fmla="*/ 3 h 4"/>
                <a:gd name="T14" fmla="*/ 0 w 23"/>
                <a:gd name="T15" fmla="*/ 1 h 4"/>
                <a:gd name="T16" fmla="*/ 2 w 2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4" name="Freeform 104"/>
            <p:cNvSpPr/>
            <p:nvPr/>
          </p:nvSpPr>
          <p:spPr bwMode="auto">
            <a:xfrm>
              <a:off x="4343401" y="1041400"/>
              <a:ext cx="74613" cy="12700"/>
            </a:xfrm>
            <a:custGeom>
              <a:avLst/>
              <a:gdLst>
                <a:gd name="T0" fmla="*/ 2 w 23"/>
                <a:gd name="T1" fmla="*/ 0 h 4"/>
                <a:gd name="T2" fmla="*/ 22 w 23"/>
                <a:gd name="T3" fmla="*/ 0 h 4"/>
                <a:gd name="T4" fmla="*/ 23 w 23"/>
                <a:gd name="T5" fmla="*/ 1 h 4"/>
                <a:gd name="T6" fmla="*/ 23 w 23"/>
                <a:gd name="T7" fmla="*/ 3 h 4"/>
                <a:gd name="T8" fmla="*/ 22 w 23"/>
                <a:gd name="T9" fmla="*/ 4 h 4"/>
                <a:gd name="T10" fmla="*/ 2 w 23"/>
                <a:gd name="T11" fmla="*/ 4 h 4"/>
                <a:gd name="T12" fmla="*/ 0 w 23"/>
                <a:gd name="T13" fmla="*/ 3 h 4"/>
                <a:gd name="T14" fmla="*/ 0 w 23"/>
                <a:gd name="T15" fmla="*/ 1 h 4"/>
                <a:gd name="T16" fmla="*/ 2 w 2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4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0"/>
                    <a:pt x="23" y="1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4"/>
                    <a:pt x="2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5" name="Freeform 105"/>
            <p:cNvSpPr/>
            <p:nvPr/>
          </p:nvSpPr>
          <p:spPr bwMode="auto">
            <a:xfrm>
              <a:off x="4287838" y="488950"/>
              <a:ext cx="74613" cy="15875"/>
            </a:xfrm>
            <a:custGeom>
              <a:avLst/>
              <a:gdLst>
                <a:gd name="T0" fmla="*/ 2 w 23"/>
                <a:gd name="T1" fmla="*/ 0 h 5"/>
                <a:gd name="T2" fmla="*/ 22 w 23"/>
                <a:gd name="T3" fmla="*/ 0 h 5"/>
                <a:gd name="T4" fmla="*/ 23 w 23"/>
                <a:gd name="T5" fmla="*/ 2 h 5"/>
                <a:gd name="T6" fmla="*/ 23 w 23"/>
                <a:gd name="T7" fmla="*/ 3 h 5"/>
                <a:gd name="T8" fmla="*/ 22 w 23"/>
                <a:gd name="T9" fmla="*/ 5 h 5"/>
                <a:gd name="T10" fmla="*/ 2 w 23"/>
                <a:gd name="T11" fmla="*/ 5 h 5"/>
                <a:gd name="T12" fmla="*/ 0 w 23"/>
                <a:gd name="T13" fmla="*/ 3 h 5"/>
                <a:gd name="T14" fmla="*/ 0 w 23"/>
                <a:gd name="T15" fmla="*/ 2 h 5"/>
                <a:gd name="T16" fmla="*/ 2 w 23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5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3" y="1"/>
                    <a:pt x="23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4"/>
                    <a:pt x="23" y="5"/>
                    <a:pt x="2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6" name="Freeform 106"/>
            <p:cNvSpPr>
              <a:spLocks noEditPoints="1"/>
            </p:cNvSpPr>
            <p:nvPr/>
          </p:nvSpPr>
          <p:spPr bwMode="auto">
            <a:xfrm>
              <a:off x="4232276" y="609600"/>
              <a:ext cx="198438" cy="350838"/>
            </a:xfrm>
            <a:custGeom>
              <a:avLst/>
              <a:gdLst>
                <a:gd name="T0" fmla="*/ 98 w 125"/>
                <a:gd name="T1" fmla="*/ 77 h 221"/>
                <a:gd name="T2" fmla="*/ 0 w 125"/>
                <a:gd name="T3" fmla="*/ 16 h 221"/>
                <a:gd name="T4" fmla="*/ 8 w 125"/>
                <a:gd name="T5" fmla="*/ 0 h 221"/>
                <a:gd name="T6" fmla="*/ 107 w 125"/>
                <a:gd name="T7" fmla="*/ 61 h 221"/>
                <a:gd name="T8" fmla="*/ 113 w 125"/>
                <a:gd name="T9" fmla="*/ 51 h 221"/>
                <a:gd name="T10" fmla="*/ 125 w 125"/>
                <a:gd name="T11" fmla="*/ 81 h 221"/>
                <a:gd name="T12" fmla="*/ 92 w 125"/>
                <a:gd name="T13" fmla="*/ 86 h 221"/>
                <a:gd name="T14" fmla="*/ 98 w 125"/>
                <a:gd name="T15" fmla="*/ 77 h 221"/>
                <a:gd name="T16" fmla="*/ 98 w 125"/>
                <a:gd name="T17" fmla="*/ 77 h 221"/>
                <a:gd name="T18" fmla="*/ 0 w 125"/>
                <a:gd name="T19" fmla="*/ 202 h 221"/>
                <a:gd name="T20" fmla="*/ 0 w 125"/>
                <a:gd name="T21" fmla="*/ 202 h 221"/>
                <a:gd name="T22" fmla="*/ 0 w 125"/>
                <a:gd name="T23" fmla="*/ 59 h 221"/>
                <a:gd name="T24" fmla="*/ 17 w 125"/>
                <a:gd name="T25" fmla="*/ 59 h 221"/>
                <a:gd name="T26" fmla="*/ 17 w 125"/>
                <a:gd name="T27" fmla="*/ 202 h 221"/>
                <a:gd name="T28" fmla="*/ 33 w 125"/>
                <a:gd name="T29" fmla="*/ 202 h 221"/>
                <a:gd name="T30" fmla="*/ 33 w 125"/>
                <a:gd name="T31" fmla="*/ 79 h 221"/>
                <a:gd name="T32" fmla="*/ 51 w 125"/>
                <a:gd name="T33" fmla="*/ 79 h 221"/>
                <a:gd name="T34" fmla="*/ 51 w 125"/>
                <a:gd name="T35" fmla="*/ 202 h 221"/>
                <a:gd name="T36" fmla="*/ 68 w 125"/>
                <a:gd name="T37" fmla="*/ 202 h 221"/>
                <a:gd name="T38" fmla="*/ 68 w 125"/>
                <a:gd name="T39" fmla="*/ 102 h 221"/>
                <a:gd name="T40" fmla="*/ 84 w 125"/>
                <a:gd name="T41" fmla="*/ 102 h 221"/>
                <a:gd name="T42" fmla="*/ 84 w 125"/>
                <a:gd name="T43" fmla="*/ 202 h 221"/>
                <a:gd name="T44" fmla="*/ 102 w 125"/>
                <a:gd name="T45" fmla="*/ 202 h 221"/>
                <a:gd name="T46" fmla="*/ 102 w 125"/>
                <a:gd name="T47" fmla="*/ 124 h 221"/>
                <a:gd name="T48" fmla="*/ 119 w 125"/>
                <a:gd name="T49" fmla="*/ 124 h 221"/>
                <a:gd name="T50" fmla="*/ 119 w 125"/>
                <a:gd name="T51" fmla="*/ 202 h 221"/>
                <a:gd name="T52" fmla="*/ 119 w 125"/>
                <a:gd name="T53" fmla="*/ 221 h 221"/>
                <a:gd name="T54" fmla="*/ 102 w 125"/>
                <a:gd name="T55" fmla="*/ 221 h 221"/>
                <a:gd name="T56" fmla="*/ 84 w 125"/>
                <a:gd name="T57" fmla="*/ 221 h 221"/>
                <a:gd name="T58" fmla="*/ 68 w 125"/>
                <a:gd name="T59" fmla="*/ 221 h 221"/>
                <a:gd name="T60" fmla="*/ 51 w 125"/>
                <a:gd name="T61" fmla="*/ 221 h 221"/>
                <a:gd name="T62" fmla="*/ 33 w 125"/>
                <a:gd name="T63" fmla="*/ 221 h 221"/>
                <a:gd name="T64" fmla="*/ 17 w 125"/>
                <a:gd name="T65" fmla="*/ 221 h 221"/>
                <a:gd name="T66" fmla="*/ 0 w 125"/>
                <a:gd name="T67" fmla="*/ 221 h 221"/>
                <a:gd name="T68" fmla="*/ 0 w 125"/>
                <a:gd name="T69" fmla="*/ 221 h 221"/>
                <a:gd name="T70" fmla="*/ 0 w 125"/>
                <a:gd name="T71" fmla="*/ 202 h 221"/>
                <a:gd name="T72" fmla="*/ 0 w 125"/>
                <a:gd name="T73" fmla="*/ 20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5" h="221">
                  <a:moveTo>
                    <a:pt x="98" y="77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107" y="61"/>
                  </a:lnTo>
                  <a:lnTo>
                    <a:pt x="113" y="51"/>
                  </a:lnTo>
                  <a:lnTo>
                    <a:pt x="125" y="81"/>
                  </a:lnTo>
                  <a:lnTo>
                    <a:pt x="92" y="86"/>
                  </a:lnTo>
                  <a:lnTo>
                    <a:pt x="98" y="77"/>
                  </a:lnTo>
                  <a:lnTo>
                    <a:pt x="98" y="77"/>
                  </a:lnTo>
                  <a:close/>
                  <a:moveTo>
                    <a:pt x="0" y="202"/>
                  </a:moveTo>
                  <a:lnTo>
                    <a:pt x="0" y="202"/>
                  </a:lnTo>
                  <a:lnTo>
                    <a:pt x="0" y="59"/>
                  </a:lnTo>
                  <a:lnTo>
                    <a:pt x="17" y="59"/>
                  </a:lnTo>
                  <a:lnTo>
                    <a:pt x="17" y="202"/>
                  </a:lnTo>
                  <a:lnTo>
                    <a:pt x="33" y="202"/>
                  </a:lnTo>
                  <a:lnTo>
                    <a:pt x="33" y="79"/>
                  </a:lnTo>
                  <a:lnTo>
                    <a:pt x="51" y="79"/>
                  </a:lnTo>
                  <a:lnTo>
                    <a:pt x="51" y="202"/>
                  </a:lnTo>
                  <a:lnTo>
                    <a:pt x="68" y="202"/>
                  </a:lnTo>
                  <a:lnTo>
                    <a:pt x="68" y="102"/>
                  </a:lnTo>
                  <a:lnTo>
                    <a:pt x="84" y="102"/>
                  </a:lnTo>
                  <a:lnTo>
                    <a:pt x="84" y="202"/>
                  </a:lnTo>
                  <a:lnTo>
                    <a:pt x="102" y="202"/>
                  </a:lnTo>
                  <a:lnTo>
                    <a:pt x="102" y="124"/>
                  </a:lnTo>
                  <a:lnTo>
                    <a:pt x="119" y="124"/>
                  </a:lnTo>
                  <a:lnTo>
                    <a:pt x="119" y="202"/>
                  </a:lnTo>
                  <a:lnTo>
                    <a:pt x="119" y="221"/>
                  </a:lnTo>
                  <a:lnTo>
                    <a:pt x="102" y="221"/>
                  </a:lnTo>
                  <a:lnTo>
                    <a:pt x="84" y="221"/>
                  </a:lnTo>
                  <a:lnTo>
                    <a:pt x="68" y="221"/>
                  </a:lnTo>
                  <a:lnTo>
                    <a:pt x="51" y="221"/>
                  </a:lnTo>
                  <a:lnTo>
                    <a:pt x="33" y="221"/>
                  </a:lnTo>
                  <a:lnTo>
                    <a:pt x="17" y="221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02"/>
                  </a:lnTo>
                  <a:lnTo>
                    <a:pt x="0" y="202"/>
                  </a:ln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1" name="组合 300"/>
          <p:cNvGrpSpPr/>
          <p:nvPr/>
        </p:nvGrpSpPr>
        <p:grpSpPr>
          <a:xfrm>
            <a:off x="2427288" y="1535113"/>
            <a:ext cx="1149351" cy="1149350"/>
            <a:chOff x="2427288" y="1535113"/>
            <a:chExt cx="1149351" cy="1149350"/>
          </a:xfrm>
        </p:grpSpPr>
        <p:sp>
          <p:nvSpPr>
            <p:cNvPr id="106" name="Oval 16"/>
            <p:cNvSpPr>
              <a:spLocks noChangeArrowheads="1"/>
            </p:cNvSpPr>
            <p:nvPr/>
          </p:nvSpPr>
          <p:spPr bwMode="auto">
            <a:xfrm>
              <a:off x="2427288" y="1535113"/>
              <a:ext cx="1149350" cy="1149350"/>
            </a:xfrm>
            <a:prstGeom prst="ellipse">
              <a:avLst/>
            </a:pr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7" name="Freeform 107"/>
            <p:cNvSpPr/>
            <p:nvPr/>
          </p:nvSpPr>
          <p:spPr bwMode="auto">
            <a:xfrm>
              <a:off x="2774951" y="1790700"/>
              <a:ext cx="801688" cy="893763"/>
            </a:xfrm>
            <a:custGeom>
              <a:avLst/>
              <a:gdLst>
                <a:gd name="T0" fmla="*/ 140 w 247"/>
                <a:gd name="T1" fmla="*/ 0 h 275"/>
                <a:gd name="T2" fmla="*/ 247 w 247"/>
                <a:gd name="T3" fmla="*/ 107 h 275"/>
                <a:gd name="T4" fmla="*/ 79 w 247"/>
                <a:gd name="T5" fmla="*/ 275 h 275"/>
                <a:gd name="T6" fmla="*/ 0 w 247"/>
                <a:gd name="T7" fmla="*/ 195 h 275"/>
                <a:gd name="T8" fmla="*/ 140 w 247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7" h="275">
                  <a:moveTo>
                    <a:pt x="140" y="0"/>
                  </a:moveTo>
                  <a:cubicBezTo>
                    <a:pt x="247" y="107"/>
                    <a:pt x="247" y="107"/>
                    <a:pt x="247" y="107"/>
                  </a:cubicBezTo>
                  <a:cubicBezTo>
                    <a:pt x="242" y="198"/>
                    <a:pt x="170" y="270"/>
                    <a:pt x="79" y="27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140" y="0"/>
                    <a:pt x="140" y="0"/>
                    <a:pt x="140" y="0"/>
                  </a:cubicBez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8" name="Freeform 108"/>
            <p:cNvSpPr/>
            <p:nvPr/>
          </p:nvSpPr>
          <p:spPr bwMode="auto">
            <a:xfrm>
              <a:off x="2755901" y="1774825"/>
              <a:ext cx="492125" cy="668338"/>
            </a:xfrm>
            <a:custGeom>
              <a:avLst/>
              <a:gdLst>
                <a:gd name="T0" fmla="*/ 0 w 152"/>
                <a:gd name="T1" fmla="*/ 186 h 206"/>
                <a:gd name="T2" fmla="*/ 0 w 152"/>
                <a:gd name="T3" fmla="*/ 19 h 206"/>
                <a:gd name="T4" fmla="*/ 20 w 152"/>
                <a:gd name="T5" fmla="*/ 0 h 206"/>
                <a:gd name="T6" fmla="*/ 133 w 152"/>
                <a:gd name="T7" fmla="*/ 0 h 206"/>
                <a:gd name="T8" fmla="*/ 152 w 152"/>
                <a:gd name="T9" fmla="*/ 19 h 206"/>
                <a:gd name="T10" fmla="*/ 152 w 152"/>
                <a:gd name="T11" fmla="*/ 186 h 206"/>
                <a:gd name="T12" fmla="*/ 133 w 152"/>
                <a:gd name="T13" fmla="*/ 206 h 206"/>
                <a:gd name="T14" fmla="*/ 20 w 152"/>
                <a:gd name="T15" fmla="*/ 206 h 206"/>
                <a:gd name="T16" fmla="*/ 0 w 152"/>
                <a:gd name="T17" fmla="*/ 18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206">
                  <a:moveTo>
                    <a:pt x="0" y="186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9" y="0"/>
                    <a:pt x="20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43" y="0"/>
                    <a:pt x="152" y="8"/>
                    <a:pt x="152" y="19"/>
                  </a:cubicBezTo>
                  <a:cubicBezTo>
                    <a:pt x="152" y="186"/>
                    <a:pt x="152" y="186"/>
                    <a:pt x="152" y="186"/>
                  </a:cubicBezTo>
                  <a:cubicBezTo>
                    <a:pt x="152" y="197"/>
                    <a:pt x="143" y="206"/>
                    <a:pt x="133" y="206"/>
                  </a:cubicBezTo>
                  <a:cubicBezTo>
                    <a:pt x="20" y="206"/>
                    <a:pt x="20" y="206"/>
                    <a:pt x="20" y="206"/>
                  </a:cubicBezTo>
                  <a:cubicBezTo>
                    <a:pt x="9" y="206"/>
                    <a:pt x="0" y="197"/>
                    <a:pt x="0" y="186"/>
                  </a:cubicBezTo>
                  <a:close/>
                </a:path>
              </a:pathLst>
            </a:custGeom>
            <a:solidFill>
              <a:srgbClr val="182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9" name="Freeform 109"/>
            <p:cNvSpPr/>
            <p:nvPr/>
          </p:nvSpPr>
          <p:spPr bwMode="auto">
            <a:xfrm>
              <a:off x="2797176" y="1849438"/>
              <a:ext cx="409575" cy="515938"/>
            </a:xfrm>
            <a:custGeom>
              <a:avLst/>
              <a:gdLst>
                <a:gd name="T0" fmla="*/ 0 w 258"/>
                <a:gd name="T1" fmla="*/ 325 h 325"/>
                <a:gd name="T2" fmla="*/ 0 w 258"/>
                <a:gd name="T3" fmla="*/ 0 h 325"/>
                <a:gd name="T4" fmla="*/ 258 w 258"/>
                <a:gd name="T5" fmla="*/ 0 h 325"/>
                <a:gd name="T6" fmla="*/ 258 w 258"/>
                <a:gd name="T7" fmla="*/ 325 h 325"/>
                <a:gd name="T8" fmla="*/ 0 w 258"/>
                <a:gd name="T9" fmla="*/ 325 h 325"/>
                <a:gd name="T10" fmla="*/ 0 w 258"/>
                <a:gd name="T11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8" h="325">
                  <a:moveTo>
                    <a:pt x="0" y="325"/>
                  </a:moveTo>
                  <a:lnTo>
                    <a:pt x="0" y="0"/>
                  </a:lnTo>
                  <a:lnTo>
                    <a:pt x="258" y="0"/>
                  </a:lnTo>
                  <a:lnTo>
                    <a:pt x="258" y="325"/>
                  </a:lnTo>
                  <a:lnTo>
                    <a:pt x="0" y="325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0" name="Freeform 110"/>
            <p:cNvSpPr/>
            <p:nvPr/>
          </p:nvSpPr>
          <p:spPr bwMode="auto">
            <a:xfrm>
              <a:off x="3086101" y="2157413"/>
              <a:ext cx="36513" cy="166688"/>
            </a:xfrm>
            <a:custGeom>
              <a:avLst/>
              <a:gdLst>
                <a:gd name="T0" fmla="*/ 0 w 23"/>
                <a:gd name="T1" fmla="*/ 105 h 105"/>
                <a:gd name="T2" fmla="*/ 0 w 23"/>
                <a:gd name="T3" fmla="*/ 0 h 105"/>
                <a:gd name="T4" fmla="*/ 23 w 23"/>
                <a:gd name="T5" fmla="*/ 0 h 105"/>
                <a:gd name="T6" fmla="*/ 23 w 23"/>
                <a:gd name="T7" fmla="*/ 105 h 105"/>
                <a:gd name="T8" fmla="*/ 0 w 23"/>
                <a:gd name="T9" fmla="*/ 105 h 105"/>
                <a:gd name="T10" fmla="*/ 0 w 23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05">
                  <a:moveTo>
                    <a:pt x="0" y="10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105"/>
                  </a:lnTo>
                  <a:lnTo>
                    <a:pt x="0" y="105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53B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1" name="Freeform 111"/>
            <p:cNvSpPr/>
            <p:nvPr/>
          </p:nvSpPr>
          <p:spPr bwMode="auto">
            <a:xfrm>
              <a:off x="3014663" y="2109788"/>
              <a:ext cx="36513" cy="214313"/>
            </a:xfrm>
            <a:custGeom>
              <a:avLst/>
              <a:gdLst>
                <a:gd name="T0" fmla="*/ 0 w 23"/>
                <a:gd name="T1" fmla="*/ 135 h 135"/>
                <a:gd name="T2" fmla="*/ 0 w 23"/>
                <a:gd name="T3" fmla="*/ 0 h 135"/>
                <a:gd name="T4" fmla="*/ 23 w 23"/>
                <a:gd name="T5" fmla="*/ 0 h 135"/>
                <a:gd name="T6" fmla="*/ 23 w 23"/>
                <a:gd name="T7" fmla="*/ 135 h 135"/>
                <a:gd name="T8" fmla="*/ 0 w 23"/>
                <a:gd name="T9" fmla="*/ 135 h 135"/>
                <a:gd name="T10" fmla="*/ 0 w 23"/>
                <a:gd name="T1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35">
                  <a:moveTo>
                    <a:pt x="0" y="13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135"/>
                  </a:lnTo>
                  <a:lnTo>
                    <a:pt x="0" y="135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66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2" name="Freeform 112"/>
            <p:cNvSpPr/>
            <p:nvPr/>
          </p:nvSpPr>
          <p:spPr bwMode="auto">
            <a:xfrm>
              <a:off x="2940051" y="2063750"/>
              <a:ext cx="36513" cy="260350"/>
            </a:xfrm>
            <a:custGeom>
              <a:avLst/>
              <a:gdLst>
                <a:gd name="T0" fmla="*/ 0 w 23"/>
                <a:gd name="T1" fmla="*/ 164 h 164"/>
                <a:gd name="T2" fmla="*/ 0 w 23"/>
                <a:gd name="T3" fmla="*/ 0 h 164"/>
                <a:gd name="T4" fmla="*/ 23 w 23"/>
                <a:gd name="T5" fmla="*/ 0 h 164"/>
                <a:gd name="T6" fmla="*/ 23 w 23"/>
                <a:gd name="T7" fmla="*/ 164 h 164"/>
                <a:gd name="T8" fmla="*/ 0 w 23"/>
                <a:gd name="T9" fmla="*/ 164 h 164"/>
                <a:gd name="T10" fmla="*/ 0 w 23"/>
                <a:gd name="T1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64">
                  <a:moveTo>
                    <a:pt x="0" y="164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164"/>
                  </a:lnTo>
                  <a:lnTo>
                    <a:pt x="0" y="164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3" name="Freeform 113"/>
            <p:cNvSpPr/>
            <p:nvPr/>
          </p:nvSpPr>
          <p:spPr bwMode="auto">
            <a:xfrm>
              <a:off x="2868613" y="2014538"/>
              <a:ext cx="36513" cy="309563"/>
            </a:xfrm>
            <a:custGeom>
              <a:avLst/>
              <a:gdLst>
                <a:gd name="T0" fmla="*/ 0 w 23"/>
                <a:gd name="T1" fmla="*/ 195 h 195"/>
                <a:gd name="T2" fmla="*/ 0 w 23"/>
                <a:gd name="T3" fmla="*/ 0 h 195"/>
                <a:gd name="T4" fmla="*/ 23 w 23"/>
                <a:gd name="T5" fmla="*/ 0 h 195"/>
                <a:gd name="T6" fmla="*/ 23 w 23"/>
                <a:gd name="T7" fmla="*/ 195 h 195"/>
                <a:gd name="T8" fmla="*/ 0 w 23"/>
                <a:gd name="T9" fmla="*/ 195 h 195"/>
                <a:gd name="T10" fmla="*/ 0 w 23"/>
                <a:gd name="T1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95">
                  <a:moveTo>
                    <a:pt x="0" y="195"/>
                  </a:moveTo>
                  <a:lnTo>
                    <a:pt x="0" y="0"/>
                  </a:lnTo>
                  <a:lnTo>
                    <a:pt x="23" y="0"/>
                  </a:lnTo>
                  <a:lnTo>
                    <a:pt x="23" y="195"/>
                  </a:lnTo>
                  <a:lnTo>
                    <a:pt x="0" y="195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4" name="Freeform 114"/>
            <p:cNvSpPr/>
            <p:nvPr/>
          </p:nvSpPr>
          <p:spPr bwMode="auto">
            <a:xfrm>
              <a:off x="2868613" y="1892300"/>
              <a:ext cx="269875" cy="184150"/>
            </a:xfrm>
            <a:custGeom>
              <a:avLst/>
              <a:gdLst>
                <a:gd name="T0" fmla="*/ 133 w 170"/>
                <a:gd name="T1" fmla="*/ 102 h 116"/>
                <a:gd name="T2" fmla="*/ 0 w 170"/>
                <a:gd name="T3" fmla="*/ 20 h 116"/>
                <a:gd name="T4" fmla="*/ 10 w 170"/>
                <a:gd name="T5" fmla="*/ 0 h 116"/>
                <a:gd name="T6" fmla="*/ 143 w 170"/>
                <a:gd name="T7" fmla="*/ 83 h 116"/>
                <a:gd name="T8" fmla="*/ 152 w 170"/>
                <a:gd name="T9" fmla="*/ 69 h 116"/>
                <a:gd name="T10" fmla="*/ 170 w 170"/>
                <a:gd name="T11" fmla="*/ 110 h 116"/>
                <a:gd name="T12" fmla="*/ 125 w 170"/>
                <a:gd name="T13" fmla="*/ 116 h 116"/>
                <a:gd name="T14" fmla="*/ 133 w 170"/>
                <a:gd name="T15" fmla="*/ 102 h 116"/>
                <a:gd name="T16" fmla="*/ 133 w 170"/>
                <a:gd name="T17" fmla="*/ 10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" h="116">
                  <a:moveTo>
                    <a:pt x="133" y="102"/>
                  </a:moveTo>
                  <a:lnTo>
                    <a:pt x="0" y="20"/>
                  </a:lnTo>
                  <a:lnTo>
                    <a:pt x="10" y="0"/>
                  </a:lnTo>
                  <a:lnTo>
                    <a:pt x="143" y="83"/>
                  </a:lnTo>
                  <a:lnTo>
                    <a:pt x="152" y="69"/>
                  </a:lnTo>
                  <a:lnTo>
                    <a:pt x="170" y="110"/>
                  </a:lnTo>
                  <a:lnTo>
                    <a:pt x="125" y="116"/>
                  </a:lnTo>
                  <a:lnTo>
                    <a:pt x="133" y="102"/>
                  </a:lnTo>
                  <a:lnTo>
                    <a:pt x="133" y="102"/>
                  </a:ln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8" name="组合 297"/>
          <p:cNvGrpSpPr/>
          <p:nvPr/>
        </p:nvGrpSpPr>
        <p:grpSpPr>
          <a:xfrm>
            <a:off x="6394451" y="209550"/>
            <a:ext cx="1154113" cy="1149350"/>
            <a:chOff x="6394451" y="209550"/>
            <a:chExt cx="1154113" cy="1149350"/>
          </a:xfrm>
        </p:grpSpPr>
        <p:sp>
          <p:nvSpPr>
            <p:cNvPr id="116" name="Oval 26"/>
            <p:cNvSpPr>
              <a:spLocks noChangeArrowheads="1"/>
            </p:cNvSpPr>
            <p:nvPr/>
          </p:nvSpPr>
          <p:spPr bwMode="auto">
            <a:xfrm>
              <a:off x="6394451" y="209550"/>
              <a:ext cx="1154113" cy="1149350"/>
            </a:xfrm>
            <a:prstGeom prst="ellipse">
              <a:avLst/>
            </a:pr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5" name="Freeform 115"/>
            <p:cNvSpPr/>
            <p:nvPr/>
          </p:nvSpPr>
          <p:spPr bwMode="auto">
            <a:xfrm>
              <a:off x="6673851" y="600075"/>
              <a:ext cx="866775" cy="752475"/>
            </a:xfrm>
            <a:custGeom>
              <a:avLst/>
              <a:gdLst>
                <a:gd name="T0" fmla="*/ 0 w 267"/>
                <a:gd name="T1" fmla="*/ 114 h 232"/>
                <a:gd name="T2" fmla="*/ 135 w 267"/>
                <a:gd name="T3" fmla="*/ 0 h 232"/>
                <a:gd name="T4" fmla="*/ 183 w 267"/>
                <a:gd name="T5" fmla="*/ 0 h 232"/>
                <a:gd name="T6" fmla="*/ 267 w 267"/>
                <a:gd name="T7" fmla="*/ 84 h 232"/>
                <a:gd name="T8" fmla="*/ 118 w 267"/>
                <a:gd name="T9" fmla="*/ 232 h 232"/>
                <a:gd name="T10" fmla="*/ 0 w 267"/>
                <a:gd name="T11" fmla="*/ 11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232">
                  <a:moveTo>
                    <a:pt x="0" y="114"/>
                  </a:moveTo>
                  <a:cubicBezTo>
                    <a:pt x="135" y="0"/>
                    <a:pt x="135" y="0"/>
                    <a:pt x="135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55" y="161"/>
                    <a:pt x="195" y="221"/>
                    <a:pt x="118" y="232"/>
                  </a:cubicBezTo>
                  <a:cubicBezTo>
                    <a:pt x="0" y="114"/>
                    <a:pt x="0" y="114"/>
                    <a:pt x="0" y="114"/>
                  </a:cubicBezTo>
                  <a:close/>
                </a:path>
              </a:pathLst>
            </a:custGeom>
            <a:solidFill>
              <a:srgbClr val="C99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6" name="Freeform 116"/>
            <p:cNvSpPr/>
            <p:nvPr/>
          </p:nvSpPr>
          <p:spPr bwMode="auto">
            <a:xfrm>
              <a:off x="6667501" y="592138"/>
              <a:ext cx="611188" cy="384175"/>
            </a:xfrm>
            <a:custGeom>
              <a:avLst/>
              <a:gdLst>
                <a:gd name="T0" fmla="*/ 6 w 188"/>
                <a:gd name="T1" fmla="*/ 0 h 118"/>
                <a:gd name="T2" fmla="*/ 181 w 188"/>
                <a:gd name="T3" fmla="*/ 0 h 118"/>
                <a:gd name="T4" fmla="*/ 188 w 188"/>
                <a:gd name="T5" fmla="*/ 7 h 118"/>
                <a:gd name="T6" fmla="*/ 188 w 188"/>
                <a:gd name="T7" fmla="*/ 111 h 118"/>
                <a:gd name="T8" fmla="*/ 181 w 188"/>
                <a:gd name="T9" fmla="*/ 118 h 118"/>
                <a:gd name="T10" fmla="*/ 6 w 188"/>
                <a:gd name="T11" fmla="*/ 118 h 118"/>
                <a:gd name="T12" fmla="*/ 0 w 188"/>
                <a:gd name="T13" fmla="*/ 111 h 118"/>
                <a:gd name="T14" fmla="*/ 0 w 188"/>
                <a:gd name="T15" fmla="*/ 7 h 118"/>
                <a:gd name="T16" fmla="*/ 6 w 188"/>
                <a:gd name="T1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118">
                  <a:moveTo>
                    <a:pt x="6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85" y="0"/>
                    <a:pt x="188" y="4"/>
                    <a:pt x="188" y="7"/>
                  </a:cubicBezTo>
                  <a:cubicBezTo>
                    <a:pt x="188" y="111"/>
                    <a:pt x="188" y="111"/>
                    <a:pt x="188" y="111"/>
                  </a:cubicBezTo>
                  <a:cubicBezTo>
                    <a:pt x="188" y="115"/>
                    <a:pt x="185" y="118"/>
                    <a:pt x="181" y="118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3" y="118"/>
                    <a:pt x="0" y="115"/>
                    <a:pt x="0" y="1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4"/>
                    <a:pt x="3" y="0"/>
                    <a:pt x="6" y="0"/>
                  </a:cubicBezTo>
                  <a:close/>
                </a:path>
              </a:pathLst>
            </a:custGeom>
            <a:solidFill>
              <a:srgbClr val="506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7" name="Freeform 117"/>
            <p:cNvSpPr>
              <a:spLocks noEditPoints="1"/>
            </p:cNvSpPr>
            <p:nvPr/>
          </p:nvSpPr>
          <p:spPr bwMode="auto">
            <a:xfrm>
              <a:off x="6723063" y="917575"/>
              <a:ext cx="307975" cy="22225"/>
            </a:xfrm>
            <a:custGeom>
              <a:avLst/>
              <a:gdLst>
                <a:gd name="T0" fmla="*/ 0 w 95"/>
                <a:gd name="T1" fmla="*/ 4 h 7"/>
                <a:gd name="T2" fmla="*/ 6 w 95"/>
                <a:gd name="T3" fmla="*/ 2 h 7"/>
                <a:gd name="T4" fmla="*/ 2 w 95"/>
                <a:gd name="T5" fmla="*/ 6 h 7"/>
                <a:gd name="T6" fmla="*/ 12 w 95"/>
                <a:gd name="T7" fmla="*/ 7 h 7"/>
                <a:gd name="T8" fmla="*/ 7 w 95"/>
                <a:gd name="T9" fmla="*/ 7 h 7"/>
                <a:gd name="T10" fmla="*/ 12 w 95"/>
                <a:gd name="T11" fmla="*/ 7 h 7"/>
                <a:gd name="T12" fmla="*/ 9 w 95"/>
                <a:gd name="T13" fmla="*/ 2 h 7"/>
                <a:gd name="T14" fmla="*/ 19 w 95"/>
                <a:gd name="T15" fmla="*/ 7 h 7"/>
                <a:gd name="T16" fmla="*/ 15 w 95"/>
                <a:gd name="T17" fmla="*/ 5 h 7"/>
                <a:gd name="T18" fmla="*/ 13 w 95"/>
                <a:gd name="T19" fmla="*/ 1 h 7"/>
                <a:gd name="T20" fmla="*/ 17 w 95"/>
                <a:gd name="T21" fmla="*/ 4 h 7"/>
                <a:gd name="T22" fmla="*/ 19 w 95"/>
                <a:gd name="T23" fmla="*/ 7 h 7"/>
                <a:gd name="T24" fmla="*/ 16 w 95"/>
                <a:gd name="T25" fmla="*/ 3 h 7"/>
                <a:gd name="T26" fmla="*/ 19 w 95"/>
                <a:gd name="T27" fmla="*/ 7 h 7"/>
                <a:gd name="T28" fmla="*/ 24 w 95"/>
                <a:gd name="T29" fmla="*/ 6 h 7"/>
                <a:gd name="T30" fmla="*/ 21 w 95"/>
                <a:gd name="T31" fmla="*/ 6 h 7"/>
                <a:gd name="T32" fmla="*/ 23 w 95"/>
                <a:gd name="T33" fmla="*/ 2 h 7"/>
                <a:gd name="T34" fmla="*/ 31 w 95"/>
                <a:gd name="T35" fmla="*/ 7 h 7"/>
                <a:gd name="T36" fmla="*/ 26 w 95"/>
                <a:gd name="T37" fmla="*/ 7 h 7"/>
                <a:gd name="T38" fmla="*/ 31 w 95"/>
                <a:gd name="T39" fmla="*/ 3 h 7"/>
                <a:gd name="T40" fmla="*/ 33 w 95"/>
                <a:gd name="T41" fmla="*/ 4 h 7"/>
                <a:gd name="T42" fmla="*/ 40 w 95"/>
                <a:gd name="T43" fmla="*/ 4 h 7"/>
                <a:gd name="T44" fmla="*/ 33 w 95"/>
                <a:gd name="T45" fmla="*/ 4 h 7"/>
                <a:gd name="T46" fmla="*/ 38 w 95"/>
                <a:gd name="T47" fmla="*/ 6 h 7"/>
                <a:gd name="T48" fmla="*/ 35 w 95"/>
                <a:gd name="T49" fmla="*/ 2 h 7"/>
                <a:gd name="T50" fmla="*/ 41 w 95"/>
                <a:gd name="T51" fmla="*/ 1 h 7"/>
                <a:gd name="T52" fmla="*/ 45 w 95"/>
                <a:gd name="T53" fmla="*/ 7 h 7"/>
                <a:gd name="T54" fmla="*/ 51 w 95"/>
                <a:gd name="T55" fmla="*/ 4 h 7"/>
                <a:gd name="T56" fmla="*/ 47 w 95"/>
                <a:gd name="T57" fmla="*/ 1 h 7"/>
                <a:gd name="T58" fmla="*/ 50 w 95"/>
                <a:gd name="T59" fmla="*/ 4 h 7"/>
                <a:gd name="T60" fmla="*/ 56 w 95"/>
                <a:gd name="T61" fmla="*/ 7 h 7"/>
                <a:gd name="T62" fmla="*/ 56 w 95"/>
                <a:gd name="T63" fmla="*/ 1 h 7"/>
                <a:gd name="T64" fmla="*/ 56 w 95"/>
                <a:gd name="T65" fmla="*/ 4 h 7"/>
                <a:gd name="T66" fmla="*/ 56 w 95"/>
                <a:gd name="T67" fmla="*/ 7 h 7"/>
                <a:gd name="T68" fmla="*/ 60 w 95"/>
                <a:gd name="T69" fmla="*/ 5 h 7"/>
                <a:gd name="T70" fmla="*/ 58 w 95"/>
                <a:gd name="T71" fmla="*/ 7 h 7"/>
                <a:gd name="T72" fmla="*/ 62 w 95"/>
                <a:gd name="T73" fmla="*/ 2 h 7"/>
                <a:gd name="T74" fmla="*/ 61 w 95"/>
                <a:gd name="T75" fmla="*/ 5 h 7"/>
                <a:gd name="T76" fmla="*/ 60 w 95"/>
                <a:gd name="T77" fmla="*/ 4 h 7"/>
                <a:gd name="T78" fmla="*/ 59 w 95"/>
                <a:gd name="T79" fmla="*/ 1 h 7"/>
                <a:gd name="T80" fmla="*/ 69 w 95"/>
                <a:gd name="T81" fmla="*/ 2 h 7"/>
                <a:gd name="T82" fmla="*/ 68 w 95"/>
                <a:gd name="T83" fmla="*/ 7 h 7"/>
                <a:gd name="T84" fmla="*/ 73 w 95"/>
                <a:gd name="T85" fmla="*/ 6 h 7"/>
                <a:gd name="T86" fmla="*/ 74 w 95"/>
                <a:gd name="T87" fmla="*/ 1 h 7"/>
                <a:gd name="T88" fmla="*/ 79 w 95"/>
                <a:gd name="T89" fmla="*/ 6 h 7"/>
                <a:gd name="T90" fmla="*/ 77 w 95"/>
                <a:gd name="T91" fmla="*/ 1 h 7"/>
                <a:gd name="T92" fmla="*/ 78 w 95"/>
                <a:gd name="T93" fmla="*/ 2 h 7"/>
                <a:gd name="T94" fmla="*/ 77 w 95"/>
                <a:gd name="T95" fmla="*/ 5 h 7"/>
                <a:gd name="T96" fmla="*/ 88 w 95"/>
                <a:gd name="T97" fmla="*/ 2 h 7"/>
                <a:gd name="T98" fmla="*/ 85 w 95"/>
                <a:gd name="T99" fmla="*/ 7 h 7"/>
                <a:gd name="T100" fmla="*/ 83 w 95"/>
                <a:gd name="T101" fmla="*/ 3 h 7"/>
                <a:gd name="T102" fmla="*/ 83 w 95"/>
                <a:gd name="T103" fmla="*/ 1 h 7"/>
                <a:gd name="T104" fmla="*/ 86 w 95"/>
                <a:gd name="T105" fmla="*/ 5 h 7"/>
                <a:gd name="T106" fmla="*/ 88 w 95"/>
                <a:gd name="T107" fmla="*/ 7 h 7"/>
                <a:gd name="T108" fmla="*/ 95 w 95"/>
                <a:gd name="T109" fmla="*/ 1 h 7"/>
                <a:gd name="T110" fmla="*/ 94 w 95"/>
                <a:gd name="T111" fmla="*/ 3 h 7"/>
                <a:gd name="T112" fmla="*/ 95 w 95"/>
                <a:gd name="T1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5" h="7">
                  <a:moveTo>
                    <a:pt x="6" y="7"/>
                  </a:moveTo>
                  <a:cubicBezTo>
                    <a:pt x="5" y="7"/>
                    <a:pt x="4" y="7"/>
                    <a:pt x="4" y="7"/>
                  </a:cubicBezTo>
                  <a:cubicBezTo>
                    <a:pt x="3" y="7"/>
                    <a:pt x="2" y="7"/>
                    <a:pt x="1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3"/>
                    <a:pt x="1" y="2"/>
                    <a:pt x="1" y="1"/>
                  </a:cubicBezTo>
                  <a:cubicBezTo>
                    <a:pt x="2" y="1"/>
                    <a:pt x="3" y="0"/>
                    <a:pt x="4" y="0"/>
                  </a:cubicBezTo>
                  <a:cubicBezTo>
                    <a:pt x="5" y="0"/>
                    <a:pt x="5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1"/>
                    <a:pt x="4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5"/>
                    <a:pt x="2" y="5"/>
                    <a:pt x="2" y="6"/>
                  </a:cubicBezTo>
                  <a:cubicBezTo>
                    <a:pt x="3" y="6"/>
                    <a:pt x="3" y="6"/>
                    <a:pt x="4" y="6"/>
                  </a:cubicBezTo>
                  <a:cubicBezTo>
                    <a:pt x="4" y="6"/>
                    <a:pt x="5" y="6"/>
                    <a:pt x="6" y="6"/>
                  </a:cubicBezTo>
                  <a:cubicBezTo>
                    <a:pt x="6" y="7"/>
                    <a:pt x="6" y="7"/>
                    <a:pt x="6" y="7"/>
                  </a:cubicBezTo>
                  <a:close/>
                  <a:moveTo>
                    <a:pt x="12" y="7"/>
                  </a:move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2" y="7"/>
                    <a:pt x="12" y="7"/>
                    <a:pt x="12" y="7"/>
                  </a:cubicBezTo>
                  <a:close/>
                  <a:moveTo>
                    <a:pt x="10" y="5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0" y="5"/>
                    <a:pt x="10" y="5"/>
                    <a:pt x="10" y="5"/>
                  </a:cubicBezTo>
                  <a:close/>
                  <a:moveTo>
                    <a:pt x="19" y="7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1"/>
                    <a:pt x="17" y="1"/>
                  </a:cubicBezTo>
                  <a:cubicBezTo>
                    <a:pt x="18" y="1"/>
                    <a:pt x="18" y="2"/>
                    <a:pt x="18" y="2"/>
                  </a:cubicBezTo>
                  <a:cubicBezTo>
                    <a:pt x="18" y="3"/>
                    <a:pt x="18" y="3"/>
                    <a:pt x="17" y="4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7" y="4"/>
                    <a:pt x="17" y="5"/>
                    <a:pt x="17" y="5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14" y="1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2"/>
                  </a:cubicBezTo>
                  <a:cubicBezTo>
                    <a:pt x="17" y="2"/>
                    <a:pt x="16" y="1"/>
                    <a:pt x="15" y="1"/>
                  </a:cubicBezTo>
                  <a:cubicBezTo>
                    <a:pt x="14" y="1"/>
                    <a:pt x="14" y="1"/>
                    <a:pt x="14" y="1"/>
                  </a:cubicBezTo>
                  <a:close/>
                  <a:moveTo>
                    <a:pt x="19" y="7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1"/>
                    <a:pt x="25" y="2"/>
                    <a:pt x="25" y="4"/>
                  </a:cubicBezTo>
                  <a:cubicBezTo>
                    <a:pt x="25" y="5"/>
                    <a:pt x="25" y="6"/>
                    <a:pt x="24" y="6"/>
                  </a:cubicBezTo>
                  <a:cubicBezTo>
                    <a:pt x="23" y="7"/>
                    <a:pt x="23" y="7"/>
                    <a:pt x="21" y="7"/>
                  </a:cubicBezTo>
                  <a:cubicBezTo>
                    <a:pt x="19" y="7"/>
                    <a:pt x="19" y="7"/>
                    <a:pt x="19" y="7"/>
                  </a:cubicBezTo>
                  <a:close/>
                  <a:moveTo>
                    <a:pt x="21" y="1"/>
                  </a:move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3" y="6"/>
                    <a:pt x="23" y="6"/>
                  </a:cubicBezTo>
                  <a:cubicBezTo>
                    <a:pt x="24" y="5"/>
                    <a:pt x="24" y="5"/>
                    <a:pt x="24" y="4"/>
                  </a:cubicBezTo>
                  <a:cubicBezTo>
                    <a:pt x="24" y="3"/>
                    <a:pt x="24" y="2"/>
                    <a:pt x="23" y="2"/>
                  </a:cubicBezTo>
                  <a:cubicBezTo>
                    <a:pt x="23" y="2"/>
                    <a:pt x="22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lose/>
                  <a:moveTo>
                    <a:pt x="32" y="7"/>
                  </a:moveTo>
                  <a:cubicBezTo>
                    <a:pt x="31" y="7"/>
                    <a:pt x="31" y="7"/>
                    <a:pt x="31" y="7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7"/>
                    <a:pt x="32" y="7"/>
                    <a:pt x="32" y="7"/>
                  </a:cubicBezTo>
                  <a:close/>
                  <a:moveTo>
                    <a:pt x="33" y="4"/>
                  </a:moveTo>
                  <a:cubicBezTo>
                    <a:pt x="33" y="3"/>
                    <a:pt x="33" y="2"/>
                    <a:pt x="34" y="1"/>
                  </a:cubicBezTo>
                  <a:cubicBezTo>
                    <a:pt x="35" y="1"/>
                    <a:pt x="35" y="0"/>
                    <a:pt x="36" y="0"/>
                  </a:cubicBezTo>
                  <a:cubicBezTo>
                    <a:pt x="37" y="0"/>
                    <a:pt x="38" y="1"/>
                    <a:pt x="39" y="1"/>
                  </a:cubicBezTo>
                  <a:cubicBezTo>
                    <a:pt x="39" y="2"/>
                    <a:pt x="40" y="3"/>
                    <a:pt x="40" y="4"/>
                  </a:cubicBezTo>
                  <a:cubicBezTo>
                    <a:pt x="40" y="5"/>
                    <a:pt x="39" y="6"/>
                    <a:pt x="39" y="6"/>
                  </a:cubicBezTo>
                  <a:cubicBezTo>
                    <a:pt x="38" y="7"/>
                    <a:pt x="37" y="7"/>
                    <a:pt x="36" y="7"/>
                  </a:cubicBezTo>
                  <a:cubicBezTo>
                    <a:pt x="35" y="7"/>
                    <a:pt x="35" y="7"/>
                    <a:pt x="34" y="6"/>
                  </a:cubicBezTo>
                  <a:cubicBezTo>
                    <a:pt x="33" y="6"/>
                    <a:pt x="33" y="5"/>
                    <a:pt x="33" y="4"/>
                  </a:cubicBezTo>
                  <a:close/>
                  <a:moveTo>
                    <a:pt x="34" y="4"/>
                  </a:moveTo>
                  <a:cubicBezTo>
                    <a:pt x="34" y="5"/>
                    <a:pt x="34" y="5"/>
                    <a:pt x="35" y="6"/>
                  </a:cubicBezTo>
                  <a:cubicBezTo>
                    <a:pt x="35" y="6"/>
                    <a:pt x="36" y="6"/>
                    <a:pt x="36" y="6"/>
                  </a:cubicBezTo>
                  <a:cubicBezTo>
                    <a:pt x="37" y="6"/>
                    <a:pt x="37" y="6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38" y="2"/>
                    <a:pt x="37" y="1"/>
                    <a:pt x="36" y="1"/>
                  </a:cubicBezTo>
                  <a:cubicBezTo>
                    <a:pt x="36" y="1"/>
                    <a:pt x="35" y="2"/>
                    <a:pt x="35" y="2"/>
                  </a:cubicBezTo>
                  <a:cubicBezTo>
                    <a:pt x="34" y="3"/>
                    <a:pt x="34" y="3"/>
                    <a:pt x="34" y="4"/>
                  </a:cubicBezTo>
                  <a:close/>
                  <a:moveTo>
                    <a:pt x="45" y="7"/>
                  </a:moveTo>
                  <a:cubicBezTo>
                    <a:pt x="41" y="7"/>
                    <a:pt x="41" y="7"/>
                    <a:pt x="41" y="7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5" y="6"/>
                    <a:pt x="45" y="6"/>
                    <a:pt x="45" y="6"/>
                  </a:cubicBezTo>
                  <a:cubicBezTo>
                    <a:pt x="45" y="7"/>
                    <a:pt x="45" y="7"/>
                    <a:pt x="45" y="7"/>
                  </a:cubicBezTo>
                  <a:close/>
                  <a:moveTo>
                    <a:pt x="46" y="7"/>
                  </a:moveTo>
                  <a:cubicBezTo>
                    <a:pt x="46" y="1"/>
                    <a:pt x="46" y="1"/>
                    <a:pt x="46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50" y="1"/>
                    <a:pt x="51" y="2"/>
                    <a:pt x="51" y="4"/>
                  </a:cubicBezTo>
                  <a:cubicBezTo>
                    <a:pt x="51" y="5"/>
                    <a:pt x="51" y="6"/>
                    <a:pt x="50" y="6"/>
                  </a:cubicBezTo>
                  <a:cubicBezTo>
                    <a:pt x="50" y="7"/>
                    <a:pt x="49" y="7"/>
                    <a:pt x="48" y="7"/>
                  </a:cubicBezTo>
                  <a:cubicBezTo>
                    <a:pt x="46" y="7"/>
                    <a:pt x="46" y="7"/>
                    <a:pt x="46" y="7"/>
                  </a:cubicBezTo>
                  <a:close/>
                  <a:moveTo>
                    <a:pt x="47" y="1"/>
                  </a:moveTo>
                  <a:cubicBezTo>
                    <a:pt x="47" y="6"/>
                    <a:pt x="47" y="6"/>
                    <a:pt x="47" y="6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8" y="6"/>
                    <a:pt x="49" y="6"/>
                    <a:pt x="49" y="6"/>
                  </a:cubicBezTo>
                  <a:cubicBezTo>
                    <a:pt x="50" y="5"/>
                    <a:pt x="50" y="5"/>
                    <a:pt x="50" y="4"/>
                  </a:cubicBezTo>
                  <a:cubicBezTo>
                    <a:pt x="50" y="3"/>
                    <a:pt x="50" y="2"/>
                    <a:pt x="49" y="2"/>
                  </a:cubicBezTo>
                  <a:cubicBezTo>
                    <a:pt x="49" y="2"/>
                    <a:pt x="48" y="1"/>
                    <a:pt x="48" y="1"/>
                  </a:cubicBezTo>
                  <a:cubicBezTo>
                    <a:pt x="47" y="1"/>
                    <a:pt x="47" y="1"/>
                    <a:pt x="47" y="1"/>
                  </a:cubicBezTo>
                  <a:close/>
                  <a:moveTo>
                    <a:pt x="56" y="7"/>
                  </a:moveTo>
                  <a:cubicBezTo>
                    <a:pt x="53" y="7"/>
                    <a:pt x="53" y="7"/>
                    <a:pt x="53" y="7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6" y="3"/>
                    <a:pt x="56" y="3"/>
                    <a:pt x="56" y="3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4" y="6"/>
                    <a:pt x="54" y="6"/>
                    <a:pt x="54" y="6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7"/>
                    <a:pt x="56" y="7"/>
                    <a:pt x="56" y="7"/>
                  </a:cubicBezTo>
                  <a:close/>
                  <a:moveTo>
                    <a:pt x="63" y="7"/>
                  </a:moveTo>
                  <a:cubicBezTo>
                    <a:pt x="62" y="7"/>
                    <a:pt x="62" y="7"/>
                    <a:pt x="62" y="7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60" y="5"/>
                    <a:pt x="60" y="5"/>
                  </a:cubicBezTo>
                  <a:cubicBezTo>
                    <a:pt x="60" y="5"/>
                    <a:pt x="59" y="5"/>
                    <a:pt x="59" y="5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0" y="1"/>
                    <a:pt x="61" y="1"/>
                    <a:pt x="61" y="1"/>
                  </a:cubicBezTo>
                  <a:cubicBezTo>
                    <a:pt x="62" y="1"/>
                    <a:pt x="62" y="2"/>
                    <a:pt x="62" y="2"/>
                  </a:cubicBezTo>
                  <a:cubicBezTo>
                    <a:pt x="62" y="3"/>
                    <a:pt x="62" y="3"/>
                    <a:pt x="62" y="4"/>
                  </a:cubicBezTo>
                  <a:cubicBezTo>
                    <a:pt x="61" y="4"/>
                    <a:pt x="61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1" y="5"/>
                    <a:pt x="61" y="5"/>
                  </a:cubicBezTo>
                  <a:cubicBezTo>
                    <a:pt x="63" y="7"/>
                    <a:pt x="63" y="7"/>
                    <a:pt x="63" y="7"/>
                  </a:cubicBezTo>
                  <a:close/>
                  <a:moveTo>
                    <a:pt x="59" y="1"/>
                  </a:moveTo>
                  <a:cubicBezTo>
                    <a:pt x="59" y="4"/>
                    <a:pt x="59" y="4"/>
                    <a:pt x="59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1" y="3"/>
                  </a:cubicBezTo>
                  <a:cubicBezTo>
                    <a:pt x="61" y="3"/>
                    <a:pt x="61" y="3"/>
                    <a:pt x="61" y="2"/>
                  </a:cubicBezTo>
                  <a:cubicBezTo>
                    <a:pt x="61" y="2"/>
                    <a:pt x="60" y="1"/>
                    <a:pt x="60" y="1"/>
                  </a:cubicBezTo>
                  <a:cubicBezTo>
                    <a:pt x="59" y="1"/>
                    <a:pt x="59" y="1"/>
                    <a:pt x="59" y="1"/>
                  </a:cubicBezTo>
                  <a:close/>
                  <a:moveTo>
                    <a:pt x="74" y="7"/>
                  </a:moveTo>
                  <a:cubicBezTo>
                    <a:pt x="73" y="7"/>
                    <a:pt x="73" y="7"/>
                    <a:pt x="73" y="7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2"/>
                    <a:pt x="69" y="2"/>
                    <a:pt x="69" y="3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72" y="5"/>
                    <a:pt x="72" y="5"/>
                    <a:pt x="72" y="5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73" y="5"/>
                    <a:pt x="73" y="5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4" y="1"/>
                    <a:pt x="74" y="1"/>
                    <a:pt x="74" y="1"/>
                  </a:cubicBezTo>
                  <a:cubicBezTo>
                    <a:pt x="74" y="7"/>
                    <a:pt x="74" y="7"/>
                    <a:pt x="74" y="7"/>
                  </a:cubicBezTo>
                  <a:close/>
                  <a:moveTo>
                    <a:pt x="81" y="7"/>
                  </a:moveTo>
                  <a:cubicBezTo>
                    <a:pt x="80" y="7"/>
                    <a:pt x="80" y="7"/>
                    <a:pt x="80" y="7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7" y="1"/>
                    <a:pt x="77" y="1"/>
                    <a:pt x="77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81" y="7"/>
                    <a:pt x="81" y="7"/>
                    <a:pt x="81" y="7"/>
                  </a:cubicBezTo>
                  <a:close/>
                  <a:moveTo>
                    <a:pt x="79" y="5"/>
                  </a:move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5"/>
                    <a:pt x="77" y="5"/>
                    <a:pt x="77" y="5"/>
                  </a:cubicBezTo>
                  <a:cubicBezTo>
                    <a:pt x="79" y="5"/>
                    <a:pt x="79" y="5"/>
                    <a:pt x="79" y="5"/>
                  </a:cubicBezTo>
                  <a:close/>
                  <a:moveTo>
                    <a:pt x="88" y="7"/>
                  </a:moveTo>
                  <a:cubicBezTo>
                    <a:pt x="88" y="3"/>
                    <a:pt x="88" y="3"/>
                    <a:pt x="88" y="3"/>
                  </a:cubicBezTo>
                  <a:cubicBezTo>
                    <a:pt x="88" y="3"/>
                    <a:pt x="88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5" y="7"/>
                    <a:pt x="85" y="7"/>
                    <a:pt x="85" y="7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3" y="2"/>
                    <a:pt x="83" y="2"/>
                    <a:pt x="83" y="3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83" y="1"/>
                    <a:pt x="83" y="1"/>
                    <a:pt x="83" y="1"/>
                  </a:cubicBezTo>
                  <a:cubicBezTo>
                    <a:pt x="85" y="5"/>
                    <a:pt x="85" y="5"/>
                    <a:pt x="85" y="5"/>
                  </a:cubicBezTo>
                  <a:cubicBezTo>
                    <a:pt x="85" y="5"/>
                    <a:pt x="86" y="6"/>
                    <a:pt x="86" y="6"/>
                  </a:cubicBezTo>
                  <a:cubicBezTo>
                    <a:pt x="86" y="6"/>
                    <a:pt x="86" y="6"/>
                    <a:pt x="86" y="6"/>
                  </a:cubicBezTo>
                  <a:cubicBezTo>
                    <a:pt x="86" y="6"/>
                    <a:pt x="86" y="5"/>
                    <a:pt x="86" y="5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8" y="7"/>
                    <a:pt x="88" y="7"/>
                    <a:pt x="88" y="7"/>
                  </a:cubicBezTo>
                  <a:close/>
                  <a:moveTo>
                    <a:pt x="95" y="7"/>
                  </a:moveTo>
                  <a:cubicBezTo>
                    <a:pt x="91" y="7"/>
                    <a:pt x="91" y="7"/>
                    <a:pt x="91" y="7"/>
                  </a:cubicBezTo>
                  <a:cubicBezTo>
                    <a:pt x="91" y="1"/>
                    <a:pt x="91" y="1"/>
                    <a:pt x="91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4" y="3"/>
                    <a:pt x="94" y="3"/>
                    <a:pt x="94" y="3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5" y="6"/>
                    <a:pt x="95" y="6"/>
                    <a:pt x="95" y="6"/>
                  </a:cubicBezTo>
                  <a:cubicBezTo>
                    <a:pt x="95" y="7"/>
                    <a:pt x="95" y="7"/>
                    <a:pt x="95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8" name="Freeform 118"/>
            <p:cNvSpPr/>
            <p:nvPr/>
          </p:nvSpPr>
          <p:spPr bwMode="auto">
            <a:xfrm>
              <a:off x="7161213" y="914400"/>
              <a:ext cx="19050" cy="25400"/>
            </a:xfrm>
            <a:custGeom>
              <a:avLst/>
              <a:gdLst>
                <a:gd name="T0" fmla="*/ 0 w 6"/>
                <a:gd name="T1" fmla="*/ 8 h 8"/>
                <a:gd name="T2" fmla="*/ 0 w 6"/>
                <a:gd name="T3" fmla="*/ 8 h 8"/>
                <a:gd name="T4" fmla="*/ 0 w 6"/>
                <a:gd name="T5" fmla="*/ 8 h 8"/>
                <a:gd name="T6" fmla="*/ 1 w 6"/>
                <a:gd name="T7" fmla="*/ 8 h 8"/>
                <a:gd name="T8" fmla="*/ 1 w 6"/>
                <a:gd name="T9" fmla="*/ 8 h 8"/>
                <a:gd name="T10" fmla="*/ 1 w 6"/>
                <a:gd name="T11" fmla="*/ 8 h 8"/>
                <a:gd name="T12" fmla="*/ 2 w 6"/>
                <a:gd name="T13" fmla="*/ 8 h 8"/>
                <a:gd name="T14" fmla="*/ 1 w 6"/>
                <a:gd name="T15" fmla="*/ 8 h 8"/>
                <a:gd name="T16" fmla="*/ 6 w 6"/>
                <a:gd name="T17" fmla="*/ 1 h 8"/>
                <a:gd name="T18" fmla="*/ 6 w 6"/>
                <a:gd name="T19" fmla="*/ 1 h 8"/>
                <a:gd name="T20" fmla="*/ 5 w 6"/>
                <a:gd name="T21" fmla="*/ 0 h 8"/>
                <a:gd name="T22" fmla="*/ 5 w 6"/>
                <a:gd name="T23" fmla="*/ 0 h 8"/>
                <a:gd name="T24" fmla="*/ 5 w 6"/>
                <a:gd name="T25" fmla="*/ 0 h 8"/>
                <a:gd name="T26" fmla="*/ 4 w 6"/>
                <a:gd name="T27" fmla="*/ 0 h 8"/>
                <a:gd name="T28" fmla="*/ 0 w 6"/>
                <a:gd name="T29" fmla="*/ 7 h 8"/>
                <a:gd name="T30" fmla="*/ 0 w 6"/>
                <a:gd name="T31" fmla="*/ 8 h 8"/>
                <a:gd name="T32" fmla="*/ 0 w 6"/>
                <a:gd name="T3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" h="8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9" name="Freeform 119"/>
            <p:cNvSpPr>
              <a:spLocks noEditPoints="1"/>
            </p:cNvSpPr>
            <p:nvPr/>
          </p:nvSpPr>
          <p:spPr bwMode="auto">
            <a:xfrm>
              <a:off x="7119938" y="914400"/>
              <a:ext cx="19050" cy="254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6 h 8"/>
                <a:gd name="T4" fmla="*/ 6 w 6"/>
                <a:gd name="T5" fmla="*/ 7 h 8"/>
                <a:gd name="T6" fmla="*/ 5 w 6"/>
                <a:gd name="T7" fmla="*/ 8 h 8"/>
                <a:gd name="T8" fmla="*/ 4 w 6"/>
                <a:gd name="T9" fmla="*/ 8 h 8"/>
                <a:gd name="T10" fmla="*/ 3 w 6"/>
                <a:gd name="T11" fmla="*/ 8 h 8"/>
                <a:gd name="T12" fmla="*/ 2 w 6"/>
                <a:gd name="T13" fmla="*/ 8 h 8"/>
                <a:gd name="T14" fmla="*/ 1 w 6"/>
                <a:gd name="T15" fmla="*/ 8 h 8"/>
                <a:gd name="T16" fmla="*/ 0 w 6"/>
                <a:gd name="T17" fmla="*/ 7 h 8"/>
                <a:gd name="T18" fmla="*/ 0 w 6"/>
                <a:gd name="T19" fmla="*/ 6 h 8"/>
                <a:gd name="T20" fmla="*/ 0 w 6"/>
                <a:gd name="T21" fmla="*/ 2 h 8"/>
                <a:gd name="T22" fmla="*/ 1 w 6"/>
                <a:gd name="T23" fmla="*/ 1 h 8"/>
                <a:gd name="T24" fmla="*/ 3 w 6"/>
                <a:gd name="T25" fmla="*/ 0 h 8"/>
                <a:gd name="T26" fmla="*/ 4 w 6"/>
                <a:gd name="T27" fmla="*/ 1 h 8"/>
                <a:gd name="T28" fmla="*/ 5 w 6"/>
                <a:gd name="T29" fmla="*/ 1 h 8"/>
                <a:gd name="T30" fmla="*/ 6 w 6"/>
                <a:gd name="T31" fmla="*/ 2 h 8"/>
                <a:gd name="T32" fmla="*/ 6 w 6"/>
                <a:gd name="T33" fmla="*/ 2 h 8"/>
                <a:gd name="T34" fmla="*/ 6 w 6"/>
                <a:gd name="T35" fmla="*/ 6 h 8"/>
                <a:gd name="T36" fmla="*/ 4 w 6"/>
                <a:gd name="T37" fmla="*/ 3 h 8"/>
                <a:gd name="T38" fmla="*/ 4 w 6"/>
                <a:gd name="T39" fmla="*/ 2 h 8"/>
                <a:gd name="T40" fmla="*/ 3 w 6"/>
                <a:gd name="T41" fmla="*/ 2 h 8"/>
                <a:gd name="T42" fmla="*/ 2 w 6"/>
                <a:gd name="T43" fmla="*/ 2 h 8"/>
                <a:gd name="T44" fmla="*/ 2 w 6"/>
                <a:gd name="T45" fmla="*/ 2 h 8"/>
                <a:gd name="T46" fmla="*/ 2 w 6"/>
                <a:gd name="T47" fmla="*/ 6 h 8"/>
                <a:gd name="T48" fmla="*/ 2 w 6"/>
                <a:gd name="T49" fmla="*/ 7 h 8"/>
                <a:gd name="T50" fmla="*/ 3 w 6"/>
                <a:gd name="T51" fmla="*/ 7 h 8"/>
                <a:gd name="T52" fmla="*/ 4 w 6"/>
                <a:gd name="T53" fmla="*/ 7 h 8"/>
                <a:gd name="T54" fmla="*/ 4 w 6"/>
                <a:gd name="T55" fmla="*/ 6 h 8"/>
                <a:gd name="T56" fmla="*/ 4 w 6"/>
                <a:gd name="T5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6" y="7"/>
                    <a:pt x="5" y="8"/>
                    <a:pt x="5" y="8"/>
                  </a:cubicBezTo>
                  <a:cubicBezTo>
                    <a:pt x="5" y="8"/>
                    <a:pt x="5" y="8"/>
                    <a:pt x="4" y="8"/>
                  </a:cubicBezTo>
                  <a:cubicBezTo>
                    <a:pt x="4" y="8"/>
                    <a:pt x="4" y="8"/>
                    <a:pt x="3" y="8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1" y="7"/>
                    <a:pt x="1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6"/>
                    <a:pt x="6" y="6"/>
                    <a:pt x="6" y="6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0" name="Freeform 120"/>
            <p:cNvSpPr>
              <a:spLocks noEditPoints="1"/>
            </p:cNvSpPr>
            <p:nvPr/>
          </p:nvSpPr>
          <p:spPr bwMode="auto">
            <a:xfrm>
              <a:off x="7142163" y="914400"/>
              <a:ext cx="15875" cy="25400"/>
            </a:xfrm>
            <a:custGeom>
              <a:avLst/>
              <a:gdLst>
                <a:gd name="T0" fmla="*/ 5 w 5"/>
                <a:gd name="T1" fmla="*/ 6 h 8"/>
                <a:gd name="T2" fmla="*/ 5 w 5"/>
                <a:gd name="T3" fmla="*/ 6 h 8"/>
                <a:gd name="T4" fmla="*/ 5 w 5"/>
                <a:gd name="T5" fmla="*/ 7 h 8"/>
                <a:gd name="T6" fmla="*/ 5 w 5"/>
                <a:gd name="T7" fmla="*/ 8 h 8"/>
                <a:gd name="T8" fmla="*/ 4 w 5"/>
                <a:gd name="T9" fmla="*/ 8 h 8"/>
                <a:gd name="T10" fmla="*/ 3 w 5"/>
                <a:gd name="T11" fmla="*/ 8 h 8"/>
                <a:gd name="T12" fmla="*/ 1 w 5"/>
                <a:gd name="T13" fmla="*/ 8 h 8"/>
                <a:gd name="T14" fmla="*/ 1 w 5"/>
                <a:gd name="T15" fmla="*/ 8 h 8"/>
                <a:gd name="T16" fmla="*/ 0 w 5"/>
                <a:gd name="T17" fmla="*/ 7 h 8"/>
                <a:gd name="T18" fmla="*/ 0 w 5"/>
                <a:gd name="T19" fmla="*/ 6 h 8"/>
                <a:gd name="T20" fmla="*/ 0 w 5"/>
                <a:gd name="T21" fmla="*/ 2 h 8"/>
                <a:gd name="T22" fmla="*/ 1 w 5"/>
                <a:gd name="T23" fmla="*/ 1 h 8"/>
                <a:gd name="T24" fmla="*/ 3 w 5"/>
                <a:gd name="T25" fmla="*/ 0 h 8"/>
                <a:gd name="T26" fmla="*/ 4 w 5"/>
                <a:gd name="T27" fmla="*/ 1 h 8"/>
                <a:gd name="T28" fmla="*/ 5 w 5"/>
                <a:gd name="T29" fmla="*/ 1 h 8"/>
                <a:gd name="T30" fmla="*/ 5 w 5"/>
                <a:gd name="T31" fmla="*/ 2 h 8"/>
                <a:gd name="T32" fmla="*/ 5 w 5"/>
                <a:gd name="T33" fmla="*/ 2 h 8"/>
                <a:gd name="T34" fmla="*/ 5 w 5"/>
                <a:gd name="T35" fmla="*/ 6 h 8"/>
                <a:gd name="T36" fmla="*/ 4 w 5"/>
                <a:gd name="T37" fmla="*/ 3 h 8"/>
                <a:gd name="T38" fmla="*/ 4 w 5"/>
                <a:gd name="T39" fmla="*/ 2 h 8"/>
                <a:gd name="T40" fmla="*/ 3 w 5"/>
                <a:gd name="T41" fmla="*/ 2 h 8"/>
                <a:gd name="T42" fmla="*/ 2 w 5"/>
                <a:gd name="T43" fmla="*/ 2 h 8"/>
                <a:gd name="T44" fmla="*/ 1 w 5"/>
                <a:gd name="T45" fmla="*/ 2 h 8"/>
                <a:gd name="T46" fmla="*/ 1 w 5"/>
                <a:gd name="T47" fmla="*/ 6 h 8"/>
                <a:gd name="T48" fmla="*/ 2 w 5"/>
                <a:gd name="T49" fmla="*/ 7 h 8"/>
                <a:gd name="T50" fmla="*/ 3 w 5"/>
                <a:gd name="T51" fmla="*/ 7 h 8"/>
                <a:gd name="T52" fmla="*/ 4 w 5"/>
                <a:gd name="T53" fmla="*/ 7 h 8"/>
                <a:gd name="T54" fmla="*/ 4 w 5"/>
                <a:gd name="T55" fmla="*/ 6 h 8"/>
                <a:gd name="T56" fmla="*/ 4 w 5"/>
                <a:gd name="T5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" h="8"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6"/>
                    <a:pt x="5" y="6"/>
                    <a:pt x="5" y="6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2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1" name="Freeform 121"/>
            <p:cNvSpPr>
              <a:spLocks noEditPoints="1"/>
            </p:cNvSpPr>
            <p:nvPr/>
          </p:nvSpPr>
          <p:spPr bwMode="auto">
            <a:xfrm>
              <a:off x="7180263" y="914400"/>
              <a:ext cx="20638" cy="254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6 h 8"/>
                <a:gd name="T4" fmla="*/ 6 w 6"/>
                <a:gd name="T5" fmla="*/ 7 h 8"/>
                <a:gd name="T6" fmla="*/ 5 w 6"/>
                <a:gd name="T7" fmla="*/ 8 h 8"/>
                <a:gd name="T8" fmla="*/ 4 w 6"/>
                <a:gd name="T9" fmla="*/ 8 h 8"/>
                <a:gd name="T10" fmla="*/ 3 w 6"/>
                <a:gd name="T11" fmla="*/ 8 h 8"/>
                <a:gd name="T12" fmla="*/ 2 w 6"/>
                <a:gd name="T13" fmla="*/ 8 h 8"/>
                <a:gd name="T14" fmla="*/ 1 w 6"/>
                <a:gd name="T15" fmla="*/ 8 h 8"/>
                <a:gd name="T16" fmla="*/ 0 w 6"/>
                <a:gd name="T17" fmla="*/ 7 h 8"/>
                <a:gd name="T18" fmla="*/ 0 w 6"/>
                <a:gd name="T19" fmla="*/ 6 h 8"/>
                <a:gd name="T20" fmla="*/ 0 w 6"/>
                <a:gd name="T21" fmla="*/ 2 h 8"/>
                <a:gd name="T22" fmla="*/ 1 w 6"/>
                <a:gd name="T23" fmla="*/ 1 h 8"/>
                <a:gd name="T24" fmla="*/ 3 w 6"/>
                <a:gd name="T25" fmla="*/ 0 h 8"/>
                <a:gd name="T26" fmla="*/ 4 w 6"/>
                <a:gd name="T27" fmla="*/ 1 h 8"/>
                <a:gd name="T28" fmla="*/ 5 w 6"/>
                <a:gd name="T29" fmla="*/ 1 h 8"/>
                <a:gd name="T30" fmla="*/ 6 w 6"/>
                <a:gd name="T31" fmla="*/ 2 h 8"/>
                <a:gd name="T32" fmla="*/ 6 w 6"/>
                <a:gd name="T33" fmla="*/ 2 h 8"/>
                <a:gd name="T34" fmla="*/ 6 w 6"/>
                <a:gd name="T35" fmla="*/ 6 h 8"/>
                <a:gd name="T36" fmla="*/ 4 w 6"/>
                <a:gd name="T37" fmla="*/ 3 h 8"/>
                <a:gd name="T38" fmla="*/ 4 w 6"/>
                <a:gd name="T39" fmla="*/ 2 h 8"/>
                <a:gd name="T40" fmla="*/ 3 w 6"/>
                <a:gd name="T41" fmla="*/ 2 h 8"/>
                <a:gd name="T42" fmla="*/ 2 w 6"/>
                <a:gd name="T43" fmla="*/ 2 h 8"/>
                <a:gd name="T44" fmla="*/ 2 w 6"/>
                <a:gd name="T45" fmla="*/ 2 h 8"/>
                <a:gd name="T46" fmla="*/ 2 w 6"/>
                <a:gd name="T47" fmla="*/ 6 h 8"/>
                <a:gd name="T48" fmla="*/ 2 w 6"/>
                <a:gd name="T49" fmla="*/ 7 h 8"/>
                <a:gd name="T50" fmla="*/ 3 w 6"/>
                <a:gd name="T51" fmla="*/ 7 h 8"/>
                <a:gd name="T52" fmla="*/ 4 w 6"/>
                <a:gd name="T53" fmla="*/ 7 h 8"/>
                <a:gd name="T54" fmla="*/ 4 w 6"/>
                <a:gd name="T55" fmla="*/ 6 h 8"/>
                <a:gd name="T56" fmla="*/ 4 w 6"/>
                <a:gd name="T5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8"/>
                    <a:pt x="4" y="8"/>
                    <a:pt x="4" y="8"/>
                  </a:cubicBezTo>
                  <a:cubicBezTo>
                    <a:pt x="4" y="8"/>
                    <a:pt x="3" y="8"/>
                    <a:pt x="3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5" y="1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6"/>
                    <a:pt x="6" y="6"/>
                    <a:pt x="6" y="6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3" y="7"/>
                    <a:pt x="4" y="7"/>
                    <a:pt x="4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2" name="Freeform 122"/>
            <p:cNvSpPr>
              <a:spLocks noEditPoints="1"/>
            </p:cNvSpPr>
            <p:nvPr/>
          </p:nvSpPr>
          <p:spPr bwMode="auto">
            <a:xfrm>
              <a:off x="7204076" y="914400"/>
              <a:ext cx="15875" cy="25400"/>
            </a:xfrm>
            <a:custGeom>
              <a:avLst/>
              <a:gdLst>
                <a:gd name="T0" fmla="*/ 5 w 5"/>
                <a:gd name="T1" fmla="*/ 6 h 8"/>
                <a:gd name="T2" fmla="*/ 5 w 5"/>
                <a:gd name="T3" fmla="*/ 6 h 8"/>
                <a:gd name="T4" fmla="*/ 5 w 5"/>
                <a:gd name="T5" fmla="*/ 7 h 8"/>
                <a:gd name="T6" fmla="*/ 4 w 5"/>
                <a:gd name="T7" fmla="*/ 8 h 8"/>
                <a:gd name="T8" fmla="*/ 4 w 5"/>
                <a:gd name="T9" fmla="*/ 8 h 8"/>
                <a:gd name="T10" fmla="*/ 2 w 5"/>
                <a:gd name="T11" fmla="*/ 8 h 8"/>
                <a:gd name="T12" fmla="*/ 1 w 5"/>
                <a:gd name="T13" fmla="*/ 8 h 8"/>
                <a:gd name="T14" fmla="*/ 0 w 5"/>
                <a:gd name="T15" fmla="*/ 8 h 8"/>
                <a:gd name="T16" fmla="*/ 0 w 5"/>
                <a:gd name="T17" fmla="*/ 7 h 8"/>
                <a:gd name="T18" fmla="*/ 0 w 5"/>
                <a:gd name="T19" fmla="*/ 6 h 8"/>
                <a:gd name="T20" fmla="*/ 0 w 5"/>
                <a:gd name="T21" fmla="*/ 2 h 8"/>
                <a:gd name="T22" fmla="*/ 0 w 5"/>
                <a:gd name="T23" fmla="*/ 1 h 8"/>
                <a:gd name="T24" fmla="*/ 2 w 5"/>
                <a:gd name="T25" fmla="*/ 0 h 8"/>
                <a:gd name="T26" fmla="*/ 4 w 5"/>
                <a:gd name="T27" fmla="*/ 1 h 8"/>
                <a:gd name="T28" fmla="*/ 4 w 5"/>
                <a:gd name="T29" fmla="*/ 1 h 8"/>
                <a:gd name="T30" fmla="*/ 5 w 5"/>
                <a:gd name="T31" fmla="*/ 2 h 8"/>
                <a:gd name="T32" fmla="*/ 5 w 5"/>
                <a:gd name="T33" fmla="*/ 2 h 8"/>
                <a:gd name="T34" fmla="*/ 5 w 5"/>
                <a:gd name="T35" fmla="*/ 6 h 8"/>
                <a:gd name="T36" fmla="*/ 4 w 5"/>
                <a:gd name="T37" fmla="*/ 3 h 8"/>
                <a:gd name="T38" fmla="*/ 3 w 5"/>
                <a:gd name="T39" fmla="*/ 2 h 8"/>
                <a:gd name="T40" fmla="*/ 2 w 5"/>
                <a:gd name="T41" fmla="*/ 2 h 8"/>
                <a:gd name="T42" fmla="*/ 1 w 5"/>
                <a:gd name="T43" fmla="*/ 2 h 8"/>
                <a:gd name="T44" fmla="*/ 1 w 5"/>
                <a:gd name="T45" fmla="*/ 2 h 8"/>
                <a:gd name="T46" fmla="*/ 1 w 5"/>
                <a:gd name="T47" fmla="*/ 6 h 8"/>
                <a:gd name="T48" fmla="*/ 1 w 5"/>
                <a:gd name="T49" fmla="*/ 7 h 8"/>
                <a:gd name="T50" fmla="*/ 2 w 5"/>
                <a:gd name="T51" fmla="*/ 7 h 8"/>
                <a:gd name="T52" fmla="*/ 3 w 5"/>
                <a:gd name="T53" fmla="*/ 7 h 8"/>
                <a:gd name="T54" fmla="*/ 4 w 5"/>
                <a:gd name="T55" fmla="*/ 6 h 8"/>
                <a:gd name="T56" fmla="*/ 4 w 5"/>
                <a:gd name="T57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" h="8"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6"/>
                    <a:pt x="5" y="6"/>
                    <a:pt x="5" y="6"/>
                  </a:cubicBezTo>
                  <a:close/>
                  <a:moveTo>
                    <a:pt x="4" y="3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3" name="Freeform 123"/>
            <p:cNvSpPr>
              <a:spLocks noEditPoints="1"/>
            </p:cNvSpPr>
            <p:nvPr/>
          </p:nvSpPr>
          <p:spPr bwMode="auto">
            <a:xfrm>
              <a:off x="6723063" y="722313"/>
              <a:ext cx="103188" cy="84138"/>
            </a:xfrm>
            <a:custGeom>
              <a:avLst/>
              <a:gdLst>
                <a:gd name="T0" fmla="*/ 16 w 32"/>
                <a:gd name="T1" fmla="*/ 0 h 26"/>
                <a:gd name="T2" fmla="*/ 13 w 32"/>
                <a:gd name="T3" fmla="*/ 1 h 26"/>
                <a:gd name="T4" fmla="*/ 10 w 32"/>
                <a:gd name="T5" fmla="*/ 1 h 26"/>
                <a:gd name="T6" fmla="*/ 8 w 32"/>
                <a:gd name="T7" fmla="*/ 3 h 26"/>
                <a:gd name="T8" fmla="*/ 4 w 32"/>
                <a:gd name="T9" fmla="*/ 0 h 26"/>
                <a:gd name="T10" fmla="*/ 27 w 32"/>
                <a:gd name="T11" fmla="*/ 0 h 26"/>
                <a:gd name="T12" fmla="*/ 32 w 32"/>
                <a:gd name="T13" fmla="*/ 3 h 26"/>
                <a:gd name="T14" fmla="*/ 24 w 32"/>
                <a:gd name="T15" fmla="*/ 1 h 26"/>
                <a:gd name="T16" fmla="*/ 24 w 32"/>
                <a:gd name="T17" fmla="*/ 1 h 26"/>
                <a:gd name="T18" fmla="*/ 16 w 32"/>
                <a:gd name="T19" fmla="*/ 1 h 26"/>
                <a:gd name="T20" fmla="*/ 32 w 32"/>
                <a:gd name="T21" fmla="*/ 3 h 26"/>
                <a:gd name="T22" fmla="*/ 32 w 32"/>
                <a:gd name="T23" fmla="*/ 9 h 26"/>
                <a:gd name="T24" fmla="*/ 22 w 32"/>
                <a:gd name="T25" fmla="*/ 8 h 26"/>
                <a:gd name="T26" fmla="*/ 16 w 32"/>
                <a:gd name="T27" fmla="*/ 3 h 26"/>
                <a:gd name="T28" fmla="*/ 21 w 32"/>
                <a:gd name="T29" fmla="*/ 2 h 26"/>
                <a:gd name="T30" fmla="*/ 26 w 32"/>
                <a:gd name="T31" fmla="*/ 3 h 26"/>
                <a:gd name="T32" fmla="*/ 32 w 32"/>
                <a:gd name="T33" fmla="*/ 3 h 26"/>
                <a:gd name="T34" fmla="*/ 32 w 32"/>
                <a:gd name="T35" fmla="*/ 16 h 26"/>
                <a:gd name="T36" fmla="*/ 21 w 32"/>
                <a:gd name="T37" fmla="*/ 15 h 26"/>
                <a:gd name="T38" fmla="*/ 20 w 32"/>
                <a:gd name="T39" fmla="*/ 13 h 26"/>
                <a:gd name="T40" fmla="*/ 21 w 32"/>
                <a:gd name="T41" fmla="*/ 11 h 26"/>
                <a:gd name="T42" fmla="*/ 32 w 32"/>
                <a:gd name="T43" fmla="*/ 10 h 26"/>
                <a:gd name="T44" fmla="*/ 32 w 32"/>
                <a:gd name="T45" fmla="*/ 22 h 26"/>
                <a:gd name="T46" fmla="*/ 26 w 32"/>
                <a:gd name="T47" fmla="*/ 22 h 26"/>
                <a:gd name="T48" fmla="*/ 24 w 32"/>
                <a:gd name="T49" fmla="*/ 24 h 26"/>
                <a:gd name="T50" fmla="*/ 16 w 32"/>
                <a:gd name="T51" fmla="*/ 24 h 26"/>
                <a:gd name="T52" fmla="*/ 20 w 32"/>
                <a:gd name="T53" fmla="*/ 21 h 26"/>
                <a:gd name="T54" fmla="*/ 22 w 32"/>
                <a:gd name="T55" fmla="*/ 16 h 26"/>
                <a:gd name="T56" fmla="*/ 32 w 32"/>
                <a:gd name="T57" fmla="*/ 23 h 26"/>
                <a:gd name="T58" fmla="*/ 16 w 32"/>
                <a:gd name="T59" fmla="*/ 26 h 26"/>
                <a:gd name="T60" fmla="*/ 21 w 32"/>
                <a:gd name="T61" fmla="*/ 24 h 26"/>
                <a:gd name="T62" fmla="*/ 24 w 32"/>
                <a:gd name="T63" fmla="*/ 24 h 26"/>
                <a:gd name="T64" fmla="*/ 26 w 32"/>
                <a:gd name="T65" fmla="*/ 23 h 26"/>
                <a:gd name="T66" fmla="*/ 16 w 32"/>
                <a:gd name="T67" fmla="*/ 26 h 26"/>
                <a:gd name="T68" fmla="*/ 0 w 32"/>
                <a:gd name="T69" fmla="*/ 23 h 26"/>
                <a:gd name="T70" fmla="*/ 10 w 32"/>
                <a:gd name="T71" fmla="*/ 24 h 26"/>
                <a:gd name="T72" fmla="*/ 10 w 32"/>
                <a:gd name="T73" fmla="*/ 24 h 26"/>
                <a:gd name="T74" fmla="*/ 16 w 32"/>
                <a:gd name="T75" fmla="*/ 24 h 26"/>
                <a:gd name="T76" fmla="*/ 0 w 32"/>
                <a:gd name="T77" fmla="*/ 22 h 26"/>
                <a:gd name="T78" fmla="*/ 0 w 32"/>
                <a:gd name="T79" fmla="*/ 16 h 26"/>
                <a:gd name="T80" fmla="*/ 10 w 32"/>
                <a:gd name="T81" fmla="*/ 17 h 26"/>
                <a:gd name="T82" fmla="*/ 16 w 32"/>
                <a:gd name="T83" fmla="*/ 23 h 26"/>
                <a:gd name="T84" fmla="*/ 13 w 32"/>
                <a:gd name="T85" fmla="*/ 24 h 26"/>
                <a:gd name="T86" fmla="*/ 8 w 32"/>
                <a:gd name="T87" fmla="*/ 22 h 26"/>
                <a:gd name="T88" fmla="*/ 0 w 32"/>
                <a:gd name="T89" fmla="*/ 22 h 26"/>
                <a:gd name="T90" fmla="*/ 0 w 32"/>
                <a:gd name="T91" fmla="*/ 10 h 26"/>
                <a:gd name="T92" fmla="*/ 11 w 32"/>
                <a:gd name="T93" fmla="*/ 11 h 26"/>
                <a:gd name="T94" fmla="*/ 12 w 32"/>
                <a:gd name="T95" fmla="*/ 13 h 26"/>
                <a:gd name="T96" fmla="*/ 11 w 32"/>
                <a:gd name="T97" fmla="*/ 15 h 26"/>
                <a:gd name="T98" fmla="*/ 0 w 32"/>
                <a:gd name="T99" fmla="*/ 16 h 26"/>
                <a:gd name="T100" fmla="*/ 0 w 32"/>
                <a:gd name="T101" fmla="*/ 4 h 26"/>
                <a:gd name="T102" fmla="*/ 8 w 32"/>
                <a:gd name="T103" fmla="*/ 3 h 26"/>
                <a:gd name="T104" fmla="*/ 10 w 32"/>
                <a:gd name="T105" fmla="*/ 2 h 26"/>
                <a:gd name="T106" fmla="*/ 16 w 32"/>
                <a:gd name="T107" fmla="*/ 2 h 26"/>
                <a:gd name="T108" fmla="*/ 12 w 32"/>
                <a:gd name="T109" fmla="*/ 5 h 26"/>
                <a:gd name="T110" fmla="*/ 10 w 32"/>
                <a:gd name="T111" fmla="*/ 9 h 26"/>
                <a:gd name="T112" fmla="*/ 16 w 32"/>
                <a:gd name="T113" fmla="*/ 3 h 26"/>
                <a:gd name="T114" fmla="*/ 20 w 32"/>
                <a:gd name="T115" fmla="*/ 13 h 26"/>
                <a:gd name="T116" fmla="*/ 16 w 32"/>
                <a:gd name="T117" fmla="*/ 22 h 26"/>
                <a:gd name="T118" fmla="*/ 12 w 32"/>
                <a:gd name="T119" fmla="*/ 13 h 26"/>
                <a:gd name="T120" fmla="*/ 16 w 32"/>
                <a:gd name="T121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2" h="26">
                  <a:moveTo>
                    <a:pt x="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2" y="0"/>
                    <a:pt x="4" y="0"/>
                  </a:cubicBezTo>
                  <a:close/>
                  <a:moveTo>
                    <a:pt x="16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9" y="0"/>
                    <a:pt x="31" y="1"/>
                    <a:pt x="32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lose/>
                  <a:moveTo>
                    <a:pt x="32" y="3"/>
                  </a:moveTo>
                  <a:cubicBezTo>
                    <a:pt x="32" y="4"/>
                    <a:pt x="32" y="4"/>
                    <a:pt x="32" y="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9"/>
                    <a:pt x="22" y="9"/>
                    <a:pt x="22" y="8"/>
                  </a:cubicBezTo>
                  <a:cubicBezTo>
                    <a:pt x="22" y="7"/>
                    <a:pt x="21" y="6"/>
                    <a:pt x="20" y="5"/>
                  </a:cubicBezTo>
                  <a:cubicBezTo>
                    <a:pt x="19" y="4"/>
                    <a:pt x="18" y="3"/>
                    <a:pt x="16" y="3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32" y="3"/>
                    <a:pt x="32" y="3"/>
                    <a:pt x="32" y="3"/>
                  </a:cubicBezTo>
                  <a:close/>
                  <a:moveTo>
                    <a:pt x="32" y="10"/>
                  </a:moveTo>
                  <a:cubicBezTo>
                    <a:pt x="32" y="16"/>
                    <a:pt x="32" y="16"/>
                    <a:pt x="3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6"/>
                    <a:pt x="21" y="15"/>
                    <a:pt x="21" y="15"/>
                  </a:cubicBezTo>
                  <a:cubicBezTo>
                    <a:pt x="21" y="14"/>
                    <a:pt x="20" y="14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3"/>
                    <a:pt x="20" y="13"/>
                    <a:pt x="20" y="12"/>
                  </a:cubicBezTo>
                  <a:cubicBezTo>
                    <a:pt x="20" y="12"/>
                    <a:pt x="21" y="11"/>
                    <a:pt x="21" y="11"/>
                  </a:cubicBezTo>
                  <a:cubicBezTo>
                    <a:pt x="21" y="11"/>
                    <a:pt x="22" y="10"/>
                    <a:pt x="22" y="10"/>
                  </a:cubicBezTo>
                  <a:cubicBezTo>
                    <a:pt x="32" y="10"/>
                    <a:pt x="32" y="10"/>
                    <a:pt x="32" y="10"/>
                  </a:cubicBezTo>
                  <a:close/>
                  <a:moveTo>
                    <a:pt x="32" y="16"/>
                  </a:move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8" y="23"/>
                    <a:pt x="19" y="22"/>
                    <a:pt x="20" y="21"/>
                  </a:cubicBezTo>
                  <a:cubicBezTo>
                    <a:pt x="21" y="20"/>
                    <a:pt x="22" y="19"/>
                    <a:pt x="22" y="17"/>
                  </a:cubicBezTo>
                  <a:cubicBezTo>
                    <a:pt x="22" y="17"/>
                    <a:pt x="22" y="17"/>
                    <a:pt x="22" y="16"/>
                  </a:cubicBezTo>
                  <a:cubicBezTo>
                    <a:pt x="32" y="16"/>
                    <a:pt x="32" y="16"/>
                    <a:pt x="32" y="16"/>
                  </a:cubicBezTo>
                  <a:close/>
                  <a:moveTo>
                    <a:pt x="32" y="23"/>
                  </a:moveTo>
                  <a:cubicBezTo>
                    <a:pt x="31" y="25"/>
                    <a:pt x="29" y="26"/>
                    <a:pt x="27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3"/>
                    <a:pt x="26" y="23"/>
                    <a:pt x="26" y="23"/>
                  </a:cubicBezTo>
                  <a:cubicBezTo>
                    <a:pt x="32" y="23"/>
                    <a:pt x="32" y="23"/>
                    <a:pt x="32" y="23"/>
                  </a:cubicBezTo>
                  <a:close/>
                  <a:moveTo>
                    <a:pt x="16" y="26"/>
                  </a:moveTo>
                  <a:cubicBezTo>
                    <a:pt x="4" y="26"/>
                    <a:pt x="4" y="26"/>
                    <a:pt x="4" y="26"/>
                  </a:cubicBezTo>
                  <a:cubicBezTo>
                    <a:pt x="2" y="26"/>
                    <a:pt x="1" y="25"/>
                    <a:pt x="0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26"/>
                    <a:pt x="16" y="26"/>
                    <a:pt x="16" y="26"/>
                  </a:cubicBezTo>
                  <a:close/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9"/>
                    <a:pt x="11" y="20"/>
                    <a:pt x="12" y="21"/>
                  </a:cubicBezTo>
                  <a:cubicBezTo>
                    <a:pt x="13" y="22"/>
                    <a:pt x="14" y="23"/>
                    <a:pt x="16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lose/>
                  <a:moveTo>
                    <a:pt x="0" y="16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1" y="11"/>
                  </a:cubicBezTo>
                  <a:cubicBezTo>
                    <a:pt x="11" y="11"/>
                    <a:pt x="11" y="12"/>
                    <a:pt x="12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1" y="14"/>
                    <a:pt x="11" y="14"/>
                    <a:pt x="11" y="15"/>
                  </a:cubicBezTo>
                  <a:cubicBezTo>
                    <a:pt x="10" y="15"/>
                    <a:pt x="10" y="16"/>
                    <a:pt x="10" y="16"/>
                  </a:cubicBezTo>
                  <a:cubicBezTo>
                    <a:pt x="0" y="16"/>
                    <a:pt x="0" y="16"/>
                    <a:pt x="0" y="16"/>
                  </a:cubicBezTo>
                  <a:close/>
                  <a:moveTo>
                    <a:pt x="0" y="9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4" y="3"/>
                    <a:pt x="13" y="4"/>
                    <a:pt x="12" y="5"/>
                  </a:cubicBezTo>
                  <a:cubicBezTo>
                    <a:pt x="11" y="6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0" y="9"/>
                    <a:pt x="0" y="9"/>
                    <a:pt x="0" y="9"/>
                  </a:cubicBezTo>
                  <a:close/>
                  <a:moveTo>
                    <a:pt x="16" y="3"/>
                  </a:moveTo>
                  <a:cubicBezTo>
                    <a:pt x="19" y="3"/>
                    <a:pt x="21" y="6"/>
                    <a:pt x="21" y="8"/>
                  </a:cubicBezTo>
                  <a:cubicBezTo>
                    <a:pt x="21" y="11"/>
                    <a:pt x="20" y="11"/>
                    <a:pt x="20" y="13"/>
                  </a:cubicBezTo>
                  <a:cubicBezTo>
                    <a:pt x="20" y="14"/>
                    <a:pt x="21" y="15"/>
                    <a:pt x="21" y="17"/>
                  </a:cubicBezTo>
                  <a:cubicBezTo>
                    <a:pt x="21" y="20"/>
                    <a:pt x="19" y="22"/>
                    <a:pt x="16" y="22"/>
                  </a:cubicBezTo>
                  <a:cubicBezTo>
                    <a:pt x="13" y="22"/>
                    <a:pt x="10" y="20"/>
                    <a:pt x="10" y="17"/>
                  </a:cubicBezTo>
                  <a:cubicBezTo>
                    <a:pt x="10" y="15"/>
                    <a:pt x="12" y="14"/>
                    <a:pt x="12" y="13"/>
                  </a:cubicBezTo>
                  <a:cubicBezTo>
                    <a:pt x="12" y="11"/>
                    <a:pt x="10" y="11"/>
                    <a:pt x="10" y="8"/>
                  </a:cubicBezTo>
                  <a:cubicBezTo>
                    <a:pt x="10" y="6"/>
                    <a:pt x="13" y="3"/>
                    <a:pt x="16" y="3"/>
                  </a:cubicBezTo>
                  <a:close/>
                </a:path>
              </a:pathLst>
            </a:custGeom>
            <a:solidFill>
              <a:srgbClr val="FECB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4" name="Freeform 124"/>
            <p:cNvSpPr>
              <a:spLocks noEditPoints="1"/>
            </p:cNvSpPr>
            <p:nvPr/>
          </p:nvSpPr>
          <p:spPr bwMode="auto">
            <a:xfrm>
              <a:off x="6723063" y="846138"/>
              <a:ext cx="496888" cy="31750"/>
            </a:xfrm>
            <a:custGeom>
              <a:avLst/>
              <a:gdLst>
                <a:gd name="T0" fmla="*/ 4 w 153"/>
                <a:gd name="T1" fmla="*/ 9 h 10"/>
                <a:gd name="T2" fmla="*/ 3 w 153"/>
                <a:gd name="T3" fmla="*/ 9 h 10"/>
                <a:gd name="T4" fmla="*/ 130 w 153"/>
                <a:gd name="T5" fmla="*/ 6 h 10"/>
                <a:gd name="T6" fmla="*/ 136 w 153"/>
                <a:gd name="T7" fmla="*/ 5 h 10"/>
                <a:gd name="T8" fmla="*/ 144 w 153"/>
                <a:gd name="T9" fmla="*/ 9 h 10"/>
                <a:gd name="T10" fmla="*/ 142 w 153"/>
                <a:gd name="T11" fmla="*/ 8 h 10"/>
                <a:gd name="T12" fmla="*/ 138 w 153"/>
                <a:gd name="T13" fmla="*/ 1 h 10"/>
                <a:gd name="T14" fmla="*/ 151 w 153"/>
                <a:gd name="T15" fmla="*/ 6 h 10"/>
                <a:gd name="T16" fmla="*/ 153 w 153"/>
                <a:gd name="T17" fmla="*/ 6 h 10"/>
                <a:gd name="T18" fmla="*/ 148 w 153"/>
                <a:gd name="T19" fmla="*/ 1 h 10"/>
                <a:gd name="T20" fmla="*/ 123 w 153"/>
                <a:gd name="T21" fmla="*/ 10 h 10"/>
                <a:gd name="T22" fmla="*/ 126 w 153"/>
                <a:gd name="T23" fmla="*/ 8 h 10"/>
                <a:gd name="T24" fmla="*/ 126 w 153"/>
                <a:gd name="T25" fmla="*/ 3 h 10"/>
                <a:gd name="T26" fmla="*/ 121 w 153"/>
                <a:gd name="T27" fmla="*/ 1 h 10"/>
                <a:gd name="T28" fmla="*/ 128 w 153"/>
                <a:gd name="T29" fmla="*/ 4 h 10"/>
                <a:gd name="T30" fmla="*/ 85 w 153"/>
                <a:gd name="T31" fmla="*/ 5 h 10"/>
                <a:gd name="T32" fmla="*/ 83 w 153"/>
                <a:gd name="T33" fmla="*/ 5 h 10"/>
                <a:gd name="T34" fmla="*/ 80 w 153"/>
                <a:gd name="T35" fmla="*/ 3 h 10"/>
                <a:gd name="T36" fmla="*/ 87 w 153"/>
                <a:gd name="T37" fmla="*/ 3 h 10"/>
                <a:gd name="T38" fmla="*/ 91 w 153"/>
                <a:gd name="T39" fmla="*/ 10 h 10"/>
                <a:gd name="T40" fmla="*/ 95 w 153"/>
                <a:gd name="T41" fmla="*/ 1 h 10"/>
                <a:gd name="T42" fmla="*/ 90 w 153"/>
                <a:gd name="T43" fmla="*/ 3 h 10"/>
                <a:gd name="T44" fmla="*/ 99 w 153"/>
                <a:gd name="T45" fmla="*/ 2 h 10"/>
                <a:gd name="T46" fmla="*/ 101 w 153"/>
                <a:gd name="T47" fmla="*/ 9 h 10"/>
                <a:gd name="T48" fmla="*/ 108 w 153"/>
                <a:gd name="T49" fmla="*/ 1 h 10"/>
                <a:gd name="T50" fmla="*/ 110 w 153"/>
                <a:gd name="T51" fmla="*/ 6 h 10"/>
                <a:gd name="T52" fmla="*/ 111 w 153"/>
                <a:gd name="T53" fmla="*/ 9 h 10"/>
                <a:gd name="T54" fmla="*/ 106 w 153"/>
                <a:gd name="T55" fmla="*/ 10 h 10"/>
                <a:gd name="T56" fmla="*/ 109 w 153"/>
                <a:gd name="T57" fmla="*/ 5 h 10"/>
                <a:gd name="T58" fmla="*/ 109 w 153"/>
                <a:gd name="T59" fmla="*/ 2 h 10"/>
                <a:gd name="T60" fmla="*/ 105 w 153"/>
                <a:gd name="T61" fmla="*/ 2 h 10"/>
                <a:gd name="T62" fmla="*/ 48 w 153"/>
                <a:gd name="T63" fmla="*/ 5 h 10"/>
                <a:gd name="T64" fmla="*/ 42 w 153"/>
                <a:gd name="T65" fmla="*/ 8 h 10"/>
                <a:gd name="T66" fmla="*/ 46 w 153"/>
                <a:gd name="T67" fmla="*/ 6 h 10"/>
                <a:gd name="T68" fmla="*/ 44 w 153"/>
                <a:gd name="T69" fmla="*/ 2 h 10"/>
                <a:gd name="T70" fmla="*/ 54 w 153"/>
                <a:gd name="T71" fmla="*/ 9 h 10"/>
                <a:gd name="T72" fmla="*/ 54 w 153"/>
                <a:gd name="T73" fmla="*/ 10 h 10"/>
                <a:gd name="T74" fmla="*/ 60 w 153"/>
                <a:gd name="T75" fmla="*/ 9 h 10"/>
                <a:gd name="T76" fmla="*/ 12 w 153"/>
                <a:gd name="T77" fmla="*/ 1 h 10"/>
                <a:gd name="T78" fmla="*/ 14 w 153"/>
                <a:gd name="T79" fmla="*/ 6 h 10"/>
                <a:gd name="T80" fmla="*/ 15 w 153"/>
                <a:gd name="T81" fmla="*/ 9 h 10"/>
                <a:gd name="T82" fmla="*/ 9 w 153"/>
                <a:gd name="T83" fmla="*/ 10 h 10"/>
                <a:gd name="T84" fmla="*/ 12 w 153"/>
                <a:gd name="T85" fmla="*/ 5 h 10"/>
                <a:gd name="T86" fmla="*/ 13 w 153"/>
                <a:gd name="T87" fmla="*/ 2 h 10"/>
                <a:gd name="T88" fmla="*/ 8 w 153"/>
                <a:gd name="T89" fmla="*/ 2 h 10"/>
                <a:gd name="T90" fmla="*/ 23 w 153"/>
                <a:gd name="T91" fmla="*/ 9 h 10"/>
                <a:gd name="T92" fmla="*/ 18 w 153"/>
                <a:gd name="T93" fmla="*/ 8 h 10"/>
                <a:gd name="T94" fmla="*/ 19 w 153"/>
                <a:gd name="T95" fmla="*/ 4 h 10"/>
                <a:gd name="T96" fmla="*/ 19 w 153"/>
                <a:gd name="T97" fmla="*/ 2 h 10"/>
                <a:gd name="T98" fmla="*/ 24 w 153"/>
                <a:gd name="T99" fmla="*/ 2 h 10"/>
                <a:gd name="T100" fmla="*/ 24 w 153"/>
                <a:gd name="T101" fmla="*/ 6 h 10"/>
                <a:gd name="T102" fmla="*/ 26 w 153"/>
                <a:gd name="T103" fmla="*/ 6 h 10"/>
                <a:gd name="T104" fmla="*/ 32 w 153"/>
                <a:gd name="T105" fmla="*/ 5 h 10"/>
                <a:gd name="T106" fmla="*/ 66 w 153"/>
                <a:gd name="T107" fmla="*/ 8 h 10"/>
                <a:gd name="T108" fmla="*/ 68 w 153"/>
                <a:gd name="T109" fmla="*/ 4 h 10"/>
                <a:gd name="T110" fmla="*/ 69 w 153"/>
                <a:gd name="T111" fmla="*/ 10 h 10"/>
                <a:gd name="T112" fmla="*/ 66 w 153"/>
                <a:gd name="T1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3" h="10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9"/>
                    <a:pt x="1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6"/>
                    <a:pt x="3" y="4"/>
                    <a:pt x="3" y="2"/>
                  </a:cubicBezTo>
                  <a:close/>
                  <a:moveTo>
                    <a:pt x="137" y="5"/>
                  </a:moveTo>
                  <a:cubicBezTo>
                    <a:pt x="137" y="6"/>
                    <a:pt x="136" y="6"/>
                    <a:pt x="136" y="6"/>
                  </a:cubicBezTo>
                  <a:cubicBezTo>
                    <a:pt x="136" y="9"/>
                    <a:pt x="136" y="9"/>
                    <a:pt x="136" y="9"/>
                  </a:cubicBezTo>
                  <a:cubicBezTo>
                    <a:pt x="136" y="10"/>
                    <a:pt x="135" y="10"/>
                    <a:pt x="135" y="10"/>
                  </a:cubicBezTo>
                  <a:cubicBezTo>
                    <a:pt x="134" y="10"/>
                    <a:pt x="134" y="10"/>
                    <a:pt x="134" y="9"/>
                  </a:cubicBezTo>
                  <a:cubicBezTo>
                    <a:pt x="134" y="6"/>
                    <a:pt x="134" y="6"/>
                    <a:pt x="134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6"/>
                    <a:pt x="130" y="6"/>
                    <a:pt x="130" y="6"/>
                  </a:cubicBezTo>
                  <a:cubicBezTo>
                    <a:pt x="130" y="1"/>
                    <a:pt x="130" y="1"/>
                    <a:pt x="130" y="1"/>
                  </a:cubicBezTo>
                  <a:cubicBezTo>
                    <a:pt x="130" y="0"/>
                    <a:pt x="131" y="0"/>
                    <a:pt x="131" y="1"/>
                  </a:cubicBezTo>
                  <a:cubicBezTo>
                    <a:pt x="131" y="5"/>
                    <a:pt x="131" y="5"/>
                    <a:pt x="131" y="5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1"/>
                    <a:pt x="134" y="1"/>
                    <a:pt x="134" y="1"/>
                  </a:cubicBezTo>
                  <a:cubicBezTo>
                    <a:pt x="134" y="0"/>
                    <a:pt x="136" y="0"/>
                    <a:pt x="136" y="1"/>
                  </a:cubicBezTo>
                  <a:cubicBezTo>
                    <a:pt x="136" y="5"/>
                    <a:pt x="136" y="5"/>
                    <a:pt x="136" y="5"/>
                  </a:cubicBezTo>
                  <a:cubicBezTo>
                    <a:pt x="136" y="5"/>
                    <a:pt x="137" y="5"/>
                    <a:pt x="137" y="5"/>
                  </a:cubicBezTo>
                  <a:close/>
                  <a:moveTo>
                    <a:pt x="142" y="4"/>
                  </a:moveTo>
                  <a:cubicBezTo>
                    <a:pt x="143" y="4"/>
                    <a:pt x="143" y="4"/>
                    <a:pt x="144" y="5"/>
                  </a:cubicBezTo>
                  <a:cubicBezTo>
                    <a:pt x="144" y="5"/>
                    <a:pt x="144" y="5"/>
                    <a:pt x="145" y="5"/>
                  </a:cubicBezTo>
                  <a:cubicBezTo>
                    <a:pt x="145" y="5"/>
                    <a:pt x="145" y="5"/>
                    <a:pt x="145" y="6"/>
                  </a:cubicBezTo>
                  <a:cubicBezTo>
                    <a:pt x="145" y="6"/>
                    <a:pt x="145" y="7"/>
                    <a:pt x="145" y="7"/>
                  </a:cubicBezTo>
                  <a:cubicBezTo>
                    <a:pt x="145" y="8"/>
                    <a:pt x="145" y="8"/>
                    <a:pt x="145" y="9"/>
                  </a:cubicBezTo>
                  <a:cubicBezTo>
                    <a:pt x="145" y="9"/>
                    <a:pt x="145" y="9"/>
                    <a:pt x="144" y="9"/>
                  </a:cubicBezTo>
                  <a:cubicBezTo>
                    <a:pt x="144" y="10"/>
                    <a:pt x="144" y="10"/>
                    <a:pt x="143" y="10"/>
                  </a:cubicBezTo>
                  <a:cubicBezTo>
                    <a:pt x="142" y="10"/>
                    <a:pt x="140" y="10"/>
                    <a:pt x="139" y="10"/>
                  </a:cubicBezTo>
                  <a:cubicBezTo>
                    <a:pt x="139" y="10"/>
                    <a:pt x="139" y="10"/>
                    <a:pt x="138" y="9"/>
                  </a:cubicBezTo>
                  <a:cubicBezTo>
                    <a:pt x="138" y="9"/>
                    <a:pt x="138" y="8"/>
                    <a:pt x="138" y="8"/>
                  </a:cubicBezTo>
                  <a:cubicBezTo>
                    <a:pt x="139" y="8"/>
                    <a:pt x="139" y="8"/>
                    <a:pt x="139" y="8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141" y="9"/>
                    <a:pt x="141" y="9"/>
                    <a:pt x="141" y="9"/>
                  </a:cubicBezTo>
                  <a:cubicBezTo>
                    <a:pt x="142" y="9"/>
                    <a:pt x="142" y="8"/>
                    <a:pt x="142" y="8"/>
                  </a:cubicBezTo>
                  <a:cubicBezTo>
                    <a:pt x="143" y="8"/>
                    <a:pt x="143" y="8"/>
                    <a:pt x="143" y="8"/>
                  </a:cubicBezTo>
                  <a:cubicBezTo>
                    <a:pt x="143" y="8"/>
                    <a:pt x="143" y="7"/>
                    <a:pt x="143" y="7"/>
                  </a:cubicBezTo>
                  <a:cubicBezTo>
                    <a:pt x="143" y="7"/>
                    <a:pt x="143" y="6"/>
                    <a:pt x="143" y="6"/>
                  </a:cubicBezTo>
                  <a:cubicBezTo>
                    <a:pt x="143" y="6"/>
                    <a:pt x="143" y="6"/>
                    <a:pt x="14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38" y="6"/>
                    <a:pt x="138" y="6"/>
                    <a:pt x="138" y="5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8" y="1"/>
                    <a:pt x="138" y="1"/>
                    <a:pt x="138" y="1"/>
                  </a:cubicBezTo>
                  <a:cubicBezTo>
                    <a:pt x="139" y="1"/>
                    <a:pt x="139" y="1"/>
                    <a:pt x="139" y="1"/>
                  </a:cubicBezTo>
                  <a:cubicBezTo>
                    <a:pt x="141" y="1"/>
                    <a:pt x="142" y="1"/>
                    <a:pt x="144" y="1"/>
                  </a:cubicBezTo>
                  <a:cubicBezTo>
                    <a:pt x="145" y="1"/>
                    <a:pt x="145" y="2"/>
                    <a:pt x="144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0" y="4"/>
                    <a:pt x="140" y="4"/>
                    <a:pt x="140" y="4"/>
                  </a:cubicBezTo>
                  <a:cubicBezTo>
                    <a:pt x="142" y="4"/>
                    <a:pt x="142" y="4"/>
                    <a:pt x="142" y="4"/>
                  </a:cubicBezTo>
                  <a:close/>
                  <a:moveTo>
                    <a:pt x="151" y="7"/>
                  </a:moveTo>
                  <a:cubicBezTo>
                    <a:pt x="151" y="7"/>
                    <a:pt x="151" y="7"/>
                    <a:pt x="151" y="6"/>
                  </a:cubicBezTo>
                  <a:cubicBezTo>
                    <a:pt x="151" y="5"/>
                    <a:pt x="149" y="6"/>
                    <a:pt x="148" y="6"/>
                  </a:cubicBezTo>
                  <a:cubicBezTo>
                    <a:pt x="148" y="7"/>
                    <a:pt x="148" y="7"/>
                    <a:pt x="148" y="7"/>
                  </a:cubicBezTo>
                  <a:cubicBezTo>
                    <a:pt x="148" y="8"/>
                    <a:pt x="148" y="8"/>
                    <a:pt x="149" y="8"/>
                  </a:cubicBezTo>
                  <a:cubicBezTo>
                    <a:pt x="149" y="9"/>
                    <a:pt x="149" y="9"/>
                    <a:pt x="150" y="9"/>
                  </a:cubicBezTo>
                  <a:cubicBezTo>
                    <a:pt x="151" y="9"/>
                    <a:pt x="151" y="8"/>
                    <a:pt x="151" y="7"/>
                  </a:cubicBezTo>
                  <a:close/>
                  <a:moveTo>
                    <a:pt x="152" y="4"/>
                  </a:moveTo>
                  <a:cubicBezTo>
                    <a:pt x="152" y="5"/>
                    <a:pt x="152" y="5"/>
                    <a:pt x="153" y="5"/>
                  </a:cubicBezTo>
                  <a:cubicBezTo>
                    <a:pt x="153" y="5"/>
                    <a:pt x="153" y="6"/>
                    <a:pt x="153" y="6"/>
                  </a:cubicBezTo>
                  <a:cubicBezTo>
                    <a:pt x="153" y="6"/>
                    <a:pt x="153" y="7"/>
                    <a:pt x="153" y="7"/>
                  </a:cubicBezTo>
                  <a:cubicBezTo>
                    <a:pt x="153" y="8"/>
                    <a:pt x="153" y="8"/>
                    <a:pt x="153" y="8"/>
                  </a:cubicBezTo>
                  <a:cubicBezTo>
                    <a:pt x="153" y="9"/>
                    <a:pt x="152" y="10"/>
                    <a:pt x="151" y="10"/>
                  </a:cubicBezTo>
                  <a:cubicBezTo>
                    <a:pt x="151" y="10"/>
                    <a:pt x="150" y="10"/>
                    <a:pt x="150" y="10"/>
                  </a:cubicBezTo>
                  <a:cubicBezTo>
                    <a:pt x="149" y="10"/>
                    <a:pt x="149" y="10"/>
                    <a:pt x="148" y="10"/>
                  </a:cubicBezTo>
                  <a:cubicBezTo>
                    <a:pt x="147" y="10"/>
                    <a:pt x="146" y="9"/>
                    <a:pt x="146" y="7"/>
                  </a:cubicBezTo>
                  <a:cubicBezTo>
                    <a:pt x="146" y="1"/>
                    <a:pt x="146" y="1"/>
                    <a:pt x="146" y="1"/>
                  </a:cubicBezTo>
                  <a:cubicBezTo>
                    <a:pt x="146" y="0"/>
                    <a:pt x="148" y="0"/>
                    <a:pt x="148" y="1"/>
                  </a:cubicBezTo>
                  <a:cubicBezTo>
                    <a:pt x="148" y="4"/>
                    <a:pt x="148" y="4"/>
                    <a:pt x="148" y="4"/>
                  </a:cubicBezTo>
                  <a:cubicBezTo>
                    <a:pt x="149" y="4"/>
                    <a:pt x="150" y="4"/>
                    <a:pt x="152" y="4"/>
                  </a:cubicBezTo>
                  <a:close/>
                  <a:moveTo>
                    <a:pt x="128" y="7"/>
                  </a:moveTo>
                  <a:cubicBezTo>
                    <a:pt x="128" y="8"/>
                    <a:pt x="128" y="8"/>
                    <a:pt x="128" y="9"/>
                  </a:cubicBezTo>
                  <a:cubicBezTo>
                    <a:pt x="128" y="9"/>
                    <a:pt x="128" y="9"/>
                    <a:pt x="127" y="9"/>
                  </a:cubicBezTo>
                  <a:cubicBezTo>
                    <a:pt x="127" y="10"/>
                    <a:pt x="127" y="10"/>
                    <a:pt x="126" y="10"/>
                  </a:cubicBezTo>
                  <a:cubicBezTo>
                    <a:pt x="125" y="10"/>
                    <a:pt x="124" y="10"/>
                    <a:pt x="124" y="10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10"/>
                    <a:pt x="122" y="10"/>
                    <a:pt x="122" y="10"/>
                  </a:cubicBezTo>
                  <a:cubicBezTo>
                    <a:pt x="122" y="10"/>
                    <a:pt x="121" y="10"/>
                    <a:pt x="121" y="9"/>
                  </a:cubicBezTo>
                  <a:cubicBezTo>
                    <a:pt x="121" y="9"/>
                    <a:pt x="121" y="9"/>
                    <a:pt x="121" y="8"/>
                  </a:cubicBezTo>
                  <a:cubicBezTo>
                    <a:pt x="121" y="8"/>
                    <a:pt x="122" y="8"/>
                    <a:pt x="122" y="8"/>
                  </a:cubicBezTo>
                  <a:cubicBezTo>
                    <a:pt x="122" y="8"/>
                    <a:pt x="122" y="8"/>
                    <a:pt x="122" y="8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9"/>
                    <a:pt x="125" y="9"/>
                    <a:pt x="125" y="8"/>
                  </a:cubicBezTo>
                  <a:cubicBezTo>
                    <a:pt x="126" y="8"/>
                    <a:pt x="126" y="8"/>
                    <a:pt x="126" y="8"/>
                  </a:cubicBezTo>
                  <a:cubicBezTo>
                    <a:pt x="126" y="8"/>
                    <a:pt x="126" y="7"/>
                    <a:pt x="126" y="7"/>
                  </a:cubicBezTo>
                  <a:cubicBezTo>
                    <a:pt x="126" y="7"/>
                    <a:pt x="126" y="6"/>
                    <a:pt x="126" y="6"/>
                  </a:cubicBezTo>
                  <a:cubicBezTo>
                    <a:pt x="126" y="6"/>
                    <a:pt x="126" y="6"/>
                    <a:pt x="126" y="6"/>
                  </a:cubicBezTo>
                  <a:cubicBezTo>
                    <a:pt x="124" y="6"/>
                    <a:pt x="124" y="6"/>
                    <a:pt x="124" y="6"/>
                  </a:cubicBezTo>
                  <a:cubicBezTo>
                    <a:pt x="122" y="6"/>
                    <a:pt x="122" y="4"/>
                    <a:pt x="124" y="4"/>
                  </a:cubicBezTo>
                  <a:cubicBezTo>
                    <a:pt x="125" y="4"/>
                    <a:pt x="125" y="4"/>
                    <a:pt x="125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6" y="4"/>
                    <a:pt x="126" y="4"/>
                    <a:pt x="126" y="3"/>
                  </a:cubicBezTo>
                  <a:cubicBezTo>
                    <a:pt x="126" y="3"/>
                    <a:pt x="126" y="3"/>
                    <a:pt x="126" y="3"/>
                  </a:cubicBezTo>
                  <a:cubicBezTo>
                    <a:pt x="126" y="2"/>
                    <a:pt x="126" y="2"/>
                    <a:pt x="125" y="2"/>
                  </a:cubicBezTo>
                  <a:cubicBezTo>
                    <a:pt x="125" y="2"/>
                    <a:pt x="124" y="2"/>
                    <a:pt x="124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23" y="3"/>
                    <a:pt x="123" y="3"/>
                    <a:pt x="122" y="3"/>
                  </a:cubicBezTo>
                  <a:cubicBezTo>
                    <a:pt x="122" y="3"/>
                    <a:pt x="122" y="3"/>
                    <a:pt x="121" y="2"/>
                  </a:cubicBezTo>
                  <a:cubicBezTo>
                    <a:pt x="121" y="2"/>
                    <a:pt x="121" y="2"/>
                    <a:pt x="121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2" y="1"/>
                    <a:pt x="123" y="1"/>
                    <a:pt x="123" y="1"/>
                  </a:cubicBezTo>
                  <a:cubicBezTo>
                    <a:pt x="124" y="0"/>
                    <a:pt x="125" y="1"/>
                    <a:pt x="126" y="1"/>
                  </a:cubicBezTo>
                  <a:cubicBezTo>
                    <a:pt x="127" y="1"/>
                    <a:pt x="127" y="1"/>
                    <a:pt x="127" y="1"/>
                  </a:cubicBezTo>
                  <a:cubicBezTo>
                    <a:pt x="128" y="1"/>
                    <a:pt x="128" y="2"/>
                    <a:pt x="128" y="2"/>
                  </a:cubicBezTo>
                  <a:cubicBezTo>
                    <a:pt x="128" y="2"/>
                    <a:pt x="128" y="3"/>
                    <a:pt x="128" y="3"/>
                  </a:cubicBezTo>
                  <a:cubicBezTo>
                    <a:pt x="128" y="3"/>
                    <a:pt x="128" y="4"/>
                    <a:pt x="128" y="4"/>
                  </a:cubicBezTo>
                  <a:cubicBezTo>
                    <a:pt x="128" y="4"/>
                    <a:pt x="128" y="4"/>
                    <a:pt x="128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6"/>
                    <a:pt x="128" y="6"/>
                    <a:pt x="128" y="6"/>
                  </a:cubicBezTo>
                  <a:cubicBezTo>
                    <a:pt x="128" y="7"/>
                    <a:pt x="128" y="7"/>
                    <a:pt x="128" y="7"/>
                  </a:cubicBezTo>
                  <a:close/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5" y="3"/>
                    <a:pt x="85" y="3"/>
                    <a:pt x="85" y="2"/>
                  </a:cubicBezTo>
                  <a:cubicBezTo>
                    <a:pt x="85" y="2"/>
                    <a:pt x="84" y="2"/>
                    <a:pt x="84" y="2"/>
                  </a:cubicBezTo>
                  <a:cubicBezTo>
                    <a:pt x="84" y="2"/>
                    <a:pt x="84" y="2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2" y="2"/>
                    <a:pt x="82" y="3"/>
                    <a:pt x="82" y="3"/>
                  </a:cubicBezTo>
                  <a:cubicBezTo>
                    <a:pt x="82" y="4"/>
                    <a:pt x="82" y="5"/>
                    <a:pt x="83" y="5"/>
                  </a:cubicBezTo>
                  <a:cubicBezTo>
                    <a:pt x="83" y="5"/>
                    <a:pt x="84" y="5"/>
                    <a:pt x="85" y="5"/>
                  </a:cubicBezTo>
                  <a:close/>
                  <a:moveTo>
                    <a:pt x="87" y="9"/>
                  </a:moveTo>
                  <a:cubicBezTo>
                    <a:pt x="87" y="10"/>
                    <a:pt x="85" y="10"/>
                    <a:pt x="85" y="9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4" y="6"/>
                    <a:pt x="83" y="7"/>
                    <a:pt x="82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80" y="4"/>
                    <a:pt x="80" y="4"/>
                    <a:pt x="80" y="3"/>
                  </a:cubicBezTo>
                  <a:cubicBezTo>
                    <a:pt x="80" y="3"/>
                    <a:pt x="80" y="3"/>
                    <a:pt x="80" y="2"/>
                  </a:cubicBezTo>
                  <a:cubicBezTo>
                    <a:pt x="80" y="2"/>
                    <a:pt x="80" y="2"/>
                    <a:pt x="81" y="1"/>
                  </a:cubicBezTo>
                  <a:cubicBezTo>
                    <a:pt x="81" y="1"/>
                    <a:pt x="81" y="1"/>
                    <a:pt x="82" y="1"/>
                  </a:cubicBezTo>
                  <a:cubicBezTo>
                    <a:pt x="82" y="1"/>
                    <a:pt x="83" y="1"/>
                    <a:pt x="84" y="1"/>
                  </a:cubicBezTo>
                  <a:cubicBezTo>
                    <a:pt x="84" y="1"/>
                    <a:pt x="84" y="1"/>
                    <a:pt x="85" y="1"/>
                  </a:cubicBezTo>
                  <a:cubicBezTo>
                    <a:pt x="85" y="1"/>
                    <a:pt x="86" y="1"/>
                    <a:pt x="86" y="1"/>
                  </a:cubicBezTo>
                  <a:cubicBezTo>
                    <a:pt x="86" y="1"/>
                    <a:pt x="87" y="2"/>
                    <a:pt x="87" y="2"/>
                  </a:cubicBezTo>
                  <a:cubicBezTo>
                    <a:pt x="87" y="2"/>
                    <a:pt x="87" y="3"/>
                    <a:pt x="87" y="3"/>
                  </a:cubicBezTo>
                  <a:cubicBezTo>
                    <a:pt x="87" y="9"/>
                    <a:pt x="87" y="9"/>
                    <a:pt x="87" y="9"/>
                  </a:cubicBezTo>
                  <a:close/>
                  <a:moveTo>
                    <a:pt x="96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5" y="9"/>
                  </a:cubicBezTo>
                  <a:cubicBezTo>
                    <a:pt x="95" y="9"/>
                    <a:pt x="95" y="9"/>
                    <a:pt x="95" y="1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3" y="10"/>
                    <a:pt x="93" y="10"/>
                    <a:pt x="92" y="10"/>
                  </a:cubicBezTo>
                  <a:cubicBezTo>
                    <a:pt x="91" y="10"/>
                    <a:pt x="91" y="10"/>
                    <a:pt x="91" y="10"/>
                  </a:cubicBezTo>
                  <a:cubicBezTo>
                    <a:pt x="90" y="10"/>
                    <a:pt x="90" y="10"/>
                    <a:pt x="89" y="10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2"/>
                    <a:pt x="89" y="2"/>
                    <a:pt x="89" y="1"/>
                  </a:cubicBezTo>
                  <a:cubicBezTo>
                    <a:pt x="90" y="1"/>
                    <a:pt x="91" y="1"/>
                    <a:pt x="92" y="1"/>
                  </a:cubicBezTo>
                  <a:cubicBezTo>
                    <a:pt x="93" y="1"/>
                    <a:pt x="93" y="1"/>
                    <a:pt x="94" y="1"/>
                  </a:cubicBezTo>
                  <a:cubicBezTo>
                    <a:pt x="94" y="1"/>
                    <a:pt x="94" y="1"/>
                    <a:pt x="95" y="1"/>
                  </a:cubicBezTo>
                  <a:cubicBezTo>
                    <a:pt x="95" y="1"/>
                    <a:pt x="95" y="2"/>
                    <a:pt x="95" y="2"/>
                  </a:cubicBezTo>
                  <a:cubicBezTo>
                    <a:pt x="96" y="2"/>
                    <a:pt x="96" y="3"/>
                    <a:pt x="96" y="3"/>
                  </a:cubicBezTo>
                  <a:cubicBezTo>
                    <a:pt x="96" y="8"/>
                    <a:pt x="96" y="8"/>
                    <a:pt x="96" y="8"/>
                  </a:cubicBezTo>
                  <a:close/>
                  <a:moveTo>
                    <a:pt x="94" y="3"/>
                  </a:moveTo>
                  <a:cubicBezTo>
                    <a:pt x="94" y="3"/>
                    <a:pt x="94" y="3"/>
                    <a:pt x="93" y="2"/>
                  </a:cubicBezTo>
                  <a:cubicBezTo>
                    <a:pt x="93" y="2"/>
                    <a:pt x="93" y="2"/>
                    <a:pt x="92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3"/>
                    <a:pt x="90" y="3"/>
                    <a:pt x="90" y="3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8"/>
                    <a:pt x="91" y="8"/>
                    <a:pt x="91" y="8"/>
                  </a:cubicBezTo>
                  <a:cubicBezTo>
                    <a:pt x="91" y="8"/>
                    <a:pt x="91" y="9"/>
                    <a:pt x="92" y="9"/>
                  </a:cubicBezTo>
                  <a:cubicBezTo>
                    <a:pt x="93" y="9"/>
                    <a:pt x="93" y="8"/>
                    <a:pt x="93" y="8"/>
                  </a:cubicBezTo>
                  <a:cubicBezTo>
                    <a:pt x="94" y="8"/>
                    <a:pt x="94" y="8"/>
                    <a:pt x="94" y="8"/>
                  </a:cubicBezTo>
                  <a:cubicBezTo>
                    <a:pt x="94" y="3"/>
                    <a:pt x="94" y="3"/>
                    <a:pt x="94" y="3"/>
                  </a:cubicBezTo>
                  <a:close/>
                  <a:moveTo>
                    <a:pt x="99" y="2"/>
                  </a:moveTo>
                  <a:cubicBezTo>
                    <a:pt x="99" y="2"/>
                    <a:pt x="99" y="2"/>
                    <a:pt x="99" y="2"/>
                  </a:cubicBezTo>
                  <a:cubicBezTo>
                    <a:pt x="98" y="2"/>
                    <a:pt x="98" y="2"/>
                    <a:pt x="98" y="2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8" y="1"/>
                    <a:pt x="99" y="1"/>
                    <a:pt x="100" y="1"/>
                  </a:cubicBezTo>
                  <a:cubicBezTo>
                    <a:pt x="100" y="1"/>
                    <a:pt x="101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8"/>
                    <a:pt x="101" y="8"/>
                    <a:pt x="101" y="8"/>
                  </a:cubicBezTo>
                  <a:cubicBezTo>
                    <a:pt x="101" y="9"/>
                    <a:pt x="101" y="9"/>
                    <a:pt x="101" y="9"/>
                  </a:cubicBezTo>
                  <a:cubicBezTo>
                    <a:pt x="103" y="9"/>
                    <a:pt x="103" y="9"/>
                    <a:pt x="103" y="9"/>
                  </a:cubicBezTo>
                  <a:cubicBezTo>
                    <a:pt x="104" y="9"/>
                    <a:pt x="104" y="10"/>
                    <a:pt x="103" y="1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97" y="10"/>
                    <a:pt x="97" y="10"/>
                    <a:pt x="97" y="10"/>
                  </a:cubicBezTo>
                  <a:cubicBezTo>
                    <a:pt x="96" y="10"/>
                    <a:pt x="96" y="9"/>
                    <a:pt x="97" y="9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6"/>
                    <a:pt x="99" y="4"/>
                    <a:pt x="99" y="2"/>
                  </a:cubicBezTo>
                  <a:close/>
                  <a:moveTo>
                    <a:pt x="108" y="1"/>
                  </a:moveTo>
                  <a:cubicBezTo>
                    <a:pt x="109" y="1"/>
                    <a:pt x="110" y="1"/>
                    <a:pt x="110" y="1"/>
                  </a:cubicBezTo>
                  <a:cubicBezTo>
                    <a:pt x="110" y="1"/>
                    <a:pt x="111" y="1"/>
                    <a:pt x="111" y="1"/>
                  </a:cubicBezTo>
                  <a:cubicBezTo>
                    <a:pt x="111" y="1"/>
                    <a:pt x="112" y="2"/>
                    <a:pt x="112" y="2"/>
                  </a:cubicBezTo>
                  <a:cubicBezTo>
                    <a:pt x="112" y="2"/>
                    <a:pt x="112" y="3"/>
                    <a:pt x="112" y="3"/>
                  </a:cubicBezTo>
                  <a:cubicBezTo>
                    <a:pt x="112" y="3"/>
                    <a:pt x="112" y="3"/>
                    <a:pt x="112" y="3"/>
                  </a:cubicBezTo>
                  <a:cubicBezTo>
                    <a:pt x="112" y="4"/>
                    <a:pt x="112" y="4"/>
                    <a:pt x="112" y="5"/>
                  </a:cubicBezTo>
                  <a:cubicBezTo>
                    <a:pt x="112" y="5"/>
                    <a:pt x="112" y="5"/>
                    <a:pt x="111" y="6"/>
                  </a:cubicBezTo>
                  <a:cubicBezTo>
                    <a:pt x="111" y="6"/>
                    <a:pt x="111" y="6"/>
                    <a:pt x="110" y="6"/>
                  </a:cubicBezTo>
                  <a:cubicBezTo>
                    <a:pt x="110" y="6"/>
                    <a:pt x="110" y="6"/>
                    <a:pt x="109" y="6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107" y="6"/>
                    <a:pt x="107" y="6"/>
                    <a:pt x="107" y="6"/>
                  </a:cubicBezTo>
                  <a:cubicBezTo>
                    <a:pt x="107" y="6"/>
                    <a:pt x="107" y="7"/>
                    <a:pt x="107" y="7"/>
                  </a:cubicBezTo>
                  <a:cubicBezTo>
                    <a:pt x="107" y="7"/>
                    <a:pt x="106" y="7"/>
                    <a:pt x="106" y="8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9"/>
                    <a:pt x="111" y="9"/>
                    <a:pt x="111" y="9"/>
                  </a:cubicBezTo>
                  <a:cubicBezTo>
                    <a:pt x="111" y="9"/>
                    <a:pt x="112" y="9"/>
                    <a:pt x="11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9"/>
                    <a:pt x="112" y="9"/>
                    <a:pt x="112" y="9"/>
                  </a:cubicBezTo>
                  <a:cubicBezTo>
                    <a:pt x="112" y="9"/>
                    <a:pt x="112" y="10"/>
                    <a:pt x="112" y="10"/>
                  </a:cubicBezTo>
                  <a:cubicBezTo>
                    <a:pt x="112" y="10"/>
                    <a:pt x="112" y="10"/>
                    <a:pt x="112" y="10"/>
                  </a:cubicBezTo>
                  <a:cubicBezTo>
                    <a:pt x="112" y="10"/>
                    <a:pt x="112" y="10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06" y="10"/>
                    <a:pt x="106" y="10"/>
                    <a:pt x="106" y="10"/>
                  </a:cubicBezTo>
                  <a:cubicBezTo>
                    <a:pt x="105" y="10"/>
                    <a:pt x="105" y="10"/>
                    <a:pt x="105" y="10"/>
                  </a:cubicBezTo>
                  <a:cubicBezTo>
                    <a:pt x="105" y="10"/>
                    <a:pt x="105" y="10"/>
                    <a:pt x="105" y="9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5" y="7"/>
                    <a:pt x="105" y="6"/>
                    <a:pt x="105" y="6"/>
                  </a:cubicBezTo>
                  <a:cubicBezTo>
                    <a:pt x="105" y="6"/>
                    <a:pt x="105" y="5"/>
                    <a:pt x="105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7" y="5"/>
                    <a:pt x="107" y="5"/>
                    <a:pt x="108" y="5"/>
                  </a:cubicBezTo>
                  <a:cubicBezTo>
                    <a:pt x="109" y="5"/>
                    <a:pt x="109" y="5"/>
                    <a:pt x="109" y="5"/>
                  </a:cubicBezTo>
                  <a:cubicBezTo>
                    <a:pt x="109" y="5"/>
                    <a:pt x="109" y="5"/>
                    <a:pt x="110" y="5"/>
                  </a:cubicBezTo>
                  <a:cubicBezTo>
                    <a:pt x="110" y="5"/>
                    <a:pt x="110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10" y="4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10" y="3"/>
                    <a:pt x="110" y="2"/>
                    <a:pt x="110" y="2"/>
                  </a:cubicBezTo>
                  <a:cubicBezTo>
                    <a:pt x="110" y="2"/>
                    <a:pt x="109" y="2"/>
                    <a:pt x="109" y="2"/>
                  </a:cubicBezTo>
                  <a:cubicBezTo>
                    <a:pt x="109" y="2"/>
                    <a:pt x="109" y="2"/>
                    <a:pt x="108" y="2"/>
                  </a:cubicBezTo>
                  <a:cubicBezTo>
                    <a:pt x="108" y="2"/>
                    <a:pt x="108" y="2"/>
                    <a:pt x="107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5" y="3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1"/>
                    <a:pt x="105" y="1"/>
                  </a:cubicBezTo>
                  <a:cubicBezTo>
                    <a:pt x="105" y="1"/>
                    <a:pt x="106" y="1"/>
                    <a:pt x="106" y="1"/>
                  </a:cubicBezTo>
                  <a:cubicBezTo>
                    <a:pt x="106" y="1"/>
                    <a:pt x="107" y="1"/>
                    <a:pt x="107" y="1"/>
                  </a:cubicBezTo>
                  <a:cubicBezTo>
                    <a:pt x="107" y="1"/>
                    <a:pt x="108" y="1"/>
                    <a:pt x="108" y="1"/>
                  </a:cubicBezTo>
                  <a:close/>
                  <a:moveTo>
                    <a:pt x="46" y="5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9" y="5"/>
                    <a:pt x="49" y="6"/>
                    <a:pt x="49" y="6"/>
                  </a:cubicBezTo>
                  <a:cubicBezTo>
                    <a:pt x="49" y="6"/>
                    <a:pt x="49" y="7"/>
                    <a:pt x="49" y="7"/>
                  </a:cubicBezTo>
                  <a:cubicBezTo>
                    <a:pt x="49" y="8"/>
                    <a:pt x="49" y="8"/>
                    <a:pt x="49" y="9"/>
                  </a:cubicBezTo>
                  <a:cubicBezTo>
                    <a:pt x="49" y="9"/>
                    <a:pt x="48" y="9"/>
                    <a:pt x="48" y="9"/>
                  </a:cubicBezTo>
                  <a:cubicBezTo>
                    <a:pt x="48" y="10"/>
                    <a:pt x="47" y="10"/>
                    <a:pt x="47" y="10"/>
                  </a:cubicBezTo>
                  <a:cubicBezTo>
                    <a:pt x="46" y="10"/>
                    <a:pt x="44" y="10"/>
                    <a:pt x="43" y="10"/>
                  </a:cubicBezTo>
                  <a:cubicBezTo>
                    <a:pt x="43" y="10"/>
                    <a:pt x="42" y="10"/>
                    <a:pt x="42" y="10"/>
                  </a:cubicBezTo>
                  <a:cubicBezTo>
                    <a:pt x="42" y="9"/>
                    <a:pt x="42" y="9"/>
                    <a:pt x="42" y="8"/>
                  </a:cubicBezTo>
                  <a:cubicBezTo>
                    <a:pt x="42" y="8"/>
                    <a:pt x="43" y="8"/>
                    <a:pt x="43" y="8"/>
                  </a:cubicBezTo>
                  <a:cubicBezTo>
                    <a:pt x="43" y="8"/>
                    <a:pt x="43" y="8"/>
                    <a:pt x="44" y="8"/>
                  </a:cubicBezTo>
                  <a:cubicBezTo>
                    <a:pt x="44" y="9"/>
                    <a:pt x="45" y="9"/>
                    <a:pt x="45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7" y="8"/>
                    <a:pt x="47" y="7"/>
                    <a:pt x="47" y="7"/>
                  </a:cubicBezTo>
                  <a:cubicBezTo>
                    <a:pt x="47" y="7"/>
                    <a:pt x="47" y="6"/>
                    <a:pt x="47" y="6"/>
                  </a:cubicBezTo>
                  <a:cubicBezTo>
                    <a:pt x="47" y="6"/>
                    <a:pt x="47" y="6"/>
                    <a:pt x="46" y="6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42" y="6"/>
                    <a:pt x="42" y="6"/>
                    <a:pt x="42" y="5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2" y="1"/>
                    <a:pt x="43" y="1"/>
                    <a:pt x="43" y="1"/>
                  </a:cubicBezTo>
                  <a:cubicBezTo>
                    <a:pt x="44" y="1"/>
                    <a:pt x="46" y="1"/>
                    <a:pt x="47" y="1"/>
                  </a:cubicBezTo>
                  <a:cubicBezTo>
                    <a:pt x="49" y="1"/>
                    <a:pt x="49" y="2"/>
                    <a:pt x="47" y="2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6" y="5"/>
                    <a:pt x="46" y="5"/>
                    <a:pt x="46" y="5"/>
                  </a:cubicBezTo>
                  <a:close/>
                  <a:moveTo>
                    <a:pt x="55" y="7"/>
                  </a:moveTo>
                  <a:cubicBezTo>
                    <a:pt x="55" y="7"/>
                    <a:pt x="55" y="7"/>
                    <a:pt x="55" y="6"/>
                  </a:cubicBezTo>
                  <a:cubicBezTo>
                    <a:pt x="55" y="5"/>
                    <a:pt x="53" y="6"/>
                    <a:pt x="52" y="6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8"/>
                    <a:pt x="52" y="8"/>
                    <a:pt x="53" y="8"/>
                  </a:cubicBezTo>
                  <a:cubicBezTo>
                    <a:pt x="53" y="9"/>
                    <a:pt x="53" y="9"/>
                    <a:pt x="54" y="9"/>
                  </a:cubicBezTo>
                  <a:cubicBezTo>
                    <a:pt x="55" y="9"/>
                    <a:pt x="55" y="8"/>
                    <a:pt x="55" y="7"/>
                  </a:cubicBezTo>
                  <a:close/>
                  <a:moveTo>
                    <a:pt x="56" y="4"/>
                  </a:moveTo>
                  <a:cubicBezTo>
                    <a:pt x="56" y="5"/>
                    <a:pt x="56" y="5"/>
                    <a:pt x="57" y="5"/>
                  </a:cubicBezTo>
                  <a:cubicBezTo>
                    <a:pt x="57" y="5"/>
                    <a:pt x="57" y="6"/>
                    <a:pt x="57" y="6"/>
                  </a:cubicBezTo>
                  <a:cubicBezTo>
                    <a:pt x="57" y="6"/>
                    <a:pt x="57" y="7"/>
                    <a:pt x="57" y="7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7" y="9"/>
                    <a:pt x="56" y="10"/>
                    <a:pt x="55" y="10"/>
                  </a:cubicBezTo>
                  <a:cubicBezTo>
                    <a:pt x="55" y="10"/>
                    <a:pt x="54" y="10"/>
                    <a:pt x="54" y="10"/>
                  </a:cubicBezTo>
                  <a:cubicBezTo>
                    <a:pt x="53" y="10"/>
                    <a:pt x="53" y="10"/>
                    <a:pt x="52" y="10"/>
                  </a:cubicBezTo>
                  <a:cubicBezTo>
                    <a:pt x="51" y="10"/>
                    <a:pt x="50" y="9"/>
                    <a:pt x="50" y="7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0"/>
                    <a:pt x="52" y="0"/>
                    <a:pt x="52" y="1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53" y="4"/>
                    <a:pt x="54" y="4"/>
                    <a:pt x="56" y="4"/>
                  </a:cubicBezTo>
                  <a:close/>
                  <a:moveTo>
                    <a:pt x="62" y="9"/>
                  </a:moveTo>
                  <a:cubicBezTo>
                    <a:pt x="62" y="10"/>
                    <a:pt x="60" y="10"/>
                    <a:pt x="60" y="9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54" y="2"/>
                    <a:pt x="54" y="1"/>
                    <a:pt x="56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2" y="1"/>
                    <a:pt x="62" y="1"/>
                    <a:pt x="62" y="2"/>
                  </a:cubicBezTo>
                  <a:cubicBezTo>
                    <a:pt x="62" y="9"/>
                    <a:pt x="62" y="9"/>
                    <a:pt x="62" y="9"/>
                  </a:cubicBezTo>
                  <a:close/>
                  <a:moveTo>
                    <a:pt x="12" y="1"/>
                  </a:moveTo>
                  <a:cubicBezTo>
                    <a:pt x="13" y="1"/>
                    <a:pt x="13" y="1"/>
                    <a:pt x="14" y="1"/>
                  </a:cubicBezTo>
                  <a:cubicBezTo>
                    <a:pt x="14" y="1"/>
                    <a:pt x="14" y="1"/>
                    <a:pt x="15" y="1"/>
                  </a:cubicBezTo>
                  <a:cubicBezTo>
                    <a:pt x="15" y="1"/>
                    <a:pt x="15" y="2"/>
                    <a:pt x="15" y="2"/>
                  </a:cubicBezTo>
                  <a:cubicBezTo>
                    <a:pt x="16" y="2"/>
                    <a:pt x="16" y="3"/>
                    <a:pt x="16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6" y="4"/>
                    <a:pt x="16" y="4"/>
                    <a:pt x="15" y="5"/>
                  </a:cubicBezTo>
                  <a:cubicBezTo>
                    <a:pt x="15" y="5"/>
                    <a:pt x="15" y="5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10"/>
                    <a:pt x="16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0"/>
                    <a:pt x="8" y="10"/>
                    <a:pt x="8" y="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9" y="6"/>
                    <a:pt x="9" y="6"/>
                    <a:pt x="9" y="5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5"/>
                    <a:pt x="11" y="5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3"/>
                    <a:pt x="14" y="3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2" y="2"/>
                    <a:pt x="12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1"/>
                    <a:pt x="11" y="1"/>
                  </a:cubicBezTo>
                  <a:cubicBezTo>
                    <a:pt x="11" y="1"/>
                    <a:pt x="11" y="1"/>
                    <a:pt x="12" y="1"/>
                  </a:cubicBezTo>
                  <a:close/>
                  <a:moveTo>
                    <a:pt x="24" y="7"/>
                  </a:moveTo>
                  <a:cubicBezTo>
                    <a:pt x="24" y="8"/>
                    <a:pt x="24" y="8"/>
                    <a:pt x="24" y="9"/>
                  </a:cubicBezTo>
                  <a:cubicBezTo>
                    <a:pt x="24" y="9"/>
                    <a:pt x="24" y="9"/>
                    <a:pt x="23" y="9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1" y="10"/>
                    <a:pt x="20" y="10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8" y="10"/>
                    <a:pt x="17" y="10"/>
                    <a:pt x="17" y="9"/>
                  </a:cubicBezTo>
                  <a:cubicBezTo>
                    <a:pt x="17" y="9"/>
                    <a:pt x="17" y="9"/>
                    <a:pt x="17" y="8"/>
                  </a:cubicBezTo>
                  <a:cubicBezTo>
                    <a:pt x="17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9" y="8"/>
                    <a:pt x="19" y="8"/>
                  </a:cubicBezTo>
                  <a:cubicBezTo>
                    <a:pt x="20" y="9"/>
                    <a:pt x="21" y="9"/>
                    <a:pt x="21" y="8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2" y="7"/>
                    <a:pt x="22" y="7"/>
                  </a:cubicBezTo>
                  <a:cubicBezTo>
                    <a:pt x="22" y="7"/>
                    <a:pt x="22" y="6"/>
                    <a:pt x="22" y="6"/>
                  </a:cubicBezTo>
                  <a:cubicBezTo>
                    <a:pt x="22" y="6"/>
                    <a:pt x="22" y="6"/>
                    <a:pt x="21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18" y="6"/>
                    <a:pt x="18" y="4"/>
                    <a:pt x="19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2"/>
                    <a:pt x="22" y="2"/>
                    <a:pt x="21" y="2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8" y="3"/>
                  </a:cubicBezTo>
                  <a:cubicBezTo>
                    <a:pt x="18" y="3"/>
                    <a:pt x="18" y="3"/>
                    <a:pt x="17" y="2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8" y="1"/>
                    <a:pt x="18" y="1"/>
                  </a:cubicBezTo>
                  <a:cubicBezTo>
                    <a:pt x="18" y="1"/>
                    <a:pt x="18" y="1"/>
                    <a:pt x="19" y="1"/>
                  </a:cubicBezTo>
                  <a:cubicBezTo>
                    <a:pt x="20" y="0"/>
                    <a:pt x="21" y="1"/>
                    <a:pt x="22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4" y="2"/>
                    <a:pt x="24" y="2"/>
                  </a:cubicBezTo>
                  <a:cubicBezTo>
                    <a:pt x="24" y="2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lose/>
                  <a:moveTo>
                    <a:pt x="33" y="5"/>
                  </a:moveTo>
                  <a:cubicBezTo>
                    <a:pt x="33" y="6"/>
                    <a:pt x="32" y="6"/>
                    <a:pt x="32" y="6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10"/>
                    <a:pt x="31" y="10"/>
                    <a:pt x="31" y="10"/>
                  </a:cubicBezTo>
                  <a:cubicBezTo>
                    <a:pt x="30" y="10"/>
                    <a:pt x="30" y="10"/>
                    <a:pt x="30" y="9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7" y="0"/>
                    <a:pt x="27" y="1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0"/>
                    <a:pt x="32" y="0"/>
                    <a:pt x="32" y="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3" y="5"/>
                    <a:pt x="33" y="5"/>
                  </a:cubicBezTo>
                  <a:close/>
                  <a:moveTo>
                    <a:pt x="69" y="7"/>
                  </a:moveTo>
                  <a:cubicBezTo>
                    <a:pt x="69" y="7"/>
                    <a:pt x="69" y="7"/>
                    <a:pt x="68" y="6"/>
                  </a:cubicBezTo>
                  <a:cubicBezTo>
                    <a:pt x="68" y="6"/>
                    <a:pt x="68" y="6"/>
                    <a:pt x="67" y="6"/>
                  </a:cubicBezTo>
                  <a:cubicBezTo>
                    <a:pt x="67" y="6"/>
                    <a:pt x="67" y="6"/>
                    <a:pt x="66" y="6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7" y="8"/>
                  </a:cubicBezTo>
                  <a:cubicBezTo>
                    <a:pt x="67" y="8"/>
                    <a:pt x="67" y="9"/>
                    <a:pt x="67" y="9"/>
                  </a:cubicBezTo>
                  <a:cubicBezTo>
                    <a:pt x="68" y="9"/>
                    <a:pt x="68" y="8"/>
                    <a:pt x="68" y="8"/>
                  </a:cubicBezTo>
                  <a:cubicBezTo>
                    <a:pt x="68" y="8"/>
                    <a:pt x="69" y="8"/>
                    <a:pt x="69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9" y="8"/>
                    <a:pt x="69" y="7"/>
                    <a:pt x="69" y="7"/>
                  </a:cubicBezTo>
                  <a:close/>
                  <a:moveTo>
                    <a:pt x="67" y="5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9" y="4"/>
                    <a:pt x="69" y="4"/>
                    <a:pt x="69" y="3"/>
                  </a:cubicBezTo>
                  <a:cubicBezTo>
                    <a:pt x="69" y="2"/>
                    <a:pt x="69" y="2"/>
                    <a:pt x="68" y="2"/>
                  </a:cubicBezTo>
                  <a:cubicBezTo>
                    <a:pt x="68" y="2"/>
                    <a:pt x="67" y="2"/>
                    <a:pt x="67" y="2"/>
                  </a:cubicBezTo>
                  <a:cubicBezTo>
                    <a:pt x="66" y="2"/>
                    <a:pt x="66" y="3"/>
                    <a:pt x="66" y="3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7" y="4"/>
                    <a:pt x="67" y="4"/>
                    <a:pt x="67" y="5"/>
                  </a:cubicBezTo>
                  <a:close/>
                  <a:moveTo>
                    <a:pt x="71" y="7"/>
                  </a:moveTo>
                  <a:cubicBezTo>
                    <a:pt x="71" y="9"/>
                    <a:pt x="71" y="10"/>
                    <a:pt x="69" y="10"/>
                  </a:cubicBezTo>
                  <a:cubicBezTo>
                    <a:pt x="69" y="10"/>
                    <a:pt x="68" y="10"/>
                    <a:pt x="67" y="10"/>
                  </a:cubicBezTo>
                  <a:cubicBezTo>
                    <a:pt x="67" y="10"/>
                    <a:pt x="66" y="10"/>
                    <a:pt x="65" y="10"/>
                  </a:cubicBezTo>
                  <a:cubicBezTo>
                    <a:pt x="64" y="10"/>
                    <a:pt x="64" y="9"/>
                    <a:pt x="64" y="7"/>
                  </a:cubicBezTo>
                  <a:cubicBezTo>
                    <a:pt x="64" y="6"/>
                    <a:pt x="64" y="6"/>
                    <a:pt x="65" y="5"/>
                  </a:cubicBezTo>
                  <a:cubicBezTo>
                    <a:pt x="64" y="5"/>
                    <a:pt x="64" y="4"/>
                    <a:pt x="64" y="3"/>
                  </a:cubicBezTo>
                  <a:cubicBezTo>
                    <a:pt x="64" y="3"/>
                    <a:pt x="64" y="2"/>
                    <a:pt x="64" y="2"/>
                  </a:cubicBezTo>
                  <a:cubicBezTo>
                    <a:pt x="64" y="2"/>
                    <a:pt x="64" y="1"/>
                    <a:pt x="65" y="1"/>
                  </a:cubicBezTo>
                  <a:cubicBezTo>
                    <a:pt x="65" y="1"/>
                    <a:pt x="65" y="1"/>
                    <a:pt x="66" y="1"/>
                  </a:cubicBezTo>
                  <a:cubicBezTo>
                    <a:pt x="66" y="1"/>
                    <a:pt x="67" y="1"/>
                    <a:pt x="67" y="1"/>
                  </a:cubicBezTo>
                  <a:cubicBezTo>
                    <a:pt x="68" y="1"/>
                    <a:pt x="69" y="1"/>
                    <a:pt x="69" y="1"/>
                  </a:cubicBezTo>
                  <a:cubicBezTo>
                    <a:pt x="69" y="1"/>
                    <a:pt x="70" y="1"/>
                    <a:pt x="70" y="1"/>
                  </a:cubicBezTo>
                  <a:cubicBezTo>
                    <a:pt x="70" y="1"/>
                    <a:pt x="71" y="2"/>
                    <a:pt x="71" y="2"/>
                  </a:cubicBezTo>
                  <a:cubicBezTo>
                    <a:pt x="71" y="2"/>
                    <a:pt x="71" y="3"/>
                    <a:pt x="71" y="3"/>
                  </a:cubicBezTo>
                  <a:cubicBezTo>
                    <a:pt x="71" y="4"/>
                    <a:pt x="71" y="5"/>
                    <a:pt x="70" y="5"/>
                  </a:cubicBezTo>
                  <a:cubicBezTo>
                    <a:pt x="71" y="6"/>
                    <a:pt x="71" y="6"/>
                    <a:pt x="71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5" name="Freeform 125"/>
            <p:cNvSpPr>
              <a:spLocks noEditPoints="1"/>
            </p:cNvSpPr>
            <p:nvPr/>
          </p:nvSpPr>
          <p:spPr bwMode="auto">
            <a:xfrm>
              <a:off x="7080251" y="635000"/>
              <a:ext cx="139700" cy="84138"/>
            </a:xfrm>
            <a:custGeom>
              <a:avLst/>
              <a:gdLst>
                <a:gd name="T0" fmla="*/ 6 w 43"/>
                <a:gd name="T1" fmla="*/ 0 h 26"/>
                <a:gd name="T2" fmla="*/ 9 w 43"/>
                <a:gd name="T3" fmla="*/ 2 h 26"/>
                <a:gd name="T4" fmla="*/ 7 w 43"/>
                <a:gd name="T5" fmla="*/ 4 h 26"/>
                <a:gd name="T6" fmla="*/ 9 w 43"/>
                <a:gd name="T7" fmla="*/ 7 h 26"/>
                <a:gd name="T8" fmla="*/ 8 w 43"/>
                <a:gd name="T9" fmla="*/ 9 h 26"/>
                <a:gd name="T10" fmla="*/ 5 w 43"/>
                <a:gd name="T11" fmla="*/ 10 h 26"/>
                <a:gd name="T12" fmla="*/ 0 w 43"/>
                <a:gd name="T13" fmla="*/ 0 h 26"/>
                <a:gd name="T14" fmla="*/ 4 w 43"/>
                <a:gd name="T15" fmla="*/ 4 h 26"/>
                <a:gd name="T16" fmla="*/ 6 w 43"/>
                <a:gd name="T17" fmla="*/ 3 h 26"/>
                <a:gd name="T18" fmla="*/ 4 w 43"/>
                <a:gd name="T19" fmla="*/ 2 h 26"/>
                <a:gd name="T20" fmla="*/ 3 w 43"/>
                <a:gd name="T21" fmla="*/ 4 h 26"/>
                <a:gd name="T22" fmla="*/ 5 w 43"/>
                <a:gd name="T23" fmla="*/ 7 h 26"/>
                <a:gd name="T24" fmla="*/ 6 w 43"/>
                <a:gd name="T25" fmla="*/ 6 h 26"/>
                <a:gd name="T26" fmla="*/ 5 w 43"/>
                <a:gd name="T27" fmla="*/ 5 h 26"/>
                <a:gd name="T28" fmla="*/ 3 w 43"/>
                <a:gd name="T29" fmla="*/ 7 h 26"/>
                <a:gd name="T30" fmla="*/ 13 w 43"/>
                <a:gd name="T31" fmla="*/ 8 h 26"/>
                <a:gd name="T32" fmla="*/ 9 w 43"/>
                <a:gd name="T33" fmla="*/ 10 h 26"/>
                <a:gd name="T34" fmla="*/ 16 w 43"/>
                <a:gd name="T35" fmla="*/ 0 h 26"/>
                <a:gd name="T36" fmla="*/ 17 w 43"/>
                <a:gd name="T37" fmla="*/ 10 h 26"/>
                <a:gd name="T38" fmla="*/ 16 w 43"/>
                <a:gd name="T39" fmla="*/ 6 h 26"/>
                <a:gd name="T40" fmla="*/ 14 w 43"/>
                <a:gd name="T41" fmla="*/ 6 h 26"/>
                <a:gd name="T42" fmla="*/ 21 w 43"/>
                <a:gd name="T43" fmla="*/ 0 h 26"/>
                <a:gd name="T44" fmla="*/ 28 w 43"/>
                <a:gd name="T45" fmla="*/ 5 h 26"/>
                <a:gd name="T46" fmla="*/ 31 w 43"/>
                <a:gd name="T47" fmla="*/ 0 h 26"/>
                <a:gd name="T48" fmla="*/ 28 w 43"/>
                <a:gd name="T49" fmla="*/ 10 h 26"/>
                <a:gd name="T50" fmla="*/ 24 w 43"/>
                <a:gd name="T51" fmla="*/ 10 h 26"/>
                <a:gd name="T52" fmla="*/ 21 w 43"/>
                <a:gd name="T53" fmla="*/ 0 h 26"/>
                <a:gd name="T54" fmla="*/ 36 w 43"/>
                <a:gd name="T55" fmla="*/ 0 h 26"/>
                <a:gd name="T56" fmla="*/ 39 w 43"/>
                <a:gd name="T57" fmla="*/ 0 h 26"/>
                <a:gd name="T58" fmla="*/ 39 w 43"/>
                <a:gd name="T59" fmla="*/ 3 h 26"/>
                <a:gd name="T60" fmla="*/ 39 w 43"/>
                <a:gd name="T61" fmla="*/ 10 h 26"/>
                <a:gd name="T62" fmla="*/ 36 w 43"/>
                <a:gd name="T63" fmla="*/ 7 h 26"/>
                <a:gd name="T64" fmla="*/ 33 w 43"/>
                <a:gd name="T65" fmla="*/ 10 h 26"/>
                <a:gd name="T66" fmla="*/ 0 w 43"/>
                <a:gd name="T67" fmla="*/ 16 h 26"/>
                <a:gd name="T68" fmla="*/ 6 w 43"/>
                <a:gd name="T69" fmla="*/ 21 h 26"/>
                <a:gd name="T70" fmla="*/ 9 w 43"/>
                <a:gd name="T71" fmla="*/ 16 h 26"/>
                <a:gd name="T72" fmla="*/ 6 w 43"/>
                <a:gd name="T73" fmla="*/ 26 h 26"/>
                <a:gd name="T74" fmla="*/ 3 w 43"/>
                <a:gd name="T75" fmla="*/ 26 h 26"/>
                <a:gd name="T76" fmla="*/ 0 w 43"/>
                <a:gd name="T77" fmla="*/ 16 h 26"/>
                <a:gd name="T78" fmla="*/ 14 w 43"/>
                <a:gd name="T79" fmla="*/ 24 h 26"/>
                <a:gd name="T80" fmla="*/ 10 w 43"/>
                <a:gd name="T81" fmla="*/ 26 h 26"/>
                <a:gd name="T82" fmla="*/ 17 w 43"/>
                <a:gd name="T83" fmla="*/ 16 h 26"/>
                <a:gd name="T84" fmla="*/ 18 w 43"/>
                <a:gd name="T85" fmla="*/ 26 h 26"/>
                <a:gd name="T86" fmla="*/ 17 w 43"/>
                <a:gd name="T87" fmla="*/ 22 h 26"/>
                <a:gd name="T88" fmla="*/ 14 w 43"/>
                <a:gd name="T89" fmla="*/ 22 h 26"/>
                <a:gd name="T90" fmla="*/ 22 w 43"/>
                <a:gd name="T91" fmla="*/ 16 h 26"/>
                <a:gd name="T92" fmla="*/ 27 w 43"/>
                <a:gd name="T93" fmla="*/ 22 h 26"/>
                <a:gd name="T94" fmla="*/ 33 w 43"/>
                <a:gd name="T95" fmla="*/ 16 h 26"/>
                <a:gd name="T96" fmla="*/ 31 w 43"/>
                <a:gd name="T97" fmla="*/ 26 h 26"/>
                <a:gd name="T98" fmla="*/ 29 w 43"/>
                <a:gd name="T99" fmla="*/ 26 h 26"/>
                <a:gd name="T100" fmla="*/ 24 w 43"/>
                <a:gd name="T101" fmla="*/ 18 h 26"/>
                <a:gd name="T102" fmla="*/ 22 w 43"/>
                <a:gd name="T103" fmla="*/ 26 h 26"/>
                <a:gd name="T104" fmla="*/ 35 w 43"/>
                <a:gd name="T105" fmla="*/ 16 h 26"/>
                <a:gd name="T106" fmla="*/ 43 w 43"/>
                <a:gd name="T107" fmla="*/ 18 h 26"/>
                <a:gd name="T108" fmla="*/ 38 w 43"/>
                <a:gd name="T109" fmla="*/ 20 h 26"/>
                <a:gd name="T110" fmla="*/ 43 w 43"/>
                <a:gd name="T111" fmla="*/ 22 h 26"/>
                <a:gd name="T112" fmla="*/ 38 w 43"/>
                <a:gd name="T113" fmla="*/ 23 h 26"/>
                <a:gd name="T114" fmla="*/ 43 w 43"/>
                <a:gd name="T115" fmla="*/ 26 h 26"/>
                <a:gd name="T116" fmla="*/ 35 w 43"/>
                <a:gd name="T11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" h="26">
                  <a:moveTo>
                    <a:pt x="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1"/>
                    <a:pt x="9" y="2"/>
                    <a:pt x="9" y="2"/>
                  </a:cubicBezTo>
                  <a:cubicBezTo>
                    <a:pt x="9" y="3"/>
                    <a:pt x="8" y="3"/>
                    <a:pt x="8" y="4"/>
                  </a:cubicBezTo>
                  <a:cubicBezTo>
                    <a:pt x="8" y="4"/>
                    <a:pt x="7" y="4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3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3"/>
                  </a:cubicBezTo>
                  <a:cubicBezTo>
                    <a:pt x="5" y="3"/>
                    <a:pt x="6" y="3"/>
                    <a:pt x="6" y="3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4"/>
                    <a:pt x="3" y="4"/>
                    <a:pt x="3" y="4"/>
                  </a:cubicBezTo>
                  <a:close/>
                  <a:moveTo>
                    <a:pt x="3" y="7"/>
                  </a:move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7"/>
                    <a:pt x="3" y="7"/>
                    <a:pt x="3" y="7"/>
                  </a:cubicBezTo>
                  <a:close/>
                  <a:moveTo>
                    <a:pt x="16" y="8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8"/>
                    <a:pt x="16" y="8"/>
                    <a:pt x="16" y="8"/>
                  </a:cubicBezTo>
                  <a:close/>
                  <a:moveTo>
                    <a:pt x="16" y="6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6" y="6"/>
                    <a:pt x="16" y="6"/>
                  </a:cubicBezTo>
                  <a:close/>
                  <a:moveTo>
                    <a:pt x="21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0"/>
                    <a:pt x="21" y="0"/>
                    <a:pt x="21" y="0"/>
                  </a:cubicBezTo>
                  <a:close/>
                  <a:moveTo>
                    <a:pt x="33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9" y="3"/>
                    <a:pt x="39" y="3"/>
                    <a:pt x="39" y="3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3" y="0"/>
                    <a:pt x="33" y="0"/>
                    <a:pt x="33" y="0"/>
                  </a:cubicBezTo>
                  <a:close/>
                  <a:moveTo>
                    <a:pt x="0" y="16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6"/>
                    <a:pt x="0" y="16"/>
                    <a:pt x="0" y="16"/>
                  </a:cubicBezTo>
                  <a:close/>
                  <a:moveTo>
                    <a:pt x="17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0" y="26"/>
                    <a:pt x="10" y="26"/>
                    <a:pt x="10" y="2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4"/>
                    <a:pt x="17" y="24"/>
                    <a:pt x="17" y="24"/>
                  </a:cubicBezTo>
                  <a:close/>
                  <a:moveTo>
                    <a:pt x="17" y="22"/>
                  </a:moveTo>
                  <a:cubicBezTo>
                    <a:pt x="16" y="18"/>
                    <a:pt x="16" y="18"/>
                    <a:pt x="16" y="18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7" y="22"/>
                    <a:pt x="17" y="22"/>
                    <a:pt x="17" y="22"/>
                  </a:cubicBezTo>
                  <a:close/>
                  <a:moveTo>
                    <a:pt x="22" y="16"/>
                  </a:moveTo>
                  <a:cubicBezTo>
                    <a:pt x="26" y="16"/>
                    <a:pt x="26" y="16"/>
                    <a:pt x="26" y="16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16"/>
                    <a:pt x="22" y="16"/>
                    <a:pt x="22" y="16"/>
                  </a:cubicBezTo>
                  <a:close/>
                  <a:moveTo>
                    <a:pt x="35" y="16"/>
                  </a:moveTo>
                  <a:cubicBezTo>
                    <a:pt x="43" y="16"/>
                    <a:pt x="43" y="16"/>
                    <a:pt x="43" y="1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3" y="20"/>
                    <a:pt x="43" y="20"/>
                    <a:pt x="43" y="20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16"/>
                    <a:pt x="35" y="16"/>
                    <a:pt x="35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6" name="组合 305"/>
          <p:cNvGrpSpPr/>
          <p:nvPr/>
        </p:nvGrpSpPr>
        <p:grpSpPr>
          <a:xfrm>
            <a:off x="7720013" y="2855913"/>
            <a:ext cx="1149351" cy="1152525"/>
            <a:chOff x="7720013" y="2855913"/>
            <a:chExt cx="1149351" cy="1152525"/>
          </a:xfrm>
        </p:grpSpPr>
        <p:sp>
          <p:nvSpPr>
            <p:cNvPr id="117" name="Oval 27"/>
            <p:cNvSpPr>
              <a:spLocks noChangeArrowheads="1"/>
            </p:cNvSpPr>
            <p:nvPr/>
          </p:nvSpPr>
          <p:spPr bwMode="auto">
            <a:xfrm>
              <a:off x="7720013" y="2855913"/>
              <a:ext cx="1149350" cy="1152525"/>
            </a:xfrm>
            <a:prstGeom prst="ellipse">
              <a:avLst/>
            </a:prstGeom>
            <a:solidFill>
              <a:srgbClr val="506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7" name="Freeform 127"/>
            <p:cNvSpPr/>
            <p:nvPr/>
          </p:nvSpPr>
          <p:spPr bwMode="auto">
            <a:xfrm>
              <a:off x="7908926" y="3225800"/>
              <a:ext cx="960438" cy="782638"/>
            </a:xfrm>
            <a:custGeom>
              <a:avLst/>
              <a:gdLst>
                <a:gd name="T0" fmla="*/ 238 w 296"/>
                <a:gd name="T1" fmla="*/ 0 h 241"/>
                <a:gd name="T2" fmla="*/ 296 w 296"/>
                <a:gd name="T3" fmla="*/ 59 h 241"/>
                <a:gd name="T4" fmla="*/ 296 w 296"/>
                <a:gd name="T5" fmla="*/ 63 h 241"/>
                <a:gd name="T6" fmla="*/ 119 w 296"/>
                <a:gd name="T7" fmla="*/ 241 h 241"/>
                <a:gd name="T8" fmla="*/ 113 w 296"/>
                <a:gd name="T9" fmla="*/ 240 h 241"/>
                <a:gd name="T10" fmla="*/ 0 w 296"/>
                <a:gd name="T11" fmla="*/ 126 h 241"/>
                <a:gd name="T12" fmla="*/ 238 w 296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6" h="241">
                  <a:moveTo>
                    <a:pt x="238" y="0"/>
                  </a:moveTo>
                  <a:cubicBezTo>
                    <a:pt x="296" y="59"/>
                    <a:pt x="296" y="59"/>
                    <a:pt x="296" y="59"/>
                  </a:cubicBezTo>
                  <a:cubicBezTo>
                    <a:pt x="296" y="60"/>
                    <a:pt x="296" y="62"/>
                    <a:pt x="296" y="63"/>
                  </a:cubicBezTo>
                  <a:cubicBezTo>
                    <a:pt x="296" y="161"/>
                    <a:pt x="217" y="241"/>
                    <a:pt x="119" y="241"/>
                  </a:cubicBezTo>
                  <a:cubicBezTo>
                    <a:pt x="117" y="241"/>
                    <a:pt x="115" y="241"/>
                    <a:pt x="113" y="24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238" y="0"/>
                    <a:pt x="238" y="0"/>
                    <a:pt x="238" y="0"/>
                  </a:cubicBezTo>
                  <a:close/>
                </a:path>
              </a:pathLst>
            </a:custGeom>
            <a:solidFill>
              <a:srgbClr val="182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8" name="Freeform 128"/>
            <p:cNvSpPr/>
            <p:nvPr/>
          </p:nvSpPr>
          <p:spPr bwMode="auto">
            <a:xfrm>
              <a:off x="7908926" y="3225800"/>
              <a:ext cx="771525" cy="409575"/>
            </a:xfrm>
            <a:custGeom>
              <a:avLst/>
              <a:gdLst>
                <a:gd name="T0" fmla="*/ 0 w 486"/>
                <a:gd name="T1" fmla="*/ 258 h 258"/>
                <a:gd name="T2" fmla="*/ 486 w 486"/>
                <a:gd name="T3" fmla="*/ 0 h 258"/>
                <a:gd name="T4" fmla="*/ 486 w 486"/>
                <a:gd name="T5" fmla="*/ 0 h 258"/>
                <a:gd name="T6" fmla="*/ 486 w 486"/>
                <a:gd name="T7" fmla="*/ 258 h 258"/>
                <a:gd name="T8" fmla="*/ 0 w 486"/>
                <a:gd name="T9" fmla="*/ 258 h 258"/>
                <a:gd name="T10" fmla="*/ 0 w 486"/>
                <a:gd name="T11" fmla="*/ 258 h 258"/>
                <a:gd name="T12" fmla="*/ 0 w 486"/>
                <a:gd name="T13" fmla="*/ 258 h 258"/>
                <a:gd name="T14" fmla="*/ 0 w 486"/>
                <a:gd name="T15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6" h="258">
                  <a:moveTo>
                    <a:pt x="0" y="258"/>
                  </a:moveTo>
                  <a:lnTo>
                    <a:pt x="486" y="0"/>
                  </a:lnTo>
                  <a:lnTo>
                    <a:pt x="486" y="0"/>
                  </a:lnTo>
                  <a:lnTo>
                    <a:pt x="486" y="258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58"/>
                  </a:lnTo>
                  <a:lnTo>
                    <a:pt x="0" y="258"/>
                  </a:lnTo>
                  <a:close/>
                </a:path>
              </a:pathLst>
            </a:custGeom>
            <a:solidFill>
              <a:srgbClr val="8C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9" name="Freeform 129"/>
            <p:cNvSpPr/>
            <p:nvPr/>
          </p:nvSpPr>
          <p:spPr bwMode="auto">
            <a:xfrm>
              <a:off x="7908926" y="3532188"/>
              <a:ext cx="193675" cy="103188"/>
            </a:xfrm>
            <a:custGeom>
              <a:avLst/>
              <a:gdLst>
                <a:gd name="T0" fmla="*/ 0 w 122"/>
                <a:gd name="T1" fmla="*/ 65 h 65"/>
                <a:gd name="T2" fmla="*/ 122 w 122"/>
                <a:gd name="T3" fmla="*/ 0 h 65"/>
                <a:gd name="T4" fmla="*/ 122 w 122"/>
                <a:gd name="T5" fmla="*/ 65 h 65"/>
                <a:gd name="T6" fmla="*/ 0 w 122"/>
                <a:gd name="T7" fmla="*/ 65 h 65"/>
                <a:gd name="T8" fmla="*/ 0 w 122"/>
                <a:gd name="T9" fmla="*/ 65 h 65"/>
                <a:gd name="T10" fmla="*/ 0 w 122"/>
                <a:gd name="T11" fmla="*/ 65 h 65"/>
                <a:gd name="T12" fmla="*/ 0 w 122"/>
                <a:gd name="T13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65">
                  <a:moveTo>
                    <a:pt x="0" y="65"/>
                  </a:moveTo>
                  <a:lnTo>
                    <a:pt x="122" y="0"/>
                  </a:lnTo>
                  <a:lnTo>
                    <a:pt x="122" y="6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8C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0" name="Freeform 130"/>
            <p:cNvSpPr>
              <a:spLocks noEditPoints="1"/>
            </p:cNvSpPr>
            <p:nvPr/>
          </p:nvSpPr>
          <p:spPr bwMode="auto">
            <a:xfrm>
              <a:off x="7947026" y="3554413"/>
              <a:ext cx="117475" cy="68263"/>
            </a:xfrm>
            <a:custGeom>
              <a:avLst/>
              <a:gdLst>
                <a:gd name="T0" fmla="*/ 0 w 36"/>
                <a:gd name="T1" fmla="*/ 19 h 21"/>
                <a:gd name="T2" fmla="*/ 2 w 36"/>
                <a:gd name="T3" fmla="*/ 17 h 21"/>
                <a:gd name="T4" fmla="*/ 2 w 36"/>
                <a:gd name="T5" fmla="*/ 20 h 21"/>
                <a:gd name="T6" fmla="*/ 0 w 36"/>
                <a:gd name="T7" fmla="*/ 20 h 21"/>
                <a:gd name="T8" fmla="*/ 0 w 36"/>
                <a:gd name="T9" fmla="*/ 19 h 21"/>
                <a:gd name="T10" fmla="*/ 9 w 36"/>
                <a:gd name="T11" fmla="*/ 14 h 21"/>
                <a:gd name="T12" fmla="*/ 11 w 36"/>
                <a:gd name="T13" fmla="*/ 13 h 21"/>
                <a:gd name="T14" fmla="*/ 12 w 36"/>
                <a:gd name="T15" fmla="*/ 16 h 21"/>
                <a:gd name="T16" fmla="*/ 15 w 36"/>
                <a:gd name="T17" fmla="*/ 18 h 21"/>
                <a:gd name="T18" fmla="*/ 17 w 36"/>
                <a:gd name="T19" fmla="*/ 16 h 21"/>
                <a:gd name="T20" fmla="*/ 18 w 36"/>
                <a:gd name="T21" fmla="*/ 9 h 21"/>
                <a:gd name="T22" fmla="*/ 21 w 36"/>
                <a:gd name="T23" fmla="*/ 8 h 21"/>
                <a:gd name="T24" fmla="*/ 21 w 36"/>
                <a:gd name="T25" fmla="*/ 9 h 21"/>
                <a:gd name="T26" fmla="*/ 19 w 36"/>
                <a:gd name="T27" fmla="*/ 18 h 21"/>
                <a:gd name="T28" fmla="*/ 14 w 36"/>
                <a:gd name="T29" fmla="*/ 21 h 21"/>
                <a:gd name="T30" fmla="*/ 10 w 36"/>
                <a:gd name="T31" fmla="*/ 18 h 21"/>
                <a:gd name="T32" fmla="*/ 9 w 36"/>
                <a:gd name="T33" fmla="*/ 14 h 21"/>
                <a:gd name="T34" fmla="*/ 23 w 36"/>
                <a:gd name="T35" fmla="*/ 6 h 21"/>
                <a:gd name="T36" fmla="*/ 26 w 36"/>
                <a:gd name="T37" fmla="*/ 5 h 21"/>
                <a:gd name="T38" fmla="*/ 26 w 36"/>
                <a:gd name="T39" fmla="*/ 9 h 21"/>
                <a:gd name="T40" fmla="*/ 27 w 36"/>
                <a:gd name="T41" fmla="*/ 16 h 21"/>
                <a:gd name="T42" fmla="*/ 29 w 36"/>
                <a:gd name="T43" fmla="*/ 18 h 21"/>
                <a:gd name="T44" fmla="*/ 32 w 36"/>
                <a:gd name="T45" fmla="*/ 16 h 21"/>
                <a:gd name="T46" fmla="*/ 33 w 36"/>
                <a:gd name="T47" fmla="*/ 9 h 21"/>
                <a:gd name="T48" fmla="*/ 32 w 36"/>
                <a:gd name="T49" fmla="*/ 1 h 21"/>
                <a:gd name="T50" fmla="*/ 34 w 36"/>
                <a:gd name="T51" fmla="*/ 0 h 21"/>
                <a:gd name="T52" fmla="*/ 36 w 36"/>
                <a:gd name="T53" fmla="*/ 9 h 21"/>
                <a:gd name="T54" fmla="*/ 34 w 36"/>
                <a:gd name="T55" fmla="*/ 18 h 21"/>
                <a:gd name="T56" fmla="*/ 29 w 36"/>
                <a:gd name="T57" fmla="*/ 21 h 21"/>
                <a:gd name="T58" fmla="*/ 25 w 36"/>
                <a:gd name="T59" fmla="*/ 18 h 21"/>
                <a:gd name="T60" fmla="*/ 23 w 36"/>
                <a:gd name="T61" fmla="*/ 9 h 21"/>
                <a:gd name="T62" fmla="*/ 23 w 36"/>
                <a:gd name="T63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" h="21">
                  <a:moveTo>
                    <a:pt x="0" y="19"/>
                  </a:moveTo>
                  <a:cubicBezTo>
                    <a:pt x="2" y="17"/>
                    <a:pt x="2" y="17"/>
                    <a:pt x="2" y="1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lose/>
                  <a:moveTo>
                    <a:pt x="9" y="14"/>
                  </a:move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1" y="16"/>
                    <a:pt x="12" y="16"/>
                  </a:cubicBezTo>
                  <a:cubicBezTo>
                    <a:pt x="12" y="18"/>
                    <a:pt x="13" y="18"/>
                    <a:pt x="15" y="18"/>
                  </a:cubicBezTo>
                  <a:cubicBezTo>
                    <a:pt x="16" y="18"/>
                    <a:pt x="16" y="18"/>
                    <a:pt x="17" y="16"/>
                  </a:cubicBezTo>
                  <a:cubicBezTo>
                    <a:pt x="18" y="15"/>
                    <a:pt x="18" y="13"/>
                    <a:pt x="18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9"/>
                  </a:cubicBezTo>
                  <a:cubicBezTo>
                    <a:pt x="21" y="13"/>
                    <a:pt x="20" y="15"/>
                    <a:pt x="19" y="18"/>
                  </a:cubicBezTo>
                  <a:cubicBezTo>
                    <a:pt x="18" y="20"/>
                    <a:pt x="17" y="21"/>
                    <a:pt x="14" y="21"/>
                  </a:cubicBezTo>
                  <a:cubicBezTo>
                    <a:pt x="13" y="21"/>
                    <a:pt x="11" y="20"/>
                    <a:pt x="10" y="18"/>
                  </a:cubicBezTo>
                  <a:cubicBezTo>
                    <a:pt x="9" y="17"/>
                    <a:pt x="9" y="16"/>
                    <a:pt x="9" y="14"/>
                  </a:cubicBezTo>
                  <a:close/>
                  <a:moveTo>
                    <a:pt x="23" y="6"/>
                  </a:move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6" y="7"/>
                    <a:pt x="26" y="9"/>
                  </a:cubicBezTo>
                  <a:cubicBezTo>
                    <a:pt x="26" y="12"/>
                    <a:pt x="26" y="15"/>
                    <a:pt x="27" y="16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30" y="18"/>
                    <a:pt x="31" y="18"/>
                    <a:pt x="32" y="16"/>
                  </a:cubicBezTo>
                  <a:cubicBezTo>
                    <a:pt x="33" y="15"/>
                    <a:pt x="33" y="12"/>
                    <a:pt x="33" y="9"/>
                  </a:cubicBezTo>
                  <a:cubicBezTo>
                    <a:pt x="33" y="5"/>
                    <a:pt x="33" y="3"/>
                    <a:pt x="32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2"/>
                    <a:pt x="36" y="5"/>
                    <a:pt x="36" y="9"/>
                  </a:cubicBezTo>
                  <a:cubicBezTo>
                    <a:pt x="36" y="13"/>
                    <a:pt x="35" y="15"/>
                    <a:pt x="34" y="18"/>
                  </a:cubicBezTo>
                  <a:cubicBezTo>
                    <a:pt x="33" y="20"/>
                    <a:pt x="31" y="21"/>
                    <a:pt x="29" y="21"/>
                  </a:cubicBezTo>
                  <a:cubicBezTo>
                    <a:pt x="28" y="21"/>
                    <a:pt x="26" y="20"/>
                    <a:pt x="25" y="18"/>
                  </a:cubicBezTo>
                  <a:cubicBezTo>
                    <a:pt x="24" y="16"/>
                    <a:pt x="23" y="13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lose/>
                </a:path>
              </a:pathLst>
            </a:custGeom>
            <a:solidFill>
              <a:srgbClr val="8C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1" name="Freeform 131"/>
            <p:cNvSpPr>
              <a:spLocks noEditPoints="1"/>
            </p:cNvSpPr>
            <p:nvPr/>
          </p:nvSpPr>
          <p:spPr bwMode="auto">
            <a:xfrm>
              <a:off x="8123238" y="3502025"/>
              <a:ext cx="155575" cy="117475"/>
            </a:xfrm>
            <a:custGeom>
              <a:avLst/>
              <a:gdLst>
                <a:gd name="T0" fmla="*/ 73 w 98"/>
                <a:gd name="T1" fmla="*/ 31 h 74"/>
                <a:gd name="T2" fmla="*/ 79 w 98"/>
                <a:gd name="T3" fmla="*/ 47 h 74"/>
                <a:gd name="T4" fmla="*/ 98 w 98"/>
                <a:gd name="T5" fmla="*/ 47 h 74"/>
                <a:gd name="T6" fmla="*/ 83 w 98"/>
                <a:gd name="T7" fmla="*/ 57 h 74"/>
                <a:gd name="T8" fmla="*/ 87 w 98"/>
                <a:gd name="T9" fmla="*/ 74 h 74"/>
                <a:gd name="T10" fmla="*/ 73 w 98"/>
                <a:gd name="T11" fmla="*/ 64 h 74"/>
                <a:gd name="T12" fmla="*/ 61 w 98"/>
                <a:gd name="T13" fmla="*/ 74 h 74"/>
                <a:gd name="T14" fmla="*/ 65 w 98"/>
                <a:gd name="T15" fmla="*/ 57 h 74"/>
                <a:gd name="T16" fmla="*/ 51 w 98"/>
                <a:gd name="T17" fmla="*/ 47 h 74"/>
                <a:gd name="T18" fmla="*/ 69 w 98"/>
                <a:gd name="T19" fmla="*/ 47 h 74"/>
                <a:gd name="T20" fmla="*/ 73 w 98"/>
                <a:gd name="T21" fmla="*/ 31 h 74"/>
                <a:gd name="T22" fmla="*/ 73 w 98"/>
                <a:gd name="T23" fmla="*/ 31 h 74"/>
                <a:gd name="T24" fmla="*/ 0 w 98"/>
                <a:gd name="T25" fmla="*/ 12 h 74"/>
                <a:gd name="T26" fmla="*/ 4 w 98"/>
                <a:gd name="T27" fmla="*/ 10 h 74"/>
                <a:gd name="T28" fmla="*/ 14 w 98"/>
                <a:gd name="T29" fmla="*/ 10 h 74"/>
                <a:gd name="T30" fmla="*/ 16 w 98"/>
                <a:gd name="T31" fmla="*/ 4 h 74"/>
                <a:gd name="T32" fmla="*/ 22 w 98"/>
                <a:gd name="T33" fmla="*/ 0 h 74"/>
                <a:gd name="T34" fmla="*/ 24 w 98"/>
                <a:gd name="T35" fmla="*/ 10 h 74"/>
                <a:gd name="T36" fmla="*/ 42 w 98"/>
                <a:gd name="T37" fmla="*/ 10 h 74"/>
                <a:gd name="T38" fmla="*/ 28 w 98"/>
                <a:gd name="T39" fmla="*/ 21 h 74"/>
                <a:gd name="T40" fmla="*/ 32 w 98"/>
                <a:gd name="T41" fmla="*/ 37 h 74"/>
                <a:gd name="T42" fmla="*/ 18 w 98"/>
                <a:gd name="T43" fmla="*/ 27 h 74"/>
                <a:gd name="T44" fmla="*/ 6 w 98"/>
                <a:gd name="T45" fmla="*/ 37 h 74"/>
                <a:gd name="T46" fmla="*/ 10 w 98"/>
                <a:gd name="T47" fmla="*/ 21 h 74"/>
                <a:gd name="T48" fmla="*/ 0 w 98"/>
                <a:gd name="T49" fmla="*/ 12 h 74"/>
                <a:gd name="T50" fmla="*/ 0 w 98"/>
                <a:gd name="T51" fmla="*/ 1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8" h="74">
                  <a:moveTo>
                    <a:pt x="73" y="31"/>
                  </a:moveTo>
                  <a:lnTo>
                    <a:pt x="79" y="47"/>
                  </a:lnTo>
                  <a:lnTo>
                    <a:pt x="98" y="47"/>
                  </a:lnTo>
                  <a:lnTo>
                    <a:pt x="83" y="57"/>
                  </a:lnTo>
                  <a:lnTo>
                    <a:pt x="87" y="74"/>
                  </a:lnTo>
                  <a:lnTo>
                    <a:pt x="73" y="64"/>
                  </a:lnTo>
                  <a:lnTo>
                    <a:pt x="61" y="74"/>
                  </a:lnTo>
                  <a:lnTo>
                    <a:pt x="65" y="57"/>
                  </a:lnTo>
                  <a:lnTo>
                    <a:pt x="51" y="47"/>
                  </a:lnTo>
                  <a:lnTo>
                    <a:pt x="69" y="47"/>
                  </a:lnTo>
                  <a:lnTo>
                    <a:pt x="73" y="31"/>
                  </a:lnTo>
                  <a:lnTo>
                    <a:pt x="73" y="31"/>
                  </a:lnTo>
                  <a:close/>
                  <a:moveTo>
                    <a:pt x="0" y="12"/>
                  </a:moveTo>
                  <a:lnTo>
                    <a:pt x="4" y="10"/>
                  </a:lnTo>
                  <a:lnTo>
                    <a:pt x="14" y="10"/>
                  </a:lnTo>
                  <a:lnTo>
                    <a:pt x="16" y="4"/>
                  </a:lnTo>
                  <a:lnTo>
                    <a:pt x="22" y="0"/>
                  </a:lnTo>
                  <a:lnTo>
                    <a:pt x="24" y="10"/>
                  </a:lnTo>
                  <a:lnTo>
                    <a:pt x="42" y="10"/>
                  </a:lnTo>
                  <a:lnTo>
                    <a:pt x="28" y="21"/>
                  </a:lnTo>
                  <a:lnTo>
                    <a:pt x="32" y="37"/>
                  </a:lnTo>
                  <a:lnTo>
                    <a:pt x="18" y="27"/>
                  </a:lnTo>
                  <a:lnTo>
                    <a:pt x="6" y="37"/>
                  </a:lnTo>
                  <a:lnTo>
                    <a:pt x="10" y="21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C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2" name="Freeform 132"/>
            <p:cNvSpPr/>
            <p:nvPr/>
          </p:nvSpPr>
          <p:spPr bwMode="auto">
            <a:xfrm>
              <a:off x="8577263" y="3473450"/>
              <a:ext cx="90488" cy="109538"/>
            </a:xfrm>
            <a:custGeom>
              <a:avLst/>
              <a:gdLst>
                <a:gd name="T0" fmla="*/ 14 w 28"/>
                <a:gd name="T1" fmla="*/ 0 h 34"/>
                <a:gd name="T2" fmla="*/ 21 w 28"/>
                <a:gd name="T3" fmla="*/ 6 h 34"/>
                <a:gd name="T4" fmla="*/ 25 w 28"/>
                <a:gd name="T5" fmla="*/ 6 h 34"/>
                <a:gd name="T6" fmla="*/ 25 w 28"/>
                <a:gd name="T7" fmla="*/ 12 h 34"/>
                <a:gd name="T8" fmla="*/ 28 w 28"/>
                <a:gd name="T9" fmla="*/ 17 h 34"/>
                <a:gd name="T10" fmla="*/ 25 w 28"/>
                <a:gd name="T11" fmla="*/ 22 h 34"/>
                <a:gd name="T12" fmla="*/ 25 w 28"/>
                <a:gd name="T13" fmla="*/ 28 h 34"/>
                <a:gd name="T14" fmla="*/ 21 w 28"/>
                <a:gd name="T15" fmla="*/ 28 h 34"/>
                <a:gd name="T16" fmla="*/ 14 w 28"/>
                <a:gd name="T17" fmla="*/ 34 h 34"/>
                <a:gd name="T18" fmla="*/ 7 w 28"/>
                <a:gd name="T19" fmla="*/ 28 h 34"/>
                <a:gd name="T20" fmla="*/ 3 w 28"/>
                <a:gd name="T21" fmla="*/ 28 h 34"/>
                <a:gd name="T22" fmla="*/ 3 w 28"/>
                <a:gd name="T23" fmla="*/ 22 h 34"/>
                <a:gd name="T24" fmla="*/ 0 w 28"/>
                <a:gd name="T25" fmla="*/ 17 h 34"/>
                <a:gd name="T26" fmla="*/ 3 w 28"/>
                <a:gd name="T27" fmla="*/ 12 h 34"/>
                <a:gd name="T28" fmla="*/ 3 w 28"/>
                <a:gd name="T29" fmla="*/ 6 h 34"/>
                <a:gd name="T30" fmla="*/ 7 w 28"/>
                <a:gd name="T31" fmla="*/ 6 h 34"/>
                <a:gd name="T32" fmla="*/ 14 w 28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34">
                  <a:moveTo>
                    <a:pt x="14" y="0"/>
                  </a:moveTo>
                  <a:cubicBezTo>
                    <a:pt x="17" y="0"/>
                    <a:pt x="19" y="2"/>
                    <a:pt x="21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3"/>
                    <a:pt x="28" y="15"/>
                    <a:pt x="28" y="17"/>
                  </a:cubicBezTo>
                  <a:cubicBezTo>
                    <a:pt x="28" y="19"/>
                    <a:pt x="27" y="21"/>
                    <a:pt x="25" y="2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32"/>
                    <a:pt x="17" y="34"/>
                    <a:pt x="14" y="34"/>
                  </a:cubicBezTo>
                  <a:cubicBezTo>
                    <a:pt x="11" y="34"/>
                    <a:pt x="9" y="32"/>
                    <a:pt x="7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2"/>
                    <a:pt x="11" y="0"/>
                    <a:pt x="14" y="0"/>
                  </a:cubicBezTo>
                  <a:close/>
                </a:path>
              </a:pathLst>
            </a:custGeom>
            <a:solidFill>
              <a:srgbClr val="8C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3" name="Freeform 133"/>
            <p:cNvSpPr>
              <a:spLocks noEditPoints="1"/>
            </p:cNvSpPr>
            <p:nvPr/>
          </p:nvSpPr>
          <p:spPr bwMode="auto">
            <a:xfrm>
              <a:off x="8421688" y="3225800"/>
              <a:ext cx="258763" cy="409575"/>
            </a:xfrm>
            <a:custGeom>
              <a:avLst/>
              <a:gdLst>
                <a:gd name="T0" fmla="*/ 46 w 80"/>
                <a:gd name="T1" fmla="*/ 112 h 126"/>
                <a:gd name="T2" fmla="*/ 65 w 80"/>
                <a:gd name="T3" fmla="*/ 114 h 126"/>
                <a:gd name="T4" fmla="*/ 80 w 80"/>
                <a:gd name="T5" fmla="*/ 113 h 126"/>
                <a:gd name="T6" fmla="*/ 80 w 80"/>
                <a:gd name="T7" fmla="*/ 126 h 126"/>
                <a:gd name="T8" fmla="*/ 46 w 80"/>
                <a:gd name="T9" fmla="*/ 126 h 126"/>
                <a:gd name="T10" fmla="*/ 46 w 80"/>
                <a:gd name="T11" fmla="*/ 112 h 126"/>
                <a:gd name="T12" fmla="*/ 0 w 80"/>
                <a:gd name="T13" fmla="*/ 42 h 126"/>
                <a:gd name="T14" fmla="*/ 80 w 80"/>
                <a:gd name="T15" fmla="*/ 0 h 126"/>
                <a:gd name="T16" fmla="*/ 80 w 80"/>
                <a:gd name="T17" fmla="*/ 0 h 126"/>
                <a:gd name="T18" fmla="*/ 80 w 80"/>
                <a:gd name="T19" fmla="*/ 71 h 126"/>
                <a:gd name="T20" fmla="*/ 65 w 80"/>
                <a:gd name="T21" fmla="*/ 70 h 126"/>
                <a:gd name="T22" fmla="*/ 43 w 80"/>
                <a:gd name="T23" fmla="*/ 73 h 126"/>
                <a:gd name="T24" fmla="*/ 43 w 80"/>
                <a:gd name="T25" fmla="*/ 63 h 126"/>
                <a:gd name="T26" fmla="*/ 46 w 80"/>
                <a:gd name="T27" fmla="*/ 63 h 126"/>
                <a:gd name="T28" fmla="*/ 46 w 80"/>
                <a:gd name="T29" fmla="*/ 52 h 126"/>
                <a:gd name="T30" fmla="*/ 49 w 80"/>
                <a:gd name="T31" fmla="*/ 52 h 126"/>
                <a:gd name="T32" fmla="*/ 49 w 80"/>
                <a:gd name="T33" fmla="*/ 42 h 126"/>
                <a:gd name="T34" fmla="*/ 0 w 80"/>
                <a:gd name="T35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0" h="126">
                  <a:moveTo>
                    <a:pt x="46" y="112"/>
                  </a:moveTo>
                  <a:cubicBezTo>
                    <a:pt x="52" y="114"/>
                    <a:pt x="58" y="114"/>
                    <a:pt x="65" y="114"/>
                  </a:cubicBezTo>
                  <a:cubicBezTo>
                    <a:pt x="70" y="114"/>
                    <a:pt x="76" y="114"/>
                    <a:pt x="80" y="113"/>
                  </a:cubicBezTo>
                  <a:cubicBezTo>
                    <a:pt x="80" y="126"/>
                    <a:pt x="80" y="126"/>
                    <a:pt x="80" y="126"/>
                  </a:cubicBezTo>
                  <a:cubicBezTo>
                    <a:pt x="46" y="126"/>
                    <a:pt x="46" y="126"/>
                    <a:pt x="46" y="126"/>
                  </a:cubicBezTo>
                  <a:cubicBezTo>
                    <a:pt x="46" y="112"/>
                    <a:pt x="46" y="112"/>
                    <a:pt x="46" y="112"/>
                  </a:cubicBezTo>
                  <a:close/>
                  <a:moveTo>
                    <a:pt x="0" y="42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76" y="70"/>
                    <a:pt x="70" y="70"/>
                    <a:pt x="65" y="70"/>
                  </a:cubicBezTo>
                  <a:cubicBezTo>
                    <a:pt x="57" y="70"/>
                    <a:pt x="49" y="71"/>
                    <a:pt x="43" y="73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0" y="42"/>
                    <a:pt x="0" y="42"/>
                    <a:pt x="0" y="42"/>
                  </a:cubicBezTo>
                  <a:close/>
                </a:path>
              </a:pathLst>
            </a:custGeom>
            <a:solidFill>
              <a:srgbClr val="8C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4" name="Freeform 134"/>
            <p:cNvSpPr>
              <a:spLocks noEditPoints="1"/>
            </p:cNvSpPr>
            <p:nvPr/>
          </p:nvSpPr>
          <p:spPr bwMode="auto">
            <a:xfrm>
              <a:off x="8297863" y="3375025"/>
              <a:ext cx="273050" cy="241300"/>
            </a:xfrm>
            <a:custGeom>
              <a:avLst/>
              <a:gdLst>
                <a:gd name="T0" fmla="*/ 3 w 84"/>
                <a:gd name="T1" fmla="*/ 15 h 74"/>
                <a:gd name="T2" fmla="*/ 32 w 84"/>
                <a:gd name="T3" fmla="*/ 0 h 74"/>
                <a:gd name="T4" fmla="*/ 84 w 84"/>
                <a:gd name="T5" fmla="*/ 0 h 74"/>
                <a:gd name="T6" fmla="*/ 84 w 84"/>
                <a:gd name="T7" fmla="*/ 3 h 74"/>
                <a:gd name="T8" fmla="*/ 80 w 84"/>
                <a:gd name="T9" fmla="*/ 3 h 74"/>
                <a:gd name="T10" fmla="*/ 80 w 84"/>
                <a:gd name="T11" fmla="*/ 14 h 74"/>
                <a:gd name="T12" fmla="*/ 78 w 84"/>
                <a:gd name="T13" fmla="*/ 14 h 74"/>
                <a:gd name="T14" fmla="*/ 78 w 84"/>
                <a:gd name="T15" fmla="*/ 64 h 74"/>
                <a:gd name="T16" fmla="*/ 81 w 84"/>
                <a:gd name="T17" fmla="*/ 64 h 74"/>
                <a:gd name="T18" fmla="*/ 81 w 84"/>
                <a:gd name="T19" fmla="*/ 74 h 74"/>
                <a:gd name="T20" fmla="*/ 55 w 84"/>
                <a:gd name="T21" fmla="*/ 74 h 74"/>
                <a:gd name="T22" fmla="*/ 55 w 84"/>
                <a:gd name="T23" fmla="*/ 64 h 74"/>
                <a:gd name="T24" fmla="*/ 58 w 84"/>
                <a:gd name="T25" fmla="*/ 64 h 74"/>
                <a:gd name="T26" fmla="*/ 58 w 84"/>
                <a:gd name="T27" fmla="*/ 14 h 74"/>
                <a:gd name="T28" fmla="*/ 23 w 84"/>
                <a:gd name="T29" fmla="*/ 14 h 74"/>
                <a:gd name="T30" fmla="*/ 23 w 84"/>
                <a:gd name="T31" fmla="*/ 64 h 74"/>
                <a:gd name="T32" fmla="*/ 26 w 84"/>
                <a:gd name="T33" fmla="*/ 64 h 74"/>
                <a:gd name="T34" fmla="*/ 26 w 84"/>
                <a:gd name="T35" fmla="*/ 74 h 74"/>
                <a:gd name="T36" fmla="*/ 0 w 84"/>
                <a:gd name="T37" fmla="*/ 74 h 74"/>
                <a:gd name="T38" fmla="*/ 0 w 84"/>
                <a:gd name="T39" fmla="*/ 64 h 74"/>
                <a:gd name="T40" fmla="*/ 3 w 84"/>
                <a:gd name="T41" fmla="*/ 64 h 74"/>
                <a:gd name="T42" fmla="*/ 3 w 84"/>
                <a:gd name="T43" fmla="*/ 15 h 74"/>
                <a:gd name="T44" fmla="*/ 40 w 84"/>
                <a:gd name="T45" fmla="*/ 34 h 74"/>
                <a:gd name="T46" fmla="*/ 40 w 84"/>
                <a:gd name="T47" fmla="*/ 34 h 74"/>
                <a:gd name="T48" fmla="*/ 49 w 84"/>
                <a:gd name="T49" fmla="*/ 42 h 74"/>
                <a:gd name="T50" fmla="*/ 49 w 84"/>
                <a:gd name="T51" fmla="*/ 61 h 74"/>
                <a:gd name="T52" fmla="*/ 32 w 84"/>
                <a:gd name="T53" fmla="*/ 61 h 74"/>
                <a:gd name="T54" fmla="*/ 32 w 84"/>
                <a:gd name="T55" fmla="*/ 42 h 74"/>
                <a:gd name="T56" fmla="*/ 40 w 84"/>
                <a:gd name="T57" fmla="*/ 34 h 74"/>
                <a:gd name="T58" fmla="*/ 28 w 84"/>
                <a:gd name="T59" fmla="*/ 64 h 74"/>
                <a:gd name="T60" fmla="*/ 53 w 84"/>
                <a:gd name="T61" fmla="*/ 64 h 74"/>
                <a:gd name="T62" fmla="*/ 53 w 84"/>
                <a:gd name="T63" fmla="*/ 74 h 74"/>
                <a:gd name="T64" fmla="*/ 28 w 84"/>
                <a:gd name="T65" fmla="*/ 74 h 74"/>
                <a:gd name="T66" fmla="*/ 28 w 84"/>
                <a:gd name="T67" fmla="*/ 64 h 74"/>
                <a:gd name="T68" fmla="*/ 25 w 84"/>
                <a:gd name="T69" fmla="*/ 15 h 74"/>
                <a:gd name="T70" fmla="*/ 56 w 84"/>
                <a:gd name="T71" fmla="*/ 15 h 74"/>
                <a:gd name="T72" fmla="*/ 56 w 84"/>
                <a:gd name="T73" fmla="*/ 63 h 74"/>
                <a:gd name="T74" fmla="*/ 25 w 84"/>
                <a:gd name="T75" fmla="*/ 63 h 74"/>
                <a:gd name="T76" fmla="*/ 25 w 84"/>
                <a:gd name="T77" fmla="*/ 15 h 74"/>
                <a:gd name="T78" fmla="*/ 62 w 84"/>
                <a:gd name="T79" fmla="*/ 14 h 74"/>
                <a:gd name="T80" fmla="*/ 62 w 84"/>
                <a:gd name="T81" fmla="*/ 64 h 74"/>
                <a:gd name="T82" fmla="*/ 65 w 84"/>
                <a:gd name="T83" fmla="*/ 64 h 74"/>
                <a:gd name="T84" fmla="*/ 65 w 84"/>
                <a:gd name="T85" fmla="*/ 14 h 74"/>
                <a:gd name="T86" fmla="*/ 62 w 84"/>
                <a:gd name="T87" fmla="*/ 14 h 74"/>
                <a:gd name="T88" fmla="*/ 70 w 84"/>
                <a:gd name="T89" fmla="*/ 14 h 74"/>
                <a:gd name="T90" fmla="*/ 70 w 84"/>
                <a:gd name="T91" fmla="*/ 64 h 74"/>
                <a:gd name="T92" fmla="*/ 73 w 84"/>
                <a:gd name="T93" fmla="*/ 64 h 74"/>
                <a:gd name="T94" fmla="*/ 73 w 84"/>
                <a:gd name="T95" fmla="*/ 14 h 74"/>
                <a:gd name="T96" fmla="*/ 70 w 84"/>
                <a:gd name="T97" fmla="*/ 14 h 74"/>
                <a:gd name="T98" fmla="*/ 18 w 84"/>
                <a:gd name="T99" fmla="*/ 14 h 74"/>
                <a:gd name="T100" fmla="*/ 15 w 84"/>
                <a:gd name="T101" fmla="*/ 14 h 74"/>
                <a:gd name="T102" fmla="*/ 15 w 84"/>
                <a:gd name="T103" fmla="*/ 64 h 74"/>
                <a:gd name="T104" fmla="*/ 18 w 84"/>
                <a:gd name="T105" fmla="*/ 64 h 74"/>
                <a:gd name="T106" fmla="*/ 18 w 84"/>
                <a:gd name="T107" fmla="*/ 14 h 74"/>
                <a:gd name="T108" fmla="*/ 11 w 84"/>
                <a:gd name="T109" fmla="*/ 14 h 74"/>
                <a:gd name="T110" fmla="*/ 8 w 84"/>
                <a:gd name="T111" fmla="*/ 14 h 74"/>
                <a:gd name="T112" fmla="*/ 8 w 84"/>
                <a:gd name="T113" fmla="*/ 64 h 74"/>
                <a:gd name="T114" fmla="*/ 11 w 84"/>
                <a:gd name="T115" fmla="*/ 64 h 74"/>
                <a:gd name="T116" fmla="*/ 11 w 84"/>
                <a:gd name="T117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" h="74">
                  <a:moveTo>
                    <a:pt x="3" y="15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3"/>
                    <a:pt x="84" y="3"/>
                    <a:pt x="84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15"/>
                    <a:pt x="3" y="15"/>
                    <a:pt x="3" y="15"/>
                  </a:cubicBezTo>
                  <a:close/>
                  <a:moveTo>
                    <a:pt x="40" y="34"/>
                  </a:moveTo>
                  <a:cubicBezTo>
                    <a:pt x="40" y="34"/>
                    <a:pt x="40" y="34"/>
                    <a:pt x="40" y="34"/>
                  </a:cubicBezTo>
                  <a:cubicBezTo>
                    <a:pt x="45" y="34"/>
                    <a:pt x="49" y="38"/>
                    <a:pt x="49" y="42"/>
                  </a:cubicBezTo>
                  <a:cubicBezTo>
                    <a:pt x="49" y="61"/>
                    <a:pt x="49" y="61"/>
                    <a:pt x="49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38"/>
                    <a:pt x="36" y="34"/>
                    <a:pt x="40" y="34"/>
                  </a:cubicBezTo>
                  <a:close/>
                  <a:moveTo>
                    <a:pt x="28" y="64"/>
                  </a:moveTo>
                  <a:cubicBezTo>
                    <a:pt x="53" y="64"/>
                    <a:pt x="53" y="64"/>
                    <a:pt x="53" y="6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64"/>
                    <a:pt x="28" y="64"/>
                    <a:pt x="28" y="64"/>
                  </a:cubicBezTo>
                  <a:close/>
                  <a:moveTo>
                    <a:pt x="25" y="15"/>
                  </a:moveTo>
                  <a:cubicBezTo>
                    <a:pt x="56" y="15"/>
                    <a:pt x="56" y="15"/>
                    <a:pt x="56" y="15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15"/>
                    <a:pt x="25" y="15"/>
                    <a:pt x="25" y="15"/>
                  </a:cubicBezTo>
                  <a:close/>
                  <a:moveTo>
                    <a:pt x="62" y="14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2" y="14"/>
                    <a:pt x="62" y="14"/>
                    <a:pt x="62" y="14"/>
                  </a:cubicBezTo>
                  <a:close/>
                  <a:moveTo>
                    <a:pt x="70" y="14"/>
                  </a:moveTo>
                  <a:cubicBezTo>
                    <a:pt x="70" y="64"/>
                    <a:pt x="70" y="64"/>
                    <a:pt x="70" y="64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73" y="14"/>
                    <a:pt x="73" y="14"/>
                    <a:pt x="73" y="14"/>
                  </a:cubicBezTo>
                  <a:cubicBezTo>
                    <a:pt x="70" y="14"/>
                    <a:pt x="70" y="14"/>
                    <a:pt x="70" y="14"/>
                  </a:cubicBezTo>
                  <a:close/>
                  <a:moveTo>
                    <a:pt x="18" y="14"/>
                  </a:moveTo>
                  <a:cubicBezTo>
                    <a:pt x="15" y="14"/>
                    <a:pt x="15" y="14"/>
                    <a:pt x="15" y="14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14"/>
                    <a:pt x="18" y="14"/>
                    <a:pt x="18" y="14"/>
                  </a:cubicBezTo>
                  <a:close/>
                  <a:moveTo>
                    <a:pt x="11" y="14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1" y="14"/>
                    <a:pt x="11" y="14"/>
                    <a:pt x="11" y="14"/>
                  </a:cubicBezTo>
                  <a:close/>
                </a:path>
              </a:pathLst>
            </a:custGeom>
            <a:solidFill>
              <a:srgbClr val="8C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5" name="Freeform 135"/>
            <p:cNvSpPr>
              <a:spLocks noEditPoints="1"/>
            </p:cNvSpPr>
            <p:nvPr/>
          </p:nvSpPr>
          <p:spPr bwMode="auto">
            <a:xfrm>
              <a:off x="8486776" y="3249613"/>
              <a:ext cx="161925" cy="100013"/>
            </a:xfrm>
            <a:custGeom>
              <a:avLst/>
              <a:gdLst>
                <a:gd name="T0" fmla="*/ 0 w 50"/>
                <a:gd name="T1" fmla="*/ 25 h 31"/>
                <a:gd name="T2" fmla="*/ 3 w 50"/>
                <a:gd name="T3" fmla="*/ 23 h 31"/>
                <a:gd name="T4" fmla="*/ 3 w 50"/>
                <a:gd name="T5" fmla="*/ 30 h 31"/>
                <a:gd name="T6" fmla="*/ 0 w 50"/>
                <a:gd name="T7" fmla="*/ 30 h 31"/>
                <a:gd name="T8" fmla="*/ 0 w 50"/>
                <a:gd name="T9" fmla="*/ 25 h 31"/>
                <a:gd name="T10" fmla="*/ 12 w 50"/>
                <a:gd name="T11" fmla="*/ 19 h 31"/>
                <a:gd name="T12" fmla="*/ 15 w 50"/>
                <a:gd name="T13" fmla="*/ 17 h 31"/>
                <a:gd name="T14" fmla="*/ 17 w 50"/>
                <a:gd name="T15" fmla="*/ 25 h 31"/>
                <a:gd name="T16" fmla="*/ 21 w 50"/>
                <a:gd name="T17" fmla="*/ 28 h 31"/>
                <a:gd name="T18" fmla="*/ 24 w 50"/>
                <a:gd name="T19" fmla="*/ 25 h 31"/>
                <a:gd name="T20" fmla="*/ 26 w 50"/>
                <a:gd name="T21" fmla="*/ 14 h 31"/>
                <a:gd name="T22" fmla="*/ 26 w 50"/>
                <a:gd name="T23" fmla="*/ 11 h 31"/>
                <a:gd name="T24" fmla="*/ 29 w 50"/>
                <a:gd name="T25" fmla="*/ 10 h 31"/>
                <a:gd name="T26" fmla="*/ 29 w 50"/>
                <a:gd name="T27" fmla="*/ 14 h 31"/>
                <a:gd name="T28" fmla="*/ 27 w 50"/>
                <a:gd name="T29" fmla="*/ 27 h 31"/>
                <a:gd name="T30" fmla="*/ 20 w 50"/>
                <a:gd name="T31" fmla="*/ 31 h 31"/>
                <a:gd name="T32" fmla="*/ 14 w 50"/>
                <a:gd name="T33" fmla="*/ 27 h 31"/>
                <a:gd name="T34" fmla="*/ 12 w 50"/>
                <a:gd name="T35" fmla="*/ 19 h 31"/>
                <a:gd name="T36" fmla="*/ 33 w 50"/>
                <a:gd name="T37" fmla="*/ 8 h 31"/>
                <a:gd name="T38" fmla="*/ 37 w 50"/>
                <a:gd name="T39" fmla="*/ 6 h 31"/>
                <a:gd name="T40" fmla="*/ 36 w 50"/>
                <a:gd name="T41" fmla="*/ 14 h 31"/>
                <a:gd name="T42" fmla="*/ 38 w 50"/>
                <a:gd name="T43" fmla="*/ 25 h 31"/>
                <a:gd name="T44" fmla="*/ 42 w 50"/>
                <a:gd name="T45" fmla="*/ 28 h 31"/>
                <a:gd name="T46" fmla="*/ 45 w 50"/>
                <a:gd name="T47" fmla="*/ 25 h 31"/>
                <a:gd name="T48" fmla="*/ 47 w 50"/>
                <a:gd name="T49" fmla="*/ 14 h 31"/>
                <a:gd name="T50" fmla="*/ 45 w 50"/>
                <a:gd name="T51" fmla="*/ 3 h 31"/>
                <a:gd name="T52" fmla="*/ 44 w 50"/>
                <a:gd name="T53" fmla="*/ 2 h 31"/>
                <a:gd name="T54" fmla="*/ 47 w 50"/>
                <a:gd name="T55" fmla="*/ 0 h 31"/>
                <a:gd name="T56" fmla="*/ 48 w 50"/>
                <a:gd name="T57" fmla="*/ 1 h 31"/>
                <a:gd name="T58" fmla="*/ 50 w 50"/>
                <a:gd name="T59" fmla="*/ 14 h 31"/>
                <a:gd name="T60" fmla="*/ 48 w 50"/>
                <a:gd name="T61" fmla="*/ 27 h 31"/>
                <a:gd name="T62" fmla="*/ 41 w 50"/>
                <a:gd name="T63" fmla="*/ 31 h 31"/>
                <a:gd name="T64" fmla="*/ 35 w 50"/>
                <a:gd name="T65" fmla="*/ 27 h 31"/>
                <a:gd name="T66" fmla="*/ 33 w 50"/>
                <a:gd name="T67" fmla="*/ 14 h 31"/>
                <a:gd name="T68" fmla="*/ 33 w 50"/>
                <a:gd name="T69" fmla="*/ 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" h="31">
                  <a:moveTo>
                    <a:pt x="0" y="25"/>
                  </a:moveTo>
                  <a:cubicBezTo>
                    <a:pt x="3" y="23"/>
                    <a:pt x="3" y="23"/>
                    <a:pt x="3" y="23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5"/>
                    <a:pt x="0" y="25"/>
                    <a:pt x="0" y="25"/>
                  </a:cubicBezTo>
                  <a:close/>
                  <a:moveTo>
                    <a:pt x="12" y="19"/>
                  </a:moveTo>
                  <a:cubicBezTo>
                    <a:pt x="15" y="17"/>
                    <a:pt x="15" y="17"/>
                    <a:pt x="15" y="17"/>
                  </a:cubicBezTo>
                  <a:cubicBezTo>
                    <a:pt x="15" y="21"/>
                    <a:pt x="16" y="23"/>
                    <a:pt x="17" y="25"/>
                  </a:cubicBezTo>
                  <a:cubicBezTo>
                    <a:pt x="18" y="27"/>
                    <a:pt x="19" y="28"/>
                    <a:pt x="21" y="28"/>
                  </a:cubicBezTo>
                  <a:cubicBezTo>
                    <a:pt x="22" y="28"/>
                    <a:pt x="23" y="27"/>
                    <a:pt x="24" y="25"/>
                  </a:cubicBezTo>
                  <a:cubicBezTo>
                    <a:pt x="25" y="23"/>
                    <a:pt x="26" y="19"/>
                    <a:pt x="26" y="14"/>
                  </a:cubicBezTo>
                  <a:cubicBezTo>
                    <a:pt x="26" y="13"/>
                    <a:pt x="26" y="12"/>
                    <a:pt x="26" y="11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9" y="13"/>
                    <a:pt x="29" y="14"/>
                  </a:cubicBezTo>
                  <a:cubicBezTo>
                    <a:pt x="29" y="20"/>
                    <a:pt x="29" y="24"/>
                    <a:pt x="27" y="27"/>
                  </a:cubicBezTo>
                  <a:cubicBezTo>
                    <a:pt x="26" y="29"/>
                    <a:pt x="23" y="31"/>
                    <a:pt x="20" y="31"/>
                  </a:cubicBezTo>
                  <a:cubicBezTo>
                    <a:pt x="18" y="31"/>
                    <a:pt x="16" y="30"/>
                    <a:pt x="14" y="27"/>
                  </a:cubicBezTo>
                  <a:cubicBezTo>
                    <a:pt x="13" y="25"/>
                    <a:pt x="12" y="23"/>
                    <a:pt x="12" y="19"/>
                  </a:cubicBezTo>
                  <a:close/>
                  <a:moveTo>
                    <a:pt x="33" y="8"/>
                  </a:moveTo>
                  <a:cubicBezTo>
                    <a:pt x="37" y="6"/>
                    <a:pt x="37" y="6"/>
                    <a:pt x="37" y="6"/>
                  </a:cubicBezTo>
                  <a:cubicBezTo>
                    <a:pt x="36" y="8"/>
                    <a:pt x="36" y="11"/>
                    <a:pt x="36" y="14"/>
                  </a:cubicBezTo>
                  <a:cubicBezTo>
                    <a:pt x="36" y="19"/>
                    <a:pt x="37" y="23"/>
                    <a:pt x="38" y="25"/>
                  </a:cubicBezTo>
                  <a:cubicBezTo>
                    <a:pt x="39" y="27"/>
                    <a:pt x="40" y="28"/>
                    <a:pt x="42" y="28"/>
                  </a:cubicBezTo>
                  <a:cubicBezTo>
                    <a:pt x="43" y="28"/>
                    <a:pt x="44" y="27"/>
                    <a:pt x="45" y="25"/>
                  </a:cubicBezTo>
                  <a:cubicBezTo>
                    <a:pt x="46" y="23"/>
                    <a:pt x="47" y="19"/>
                    <a:pt x="47" y="14"/>
                  </a:cubicBezTo>
                  <a:cubicBezTo>
                    <a:pt x="47" y="9"/>
                    <a:pt x="46" y="5"/>
                    <a:pt x="45" y="3"/>
                  </a:cubicBezTo>
                  <a:cubicBezTo>
                    <a:pt x="45" y="3"/>
                    <a:pt x="45" y="2"/>
                    <a:pt x="44" y="2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7" y="1"/>
                    <a:pt x="48" y="1"/>
                  </a:cubicBezTo>
                  <a:cubicBezTo>
                    <a:pt x="49" y="3"/>
                    <a:pt x="50" y="8"/>
                    <a:pt x="50" y="14"/>
                  </a:cubicBezTo>
                  <a:cubicBezTo>
                    <a:pt x="50" y="20"/>
                    <a:pt x="50" y="24"/>
                    <a:pt x="48" y="27"/>
                  </a:cubicBezTo>
                  <a:cubicBezTo>
                    <a:pt x="47" y="29"/>
                    <a:pt x="44" y="31"/>
                    <a:pt x="41" y="31"/>
                  </a:cubicBezTo>
                  <a:cubicBezTo>
                    <a:pt x="39" y="31"/>
                    <a:pt x="37" y="30"/>
                    <a:pt x="35" y="27"/>
                  </a:cubicBezTo>
                  <a:cubicBezTo>
                    <a:pt x="33" y="25"/>
                    <a:pt x="33" y="20"/>
                    <a:pt x="33" y="14"/>
                  </a:cubicBezTo>
                  <a:cubicBezTo>
                    <a:pt x="33" y="12"/>
                    <a:pt x="33" y="10"/>
                    <a:pt x="33" y="8"/>
                  </a:cubicBezTo>
                  <a:close/>
                </a:path>
              </a:pathLst>
            </a:custGeom>
            <a:solidFill>
              <a:srgbClr val="8C8C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6" name="Freeform 136"/>
            <p:cNvSpPr/>
            <p:nvPr/>
          </p:nvSpPr>
          <p:spPr bwMode="auto">
            <a:xfrm>
              <a:off x="7908926" y="3225800"/>
              <a:ext cx="771525" cy="409575"/>
            </a:xfrm>
            <a:custGeom>
              <a:avLst/>
              <a:gdLst>
                <a:gd name="T0" fmla="*/ 0 w 486"/>
                <a:gd name="T1" fmla="*/ 0 h 258"/>
                <a:gd name="T2" fmla="*/ 486 w 486"/>
                <a:gd name="T3" fmla="*/ 0 h 258"/>
                <a:gd name="T4" fmla="*/ 486 w 486"/>
                <a:gd name="T5" fmla="*/ 258 h 258"/>
                <a:gd name="T6" fmla="*/ 0 w 486"/>
                <a:gd name="T7" fmla="*/ 258 h 258"/>
                <a:gd name="T8" fmla="*/ 0 w 486"/>
                <a:gd name="T9" fmla="*/ 0 h 258"/>
                <a:gd name="T10" fmla="*/ 0 w 486"/>
                <a:gd name="T1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6" h="258">
                  <a:moveTo>
                    <a:pt x="0" y="0"/>
                  </a:moveTo>
                  <a:lnTo>
                    <a:pt x="486" y="0"/>
                  </a:lnTo>
                  <a:lnTo>
                    <a:pt x="486" y="258"/>
                  </a:lnTo>
                  <a:lnTo>
                    <a:pt x="0" y="2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EF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7" name="Freeform 137"/>
            <p:cNvSpPr/>
            <p:nvPr/>
          </p:nvSpPr>
          <p:spPr bwMode="auto">
            <a:xfrm>
              <a:off x="7908926" y="3225800"/>
              <a:ext cx="193675" cy="409575"/>
            </a:xfrm>
            <a:custGeom>
              <a:avLst/>
              <a:gdLst>
                <a:gd name="T0" fmla="*/ 0 w 122"/>
                <a:gd name="T1" fmla="*/ 0 h 258"/>
                <a:gd name="T2" fmla="*/ 122 w 122"/>
                <a:gd name="T3" fmla="*/ 0 h 258"/>
                <a:gd name="T4" fmla="*/ 122 w 122"/>
                <a:gd name="T5" fmla="*/ 258 h 258"/>
                <a:gd name="T6" fmla="*/ 0 w 122"/>
                <a:gd name="T7" fmla="*/ 258 h 258"/>
                <a:gd name="T8" fmla="*/ 0 w 122"/>
                <a:gd name="T9" fmla="*/ 0 h 258"/>
                <a:gd name="T10" fmla="*/ 0 w 122"/>
                <a:gd name="T11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258">
                  <a:moveTo>
                    <a:pt x="0" y="0"/>
                  </a:moveTo>
                  <a:lnTo>
                    <a:pt x="122" y="0"/>
                  </a:lnTo>
                  <a:lnTo>
                    <a:pt x="122" y="258"/>
                  </a:lnTo>
                  <a:lnTo>
                    <a:pt x="0" y="2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8" name="Freeform 138"/>
            <p:cNvSpPr/>
            <p:nvPr/>
          </p:nvSpPr>
          <p:spPr bwMode="auto">
            <a:xfrm>
              <a:off x="7980363" y="3249613"/>
              <a:ext cx="109538" cy="53975"/>
            </a:xfrm>
            <a:custGeom>
              <a:avLst/>
              <a:gdLst>
                <a:gd name="T0" fmla="*/ 0 w 69"/>
                <a:gd name="T1" fmla="*/ 0 h 34"/>
                <a:gd name="T2" fmla="*/ 69 w 69"/>
                <a:gd name="T3" fmla="*/ 0 h 34"/>
                <a:gd name="T4" fmla="*/ 69 w 69"/>
                <a:gd name="T5" fmla="*/ 34 h 34"/>
                <a:gd name="T6" fmla="*/ 0 w 69"/>
                <a:gd name="T7" fmla="*/ 34 h 34"/>
                <a:gd name="T8" fmla="*/ 0 w 69"/>
                <a:gd name="T9" fmla="*/ 0 h 34"/>
                <a:gd name="T10" fmla="*/ 0 w 6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34">
                  <a:moveTo>
                    <a:pt x="0" y="0"/>
                  </a:moveTo>
                  <a:lnTo>
                    <a:pt x="69" y="0"/>
                  </a:lnTo>
                  <a:lnTo>
                    <a:pt x="69" y="34"/>
                  </a:lnTo>
                  <a:lnTo>
                    <a:pt x="0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9" name="Freeform 139"/>
            <p:cNvSpPr>
              <a:spLocks noEditPoints="1"/>
            </p:cNvSpPr>
            <p:nvPr/>
          </p:nvSpPr>
          <p:spPr bwMode="auto">
            <a:xfrm>
              <a:off x="7931151" y="3544888"/>
              <a:ext cx="133350" cy="77788"/>
            </a:xfrm>
            <a:custGeom>
              <a:avLst/>
              <a:gdLst>
                <a:gd name="T0" fmla="*/ 7 w 41"/>
                <a:gd name="T1" fmla="*/ 23 h 24"/>
                <a:gd name="T2" fmla="*/ 5 w 41"/>
                <a:gd name="T3" fmla="*/ 23 h 24"/>
                <a:gd name="T4" fmla="*/ 5 w 41"/>
                <a:gd name="T5" fmla="*/ 5 h 24"/>
                <a:gd name="T6" fmla="*/ 3 w 41"/>
                <a:gd name="T7" fmla="*/ 7 h 24"/>
                <a:gd name="T8" fmla="*/ 0 w 41"/>
                <a:gd name="T9" fmla="*/ 8 h 24"/>
                <a:gd name="T10" fmla="*/ 0 w 41"/>
                <a:gd name="T11" fmla="*/ 6 h 24"/>
                <a:gd name="T12" fmla="*/ 4 w 41"/>
                <a:gd name="T13" fmla="*/ 3 h 24"/>
                <a:gd name="T14" fmla="*/ 6 w 41"/>
                <a:gd name="T15" fmla="*/ 0 h 24"/>
                <a:gd name="T16" fmla="*/ 7 w 41"/>
                <a:gd name="T17" fmla="*/ 0 h 24"/>
                <a:gd name="T18" fmla="*/ 7 w 41"/>
                <a:gd name="T19" fmla="*/ 23 h 24"/>
                <a:gd name="T20" fmla="*/ 13 w 41"/>
                <a:gd name="T21" fmla="*/ 12 h 24"/>
                <a:gd name="T22" fmla="*/ 15 w 41"/>
                <a:gd name="T23" fmla="*/ 3 h 24"/>
                <a:gd name="T24" fmla="*/ 19 w 41"/>
                <a:gd name="T25" fmla="*/ 0 h 24"/>
                <a:gd name="T26" fmla="*/ 24 w 41"/>
                <a:gd name="T27" fmla="*/ 2 h 24"/>
                <a:gd name="T28" fmla="*/ 26 w 41"/>
                <a:gd name="T29" fmla="*/ 12 h 24"/>
                <a:gd name="T30" fmla="*/ 24 w 41"/>
                <a:gd name="T31" fmla="*/ 21 h 24"/>
                <a:gd name="T32" fmla="*/ 19 w 41"/>
                <a:gd name="T33" fmla="*/ 24 h 24"/>
                <a:gd name="T34" fmla="*/ 15 w 41"/>
                <a:gd name="T35" fmla="*/ 21 h 24"/>
                <a:gd name="T36" fmla="*/ 13 w 41"/>
                <a:gd name="T37" fmla="*/ 12 h 24"/>
                <a:gd name="T38" fmla="*/ 16 w 41"/>
                <a:gd name="T39" fmla="*/ 12 h 24"/>
                <a:gd name="T40" fmla="*/ 17 w 41"/>
                <a:gd name="T41" fmla="*/ 19 h 24"/>
                <a:gd name="T42" fmla="*/ 20 w 41"/>
                <a:gd name="T43" fmla="*/ 21 h 24"/>
                <a:gd name="T44" fmla="*/ 22 w 41"/>
                <a:gd name="T45" fmla="*/ 19 h 24"/>
                <a:gd name="T46" fmla="*/ 23 w 41"/>
                <a:gd name="T47" fmla="*/ 12 h 24"/>
                <a:gd name="T48" fmla="*/ 22 w 41"/>
                <a:gd name="T49" fmla="*/ 4 h 24"/>
                <a:gd name="T50" fmla="*/ 19 w 41"/>
                <a:gd name="T51" fmla="*/ 2 h 24"/>
                <a:gd name="T52" fmla="*/ 17 w 41"/>
                <a:gd name="T53" fmla="*/ 4 h 24"/>
                <a:gd name="T54" fmla="*/ 16 w 41"/>
                <a:gd name="T55" fmla="*/ 12 h 24"/>
                <a:gd name="T56" fmla="*/ 28 w 41"/>
                <a:gd name="T57" fmla="*/ 12 h 24"/>
                <a:gd name="T58" fmla="*/ 30 w 41"/>
                <a:gd name="T59" fmla="*/ 3 h 24"/>
                <a:gd name="T60" fmla="*/ 34 w 41"/>
                <a:gd name="T61" fmla="*/ 0 h 24"/>
                <a:gd name="T62" fmla="*/ 39 w 41"/>
                <a:gd name="T63" fmla="*/ 2 h 24"/>
                <a:gd name="T64" fmla="*/ 41 w 41"/>
                <a:gd name="T65" fmla="*/ 12 h 24"/>
                <a:gd name="T66" fmla="*/ 39 w 41"/>
                <a:gd name="T67" fmla="*/ 21 h 24"/>
                <a:gd name="T68" fmla="*/ 34 w 41"/>
                <a:gd name="T69" fmla="*/ 24 h 24"/>
                <a:gd name="T70" fmla="*/ 30 w 41"/>
                <a:gd name="T71" fmla="*/ 21 h 24"/>
                <a:gd name="T72" fmla="*/ 28 w 41"/>
                <a:gd name="T73" fmla="*/ 12 h 24"/>
                <a:gd name="T74" fmla="*/ 31 w 41"/>
                <a:gd name="T75" fmla="*/ 12 h 24"/>
                <a:gd name="T76" fmla="*/ 32 w 41"/>
                <a:gd name="T77" fmla="*/ 19 h 24"/>
                <a:gd name="T78" fmla="*/ 34 w 41"/>
                <a:gd name="T79" fmla="*/ 21 h 24"/>
                <a:gd name="T80" fmla="*/ 37 w 41"/>
                <a:gd name="T81" fmla="*/ 19 h 24"/>
                <a:gd name="T82" fmla="*/ 38 w 41"/>
                <a:gd name="T83" fmla="*/ 12 h 24"/>
                <a:gd name="T84" fmla="*/ 37 w 41"/>
                <a:gd name="T85" fmla="*/ 4 h 24"/>
                <a:gd name="T86" fmla="*/ 34 w 41"/>
                <a:gd name="T87" fmla="*/ 2 h 24"/>
                <a:gd name="T88" fmla="*/ 32 w 41"/>
                <a:gd name="T89" fmla="*/ 4 h 24"/>
                <a:gd name="T90" fmla="*/ 31 w 41"/>
                <a:gd name="T91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1" h="24">
                  <a:moveTo>
                    <a:pt x="7" y="23"/>
                  </a:moveTo>
                  <a:cubicBezTo>
                    <a:pt x="5" y="23"/>
                    <a:pt x="5" y="23"/>
                    <a:pt x="5" y="2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4" y="6"/>
                    <a:pt x="3" y="7"/>
                  </a:cubicBezTo>
                  <a:cubicBezTo>
                    <a:pt x="2" y="7"/>
                    <a:pt x="1" y="8"/>
                    <a:pt x="0" y="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5"/>
                    <a:pt x="3" y="4"/>
                    <a:pt x="4" y="3"/>
                  </a:cubicBezTo>
                  <a:cubicBezTo>
                    <a:pt x="5" y="2"/>
                    <a:pt x="5" y="1"/>
                    <a:pt x="6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23"/>
                    <a:pt x="7" y="23"/>
                    <a:pt x="7" y="23"/>
                  </a:cubicBezTo>
                  <a:close/>
                  <a:moveTo>
                    <a:pt x="13" y="12"/>
                  </a:moveTo>
                  <a:cubicBezTo>
                    <a:pt x="13" y="8"/>
                    <a:pt x="14" y="5"/>
                    <a:pt x="15" y="3"/>
                  </a:cubicBezTo>
                  <a:cubicBezTo>
                    <a:pt x="16" y="1"/>
                    <a:pt x="17" y="0"/>
                    <a:pt x="19" y="0"/>
                  </a:cubicBezTo>
                  <a:cubicBezTo>
                    <a:pt x="21" y="0"/>
                    <a:pt x="23" y="0"/>
                    <a:pt x="24" y="2"/>
                  </a:cubicBezTo>
                  <a:cubicBezTo>
                    <a:pt x="25" y="4"/>
                    <a:pt x="26" y="7"/>
                    <a:pt x="26" y="12"/>
                  </a:cubicBezTo>
                  <a:cubicBezTo>
                    <a:pt x="26" y="16"/>
                    <a:pt x="25" y="18"/>
                    <a:pt x="24" y="21"/>
                  </a:cubicBezTo>
                  <a:cubicBezTo>
                    <a:pt x="23" y="23"/>
                    <a:pt x="22" y="24"/>
                    <a:pt x="19" y="24"/>
                  </a:cubicBezTo>
                  <a:cubicBezTo>
                    <a:pt x="18" y="24"/>
                    <a:pt x="16" y="23"/>
                    <a:pt x="15" y="21"/>
                  </a:cubicBezTo>
                  <a:cubicBezTo>
                    <a:pt x="14" y="19"/>
                    <a:pt x="13" y="16"/>
                    <a:pt x="13" y="12"/>
                  </a:cubicBezTo>
                  <a:close/>
                  <a:moveTo>
                    <a:pt x="16" y="12"/>
                  </a:moveTo>
                  <a:cubicBezTo>
                    <a:pt x="16" y="15"/>
                    <a:pt x="16" y="18"/>
                    <a:pt x="17" y="19"/>
                  </a:cubicBezTo>
                  <a:cubicBezTo>
                    <a:pt x="17" y="21"/>
                    <a:pt x="18" y="21"/>
                    <a:pt x="20" y="21"/>
                  </a:cubicBezTo>
                  <a:cubicBezTo>
                    <a:pt x="21" y="21"/>
                    <a:pt x="21" y="21"/>
                    <a:pt x="22" y="19"/>
                  </a:cubicBezTo>
                  <a:cubicBezTo>
                    <a:pt x="23" y="18"/>
                    <a:pt x="23" y="15"/>
                    <a:pt x="23" y="12"/>
                  </a:cubicBezTo>
                  <a:cubicBezTo>
                    <a:pt x="23" y="8"/>
                    <a:pt x="23" y="5"/>
                    <a:pt x="22" y="4"/>
                  </a:cubicBezTo>
                  <a:cubicBezTo>
                    <a:pt x="21" y="3"/>
                    <a:pt x="21" y="2"/>
                    <a:pt x="19" y="2"/>
                  </a:cubicBezTo>
                  <a:cubicBezTo>
                    <a:pt x="18" y="2"/>
                    <a:pt x="17" y="3"/>
                    <a:pt x="17" y="4"/>
                  </a:cubicBezTo>
                  <a:cubicBezTo>
                    <a:pt x="16" y="5"/>
                    <a:pt x="16" y="8"/>
                    <a:pt x="16" y="12"/>
                  </a:cubicBezTo>
                  <a:close/>
                  <a:moveTo>
                    <a:pt x="28" y="12"/>
                  </a:moveTo>
                  <a:cubicBezTo>
                    <a:pt x="28" y="8"/>
                    <a:pt x="29" y="5"/>
                    <a:pt x="30" y="3"/>
                  </a:cubicBezTo>
                  <a:cubicBezTo>
                    <a:pt x="31" y="1"/>
                    <a:pt x="32" y="0"/>
                    <a:pt x="34" y="0"/>
                  </a:cubicBezTo>
                  <a:cubicBezTo>
                    <a:pt x="36" y="0"/>
                    <a:pt x="38" y="0"/>
                    <a:pt x="39" y="2"/>
                  </a:cubicBezTo>
                  <a:cubicBezTo>
                    <a:pt x="40" y="4"/>
                    <a:pt x="41" y="7"/>
                    <a:pt x="41" y="12"/>
                  </a:cubicBezTo>
                  <a:cubicBezTo>
                    <a:pt x="41" y="16"/>
                    <a:pt x="40" y="18"/>
                    <a:pt x="39" y="21"/>
                  </a:cubicBezTo>
                  <a:cubicBezTo>
                    <a:pt x="38" y="23"/>
                    <a:pt x="36" y="24"/>
                    <a:pt x="34" y="24"/>
                  </a:cubicBezTo>
                  <a:cubicBezTo>
                    <a:pt x="33" y="24"/>
                    <a:pt x="31" y="23"/>
                    <a:pt x="30" y="21"/>
                  </a:cubicBezTo>
                  <a:cubicBezTo>
                    <a:pt x="29" y="19"/>
                    <a:pt x="28" y="16"/>
                    <a:pt x="28" y="12"/>
                  </a:cubicBezTo>
                  <a:close/>
                  <a:moveTo>
                    <a:pt x="31" y="12"/>
                  </a:moveTo>
                  <a:cubicBezTo>
                    <a:pt x="31" y="15"/>
                    <a:pt x="31" y="18"/>
                    <a:pt x="32" y="19"/>
                  </a:cubicBezTo>
                  <a:cubicBezTo>
                    <a:pt x="32" y="21"/>
                    <a:pt x="33" y="21"/>
                    <a:pt x="34" y="21"/>
                  </a:cubicBezTo>
                  <a:cubicBezTo>
                    <a:pt x="35" y="21"/>
                    <a:pt x="36" y="21"/>
                    <a:pt x="37" y="19"/>
                  </a:cubicBezTo>
                  <a:cubicBezTo>
                    <a:pt x="38" y="18"/>
                    <a:pt x="38" y="15"/>
                    <a:pt x="38" y="12"/>
                  </a:cubicBezTo>
                  <a:cubicBezTo>
                    <a:pt x="38" y="8"/>
                    <a:pt x="38" y="5"/>
                    <a:pt x="37" y="4"/>
                  </a:cubicBezTo>
                  <a:cubicBezTo>
                    <a:pt x="36" y="3"/>
                    <a:pt x="35" y="2"/>
                    <a:pt x="34" y="2"/>
                  </a:cubicBezTo>
                  <a:cubicBezTo>
                    <a:pt x="33" y="2"/>
                    <a:pt x="32" y="3"/>
                    <a:pt x="32" y="4"/>
                  </a:cubicBezTo>
                  <a:cubicBezTo>
                    <a:pt x="31" y="5"/>
                    <a:pt x="31" y="8"/>
                    <a:pt x="31" y="12"/>
                  </a:cubicBezTo>
                  <a:close/>
                </a:path>
              </a:pathLst>
            </a:custGeom>
            <a:solidFill>
              <a:srgbClr val="217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0" name="Freeform 140"/>
            <p:cNvSpPr/>
            <p:nvPr/>
          </p:nvSpPr>
          <p:spPr bwMode="auto">
            <a:xfrm>
              <a:off x="8115301" y="3281363"/>
              <a:ext cx="185738" cy="9525"/>
            </a:xfrm>
            <a:custGeom>
              <a:avLst/>
              <a:gdLst>
                <a:gd name="T0" fmla="*/ 2 w 57"/>
                <a:gd name="T1" fmla="*/ 0 h 3"/>
                <a:gd name="T2" fmla="*/ 56 w 57"/>
                <a:gd name="T3" fmla="*/ 0 h 3"/>
                <a:gd name="T4" fmla="*/ 57 w 57"/>
                <a:gd name="T5" fmla="*/ 2 h 3"/>
                <a:gd name="T6" fmla="*/ 57 w 57"/>
                <a:gd name="T7" fmla="*/ 2 h 3"/>
                <a:gd name="T8" fmla="*/ 56 w 57"/>
                <a:gd name="T9" fmla="*/ 3 h 3"/>
                <a:gd name="T10" fmla="*/ 2 w 57"/>
                <a:gd name="T11" fmla="*/ 3 h 3"/>
                <a:gd name="T12" fmla="*/ 0 w 57"/>
                <a:gd name="T13" fmla="*/ 2 h 3"/>
                <a:gd name="T14" fmla="*/ 0 w 57"/>
                <a:gd name="T15" fmla="*/ 2 h 3"/>
                <a:gd name="T16" fmla="*/ 2 w 57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3">
                  <a:moveTo>
                    <a:pt x="2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7" y="1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3"/>
                    <a:pt x="56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217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1" name="Freeform 141"/>
            <p:cNvSpPr/>
            <p:nvPr/>
          </p:nvSpPr>
          <p:spPr bwMode="auto">
            <a:xfrm>
              <a:off x="8115301" y="3265488"/>
              <a:ext cx="185738" cy="9525"/>
            </a:xfrm>
            <a:custGeom>
              <a:avLst/>
              <a:gdLst>
                <a:gd name="T0" fmla="*/ 2 w 57"/>
                <a:gd name="T1" fmla="*/ 0 h 3"/>
                <a:gd name="T2" fmla="*/ 56 w 57"/>
                <a:gd name="T3" fmla="*/ 0 h 3"/>
                <a:gd name="T4" fmla="*/ 57 w 57"/>
                <a:gd name="T5" fmla="*/ 1 h 3"/>
                <a:gd name="T6" fmla="*/ 57 w 57"/>
                <a:gd name="T7" fmla="*/ 1 h 3"/>
                <a:gd name="T8" fmla="*/ 56 w 57"/>
                <a:gd name="T9" fmla="*/ 3 h 3"/>
                <a:gd name="T10" fmla="*/ 2 w 57"/>
                <a:gd name="T11" fmla="*/ 3 h 3"/>
                <a:gd name="T12" fmla="*/ 0 w 57"/>
                <a:gd name="T13" fmla="*/ 1 h 3"/>
                <a:gd name="T14" fmla="*/ 0 w 57"/>
                <a:gd name="T15" fmla="*/ 1 h 3"/>
                <a:gd name="T16" fmla="*/ 2 w 57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3">
                  <a:moveTo>
                    <a:pt x="2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7" y="1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2"/>
                    <a:pt x="57" y="3"/>
                    <a:pt x="56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217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2" name="Freeform 142"/>
            <p:cNvSpPr/>
            <p:nvPr/>
          </p:nvSpPr>
          <p:spPr bwMode="auto">
            <a:xfrm>
              <a:off x="8115301" y="3249613"/>
              <a:ext cx="185738" cy="6350"/>
            </a:xfrm>
            <a:custGeom>
              <a:avLst/>
              <a:gdLst>
                <a:gd name="T0" fmla="*/ 2 w 57"/>
                <a:gd name="T1" fmla="*/ 0 h 2"/>
                <a:gd name="T2" fmla="*/ 56 w 57"/>
                <a:gd name="T3" fmla="*/ 0 h 2"/>
                <a:gd name="T4" fmla="*/ 57 w 57"/>
                <a:gd name="T5" fmla="*/ 1 h 2"/>
                <a:gd name="T6" fmla="*/ 57 w 57"/>
                <a:gd name="T7" fmla="*/ 1 h 2"/>
                <a:gd name="T8" fmla="*/ 56 w 57"/>
                <a:gd name="T9" fmla="*/ 2 h 2"/>
                <a:gd name="T10" fmla="*/ 2 w 57"/>
                <a:gd name="T11" fmla="*/ 2 h 2"/>
                <a:gd name="T12" fmla="*/ 0 w 57"/>
                <a:gd name="T13" fmla="*/ 1 h 2"/>
                <a:gd name="T14" fmla="*/ 0 w 57"/>
                <a:gd name="T15" fmla="*/ 1 h 2"/>
                <a:gd name="T16" fmla="*/ 2 w 57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">
                  <a:moveTo>
                    <a:pt x="2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7" y="0"/>
                    <a:pt x="57" y="0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217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3" name="Freeform 143"/>
            <p:cNvSpPr>
              <a:spLocks noEditPoints="1"/>
            </p:cNvSpPr>
            <p:nvPr/>
          </p:nvSpPr>
          <p:spPr bwMode="auto">
            <a:xfrm>
              <a:off x="8115301" y="3317875"/>
              <a:ext cx="163513" cy="301625"/>
            </a:xfrm>
            <a:custGeom>
              <a:avLst/>
              <a:gdLst>
                <a:gd name="T0" fmla="*/ 78 w 103"/>
                <a:gd name="T1" fmla="*/ 147 h 190"/>
                <a:gd name="T2" fmla="*/ 84 w 103"/>
                <a:gd name="T3" fmla="*/ 163 h 190"/>
                <a:gd name="T4" fmla="*/ 103 w 103"/>
                <a:gd name="T5" fmla="*/ 163 h 190"/>
                <a:gd name="T6" fmla="*/ 88 w 103"/>
                <a:gd name="T7" fmla="*/ 173 h 190"/>
                <a:gd name="T8" fmla="*/ 92 w 103"/>
                <a:gd name="T9" fmla="*/ 190 h 190"/>
                <a:gd name="T10" fmla="*/ 78 w 103"/>
                <a:gd name="T11" fmla="*/ 180 h 190"/>
                <a:gd name="T12" fmla="*/ 66 w 103"/>
                <a:gd name="T13" fmla="*/ 190 h 190"/>
                <a:gd name="T14" fmla="*/ 70 w 103"/>
                <a:gd name="T15" fmla="*/ 173 h 190"/>
                <a:gd name="T16" fmla="*/ 56 w 103"/>
                <a:gd name="T17" fmla="*/ 163 h 190"/>
                <a:gd name="T18" fmla="*/ 74 w 103"/>
                <a:gd name="T19" fmla="*/ 163 h 190"/>
                <a:gd name="T20" fmla="*/ 78 w 103"/>
                <a:gd name="T21" fmla="*/ 147 h 190"/>
                <a:gd name="T22" fmla="*/ 78 w 103"/>
                <a:gd name="T23" fmla="*/ 147 h 190"/>
                <a:gd name="T24" fmla="*/ 23 w 103"/>
                <a:gd name="T25" fmla="*/ 40 h 190"/>
                <a:gd name="T26" fmla="*/ 29 w 103"/>
                <a:gd name="T27" fmla="*/ 57 h 190"/>
                <a:gd name="T28" fmla="*/ 47 w 103"/>
                <a:gd name="T29" fmla="*/ 57 h 190"/>
                <a:gd name="T30" fmla="*/ 33 w 103"/>
                <a:gd name="T31" fmla="*/ 67 h 190"/>
                <a:gd name="T32" fmla="*/ 37 w 103"/>
                <a:gd name="T33" fmla="*/ 83 h 190"/>
                <a:gd name="T34" fmla="*/ 23 w 103"/>
                <a:gd name="T35" fmla="*/ 73 h 190"/>
                <a:gd name="T36" fmla="*/ 11 w 103"/>
                <a:gd name="T37" fmla="*/ 83 h 190"/>
                <a:gd name="T38" fmla="*/ 15 w 103"/>
                <a:gd name="T39" fmla="*/ 67 h 190"/>
                <a:gd name="T40" fmla="*/ 0 w 103"/>
                <a:gd name="T41" fmla="*/ 57 h 190"/>
                <a:gd name="T42" fmla="*/ 19 w 103"/>
                <a:gd name="T43" fmla="*/ 57 h 190"/>
                <a:gd name="T44" fmla="*/ 23 w 103"/>
                <a:gd name="T45" fmla="*/ 40 h 190"/>
                <a:gd name="T46" fmla="*/ 23 w 103"/>
                <a:gd name="T47" fmla="*/ 40 h 190"/>
                <a:gd name="T48" fmla="*/ 23 w 103"/>
                <a:gd name="T49" fmla="*/ 110 h 190"/>
                <a:gd name="T50" fmla="*/ 29 w 103"/>
                <a:gd name="T51" fmla="*/ 126 h 190"/>
                <a:gd name="T52" fmla="*/ 47 w 103"/>
                <a:gd name="T53" fmla="*/ 126 h 190"/>
                <a:gd name="T54" fmla="*/ 33 w 103"/>
                <a:gd name="T55" fmla="*/ 137 h 190"/>
                <a:gd name="T56" fmla="*/ 37 w 103"/>
                <a:gd name="T57" fmla="*/ 153 h 190"/>
                <a:gd name="T58" fmla="*/ 23 w 103"/>
                <a:gd name="T59" fmla="*/ 143 h 190"/>
                <a:gd name="T60" fmla="*/ 11 w 103"/>
                <a:gd name="T61" fmla="*/ 153 h 190"/>
                <a:gd name="T62" fmla="*/ 15 w 103"/>
                <a:gd name="T63" fmla="*/ 137 h 190"/>
                <a:gd name="T64" fmla="*/ 0 w 103"/>
                <a:gd name="T65" fmla="*/ 126 h 190"/>
                <a:gd name="T66" fmla="*/ 19 w 103"/>
                <a:gd name="T67" fmla="*/ 126 h 190"/>
                <a:gd name="T68" fmla="*/ 23 w 103"/>
                <a:gd name="T69" fmla="*/ 110 h 190"/>
                <a:gd name="T70" fmla="*/ 23 w 103"/>
                <a:gd name="T71" fmla="*/ 110 h 190"/>
                <a:gd name="T72" fmla="*/ 78 w 103"/>
                <a:gd name="T73" fmla="*/ 0 h 190"/>
                <a:gd name="T74" fmla="*/ 84 w 103"/>
                <a:gd name="T75" fmla="*/ 16 h 190"/>
                <a:gd name="T76" fmla="*/ 103 w 103"/>
                <a:gd name="T77" fmla="*/ 16 h 190"/>
                <a:gd name="T78" fmla="*/ 88 w 103"/>
                <a:gd name="T79" fmla="*/ 26 h 190"/>
                <a:gd name="T80" fmla="*/ 92 w 103"/>
                <a:gd name="T81" fmla="*/ 42 h 190"/>
                <a:gd name="T82" fmla="*/ 78 w 103"/>
                <a:gd name="T83" fmla="*/ 32 h 190"/>
                <a:gd name="T84" fmla="*/ 66 w 103"/>
                <a:gd name="T85" fmla="*/ 42 h 190"/>
                <a:gd name="T86" fmla="*/ 70 w 103"/>
                <a:gd name="T87" fmla="*/ 26 h 190"/>
                <a:gd name="T88" fmla="*/ 56 w 103"/>
                <a:gd name="T89" fmla="*/ 16 h 190"/>
                <a:gd name="T90" fmla="*/ 74 w 103"/>
                <a:gd name="T91" fmla="*/ 16 h 190"/>
                <a:gd name="T92" fmla="*/ 78 w 103"/>
                <a:gd name="T93" fmla="*/ 0 h 190"/>
                <a:gd name="T94" fmla="*/ 78 w 103"/>
                <a:gd name="T95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3" h="190">
                  <a:moveTo>
                    <a:pt x="78" y="147"/>
                  </a:moveTo>
                  <a:lnTo>
                    <a:pt x="84" y="163"/>
                  </a:lnTo>
                  <a:lnTo>
                    <a:pt x="103" y="163"/>
                  </a:lnTo>
                  <a:lnTo>
                    <a:pt x="88" y="173"/>
                  </a:lnTo>
                  <a:lnTo>
                    <a:pt x="92" y="190"/>
                  </a:lnTo>
                  <a:lnTo>
                    <a:pt x="78" y="180"/>
                  </a:lnTo>
                  <a:lnTo>
                    <a:pt x="66" y="190"/>
                  </a:lnTo>
                  <a:lnTo>
                    <a:pt x="70" y="173"/>
                  </a:lnTo>
                  <a:lnTo>
                    <a:pt x="56" y="163"/>
                  </a:lnTo>
                  <a:lnTo>
                    <a:pt x="74" y="163"/>
                  </a:lnTo>
                  <a:lnTo>
                    <a:pt x="78" y="147"/>
                  </a:lnTo>
                  <a:lnTo>
                    <a:pt x="78" y="147"/>
                  </a:lnTo>
                  <a:close/>
                  <a:moveTo>
                    <a:pt x="23" y="40"/>
                  </a:moveTo>
                  <a:lnTo>
                    <a:pt x="29" y="57"/>
                  </a:lnTo>
                  <a:lnTo>
                    <a:pt x="47" y="57"/>
                  </a:lnTo>
                  <a:lnTo>
                    <a:pt x="33" y="67"/>
                  </a:lnTo>
                  <a:lnTo>
                    <a:pt x="37" y="83"/>
                  </a:lnTo>
                  <a:lnTo>
                    <a:pt x="23" y="73"/>
                  </a:lnTo>
                  <a:lnTo>
                    <a:pt x="11" y="83"/>
                  </a:lnTo>
                  <a:lnTo>
                    <a:pt x="15" y="67"/>
                  </a:lnTo>
                  <a:lnTo>
                    <a:pt x="0" y="57"/>
                  </a:lnTo>
                  <a:lnTo>
                    <a:pt x="19" y="57"/>
                  </a:lnTo>
                  <a:lnTo>
                    <a:pt x="23" y="40"/>
                  </a:lnTo>
                  <a:lnTo>
                    <a:pt x="23" y="40"/>
                  </a:lnTo>
                  <a:close/>
                  <a:moveTo>
                    <a:pt x="23" y="110"/>
                  </a:moveTo>
                  <a:lnTo>
                    <a:pt x="29" y="126"/>
                  </a:lnTo>
                  <a:lnTo>
                    <a:pt x="47" y="126"/>
                  </a:lnTo>
                  <a:lnTo>
                    <a:pt x="33" y="137"/>
                  </a:lnTo>
                  <a:lnTo>
                    <a:pt x="37" y="153"/>
                  </a:lnTo>
                  <a:lnTo>
                    <a:pt x="23" y="143"/>
                  </a:lnTo>
                  <a:lnTo>
                    <a:pt x="11" y="153"/>
                  </a:lnTo>
                  <a:lnTo>
                    <a:pt x="15" y="137"/>
                  </a:lnTo>
                  <a:lnTo>
                    <a:pt x="0" y="126"/>
                  </a:lnTo>
                  <a:lnTo>
                    <a:pt x="19" y="126"/>
                  </a:lnTo>
                  <a:lnTo>
                    <a:pt x="23" y="110"/>
                  </a:lnTo>
                  <a:lnTo>
                    <a:pt x="23" y="110"/>
                  </a:lnTo>
                  <a:close/>
                  <a:moveTo>
                    <a:pt x="78" y="0"/>
                  </a:moveTo>
                  <a:lnTo>
                    <a:pt x="84" y="16"/>
                  </a:lnTo>
                  <a:lnTo>
                    <a:pt x="103" y="16"/>
                  </a:lnTo>
                  <a:lnTo>
                    <a:pt x="88" y="26"/>
                  </a:lnTo>
                  <a:lnTo>
                    <a:pt x="92" y="42"/>
                  </a:lnTo>
                  <a:lnTo>
                    <a:pt x="78" y="32"/>
                  </a:lnTo>
                  <a:lnTo>
                    <a:pt x="66" y="42"/>
                  </a:lnTo>
                  <a:lnTo>
                    <a:pt x="70" y="26"/>
                  </a:lnTo>
                  <a:lnTo>
                    <a:pt x="56" y="16"/>
                  </a:lnTo>
                  <a:lnTo>
                    <a:pt x="74" y="16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4" name="Freeform 144"/>
            <p:cNvSpPr/>
            <p:nvPr/>
          </p:nvSpPr>
          <p:spPr bwMode="auto">
            <a:xfrm>
              <a:off x="8577263" y="3473450"/>
              <a:ext cx="90488" cy="109538"/>
            </a:xfrm>
            <a:custGeom>
              <a:avLst/>
              <a:gdLst>
                <a:gd name="T0" fmla="*/ 14 w 28"/>
                <a:gd name="T1" fmla="*/ 0 h 34"/>
                <a:gd name="T2" fmla="*/ 21 w 28"/>
                <a:gd name="T3" fmla="*/ 6 h 34"/>
                <a:gd name="T4" fmla="*/ 25 w 28"/>
                <a:gd name="T5" fmla="*/ 6 h 34"/>
                <a:gd name="T6" fmla="*/ 25 w 28"/>
                <a:gd name="T7" fmla="*/ 12 h 34"/>
                <a:gd name="T8" fmla="*/ 28 w 28"/>
                <a:gd name="T9" fmla="*/ 17 h 34"/>
                <a:gd name="T10" fmla="*/ 25 w 28"/>
                <a:gd name="T11" fmla="*/ 22 h 34"/>
                <a:gd name="T12" fmla="*/ 25 w 28"/>
                <a:gd name="T13" fmla="*/ 28 h 34"/>
                <a:gd name="T14" fmla="*/ 21 w 28"/>
                <a:gd name="T15" fmla="*/ 28 h 34"/>
                <a:gd name="T16" fmla="*/ 14 w 28"/>
                <a:gd name="T17" fmla="*/ 34 h 34"/>
                <a:gd name="T18" fmla="*/ 7 w 28"/>
                <a:gd name="T19" fmla="*/ 28 h 34"/>
                <a:gd name="T20" fmla="*/ 3 w 28"/>
                <a:gd name="T21" fmla="*/ 28 h 34"/>
                <a:gd name="T22" fmla="*/ 3 w 28"/>
                <a:gd name="T23" fmla="*/ 22 h 34"/>
                <a:gd name="T24" fmla="*/ 0 w 28"/>
                <a:gd name="T25" fmla="*/ 17 h 34"/>
                <a:gd name="T26" fmla="*/ 3 w 28"/>
                <a:gd name="T27" fmla="*/ 12 h 34"/>
                <a:gd name="T28" fmla="*/ 3 w 28"/>
                <a:gd name="T29" fmla="*/ 6 h 34"/>
                <a:gd name="T30" fmla="*/ 7 w 28"/>
                <a:gd name="T31" fmla="*/ 6 h 34"/>
                <a:gd name="T32" fmla="*/ 14 w 28"/>
                <a:gd name="T3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" h="34">
                  <a:moveTo>
                    <a:pt x="14" y="0"/>
                  </a:moveTo>
                  <a:cubicBezTo>
                    <a:pt x="17" y="0"/>
                    <a:pt x="19" y="2"/>
                    <a:pt x="21" y="6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7" y="13"/>
                    <a:pt x="28" y="15"/>
                    <a:pt x="28" y="17"/>
                  </a:cubicBezTo>
                  <a:cubicBezTo>
                    <a:pt x="28" y="19"/>
                    <a:pt x="27" y="21"/>
                    <a:pt x="25" y="22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9" y="32"/>
                    <a:pt x="17" y="34"/>
                    <a:pt x="14" y="34"/>
                  </a:cubicBezTo>
                  <a:cubicBezTo>
                    <a:pt x="11" y="34"/>
                    <a:pt x="9" y="32"/>
                    <a:pt x="7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15"/>
                    <a:pt x="1" y="13"/>
                    <a:pt x="3" y="12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9" y="2"/>
                    <a:pt x="11" y="0"/>
                    <a:pt x="14" y="0"/>
                  </a:cubicBezTo>
                  <a:close/>
                </a:path>
              </a:pathLst>
            </a:custGeom>
            <a:solidFill>
              <a:srgbClr val="49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5" name="Freeform 145"/>
            <p:cNvSpPr>
              <a:spLocks noEditPoints="1"/>
            </p:cNvSpPr>
            <p:nvPr/>
          </p:nvSpPr>
          <p:spPr bwMode="auto">
            <a:xfrm>
              <a:off x="8397876" y="3225800"/>
              <a:ext cx="282575" cy="409575"/>
            </a:xfrm>
            <a:custGeom>
              <a:avLst/>
              <a:gdLst>
                <a:gd name="T0" fmla="*/ 53 w 87"/>
                <a:gd name="T1" fmla="*/ 112 h 126"/>
                <a:gd name="T2" fmla="*/ 72 w 87"/>
                <a:gd name="T3" fmla="*/ 114 h 126"/>
                <a:gd name="T4" fmla="*/ 87 w 87"/>
                <a:gd name="T5" fmla="*/ 113 h 126"/>
                <a:gd name="T6" fmla="*/ 87 w 87"/>
                <a:gd name="T7" fmla="*/ 126 h 126"/>
                <a:gd name="T8" fmla="*/ 53 w 87"/>
                <a:gd name="T9" fmla="*/ 126 h 126"/>
                <a:gd name="T10" fmla="*/ 53 w 87"/>
                <a:gd name="T11" fmla="*/ 112 h 126"/>
                <a:gd name="T12" fmla="*/ 50 w 87"/>
                <a:gd name="T13" fmla="*/ 73 h 126"/>
                <a:gd name="T14" fmla="*/ 50 w 87"/>
                <a:gd name="T15" fmla="*/ 63 h 126"/>
                <a:gd name="T16" fmla="*/ 53 w 87"/>
                <a:gd name="T17" fmla="*/ 63 h 126"/>
                <a:gd name="T18" fmla="*/ 53 w 87"/>
                <a:gd name="T19" fmla="*/ 52 h 126"/>
                <a:gd name="T20" fmla="*/ 56 w 87"/>
                <a:gd name="T21" fmla="*/ 52 h 126"/>
                <a:gd name="T22" fmla="*/ 56 w 87"/>
                <a:gd name="T23" fmla="*/ 42 h 126"/>
                <a:gd name="T24" fmla="*/ 0 w 87"/>
                <a:gd name="T25" fmla="*/ 42 h 126"/>
                <a:gd name="T26" fmla="*/ 0 w 87"/>
                <a:gd name="T27" fmla="*/ 0 h 126"/>
                <a:gd name="T28" fmla="*/ 87 w 87"/>
                <a:gd name="T29" fmla="*/ 0 h 126"/>
                <a:gd name="T30" fmla="*/ 87 w 87"/>
                <a:gd name="T31" fmla="*/ 71 h 126"/>
                <a:gd name="T32" fmla="*/ 72 w 87"/>
                <a:gd name="T33" fmla="*/ 70 h 126"/>
                <a:gd name="T34" fmla="*/ 50 w 87"/>
                <a:gd name="T35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7" h="126">
                  <a:moveTo>
                    <a:pt x="53" y="112"/>
                  </a:moveTo>
                  <a:cubicBezTo>
                    <a:pt x="59" y="114"/>
                    <a:pt x="65" y="114"/>
                    <a:pt x="72" y="114"/>
                  </a:cubicBezTo>
                  <a:cubicBezTo>
                    <a:pt x="77" y="114"/>
                    <a:pt x="83" y="114"/>
                    <a:pt x="87" y="113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53" y="126"/>
                    <a:pt x="53" y="126"/>
                    <a:pt x="53" y="126"/>
                  </a:cubicBezTo>
                  <a:cubicBezTo>
                    <a:pt x="53" y="112"/>
                    <a:pt x="53" y="112"/>
                    <a:pt x="53" y="112"/>
                  </a:cubicBezTo>
                  <a:close/>
                  <a:moveTo>
                    <a:pt x="50" y="73"/>
                  </a:moveTo>
                  <a:cubicBezTo>
                    <a:pt x="50" y="63"/>
                    <a:pt x="50" y="63"/>
                    <a:pt x="50" y="63"/>
                  </a:cubicBezTo>
                  <a:cubicBezTo>
                    <a:pt x="53" y="63"/>
                    <a:pt x="53" y="63"/>
                    <a:pt x="53" y="6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71"/>
                    <a:pt x="87" y="71"/>
                    <a:pt x="87" y="71"/>
                  </a:cubicBezTo>
                  <a:cubicBezTo>
                    <a:pt x="83" y="70"/>
                    <a:pt x="77" y="70"/>
                    <a:pt x="72" y="70"/>
                  </a:cubicBezTo>
                  <a:cubicBezTo>
                    <a:pt x="64" y="70"/>
                    <a:pt x="56" y="71"/>
                    <a:pt x="50" y="73"/>
                  </a:cubicBezTo>
                  <a:close/>
                </a:path>
              </a:pathLst>
            </a:custGeom>
            <a:solidFill>
              <a:srgbClr val="90E5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6" name="Freeform 146"/>
            <p:cNvSpPr>
              <a:spLocks noEditPoints="1"/>
            </p:cNvSpPr>
            <p:nvPr/>
          </p:nvSpPr>
          <p:spPr bwMode="auto">
            <a:xfrm>
              <a:off x="8288338" y="3375025"/>
              <a:ext cx="282575" cy="241300"/>
            </a:xfrm>
            <a:custGeom>
              <a:avLst/>
              <a:gdLst>
                <a:gd name="T0" fmla="*/ 58 w 87"/>
                <a:gd name="T1" fmla="*/ 64 h 74"/>
                <a:gd name="T2" fmla="*/ 61 w 87"/>
                <a:gd name="T3" fmla="*/ 64 h 74"/>
                <a:gd name="T4" fmla="*/ 61 w 87"/>
                <a:gd name="T5" fmla="*/ 14 h 74"/>
                <a:gd name="T6" fmla="*/ 26 w 87"/>
                <a:gd name="T7" fmla="*/ 14 h 74"/>
                <a:gd name="T8" fmla="*/ 26 w 87"/>
                <a:gd name="T9" fmla="*/ 64 h 74"/>
                <a:gd name="T10" fmla="*/ 29 w 87"/>
                <a:gd name="T11" fmla="*/ 64 h 74"/>
                <a:gd name="T12" fmla="*/ 29 w 87"/>
                <a:gd name="T13" fmla="*/ 74 h 74"/>
                <a:gd name="T14" fmla="*/ 3 w 87"/>
                <a:gd name="T15" fmla="*/ 74 h 74"/>
                <a:gd name="T16" fmla="*/ 3 w 87"/>
                <a:gd name="T17" fmla="*/ 64 h 74"/>
                <a:gd name="T18" fmla="*/ 6 w 87"/>
                <a:gd name="T19" fmla="*/ 64 h 74"/>
                <a:gd name="T20" fmla="*/ 6 w 87"/>
                <a:gd name="T21" fmla="*/ 14 h 74"/>
                <a:gd name="T22" fmla="*/ 3 w 87"/>
                <a:gd name="T23" fmla="*/ 14 h 74"/>
                <a:gd name="T24" fmla="*/ 3 w 87"/>
                <a:gd name="T25" fmla="*/ 3 h 74"/>
                <a:gd name="T26" fmla="*/ 0 w 87"/>
                <a:gd name="T27" fmla="*/ 3 h 74"/>
                <a:gd name="T28" fmla="*/ 0 w 87"/>
                <a:gd name="T29" fmla="*/ 0 h 74"/>
                <a:gd name="T30" fmla="*/ 87 w 87"/>
                <a:gd name="T31" fmla="*/ 0 h 74"/>
                <a:gd name="T32" fmla="*/ 87 w 87"/>
                <a:gd name="T33" fmla="*/ 3 h 74"/>
                <a:gd name="T34" fmla="*/ 83 w 87"/>
                <a:gd name="T35" fmla="*/ 3 h 74"/>
                <a:gd name="T36" fmla="*/ 83 w 87"/>
                <a:gd name="T37" fmla="*/ 14 h 74"/>
                <a:gd name="T38" fmla="*/ 81 w 87"/>
                <a:gd name="T39" fmla="*/ 14 h 74"/>
                <a:gd name="T40" fmla="*/ 81 w 87"/>
                <a:gd name="T41" fmla="*/ 64 h 74"/>
                <a:gd name="T42" fmla="*/ 84 w 87"/>
                <a:gd name="T43" fmla="*/ 64 h 74"/>
                <a:gd name="T44" fmla="*/ 84 w 87"/>
                <a:gd name="T45" fmla="*/ 74 h 74"/>
                <a:gd name="T46" fmla="*/ 58 w 87"/>
                <a:gd name="T47" fmla="*/ 74 h 74"/>
                <a:gd name="T48" fmla="*/ 58 w 87"/>
                <a:gd name="T49" fmla="*/ 64 h 74"/>
                <a:gd name="T50" fmla="*/ 43 w 87"/>
                <a:gd name="T51" fmla="*/ 34 h 74"/>
                <a:gd name="T52" fmla="*/ 43 w 87"/>
                <a:gd name="T53" fmla="*/ 34 h 74"/>
                <a:gd name="T54" fmla="*/ 52 w 87"/>
                <a:gd name="T55" fmla="*/ 42 h 74"/>
                <a:gd name="T56" fmla="*/ 52 w 87"/>
                <a:gd name="T57" fmla="*/ 61 h 74"/>
                <a:gd name="T58" fmla="*/ 35 w 87"/>
                <a:gd name="T59" fmla="*/ 61 h 74"/>
                <a:gd name="T60" fmla="*/ 35 w 87"/>
                <a:gd name="T61" fmla="*/ 42 h 74"/>
                <a:gd name="T62" fmla="*/ 43 w 87"/>
                <a:gd name="T63" fmla="*/ 34 h 74"/>
                <a:gd name="T64" fmla="*/ 31 w 87"/>
                <a:gd name="T65" fmla="*/ 64 h 74"/>
                <a:gd name="T66" fmla="*/ 56 w 87"/>
                <a:gd name="T67" fmla="*/ 64 h 74"/>
                <a:gd name="T68" fmla="*/ 56 w 87"/>
                <a:gd name="T69" fmla="*/ 74 h 74"/>
                <a:gd name="T70" fmla="*/ 31 w 87"/>
                <a:gd name="T71" fmla="*/ 74 h 74"/>
                <a:gd name="T72" fmla="*/ 31 w 87"/>
                <a:gd name="T73" fmla="*/ 64 h 74"/>
                <a:gd name="T74" fmla="*/ 28 w 87"/>
                <a:gd name="T75" fmla="*/ 15 h 74"/>
                <a:gd name="T76" fmla="*/ 59 w 87"/>
                <a:gd name="T77" fmla="*/ 15 h 74"/>
                <a:gd name="T78" fmla="*/ 59 w 87"/>
                <a:gd name="T79" fmla="*/ 63 h 74"/>
                <a:gd name="T80" fmla="*/ 28 w 87"/>
                <a:gd name="T81" fmla="*/ 63 h 74"/>
                <a:gd name="T82" fmla="*/ 28 w 87"/>
                <a:gd name="T83" fmla="*/ 15 h 74"/>
                <a:gd name="T84" fmla="*/ 65 w 87"/>
                <a:gd name="T85" fmla="*/ 14 h 74"/>
                <a:gd name="T86" fmla="*/ 65 w 87"/>
                <a:gd name="T87" fmla="*/ 64 h 74"/>
                <a:gd name="T88" fmla="*/ 68 w 87"/>
                <a:gd name="T89" fmla="*/ 64 h 74"/>
                <a:gd name="T90" fmla="*/ 68 w 87"/>
                <a:gd name="T91" fmla="*/ 14 h 74"/>
                <a:gd name="T92" fmla="*/ 65 w 87"/>
                <a:gd name="T93" fmla="*/ 14 h 74"/>
                <a:gd name="T94" fmla="*/ 73 w 87"/>
                <a:gd name="T95" fmla="*/ 14 h 74"/>
                <a:gd name="T96" fmla="*/ 73 w 87"/>
                <a:gd name="T97" fmla="*/ 64 h 74"/>
                <a:gd name="T98" fmla="*/ 76 w 87"/>
                <a:gd name="T99" fmla="*/ 64 h 74"/>
                <a:gd name="T100" fmla="*/ 76 w 87"/>
                <a:gd name="T101" fmla="*/ 14 h 74"/>
                <a:gd name="T102" fmla="*/ 73 w 87"/>
                <a:gd name="T103" fmla="*/ 14 h 74"/>
                <a:gd name="T104" fmla="*/ 21 w 87"/>
                <a:gd name="T105" fmla="*/ 14 h 74"/>
                <a:gd name="T106" fmla="*/ 18 w 87"/>
                <a:gd name="T107" fmla="*/ 14 h 74"/>
                <a:gd name="T108" fmla="*/ 18 w 87"/>
                <a:gd name="T109" fmla="*/ 64 h 74"/>
                <a:gd name="T110" fmla="*/ 21 w 87"/>
                <a:gd name="T111" fmla="*/ 64 h 74"/>
                <a:gd name="T112" fmla="*/ 21 w 87"/>
                <a:gd name="T113" fmla="*/ 14 h 74"/>
                <a:gd name="T114" fmla="*/ 14 w 87"/>
                <a:gd name="T115" fmla="*/ 14 h 74"/>
                <a:gd name="T116" fmla="*/ 11 w 87"/>
                <a:gd name="T117" fmla="*/ 14 h 74"/>
                <a:gd name="T118" fmla="*/ 11 w 87"/>
                <a:gd name="T119" fmla="*/ 64 h 74"/>
                <a:gd name="T120" fmla="*/ 14 w 87"/>
                <a:gd name="T121" fmla="*/ 64 h 74"/>
                <a:gd name="T122" fmla="*/ 14 w 87"/>
                <a:gd name="T123" fmla="*/ 1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7" h="74">
                  <a:moveTo>
                    <a:pt x="58" y="64"/>
                  </a:moveTo>
                  <a:cubicBezTo>
                    <a:pt x="61" y="64"/>
                    <a:pt x="61" y="64"/>
                    <a:pt x="61" y="64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3" y="74"/>
                    <a:pt x="3" y="74"/>
                    <a:pt x="3" y="7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6" y="64"/>
                    <a:pt x="6" y="64"/>
                    <a:pt x="6" y="6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3"/>
                    <a:pt x="87" y="3"/>
                    <a:pt x="87" y="3"/>
                  </a:cubicBezTo>
                  <a:cubicBezTo>
                    <a:pt x="83" y="3"/>
                    <a:pt x="83" y="3"/>
                    <a:pt x="83" y="3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81" y="14"/>
                    <a:pt x="81" y="14"/>
                    <a:pt x="81" y="14"/>
                  </a:cubicBezTo>
                  <a:cubicBezTo>
                    <a:pt x="81" y="64"/>
                    <a:pt x="81" y="64"/>
                    <a:pt x="81" y="64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58" y="74"/>
                    <a:pt x="58" y="74"/>
                    <a:pt x="58" y="74"/>
                  </a:cubicBezTo>
                  <a:cubicBezTo>
                    <a:pt x="58" y="64"/>
                    <a:pt x="58" y="64"/>
                    <a:pt x="58" y="64"/>
                  </a:cubicBezTo>
                  <a:close/>
                  <a:moveTo>
                    <a:pt x="43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8" y="34"/>
                    <a:pt x="52" y="38"/>
                    <a:pt x="52" y="42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5" y="38"/>
                    <a:pt x="39" y="34"/>
                    <a:pt x="43" y="34"/>
                  </a:cubicBezTo>
                  <a:close/>
                  <a:moveTo>
                    <a:pt x="31" y="64"/>
                  </a:moveTo>
                  <a:cubicBezTo>
                    <a:pt x="56" y="64"/>
                    <a:pt x="56" y="64"/>
                    <a:pt x="56" y="64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31" y="64"/>
                    <a:pt x="31" y="64"/>
                    <a:pt x="31" y="64"/>
                  </a:cubicBezTo>
                  <a:close/>
                  <a:moveTo>
                    <a:pt x="28" y="15"/>
                  </a:moveTo>
                  <a:cubicBezTo>
                    <a:pt x="59" y="15"/>
                    <a:pt x="59" y="15"/>
                    <a:pt x="59" y="15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8" y="15"/>
                    <a:pt x="28" y="15"/>
                    <a:pt x="28" y="15"/>
                  </a:cubicBezTo>
                  <a:close/>
                  <a:moveTo>
                    <a:pt x="65" y="14"/>
                  </a:moveTo>
                  <a:cubicBezTo>
                    <a:pt x="65" y="64"/>
                    <a:pt x="65" y="64"/>
                    <a:pt x="65" y="64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5" y="14"/>
                    <a:pt x="65" y="14"/>
                    <a:pt x="65" y="14"/>
                  </a:cubicBezTo>
                  <a:close/>
                  <a:moveTo>
                    <a:pt x="73" y="14"/>
                  </a:moveTo>
                  <a:cubicBezTo>
                    <a:pt x="73" y="64"/>
                    <a:pt x="73" y="64"/>
                    <a:pt x="73" y="64"/>
                  </a:cubicBezTo>
                  <a:cubicBezTo>
                    <a:pt x="76" y="64"/>
                    <a:pt x="76" y="64"/>
                    <a:pt x="76" y="6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3" y="14"/>
                    <a:pt x="73" y="14"/>
                    <a:pt x="73" y="14"/>
                  </a:cubicBezTo>
                  <a:close/>
                  <a:moveTo>
                    <a:pt x="21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4"/>
                    <a:pt x="21" y="14"/>
                    <a:pt x="21" y="14"/>
                  </a:cubicBezTo>
                  <a:close/>
                  <a:moveTo>
                    <a:pt x="14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64"/>
                    <a:pt x="11" y="64"/>
                    <a:pt x="11" y="64"/>
                  </a:cubicBezTo>
                  <a:cubicBezTo>
                    <a:pt x="14" y="64"/>
                    <a:pt x="14" y="64"/>
                    <a:pt x="14" y="64"/>
                  </a:cubicBezTo>
                  <a:cubicBezTo>
                    <a:pt x="14" y="14"/>
                    <a:pt x="14" y="14"/>
                    <a:pt x="14" y="14"/>
                  </a:cubicBezTo>
                  <a:close/>
                </a:path>
              </a:pathLst>
            </a:custGeom>
            <a:solidFill>
              <a:srgbClr val="269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7" name="Freeform 147"/>
            <p:cNvSpPr>
              <a:spLocks noEditPoints="1"/>
            </p:cNvSpPr>
            <p:nvPr/>
          </p:nvSpPr>
          <p:spPr bwMode="auto">
            <a:xfrm>
              <a:off x="8462963" y="3238500"/>
              <a:ext cx="185738" cy="111125"/>
            </a:xfrm>
            <a:custGeom>
              <a:avLst/>
              <a:gdLst>
                <a:gd name="T0" fmla="*/ 10 w 57"/>
                <a:gd name="T1" fmla="*/ 33 h 34"/>
                <a:gd name="T2" fmla="*/ 7 w 57"/>
                <a:gd name="T3" fmla="*/ 33 h 34"/>
                <a:gd name="T4" fmla="*/ 7 w 57"/>
                <a:gd name="T5" fmla="*/ 8 h 34"/>
                <a:gd name="T6" fmla="*/ 4 w 57"/>
                <a:gd name="T7" fmla="*/ 10 h 34"/>
                <a:gd name="T8" fmla="*/ 0 w 57"/>
                <a:gd name="T9" fmla="*/ 12 h 34"/>
                <a:gd name="T10" fmla="*/ 0 w 57"/>
                <a:gd name="T11" fmla="*/ 9 h 34"/>
                <a:gd name="T12" fmla="*/ 5 w 57"/>
                <a:gd name="T13" fmla="*/ 5 h 34"/>
                <a:gd name="T14" fmla="*/ 8 w 57"/>
                <a:gd name="T15" fmla="*/ 0 h 34"/>
                <a:gd name="T16" fmla="*/ 10 w 57"/>
                <a:gd name="T17" fmla="*/ 0 h 34"/>
                <a:gd name="T18" fmla="*/ 10 w 57"/>
                <a:gd name="T19" fmla="*/ 33 h 34"/>
                <a:gd name="T20" fmla="*/ 19 w 57"/>
                <a:gd name="T21" fmla="*/ 17 h 34"/>
                <a:gd name="T22" fmla="*/ 21 w 57"/>
                <a:gd name="T23" fmla="*/ 5 h 34"/>
                <a:gd name="T24" fmla="*/ 28 w 57"/>
                <a:gd name="T25" fmla="*/ 0 h 34"/>
                <a:gd name="T26" fmla="*/ 34 w 57"/>
                <a:gd name="T27" fmla="*/ 4 h 34"/>
                <a:gd name="T28" fmla="*/ 36 w 57"/>
                <a:gd name="T29" fmla="*/ 17 h 34"/>
                <a:gd name="T30" fmla="*/ 34 w 57"/>
                <a:gd name="T31" fmla="*/ 30 h 34"/>
                <a:gd name="T32" fmla="*/ 27 w 57"/>
                <a:gd name="T33" fmla="*/ 34 h 34"/>
                <a:gd name="T34" fmla="*/ 21 w 57"/>
                <a:gd name="T35" fmla="*/ 30 h 34"/>
                <a:gd name="T36" fmla="*/ 19 w 57"/>
                <a:gd name="T37" fmla="*/ 17 h 34"/>
                <a:gd name="T38" fmla="*/ 22 w 57"/>
                <a:gd name="T39" fmla="*/ 17 h 34"/>
                <a:gd name="T40" fmla="*/ 24 w 57"/>
                <a:gd name="T41" fmla="*/ 28 h 34"/>
                <a:gd name="T42" fmla="*/ 28 w 57"/>
                <a:gd name="T43" fmla="*/ 31 h 34"/>
                <a:gd name="T44" fmla="*/ 31 w 57"/>
                <a:gd name="T45" fmla="*/ 28 h 34"/>
                <a:gd name="T46" fmla="*/ 33 w 57"/>
                <a:gd name="T47" fmla="*/ 17 h 34"/>
                <a:gd name="T48" fmla="*/ 31 w 57"/>
                <a:gd name="T49" fmla="*/ 6 h 34"/>
                <a:gd name="T50" fmla="*/ 27 w 57"/>
                <a:gd name="T51" fmla="*/ 4 h 34"/>
                <a:gd name="T52" fmla="*/ 24 w 57"/>
                <a:gd name="T53" fmla="*/ 6 h 34"/>
                <a:gd name="T54" fmla="*/ 22 w 57"/>
                <a:gd name="T55" fmla="*/ 17 h 34"/>
                <a:gd name="T56" fmla="*/ 40 w 57"/>
                <a:gd name="T57" fmla="*/ 17 h 34"/>
                <a:gd name="T58" fmla="*/ 42 w 57"/>
                <a:gd name="T59" fmla="*/ 5 h 34"/>
                <a:gd name="T60" fmla="*/ 48 w 57"/>
                <a:gd name="T61" fmla="*/ 0 h 34"/>
                <a:gd name="T62" fmla="*/ 55 w 57"/>
                <a:gd name="T63" fmla="*/ 4 h 34"/>
                <a:gd name="T64" fmla="*/ 57 w 57"/>
                <a:gd name="T65" fmla="*/ 17 h 34"/>
                <a:gd name="T66" fmla="*/ 55 w 57"/>
                <a:gd name="T67" fmla="*/ 30 h 34"/>
                <a:gd name="T68" fmla="*/ 48 w 57"/>
                <a:gd name="T69" fmla="*/ 34 h 34"/>
                <a:gd name="T70" fmla="*/ 42 w 57"/>
                <a:gd name="T71" fmla="*/ 30 h 34"/>
                <a:gd name="T72" fmla="*/ 40 w 57"/>
                <a:gd name="T73" fmla="*/ 17 h 34"/>
                <a:gd name="T74" fmla="*/ 43 w 57"/>
                <a:gd name="T75" fmla="*/ 17 h 34"/>
                <a:gd name="T76" fmla="*/ 45 w 57"/>
                <a:gd name="T77" fmla="*/ 28 h 34"/>
                <a:gd name="T78" fmla="*/ 49 w 57"/>
                <a:gd name="T79" fmla="*/ 31 h 34"/>
                <a:gd name="T80" fmla="*/ 52 w 57"/>
                <a:gd name="T81" fmla="*/ 28 h 34"/>
                <a:gd name="T82" fmla="*/ 54 w 57"/>
                <a:gd name="T83" fmla="*/ 17 h 34"/>
                <a:gd name="T84" fmla="*/ 52 w 57"/>
                <a:gd name="T85" fmla="*/ 6 h 34"/>
                <a:gd name="T86" fmla="*/ 48 w 57"/>
                <a:gd name="T87" fmla="*/ 4 h 34"/>
                <a:gd name="T88" fmla="*/ 45 w 57"/>
                <a:gd name="T89" fmla="*/ 6 h 34"/>
                <a:gd name="T90" fmla="*/ 43 w 57"/>
                <a:gd name="T91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7" h="34">
                  <a:moveTo>
                    <a:pt x="10" y="33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8"/>
                    <a:pt x="5" y="9"/>
                    <a:pt x="4" y="10"/>
                  </a:cubicBezTo>
                  <a:cubicBezTo>
                    <a:pt x="2" y="11"/>
                    <a:pt x="1" y="12"/>
                    <a:pt x="0" y="1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7"/>
                    <a:pt x="4" y="6"/>
                    <a:pt x="5" y="5"/>
                  </a:cubicBezTo>
                  <a:cubicBezTo>
                    <a:pt x="6" y="3"/>
                    <a:pt x="7" y="2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33"/>
                    <a:pt x="10" y="33"/>
                    <a:pt x="10" y="33"/>
                  </a:cubicBezTo>
                  <a:close/>
                  <a:moveTo>
                    <a:pt x="19" y="17"/>
                  </a:moveTo>
                  <a:cubicBezTo>
                    <a:pt x="19" y="12"/>
                    <a:pt x="19" y="7"/>
                    <a:pt x="21" y="5"/>
                  </a:cubicBezTo>
                  <a:cubicBezTo>
                    <a:pt x="22" y="2"/>
                    <a:pt x="25" y="0"/>
                    <a:pt x="28" y="0"/>
                  </a:cubicBezTo>
                  <a:cubicBezTo>
                    <a:pt x="30" y="0"/>
                    <a:pt x="32" y="1"/>
                    <a:pt x="34" y="4"/>
                  </a:cubicBezTo>
                  <a:cubicBezTo>
                    <a:pt x="35" y="6"/>
                    <a:pt x="36" y="11"/>
                    <a:pt x="36" y="17"/>
                  </a:cubicBezTo>
                  <a:cubicBezTo>
                    <a:pt x="36" y="23"/>
                    <a:pt x="36" y="27"/>
                    <a:pt x="34" y="30"/>
                  </a:cubicBezTo>
                  <a:cubicBezTo>
                    <a:pt x="33" y="32"/>
                    <a:pt x="30" y="34"/>
                    <a:pt x="27" y="34"/>
                  </a:cubicBezTo>
                  <a:cubicBezTo>
                    <a:pt x="25" y="34"/>
                    <a:pt x="23" y="33"/>
                    <a:pt x="21" y="30"/>
                  </a:cubicBezTo>
                  <a:cubicBezTo>
                    <a:pt x="19" y="28"/>
                    <a:pt x="19" y="23"/>
                    <a:pt x="19" y="17"/>
                  </a:cubicBezTo>
                  <a:close/>
                  <a:moveTo>
                    <a:pt x="22" y="17"/>
                  </a:moveTo>
                  <a:cubicBezTo>
                    <a:pt x="22" y="22"/>
                    <a:pt x="23" y="26"/>
                    <a:pt x="24" y="28"/>
                  </a:cubicBezTo>
                  <a:cubicBezTo>
                    <a:pt x="25" y="30"/>
                    <a:pt x="26" y="31"/>
                    <a:pt x="28" y="31"/>
                  </a:cubicBezTo>
                  <a:cubicBezTo>
                    <a:pt x="29" y="31"/>
                    <a:pt x="30" y="30"/>
                    <a:pt x="31" y="28"/>
                  </a:cubicBezTo>
                  <a:cubicBezTo>
                    <a:pt x="32" y="26"/>
                    <a:pt x="33" y="22"/>
                    <a:pt x="33" y="17"/>
                  </a:cubicBezTo>
                  <a:cubicBezTo>
                    <a:pt x="33" y="12"/>
                    <a:pt x="32" y="8"/>
                    <a:pt x="31" y="6"/>
                  </a:cubicBezTo>
                  <a:cubicBezTo>
                    <a:pt x="30" y="5"/>
                    <a:pt x="29" y="4"/>
                    <a:pt x="27" y="4"/>
                  </a:cubicBezTo>
                  <a:cubicBezTo>
                    <a:pt x="26" y="4"/>
                    <a:pt x="25" y="5"/>
                    <a:pt x="24" y="6"/>
                  </a:cubicBezTo>
                  <a:cubicBezTo>
                    <a:pt x="23" y="8"/>
                    <a:pt x="22" y="12"/>
                    <a:pt x="22" y="17"/>
                  </a:cubicBezTo>
                  <a:close/>
                  <a:moveTo>
                    <a:pt x="40" y="17"/>
                  </a:moveTo>
                  <a:cubicBezTo>
                    <a:pt x="40" y="12"/>
                    <a:pt x="40" y="7"/>
                    <a:pt x="42" y="5"/>
                  </a:cubicBezTo>
                  <a:cubicBezTo>
                    <a:pt x="43" y="2"/>
                    <a:pt x="46" y="0"/>
                    <a:pt x="48" y="0"/>
                  </a:cubicBezTo>
                  <a:cubicBezTo>
                    <a:pt x="51" y="0"/>
                    <a:pt x="53" y="1"/>
                    <a:pt x="55" y="4"/>
                  </a:cubicBezTo>
                  <a:cubicBezTo>
                    <a:pt x="56" y="6"/>
                    <a:pt x="57" y="11"/>
                    <a:pt x="57" y="17"/>
                  </a:cubicBezTo>
                  <a:cubicBezTo>
                    <a:pt x="57" y="23"/>
                    <a:pt x="57" y="27"/>
                    <a:pt x="55" y="30"/>
                  </a:cubicBezTo>
                  <a:cubicBezTo>
                    <a:pt x="54" y="32"/>
                    <a:pt x="51" y="34"/>
                    <a:pt x="48" y="34"/>
                  </a:cubicBezTo>
                  <a:cubicBezTo>
                    <a:pt x="46" y="34"/>
                    <a:pt x="44" y="33"/>
                    <a:pt x="42" y="30"/>
                  </a:cubicBezTo>
                  <a:cubicBezTo>
                    <a:pt x="40" y="28"/>
                    <a:pt x="40" y="23"/>
                    <a:pt x="40" y="17"/>
                  </a:cubicBezTo>
                  <a:close/>
                  <a:moveTo>
                    <a:pt x="43" y="17"/>
                  </a:moveTo>
                  <a:cubicBezTo>
                    <a:pt x="43" y="22"/>
                    <a:pt x="44" y="26"/>
                    <a:pt x="45" y="28"/>
                  </a:cubicBezTo>
                  <a:cubicBezTo>
                    <a:pt x="46" y="30"/>
                    <a:pt x="47" y="31"/>
                    <a:pt x="49" y="31"/>
                  </a:cubicBezTo>
                  <a:cubicBezTo>
                    <a:pt x="50" y="31"/>
                    <a:pt x="51" y="30"/>
                    <a:pt x="52" y="28"/>
                  </a:cubicBezTo>
                  <a:cubicBezTo>
                    <a:pt x="53" y="26"/>
                    <a:pt x="54" y="22"/>
                    <a:pt x="54" y="17"/>
                  </a:cubicBezTo>
                  <a:cubicBezTo>
                    <a:pt x="54" y="12"/>
                    <a:pt x="53" y="8"/>
                    <a:pt x="52" y="6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7" y="4"/>
                    <a:pt x="46" y="5"/>
                    <a:pt x="45" y="6"/>
                  </a:cubicBezTo>
                  <a:cubicBezTo>
                    <a:pt x="44" y="8"/>
                    <a:pt x="43" y="12"/>
                    <a:pt x="43" y="17"/>
                  </a:cubicBezTo>
                  <a:close/>
                </a:path>
              </a:pathLst>
            </a:custGeom>
            <a:solidFill>
              <a:srgbClr val="217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8" name="Freeform 148"/>
            <p:cNvSpPr>
              <a:spLocks noEditPoints="1"/>
            </p:cNvSpPr>
            <p:nvPr/>
          </p:nvSpPr>
          <p:spPr bwMode="auto">
            <a:xfrm>
              <a:off x="7921626" y="3249613"/>
              <a:ext cx="50800" cy="28575"/>
            </a:xfrm>
            <a:custGeom>
              <a:avLst/>
              <a:gdLst>
                <a:gd name="T0" fmla="*/ 3 w 16"/>
                <a:gd name="T1" fmla="*/ 9 h 9"/>
                <a:gd name="T2" fmla="*/ 2 w 16"/>
                <a:gd name="T3" fmla="*/ 9 h 9"/>
                <a:gd name="T4" fmla="*/ 2 w 16"/>
                <a:gd name="T5" fmla="*/ 2 h 9"/>
                <a:gd name="T6" fmla="*/ 1 w 16"/>
                <a:gd name="T7" fmla="*/ 3 h 9"/>
                <a:gd name="T8" fmla="*/ 0 w 16"/>
                <a:gd name="T9" fmla="*/ 3 h 9"/>
                <a:gd name="T10" fmla="*/ 0 w 16"/>
                <a:gd name="T11" fmla="*/ 2 h 9"/>
                <a:gd name="T12" fmla="*/ 1 w 16"/>
                <a:gd name="T13" fmla="*/ 1 h 9"/>
                <a:gd name="T14" fmla="*/ 2 w 16"/>
                <a:gd name="T15" fmla="*/ 0 h 9"/>
                <a:gd name="T16" fmla="*/ 3 w 16"/>
                <a:gd name="T17" fmla="*/ 0 h 9"/>
                <a:gd name="T18" fmla="*/ 3 w 16"/>
                <a:gd name="T19" fmla="*/ 9 h 9"/>
                <a:gd name="T20" fmla="*/ 5 w 16"/>
                <a:gd name="T21" fmla="*/ 5 h 9"/>
                <a:gd name="T22" fmla="*/ 6 w 16"/>
                <a:gd name="T23" fmla="*/ 1 h 9"/>
                <a:gd name="T24" fmla="*/ 8 w 16"/>
                <a:gd name="T25" fmla="*/ 0 h 9"/>
                <a:gd name="T26" fmla="*/ 10 w 16"/>
                <a:gd name="T27" fmla="*/ 1 h 9"/>
                <a:gd name="T28" fmla="*/ 10 w 16"/>
                <a:gd name="T29" fmla="*/ 5 h 9"/>
                <a:gd name="T30" fmla="*/ 10 w 16"/>
                <a:gd name="T31" fmla="*/ 8 h 9"/>
                <a:gd name="T32" fmla="*/ 8 w 16"/>
                <a:gd name="T33" fmla="*/ 9 h 9"/>
                <a:gd name="T34" fmla="*/ 6 w 16"/>
                <a:gd name="T35" fmla="*/ 8 h 9"/>
                <a:gd name="T36" fmla="*/ 5 w 16"/>
                <a:gd name="T37" fmla="*/ 5 h 9"/>
                <a:gd name="T38" fmla="*/ 6 w 16"/>
                <a:gd name="T39" fmla="*/ 5 h 9"/>
                <a:gd name="T40" fmla="*/ 7 w 16"/>
                <a:gd name="T41" fmla="*/ 8 h 9"/>
                <a:gd name="T42" fmla="*/ 8 w 16"/>
                <a:gd name="T43" fmla="*/ 8 h 9"/>
                <a:gd name="T44" fmla="*/ 9 w 16"/>
                <a:gd name="T45" fmla="*/ 8 h 9"/>
                <a:gd name="T46" fmla="*/ 9 w 16"/>
                <a:gd name="T47" fmla="*/ 5 h 9"/>
                <a:gd name="T48" fmla="*/ 9 w 16"/>
                <a:gd name="T49" fmla="*/ 2 h 9"/>
                <a:gd name="T50" fmla="*/ 8 w 16"/>
                <a:gd name="T51" fmla="*/ 1 h 9"/>
                <a:gd name="T52" fmla="*/ 7 w 16"/>
                <a:gd name="T53" fmla="*/ 2 h 9"/>
                <a:gd name="T54" fmla="*/ 6 w 16"/>
                <a:gd name="T55" fmla="*/ 5 h 9"/>
                <a:gd name="T56" fmla="*/ 11 w 16"/>
                <a:gd name="T57" fmla="*/ 5 h 9"/>
                <a:gd name="T58" fmla="*/ 12 w 16"/>
                <a:gd name="T59" fmla="*/ 1 h 9"/>
                <a:gd name="T60" fmla="*/ 14 w 16"/>
                <a:gd name="T61" fmla="*/ 0 h 9"/>
                <a:gd name="T62" fmla="*/ 15 w 16"/>
                <a:gd name="T63" fmla="*/ 1 h 9"/>
                <a:gd name="T64" fmla="*/ 16 w 16"/>
                <a:gd name="T65" fmla="*/ 5 h 9"/>
                <a:gd name="T66" fmla="*/ 16 w 16"/>
                <a:gd name="T67" fmla="*/ 8 h 9"/>
                <a:gd name="T68" fmla="*/ 14 w 16"/>
                <a:gd name="T69" fmla="*/ 9 h 9"/>
                <a:gd name="T70" fmla="*/ 12 w 16"/>
                <a:gd name="T71" fmla="*/ 8 h 9"/>
                <a:gd name="T72" fmla="*/ 11 w 16"/>
                <a:gd name="T73" fmla="*/ 5 h 9"/>
                <a:gd name="T74" fmla="*/ 12 w 16"/>
                <a:gd name="T75" fmla="*/ 5 h 9"/>
                <a:gd name="T76" fmla="*/ 13 w 16"/>
                <a:gd name="T77" fmla="*/ 8 h 9"/>
                <a:gd name="T78" fmla="*/ 14 w 16"/>
                <a:gd name="T79" fmla="*/ 8 h 9"/>
                <a:gd name="T80" fmla="*/ 15 w 16"/>
                <a:gd name="T81" fmla="*/ 8 h 9"/>
                <a:gd name="T82" fmla="*/ 15 w 16"/>
                <a:gd name="T83" fmla="*/ 5 h 9"/>
                <a:gd name="T84" fmla="*/ 15 w 16"/>
                <a:gd name="T85" fmla="*/ 2 h 9"/>
                <a:gd name="T86" fmla="*/ 14 w 16"/>
                <a:gd name="T87" fmla="*/ 1 h 9"/>
                <a:gd name="T88" fmla="*/ 13 w 16"/>
                <a:gd name="T89" fmla="*/ 2 h 9"/>
                <a:gd name="T90" fmla="*/ 12 w 16"/>
                <a:gd name="T9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" h="9">
                  <a:moveTo>
                    <a:pt x="3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9"/>
                    <a:pt x="3" y="9"/>
                    <a:pt x="3" y="9"/>
                  </a:cubicBezTo>
                  <a:close/>
                  <a:moveTo>
                    <a:pt x="5" y="5"/>
                  </a:moveTo>
                  <a:cubicBezTo>
                    <a:pt x="5" y="3"/>
                    <a:pt x="6" y="2"/>
                    <a:pt x="6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9" y="0"/>
                    <a:pt x="9" y="0"/>
                    <a:pt x="10" y="1"/>
                  </a:cubicBezTo>
                  <a:cubicBezTo>
                    <a:pt x="10" y="2"/>
                    <a:pt x="10" y="3"/>
                    <a:pt x="10" y="5"/>
                  </a:cubicBezTo>
                  <a:cubicBezTo>
                    <a:pt x="10" y="6"/>
                    <a:pt x="10" y="7"/>
                    <a:pt x="10" y="8"/>
                  </a:cubicBezTo>
                  <a:cubicBezTo>
                    <a:pt x="9" y="9"/>
                    <a:pt x="9" y="9"/>
                    <a:pt x="8" y="9"/>
                  </a:cubicBezTo>
                  <a:cubicBezTo>
                    <a:pt x="7" y="9"/>
                    <a:pt x="6" y="9"/>
                    <a:pt x="6" y="8"/>
                  </a:cubicBezTo>
                  <a:cubicBezTo>
                    <a:pt x="6" y="8"/>
                    <a:pt x="5" y="6"/>
                    <a:pt x="5" y="5"/>
                  </a:cubicBezTo>
                  <a:close/>
                  <a:moveTo>
                    <a:pt x="6" y="5"/>
                  </a:moveTo>
                  <a:cubicBezTo>
                    <a:pt x="6" y="6"/>
                    <a:pt x="6" y="7"/>
                    <a:pt x="7" y="8"/>
                  </a:cubicBezTo>
                  <a:cubicBezTo>
                    <a:pt x="7" y="8"/>
                    <a:pt x="7" y="8"/>
                    <a:pt x="8" y="8"/>
                  </a:cubicBezTo>
                  <a:cubicBezTo>
                    <a:pt x="8" y="8"/>
                    <a:pt x="9" y="8"/>
                    <a:pt x="9" y="8"/>
                  </a:cubicBezTo>
                  <a:cubicBezTo>
                    <a:pt x="9" y="7"/>
                    <a:pt x="9" y="6"/>
                    <a:pt x="9" y="5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6" y="2"/>
                    <a:pt x="6" y="3"/>
                    <a:pt x="6" y="5"/>
                  </a:cubicBezTo>
                  <a:close/>
                  <a:moveTo>
                    <a:pt x="11" y="5"/>
                  </a:moveTo>
                  <a:cubicBezTo>
                    <a:pt x="11" y="3"/>
                    <a:pt x="11" y="2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5" y="1"/>
                  </a:cubicBezTo>
                  <a:cubicBezTo>
                    <a:pt x="16" y="2"/>
                    <a:pt x="16" y="3"/>
                    <a:pt x="16" y="5"/>
                  </a:cubicBezTo>
                  <a:cubicBezTo>
                    <a:pt x="16" y="6"/>
                    <a:pt x="16" y="7"/>
                    <a:pt x="16" y="8"/>
                  </a:cubicBezTo>
                  <a:cubicBezTo>
                    <a:pt x="15" y="9"/>
                    <a:pt x="15" y="9"/>
                    <a:pt x="14" y="9"/>
                  </a:cubicBezTo>
                  <a:cubicBezTo>
                    <a:pt x="13" y="9"/>
                    <a:pt x="12" y="9"/>
                    <a:pt x="12" y="8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2" y="5"/>
                  </a:moveTo>
                  <a:cubicBezTo>
                    <a:pt x="12" y="6"/>
                    <a:pt x="12" y="7"/>
                    <a:pt x="13" y="8"/>
                  </a:cubicBezTo>
                  <a:cubicBezTo>
                    <a:pt x="13" y="8"/>
                    <a:pt x="13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7"/>
                    <a:pt x="15" y="6"/>
                    <a:pt x="15" y="5"/>
                  </a:cubicBezTo>
                  <a:cubicBezTo>
                    <a:pt x="15" y="3"/>
                    <a:pt x="15" y="2"/>
                    <a:pt x="15" y="2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1"/>
                    <a:pt x="13" y="1"/>
                    <a:pt x="13" y="2"/>
                  </a:cubicBezTo>
                  <a:cubicBezTo>
                    <a:pt x="12" y="2"/>
                    <a:pt x="12" y="3"/>
                    <a:pt x="12" y="5"/>
                  </a:cubicBezTo>
                  <a:close/>
                </a:path>
              </a:pathLst>
            </a:cu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7" name="组合 306"/>
          <p:cNvGrpSpPr/>
          <p:nvPr/>
        </p:nvGrpSpPr>
        <p:grpSpPr>
          <a:xfrm>
            <a:off x="2427288" y="2855913"/>
            <a:ext cx="1149351" cy="1149350"/>
            <a:chOff x="2427288" y="2855913"/>
            <a:chExt cx="1149351" cy="1149350"/>
          </a:xfrm>
        </p:grpSpPr>
        <p:sp>
          <p:nvSpPr>
            <p:cNvPr id="105" name="Oval 15"/>
            <p:cNvSpPr>
              <a:spLocks noChangeArrowheads="1"/>
            </p:cNvSpPr>
            <p:nvPr/>
          </p:nvSpPr>
          <p:spPr bwMode="auto">
            <a:xfrm>
              <a:off x="2427288" y="2855913"/>
              <a:ext cx="1149350" cy="1149350"/>
            </a:xfrm>
            <a:prstGeom prst="ellipse">
              <a:avLst/>
            </a:pr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6" name="Freeform 126"/>
            <p:cNvSpPr/>
            <p:nvPr/>
          </p:nvSpPr>
          <p:spPr bwMode="auto">
            <a:xfrm>
              <a:off x="2632076" y="3067050"/>
              <a:ext cx="944563" cy="938213"/>
            </a:xfrm>
            <a:custGeom>
              <a:avLst/>
              <a:gdLst>
                <a:gd name="T0" fmla="*/ 176 w 291"/>
                <a:gd name="T1" fmla="*/ 0 h 289"/>
                <a:gd name="T2" fmla="*/ 291 w 291"/>
                <a:gd name="T3" fmla="*/ 117 h 289"/>
                <a:gd name="T4" fmla="*/ 114 w 291"/>
                <a:gd name="T5" fmla="*/ 289 h 289"/>
                <a:gd name="T6" fmla="*/ 69 w 291"/>
                <a:gd name="T7" fmla="*/ 283 h 289"/>
                <a:gd name="T8" fmla="*/ 0 w 291"/>
                <a:gd name="T9" fmla="*/ 214 h 289"/>
                <a:gd name="T10" fmla="*/ 36 w 291"/>
                <a:gd name="T11" fmla="*/ 156 h 289"/>
                <a:gd name="T12" fmla="*/ 78 w 291"/>
                <a:gd name="T13" fmla="*/ 129 h 289"/>
                <a:gd name="T14" fmla="*/ 103 w 291"/>
                <a:gd name="T15" fmla="*/ 75 h 289"/>
                <a:gd name="T16" fmla="*/ 143 w 291"/>
                <a:gd name="T17" fmla="*/ 77 h 289"/>
                <a:gd name="T18" fmla="*/ 176 w 291"/>
                <a:gd name="T19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289">
                  <a:moveTo>
                    <a:pt x="176" y="0"/>
                  </a:moveTo>
                  <a:cubicBezTo>
                    <a:pt x="291" y="117"/>
                    <a:pt x="291" y="117"/>
                    <a:pt x="291" y="117"/>
                  </a:cubicBezTo>
                  <a:cubicBezTo>
                    <a:pt x="289" y="212"/>
                    <a:pt x="211" y="289"/>
                    <a:pt x="114" y="289"/>
                  </a:cubicBezTo>
                  <a:cubicBezTo>
                    <a:pt x="98" y="289"/>
                    <a:pt x="83" y="287"/>
                    <a:pt x="69" y="283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36" y="156"/>
                    <a:pt x="36" y="156"/>
                    <a:pt x="36" y="156"/>
                  </a:cubicBezTo>
                  <a:cubicBezTo>
                    <a:pt x="78" y="129"/>
                    <a:pt x="78" y="129"/>
                    <a:pt x="78" y="129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76" y="0"/>
                    <a:pt x="176" y="0"/>
                    <a:pt x="176" y="0"/>
                  </a:cubicBezTo>
                  <a:close/>
                </a:path>
              </a:pathLst>
            </a:custGeom>
            <a:solidFill>
              <a:srgbClr val="C99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9" name="Freeform 149"/>
            <p:cNvSpPr/>
            <p:nvPr/>
          </p:nvSpPr>
          <p:spPr bwMode="auto">
            <a:xfrm>
              <a:off x="3086101" y="3119438"/>
              <a:ext cx="220663" cy="541338"/>
            </a:xfrm>
            <a:custGeom>
              <a:avLst/>
              <a:gdLst>
                <a:gd name="T0" fmla="*/ 72 w 139"/>
                <a:gd name="T1" fmla="*/ 0 h 341"/>
                <a:gd name="T2" fmla="*/ 0 w 139"/>
                <a:gd name="T3" fmla="*/ 6 h 341"/>
                <a:gd name="T4" fmla="*/ 68 w 139"/>
                <a:gd name="T5" fmla="*/ 341 h 341"/>
                <a:gd name="T6" fmla="*/ 139 w 139"/>
                <a:gd name="T7" fmla="*/ 335 h 341"/>
                <a:gd name="T8" fmla="*/ 72 w 139"/>
                <a:gd name="T9" fmla="*/ 0 h 341"/>
                <a:gd name="T10" fmla="*/ 72 w 139"/>
                <a:gd name="T1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341">
                  <a:moveTo>
                    <a:pt x="72" y="0"/>
                  </a:moveTo>
                  <a:lnTo>
                    <a:pt x="0" y="6"/>
                  </a:lnTo>
                  <a:lnTo>
                    <a:pt x="68" y="341"/>
                  </a:lnTo>
                  <a:lnTo>
                    <a:pt x="139" y="335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0" name="Freeform 150"/>
            <p:cNvSpPr/>
            <p:nvPr/>
          </p:nvSpPr>
          <p:spPr bwMode="auto">
            <a:xfrm>
              <a:off x="2992438" y="3067050"/>
              <a:ext cx="211138" cy="311150"/>
            </a:xfrm>
            <a:custGeom>
              <a:avLst/>
              <a:gdLst>
                <a:gd name="T0" fmla="*/ 133 w 133"/>
                <a:gd name="T1" fmla="*/ 0 h 196"/>
                <a:gd name="T2" fmla="*/ 61 w 133"/>
                <a:gd name="T3" fmla="*/ 6 h 196"/>
                <a:gd name="T4" fmla="*/ 0 w 133"/>
                <a:gd name="T5" fmla="*/ 196 h 196"/>
                <a:gd name="T6" fmla="*/ 69 w 133"/>
                <a:gd name="T7" fmla="*/ 190 h 196"/>
                <a:gd name="T8" fmla="*/ 133 w 133"/>
                <a:gd name="T9" fmla="*/ 0 h 196"/>
                <a:gd name="T10" fmla="*/ 133 w 133"/>
                <a:gd name="T11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96">
                  <a:moveTo>
                    <a:pt x="133" y="0"/>
                  </a:moveTo>
                  <a:lnTo>
                    <a:pt x="61" y="6"/>
                  </a:lnTo>
                  <a:lnTo>
                    <a:pt x="0" y="196"/>
                  </a:lnTo>
                  <a:lnTo>
                    <a:pt x="69" y="190"/>
                  </a:lnTo>
                  <a:lnTo>
                    <a:pt x="133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1" name="Freeform 151"/>
            <p:cNvSpPr/>
            <p:nvPr/>
          </p:nvSpPr>
          <p:spPr bwMode="auto">
            <a:xfrm>
              <a:off x="2927351" y="3255963"/>
              <a:ext cx="174625" cy="161925"/>
            </a:xfrm>
            <a:custGeom>
              <a:avLst/>
              <a:gdLst>
                <a:gd name="T0" fmla="*/ 72 w 110"/>
                <a:gd name="T1" fmla="*/ 0 h 102"/>
                <a:gd name="T2" fmla="*/ 0 w 110"/>
                <a:gd name="T3" fmla="*/ 6 h 102"/>
                <a:gd name="T4" fmla="*/ 41 w 110"/>
                <a:gd name="T5" fmla="*/ 102 h 102"/>
                <a:gd name="T6" fmla="*/ 110 w 110"/>
                <a:gd name="T7" fmla="*/ 96 h 102"/>
                <a:gd name="T8" fmla="*/ 72 w 110"/>
                <a:gd name="T9" fmla="*/ 0 h 102"/>
                <a:gd name="T10" fmla="*/ 72 w 110"/>
                <a:gd name="T11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" h="102">
                  <a:moveTo>
                    <a:pt x="72" y="0"/>
                  </a:moveTo>
                  <a:lnTo>
                    <a:pt x="0" y="6"/>
                  </a:lnTo>
                  <a:lnTo>
                    <a:pt x="41" y="102"/>
                  </a:lnTo>
                  <a:lnTo>
                    <a:pt x="110" y="96"/>
                  </a:lnTo>
                  <a:lnTo>
                    <a:pt x="72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B62F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2" name="Freeform 152"/>
            <p:cNvSpPr/>
            <p:nvPr/>
          </p:nvSpPr>
          <p:spPr bwMode="auto">
            <a:xfrm>
              <a:off x="2632076" y="3752850"/>
              <a:ext cx="127000" cy="12700"/>
            </a:xfrm>
            <a:custGeom>
              <a:avLst/>
              <a:gdLst>
                <a:gd name="T0" fmla="*/ 71 w 80"/>
                <a:gd name="T1" fmla="*/ 0 h 8"/>
                <a:gd name="T2" fmla="*/ 0 w 80"/>
                <a:gd name="T3" fmla="*/ 6 h 8"/>
                <a:gd name="T4" fmla="*/ 8 w 80"/>
                <a:gd name="T5" fmla="*/ 8 h 8"/>
                <a:gd name="T6" fmla="*/ 80 w 80"/>
                <a:gd name="T7" fmla="*/ 2 h 8"/>
                <a:gd name="T8" fmla="*/ 71 w 80"/>
                <a:gd name="T9" fmla="*/ 0 h 8"/>
                <a:gd name="T10" fmla="*/ 71 w 80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8">
                  <a:moveTo>
                    <a:pt x="71" y="0"/>
                  </a:moveTo>
                  <a:lnTo>
                    <a:pt x="0" y="6"/>
                  </a:lnTo>
                  <a:lnTo>
                    <a:pt x="8" y="8"/>
                  </a:lnTo>
                  <a:lnTo>
                    <a:pt x="80" y="2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62F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3" name="Freeform 153"/>
            <p:cNvSpPr/>
            <p:nvPr/>
          </p:nvSpPr>
          <p:spPr bwMode="auto">
            <a:xfrm>
              <a:off x="2806701" y="3219450"/>
              <a:ext cx="234950" cy="301625"/>
            </a:xfrm>
            <a:custGeom>
              <a:avLst/>
              <a:gdLst>
                <a:gd name="T0" fmla="*/ 148 w 148"/>
                <a:gd name="T1" fmla="*/ 0 h 190"/>
                <a:gd name="T2" fmla="*/ 76 w 148"/>
                <a:gd name="T3" fmla="*/ 8 h 190"/>
                <a:gd name="T4" fmla="*/ 0 w 148"/>
                <a:gd name="T5" fmla="*/ 190 h 190"/>
                <a:gd name="T6" fmla="*/ 70 w 148"/>
                <a:gd name="T7" fmla="*/ 184 h 190"/>
                <a:gd name="T8" fmla="*/ 148 w 148"/>
                <a:gd name="T9" fmla="*/ 0 h 190"/>
                <a:gd name="T10" fmla="*/ 148 w 148"/>
                <a:gd name="T11" fmla="*/ 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90">
                  <a:moveTo>
                    <a:pt x="148" y="0"/>
                  </a:moveTo>
                  <a:lnTo>
                    <a:pt x="76" y="8"/>
                  </a:lnTo>
                  <a:lnTo>
                    <a:pt x="0" y="190"/>
                  </a:lnTo>
                  <a:lnTo>
                    <a:pt x="70" y="184"/>
                  </a:lnTo>
                  <a:lnTo>
                    <a:pt x="148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4" name="Freeform 154"/>
            <p:cNvSpPr/>
            <p:nvPr/>
          </p:nvSpPr>
          <p:spPr bwMode="auto">
            <a:xfrm>
              <a:off x="2744788" y="3398838"/>
              <a:ext cx="173038" cy="158750"/>
            </a:xfrm>
            <a:custGeom>
              <a:avLst/>
              <a:gdLst>
                <a:gd name="T0" fmla="*/ 70 w 109"/>
                <a:gd name="T1" fmla="*/ 0 h 100"/>
                <a:gd name="T2" fmla="*/ 0 w 109"/>
                <a:gd name="T3" fmla="*/ 8 h 100"/>
                <a:gd name="T4" fmla="*/ 39 w 109"/>
                <a:gd name="T5" fmla="*/ 100 h 100"/>
                <a:gd name="T6" fmla="*/ 109 w 109"/>
                <a:gd name="T7" fmla="*/ 92 h 100"/>
                <a:gd name="T8" fmla="*/ 70 w 109"/>
                <a:gd name="T9" fmla="*/ 0 h 100"/>
                <a:gd name="T10" fmla="*/ 70 w 109"/>
                <a:gd name="T1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00">
                  <a:moveTo>
                    <a:pt x="70" y="0"/>
                  </a:moveTo>
                  <a:lnTo>
                    <a:pt x="0" y="8"/>
                  </a:lnTo>
                  <a:lnTo>
                    <a:pt x="39" y="100"/>
                  </a:lnTo>
                  <a:lnTo>
                    <a:pt x="109" y="92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B62F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5" name="Freeform 155"/>
            <p:cNvSpPr/>
            <p:nvPr/>
          </p:nvSpPr>
          <p:spPr bwMode="auto">
            <a:xfrm>
              <a:off x="2632076" y="3359150"/>
              <a:ext cx="220663" cy="403225"/>
            </a:xfrm>
            <a:custGeom>
              <a:avLst/>
              <a:gdLst>
                <a:gd name="T0" fmla="*/ 139 w 139"/>
                <a:gd name="T1" fmla="*/ 0 h 254"/>
                <a:gd name="T2" fmla="*/ 69 w 139"/>
                <a:gd name="T3" fmla="*/ 6 h 254"/>
                <a:gd name="T4" fmla="*/ 0 w 139"/>
                <a:gd name="T5" fmla="*/ 254 h 254"/>
                <a:gd name="T6" fmla="*/ 71 w 139"/>
                <a:gd name="T7" fmla="*/ 248 h 254"/>
                <a:gd name="T8" fmla="*/ 139 w 139"/>
                <a:gd name="T9" fmla="*/ 0 h 254"/>
                <a:gd name="T10" fmla="*/ 139 w 139"/>
                <a:gd name="T1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254">
                  <a:moveTo>
                    <a:pt x="139" y="0"/>
                  </a:moveTo>
                  <a:lnTo>
                    <a:pt x="69" y="6"/>
                  </a:lnTo>
                  <a:lnTo>
                    <a:pt x="0" y="254"/>
                  </a:lnTo>
                  <a:lnTo>
                    <a:pt x="71" y="248"/>
                  </a:lnTo>
                  <a:lnTo>
                    <a:pt x="139" y="0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6" name="Freeform 156"/>
            <p:cNvSpPr/>
            <p:nvPr/>
          </p:nvSpPr>
          <p:spPr bwMode="auto">
            <a:xfrm>
              <a:off x="3194051" y="3651250"/>
              <a:ext cx="311150" cy="9525"/>
            </a:xfrm>
            <a:custGeom>
              <a:avLst/>
              <a:gdLst>
                <a:gd name="T0" fmla="*/ 71 w 196"/>
                <a:gd name="T1" fmla="*/ 0 h 6"/>
                <a:gd name="T2" fmla="*/ 0 w 196"/>
                <a:gd name="T3" fmla="*/ 6 h 6"/>
                <a:gd name="T4" fmla="*/ 124 w 196"/>
                <a:gd name="T5" fmla="*/ 6 h 6"/>
                <a:gd name="T6" fmla="*/ 196 w 196"/>
                <a:gd name="T7" fmla="*/ 0 h 6"/>
                <a:gd name="T8" fmla="*/ 71 w 196"/>
                <a:gd name="T9" fmla="*/ 0 h 6"/>
                <a:gd name="T10" fmla="*/ 71 w 196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6" h="6">
                  <a:moveTo>
                    <a:pt x="71" y="0"/>
                  </a:moveTo>
                  <a:lnTo>
                    <a:pt x="0" y="6"/>
                  </a:lnTo>
                  <a:lnTo>
                    <a:pt x="124" y="6"/>
                  </a:lnTo>
                  <a:lnTo>
                    <a:pt x="196" y="0"/>
                  </a:lnTo>
                  <a:lnTo>
                    <a:pt x="71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B62F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7" name="Freeform 157"/>
            <p:cNvSpPr/>
            <p:nvPr/>
          </p:nvSpPr>
          <p:spPr bwMode="auto">
            <a:xfrm>
              <a:off x="2744788" y="3067050"/>
              <a:ext cx="760413" cy="688975"/>
            </a:xfrm>
            <a:custGeom>
              <a:avLst/>
              <a:gdLst>
                <a:gd name="T0" fmla="*/ 360 w 479"/>
                <a:gd name="T1" fmla="*/ 360 h 434"/>
                <a:gd name="T2" fmla="*/ 289 w 479"/>
                <a:gd name="T3" fmla="*/ 0 h 434"/>
                <a:gd name="T4" fmla="*/ 225 w 479"/>
                <a:gd name="T5" fmla="*/ 190 h 434"/>
                <a:gd name="T6" fmla="*/ 187 w 479"/>
                <a:gd name="T7" fmla="*/ 96 h 434"/>
                <a:gd name="T8" fmla="*/ 109 w 479"/>
                <a:gd name="T9" fmla="*/ 280 h 434"/>
                <a:gd name="T10" fmla="*/ 68 w 479"/>
                <a:gd name="T11" fmla="*/ 184 h 434"/>
                <a:gd name="T12" fmla="*/ 0 w 479"/>
                <a:gd name="T13" fmla="*/ 432 h 434"/>
                <a:gd name="T14" fmla="*/ 9 w 479"/>
                <a:gd name="T15" fmla="*/ 434 h 434"/>
                <a:gd name="T16" fmla="*/ 70 w 479"/>
                <a:gd name="T17" fmla="*/ 209 h 434"/>
                <a:gd name="T18" fmla="*/ 109 w 479"/>
                <a:gd name="T19" fmla="*/ 301 h 434"/>
                <a:gd name="T20" fmla="*/ 187 w 479"/>
                <a:gd name="T21" fmla="*/ 119 h 434"/>
                <a:gd name="T22" fmla="*/ 225 w 479"/>
                <a:gd name="T23" fmla="*/ 215 h 434"/>
                <a:gd name="T24" fmla="*/ 287 w 479"/>
                <a:gd name="T25" fmla="*/ 33 h 434"/>
                <a:gd name="T26" fmla="*/ 354 w 479"/>
                <a:gd name="T27" fmla="*/ 368 h 434"/>
                <a:gd name="T28" fmla="*/ 479 w 479"/>
                <a:gd name="T29" fmla="*/ 368 h 434"/>
                <a:gd name="T30" fmla="*/ 479 w 479"/>
                <a:gd name="T31" fmla="*/ 360 h 434"/>
                <a:gd name="T32" fmla="*/ 360 w 479"/>
                <a:gd name="T33" fmla="*/ 360 h 434"/>
                <a:gd name="T34" fmla="*/ 360 w 479"/>
                <a:gd name="T35" fmla="*/ 36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79" h="434">
                  <a:moveTo>
                    <a:pt x="360" y="360"/>
                  </a:moveTo>
                  <a:lnTo>
                    <a:pt x="289" y="0"/>
                  </a:lnTo>
                  <a:lnTo>
                    <a:pt x="225" y="190"/>
                  </a:lnTo>
                  <a:lnTo>
                    <a:pt x="187" y="96"/>
                  </a:lnTo>
                  <a:lnTo>
                    <a:pt x="109" y="280"/>
                  </a:lnTo>
                  <a:lnTo>
                    <a:pt x="68" y="184"/>
                  </a:lnTo>
                  <a:lnTo>
                    <a:pt x="0" y="432"/>
                  </a:lnTo>
                  <a:lnTo>
                    <a:pt x="9" y="434"/>
                  </a:lnTo>
                  <a:lnTo>
                    <a:pt x="70" y="209"/>
                  </a:lnTo>
                  <a:lnTo>
                    <a:pt x="109" y="301"/>
                  </a:lnTo>
                  <a:lnTo>
                    <a:pt x="187" y="119"/>
                  </a:lnTo>
                  <a:lnTo>
                    <a:pt x="225" y="215"/>
                  </a:lnTo>
                  <a:lnTo>
                    <a:pt x="287" y="33"/>
                  </a:lnTo>
                  <a:lnTo>
                    <a:pt x="354" y="368"/>
                  </a:lnTo>
                  <a:lnTo>
                    <a:pt x="479" y="368"/>
                  </a:lnTo>
                  <a:lnTo>
                    <a:pt x="479" y="360"/>
                  </a:lnTo>
                  <a:lnTo>
                    <a:pt x="360" y="360"/>
                  </a:lnTo>
                  <a:lnTo>
                    <a:pt x="360" y="3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5" name="组合 314"/>
          <p:cNvGrpSpPr/>
          <p:nvPr/>
        </p:nvGrpSpPr>
        <p:grpSpPr>
          <a:xfrm>
            <a:off x="6394451" y="4178300"/>
            <a:ext cx="1154113" cy="1152525"/>
            <a:chOff x="6394451" y="4178300"/>
            <a:chExt cx="1154113" cy="1152525"/>
          </a:xfrm>
        </p:grpSpPr>
        <p:sp>
          <p:nvSpPr>
            <p:cNvPr id="102" name="Oval 12"/>
            <p:cNvSpPr>
              <a:spLocks noChangeArrowheads="1"/>
            </p:cNvSpPr>
            <p:nvPr/>
          </p:nvSpPr>
          <p:spPr bwMode="auto">
            <a:xfrm>
              <a:off x="6394451" y="4178300"/>
              <a:ext cx="1154113" cy="1152525"/>
            </a:xfrm>
            <a:prstGeom prst="ellipse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8" name="Freeform 158"/>
            <p:cNvSpPr/>
            <p:nvPr/>
          </p:nvSpPr>
          <p:spPr bwMode="auto">
            <a:xfrm>
              <a:off x="6723063" y="4495800"/>
              <a:ext cx="820738" cy="831850"/>
            </a:xfrm>
            <a:custGeom>
              <a:avLst/>
              <a:gdLst>
                <a:gd name="T0" fmla="*/ 159 w 253"/>
                <a:gd name="T1" fmla="*/ 0 h 256"/>
                <a:gd name="T2" fmla="*/ 253 w 253"/>
                <a:gd name="T3" fmla="*/ 95 h 256"/>
                <a:gd name="T4" fmla="*/ 91 w 253"/>
                <a:gd name="T5" fmla="*/ 256 h 256"/>
                <a:gd name="T6" fmla="*/ 0 w 253"/>
                <a:gd name="T7" fmla="*/ 164 h 256"/>
                <a:gd name="T8" fmla="*/ 159 w 253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256">
                  <a:moveTo>
                    <a:pt x="159" y="0"/>
                  </a:moveTo>
                  <a:cubicBezTo>
                    <a:pt x="253" y="95"/>
                    <a:pt x="253" y="95"/>
                    <a:pt x="253" y="95"/>
                  </a:cubicBezTo>
                  <a:cubicBezTo>
                    <a:pt x="246" y="181"/>
                    <a:pt x="177" y="249"/>
                    <a:pt x="91" y="256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59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9" name="Oval 159"/>
            <p:cNvSpPr>
              <a:spLocks noChangeArrowheads="1"/>
            </p:cNvSpPr>
            <p:nvPr/>
          </p:nvSpPr>
          <p:spPr bwMode="auto">
            <a:xfrm>
              <a:off x="6599238" y="4381500"/>
              <a:ext cx="744538" cy="7445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0" name="Oval 160"/>
            <p:cNvSpPr>
              <a:spLocks noChangeArrowheads="1"/>
            </p:cNvSpPr>
            <p:nvPr/>
          </p:nvSpPr>
          <p:spPr bwMode="auto">
            <a:xfrm>
              <a:off x="6635751" y="4418013"/>
              <a:ext cx="671513" cy="671513"/>
            </a:xfrm>
            <a:prstGeom prst="ellipse">
              <a:avLst/>
            </a:pr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1" name="Freeform 161"/>
            <p:cNvSpPr/>
            <p:nvPr/>
          </p:nvSpPr>
          <p:spPr bwMode="auto">
            <a:xfrm>
              <a:off x="6846888" y="4589463"/>
              <a:ext cx="457200" cy="500063"/>
            </a:xfrm>
            <a:custGeom>
              <a:avLst/>
              <a:gdLst>
                <a:gd name="T0" fmla="*/ 77 w 141"/>
                <a:gd name="T1" fmla="*/ 1 h 154"/>
                <a:gd name="T2" fmla="*/ 141 w 141"/>
                <a:gd name="T3" fmla="*/ 65 h 154"/>
                <a:gd name="T4" fmla="*/ 43 w 141"/>
                <a:gd name="T5" fmla="*/ 154 h 154"/>
                <a:gd name="T6" fmla="*/ 0 w 141"/>
                <a:gd name="T7" fmla="*/ 112 h 154"/>
                <a:gd name="T8" fmla="*/ 10 w 141"/>
                <a:gd name="T9" fmla="*/ 108 h 154"/>
                <a:gd name="T10" fmla="*/ 34 w 141"/>
                <a:gd name="T11" fmla="*/ 88 h 154"/>
                <a:gd name="T12" fmla="*/ 8 w 141"/>
                <a:gd name="T13" fmla="*/ 62 h 154"/>
                <a:gd name="T14" fmla="*/ 18 w 141"/>
                <a:gd name="T15" fmla="*/ 56 h 154"/>
                <a:gd name="T16" fmla="*/ 18 w 141"/>
                <a:gd name="T17" fmla="*/ 20 h 154"/>
                <a:gd name="T18" fmla="*/ 31 w 141"/>
                <a:gd name="T19" fmla="*/ 0 h 154"/>
                <a:gd name="T20" fmla="*/ 77 w 141"/>
                <a:gd name="T21" fmla="*/ 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1" h="154">
                  <a:moveTo>
                    <a:pt x="77" y="1"/>
                  </a:moveTo>
                  <a:cubicBezTo>
                    <a:pt x="141" y="65"/>
                    <a:pt x="141" y="65"/>
                    <a:pt x="141" y="65"/>
                  </a:cubicBezTo>
                  <a:cubicBezTo>
                    <a:pt x="134" y="114"/>
                    <a:pt x="94" y="152"/>
                    <a:pt x="43" y="154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0" y="108"/>
                    <a:pt x="10" y="108"/>
                    <a:pt x="10" y="108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77" y="1"/>
                    <a:pt x="77" y="1"/>
                    <a:pt x="77" y="1"/>
                  </a:cubicBez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2" name="Freeform 162"/>
            <p:cNvSpPr/>
            <p:nvPr/>
          </p:nvSpPr>
          <p:spPr bwMode="auto">
            <a:xfrm>
              <a:off x="6846888" y="4535488"/>
              <a:ext cx="249238" cy="417513"/>
            </a:xfrm>
            <a:custGeom>
              <a:avLst/>
              <a:gdLst>
                <a:gd name="T0" fmla="*/ 8 w 77"/>
                <a:gd name="T1" fmla="*/ 79 h 129"/>
                <a:gd name="T2" fmla="*/ 8 w 77"/>
                <a:gd name="T3" fmla="*/ 68 h 129"/>
                <a:gd name="T4" fmla="*/ 15 w 77"/>
                <a:gd name="T5" fmla="*/ 68 h 129"/>
                <a:gd name="T6" fmla="*/ 11 w 77"/>
                <a:gd name="T7" fmla="*/ 50 h 129"/>
                <a:gd name="T8" fmla="*/ 20 w 77"/>
                <a:gd name="T9" fmla="*/ 17 h 129"/>
                <a:gd name="T10" fmla="*/ 77 w 77"/>
                <a:gd name="T11" fmla="*/ 18 h 129"/>
                <a:gd name="T12" fmla="*/ 70 w 77"/>
                <a:gd name="T13" fmla="*/ 31 h 129"/>
                <a:gd name="T14" fmla="*/ 47 w 77"/>
                <a:gd name="T15" fmla="*/ 22 h 129"/>
                <a:gd name="T16" fmla="*/ 26 w 77"/>
                <a:gd name="T17" fmla="*/ 48 h 129"/>
                <a:gd name="T18" fmla="*/ 31 w 77"/>
                <a:gd name="T19" fmla="*/ 66 h 129"/>
                <a:gd name="T20" fmla="*/ 32 w 77"/>
                <a:gd name="T21" fmla="*/ 68 h 129"/>
                <a:gd name="T22" fmla="*/ 54 w 77"/>
                <a:gd name="T23" fmla="*/ 68 h 129"/>
                <a:gd name="T24" fmla="*/ 54 w 77"/>
                <a:gd name="T25" fmla="*/ 79 h 129"/>
                <a:gd name="T26" fmla="*/ 37 w 77"/>
                <a:gd name="T27" fmla="*/ 79 h 129"/>
                <a:gd name="T28" fmla="*/ 39 w 77"/>
                <a:gd name="T29" fmla="*/ 86 h 129"/>
                <a:gd name="T30" fmla="*/ 30 w 77"/>
                <a:gd name="T31" fmla="*/ 118 h 129"/>
                <a:gd name="T32" fmla="*/ 65 w 77"/>
                <a:gd name="T33" fmla="*/ 118 h 129"/>
                <a:gd name="T34" fmla="*/ 65 w 77"/>
                <a:gd name="T35" fmla="*/ 129 h 129"/>
                <a:gd name="T36" fmla="*/ 0 w 77"/>
                <a:gd name="T37" fmla="*/ 129 h 129"/>
                <a:gd name="T38" fmla="*/ 0 w 77"/>
                <a:gd name="T39" fmla="*/ 118 h 129"/>
                <a:gd name="T40" fmla="*/ 5 w 77"/>
                <a:gd name="T41" fmla="*/ 118 h 129"/>
                <a:gd name="T42" fmla="*/ 24 w 77"/>
                <a:gd name="T43" fmla="*/ 90 h 129"/>
                <a:gd name="T44" fmla="*/ 20 w 77"/>
                <a:gd name="T45" fmla="*/ 79 h 129"/>
                <a:gd name="T46" fmla="*/ 8 w 77"/>
                <a:gd name="T47" fmla="*/ 7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129">
                  <a:moveTo>
                    <a:pt x="8" y="79"/>
                  </a:moveTo>
                  <a:cubicBezTo>
                    <a:pt x="8" y="68"/>
                    <a:pt x="8" y="68"/>
                    <a:pt x="8" y="68"/>
                  </a:cubicBezTo>
                  <a:cubicBezTo>
                    <a:pt x="15" y="68"/>
                    <a:pt x="15" y="68"/>
                    <a:pt x="15" y="68"/>
                  </a:cubicBezTo>
                  <a:cubicBezTo>
                    <a:pt x="13" y="63"/>
                    <a:pt x="11" y="57"/>
                    <a:pt x="11" y="50"/>
                  </a:cubicBezTo>
                  <a:cubicBezTo>
                    <a:pt x="9" y="38"/>
                    <a:pt x="12" y="26"/>
                    <a:pt x="20" y="17"/>
                  </a:cubicBezTo>
                  <a:cubicBezTo>
                    <a:pt x="37" y="0"/>
                    <a:pt x="67" y="7"/>
                    <a:pt x="77" y="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64" y="24"/>
                    <a:pt x="58" y="22"/>
                    <a:pt x="47" y="22"/>
                  </a:cubicBezTo>
                  <a:cubicBezTo>
                    <a:pt x="34" y="21"/>
                    <a:pt x="24" y="31"/>
                    <a:pt x="26" y="48"/>
                  </a:cubicBezTo>
                  <a:cubicBezTo>
                    <a:pt x="26" y="55"/>
                    <a:pt x="29" y="60"/>
                    <a:pt x="31" y="66"/>
                  </a:cubicBezTo>
                  <a:cubicBezTo>
                    <a:pt x="32" y="67"/>
                    <a:pt x="32" y="67"/>
                    <a:pt x="32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8" y="81"/>
                    <a:pt x="39" y="84"/>
                    <a:pt x="39" y="86"/>
                  </a:cubicBezTo>
                  <a:cubicBezTo>
                    <a:pt x="41" y="98"/>
                    <a:pt x="38" y="110"/>
                    <a:pt x="30" y="118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65" y="129"/>
                    <a:pt x="65" y="129"/>
                    <a:pt x="65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5" y="118"/>
                    <a:pt x="5" y="118"/>
                    <a:pt x="5" y="118"/>
                  </a:cubicBezTo>
                  <a:cubicBezTo>
                    <a:pt x="17" y="113"/>
                    <a:pt x="27" y="105"/>
                    <a:pt x="24" y="90"/>
                  </a:cubicBezTo>
                  <a:cubicBezTo>
                    <a:pt x="24" y="86"/>
                    <a:pt x="22" y="83"/>
                    <a:pt x="20" y="79"/>
                  </a:cubicBezTo>
                  <a:cubicBezTo>
                    <a:pt x="8" y="79"/>
                    <a:pt x="8" y="79"/>
                    <a:pt x="8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4" name="组合 313"/>
          <p:cNvGrpSpPr/>
          <p:nvPr/>
        </p:nvGrpSpPr>
        <p:grpSpPr>
          <a:xfrm>
            <a:off x="5073651" y="4178300"/>
            <a:ext cx="1149350" cy="1152525"/>
            <a:chOff x="5073651" y="4178300"/>
            <a:chExt cx="1149350" cy="1152525"/>
          </a:xfrm>
        </p:grpSpPr>
        <p:sp>
          <p:nvSpPr>
            <p:cNvPr id="100" name="Oval 10"/>
            <p:cNvSpPr>
              <a:spLocks noChangeArrowheads="1"/>
            </p:cNvSpPr>
            <p:nvPr/>
          </p:nvSpPr>
          <p:spPr bwMode="auto">
            <a:xfrm>
              <a:off x="5073651" y="4178300"/>
              <a:ext cx="1149350" cy="1152525"/>
            </a:xfrm>
            <a:prstGeom prst="ellipse">
              <a:avLst/>
            </a:pr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3" name="Freeform 163"/>
            <p:cNvSpPr/>
            <p:nvPr/>
          </p:nvSpPr>
          <p:spPr bwMode="auto">
            <a:xfrm>
              <a:off x="5402263" y="4495800"/>
              <a:ext cx="820738" cy="831850"/>
            </a:xfrm>
            <a:custGeom>
              <a:avLst/>
              <a:gdLst>
                <a:gd name="T0" fmla="*/ 158 w 253"/>
                <a:gd name="T1" fmla="*/ 0 h 256"/>
                <a:gd name="T2" fmla="*/ 253 w 253"/>
                <a:gd name="T3" fmla="*/ 95 h 256"/>
                <a:gd name="T4" fmla="*/ 90 w 253"/>
                <a:gd name="T5" fmla="*/ 256 h 256"/>
                <a:gd name="T6" fmla="*/ 0 w 253"/>
                <a:gd name="T7" fmla="*/ 164 h 256"/>
                <a:gd name="T8" fmla="*/ 158 w 253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256">
                  <a:moveTo>
                    <a:pt x="158" y="0"/>
                  </a:moveTo>
                  <a:cubicBezTo>
                    <a:pt x="253" y="95"/>
                    <a:pt x="253" y="95"/>
                    <a:pt x="253" y="95"/>
                  </a:cubicBezTo>
                  <a:cubicBezTo>
                    <a:pt x="245" y="181"/>
                    <a:pt x="177" y="249"/>
                    <a:pt x="90" y="256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58" y="0"/>
                    <a:pt x="158" y="0"/>
                    <a:pt x="158" y="0"/>
                  </a:cubicBezTo>
                  <a:close/>
                </a:path>
              </a:pathLst>
            </a:custGeom>
            <a:solidFill>
              <a:srgbClr val="C99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4" name="Oval 164"/>
            <p:cNvSpPr>
              <a:spLocks noChangeArrowheads="1"/>
            </p:cNvSpPr>
            <p:nvPr/>
          </p:nvSpPr>
          <p:spPr bwMode="auto">
            <a:xfrm>
              <a:off x="5278438" y="4381500"/>
              <a:ext cx="739775" cy="7445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5" name="Oval 165"/>
            <p:cNvSpPr>
              <a:spLocks noChangeArrowheads="1"/>
            </p:cNvSpPr>
            <p:nvPr/>
          </p:nvSpPr>
          <p:spPr bwMode="auto">
            <a:xfrm>
              <a:off x="5310188" y="4418013"/>
              <a:ext cx="676275" cy="671513"/>
            </a:xfrm>
            <a:prstGeom prst="ellipse">
              <a:avLst/>
            </a:pr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6" name="Freeform 166"/>
            <p:cNvSpPr/>
            <p:nvPr/>
          </p:nvSpPr>
          <p:spPr bwMode="auto">
            <a:xfrm>
              <a:off x="5502276" y="4560888"/>
              <a:ext cx="484188" cy="515938"/>
            </a:xfrm>
            <a:custGeom>
              <a:avLst/>
              <a:gdLst>
                <a:gd name="T0" fmla="*/ 101 w 149"/>
                <a:gd name="T1" fmla="*/ 0 h 159"/>
                <a:gd name="T2" fmla="*/ 148 w 149"/>
                <a:gd name="T3" fmla="*/ 47 h 159"/>
                <a:gd name="T4" fmla="*/ 149 w 149"/>
                <a:gd name="T5" fmla="*/ 60 h 159"/>
                <a:gd name="T6" fmla="*/ 76 w 149"/>
                <a:gd name="T7" fmla="*/ 159 h 159"/>
                <a:gd name="T8" fmla="*/ 36 w 149"/>
                <a:gd name="T9" fmla="*/ 120 h 159"/>
                <a:gd name="T10" fmla="*/ 37 w 149"/>
                <a:gd name="T11" fmla="*/ 109 h 159"/>
                <a:gd name="T12" fmla="*/ 11 w 149"/>
                <a:gd name="T13" fmla="*/ 82 h 159"/>
                <a:gd name="T14" fmla="*/ 24 w 149"/>
                <a:gd name="T15" fmla="*/ 75 h 159"/>
                <a:gd name="T16" fmla="*/ 11 w 149"/>
                <a:gd name="T17" fmla="*/ 62 h 159"/>
                <a:gd name="T18" fmla="*/ 20 w 149"/>
                <a:gd name="T19" fmla="*/ 55 h 159"/>
                <a:gd name="T20" fmla="*/ 41 w 149"/>
                <a:gd name="T21" fmla="*/ 55 h 159"/>
                <a:gd name="T22" fmla="*/ 43 w 149"/>
                <a:gd name="T23" fmla="*/ 51 h 159"/>
                <a:gd name="T24" fmla="*/ 0 w 149"/>
                <a:gd name="T25" fmla="*/ 7 h 159"/>
                <a:gd name="T26" fmla="*/ 9 w 149"/>
                <a:gd name="T27" fmla="*/ 0 h 159"/>
                <a:gd name="T28" fmla="*/ 51 w 149"/>
                <a:gd name="T29" fmla="*/ 42 h 159"/>
                <a:gd name="T30" fmla="*/ 101 w 149"/>
                <a:gd name="T3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159">
                  <a:moveTo>
                    <a:pt x="101" y="0"/>
                  </a:moveTo>
                  <a:cubicBezTo>
                    <a:pt x="148" y="47"/>
                    <a:pt x="148" y="47"/>
                    <a:pt x="148" y="47"/>
                  </a:cubicBezTo>
                  <a:cubicBezTo>
                    <a:pt x="149" y="51"/>
                    <a:pt x="149" y="55"/>
                    <a:pt x="149" y="60"/>
                  </a:cubicBezTo>
                  <a:cubicBezTo>
                    <a:pt x="149" y="106"/>
                    <a:pt x="118" y="146"/>
                    <a:pt x="76" y="159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7" y="109"/>
                    <a:pt x="37" y="109"/>
                    <a:pt x="37" y="109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24" y="75"/>
                    <a:pt x="24" y="75"/>
                    <a:pt x="24" y="75"/>
                  </a:cubicBezTo>
                  <a:cubicBezTo>
                    <a:pt x="11" y="62"/>
                    <a:pt x="11" y="62"/>
                    <a:pt x="11" y="62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101" y="0"/>
                    <a:pt x="101" y="0"/>
                    <a:pt x="101" y="0"/>
                  </a:cubicBez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7" name="Freeform 167"/>
            <p:cNvSpPr/>
            <p:nvPr/>
          </p:nvSpPr>
          <p:spPr bwMode="auto">
            <a:xfrm>
              <a:off x="5468938" y="4560888"/>
              <a:ext cx="361950" cy="388938"/>
            </a:xfrm>
            <a:custGeom>
              <a:avLst/>
              <a:gdLst>
                <a:gd name="T0" fmla="*/ 95 w 228"/>
                <a:gd name="T1" fmla="*/ 245 h 245"/>
                <a:gd name="T2" fmla="*/ 95 w 228"/>
                <a:gd name="T3" fmla="*/ 168 h 245"/>
                <a:gd name="T4" fmla="*/ 43 w 228"/>
                <a:gd name="T5" fmla="*/ 168 h 245"/>
                <a:gd name="T6" fmla="*/ 43 w 228"/>
                <a:gd name="T7" fmla="*/ 145 h 245"/>
                <a:gd name="T8" fmla="*/ 95 w 228"/>
                <a:gd name="T9" fmla="*/ 145 h 245"/>
                <a:gd name="T10" fmla="*/ 95 w 228"/>
                <a:gd name="T11" fmla="*/ 127 h 245"/>
                <a:gd name="T12" fmla="*/ 43 w 228"/>
                <a:gd name="T13" fmla="*/ 127 h 245"/>
                <a:gd name="T14" fmla="*/ 43 w 228"/>
                <a:gd name="T15" fmla="*/ 104 h 245"/>
                <a:gd name="T16" fmla="*/ 95 w 228"/>
                <a:gd name="T17" fmla="*/ 104 h 245"/>
                <a:gd name="T18" fmla="*/ 0 w 228"/>
                <a:gd name="T19" fmla="*/ 0 h 245"/>
                <a:gd name="T20" fmla="*/ 39 w 228"/>
                <a:gd name="T21" fmla="*/ 0 h 245"/>
                <a:gd name="T22" fmla="*/ 113 w 228"/>
                <a:gd name="T23" fmla="*/ 80 h 245"/>
                <a:gd name="T24" fmla="*/ 189 w 228"/>
                <a:gd name="T25" fmla="*/ 0 h 245"/>
                <a:gd name="T26" fmla="*/ 228 w 228"/>
                <a:gd name="T27" fmla="*/ 0 h 245"/>
                <a:gd name="T28" fmla="*/ 129 w 228"/>
                <a:gd name="T29" fmla="*/ 104 h 245"/>
                <a:gd name="T30" fmla="*/ 183 w 228"/>
                <a:gd name="T31" fmla="*/ 104 h 245"/>
                <a:gd name="T32" fmla="*/ 183 w 228"/>
                <a:gd name="T33" fmla="*/ 127 h 245"/>
                <a:gd name="T34" fmla="*/ 127 w 228"/>
                <a:gd name="T35" fmla="*/ 127 h 245"/>
                <a:gd name="T36" fmla="*/ 127 w 228"/>
                <a:gd name="T37" fmla="*/ 145 h 245"/>
                <a:gd name="T38" fmla="*/ 183 w 228"/>
                <a:gd name="T39" fmla="*/ 145 h 245"/>
                <a:gd name="T40" fmla="*/ 183 w 228"/>
                <a:gd name="T41" fmla="*/ 168 h 245"/>
                <a:gd name="T42" fmla="*/ 127 w 228"/>
                <a:gd name="T43" fmla="*/ 168 h 245"/>
                <a:gd name="T44" fmla="*/ 127 w 228"/>
                <a:gd name="T45" fmla="*/ 245 h 245"/>
                <a:gd name="T46" fmla="*/ 95 w 228"/>
                <a:gd name="T47" fmla="*/ 245 h 245"/>
                <a:gd name="T48" fmla="*/ 95 w 228"/>
                <a:gd name="T49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8" h="245">
                  <a:moveTo>
                    <a:pt x="95" y="245"/>
                  </a:moveTo>
                  <a:lnTo>
                    <a:pt x="95" y="168"/>
                  </a:lnTo>
                  <a:lnTo>
                    <a:pt x="43" y="168"/>
                  </a:lnTo>
                  <a:lnTo>
                    <a:pt x="43" y="145"/>
                  </a:lnTo>
                  <a:lnTo>
                    <a:pt x="95" y="145"/>
                  </a:lnTo>
                  <a:lnTo>
                    <a:pt x="95" y="127"/>
                  </a:lnTo>
                  <a:lnTo>
                    <a:pt x="43" y="127"/>
                  </a:lnTo>
                  <a:lnTo>
                    <a:pt x="43" y="104"/>
                  </a:lnTo>
                  <a:lnTo>
                    <a:pt x="95" y="104"/>
                  </a:lnTo>
                  <a:lnTo>
                    <a:pt x="0" y="0"/>
                  </a:lnTo>
                  <a:lnTo>
                    <a:pt x="39" y="0"/>
                  </a:lnTo>
                  <a:lnTo>
                    <a:pt x="113" y="80"/>
                  </a:lnTo>
                  <a:lnTo>
                    <a:pt x="189" y="0"/>
                  </a:lnTo>
                  <a:lnTo>
                    <a:pt x="228" y="0"/>
                  </a:lnTo>
                  <a:lnTo>
                    <a:pt x="129" y="104"/>
                  </a:lnTo>
                  <a:lnTo>
                    <a:pt x="183" y="104"/>
                  </a:lnTo>
                  <a:lnTo>
                    <a:pt x="183" y="127"/>
                  </a:lnTo>
                  <a:lnTo>
                    <a:pt x="127" y="127"/>
                  </a:lnTo>
                  <a:lnTo>
                    <a:pt x="127" y="145"/>
                  </a:lnTo>
                  <a:lnTo>
                    <a:pt x="183" y="145"/>
                  </a:lnTo>
                  <a:lnTo>
                    <a:pt x="183" y="168"/>
                  </a:lnTo>
                  <a:lnTo>
                    <a:pt x="127" y="168"/>
                  </a:lnTo>
                  <a:lnTo>
                    <a:pt x="127" y="245"/>
                  </a:lnTo>
                  <a:lnTo>
                    <a:pt x="95" y="245"/>
                  </a:lnTo>
                  <a:lnTo>
                    <a:pt x="95" y="2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2" name="组合 311"/>
          <p:cNvGrpSpPr/>
          <p:nvPr/>
        </p:nvGrpSpPr>
        <p:grpSpPr>
          <a:xfrm>
            <a:off x="2427288" y="4178300"/>
            <a:ext cx="1149350" cy="1152525"/>
            <a:chOff x="2427288" y="4178300"/>
            <a:chExt cx="1149350" cy="1152525"/>
          </a:xfrm>
        </p:grpSpPr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2427288" y="4178300"/>
              <a:ext cx="1149350" cy="1152525"/>
            </a:xfrm>
            <a:prstGeom prst="ellipse">
              <a:avLst/>
            </a:pr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9" name="Freeform 169"/>
            <p:cNvSpPr/>
            <p:nvPr/>
          </p:nvSpPr>
          <p:spPr bwMode="auto">
            <a:xfrm>
              <a:off x="2752726" y="4495800"/>
              <a:ext cx="820738" cy="831850"/>
            </a:xfrm>
            <a:custGeom>
              <a:avLst/>
              <a:gdLst>
                <a:gd name="T0" fmla="*/ 159 w 253"/>
                <a:gd name="T1" fmla="*/ 0 h 256"/>
                <a:gd name="T2" fmla="*/ 253 w 253"/>
                <a:gd name="T3" fmla="*/ 95 h 256"/>
                <a:gd name="T4" fmla="*/ 91 w 253"/>
                <a:gd name="T5" fmla="*/ 256 h 256"/>
                <a:gd name="T6" fmla="*/ 0 w 253"/>
                <a:gd name="T7" fmla="*/ 164 h 256"/>
                <a:gd name="T8" fmla="*/ 159 w 253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256">
                  <a:moveTo>
                    <a:pt x="159" y="0"/>
                  </a:moveTo>
                  <a:cubicBezTo>
                    <a:pt x="253" y="95"/>
                    <a:pt x="253" y="95"/>
                    <a:pt x="253" y="95"/>
                  </a:cubicBezTo>
                  <a:cubicBezTo>
                    <a:pt x="246" y="181"/>
                    <a:pt x="177" y="249"/>
                    <a:pt x="91" y="256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59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11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0" name="Oval 170"/>
            <p:cNvSpPr>
              <a:spLocks noChangeArrowheads="1"/>
            </p:cNvSpPr>
            <p:nvPr/>
          </p:nvSpPr>
          <p:spPr bwMode="auto">
            <a:xfrm>
              <a:off x="2632076" y="4381500"/>
              <a:ext cx="739775" cy="7445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1" name="Oval 171"/>
            <p:cNvSpPr>
              <a:spLocks noChangeArrowheads="1"/>
            </p:cNvSpPr>
            <p:nvPr/>
          </p:nvSpPr>
          <p:spPr bwMode="auto">
            <a:xfrm>
              <a:off x="2663826" y="4418013"/>
              <a:ext cx="676275" cy="671513"/>
            </a:xfrm>
            <a:prstGeom prst="ellipse">
              <a:avLst/>
            </a:pr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2" name="Freeform 172"/>
            <p:cNvSpPr/>
            <p:nvPr/>
          </p:nvSpPr>
          <p:spPr bwMode="auto">
            <a:xfrm>
              <a:off x="2868613" y="4514850"/>
              <a:ext cx="468313" cy="574675"/>
            </a:xfrm>
            <a:custGeom>
              <a:avLst/>
              <a:gdLst>
                <a:gd name="T0" fmla="*/ 6 w 144"/>
                <a:gd name="T1" fmla="*/ 121 h 177"/>
                <a:gd name="T2" fmla="*/ 19 w 144"/>
                <a:gd name="T3" fmla="*/ 123 h 177"/>
                <a:gd name="T4" fmla="*/ 0 w 144"/>
                <a:gd name="T5" fmla="*/ 95 h 177"/>
                <a:gd name="T6" fmla="*/ 9 w 144"/>
                <a:gd name="T7" fmla="*/ 93 h 177"/>
                <a:gd name="T8" fmla="*/ 33 w 144"/>
                <a:gd name="T9" fmla="*/ 117 h 177"/>
                <a:gd name="T10" fmla="*/ 31 w 144"/>
                <a:gd name="T11" fmla="*/ 72 h 177"/>
                <a:gd name="T12" fmla="*/ 5 w 144"/>
                <a:gd name="T13" fmla="*/ 52 h 177"/>
                <a:gd name="T14" fmla="*/ 5 w 144"/>
                <a:gd name="T15" fmla="*/ 35 h 177"/>
                <a:gd name="T16" fmla="*/ 28 w 144"/>
                <a:gd name="T17" fmla="*/ 21 h 177"/>
                <a:gd name="T18" fmla="*/ 36 w 144"/>
                <a:gd name="T19" fmla="*/ 0 h 177"/>
                <a:gd name="T20" fmla="*/ 53 w 144"/>
                <a:gd name="T21" fmla="*/ 17 h 177"/>
                <a:gd name="T22" fmla="*/ 49 w 144"/>
                <a:gd name="T23" fmla="*/ 6 h 177"/>
                <a:gd name="T24" fmla="*/ 54 w 144"/>
                <a:gd name="T25" fmla="*/ 0 h 177"/>
                <a:gd name="T26" fmla="*/ 144 w 144"/>
                <a:gd name="T27" fmla="*/ 90 h 177"/>
                <a:gd name="T28" fmla="*/ 55 w 144"/>
                <a:gd name="T29" fmla="*/ 177 h 177"/>
                <a:gd name="T30" fmla="*/ 25 w 144"/>
                <a:gd name="T31" fmla="*/ 147 h 177"/>
                <a:gd name="T32" fmla="*/ 32 w 144"/>
                <a:gd name="T33" fmla="*/ 147 h 177"/>
                <a:gd name="T34" fmla="*/ 6 w 144"/>
                <a:gd name="T35" fmla="*/ 121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" h="177">
                  <a:moveTo>
                    <a:pt x="6" y="121"/>
                  </a:moveTo>
                  <a:cubicBezTo>
                    <a:pt x="19" y="123"/>
                    <a:pt x="19" y="123"/>
                    <a:pt x="19" y="123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9" y="93"/>
                    <a:pt x="9" y="93"/>
                    <a:pt x="9" y="93"/>
                  </a:cubicBezTo>
                  <a:cubicBezTo>
                    <a:pt x="33" y="117"/>
                    <a:pt x="33" y="117"/>
                    <a:pt x="33" y="117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144" y="90"/>
                    <a:pt x="144" y="90"/>
                    <a:pt x="144" y="90"/>
                  </a:cubicBezTo>
                  <a:cubicBezTo>
                    <a:pt x="137" y="135"/>
                    <a:pt x="101" y="171"/>
                    <a:pt x="55" y="177"/>
                  </a:cubicBezTo>
                  <a:cubicBezTo>
                    <a:pt x="25" y="147"/>
                    <a:pt x="25" y="147"/>
                    <a:pt x="25" y="147"/>
                  </a:cubicBezTo>
                  <a:cubicBezTo>
                    <a:pt x="32" y="147"/>
                    <a:pt x="32" y="147"/>
                    <a:pt x="32" y="147"/>
                  </a:cubicBezTo>
                  <a:cubicBezTo>
                    <a:pt x="6" y="121"/>
                    <a:pt x="6" y="121"/>
                    <a:pt x="6" y="121"/>
                  </a:cubicBez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3" name="Freeform 173"/>
            <p:cNvSpPr>
              <a:spLocks noEditPoints="1"/>
            </p:cNvSpPr>
            <p:nvPr/>
          </p:nvSpPr>
          <p:spPr bwMode="auto">
            <a:xfrm>
              <a:off x="2852738" y="4514850"/>
              <a:ext cx="301625" cy="477838"/>
            </a:xfrm>
            <a:custGeom>
              <a:avLst/>
              <a:gdLst>
                <a:gd name="T0" fmla="*/ 0 w 93"/>
                <a:gd name="T1" fmla="*/ 95 h 147"/>
                <a:gd name="T2" fmla="*/ 14 w 93"/>
                <a:gd name="T3" fmla="*/ 93 h 147"/>
                <a:gd name="T4" fmla="*/ 25 w 93"/>
                <a:gd name="T5" fmla="*/ 114 h 147"/>
                <a:gd name="T6" fmla="*/ 30 w 93"/>
                <a:gd name="T7" fmla="*/ 117 h 147"/>
                <a:gd name="T8" fmla="*/ 30 w 93"/>
                <a:gd name="T9" fmla="*/ 75 h 147"/>
                <a:gd name="T10" fmla="*/ 12 w 93"/>
                <a:gd name="T11" fmla="*/ 65 h 147"/>
                <a:gd name="T12" fmla="*/ 4 w 93"/>
                <a:gd name="T13" fmla="*/ 45 h 147"/>
                <a:gd name="T14" fmla="*/ 16 w 93"/>
                <a:gd name="T15" fmla="*/ 21 h 147"/>
                <a:gd name="T16" fmla="*/ 30 w 93"/>
                <a:gd name="T17" fmla="*/ 15 h 147"/>
                <a:gd name="T18" fmla="*/ 30 w 93"/>
                <a:gd name="T19" fmla="*/ 0 h 147"/>
                <a:gd name="T20" fmla="*/ 41 w 93"/>
                <a:gd name="T21" fmla="*/ 0 h 147"/>
                <a:gd name="T22" fmla="*/ 41 w 93"/>
                <a:gd name="T23" fmla="*/ 13 h 147"/>
                <a:gd name="T24" fmla="*/ 45 w 93"/>
                <a:gd name="T25" fmla="*/ 13 h 147"/>
                <a:gd name="T26" fmla="*/ 49 w 93"/>
                <a:gd name="T27" fmla="*/ 13 h 147"/>
                <a:gd name="T28" fmla="*/ 49 w 93"/>
                <a:gd name="T29" fmla="*/ 0 h 147"/>
                <a:gd name="T30" fmla="*/ 59 w 93"/>
                <a:gd name="T31" fmla="*/ 0 h 147"/>
                <a:gd name="T32" fmla="*/ 59 w 93"/>
                <a:gd name="T33" fmla="*/ 15 h 147"/>
                <a:gd name="T34" fmla="*/ 78 w 93"/>
                <a:gd name="T35" fmla="*/ 23 h 147"/>
                <a:gd name="T36" fmla="*/ 89 w 93"/>
                <a:gd name="T37" fmla="*/ 48 h 147"/>
                <a:gd name="T38" fmla="*/ 74 w 93"/>
                <a:gd name="T39" fmla="*/ 49 h 147"/>
                <a:gd name="T40" fmla="*/ 59 w 93"/>
                <a:gd name="T41" fmla="*/ 29 h 147"/>
                <a:gd name="T42" fmla="*/ 59 w 93"/>
                <a:gd name="T43" fmla="*/ 66 h 147"/>
                <a:gd name="T44" fmla="*/ 72 w 93"/>
                <a:gd name="T45" fmla="*/ 70 h 147"/>
                <a:gd name="T46" fmla="*/ 87 w 93"/>
                <a:gd name="T47" fmla="*/ 81 h 147"/>
                <a:gd name="T48" fmla="*/ 93 w 93"/>
                <a:gd name="T49" fmla="*/ 99 h 147"/>
                <a:gd name="T50" fmla="*/ 80 w 93"/>
                <a:gd name="T51" fmla="*/ 125 h 147"/>
                <a:gd name="T52" fmla="*/ 59 w 93"/>
                <a:gd name="T53" fmla="*/ 133 h 147"/>
                <a:gd name="T54" fmla="*/ 59 w 93"/>
                <a:gd name="T55" fmla="*/ 147 h 147"/>
                <a:gd name="T56" fmla="*/ 49 w 93"/>
                <a:gd name="T57" fmla="*/ 147 h 147"/>
                <a:gd name="T58" fmla="*/ 49 w 93"/>
                <a:gd name="T59" fmla="*/ 134 h 147"/>
                <a:gd name="T60" fmla="*/ 41 w 93"/>
                <a:gd name="T61" fmla="*/ 134 h 147"/>
                <a:gd name="T62" fmla="*/ 41 w 93"/>
                <a:gd name="T63" fmla="*/ 147 h 147"/>
                <a:gd name="T64" fmla="*/ 30 w 93"/>
                <a:gd name="T65" fmla="*/ 147 h 147"/>
                <a:gd name="T66" fmla="*/ 30 w 93"/>
                <a:gd name="T67" fmla="*/ 132 h 147"/>
                <a:gd name="T68" fmla="*/ 12 w 93"/>
                <a:gd name="T69" fmla="*/ 123 h 147"/>
                <a:gd name="T70" fmla="*/ 0 w 93"/>
                <a:gd name="T71" fmla="*/ 95 h 147"/>
                <a:gd name="T72" fmla="*/ 41 w 93"/>
                <a:gd name="T73" fmla="*/ 120 h 147"/>
                <a:gd name="T74" fmla="*/ 49 w 93"/>
                <a:gd name="T75" fmla="*/ 120 h 147"/>
                <a:gd name="T76" fmla="*/ 49 w 93"/>
                <a:gd name="T77" fmla="*/ 80 h 147"/>
                <a:gd name="T78" fmla="*/ 42 w 93"/>
                <a:gd name="T79" fmla="*/ 78 h 147"/>
                <a:gd name="T80" fmla="*/ 41 w 93"/>
                <a:gd name="T81" fmla="*/ 78 h 147"/>
                <a:gd name="T82" fmla="*/ 41 w 93"/>
                <a:gd name="T83" fmla="*/ 120 h 147"/>
                <a:gd name="T84" fmla="*/ 59 w 93"/>
                <a:gd name="T85" fmla="*/ 119 h 147"/>
                <a:gd name="T86" fmla="*/ 71 w 93"/>
                <a:gd name="T87" fmla="*/ 114 h 147"/>
                <a:gd name="T88" fmla="*/ 78 w 93"/>
                <a:gd name="T89" fmla="*/ 100 h 147"/>
                <a:gd name="T90" fmla="*/ 71 w 93"/>
                <a:gd name="T91" fmla="*/ 88 h 147"/>
                <a:gd name="T92" fmla="*/ 59 w 93"/>
                <a:gd name="T93" fmla="*/ 83 h 147"/>
                <a:gd name="T94" fmla="*/ 59 w 93"/>
                <a:gd name="T95" fmla="*/ 119 h 147"/>
                <a:gd name="T96" fmla="*/ 49 w 93"/>
                <a:gd name="T97" fmla="*/ 27 h 147"/>
                <a:gd name="T98" fmla="*/ 46 w 93"/>
                <a:gd name="T99" fmla="*/ 27 h 147"/>
                <a:gd name="T100" fmla="*/ 41 w 93"/>
                <a:gd name="T101" fmla="*/ 27 h 147"/>
                <a:gd name="T102" fmla="*/ 41 w 93"/>
                <a:gd name="T103" fmla="*/ 62 h 147"/>
                <a:gd name="T104" fmla="*/ 47 w 93"/>
                <a:gd name="T105" fmla="*/ 63 h 147"/>
                <a:gd name="T106" fmla="*/ 49 w 93"/>
                <a:gd name="T107" fmla="*/ 63 h 147"/>
                <a:gd name="T108" fmla="*/ 49 w 93"/>
                <a:gd name="T109" fmla="*/ 27 h 147"/>
                <a:gd name="T110" fmla="*/ 30 w 93"/>
                <a:gd name="T111" fmla="*/ 29 h 147"/>
                <a:gd name="T112" fmla="*/ 19 w 93"/>
                <a:gd name="T113" fmla="*/ 44 h 147"/>
                <a:gd name="T114" fmla="*/ 25 w 93"/>
                <a:gd name="T115" fmla="*/ 55 h 147"/>
                <a:gd name="T116" fmla="*/ 30 w 93"/>
                <a:gd name="T117" fmla="*/ 58 h 147"/>
                <a:gd name="T118" fmla="*/ 30 w 93"/>
                <a:gd name="T119" fmla="*/ 2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3" h="147">
                  <a:moveTo>
                    <a:pt x="0" y="95"/>
                  </a:moveTo>
                  <a:cubicBezTo>
                    <a:pt x="14" y="93"/>
                    <a:pt x="14" y="93"/>
                    <a:pt x="14" y="93"/>
                  </a:cubicBezTo>
                  <a:cubicBezTo>
                    <a:pt x="15" y="103"/>
                    <a:pt x="19" y="109"/>
                    <a:pt x="25" y="114"/>
                  </a:cubicBezTo>
                  <a:cubicBezTo>
                    <a:pt x="27" y="115"/>
                    <a:pt x="29" y="116"/>
                    <a:pt x="30" y="117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2" y="72"/>
                    <a:pt x="16" y="68"/>
                    <a:pt x="12" y="65"/>
                  </a:cubicBezTo>
                  <a:cubicBezTo>
                    <a:pt x="7" y="59"/>
                    <a:pt x="4" y="53"/>
                    <a:pt x="4" y="45"/>
                  </a:cubicBezTo>
                  <a:cubicBezTo>
                    <a:pt x="4" y="35"/>
                    <a:pt x="8" y="27"/>
                    <a:pt x="16" y="21"/>
                  </a:cubicBezTo>
                  <a:cubicBezTo>
                    <a:pt x="20" y="18"/>
                    <a:pt x="25" y="16"/>
                    <a:pt x="30" y="15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3" y="13"/>
                    <a:pt x="44" y="13"/>
                    <a:pt x="45" y="13"/>
                  </a:cubicBezTo>
                  <a:cubicBezTo>
                    <a:pt x="46" y="13"/>
                    <a:pt x="48" y="13"/>
                    <a:pt x="49" y="13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67" y="16"/>
                    <a:pt x="73" y="19"/>
                    <a:pt x="78" y="23"/>
                  </a:cubicBezTo>
                  <a:cubicBezTo>
                    <a:pt x="85" y="30"/>
                    <a:pt x="89" y="38"/>
                    <a:pt x="89" y="48"/>
                  </a:cubicBezTo>
                  <a:cubicBezTo>
                    <a:pt x="74" y="49"/>
                    <a:pt x="74" y="49"/>
                    <a:pt x="74" y="49"/>
                  </a:cubicBezTo>
                  <a:cubicBezTo>
                    <a:pt x="73" y="39"/>
                    <a:pt x="68" y="32"/>
                    <a:pt x="59" y="29"/>
                  </a:cubicBezTo>
                  <a:cubicBezTo>
                    <a:pt x="59" y="66"/>
                    <a:pt x="59" y="66"/>
                    <a:pt x="59" y="66"/>
                  </a:cubicBezTo>
                  <a:cubicBezTo>
                    <a:pt x="65" y="68"/>
                    <a:pt x="69" y="69"/>
                    <a:pt x="72" y="70"/>
                  </a:cubicBezTo>
                  <a:cubicBezTo>
                    <a:pt x="78" y="72"/>
                    <a:pt x="83" y="76"/>
                    <a:pt x="87" y="81"/>
                  </a:cubicBezTo>
                  <a:cubicBezTo>
                    <a:pt x="91" y="86"/>
                    <a:pt x="93" y="92"/>
                    <a:pt x="93" y="99"/>
                  </a:cubicBezTo>
                  <a:cubicBezTo>
                    <a:pt x="93" y="110"/>
                    <a:pt x="88" y="119"/>
                    <a:pt x="80" y="125"/>
                  </a:cubicBezTo>
                  <a:cubicBezTo>
                    <a:pt x="74" y="129"/>
                    <a:pt x="67" y="132"/>
                    <a:pt x="59" y="133"/>
                  </a:cubicBezTo>
                  <a:cubicBezTo>
                    <a:pt x="59" y="147"/>
                    <a:pt x="59" y="147"/>
                    <a:pt x="59" y="147"/>
                  </a:cubicBezTo>
                  <a:cubicBezTo>
                    <a:pt x="49" y="147"/>
                    <a:pt x="49" y="147"/>
                    <a:pt x="49" y="147"/>
                  </a:cubicBezTo>
                  <a:cubicBezTo>
                    <a:pt x="49" y="134"/>
                    <a:pt x="49" y="134"/>
                    <a:pt x="49" y="134"/>
                  </a:cubicBezTo>
                  <a:cubicBezTo>
                    <a:pt x="46" y="134"/>
                    <a:pt x="44" y="134"/>
                    <a:pt x="41" y="134"/>
                  </a:cubicBezTo>
                  <a:cubicBezTo>
                    <a:pt x="41" y="147"/>
                    <a:pt x="41" y="147"/>
                    <a:pt x="41" y="147"/>
                  </a:cubicBezTo>
                  <a:cubicBezTo>
                    <a:pt x="30" y="147"/>
                    <a:pt x="30" y="147"/>
                    <a:pt x="30" y="147"/>
                  </a:cubicBezTo>
                  <a:cubicBezTo>
                    <a:pt x="30" y="132"/>
                    <a:pt x="30" y="132"/>
                    <a:pt x="30" y="132"/>
                  </a:cubicBezTo>
                  <a:cubicBezTo>
                    <a:pt x="23" y="130"/>
                    <a:pt x="17" y="127"/>
                    <a:pt x="12" y="123"/>
                  </a:cubicBezTo>
                  <a:cubicBezTo>
                    <a:pt x="4" y="115"/>
                    <a:pt x="0" y="106"/>
                    <a:pt x="0" y="95"/>
                  </a:cubicBezTo>
                  <a:close/>
                  <a:moveTo>
                    <a:pt x="41" y="120"/>
                  </a:moveTo>
                  <a:cubicBezTo>
                    <a:pt x="44" y="120"/>
                    <a:pt x="46" y="120"/>
                    <a:pt x="49" y="120"/>
                  </a:cubicBezTo>
                  <a:cubicBezTo>
                    <a:pt x="49" y="80"/>
                    <a:pt x="49" y="80"/>
                    <a:pt x="49" y="80"/>
                  </a:cubicBezTo>
                  <a:cubicBezTo>
                    <a:pt x="47" y="79"/>
                    <a:pt x="44" y="78"/>
                    <a:pt x="42" y="78"/>
                  </a:cubicBezTo>
                  <a:cubicBezTo>
                    <a:pt x="42" y="78"/>
                    <a:pt x="42" y="78"/>
                    <a:pt x="41" y="78"/>
                  </a:cubicBezTo>
                  <a:cubicBezTo>
                    <a:pt x="41" y="120"/>
                    <a:pt x="41" y="120"/>
                    <a:pt x="41" y="120"/>
                  </a:cubicBezTo>
                  <a:close/>
                  <a:moveTo>
                    <a:pt x="59" y="119"/>
                  </a:moveTo>
                  <a:cubicBezTo>
                    <a:pt x="64" y="118"/>
                    <a:pt x="68" y="117"/>
                    <a:pt x="71" y="114"/>
                  </a:cubicBezTo>
                  <a:cubicBezTo>
                    <a:pt x="75" y="110"/>
                    <a:pt x="78" y="106"/>
                    <a:pt x="78" y="100"/>
                  </a:cubicBezTo>
                  <a:cubicBezTo>
                    <a:pt x="78" y="95"/>
                    <a:pt x="76" y="91"/>
                    <a:pt x="71" y="88"/>
                  </a:cubicBezTo>
                  <a:cubicBezTo>
                    <a:pt x="69" y="86"/>
                    <a:pt x="65" y="84"/>
                    <a:pt x="59" y="83"/>
                  </a:cubicBezTo>
                  <a:cubicBezTo>
                    <a:pt x="59" y="119"/>
                    <a:pt x="59" y="119"/>
                    <a:pt x="59" y="119"/>
                  </a:cubicBezTo>
                  <a:close/>
                  <a:moveTo>
                    <a:pt x="49" y="27"/>
                  </a:moveTo>
                  <a:cubicBezTo>
                    <a:pt x="48" y="27"/>
                    <a:pt x="47" y="27"/>
                    <a:pt x="46" y="27"/>
                  </a:cubicBezTo>
                  <a:cubicBezTo>
                    <a:pt x="44" y="27"/>
                    <a:pt x="43" y="27"/>
                    <a:pt x="41" y="27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3" y="62"/>
                    <a:pt x="45" y="63"/>
                    <a:pt x="47" y="63"/>
                  </a:cubicBezTo>
                  <a:cubicBezTo>
                    <a:pt x="47" y="63"/>
                    <a:pt x="48" y="63"/>
                    <a:pt x="49" y="63"/>
                  </a:cubicBezTo>
                  <a:cubicBezTo>
                    <a:pt x="49" y="27"/>
                    <a:pt x="49" y="27"/>
                    <a:pt x="49" y="27"/>
                  </a:cubicBezTo>
                  <a:close/>
                  <a:moveTo>
                    <a:pt x="30" y="29"/>
                  </a:moveTo>
                  <a:cubicBezTo>
                    <a:pt x="23" y="32"/>
                    <a:pt x="19" y="37"/>
                    <a:pt x="19" y="44"/>
                  </a:cubicBezTo>
                  <a:cubicBezTo>
                    <a:pt x="19" y="49"/>
                    <a:pt x="21" y="53"/>
                    <a:pt x="25" y="55"/>
                  </a:cubicBezTo>
                  <a:cubicBezTo>
                    <a:pt x="26" y="56"/>
                    <a:pt x="28" y="57"/>
                    <a:pt x="30" y="58"/>
                  </a:cubicBezTo>
                  <a:cubicBezTo>
                    <a:pt x="30" y="29"/>
                    <a:pt x="30" y="29"/>
                    <a:pt x="30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3751263" y="4178300"/>
            <a:ext cx="1150938" cy="1152525"/>
            <a:chOff x="3751263" y="4178300"/>
            <a:chExt cx="1150938" cy="1152525"/>
          </a:xfrm>
        </p:grpSpPr>
        <p:sp>
          <p:nvSpPr>
            <p:cNvPr id="98" name="Oval 8"/>
            <p:cNvSpPr>
              <a:spLocks noChangeArrowheads="1"/>
            </p:cNvSpPr>
            <p:nvPr/>
          </p:nvSpPr>
          <p:spPr bwMode="auto">
            <a:xfrm>
              <a:off x="3751263" y="4178300"/>
              <a:ext cx="1150938" cy="1152525"/>
            </a:xfrm>
            <a:prstGeom prst="ellipse">
              <a:avLst/>
            </a:prstGeom>
            <a:solidFill>
              <a:srgbClr val="66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8" name="Freeform 168"/>
            <p:cNvSpPr/>
            <p:nvPr/>
          </p:nvSpPr>
          <p:spPr bwMode="auto">
            <a:xfrm>
              <a:off x="4076701" y="4495800"/>
              <a:ext cx="820738" cy="831850"/>
            </a:xfrm>
            <a:custGeom>
              <a:avLst/>
              <a:gdLst>
                <a:gd name="T0" fmla="*/ 159 w 253"/>
                <a:gd name="T1" fmla="*/ 0 h 256"/>
                <a:gd name="T2" fmla="*/ 253 w 253"/>
                <a:gd name="T3" fmla="*/ 95 h 256"/>
                <a:gd name="T4" fmla="*/ 91 w 253"/>
                <a:gd name="T5" fmla="*/ 256 h 256"/>
                <a:gd name="T6" fmla="*/ 0 w 253"/>
                <a:gd name="T7" fmla="*/ 164 h 256"/>
                <a:gd name="T8" fmla="*/ 159 w 253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" h="256">
                  <a:moveTo>
                    <a:pt x="159" y="0"/>
                  </a:moveTo>
                  <a:cubicBezTo>
                    <a:pt x="253" y="95"/>
                    <a:pt x="253" y="95"/>
                    <a:pt x="253" y="95"/>
                  </a:cubicBezTo>
                  <a:cubicBezTo>
                    <a:pt x="246" y="181"/>
                    <a:pt x="177" y="249"/>
                    <a:pt x="91" y="256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159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43A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4" name="Oval 174"/>
            <p:cNvSpPr>
              <a:spLocks noChangeArrowheads="1"/>
            </p:cNvSpPr>
            <p:nvPr/>
          </p:nvSpPr>
          <p:spPr bwMode="auto">
            <a:xfrm>
              <a:off x="3952876" y="4381500"/>
              <a:ext cx="744538" cy="7445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5" name="Oval 175"/>
            <p:cNvSpPr>
              <a:spLocks noChangeArrowheads="1"/>
            </p:cNvSpPr>
            <p:nvPr/>
          </p:nvSpPr>
          <p:spPr bwMode="auto">
            <a:xfrm>
              <a:off x="3989388" y="4418013"/>
              <a:ext cx="674688" cy="671513"/>
            </a:xfrm>
            <a:prstGeom prst="ellipse">
              <a:avLst/>
            </a:pr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6" name="Freeform 176"/>
            <p:cNvSpPr/>
            <p:nvPr/>
          </p:nvSpPr>
          <p:spPr bwMode="auto">
            <a:xfrm>
              <a:off x="4138613" y="4592638"/>
              <a:ext cx="522288" cy="487363"/>
            </a:xfrm>
            <a:custGeom>
              <a:avLst/>
              <a:gdLst>
                <a:gd name="T0" fmla="*/ 101 w 161"/>
                <a:gd name="T1" fmla="*/ 1 h 150"/>
                <a:gd name="T2" fmla="*/ 161 w 161"/>
                <a:gd name="T3" fmla="*/ 61 h 150"/>
                <a:gd name="T4" fmla="*/ 83 w 161"/>
                <a:gd name="T5" fmla="*/ 150 h 150"/>
                <a:gd name="T6" fmla="*/ 0 w 161"/>
                <a:gd name="T7" fmla="*/ 67 h 150"/>
                <a:gd name="T8" fmla="*/ 13 w 161"/>
                <a:gd name="T9" fmla="*/ 61 h 150"/>
                <a:gd name="T10" fmla="*/ 0 w 161"/>
                <a:gd name="T11" fmla="*/ 48 h 150"/>
                <a:gd name="T12" fmla="*/ 19 w 161"/>
                <a:gd name="T13" fmla="*/ 39 h 150"/>
                <a:gd name="T14" fmla="*/ 23 w 161"/>
                <a:gd name="T15" fmla="*/ 25 h 150"/>
                <a:gd name="T16" fmla="*/ 55 w 161"/>
                <a:gd name="T17" fmla="*/ 0 h 150"/>
                <a:gd name="T18" fmla="*/ 101 w 161"/>
                <a:gd name="T19" fmla="*/ 1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50">
                  <a:moveTo>
                    <a:pt x="101" y="1"/>
                  </a:moveTo>
                  <a:cubicBezTo>
                    <a:pt x="161" y="61"/>
                    <a:pt x="161" y="61"/>
                    <a:pt x="161" y="61"/>
                  </a:cubicBezTo>
                  <a:cubicBezTo>
                    <a:pt x="156" y="104"/>
                    <a:pt x="125" y="140"/>
                    <a:pt x="83" y="15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3" y="61"/>
                    <a:pt x="13" y="61"/>
                    <a:pt x="13" y="61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101" y="1"/>
                    <a:pt x="101" y="1"/>
                    <a:pt x="101" y="1"/>
                  </a:cubicBez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7" name="Freeform 177"/>
            <p:cNvSpPr/>
            <p:nvPr/>
          </p:nvSpPr>
          <p:spPr bwMode="auto">
            <a:xfrm>
              <a:off x="4138613" y="4557713"/>
              <a:ext cx="373063" cy="392113"/>
            </a:xfrm>
            <a:custGeom>
              <a:avLst/>
              <a:gdLst>
                <a:gd name="T0" fmla="*/ 96 w 115"/>
                <a:gd name="T1" fmla="*/ 76 h 121"/>
                <a:gd name="T2" fmla="*/ 115 w 115"/>
                <a:gd name="T3" fmla="*/ 79 h 121"/>
                <a:gd name="T4" fmla="*/ 99 w 115"/>
                <a:gd name="T5" fmla="*/ 110 h 121"/>
                <a:gd name="T6" fmla="*/ 67 w 115"/>
                <a:gd name="T7" fmla="*/ 121 h 121"/>
                <a:gd name="T8" fmla="*/ 29 w 115"/>
                <a:gd name="T9" fmla="*/ 105 h 121"/>
                <a:gd name="T10" fmla="*/ 16 w 115"/>
                <a:gd name="T11" fmla="*/ 78 h 121"/>
                <a:gd name="T12" fmla="*/ 0 w 115"/>
                <a:gd name="T13" fmla="*/ 78 h 121"/>
                <a:gd name="T14" fmla="*/ 0 w 115"/>
                <a:gd name="T15" fmla="*/ 67 h 121"/>
                <a:gd name="T16" fmla="*/ 15 w 115"/>
                <a:gd name="T17" fmla="*/ 67 h 121"/>
                <a:gd name="T18" fmla="*/ 15 w 115"/>
                <a:gd name="T19" fmla="*/ 61 h 121"/>
                <a:gd name="T20" fmla="*/ 15 w 115"/>
                <a:gd name="T21" fmla="*/ 59 h 121"/>
                <a:gd name="T22" fmla="*/ 0 w 115"/>
                <a:gd name="T23" fmla="*/ 59 h 121"/>
                <a:gd name="T24" fmla="*/ 0 w 115"/>
                <a:gd name="T25" fmla="*/ 48 h 121"/>
                <a:gd name="T26" fmla="*/ 16 w 115"/>
                <a:gd name="T27" fmla="*/ 48 h 121"/>
                <a:gd name="T28" fmla="*/ 30 w 115"/>
                <a:gd name="T29" fmla="*/ 15 h 121"/>
                <a:gd name="T30" fmla="*/ 68 w 115"/>
                <a:gd name="T31" fmla="*/ 0 h 121"/>
                <a:gd name="T32" fmla="*/ 114 w 115"/>
                <a:gd name="T33" fmla="*/ 37 h 121"/>
                <a:gd name="T34" fmla="*/ 95 w 115"/>
                <a:gd name="T35" fmla="*/ 40 h 121"/>
                <a:gd name="T36" fmla="*/ 68 w 115"/>
                <a:gd name="T37" fmla="*/ 16 h 121"/>
                <a:gd name="T38" fmla="*/ 36 w 115"/>
                <a:gd name="T39" fmla="*/ 48 h 121"/>
                <a:gd name="T40" fmla="*/ 83 w 115"/>
                <a:gd name="T41" fmla="*/ 48 h 121"/>
                <a:gd name="T42" fmla="*/ 83 w 115"/>
                <a:gd name="T43" fmla="*/ 59 h 121"/>
                <a:gd name="T44" fmla="*/ 35 w 115"/>
                <a:gd name="T45" fmla="*/ 59 h 121"/>
                <a:gd name="T46" fmla="*/ 35 w 115"/>
                <a:gd name="T47" fmla="*/ 61 h 121"/>
                <a:gd name="T48" fmla="*/ 35 w 115"/>
                <a:gd name="T49" fmla="*/ 67 h 121"/>
                <a:gd name="T50" fmla="*/ 83 w 115"/>
                <a:gd name="T51" fmla="*/ 67 h 121"/>
                <a:gd name="T52" fmla="*/ 83 w 115"/>
                <a:gd name="T53" fmla="*/ 78 h 121"/>
                <a:gd name="T54" fmla="*/ 37 w 115"/>
                <a:gd name="T55" fmla="*/ 78 h 121"/>
                <a:gd name="T56" fmla="*/ 67 w 115"/>
                <a:gd name="T57" fmla="*/ 105 h 121"/>
                <a:gd name="T58" fmla="*/ 96 w 115"/>
                <a:gd name="T59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121">
                  <a:moveTo>
                    <a:pt x="96" y="76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3" y="92"/>
                    <a:pt x="108" y="102"/>
                    <a:pt x="99" y="110"/>
                  </a:cubicBezTo>
                  <a:cubicBezTo>
                    <a:pt x="91" y="117"/>
                    <a:pt x="80" y="121"/>
                    <a:pt x="67" y="121"/>
                  </a:cubicBezTo>
                  <a:cubicBezTo>
                    <a:pt x="51" y="121"/>
                    <a:pt x="38" y="116"/>
                    <a:pt x="29" y="105"/>
                  </a:cubicBezTo>
                  <a:cubicBezTo>
                    <a:pt x="23" y="98"/>
                    <a:pt x="18" y="89"/>
                    <a:pt x="16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65"/>
                    <a:pt x="15" y="63"/>
                    <a:pt x="15" y="61"/>
                  </a:cubicBezTo>
                  <a:cubicBezTo>
                    <a:pt x="15" y="60"/>
                    <a:pt x="15" y="60"/>
                    <a:pt x="15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7" y="34"/>
                    <a:pt x="22" y="23"/>
                    <a:pt x="30" y="15"/>
                  </a:cubicBezTo>
                  <a:cubicBezTo>
                    <a:pt x="40" y="5"/>
                    <a:pt x="53" y="0"/>
                    <a:pt x="68" y="0"/>
                  </a:cubicBezTo>
                  <a:cubicBezTo>
                    <a:pt x="94" y="0"/>
                    <a:pt x="109" y="13"/>
                    <a:pt x="114" y="37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1" y="24"/>
                    <a:pt x="82" y="16"/>
                    <a:pt x="68" y="16"/>
                  </a:cubicBezTo>
                  <a:cubicBezTo>
                    <a:pt x="49" y="16"/>
                    <a:pt x="39" y="27"/>
                    <a:pt x="36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5" y="63"/>
                    <a:pt x="35" y="65"/>
                    <a:pt x="3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40" y="96"/>
                    <a:pt x="51" y="105"/>
                    <a:pt x="67" y="105"/>
                  </a:cubicBezTo>
                  <a:cubicBezTo>
                    <a:pt x="84" y="105"/>
                    <a:pt x="94" y="95"/>
                    <a:pt x="96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8" name="Freeform 178"/>
            <p:cNvSpPr/>
            <p:nvPr/>
          </p:nvSpPr>
          <p:spPr bwMode="auto">
            <a:xfrm>
              <a:off x="4138613" y="4557713"/>
              <a:ext cx="373063" cy="392113"/>
            </a:xfrm>
            <a:custGeom>
              <a:avLst/>
              <a:gdLst>
                <a:gd name="T0" fmla="*/ 96 w 115"/>
                <a:gd name="T1" fmla="*/ 76 h 121"/>
                <a:gd name="T2" fmla="*/ 115 w 115"/>
                <a:gd name="T3" fmla="*/ 79 h 121"/>
                <a:gd name="T4" fmla="*/ 99 w 115"/>
                <a:gd name="T5" fmla="*/ 110 h 121"/>
                <a:gd name="T6" fmla="*/ 67 w 115"/>
                <a:gd name="T7" fmla="*/ 121 h 121"/>
                <a:gd name="T8" fmla="*/ 29 w 115"/>
                <a:gd name="T9" fmla="*/ 105 h 121"/>
                <a:gd name="T10" fmla="*/ 16 w 115"/>
                <a:gd name="T11" fmla="*/ 78 h 121"/>
                <a:gd name="T12" fmla="*/ 0 w 115"/>
                <a:gd name="T13" fmla="*/ 78 h 121"/>
                <a:gd name="T14" fmla="*/ 0 w 115"/>
                <a:gd name="T15" fmla="*/ 67 h 121"/>
                <a:gd name="T16" fmla="*/ 15 w 115"/>
                <a:gd name="T17" fmla="*/ 67 h 121"/>
                <a:gd name="T18" fmla="*/ 15 w 115"/>
                <a:gd name="T19" fmla="*/ 61 h 121"/>
                <a:gd name="T20" fmla="*/ 15 w 115"/>
                <a:gd name="T21" fmla="*/ 59 h 121"/>
                <a:gd name="T22" fmla="*/ 0 w 115"/>
                <a:gd name="T23" fmla="*/ 59 h 121"/>
                <a:gd name="T24" fmla="*/ 0 w 115"/>
                <a:gd name="T25" fmla="*/ 48 h 121"/>
                <a:gd name="T26" fmla="*/ 16 w 115"/>
                <a:gd name="T27" fmla="*/ 48 h 121"/>
                <a:gd name="T28" fmla="*/ 30 w 115"/>
                <a:gd name="T29" fmla="*/ 15 h 121"/>
                <a:gd name="T30" fmla="*/ 68 w 115"/>
                <a:gd name="T31" fmla="*/ 0 h 121"/>
                <a:gd name="T32" fmla="*/ 114 w 115"/>
                <a:gd name="T33" fmla="*/ 37 h 121"/>
                <a:gd name="T34" fmla="*/ 95 w 115"/>
                <a:gd name="T35" fmla="*/ 40 h 121"/>
                <a:gd name="T36" fmla="*/ 68 w 115"/>
                <a:gd name="T37" fmla="*/ 16 h 121"/>
                <a:gd name="T38" fmla="*/ 36 w 115"/>
                <a:gd name="T39" fmla="*/ 48 h 121"/>
                <a:gd name="T40" fmla="*/ 83 w 115"/>
                <a:gd name="T41" fmla="*/ 48 h 121"/>
                <a:gd name="T42" fmla="*/ 83 w 115"/>
                <a:gd name="T43" fmla="*/ 59 h 121"/>
                <a:gd name="T44" fmla="*/ 35 w 115"/>
                <a:gd name="T45" fmla="*/ 59 h 121"/>
                <a:gd name="T46" fmla="*/ 35 w 115"/>
                <a:gd name="T47" fmla="*/ 61 h 121"/>
                <a:gd name="T48" fmla="*/ 35 w 115"/>
                <a:gd name="T49" fmla="*/ 67 h 121"/>
                <a:gd name="T50" fmla="*/ 83 w 115"/>
                <a:gd name="T51" fmla="*/ 67 h 121"/>
                <a:gd name="T52" fmla="*/ 83 w 115"/>
                <a:gd name="T53" fmla="*/ 78 h 121"/>
                <a:gd name="T54" fmla="*/ 37 w 115"/>
                <a:gd name="T55" fmla="*/ 78 h 121"/>
                <a:gd name="T56" fmla="*/ 67 w 115"/>
                <a:gd name="T57" fmla="*/ 105 h 121"/>
                <a:gd name="T58" fmla="*/ 96 w 115"/>
                <a:gd name="T59" fmla="*/ 7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15" h="121">
                  <a:moveTo>
                    <a:pt x="96" y="76"/>
                  </a:moveTo>
                  <a:cubicBezTo>
                    <a:pt x="115" y="79"/>
                    <a:pt x="115" y="79"/>
                    <a:pt x="115" y="79"/>
                  </a:cubicBezTo>
                  <a:cubicBezTo>
                    <a:pt x="113" y="92"/>
                    <a:pt x="108" y="102"/>
                    <a:pt x="99" y="110"/>
                  </a:cubicBezTo>
                  <a:cubicBezTo>
                    <a:pt x="91" y="117"/>
                    <a:pt x="80" y="121"/>
                    <a:pt x="67" y="121"/>
                  </a:cubicBezTo>
                  <a:cubicBezTo>
                    <a:pt x="51" y="121"/>
                    <a:pt x="38" y="116"/>
                    <a:pt x="29" y="105"/>
                  </a:cubicBezTo>
                  <a:cubicBezTo>
                    <a:pt x="23" y="98"/>
                    <a:pt x="18" y="89"/>
                    <a:pt x="16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65"/>
                    <a:pt x="15" y="63"/>
                    <a:pt x="15" y="61"/>
                  </a:cubicBezTo>
                  <a:cubicBezTo>
                    <a:pt x="15" y="60"/>
                    <a:pt x="15" y="60"/>
                    <a:pt x="15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7" y="34"/>
                    <a:pt x="22" y="23"/>
                    <a:pt x="30" y="15"/>
                  </a:cubicBezTo>
                  <a:cubicBezTo>
                    <a:pt x="40" y="5"/>
                    <a:pt x="53" y="0"/>
                    <a:pt x="68" y="0"/>
                  </a:cubicBezTo>
                  <a:cubicBezTo>
                    <a:pt x="94" y="0"/>
                    <a:pt x="109" y="13"/>
                    <a:pt x="114" y="37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91" y="24"/>
                    <a:pt x="82" y="16"/>
                    <a:pt x="68" y="16"/>
                  </a:cubicBezTo>
                  <a:cubicBezTo>
                    <a:pt x="49" y="16"/>
                    <a:pt x="39" y="27"/>
                    <a:pt x="36" y="48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3" y="59"/>
                    <a:pt x="83" y="59"/>
                    <a:pt x="83" y="59"/>
                  </a:cubicBezTo>
                  <a:cubicBezTo>
                    <a:pt x="35" y="59"/>
                    <a:pt x="35" y="59"/>
                    <a:pt x="35" y="59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5" y="63"/>
                    <a:pt x="35" y="65"/>
                    <a:pt x="35" y="67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3" y="78"/>
                    <a:pt x="83" y="78"/>
                    <a:pt x="83" y="78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40" y="96"/>
                    <a:pt x="51" y="105"/>
                    <a:pt x="67" y="105"/>
                  </a:cubicBezTo>
                  <a:cubicBezTo>
                    <a:pt x="84" y="105"/>
                    <a:pt x="94" y="95"/>
                    <a:pt x="96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0" name="组合 309"/>
          <p:cNvGrpSpPr/>
          <p:nvPr/>
        </p:nvGrpSpPr>
        <p:grpSpPr>
          <a:xfrm>
            <a:off x="6394451" y="2855913"/>
            <a:ext cx="1154113" cy="1149350"/>
            <a:chOff x="6394451" y="2855913"/>
            <a:chExt cx="1154113" cy="1149350"/>
          </a:xfrm>
        </p:grpSpPr>
        <p:sp>
          <p:nvSpPr>
            <p:cNvPr id="114" name="Oval 24"/>
            <p:cNvSpPr>
              <a:spLocks noChangeArrowheads="1"/>
            </p:cNvSpPr>
            <p:nvPr/>
          </p:nvSpPr>
          <p:spPr bwMode="auto">
            <a:xfrm>
              <a:off x="6394451" y="2855913"/>
              <a:ext cx="1154113" cy="1149350"/>
            </a:xfrm>
            <a:prstGeom prst="ellipse">
              <a:avLst/>
            </a:prstGeom>
            <a:solidFill>
              <a:srgbClr val="66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9" name="Freeform 179"/>
            <p:cNvSpPr/>
            <p:nvPr/>
          </p:nvSpPr>
          <p:spPr bwMode="auto">
            <a:xfrm>
              <a:off x="6543676" y="3011488"/>
              <a:ext cx="1004888" cy="993775"/>
            </a:xfrm>
            <a:custGeom>
              <a:avLst/>
              <a:gdLst>
                <a:gd name="T0" fmla="*/ 22 w 309"/>
                <a:gd name="T1" fmla="*/ 146 h 306"/>
                <a:gd name="T2" fmla="*/ 25 w 309"/>
                <a:gd name="T3" fmla="*/ 139 h 306"/>
                <a:gd name="T4" fmla="*/ 17 w 309"/>
                <a:gd name="T5" fmla="*/ 131 h 306"/>
                <a:gd name="T6" fmla="*/ 18 w 309"/>
                <a:gd name="T7" fmla="*/ 111 h 306"/>
                <a:gd name="T8" fmla="*/ 22 w 309"/>
                <a:gd name="T9" fmla="*/ 81 h 306"/>
                <a:gd name="T10" fmla="*/ 57 w 309"/>
                <a:gd name="T11" fmla="*/ 29 h 306"/>
                <a:gd name="T12" fmla="*/ 121 w 309"/>
                <a:gd name="T13" fmla="*/ 0 h 306"/>
                <a:gd name="T14" fmla="*/ 167 w 309"/>
                <a:gd name="T15" fmla="*/ 11 h 306"/>
                <a:gd name="T16" fmla="*/ 220 w 309"/>
                <a:gd name="T17" fmla="*/ 38 h 306"/>
                <a:gd name="T18" fmla="*/ 309 w 309"/>
                <a:gd name="T19" fmla="*/ 128 h 306"/>
                <a:gd name="T20" fmla="*/ 309 w 309"/>
                <a:gd name="T21" fmla="*/ 129 h 306"/>
                <a:gd name="T22" fmla="*/ 132 w 309"/>
                <a:gd name="T23" fmla="*/ 306 h 306"/>
                <a:gd name="T24" fmla="*/ 95 w 309"/>
                <a:gd name="T25" fmla="*/ 303 h 306"/>
                <a:gd name="T26" fmla="*/ 10 w 309"/>
                <a:gd name="T27" fmla="*/ 217 h 306"/>
                <a:gd name="T28" fmla="*/ 12 w 309"/>
                <a:gd name="T29" fmla="*/ 215 h 306"/>
                <a:gd name="T30" fmla="*/ 0 w 309"/>
                <a:gd name="T31" fmla="*/ 204 h 306"/>
                <a:gd name="T32" fmla="*/ 1 w 309"/>
                <a:gd name="T33" fmla="*/ 189 h 306"/>
                <a:gd name="T34" fmla="*/ 13 w 309"/>
                <a:gd name="T35" fmla="*/ 200 h 306"/>
                <a:gd name="T36" fmla="*/ 13 w 309"/>
                <a:gd name="T37" fmla="*/ 186 h 306"/>
                <a:gd name="T38" fmla="*/ 0 w 309"/>
                <a:gd name="T39" fmla="*/ 173 h 306"/>
                <a:gd name="T40" fmla="*/ 1 w 309"/>
                <a:gd name="T41" fmla="*/ 157 h 306"/>
                <a:gd name="T42" fmla="*/ 10 w 309"/>
                <a:gd name="T43" fmla="*/ 152 h 306"/>
                <a:gd name="T44" fmla="*/ 12 w 309"/>
                <a:gd name="T45" fmla="*/ 150 h 306"/>
                <a:gd name="T46" fmla="*/ 16 w 309"/>
                <a:gd name="T47" fmla="*/ 139 h 306"/>
                <a:gd name="T48" fmla="*/ 22 w 309"/>
                <a:gd name="T49" fmla="*/ 14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9" h="306">
                  <a:moveTo>
                    <a:pt x="22" y="146"/>
                  </a:moveTo>
                  <a:cubicBezTo>
                    <a:pt x="25" y="139"/>
                    <a:pt x="25" y="139"/>
                    <a:pt x="25" y="139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67" y="11"/>
                    <a:pt x="167" y="11"/>
                    <a:pt x="167" y="11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309" y="128"/>
                    <a:pt x="309" y="128"/>
                    <a:pt x="309" y="128"/>
                  </a:cubicBezTo>
                  <a:cubicBezTo>
                    <a:pt x="309" y="128"/>
                    <a:pt x="309" y="129"/>
                    <a:pt x="309" y="129"/>
                  </a:cubicBezTo>
                  <a:cubicBezTo>
                    <a:pt x="309" y="227"/>
                    <a:pt x="229" y="306"/>
                    <a:pt x="132" y="306"/>
                  </a:cubicBezTo>
                  <a:cubicBezTo>
                    <a:pt x="119" y="306"/>
                    <a:pt x="107" y="305"/>
                    <a:pt x="95" y="303"/>
                  </a:cubicBezTo>
                  <a:cubicBezTo>
                    <a:pt x="10" y="217"/>
                    <a:pt x="10" y="217"/>
                    <a:pt x="10" y="217"/>
                  </a:cubicBezTo>
                  <a:cubicBezTo>
                    <a:pt x="12" y="215"/>
                    <a:pt x="12" y="215"/>
                    <a:pt x="12" y="215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1" y="189"/>
                    <a:pt x="1" y="189"/>
                    <a:pt x="1" y="189"/>
                  </a:cubicBezTo>
                  <a:cubicBezTo>
                    <a:pt x="13" y="200"/>
                    <a:pt x="13" y="200"/>
                    <a:pt x="13" y="200"/>
                  </a:cubicBezTo>
                  <a:cubicBezTo>
                    <a:pt x="13" y="186"/>
                    <a:pt x="13" y="186"/>
                    <a:pt x="13" y="186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1" y="157"/>
                    <a:pt x="1" y="157"/>
                    <a:pt x="1" y="157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6" y="139"/>
                    <a:pt x="16" y="139"/>
                    <a:pt x="16" y="139"/>
                  </a:cubicBezTo>
                  <a:cubicBezTo>
                    <a:pt x="22" y="146"/>
                    <a:pt x="22" y="146"/>
                    <a:pt x="22" y="146"/>
                  </a:cubicBezTo>
                  <a:close/>
                </a:path>
              </a:pathLst>
            </a:custGeom>
            <a:solidFill>
              <a:srgbClr val="43A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0" name="Oval 180"/>
            <p:cNvSpPr>
              <a:spLocks noChangeArrowheads="1"/>
            </p:cNvSpPr>
            <p:nvPr/>
          </p:nvSpPr>
          <p:spPr bwMode="auto">
            <a:xfrm>
              <a:off x="6726238" y="3144838"/>
              <a:ext cx="477838" cy="477838"/>
            </a:xfrm>
            <a:prstGeom prst="ellipse">
              <a:avLst/>
            </a:prstGeom>
            <a:solidFill>
              <a:srgbClr val="506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1" name="Freeform 181"/>
            <p:cNvSpPr>
              <a:spLocks noEditPoints="1"/>
            </p:cNvSpPr>
            <p:nvPr/>
          </p:nvSpPr>
          <p:spPr bwMode="auto">
            <a:xfrm>
              <a:off x="6742113" y="3178175"/>
              <a:ext cx="452438" cy="414338"/>
            </a:xfrm>
            <a:custGeom>
              <a:avLst/>
              <a:gdLst>
                <a:gd name="T0" fmla="*/ 133 w 139"/>
                <a:gd name="T1" fmla="*/ 91 h 128"/>
                <a:gd name="T2" fmla="*/ 136 w 139"/>
                <a:gd name="T3" fmla="*/ 39 h 128"/>
                <a:gd name="T4" fmla="*/ 125 w 139"/>
                <a:gd name="T5" fmla="*/ 34 h 128"/>
                <a:gd name="T6" fmla="*/ 134 w 139"/>
                <a:gd name="T7" fmla="*/ 46 h 128"/>
                <a:gd name="T8" fmla="*/ 129 w 139"/>
                <a:gd name="T9" fmla="*/ 51 h 128"/>
                <a:gd name="T10" fmla="*/ 127 w 139"/>
                <a:gd name="T11" fmla="*/ 45 h 128"/>
                <a:gd name="T12" fmla="*/ 123 w 139"/>
                <a:gd name="T13" fmla="*/ 48 h 128"/>
                <a:gd name="T14" fmla="*/ 121 w 139"/>
                <a:gd name="T15" fmla="*/ 70 h 128"/>
                <a:gd name="T16" fmla="*/ 123 w 139"/>
                <a:gd name="T17" fmla="*/ 88 h 128"/>
                <a:gd name="T18" fmla="*/ 127 w 139"/>
                <a:gd name="T19" fmla="*/ 91 h 128"/>
                <a:gd name="T20" fmla="*/ 114 w 139"/>
                <a:gd name="T21" fmla="*/ 78 h 128"/>
                <a:gd name="T22" fmla="*/ 109 w 139"/>
                <a:gd name="T23" fmla="*/ 64 h 128"/>
                <a:gd name="T24" fmla="*/ 105 w 139"/>
                <a:gd name="T25" fmla="*/ 77 h 128"/>
                <a:gd name="T26" fmla="*/ 94 w 139"/>
                <a:gd name="T27" fmla="*/ 61 h 128"/>
                <a:gd name="T28" fmla="*/ 79 w 139"/>
                <a:gd name="T29" fmla="*/ 112 h 128"/>
                <a:gd name="T30" fmla="*/ 69 w 139"/>
                <a:gd name="T31" fmla="*/ 101 h 128"/>
                <a:gd name="T32" fmla="*/ 57 w 139"/>
                <a:gd name="T33" fmla="*/ 48 h 128"/>
                <a:gd name="T34" fmla="*/ 61 w 139"/>
                <a:gd name="T35" fmla="*/ 25 h 128"/>
                <a:gd name="T36" fmla="*/ 66 w 139"/>
                <a:gd name="T37" fmla="*/ 20 h 128"/>
                <a:gd name="T38" fmla="*/ 83 w 139"/>
                <a:gd name="T39" fmla="*/ 14 h 128"/>
                <a:gd name="T40" fmla="*/ 97 w 139"/>
                <a:gd name="T41" fmla="*/ 8 h 128"/>
                <a:gd name="T42" fmla="*/ 139 w 139"/>
                <a:gd name="T43" fmla="*/ 83 h 128"/>
                <a:gd name="T44" fmla="*/ 133 w 139"/>
                <a:gd name="T45" fmla="*/ 83 h 128"/>
                <a:gd name="T46" fmla="*/ 30 w 139"/>
                <a:gd name="T47" fmla="*/ 126 h 128"/>
                <a:gd name="T48" fmla="*/ 19 w 139"/>
                <a:gd name="T49" fmla="*/ 79 h 128"/>
                <a:gd name="T50" fmla="*/ 11 w 139"/>
                <a:gd name="T51" fmla="*/ 67 h 128"/>
                <a:gd name="T52" fmla="*/ 4 w 139"/>
                <a:gd name="T53" fmla="*/ 43 h 128"/>
                <a:gd name="T54" fmla="*/ 11 w 139"/>
                <a:gd name="T55" fmla="*/ 24 h 128"/>
                <a:gd name="T56" fmla="*/ 29 w 139"/>
                <a:gd name="T57" fmla="*/ 16 h 128"/>
                <a:gd name="T58" fmla="*/ 36 w 139"/>
                <a:gd name="T59" fmla="*/ 6 h 128"/>
                <a:gd name="T60" fmla="*/ 61 w 139"/>
                <a:gd name="T61" fmla="*/ 3 h 128"/>
                <a:gd name="T62" fmla="*/ 45 w 139"/>
                <a:gd name="T63" fmla="*/ 9 h 128"/>
                <a:gd name="T64" fmla="*/ 39 w 139"/>
                <a:gd name="T65" fmla="*/ 18 h 128"/>
                <a:gd name="T66" fmla="*/ 36 w 139"/>
                <a:gd name="T67" fmla="*/ 17 h 128"/>
                <a:gd name="T68" fmla="*/ 25 w 139"/>
                <a:gd name="T69" fmla="*/ 28 h 128"/>
                <a:gd name="T70" fmla="*/ 37 w 139"/>
                <a:gd name="T71" fmla="*/ 32 h 128"/>
                <a:gd name="T72" fmla="*/ 24 w 139"/>
                <a:gd name="T73" fmla="*/ 45 h 128"/>
                <a:gd name="T74" fmla="*/ 17 w 139"/>
                <a:gd name="T75" fmla="*/ 53 h 128"/>
                <a:gd name="T76" fmla="*/ 16 w 139"/>
                <a:gd name="T77" fmla="*/ 66 h 128"/>
                <a:gd name="T78" fmla="*/ 41 w 139"/>
                <a:gd name="T79" fmla="*/ 85 h 128"/>
                <a:gd name="T80" fmla="*/ 35 w 139"/>
                <a:gd name="T81" fmla="*/ 116 h 128"/>
                <a:gd name="T82" fmla="*/ 132 w 139"/>
                <a:gd name="T83" fmla="*/ 85 h 128"/>
                <a:gd name="T84" fmla="*/ 126 w 139"/>
                <a:gd name="T85" fmla="*/ 87 h 128"/>
                <a:gd name="T86" fmla="*/ 136 w 139"/>
                <a:gd name="T87" fmla="*/ 83 h 128"/>
                <a:gd name="T88" fmla="*/ 126 w 139"/>
                <a:gd name="T89" fmla="*/ 81 h 128"/>
                <a:gd name="T90" fmla="*/ 58 w 139"/>
                <a:gd name="T91" fmla="*/ 14 h 128"/>
                <a:gd name="T92" fmla="*/ 30 w 139"/>
                <a:gd name="T93" fmla="*/ 68 h 128"/>
                <a:gd name="T94" fmla="*/ 19 w 139"/>
                <a:gd name="T95" fmla="*/ 63 h 128"/>
                <a:gd name="T96" fmla="*/ 26 w 139"/>
                <a:gd name="T97" fmla="*/ 63 h 128"/>
                <a:gd name="T98" fmla="*/ 26 w 139"/>
                <a:gd name="T99" fmla="*/ 63 h 128"/>
                <a:gd name="T100" fmla="*/ 32 w 139"/>
                <a:gd name="T101" fmla="*/ 14 h 128"/>
                <a:gd name="T102" fmla="*/ 72 w 139"/>
                <a:gd name="T103" fmla="*/ 48 h 128"/>
                <a:gd name="T104" fmla="*/ 62 w 139"/>
                <a:gd name="T105" fmla="*/ 43 h 128"/>
                <a:gd name="T106" fmla="*/ 68 w 139"/>
                <a:gd name="T107" fmla="*/ 40 h 128"/>
                <a:gd name="T108" fmla="*/ 74 w 139"/>
                <a:gd name="T109" fmla="*/ 45 h 128"/>
                <a:gd name="T110" fmla="*/ 80 w 139"/>
                <a:gd name="T111" fmla="*/ 47 h 128"/>
                <a:gd name="T112" fmla="*/ 85 w 139"/>
                <a:gd name="T113" fmla="*/ 105 h 128"/>
                <a:gd name="T114" fmla="*/ 128 w 139"/>
                <a:gd name="T115" fmla="*/ 75 h 128"/>
                <a:gd name="T116" fmla="*/ 126 w 139"/>
                <a:gd name="T117" fmla="*/ 74 h 128"/>
                <a:gd name="T118" fmla="*/ 128 w 139"/>
                <a:gd name="T119" fmla="*/ 69 h 128"/>
                <a:gd name="T120" fmla="*/ 126 w 139"/>
                <a:gd name="T121" fmla="*/ 6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9" h="128">
                  <a:moveTo>
                    <a:pt x="131" y="94"/>
                  </a:moveTo>
                  <a:cubicBezTo>
                    <a:pt x="130" y="95"/>
                    <a:pt x="129" y="93"/>
                    <a:pt x="129" y="94"/>
                  </a:cubicBezTo>
                  <a:cubicBezTo>
                    <a:pt x="127" y="95"/>
                    <a:pt x="126" y="98"/>
                    <a:pt x="125" y="100"/>
                  </a:cubicBezTo>
                  <a:cubicBezTo>
                    <a:pt x="124" y="101"/>
                    <a:pt x="122" y="100"/>
                    <a:pt x="121" y="102"/>
                  </a:cubicBezTo>
                  <a:cubicBezTo>
                    <a:pt x="120" y="106"/>
                    <a:pt x="117" y="113"/>
                    <a:pt x="119" y="115"/>
                  </a:cubicBezTo>
                  <a:cubicBezTo>
                    <a:pt x="120" y="115"/>
                    <a:pt x="120" y="115"/>
                    <a:pt x="120" y="115"/>
                  </a:cubicBezTo>
                  <a:cubicBezTo>
                    <a:pt x="126" y="109"/>
                    <a:pt x="132" y="102"/>
                    <a:pt x="135" y="94"/>
                  </a:cubicBezTo>
                  <a:cubicBezTo>
                    <a:pt x="135" y="93"/>
                    <a:pt x="135" y="93"/>
                    <a:pt x="134" y="93"/>
                  </a:cubicBezTo>
                  <a:cubicBezTo>
                    <a:pt x="134" y="92"/>
                    <a:pt x="135" y="91"/>
                    <a:pt x="135" y="90"/>
                  </a:cubicBezTo>
                  <a:cubicBezTo>
                    <a:pt x="134" y="90"/>
                    <a:pt x="134" y="91"/>
                    <a:pt x="133" y="91"/>
                  </a:cubicBezTo>
                  <a:cubicBezTo>
                    <a:pt x="132" y="91"/>
                    <a:pt x="131" y="92"/>
                    <a:pt x="131" y="94"/>
                  </a:cubicBezTo>
                  <a:close/>
                  <a:moveTo>
                    <a:pt x="131" y="25"/>
                  </a:moveTo>
                  <a:cubicBezTo>
                    <a:pt x="133" y="28"/>
                    <a:pt x="134" y="31"/>
                    <a:pt x="135" y="34"/>
                  </a:cubicBezTo>
                  <a:cubicBezTo>
                    <a:pt x="135" y="34"/>
                    <a:pt x="134" y="33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33" y="33"/>
                    <a:pt x="133" y="33"/>
                    <a:pt x="133" y="34"/>
                  </a:cubicBezTo>
                  <a:cubicBezTo>
                    <a:pt x="134" y="34"/>
                    <a:pt x="134" y="34"/>
                    <a:pt x="135" y="35"/>
                  </a:cubicBezTo>
                  <a:cubicBezTo>
                    <a:pt x="135" y="35"/>
                    <a:pt x="135" y="36"/>
                    <a:pt x="136" y="37"/>
                  </a:cubicBezTo>
                  <a:cubicBezTo>
                    <a:pt x="136" y="37"/>
                    <a:pt x="136" y="37"/>
                    <a:pt x="136" y="37"/>
                  </a:cubicBezTo>
                  <a:cubicBezTo>
                    <a:pt x="136" y="38"/>
                    <a:pt x="136" y="38"/>
                    <a:pt x="136" y="39"/>
                  </a:cubicBezTo>
                  <a:cubicBezTo>
                    <a:pt x="136" y="40"/>
                    <a:pt x="136" y="40"/>
                    <a:pt x="135" y="40"/>
                  </a:cubicBezTo>
                  <a:cubicBezTo>
                    <a:pt x="134" y="39"/>
                    <a:pt x="134" y="39"/>
                    <a:pt x="134" y="38"/>
                  </a:cubicBezTo>
                  <a:cubicBezTo>
                    <a:pt x="134" y="38"/>
                    <a:pt x="131" y="35"/>
                    <a:pt x="131" y="34"/>
                  </a:cubicBezTo>
                  <a:cubicBezTo>
                    <a:pt x="131" y="32"/>
                    <a:pt x="132" y="33"/>
                    <a:pt x="131" y="32"/>
                  </a:cubicBezTo>
                  <a:cubicBezTo>
                    <a:pt x="131" y="30"/>
                    <a:pt x="130" y="30"/>
                    <a:pt x="129" y="30"/>
                  </a:cubicBezTo>
                  <a:cubicBezTo>
                    <a:pt x="129" y="30"/>
                    <a:pt x="129" y="31"/>
                    <a:pt x="129" y="31"/>
                  </a:cubicBezTo>
                  <a:cubicBezTo>
                    <a:pt x="127" y="32"/>
                    <a:pt x="126" y="30"/>
                    <a:pt x="124" y="30"/>
                  </a:cubicBezTo>
                  <a:cubicBezTo>
                    <a:pt x="124" y="31"/>
                    <a:pt x="124" y="31"/>
                    <a:pt x="124" y="32"/>
                  </a:cubicBezTo>
                  <a:cubicBezTo>
                    <a:pt x="124" y="32"/>
                    <a:pt x="124" y="33"/>
                    <a:pt x="124" y="33"/>
                  </a:cubicBezTo>
                  <a:cubicBezTo>
                    <a:pt x="124" y="34"/>
                    <a:pt x="125" y="34"/>
                    <a:pt x="125" y="34"/>
                  </a:cubicBezTo>
                  <a:cubicBezTo>
                    <a:pt x="126" y="34"/>
                    <a:pt x="126" y="34"/>
                    <a:pt x="127" y="35"/>
                  </a:cubicBezTo>
                  <a:cubicBezTo>
                    <a:pt x="127" y="35"/>
                    <a:pt x="127" y="35"/>
                    <a:pt x="128" y="35"/>
                  </a:cubicBezTo>
                  <a:cubicBezTo>
                    <a:pt x="130" y="37"/>
                    <a:pt x="131" y="40"/>
                    <a:pt x="132" y="43"/>
                  </a:cubicBezTo>
                  <a:cubicBezTo>
                    <a:pt x="132" y="44"/>
                    <a:pt x="133" y="44"/>
                    <a:pt x="133" y="44"/>
                  </a:cubicBezTo>
                  <a:cubicBezTo>
                    <a:pt x="133" y="45"/>
                    <a:pt x="132" y="44"/>
                    <a:pt x="132" y="44"/>
                  </a:cubicBezTo>
                  <a:cubicBezTo>
                    <a:pt x="131" y="44"/>
                    <a:pt x="131" y="45"/>
                    <a:pt x="132" y="46"/>
                  </a:cubicBezTo>
                  <a:cubicBezTo>
                    <a:pt x="132" y="46"/>
                    <a:pt x="133" y="46"/>
                    <a:pt x="133" y="46"/>
                  </a:cubicBezTo>
                  <a:cubicBezTo>
                    <a:pt x="133" y="46"/>
                    <a:pt x="132" y="43"/>
                    <a:pt x="134" y="45"/>
                  </a:cubicBezTo>
                  <a:cubicBezTo>
                    <a:pt x="134" y="45"/>
                    <a:pt x="134" y="45"/>
                    <a:pt x="134" y="46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6"/>
                    <a:pt x="135" y="46"/>
                    <a:pt x="135" y="47"/>
                  </a:cubicBezTo>
                  <a:cubicBezTo>
                    <a:pt x="135" y="48"/>
                    <a:pt x="134" y="48"/>
                    <a:pt x="134" y="49"/>
                  </a:cubicBezTo>
                  <a:cubicBezTo>
                    <a:pt x="134" y="50"/>
                    <a:pt x="134" y="51"/>
                    <a:pt x="134" y="53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3" y="52"/>
                    <a:pt x="133" y="52"/>
                    <a:pt x="133" y="52"/>
                  </a:cubicBezTo>
                  <a:cubicBezTo>
                    <a:pt x="132" y="53"/>
                    <a:pt x="131" y="53"/>
                    <a:pt x="131" y="54"/>
                  </a:cubicBezTo>
                  <a:cubicBezTo>
                    <a:pt x="131" y="54"/>
                    <a:pt x="131" y="55"/>
                    <a:pt x="131" y="55"/>
                  </a:cubicBezTo>
                  <a:cubicBezTo>
                    <a:pt x="131" y="55"/>
                    <a:pt x="131" y="55"/>
                    <a:pt x="130" y="55"/>
                  </a:cubicBezTo>
                  <a:cubicBezTo>
                    <a:pt x="130" y="55"/>
                    <a:pt x="130" y="55"/>
                    <a:pt x="130" y="55"/>
                  </a:cubicBezTo>
                  <a:cubicBezTo>
                    <a:pt x="129" y="54"/>
                    <a:pt x="129" y="52"/>
                    <a:pt x="129" y="51"/>
                  </a:cubicBezTo>
                  <a:cubicBezTo>
                    <a:pt x="130" y="51"/>
                    <a:pt x="131" y="51"/>
                    <a:pt x="131" y="51"/>
                  </a:cubicBezTo>
                  <a:cubicBezTo>
                    <a:pt x="132" y="51"/>
                    <a:pt x="132" y="51"/>
                    <a:pt x="132" y="50"/>
                  </a:cubicBezTo>
                  <a:cubicBezTo>
                    <a:pt x="132" y="50"/>
                    <a:pt x="133" y="50"/>
                    <a:pt x="133" y="50"/>
                  </a:cubicBezTo>
                  <a:cubicBezTo>
                    <a:pt x="133" y="49"/>
                    <a:pt x="133" y="48"/>
                    <a:pt x="132" y="47"/>
                  </a:cubicBezTo>
                  <a:cubicBezTo>
                    <a:pt x="132" y="46"/>
                    <a:pt x="131" y="46"/>
                    <a:pt x="131" y="45"/>
                  </a:cubicBezTo>
                  <a:cubicBezTo>
                    <a:pt x="131" y="44"/>
                    <a:pt x="131" y="43"/>
                    <a:pt x="131" y="43"/>
                  </a:cubicBezTo>
                  <a:cubicBezTo>
                    <a:pt x="131" y="41"/>
                    <a:pt x="130" y="40"/>
                    <a:pt x="129" y="39"/>
                  </a:cubicBezTo>
                  <a:cubicBezTo>
                    <a:pt x="128" y="39"/>
                    <a:pt x="129" y="41"/>
                    <a:pt x="129" y="42"/>
                  </a:cubicBezTo>
                  <a:cubicBezTo>
                    <a:pt x="129" y="43"/>
                    <a:pt x="129" y="44"/>
                    <a:pt x="128" y="45"/>
                  </a:cubicBezTo>
                  <a:cubicBezTo>
                    <a:pt x="128" y="45"/>
                    <a:pt x="127" y="44"/>
                    <a:pt x="127" y="45"/>
                  </a:cubicBezTo>
                  <a:cubicBezTo>
                    <a:pt x="127" y="46"/>
                    <a:pt x="127" y="47"/>
                    <a:pt x="127" y="48"/>
                  </a:cubicBezTo>
                  <a:cubicBezTo>
                    <a:pt x="127" y="48"/>
                    <a:pt x="127" y="48"/>
                    <a:pt x="128" y="49"/>
                  </a:cubicBezTo>
                  <a:cubicBezTo>
                    <a:pt x="129" y="50"/>
                    <a:pt x="129" y="50"/>
                    <a:pt x="129" y="52"/>
                  </a:cubicBezTo>
                  <a:cubicBezTo>
                    <a:pt x="129" y="53"/>
                    <a:pt x="127" y="52"/>
                    <a:pt x="127" y="52"/>
                  </a:cubicBezTo>
                  <a:cubicBezTo>
                    <a:pt x="125" y="48"/>
                    <a:pt x="126" y="50"/>
                    <a:pt x="125" y="47"/>
                  </a:cubicBezTo>
                  <a:cubicBezTo>
                    <a:pt x="125" y="47"/>
                    <a:pt x="124" y="48"/>
                    <a:pt x="124" y="48"/>
                  </a:cubicBezTo>
                  <a:cubicBezTo>
                    <a:pt x="123" y="47"/>
                    <a:pt x="124" y="47"/>
                    <a:pt x="123" y="46"/>
                  </a:cubicBezTo>
                  <a:cubicBezTo>
                    <a:pt x="123" y="46"/>
                    <a:pt x="123" y="46"/>
                    <a:pt x="123" y="46"/>
                  </a:cubicBezTo>
                  <a:cubicBezTo>
                    <a:pt x="122" y="46"/>
                    <a:pt x="122" y="46"/>
                    <a:pt x="122" y="47"/>
                  </a:cubicBezTo>
                  <a:cubicBezTo>
                    <a:pt x="122" y="47"/>
                    <a:pt x="123" y="48"/>
                    <a:pt x="123" y="48"/>
                  </a:cubicBezTo>
                  <a:cubicBezTo>
                    <a:pt x="125" y="49"/>
                    <a:pt x="124" y="48"/>
                    <a:pt x="124" y="51"/>
                  </a:cubicBezTo>
                  <a:cubicBezTo>
                    <a:pt x="124" y="53"/>
                    <a:pt x="125" y="55"/>
                    <a:pt x="126" y="57"/>
                  </a:cubicBezTo>
                  <a:cubicBezTo>
                    <a:pt x="126" y="57"/>
                    <a:pt x="126" y="58"/>
                    <a:pt x="126" y="58"/>
                  </a:cubicBezTo>
                  <a:cubicBezTo>
                    <a:pt x="126" y="59"/>
                    <a:pt x="125" y="61"/>
                    <a:pt x="124" y="62"/>
                  </a:cubicBezTo>
                  <a:cubicBezTo>
                    <a:pt x="123" y="63"/>
                    <a:pt x="123" y="63"/>
                    <a:pt x="122" y="64"/>
                  </a:cubicBezTo>
                  <a:cubicBezTo>
                    <a:pt x="121" y="64"/>
                    <a:pt x="121" y="63"/>
                    <a:pt x="121" y="63"/>
                  </a:cubicBezTo>
                  <a:cubicBezTo>
                    <a:pt x="120" y="63"/>
                    <a:pt x="119" y="63"/>
                    <a:pt x="119" y="64"/>
                  </a:cubicBezTo>
                  <a:cubicBezTo>
                    <a:pt x="119" y="65"/>
                    <a:pt x="119" y="65"/>
                    <a:pt x="119" y="66"/>
                  </a:cubicBezTo>
                  <a:cubicBezTo>
                    <a:pt x="120" y="67"/>
                    <a:pt x="120" y="67"/>
                    <a:pt x="121" y="67"/>
                  </a:cubicBezTo>
                  <a:cubicBezTo>
                    <a:pt x="121" y="68"/>
                    <a:pt x="121" y="69"/>
                    <a:pt x="121" y="70"/>
                  </a:cubicBezTo>
                  <a:cubicBezTo>
                    <a:pt x="121" y="71"/>
                    <a:pt x="121" y="71"/>
                    <a:pt x="121" y="72"/>
                  </a:cubicBezTo>
                  <a:cubicBezTo>
                    <a:pt x="121" y="73"/>
                    <a:pt x="120" y="74"/>
                    <a:pt x="120" y="74"/>
                  </a:cubicBezTo>
                  <a:cubicBezTo>
                    <a:pt x="119" y="75"/>
                    <a:pt x="119" y="75"/>
                    <a:pt x="118" y="74"/>
                  </a:cubicBezTo>
                  <a:cubicBezTo>
                    <a:pt x="118" y="74"/>
                    <a:pt x="117" y="71"/>
                    <a:pt x="116" y="71"/>
                  </a:cubicBezTo>
                  <a:cubicBezTo>
                    <a:pt x="115" y="71"/>
                    <a:pt x="116" y="73"/>
                    <a:pt x="116" y="74"/>
                  </a:cubicBezTo>
                  <a:cubicBezTo>
                    <a:pt x="117" y="75"/>
                    <a:pt x="118" y="76"/>
                    <a:pt x="118" y="77"/>
                  </a:cubicBezTo>
                  <a:cubicBezTo>
                    <a:pt x="118" y="77"/>
                    <a:pt x="118" y="78"/>
                    <a:pt x="118" y="79"/>
                  </a:cubicBezTo>
                  <a:cubicBezTo>
                    <a:pt x="118" y="80"/>
                    <a:pt x="118" y="82"/>
                    <a:pt x="118" y="83"/>
                  </a:cubicBezTo>
                  <a:cubicBezTo>
                    <a:pt x="118" y="85"/>
                    <a:pt x="119" y="86"/>
                    <a:pt x="119" y="88"/>
                  </a:cubicBezTo>
                  <a:cubicBezTo>
                    <a:pt x="119" y="90"/>
                    <a:pt x="122" y="88"/>
                    <a:pt x="123" y="88"/>
                  </a:cubicBezTo>
                  <a:cubicBezTo>
                    <a:pt x="123" y="89"/>
                    <a:pt x="123" y="90"/>
                    <a:pt x="124" y="90"/>
                  </a:cubicBezTo>
                  <a:cubicBezTo>
                    <a:pt x="125" y="90"/>
                    <a:pt x="126" y="89"/>
                    <a:pt x="127" y="89"/>
                  </a:cubicBezTo>
                  <a:cubicBezTo>
                    <a:pt x="127" y="89"/>
                    <a:pt x="127" y="90"/>
                    <a:pt x="128" y="90"/>
                  </a:cubicBezTo>
                  <a:cubicBezTo>
                    <a:pt x="128" y="90"/>
                    <a:pt x="128" y="90"/>
                    <a:pt x="128" y="90"/>
                  </a:cubicBezTo>
                  <a:cubicBezTo>
                    <a:pt x="129" y="90"/>
                    <a:pt x="129" y="89"/>
                    <a:pt x="129" y="89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131" y="89"/>
                    <a:pt x="131" y="90"/>
                  </a:cubicBezTo>
                  <a:cubicBezTo>
                    <a:pt x="130" y="90"/>
                    <a:pt x="128" y="91"/>
                    <a:pt x="128" y="91"/>
                  </a:cubicBezTo>
                  <a:cubicBezTo>
                    <a:pt x="128" y="92"/>
                    <a:pt x="128" y="91"/>
                    <a:pt x="127" y="91"/>
                  </a:cubicBezTo>
                  <a:cubicBezTo>
                    <a:pt x="127" y="91"/>
                    <a:pt x="127" y="91"/>
                    <a:pt x="127" y="91"/>
                  </a:cubicBezTo>
                  <a:cubicBezTo>
                    <a:pt x="126" y="91"/>
                    <a:pt x="127" y="92"/>
                    <a:pt x="127" y="92"/>
                  </a:cubicBezTo>
                  <a:cubicBezTo>
                    <a:pt x="126" y="92"/>
                    <a:pt x="126" y="92"/>
                    <a:pt x="126" y="92"/>
                  </a:cubicBezTo>
                  <a:cubicBezTo>
                    <a:pt x="125" y="92"/>
                    <a:pt x="125" y="91"/>
                    <a:pt x="125" y="91"/>
                  </a:cubicBezTo>
                  <a:cubicBezTo>
                    <a:pt x="125" y="91"/>
                    <a:pt x="124" y="91"/>
                    <a:pt x="124" y="91"/>
                  </a:cubicBezTo>
                  <a:cubicBezTo>
                    <a:pt x="122" y="91"/>
                    <a:pt x="121" y="91"/>
                    <a:pt x="119" y="90"/>
                  </a:cubicBezTo>
                  <a:cubicBezTo>
                    <a:pt x="118" y="90"/>
                    <a:pt x="118" y="89"/>
                    <a:pt x="117" y="88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6" y="84"/>
                    <a:pt x="115" y="82"/>
                    <a:pt x="114" y="79"/>
                  </a:cubicBezTo>
                  <a:cubicBezTo>
                    <a:pt x="114" y="79"/>
                    <a:pt x="113" y="78"/>
                    <a:pt x="114" y="78"/>
                  </a:cubicBezTo>
                  <a:cubicBezTo>
                    <a:pt x="114" y="77"/>
                    <a:pt x="114" y="78"/>
                    <a:pt x="114" y="78"/>
                  </a:cubicBezTo>
                  <a:cubicBezTo>
                    <a:pt x="115" y="78"/>
                    <a:pt x="115" y="78"/>
                    <a:pt x="115" y="78"/>
                  </a:cubicBezTo>
                  <a:cubicBezTo>
                    <a:pt x="115" y="78"/>
                    <a:pt x="116" y="80"/>
                    <a:pt x="116" y="79"/>
                  </a:cubicBezTo>
                  <a:cubicBezTo>
                    <a:pt x="117" y="76"/>
                    <a:pt x="116" y="78"/>
                    <a:pt x="115" y="76"/>
                  </a:cubicBezTo>
                  <a:cubicBezTo>
                    <a:pt x="115" y="73"/>
                    <a:pt x="115" y="70"/>
                    <a:pt x="114" y="68"/>
                  </a:cubicBezTo>
                  <a:cubicBezTo>
                    <a:pt x="114" y="67"/>
                    <a:pt x="113" y="69"/>
                    <a:pt x="112" y="68"/>
                  </a:cubicBezTo>
                  <a:cubicBezTo>
                    <a:pt x="112" y="68"/>
                    <a:pt x="112" y="67"/>
                    <a:pt x="112" y="66"/>
                  </a:cubicBezTo>
                  <a:cubicBezTo>
                    <a:pt x="112" y="65"/>
                    <a:pt x="112" y="65"/>
                    <a:pt x="112" y="64"/>
                  </a:cubicBezTo>
                  <a:cubicBezTo>
                    <a:pt x="112" y="64"/>
                    <a:pt x="111" y="62"/>
                    <a:pt x="111" y="62"/>
                  </a:cubicBezTo>
                  <a:cubicBezTo>
                    <a:pt x="110" y="62"/>
                    <a:pt x="109" y="62"/>
                    <a:pt x="109" y="62"/>
                  </a:cubicBezTo>
                  <a:cubicBezTo>
                    <a:pt x="109" y="63"/>
                    <a:pt x="109" y="64"/>
                    <a:pt x="109" y="64"/>
                  </a:cubicBezTo>
                  <a:cubicBezTo>
                    <a:pt x="109" y="65"/>
                    <a:pt x="108" y="64"/>
                    <a:pt x="108" y="65"/>
                  </a:cubicBezTo>
                  <a:cubicBezTo>
                    <a:pt x="108" y="65"/>
                    <a:pt x="108" y="66"/>
                    <a:pt x="108" y="66"/>
                  </a:cubicBezTo>
                  <a:cubicBezTo>
                    <a:pt x="108" y="66"/>
                    <a:pt x="107" y="66"/>
                    <a:pt x="107" y="66"/>
                  </a:cubicBezTo>
                  <a:cubicBezTo>
                    <a:pt x="107" y="66"/>
                    <a:pt x="107" y="67"/>
                    <a:pt x="106" y="68"/>
                  </a:cubicBezTo>
                  <a:cubicBezTo>
                    <a:pt x="106" y="68"/>
                    <a:pt x="106" y="68"/>
                    <a:pt x="105" y="68"/>
                  </a:cubicBezTo>
                  <a:cubicBezTo>
                    <a:pt x="105" y="69"/>
                    <a:pt x="105" y="70"/>
                    <a:pt x="105" y="72"/>
                  </a:cubicBezTo>
                  <a:cubicBezTo>
                    <a:pt x="105" y="72"/>
                    <a:pt x="105" y="73"/>
                    <a:pt x="105" y="73"/>
                  </a:cubicBezTo>
                  <a:cubicBezTo>
                    <a:pt x="106" y="74"/>
                    <a:pt x="106" y="74"/>
                    <a:pt x="106" y="76"/>
                  </a:cubicBezTo>
                  <a:cubicBezTo>
                    <a:pt x="106" y="76"/>
                    <a:pt x="107" y="77"/>
                    <a:pt x="106" y="77"/>
                  </a:cubicBezTo>
                  <a:cubicBezTo>
                    <a:pt x="106" y="78"/>
                    <a:pt x="105" y="78"/>
                    <a:pt x="105" y="77"/>
                  </a:cubicBezTo>
                  <a:cubicBezTo>
                    <a:pt x="105" y="77"/>
                    <a:pt x="105" y="75"/>
                    <a:pt x="105" y="75"/>
                  </a:cubicBezTo>
                  <a:cubicBezTo>
                    <a:pt x="105" y="74"/>
                    <a:pt x="104" y="76"/>
                    <a:pt x="104" y="76"/>
                  </a:cubicBezTo>
                  <a:cubicBezTo>
                    <a:pt x="103" y="76"/>
                    <a:pt x="103" y="74"/>
                    <a:pt x="103" y="73"/>
                  </a:cubicBezTo>
                  <a:cubicBezTo>
                    <a:pt x="102" y="69"/>
                    <a:pt x="101" y="66"/>
                    <a:pt x="100" y="63"/>
                  </a:cubicBezTo>
                  <a:cubicBezTo>
                    <a:pt x="100" y="63"/>
                    <a:pt x="101" y="63"/>
                    <a:pt x="101" y="63"/>
                  </a:cubicBezTo>
                  <a:cubicBezTo>
                    <a:pt x="100" y="63"/>
                    <a:pt x="100" y="63"/>
                    <a:pt x="100" y="63"/>
                  </a:cubicBezTo>
                  <a:cubicBezTo>
                    <a:pt x="99" y="63"/>
                    <a:pt x="99" y="62"/>
                    <a:pt x="99" y="61"/>
                  </a:cubicBezTo>
                  <a:cubicBezTo>
                    <a:pt x="98" y="60"/>
                    <a:pt x="98" y="59"/>
                    <a:pt x="97" y="58"/>
                  </a:cubicBezTo>
                  <a:cubicBezTo>
                    <a:pt x="96" y="58"/>
                    <a:pt x="94" y="58"/>
                    <a:pt x="92" y="58"/>
                  </a:cubicBezTo>
                  <a:cubicBezTo>
                    <a:pt x="92" y="59"/>
                    <a:pt x="94" y="59"/>
                    <a:pt x="94" y="61"/>
                  </a:cubicBezTo>
                  <a:cubicBezTo>
                    <a:pt x="94" y="65"/>
                    <a:pt x="91" y="67"/>
                    <a:pt x="90" y="69"/>
                  </a:cubicBezTo>
                  <a:cubicBezTo>
                    <a:pt x="89" y="71"/>
                    <a:pt x="86" y="69"/>
                    <a:pt x="85" y="72"/>
                  </a:cubicBezTo>
                  <a:cubicBezTo>
                    <a:pt x="85" y="75"/>
                    <a:pt x="89" y="70"/>
                    <a:pt x="90" y="72"/>
                  </a:cubicBezTo>
                  <a:cubicBezTo>
                    <a:pt x="91" y="81"/>
                    <a:pt x="83" y="84"/>
                    <a:pt x="83" y="90"/>
                  </a:cubicBezTo>
                  <a:cubicBezTo>
                    <a:pt x="83" y="91"/>
                    <a:pt x="83" y="92"/>
                    <a:pt x="83" y="93"/>
                  </a:cubicBezTo>
                  <a:cubicBezTo>
                    <a:pt x="83" y="95"/>
                    <a:pt x="84" y="94"/>
                    <a:pt x="84" y="96"/>
                  </a:cubicBezTo>
                  <a:cubicBezTo>
                    <a:pt x="84" y="97"/>
                    <a:pt x="84" y="97"/>
                    <a:pt x="84" y="98"/>
                  </a:cubicBezTo>
                  <a:cubicBezTo>
                    <a:pt x="84" y="101"/>
                    <a:pt x="81" y="103"/>
                    <a:pt x="81" y="105"/>
                  </a:cubicBezTo>
                  <a:cubicBezTo>
                    <a:pt x="80" y="106"/>
                    <a:pt x="81" y="107"/>
                    <a:pt x="81" y="109"/>
                  </a:cubicBezTo>
                  <a:cubicBezTo>
                    <a:pt x="81" y="112"/>
                    <a:pt x="80" y="109"/>
                    <a:pt x="79" y="112"/>
                  </a:cubicBezTo>
                  <a:cubicBezTo>
                    <a:pt x="79" y="112"/>
                    <a:pt x="79" y="116"/>
                    <a:pt x="79" y="116"/>
                  </a:cubicBezTo>
                  <a:cubicBezTo>
                    <a:pt x="78" y="116"/>
                    <a:pt x="78" y="117"/>
                    <a:pt x="78" y="117"/>
                  </a:cubicBezTo>
                  <a:cubicBezTo>
                    <a:pt x="78" y="117"/>
                    <a:pt x="78" y="118"/>
                    <a:pt x="78" y="118"/>
                  </a:cubicBezTo>
                  <a:cubicBezTo>
                    <a:pt x="77" y="118"/>
                    <a:pt x="77" y="118"/>
                    <a:pt x="77" y="118"/>
                  </a:cubicBezTo>
                  <a:cubicBezTo>
                    <a:pt x="77" y="120"/>
                    <a:pt x="76" y="121"/>
                    <a:pt x="75" y="121"/>
                  </a:cubicBezTo>
                  <a:cubicBezTo>
                    <a:pt x="74" y="121"/>
                    <a:pt x="72" y="122"/>
                    <a:pt x="72" y="121"/>
                  </a:cubicBezTo>
                  <a:cubicBezTo>
                    <a:pt x="70" y="117"/>
                    <a:pt x="70" y="112"/>
                    <a:pt x="70" y="108"/>
                  </a:cubicBezTo>
                  <a:cubicBezTo>
                    <a:pt x="69" y="105"/>
                    <a:pt x="68" y="104"/>
                    <a:pt x="68" y="102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8" y="101"/>
                    <a:pt x="69" y="101"/>
                    <a:pt x="69" y="101"/>
                  </a:cubicBezTo>
                  <a:cubicBezTo>
                    <a:pt x="69" y="95"/>
                    <a:pt x="68" y="90"/>
                    <a:pt x="67" y="85"/>
                  </a:cubicBezTo>
                  <a:cubicBezTo>
                    <a:pt x="67" y="84"/>
                    <a:pt x="67" y="85"/>
                    <a:pt x="67" y="85"/>
                  </a:cubicBezTo>
                  <a:cubicBezTo>
                    <a:pt x="67" y="85"/>
                    <a:pt x="67" y="85"/>
                    <a:pt x="67" y="84"/>
                  </a:cubicBezTo>
                  <a:cubicBezTo>
                    <a:pt x="67" y="82"/>
                    <a:pt x="68" y="79"/>
                    <a:pt x="67" y="79"/>
                  </a:cubicBezTo>
                  <a:cubicBezTo>
                    <a:pt x="63" y="77"/>
                    <a:pt x="65" y="76"/>
                    <a:pt x="63" y="77"/>
                  </a:cubicBezTo>
                  <a:cubicBezTo>
                    <a:pt x="61" y="78"/>
                    <a:pt x="61" y="79"/>
                    <a:pt x="58" y="78"/>
                  </a:cubicBezTo>
                  <a:cubicBezTo>
                    <a:pt x="53" y="78"/>
                    <a:pt x="55" y="73"/>
                    <a:pt x="53" y="71"/>
                  </a:cubicBezTo>
                  <a:cubicBezTo>
                    <a:pt x="52" y="71"/>
                    <a:pt x="53" y="69"/>
                    <a:pt x="53" y="68"/>
                  </a:cubicBezTo>
                  <a:cubicBezTo>
                    <a:pt x="52" y="65"/>
                    <a:pt x="52" y="60"/>
                    <a:pt x="54" y="58"/>
                  </a:cubicBezTo>
                  <a:cubicBezTo>
                    <a:pt x="56" y="56"/>
                    <a:pt x="56" y="50"/>
                    <a:pt x="57" y="48"/>
                  </a:cubicBezTo>
                  <a:cubicBezTo>
                    <a:pt x="57" y="47"/>
                    <a:pt x="59" y="47"/>
                    <a:pt x="59" y="46"/>
                  </a:cubicBezTo>
                  <a:cubicBezTo>
                    <a:pt x="59" y="44"/>
                    <a:pt x="58" y="46"/>
                    <a:pt x="57" y="44"/>
                  </a:cubicBezTo>
                  <a:cubicBezTo>
                    <a:pt x="57" y="42"/>
                    <a:pt x="58" y="39"/>
                    <a:pt x="58" y="37"/>
                  </a:cubicBezTo>
                  <a:cubicBezTo>
                    <a:pt x="58" y="36"/>
                    <a:pt x="59" y="36"/>
                    <a:pt x="59" y="36"/>
                  </a:cubicBezTo>
                  <a:cubicBezTo>
                    <a:pt x="59" y="36"/>
                    <a:pt x="60" y="37"/>
                    <a:pt x="61" y="36"/>
                  </a:cubicBezTo>
                  <a:cubicBezTo>
                    <a:pt x="62" y="35"/>
                    <a:pt x="61" y="33"/>
                    <a:pt x="61" y="31"/>
                  </a:cubicBezTo>
                  <a:cubicBezTo>
                    <a:pt x="61" y="30"/>
                    <a:pt x="60" y="31"/>
                    <a:pt x="61" y="30"/>
                  </a:cubicBezTo>
                  <a:cubicBezTo>
                    <a:pt x="61" y="29"/>
                    <a:pt x="61" y="28"/>
                    <a:pt x="62" y="27"/>
                  </a:cubicBezTo>
                  <a:cubicBezTo>
                    <a:pt x="62" y="26"/>
                    <a:pt x="62" y="26"/>
                    <a:pt x="62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1" y="26"/>
                    <a:pt x="61" y="28"/>
                    <a:pt x="60" y="28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59" y="29"/>
                    <a:pt x="58" y="29"/>
                    <a:pt x="58" y="29"/>
                  </a:cubicBezTo>
                  <a:cubicBezTo>
                    <a:pt x="58" y="27"/>
                    <a:pt x="59" y="26"/>
                    <a:pt x="59" y="25"/>
                  </a:cubicBezTo>
                  <a:cubicBezTo>
                    <a:pt x="60" y="24"/>
                    <a:pt x="60" y="25"/>
                    <a:pt x="61" y="24"/>
                  </a:cubicBezTo>
                  <a:cubicBezTo>
                    <a:pt x="61" y="24"/>
                    <a:pt x="61" y="23"/>
                    <a:pt x="61" y="23"/>
                  </a:cubicBezTo>
                  <a:cubicBezTo>
                    <a:pt x="61" y="22"/>
                    <a:pt x="62" y="21"/>
                    <a:pt x="62" y="22"/>
                  </a:cubicBezTo>
                  <a:cubicBezTo>
                    <a:pt x="63" y="24"/>
                    <a:pt x="63" y="27"/>
                    <a:pt x="65" y="28"/>
                  </a:cubicBezTo>
                  <a:cubicBezTo>
                    <a:pt x="69" y="31"/>
                    <a:pt x="66" y="22"/>
                    <a:pt x="66" y="22"/>
                  </a:cubicBezTo>
                  <a:cubicBezTo>
                    <a:pt x="66" y="21"/>
                    <a:pt x="66" y="20"/>
                    <a:pt x="66" y="20"/>
                  </a:cubicBezTo>
                  <a:cubicBezTo>
                    <a:pt x="66" y="17"/>
                    <a:pt x="66" y="17"/>
                    <a:pt x="67" y="16"/>
                  </a:cubicBezTo>
                  <a:cubicBezTo>
                    <a:pt x="67" y="16"/>
                    <a:pt x="68" y="17"/>
                    <a:pt x="68" y="17"/>
                  </a:cubicBezTo>
                  <a:cubicBezTo>
                    <a:pt x="69" y="15"/>
                    <a:pt x="71" y="10"/>
                    <a:pt x="73" y="10"/>
                  </a:cubicBezTo>
                  <a:cubicBezTo>
                    <a:pt x="73" y="10"/>
                    <a:pt x="74" y="10"/>
                    <a:pt x="74" y="10"/>
                  </a:cubicBezTo>
                  <a:cubicBezTo>
                    <a:pt x="76" y="10"/>
                    <a:pt x="76" y="11"/>
                    <a:pt x="78" y="12"/>
                  </a:cubicBezTo>
                  <a:cubicBezTo>
                    <a:pt x="79" y="12"/>
                    <a:pt x="80" y="13"/>
                    <a:pt x="80" y="14"/>
                  </a:cubicBezTo>
                  <a:cubicBezTo>
                    <a:pt x="80" y="14"/>
                    <a:pt x="80" y="15"/>
                    <a:pt x="80" y="15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1" y="14"/>
                    <a:pt x="81" y="13"/>
                    <a:pt x="81" y="13"/>
                  </a:cubicBezTo>
                  <a:cubicBezTo>
                    <a:pt x="82" y="13"/>
                    <a:pt x="82" y="14"/>
                    <a:pt x="83" y="14"/>
                  </a:cubicBezTo>
                  <a:cubicBezTo>
                    <a:pt x="83" y="14"/>
                    <a:pt x="83" y="14"/>
                    <a:pt x="83" y="13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85" y="13"/>
                    <a:pt x="87" y="14"/>
                    <a:pt x="89" y="13"/>
                  </a:cubicBezTo>
                  <a:cubicBezTo>
                    <a:pt x="89" y="13"/>
                    <a:pt x="88" y="11"/>
                    <a:pt x="89" y="11"/>
                  </a:cubicBezTo>
                  <a:cubicBezTo>
                    <a:pt x="89" y="10"/>
                    <a:pt x="89" y="10"/>
                    <a:pt x="90" y="10"/>
                  </a:cubicBezTo>
                  <a:cubicBezTo>
                    <a:pt x="91" y="10"/>
                    <a:pt x="90" y="11"/>
                    <a:pt x="91" y="12"/>
                  </a:cubicBezTo>
                  <a:cubicBezTo>
                    <a:pt x="92" y="12"/>
                    <a:pt x="93" y="10"/>
                    <a:pt x="94" y="10"/>
                  </a:cubicBezTo>
                  <a:cubicBezTo>
                    <a:pt x="94" y="10"/>
                    <a:pt x="94" y="10"/>
                    <a:pt x="95" y="10"/>
                  </a:cubicBezTo>
                  <a:cubicBezTo>
                    <a:pt x="95" y="10"/>
                    <a:pt x="94" y="9"/>
                    <a:pt x="94" y="9"/>
                  </a:cubicBezTo>
                  <a:cubicBezTo>
                    <a:pt x="95" y="9"/>
                    <a:pt x="96" y="9"/>
                    <a:pt x="97" y="8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00" y="8"/>
                    <a:pt x="101" y="9"/>
                    <a:pt x="103" y="10"/>
                  </a:cubicBezTo>
                  <a:cubicBezTo>
                    <a:pt x="103" y="10"/>
                    <a:pt x="103" y="12"/>
                    <a:pt x="103" y="12"/>
                  </a:cubicBezTo>
                  <a:cubicBezTo>
                    <a:pt x="106" y="13"/>
                    <a:pt x="108" y="13"/>
                    <a:pt x="110" y="14"/>
                  </a:cubicBezTo>
                  <a:cubicBezTo>
                    <a:pt x="111" y="15"/>
                    <a:pt x="113" y="16"/>
                    <a:pt x="114" y="17"/>
                  </a:cubicBezTo>
                  <a:cubicBezTo>
                    <a:pt x="115" y="17"/>
                    <a:pt x="114" y="16"/>
                    <a:pt x="114" y="16"/>
                  </a:cubicBezTo>
                  <a:cubicBezTo>
                    <a:pt x="118" y="18"/>
                    <a:pt x="122" y="20"/>
                    <a:pt x="126" y="23"/>
                  </a:cubicBezTo>
                  <a:cubicBezTo>
                    <a:pt x="127" y="23"/>
                    <a:pt x="128" y="24"/>
                    <a:pt x="130" y="24"/>
                  </a:cubicBezTo>
                  <a:cubicBezTo>
                    <a:pt x="130" y="25"/>
                    <a:pt x="131" y="25"/>
                    <a:pt x="131" y="25"/>
                  </a:cubicBezTo>
                  <a:close/>
                  <a:moveTo>
                    <a:pt x="139" y="83"/>
                  </a:moveTo>
                  <a:cubicBezTo>
                    <a:pt x="139" y="83"/>
                    <a:pt x="139" y="83"/>
                    <a:pt x="139" y="83"/>
                  </a:cubicBezTo>
                  <a:cubicBezTo>
                    <a:pt x="139" y="83"/>
                    <a:pt x="138" y="83"/>
                    <a:pt x="138" y="84"/>
                  </a:cubicBezTo>
                  <a:cubicBezTo>
                    <a:pt x="138" y="85"/>
                    <a:pt x="138" y="86"/>
                    <a:pt x="138" y="87"/>
                  </a:cubicBezTo>
                  <a:cubicBezTo>
                    <a:pt x="138" y="87"/>
                    <a:pt x="138" y="88"/>
                    <a:pt x="137" y="88"/>
                  </a:cubicBezTo>
                  <a:cubicBezTo>
                    <a:pt x="137" y="88"/>
                    <a:pt x="137" y="88"/>
                    <a:pt x="137" y="88"/>
                  </a:cubicBezTo>
                  <a:cubicBezTo>
                    <a:pt x="137" y="88"/>
                    <a:pt x="138" y="88"/>
                    <a:pt x="137" y="87"/>
                  </a:cubicBezTo>
                  <a:cubicBezTo>
                    <a:pt x="137" y="87"/>
                    <a:pt x="136" y="88"/>
                    <a:pt x="136" y="88"/>
                  </a:cubicBezTo>
                  <a:cubicBezTo>
                    <a:pt x="136" y="87"/>
                    <a:pt x="137" y="86"/>
                    <a:pt x="137" y="86"/>
                  </a:cubicBezTo>
                  <a:cubicBezTo>
                    <a:pt x="136" y="85"/>
                    <a:pt x="135" y="85"/>
                    <a:pt x="135" y="85"/>
                  </a:cubicBezTo>
                  <a:cubicBezTo>
                    <a:pt x="134" y="85"/>
                    <a:pt x="134" y="84"/>
                    <a:pt x="133" y="83"/>
                  </a:cubicBezTo>
                  <a:cubicBezTo>
                    <a:pt x="133" y="82"/>
                    <a:pt x="133" y="84"/>
                    <a:pt x="133" y="82"/>
                  </a:cubicBezTo>
                  <a:cubicBezTo>
                    <a:pt x="133" y="81"/>
                    <a:pt x="134" y="82"/>
                    <a:pt x="134" y="82"/>
                  </a:cubicBezTo>
                  <a:cubicBezTo>
                    <a:pt x="135" y="81"/>
                    <a:pt x="134" y="82"/>
                    <a:pt x="135" y="83"/>
                  </a:cubicBezTo>
                  <a:cubicBezTo>
                    <a:pt x="135" y="84"/>
                    <a:pt x="136" y="82"/>
                    <a:pt x="136" y="82"/>
                  </a:cubicBezTo>
                  <a:cubicBezTo>
                    <a:pt x="137" y="82"/>
                    <a:pt x="137" y="82"/>
                    <a:pt x="137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8" y="82"/>
                    <a:pt x="138" y="82"/>
                    <a:pt x="138" y="82"/>
                  </a:cubicBezTo>
                  <a:cubicBezTo>
                    <a:pt x="138" y="82"/>
                    <a:pt x="139" y="82"/>
                    <a:pt x="139" y="83"/>
                  </a:cubicBezTo>
                  <a:close/>
                  <a:moveTo>
                    <a:pt x="34" y="128"/>
                  </a:moveTo>
                  <a:cubicBezTo>
                    <a:pt x="33" y="127"/>
                    <a:pt x="31" y="127"/>
                    <a:pt x="30" y="126"/>
                  </a:cubicBezTo>
                  <a:cubicBezTo>
                    <a:pt x="30" y="125"/>
                    <a:pt x="30" y="125"/>
                    <a:pt x="30" y="124"/>
                  </a:cubicBezTo>
                  <a:cubicBezTo>
                    <a:pt x="30" y="123"/>
                    <a:pt x="29" y="122"/>
                    <a:pt x="29" y="121"/>
                  </a:cubicBezTo>
                  <a:cubicBezTo>
                    <a:pt x="29" y="121"/>
                    <a:pt x="28" y="120"/>
                    <a:pt x="28" y="120"/>
                  </a:cubicBezTo>
                  <a:cubicBezTo>
                    <a:pt x="28" y="117"/>
                    <a:pt x="27" y="114"/>
                    <a:pt x="27" y="112"/>
                  </a:cubicBezTo>
                  <a:cubicBezTo>
                    <a:pt x="27" y="108"/>
                    <a:pt x="27" y="104"/>
                    <a:pt x="25" y="100"/>
                  </a:cubicBezTo>
                  <a:cubicBezTo>
                    <a:pt x="24" y="95"/>
                    <a:pt x="23" y="98"/>
                    <a:pt x="21" y="92"/>
                  </a:cubicBezTo>
                  <a:cubicBezTo>
                    <a:pt x="21" y="91"/>
                    <a:pt x="20" y="91"/>
                    <a:pt x="20" y="91"/>
                  </a:cubicBezTo>
                  <a:cubicBezTo>
                    <a:pt x="20" y="90"/>
                    <a:pt x="18" y="86"/>
                    <a:pt x="18" y="85"/>
                  </a:cubicBezTo>
                  <a:cubicBezTo>
                    <a:pt x="18" y="84"/>
                    <a:pt x="18" y="83"/>
                    <a:pt x="18" y="82"/>
                  </a:cubicBezTo>
                  <a:cubicBezTo>
                    <a:pt x="17" y="80"/>
                    <a:pt x="18" y="80"/>
                    <a:pt x="19" y="79"/>
                  </a:cubicBezTo>
                  <a:cubicBezTo>
                    <a:pt x="19" y="79"/>
                    <a:pt x="19" y="79"/>
                    <a:pt x="19" y="78"/>
                  </a:cubicBezTo>
                  <a:cubicBezTo>
                    <a:pt x="19" y="78"/>
                    <a:pt x="19" y="78"/>
                    <a:pt x="19" y="77"/>
                  </a:cubicBezTo>
                  <a:cubicBezTo>
                    <a:pt x="19" y="76"/>
                    <a:pt x="19" y="75"/>
                    <a:pt x="19" y="74"/>
                  </a:cubicBezTo>
                  <a:cubicBezTo>
                    <a:pt x="19" y="74"/>
                    <a:pt x="19" y="74"/>
                    <a:pt x="19" y="74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3"/>
                    <a:pt x="18" y="72"/>
                    <a:pt x="18" y="73"/>
                  </a:cubicBezTo>
                  <a:cubicBezTo>
                    <a:pt x="18" y="73"/>
                    <a:pt x="18" y="74"/>
                    <a:pt x="18" y="74"/>
                  </a:cubicBezTo>
                  <a:cubicBezTo>
                    <a:pt x="18" y="74"/>
                    <a:pt x="17" y="74"/>
                    <a:pt x="17" y="73"/>
                  </a:cubicBezTo>
                  <a:cubicBezTo>
                    <a:pt x="16" y="72"/>
                    <a:pt x="15" y="70"/>
                    <a:pt x="14" y="69"/>
                  </a:cubicBezTo>
                  <a:cubicBezTo>
                    <a:pt x="13" y="68"/>
                    <a:pt x="12" y="68"/>
                    <a:pt x="11" y="67"/>
                  </a:cubicBezTo>
                  <a:cubicBezTo>
                    <a:pt x="11" y="67"/>
                    <a:pt x="11" y="66"/>
                    <a:pt x="11" y="66"/>
                  </a:cubicBezTo>
                  <a:cubicBezTo>
                    <a:pt x="8" y="66"/>
                    <a:pt x="6" y="67"/>
                    <a:pt x="5" y="64"/>
                  </a:cubicBezTo>
                  <a:cubicBezTo>
                    <a:pt x="4" y="60"/>
                    <a:pt x="4" y="61"/>
                    <a:pt x="3" y="59"/>
                  </a:cubicBezTo>
                  <a:cubicBezTo>
                    <a:pt x="3" y="58"/>
                    <a:pt x="4" y="58"/>
                    <a:pt x="3" y="57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59"/>
                    <a:pt x="4" y="60"/>
                    <a:pt x="3" y="61"/>
                  </a:cubicBezTo>
                  <a:cubicBezTo>
                    <a:pt x="2" y="62"/>
                    <a:pt x="2" y="59"/>
                    <a:pt x="2" y="56"/>
                  </a:cubicBezTo>
                  <a:cubicBezTo>
                    <a:pt x="2" y="55"/>
                    <a:pt x="2" y="54"/>
                    <a:pt x="1" y="54"/>
                  </a:cubicBezTo>
                  <a:cubicBezTo>
                    <a:pt x="0" y="52"/>
                    <a:pt x="0" y="52"/>
                    <a:pt x="0" y="50"/>
                  </a:cubicBezTo>
                  <a:cubicBezTo>
                    <a:pt x="0" y="49"/>
                    <a:pt x="3" y="44"/>
                    <a:pt x="4" y="43"/>
                  </a:cubicBezTo>
                  <a:cubicBezTo>
                    <a:pt x="4" y="42"/>
                    <a:pt x="3" y="41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0"/>
                    <a:pt x="4" y="39"/>
                    <a:pt x="5" y="39"/>
                  </a:cubicBezTo>
                  <a:cubicBezTo>
                    <a:pt x="5" y="39"/>
                    <a:pt x="5" y="38"/>
                    <a:pt x="5" y="37"/>
                  </a:cubicBezTo>
                  <a:cubicBezTo>
                    <a:pt x="5" y="37"/>
                    <a:pt x="4" y="38"/>
                    <a:pt x="4" y="38"/>
                  </a:cubicBezTo>
                  <a:cubicBezTo>
                    <a:pt x="4" y="37"/>
                    <a:pt x="4" y="37"/>
                    <a:pt x="5" y="36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3" y="36"/>
                    <a:pt x="1" y="37"/>
                    <a:pt x="0" y="38"/>
                  </a:cubicBezTo>
                  <a:cubicBezTo>
                    <a:pt x="1" y="36"/>
                    <a:pt x="2" y="33"/>
                    <a:pt x="3" y="31"/>
                  </a:cubicBezTo>
                  <a:cubicBezTo>
                    <a:pt x="5" y="28"/>
                    <a:pt x="6" y="27"/>
                    <a:pt x="11" y="24"/>
                  </a:cubicBezTo>
                  <a:cubicBezTo>
                    <a:pt x="14" y="22"/>
                    <a:pt x="15" y="22"/>
                    <a:pt x="19" y="20"/>
                  </a:cubicBezTo>
                  <a:cubicBezTo>
                    <a:pt x="20" y="19"/>
                    <a:pt x="20" y="20"/>
                    <a:pt x="21" y="20"/>
                  </a:cubicBezTo>
                  <a:cubicBezTo>
                    <a:pt x="21" y="20"/>
                    <a:pt x="21" y="19"/>
                    <a:pt x="21" y="19"/>
                  </a:cubicBezTo>
                  <a:cubicBezTo>
                    <a:pt x="21" y="19"/>
                    <a:pt x="20" y="20"/>
                    <a:pt x="20" y="19"/>
                  </a:cubicBezTo>
                  <a:cubicBezTo>
                    <a:pt x="19" y="18"/>
                    <a:pt x="22" y="15"/>
                    <a:pt x="23" y="15"/>
                  </a:cubicBezTo>
                  <a:cubicBezTo>
                    <a:pt x="24" y="14"/>
                    <a:pt x="24" y="15"/>
                    <a:pt x="26" y="15"/>
                  </a:cubicBezTo>
                  <a:cubicBezTo>
                    <a:pt x="26" y="15"/>
                    <a:pt x="27" y="14"/>
                    <a:pt x="28" y="14"/>
                  </a:cubicBezTo>
                  <a:cubicBezTo>
                    <a:pt x="28" y="14"/>
                    <a:pt x="28" y="16"/>
                    <a:pt x="27" y="17"/>
                  </a:cubicBezTo>
                  <a:cubicBezTo>
                    <a:pt x="27" y="17"/>
                    <a:pt x="26" y="19"/>
                    <a:pt x="26" y="18"/>
                  </a:cubicBezTo>
                  <a:cubicBezTo>
                    <a:pt x="27" y="18"/>
                    <a:pt x="28" y="17"/>
                    <a:pt x="29" y="16"/>
                  </a:cubicBezTo>
                  <a:cubicBezTo>
                    <a:pt x="29" y="15"/>
                    <a:pt x="28" y="15"/>
                    <a:pt x="28" y="14"/>
                  </a:cubicBezTo>
                  <a:cubicBezTo>
                    <a:pt x="29" y="12"/>
                    <a:pt x="31" y="12"/>
                    <a:pt x="32" y="12"/>
                  </a:cubicBezTo>
                  <a:cubicBezTo>
                    <a:pt x="32" y="12"/>
                    <a:pt x="32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4" y="12"/>
                    <a:pt x="34" y="12"/>
                  </a:cubicBezTo>
                  <a:cubicBezTo>
                    <a:pt x="34" y="11"/>
                    <a:pt x="34" y="9"/>
                    <a:pt x="34" y="9"/>
                  </a:cubicBezTo>
                  <a:cubicBezTo>
                    <a:pt x="35" y="9"/>
                    <a:pt x="35" y="10"/>
                    <a:pt x="36" y="9"/>
                  </a:cubicBezTo>
                  <a:cubicBezTo>
                    <a:pt x="36" y="9"/>
                    <a:pt x="36" y="8"/>
                    <a:pt x="36" y="8"/>
                  </a:cubicBezTo>
                  <a:cubicBezTo>
                    <a:pt x="36" y="8"/>
                    <a:pt x="35" y="8"/>
                    <a:pt x="35" y="8"/>
                  </a:cubicBezTo>
                  <a:cubicBezTo>
                    <a:pt x="35" y="7"/>
                    <a:pt x="35" y="7"/>
                    <a:pt x="36" y="6"/>
                  </a:cubicBezTo>
                  <a:cubicBezTo>
                    <a:pt x="36" y="6"/>
                    <a:pt x="36" y="6"/>
                    <a:pt x="37" y="5"/>
                  </a:cubicBezTo>
                  <a:cubicBezTo>
                    <a:pt x="37" y="5"/>
                    <a:pt x="38" y="5"/>
                    <a:pt x="38" y="5"/>
                  </a:cubicBezTo>
                  <a:cubicBezTo>
                    <a:pt x="38" y="5"/>
                    <a:pt x="38" y="7"/>
                    <a:pt x="38" y="7"/>
                  </a:cubicBezTo>
                  <a:cubicBezTo>
                    <a:pt x="40" y="4"/>
                    <a:pt x="43" y="2"/>
                    <a:pt x="46" y="2"/>
                  </a:cubicBezTo>
                  <a:cubicBezTo>
                    <a:pt x="46" y="2"/>
                    <a:pt x="46" y="3"/>
                    <a:pt x="46" y="3"/>
                  </a:cubicBezTo>
                  <a:cubicBezTo>
                    <a:pt x="48" y="3"/>
                    <a:pt x="50" y="3"/>
                    <a:pt x="51" y="2"/>
                  </a:cubicBezTo>
                  <a:cubicBezTo>
                    <a:pt x="52" y="2"/>
                    <a:pt x="54" y="1"/>
                    <a:pt x="56" y="0"/>
                  </a:cubicBezTo>
                  <a:cubicBezTo>
                    <a:pt x="56" y="0"/>
                    <a:pt x="57" y="1"/>
                    <a:pt x="58" y="1"/>
                  </a:cubicBezTo>
                  <a:cubicBezTo>
                    <a:pt x="59" y="0"/>
                    <a:pt x="59" y="1"/>
                    <a:pt x="61" y="1"/>
                  </a:cubicBezTo>
                  <a:cubicBezTo>
                    <a:pt x="61" y="1"/>
                    <a:pt x="61" y="3"/>
                    <a:pt x="61" y="3"/>
                  </a:cubicBezTo>
                  <a:cubicBezTo>
                    <a:pt x="57" y="4"/>
                    <a:pt x="60" y="6"/>
                    <a:pt x="56" y="9"/>
                  </a:cubicBezTo>
                  <a:cubicBezTo>
                    <a:pt x="56" y="9"/>
                    <a:pt x="57" y="10"/>
                    <a:pt x="57" y="11"/>
                  </a:cubicBezTo>
                  <a:cubicBezTo>
                    <a:pt x="57" y="12"/>
                    <a:pt x="56" y="12"/>
                    <a:pt x="56" y="13"/>
                  </a:cubicBezTo>
                  <a:cubicBezTo>
                    <a:pt x="52" y="13"/>
                    <a:pt x="52" y="15"/>
                    <a:pt x="50" y="16"/>
                  </a:cubicBezTo>
                  <a:cubicBezTo>
                    <a:pt x="46" y="19"/>
                    <a:pt x="48" y="22"/>
                    <a:pt x="45" y="22"/>
                  </a:cubicBezTo>
                  <a:cubicBezTo>
                    <a:pt x="44" y="22"/>
                    <a:pt x="43" y="21"/>
                    <a:pt x="43" y="18"/>
                  </a:cubicBezTo>
                  <a:cubicBezTo>
                    <a:pt x="43" y="18"/>
                    <a:pt x="44" y="17"/>
                    <a:pt x="44" y="17"/>
                  </a:cubicBezTo>
                  <a:cubicBezTo>
                    <a:pt x="44" y="14"/>
                    <a:pt x="45" y="15"/>
                    <a:pt x="45" y="13"/>
                  </a:cubicBezTo>
                  <a:cubicBezTo>
                    <a:pt x="45" y="12"/>
                    <a:pt x="45" y="11"/>
                    <a:pt x="45" y="10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8"/>
                    <a:pt x="45" y="8"/>
                  </a:cubicBezTo>
                  <a:cubicBezTo>
                    <a:pt x="44" y="8"/>
                    <a:pt x="43" y="8"/>
                    <a:pt x="42" y="8"/>
                  </a:cubicBezTo>
                  <a:cubicBezTo>
                    <a:pt x="42" y="8"/>
                    <a:pt x="42" y="6"/>
                    <a:pt x="42" y="6"/>
                  </a:cubicBezTo>
                  <a:cubicBezTo>
                    <a:pt x="40" y="7"/>
                    <a:pt x="38" y="9"/>
                    <a:pt x="37" y="11"/>
                  </a:cubicBezTo>
                  <a:cubicBezTo>
                    <a:pt x="36" y="12"/>
                    <a:pt x="38" y="11"/>
                    <a:pt x="38" y="11"/>
                  </a:cubicBezTo>
                  <a:cubicBezTo>
                    <a:pt x="38" y="12"/>
                    <a:pt x="38" y="13"/>
                    <a:pt x="38" y="13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40" y="13"/>
                    <a:pt x="40" y="14"/>
                    <a:pt x="40" y="15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7"/>
                    <a:pt x="40" y="18"/>
                    <a:pt x="39" y="18"/>
                  </a:cubicBezTo>
                  <a:cubicBezTo>
                    <a:pt x="39" y="18"/>
                    <a:pt x="39" y="17"/>
                    <a:pt x="38" y="18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7" y="20"/>
                    <a:pt x="37" y="20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6" y="22"/>
                    <a:pt x="36" y="22"/>
                    <a:pt x="35" y="22"/>
                  </a:cubicBezTo>
                  <a:cubicBezTo>
                    <a:pt x="35" y="22"/>
                    <a:pt x="35" y="21"/>
                    <a:pt x="35" y="20"/>
                  </a:cubicBezTo>
                  <a:cubicBezTo>
                    <a:pt x="34" y="19"/>
                    <a:pt x="35" y="20"/>
                    <a:pt x="34" y="20"/>
                  </a:cubicBezTo>
                  <a:cubicBezTo>
                    <a:pt x="34" y="20"/>
                    <a:pt x="33" y="21"/>
                    <a:pt x="33" y="20"/>
                  </a:cubicBezTo>
                  <a:cubicBezTo>
                    <a:pt x="33" y="18"/>
                    <a:pt x="33" y="19"/>
                    <a:pt x="35" y="18"/>
                  </a:cubicBezTo>
                  <a:cubicBezTo>
                    <a:pt x="36" y="18"/>
                    <a:pt x="36" y="17"/>
                    <a:pt x="36" y="17"/>
                  </a:cubicBezTo>
                  <a:cubicBezTo>
                    <a:pt x="36" y="15"/>
                    <a:pt x="36" y="15"/>
                    <a:pt x="35" y="15"/>
                  </a:cubicBezTo>
                  <a:cubicBezTo>
                    <a:pt x="35" y="15"/>
                    <a:pt x="34" y="15"/>
                    <a:pt x="34" y="15"/>
                  </a:cubicBezTo>
                  <a:cubicBezTo>
                    <a:pt x="33" y="16"/>
                    <a:pt x="33" y="17"/>
                    <a:pt x="33" y="18"/>
                  </a:cubicBezTo>
                  <a:cubicBezTo>
                    <a:pt x="32" y="19"/>
                    <a:pt x="32" y="18"/>
                    <a:pt x="32" y="19"/>
                  </a:cubicBezTo>
                  <a:cubicBezTo>
                    <a:pt x="31" y="20"/>
                    <a:pt x="32" y="21"/>
                    <a:pt x="32" y="21"/>
                  </a:cubicBezTo>
                  <a:cubicBezTo>
                    <a:pt x="31" y="22"/>
                    <a:pt x="30" y="21"/>
                    <a:pt x="29" y="22"/>
                  </a:cubicBezTo>
                  <a:cubicBezTo>
                    <a:pt x="28" y="22"/>
                    <a:pt x="28" y="22"/>
                    <a:pt x="27" y="22"/>
                  </a:cubicBezTo>
                  <a:cubicBezTo>
                    <a:pt x="26" y="23"/>
                    <a:pt x="25" y="25"/>
                    <a:pt x="24" y="26"/>
                  </a:cubicBezTo>
                  <a:cubicBezTo>
                    <a:pt x="24" y="26"/>
                    <a:pt x="24" y="27"/>
                    <a:pt x="24" y="27"/>
                  </a:cubicBezTo>
                  <a:cubicBezTo>
                    <a:pt x="24" y="28"/>
                    <a:pt x="25" y="28"/>
                    <a:pt x="25" y="28"/>
                  </a:cubicBezTo>
                  <a:cubicBezTo>
                    <a:pt x="26" y="28"/>
                    <a:pt x="27" y="28"/>
                    <a:pt x="27" y="28"/>
                  </a:cubicBezTo>
                  <a:cubicBezTo>
                    <a:pt x="27" y="29"/>
                    <a:pt x="27" y="30"/>
                    <a:pt x="27" y="31"/>
                  </a:cubicBezTo>
                  <a:cubicBezTo>
                    <a:pt x="27" y="32"/>
                    <a:pt x="27" y="32"/>
                    <a:pt x="27" y="31"/>
                  </a:cubicBezTo>
                  <a:cubicBezTo>
                    <a:pt x="28" y="28"/>
                    <a:pt x="30" y="28"/>
                    <a:pt x="31" y="22"/>
                  </a:cubicBezTo>
                  <a:cubicBezTo>
                    <a:pt x="32" y="22"/>
                    <a:pt x="32" y="21"/>
                    <a:pt x="32" y="21"/>
                  </a:cubicBezTo>
                  <a:cubicBezTo>
                    <a:pt x="34" y="21"/>
                    <a:pt x="34" y="21"/>
                    <a:pt x="35" y="24"/>
                  </a:cubicBezTo>
                  <a:cubicBezTo>
                    <a:pt x="35" y="25"/>
                    <a:pt x="36" y="22"/>
                    <a:pt x="37" y="22"/>
                  </a:cubicBezTo>
                  <a:cubicBezTo>
                    <a:pt x="37" y="23"/>
                    <a:pt x="37" y="25"/>
                    <a:pt x="37" y="26"/>
                  </a:cubicBezTo>
                  <a:cubicBezTo>
                    <a:pt x="37" y="27"/>
                    <a:pt x="38" y="27"/>
                    <a:pt x="38" y="28"/>
                  </a:cubicBezTo>
                  <a:cubicBezTo>
                    <a:pt x="38" y="29"/>
                    <a:pt x="37" y="31"/>
                    <a:pt x="37" y="32"/>
                  </a:cubicBezTo>
                  <a:cubicBezTo>
                    <a:pt x="37" y="33"/>
                    <a:pt x="38" y="32"/>
                    <a:pt x="38" y="32"/>
                  </a:cubicBezTo>
                  <a:cubicBezTo>
                    <a:pt x="39" y="33"/>
                    <a:pt x="39" y="34"/>
                    <a:pt x="38" y="34"/>
                  </a:cubicBezTo>
                  <a:cubicBezTo>
                    <a:pt x="37" y="35"/>
                    <a:pt x="36" y="36"/>
                    <a:pt x="35" y="35"/>
                  </a:cubicBezTo>
                  <a:cubicBezTo>
                    <a:pt x="34" y="34"/>
                    <a:pt x="36" y="33"/>
                    <a:pt x="36" y="32"/>
                  </a:cubicBezTo>
                  <a:cubicBezTo>
                    <a:pt x="35" y="31"/>
                    <a:pt x="34" y="31"/>
                    <a:pt x="33" y="32"/>
                  </a:cubicBezTo>
                  <a:cubicBezTo>
                    <a:pt x="32" y="33"/>
                    <a:pt x="32" y="35"/>
                    <a:pt x="32" y="36"/>
                  </a:cubicBezTo>
                  <a:cubicBezTo>
                    <a:pt x="33" y="36"/>
                    <a:pt x="34" y="35"/>
                    <a:pt x="34" y="36"/>
                  </a:cubicBezTo>
                  <a:cubicBezTo>
                    <a:pt x="34" y="39"/>
                    <a:pt x="32" y="39"/>
                    <a:pt x="31" y="39"/>
                  </a:cubicBezTo>
                  <a:cubicBezTo>
                    <a:pt x="31" y="39"/>
                    <a:pt x="30" y="38"/>
                    <a:pt x="30" y="39"/>
                  </a:cubicBezTo>
                  <a:cubicBezTo>
                    <a:pt x="28" y="41"/>
                    <a:pt x="26" y="43"/>
                    <a:pt x="24" y="45"/>
                  </a:cubicBezTo>
                  <a:cubicBezTo>
                    <a:pt x="24" y="45"/>
                    <a:pt x="24" y="46"/>
                    <a:pt x="23" y="48"/>
                  </a:cubicBezTo>
                  <a:cubicBezTo>
                    <a:pt x="23" y="49"/>
                    <a:pt x="22" y="49"/>
                    <a:pt x="22" y="49"/>
                  </a:cubicBezTo>
                  <a:cubicBezTo>
                    <a:pt x="21" y="51"/>
                    <a:pt x="21" y="51"/>
                    <a:pt x="20" y="53"/>
                  </a:cubicBezTo>
                  <a:cubicBezTo>
                    <a:pt x="19" y="54"/>
                    <a:pt x="19" y="55"/>
                    <a:pt x="20" y="55"/>
                  </a:cubicBezTo>
                  <a:cubicBezTo>
                    <a:pt x="20" y="56"/>
                    <a:pt x="21" y="55"/>
                    <a:pt x="22" y="55"/>
                  </a:cubicBezTo>
                  <a:cubicBezTo>
                    <a:pt x="22" y="56"/>
                    <a:pt x="21" y="58"/>
                    <a:pt x="21" y="58"/>
                  </a:cubicBezTo>
                  <a:cubicBezTo>
                    <a:pt x="21" y="59"/>
                    <a:pt x="20" y="59"/>
                    <a:pt x="20" y="59"/>
                  </a:cubicBezTo>
                  <a:cubicBezTo>
                    <a:pt x="20" y="58"/>
                    <a:pt x="20" y="57"/>
                    <a:pt x="20" y="56"/>
                  </a:cubicBezTo>
                  <a:cubicBezTo>
                    <a:pt x="20" y="56"/>
                    <a:pt x="20" y="57"/>
                    <a:pt x="19" y="57"/>
                  </a:cubicBezTo>
                  <a:cubicBezTo>
                    <a:pt x="16" y="58"/>
                    <a:pt x="20" y="55"/>
                    <a:pt x="17" y="53"/>
                  </a:cubicBezTo>
                  <a:cubicBezTo>
                    <a:pt x="16" y="53"/>
                    <a:pt x="16" y="53"/>
                    <a:pt x="15" y="53"/>
                  </a:cubicBezTo>
                  <a:cubicBezTo>
                    <a:pt x="15" y="54"/>
                    <a:pt x="16" y="54"/>
                    <a:pt x="15" y="54"/>
                  </a:cubicBezTo>
                  <a:cubicBezTo>
                    <a:pt x="12" y="55"/>
                    <a:pt x="10" y="55"/>
                    <a:pt x="10" y="62"/>
                  </a:cubicBezTo>
                  <a:cubicBezTo>
                    <a:pt x="10" y="63"/>
                    <a:pt x="11" y="64"/>
                    <a:pt x="12" y="64"/>
                  </a:cubicBezTo>
                  <a:cubicBezTo>
                    <a:pt x="12" y="64"/>
                    <a:pt x="13" y="63"/>
                    <a:pt x="13" y="62"/>
                  </a:cubicBezTo>
                  <a:cubicBezTo>
                    <a:pt x="14" y="62"/>
                    <a:pt x="13" y="61"/>
                    <a:pt x="14" y="61"/>
                  </a:cubicBezTo>
                  <a:cubicBezTo>
                    <a:pt x="15" y="61"/>
                    <a:pt x="15" y="60"/>
                    <a:pt x="15" y="61"/>
                  </a:cubicBezTo>
                  <a:cubicBezTo>
                    <a:pt x="15" y="61"/>
                    <a:pt x="15" y="62"/>
                    <a:pt x="15" y="62"/>
                  </a:cubicBezTo>
                  <a:cubicBezTo>
                    <a:pt x="15" y="64"/>
                    <a:pt x="14" y="64"/>
                    <a:pt x="14" y="66"/>
                  </a:cubicBezTo>
                  <a:cubicBezTo>
                    <a:pt x="15" y="66"/>
                    <a:pt x="15" y="66"/>
                    <a:pt x="16" y="66"/>
                  </a:cubicBezTo>
                  <a:cubicBezTo>
                    <a:pt x="17" y="66"/>
                    <a:pt x="16" y="68"/>
                    <a:pt x="16" y="69"/>
                  </a:cubicBezTo>
                  <a:cubicBezTo>
                    <a:pt x="16" y="70"/>
                    <a:pt x="16" y="71"/>
                    <a:pt x="17" y="72"/>
                  </a:cubicBezTo>
                  <a:cubicBezTo>
                    <a:pt x="19" y="72"/>
                    <a:pt x="20" y="68"/>
                    <a:pt x="22" y="70"/>
                  </a:cubicBezTo>
                  <a:cubicBezTo>
                    <a:pt x="24" y="71"/>
                    <a:pt x="26" y="71"/>
                    <a:pt x="28" y="70"/>
                  </a:cubicBezTo>
                  <a:cubicBezTo>
                    <a:pt x="29" y="70"/>
                    <a:pt x="29" y="68"/>
                    <a:pt x="29" y="67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29" y="69"/>
                    <a:pt x="28" y="71"/>
                    <a:pt x="29" y="73"/>
                  </a:cubicBezTo>
                  <a:cubicBezTo>
                    <a:pt x="29" y="74"/>
                    <a:pt x="30" y="75"/>
                    <a:pt x="31" y="76"/>
                  </a:cubicBezTo>
                  <a:cubicBezTo>
                    <a:pt x="32" y="76"/>
                    <a:pt x="33" y="76"/>
                    <a:pt x="34" y="76"/>
                  </a:cubicBezTo>
                  <a:cubicBezTo>
                    <a:pt x="38" y="79"/>
                    <a:pt x="36" y="81"/>
                    <a:pt x="41" y="85"/>
                  </a:cubicBezTo>
                  <a:cubicBezTo>
                    <a:pt x="43" y="86"/>
                    <a:pt x="43" y="87"/>
                    <a:pt x="43" y="89"/>
                  </a:cubicBezTo>
                  <a:cubicBezTo>
                    <a:pt x="43" y="90"/>
                    <a:pt x="43" y="90"/>
                    <a:pt x="43" y="91"/>
                  </a:cubicBezTo>
                  <a:cubicBezTo>
                    <a:pt x="43" y="93"/>
                    <a:pt x="43" y="93"/>
                    <a:pt x="43" y="94"/>
                  </a:cubicBezTo>
                  <a:cubicBezTo>
                    <a:pt x="42" y="94"/>
                    <a:pt x="42" y="94"/>
                    <a:pt x="42" y="95"/>
                  </a:cubicBezTo>
                  <a:cubicBezTo>
                    <a:pt x="41" y="98"/>
                    <a:pt x="43" y="102"/>
                    <a:pt x="41" y="106"/>
                  </a:cubicBezTo>
                  <a:cubicBezTo>
                    <a:pt x="40" y="107"/>
                    <a:pt x="39" y="106"/>
                    <a:pt x="38" y="107"/>
                  </a:cubicBezTo>
                  <a:cubicBezTo>
                    <a:pt x="38" y="108"/>
                    <a:pt x="38" y="109"/>
                    <a:pt x="38" y="110"/>
                  </a:cubicBezTo>
                  <a:cubicBezTo>
                    <a:pt x="38" y="112"/>
                    <a:pt x="37" y="114"/>
                    <a:pt x="37" y="115"/>
                  </a:cubicBezTo>
                  <a:cubicBezTo>
                    <a:pt x="37" y="116"/>
                    <a:pt x="37" y="117"/>
                    <a:pt x="36" y="117"/>
                  </a:cubicBezTo>
                  <a:cubicBezTo>
                    <a:pt x="36" y="116"/>
                    <a:pt x="35" y="116"/>
                    <a:pt x="35" y="116"/>
                  </a:cubicBezTo>
                  <a:cubicBezTo>
                    <a:pt x="35" y="117"/>
                    <a:pt x="35" y="117"/>
                    <a:pt x="35" y="118"/>
                  </a:cubicBezTo>
                  <a:cubicBezTo>
                    <a:pt x="35" y="119"/>
                    <a:pt x="36" y="119"/>
                    <a:pt x="36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5" y="120"/>
                    <a:pt x="34" y="119"/>
                    <a:pt x="34" y="120"/>
                  </a:cubicBezTo>
                  <a:cubicBezTo>
                    <a:pt x="33" y="120"/>
                    <a:pt x="34" y="121"/>
                    <a:pt x="34" y="122"/>
                  </a:cubicBezTo>
                  <a:cubicBezTo>
                    <a:pt x="34" y="122"/>
                    <a:pt x="33" y="122"/>
                    <a:pt x="33" y="122"/>
                  </a:cubicBezTo>
                  <a:cubicBezTo>
                    <a:pt x="33" y="123"/>
                    <a:pt x="33" y="125"/>
                    <a:pt x="34" y="126"/>
                  </a:cubicBezTo>
                  <a:cubicBezTo>
                    <a:pt x="34" y="127"/>
                    <a:pt x="34" y="128"/>
                    <a:pt x="34" y="128"/>
                  </a:cubicBezTo>
                  <a:close/>
                  <a:moveTo>
                    <a:pt x="132" y="85"/>
                  </a:moveTo>
                  <a:cubicBezTo>
                    <a:pt x="132" y="85"/>
                    <a:pt x="132" y="85"/>
                    <a:pt x="132" y="85"/>
                  </a:cubicBezTo>
                  <a:cubicBezTo>
                    <a:pt x="133" y="85"/>
                    <a:pt x="133" y="84"/>
                    <a:pt x="132" y="84"/>
                  </a:cubicBezTo>
                  <a:cubicBezTo>
                    <a:pt x="132" y="83"/>
                    <a:pt x="131" y="83"/>
                    <a:pt x="131" y="84"/>
                  </a:cubicBezTo>
                  <a:cubicBezTo>
                    <a:pt x="131" y="85"/>
                    <a:pt x="131" y="85"/>
                    <a:pt x="132" y="85"/>
                  </a:cubicBezTo>
                  <a:close/>
                  <a:moveTo>
                    <a:pt x="131" y="81"/>
                  </a:moveTo>
                  <a:cubicBezTo>
                    <a:pt x="131" y="81"/>
                    <a:pt x="130" y="82"/>
                    <a:pt x="131" y="82"/>
                  </a:cubicBezTo>
                  <a:cubicBezTo>
                    <a:pt x="131" y="82"/>
                    <a:pt x="132" y="82"/>
                    <a:pt x="132" y="82"/>
                  </a:cubicBezTo>
                  <a:cubicBezTo>
                    <a:pt x="132" y="81"/>
                    <a:pt x="133" y="79"/>
                    <a:pt x="132" y="79"/>
                  </a:cubicBezTo>
                  <a:cubicBezTo>
                    <a:pt x="131" y="78"/>
                    <a:pt x="131" y="79"/>
                    <a:pt x="131" y="81"/>
                  </a:cubicBezTo>
                  <a:close/>
                  <a:moveTo>
                    <a:pt x="126" y="84"/>
                  </a:moveTo>
                  <a:cubicBezTo>
                    <a:pt x="126" y="85"/>
                    <a:pt x="126" y="86"/>
                    <a:pt x="126" y="87"/>
                  </a:cubicBezTo>
                  <a:cubicBezTo>
                    <a:pt x="126" y="88"/>
                    <a:pt x="126" y="87"/>
                    <a:pt x="127" y="87"/>
                  </a:cubicBezTo>
                  <a:cubicBezTo>
                    <a:pt x="127" y="87"/>
                    <a:pt x="128" y="87"/>
                    <a:pt x="128" y="87"/>
                  </a:cubicBezTo>
                  <a:cubicBezTo>
                    <a:pt x="129" y="85"/>
                    <a:pt x="128" y="84"/>
                    <a:pt x="129" y="82"/>
                  </a:cubicBezTo>
                  <a:cubicBezTo>
                    <a:pt x="129" y="82"/>
                    <a:pt x="129" y="83"/>
                    <a:pt x="129" y="83"/>
                  </a:cubicBezTo>
                  <a:cubicBezTo>
                    <a:pt x="129" y="82"/>
                    <a:pt x="130" y="81"/>
                    <a:pt x="130" y="80"/>
                  </a:cubicBezTo>
                  <a:cubicBezTo>
                    <a:pt x="129" y="80"/>
                    <a:pt x="128" y="80"/>
                    <a:pt x="127" y="81"/>
                  </a:cubicBezTo>
                  <a:cubicBezTo>
                    <a:pt x="126" y="81"/>
                    <a:pt x="126" y="83"/>
                    <a:pt x="126" y="84"/>
                  </a:cubicBezTo>
                  <a:close/>
                  <a:moveTo>
                    <a:pt x="136" y="83"/>
                  </a:moveTo>
                  <a:cubicBezTo>
                    <a:pt x="137" y="82"/>
                    <a:pt x="138" y="83"/>
                    <a:pt x="137" y="85"/>
                  </a:cubicBezTo>
                  <a:cubicBezTo>
                    <a:pt x="135" y="86"/>
                    <a:pt x="135" y="84"/>
                    <a:pt x="136" y="83"/>
                  </a:cubicBezTo>
                  <a:close/>
                  <a:moveTo>
                    <a:pt x="122" y="85"/>
                  </a:moveTo>
                  <a:cubicBezTo>
                    <a:pt x="122" y="85"/>
                    <a:pt x="122" y="84"/>
                    <a:pt x="122" y="84"/>
                  </a:cubicBezTo>
                  <a:cubicBezTo>
                    <a:pt x="122" y="82"/>
                    <a:pt x="122" y="81"/>
                    <a:pt x="123" y="81"/>
                  </a:cubicBezTo>
                  <a:cubicBezTo>
                    <a:pt x="124" y="82"/>
                    <a:pt x="124" y="84"/>
                    <a:pt x="123" y="84"/>
                  </a:cubicBezTo>
                  <a:cubicBezTo>
                    <a:pt x="123" y="85"/>
                    <a:pt x="122" y="85"/>
                    <a:pt x="122" y="85"/>
                  </a:cubicBezTo>
                  <a:close/>
                  <a:moveTo>
                    <a:pt x="123" y="79"/>
                  </a:moveTo>
                  <a:cubicBezTo>
                    <a:pt x="122" y="80"/>
                    <a:pt x="121" y="80"/>
                    <a:pt x="121" y="81"/>
                  </a:cubicBezTo>
                  <a:cubicBezTo>
                    <a:pt x="120" y="84"/>
                    <a:pt x="121" y="85"/>
                    <a:pt x="122" y="86"/>
                  </a:cubicBezTo>
                  <a:cubicBezTo>
                    <a:pt x="123" y="86"/>
                    <a:pt x="124" y="87"/>
                    <a:pt x="124" y="86"/>
                  </a:cubicBezTo>
                  <a:cubicBezTo>
                    <a:pt x="125" y="86"/>
                    <a:pt x="126" y="82"/>
                    <a:pt x="126" y="81"/>
                  </a:cubicBezTo>
                  <a:cubicBezTo>
                    <a:pt x="126" y="79"/>
                    <a:pt x="126" y="81"/>
                    <a:pt x="126" y="80"/>
                  </a:cubicBezTo>
                  <a:cubicBezTo>
                    <a:pt x="126" y="79"/>
                    <a:pt x="127" y="78"/>
                    <a:pt x="127" y="78"/>
                  </a:cubicBezTo>
                  <a:cubicBezTo>
                    <a:pt x="127" y="77"/>
                    <a:pt x="126" y="76"/>
                    <a:pt x="126" y="76"/>
                  </a:cubicBezTo>
                  <a:cubicBezTo>
                    <a:pt x="126" y="75"/>
                    <a:pt x="125" y="75"/>
                    <a:pt x="125" y="76"/>
                  </a:cubicBezTo>
                  <a:cubicBezTo>
                    <a:pt x="124" y="77"/>
                    <a:pt x="124" y="78"/>
                    <a:pt x="123" y="79"/>
                  </a:cubicBezTo>
                  <a:cubicBezTo>
                    <a:pt x="123" y="79"/>
                    <a:pt x="123" y="79"/>
                    <a:pt x="123" y="79"/>
                  </a:cubicBezTo>
                  <a:close/>
                  <a:moveTo>
                    <a:pt x="55" y="18"/>
                  </a:moveTo>
                  <a:cubicBezTo>
                    <a:pt x="55" y="19"/>
                    <a:pt x="56" y="18"/>
                    <a:pt x="57" y="18"/>
                  </a:cubicBezTo>
                  <a:cubicBezTo>
                    <a:pt x="57" y="18"/>
                    <a:pt x="59" y="17"/>
                    <a:pt x="59" y="16"/>
                  </a:cubicBezTo>
                  <a:cubicBezTo>
                    <a:pt x="59" y="15"/>
                    <a:pt x="59" y="14"/>
                    <a:pt x="58" y="14"/>
                  </a:cubicBezTo>
                  <a:cubicBezTo>
                    <a:pt x="58" y="15"/>
                    <a:pt x="57" y="15"/>
                    <a:pt x="57" y="15"/>
                  </a:cubicBezTo>
                  <a:cubicBezTo>
                    <a:pt x="56" y="15"/>
                    <a:pt x="55" y="15"/>
                    <a:pt x="55" y="18"/>
                  </a:cubicBezTo>
                  <a:close/>
                  <a:moveTo>
                    <a:pt x="24" y="17"/>
                  </a:moveTo>
                  <a:cubicBezTo>
                    <a:pt x="24" y="16"/>
                    <a:pt x="25" y="16"/>
                    <a:pt x="26" y="16"/>
                  </a:cubicBezTo>
                  <a:cubicBezTo>
                    <a:pt x="26" y="16"/>
                    <a:pt x="26" y="17"/>
                    <a:pt x="25" y="18"/>
                  </a:cubicBezTo>
                  <a:cubicBezTo>
                    <a:pt x="25" y="19"/>
                    <a:pt x="24" y="20"/>
                    <a:pt x="23" y="20"/>
                  </a:cubicBezTo>
                  <a:cubicBezTo>
                    <a:pt x="23" y="19"/>
                    <a:pt x="23" y="18"/>
                    <a:pt x="24" y="17"/>
                  </a:cubicBezTo>
                  <a:close/>
                  <a:moveTo>
                    <a:pt x="30" y="69"/>
                  </a:moveTo>
                  <a:cubicBezTo>
                    <a:pt x="30" y="70"/>
                    <a:pt x="30" y="70"/>
                    <a:pt x="30" y="69"/>
                  </a:cubicBezTo>
                  <a:cubicBezTo>
                    <a:pt x="30" y="69"/>
                    <a:pt x="30" y="69"/>
                    <a:pt x="30" y="68"/>
                  </a:cubicBezTo>
                  <a:cubicBezTo>
                    <a:pt x="30" y="68"/>
                    <a:pt x="30" y="68"/>
                    <a:pt x="30" y="68"/>
                  </a:cubicBezTo>
                  <a:cubicBezTo>
                    <a:pt x="29" y="68"/>
                    <a:pt x="29" y="69"/>
                    <a:pt x="30" y="69"/>
                  </a:cubicBezTo>
                  <a:close/>
                  <a:moveTo>
                    <a:pt x="22" y="59"/>
                  </a:moveTo>
                  <a:cubicBezTo>
                    <a:pt x="22" y="59"/>
                    <a:pt x="22" y="59"/>
                    <a:pt x="22" y="59"/>
                  </a:cubicBezTo>
                  <a:cubicBezTo>
                    <a:pt x="22" y="58"/>
                    <a:pt x="22" y="58"/>
                    <a:pt x="22" y="57"/>
                  </a:cubicBezTo>
                  <a:cubicBezTo>
                    <a:pt x="22" y="57"/>
                    <a:pt x="22" y="57"/>
                    <a:pt x="21" y="57"/>
                  </a:cubicBezTo>
                  <a:cubicBezTo>
                    <a:pt x="21" y="58"/>
                    <a:pt x="21" y="59"/>
                    <a:pt x="21" y="59"/>
                  </a:cubicBezTo>
                  <a:cubicBezTo>
                    <a:pt x="22" y="60"/>
                    <a:pt x="22" y="60"/>
                    <a:pt x="22" y="59"/>
                  </a:cubicBezTo>
                  <a:close/>
                  <a:moveTo>
                    <a:pt x="21" y="65"/>
                  </a:moveTo>
                  <a:cubicBezTo>
                    <a:pt x="22" y="63"/>
                    <a:pt x="20" y="61"/>
                    <a:pt x="19" y="63"/>
                  </a:cubicBezTo>
                  <a:cubicBezTo>
                    <a:pt x="18" y="65"/>
                    <a:pt x="20" y="66"/>
                    <a:pt x="21" y="65"/>
                  </a:cubicBezTo>
                  <a:close/>
                  <a:moveTo>
                    <a:pt x="29" y="67"/>
                  </a:moveTo>
                  <a:cubicBezTo>
                    <a:pt x="29" y="67"/>
                    <a:pt x="29" y="67"/>
                    <a:pt x="29" y="67"/>
                  </a:cubicBezTo>
                  <a:cubicBezTo>
                    <a:pt x="29" y="66"/>
                    <a:pt x="29" y="65"/>
                    <a:pt x="29" y="64"/>
                  </a:cubicBezTo>
                  <a:cubicBezTo>
                    <a:pt x="29" y="63"/>
                    <a:pt x="28" y="64"/>
                    <a:pt x="28" y="64"/>
                  </a:cubicBezTo>
                  <a:cubicBezTo>
                    <a:pt x="28" y="64"/>
                    <a:pt x="28" y="63"/>
                    <a:pt x="28" y="63"/>
                  </a:cubicBezTo>
                  <a:cubicBezTo>
                    <a:pt x="28" y="63"/>
                    <a:pt x="27" y="62"/>
                    <a:pt x="27" y="63"/>
                  </a:cubicBezTo>
                  <a:cubicBezTo>
                    <a:pt x="27" y="63"/>
                    <a:pt x="27" y="64"/>
                    <a:pt x="27" y="65"/>
                  </a:cubicBezTo>
                  <a:cubicBezTo>
                    <a:pt x="28" y="66"/>
                    <a:pt x="28" y="66"/>
                    <a:pt x="29" y="67"/>
                  </a:cubicBezTo>
                  <a:close/>
                  <a:moveTo>
                    <a:pt x="26" y="63"/>
                  </a:moveTo>
                  <a:cubicBezTo>
                    <a:pt x="25" y="63"/>
                    <a:pt x="25" y="62"/>
                    <a:pt x="24" y="62"/>
                  </a:cubicBezTo>
                  <a:cubicBezTo>
                    <a:pt x="24" y="62"/>
                    <a:pt x="24" y="62"/>
                    <a:pt x="23" y="62"/>
                  </a:cubicBezTo>
                  <a:cubicBezTo>
                    <a:pt x="23" y="62"/>
                    <a:pt x="23" y="62"/>
                    <a:pt x="22" y="62"/>
                  </a:cubicBezTo>
                  <a:cubicBezTo>
                    <a:pt x="22" y="62"/>
                    <a:pt x="23" y="63"/>
                    <a:pt x="22" y="63"/>
                  </a:cubicBezTo>
                  <a:cubicBezTo>
                    <a:pt x="22" y="63"/>
                    <a:pt x="22" y="63"/>
                    <a:pt x="21" y="63"/>
                  </a:cubicBezTo>
                  <a:cubicBezTo>
                    <a:pt x="21" y="63"/>
                    <a:pt x="21" y="64"/>
                    <a:pt x="21" y="64"/>
                  </a:cubicBezTo>
                  <a:cubicBezTo>
                    <a:pt x="22" y="64"/>
                    <a:pt x="23" y="64"/>
                    <a:pt x="24" y="64"/>
                  </a:cubicBezTo>
                  <a:cubicBezTo>
                    <a:pt x="25" y="64"/>
                    <a:pt x="26" y="65"/>
                    <a:pt x="27" y="64"/>
                  </a:cubicBezTo>
                  <a:cubicBezTo>
                    <a:pt x="27" y="64"/>
                    <a:pt x="27" y="63"/>
                    <a:pt x="27" y="63"/>
                  </a:cubicBezTo>
                  <a:cubicBezTo>
                    <a:pt x="26" y="62"/>
                    <a:pt x="26" y="63"/>
                    <a:pt x="26" y="63"/>
                  </a:cubicBezTo>
                  <a:close/>
                  <a:moveTo>
                    <a:pt x="22" y="60"/>
                  </a:moveTo>
                  <a:cubicBezTo>
                    <a:pt x="22" y="60"/>
                    <a:pt x="23" y="60"/>
                    <a:pt x="22" y="60"/>
                  </a:cubicBezTo>
                  <a:cubicBezTo>
                    <a:pt x="21" y="60"/>
                    <a:pt x="22" y="60"/>
                    <a:pt x="21" y="61"/>
                  </a:cubicBezTo>
                  <a:cubicBezTo>
                    <a:pt x="21" y="61"/>
                    <a:pt x="20" y="59"/>
                    <a:pt x="18" y="59"/>
                  </a:cubicBezTo>
                  <a:cubicBezTo>
                    <a:pt x="17" y="59"/>
                    <a:pt x="17" y="59"/>
                    <a:pt x="16" y="60"/>
                  </a:cubicBezTo>
                  <a:cubicBezTo>
                    <a:pt x="16" y="60"/>
                    <a:pt x="16" y="61"/>
                    <a:pt x="16" y="61"/>
                  </a:cubicBezTo>
                  <a:cubicBezTo>
                    <a:pt x="17" y="61"/>
                    <a:pt x="17" y="61"/>
                    <a:pt x="18" y="61"/>
                  </a:cubicBezTo>
                  <a:cubicBezTo>
                    <a:pt x="19" y="61"/>
                    <a:pt x="19" y="62"/>
                    <a:pt x="21" y="62"/>
                  </a:cubicBezTo>
                  <a:cubicBezTo>
                    <a:pt x="22" y="62"/>
                    <a:pt x="22" y="61"/>
                    <a:pt x="22" y="60"/>
                  </a:cubicBezTo>
                  <a:close/>
                  <a:moveTo>
                    <a:pt x="32" y="14"/>
                  </a:moveTo>
                  <a:cubicBezTo>
                    <a:pt x="32" y="13"/>
                    <a:pt x="32" y="13"/>
                    <a:pt x="32" y="13"/>
                  </a:cubicBezTo>
                  <a:cubicBezTo>
                    <a:pt x="32" y="14"/>
                    <a:pt x="32" y="15"/>
                    <a:pt x="32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1" y="16"/>
                    <a:pt x="31" y="16"/>
                    <a:pt x="31" y="16"/>
                  </a:cubicBezTo>
                  <a:cubicBezTo>
                    <a:pt x="31" y="16"/>
                    <a:pt x="31" y="15"/>
                    <a:pt x="31" y="15"/>
                  </a:cubicBezTo>
                  <a:cubicBezTo>
                    <a:pt x="31" y="14"/>
                    <a:pt x="31" y="14"/>
                    <a:pt x="32" y="14"/>
                  </a:cubicBezTo>
                  <a:close/>
                  <a:moveTo>
                    <a:pt x="80" y="47"/>
                  </a:moveTo>
                  <a:cubicBezTo>
                    <a:pt x="80" y="47"/>
                    <a:pt x="80" y="47"/>
                    <a:pt x="80" y="47"/>
                  </a:cubicBezTo>
                  <a:cubicBezTo>
                    <a:pt x="80" y="50"/>
                    <a:pt x="80" y="50"/>
                    <a:pt x="79" y="50"/>
                  </a:cubicBezTo>
                  <a:cubicBezTo>
                    <a:pt x="77" y="50"/>
                    <a:pt x="75" y="48"/>
                    <a:pt x="72" y="48"/>
                  </a:cubicBezTo>
                  <a:cubicBezTo>
                    <a:pt x="72" y="48"/>
                    <a:pt x="73" y="50"/>
                    <a:pt x="72" y="50"/>
                  </a:cubicBezTo>
                  <a:cubicBezTo>
                    <a:pt x="72" y="51"/>
                    <a:pt x="71" y="50"/>
                    <a:pt x="71" y="50"/>
                  </a:cubicBezTo>
                  <a:cubicBezTo>
                    <a:pt x="70" y="49"/>
                    <a:pt x="69" y="48"/>
                    <a:pt x="68" y="47"/>
                  </a:cubicBezTo>
                  <a:cubicBezTo>
                    <a:pt x="68" y="46"/>
                    <a:pt x="69" y="45"/>
                    <a:pt x="68" y="44"/>
                  </a:cubicBezTo>
                  <a:cubicBezTo>
                    <a:pt x="66" y="44"/>
                    <a:pt x="64" y="44"/>
                    <a:pt x="62" y="44"/>
                  </a:cubicBezTo>
                  <a:cubicBezTo>
                    <a:pt x="62" y="44"/>
                    <a:pt x="62" y="46"/>
                    <a:pt x="62" y="46"/>
                  </a:cubicBezTo>
                  <a:cubicBezTo>
                    <a:pt x="61" y="46"/>
                    <a:pt x="60" y="46"/>
                    <a:pt x="60" y="45"/>
                  </a:cubicBezTo>
                  <a:cubicBezTo>
                    <a:pt x="60" y="45"/>
                    <a:pt x="60" y="45"/>
                    <a:pt x="61" y="45"/>
                  </a:cubicBezTo>
                  <a:cubicBezTo>
                    <a:pt x="61" y="45"/>
                    <a:pt x="62" y="45"/>
                    <a:pt x="62" y="45"/>
                  </a:cubicBezTo>
                  <a:cubicBezTo>
                    <a:pt x="62" y="44"/>
                    <a:pt x="62" y="44"/>
                    <a:pt x="62" y="43"/>
                  </a:cubicBezTo>
                  <a:cubicBezTo>
                    <a:pt x="63" y="43"/>
                    <a:pt x="62" y="42"/>
                    <a:pt x="62" y="42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4" y="40"/>
                    <a:pt x="64" y="39"/>
                    <a:pt x="64" y="38"/>
                  </a:cubicBezTo>
                  <a:cubicBezTo>
                    <a:pt x="65" y="37"/>
                    <a:pt x="65" y="38"/>
                    <a:pt x="65" y="38"/>
                  </a:cubicBezTo>
                  <a:cubicBezTo>
                    <a:pt x="66" y="38"/>
                    <a:pt x="67" y="37"/>
                    <a:pt x="67" y="38"/>
                  </a:cubicBezTo>
                  <a:cubicBezTo>
                    <a:pt x="67" y="39"/>
                    <a:pt x="67" y="40"/>
                    <a:pt x="67" y="41"/>
                  </a:cubicBezTo>
                  <a:cubicBezTo>
                    <a:pt x="67" y="41"/>
                    <a:pt x="66" y="42"/>
                    <a:pt x="67" y="43"/>
                  </a:cubicBezTo>
                  <a:cubicBezTo>
                    <a:pt x="67" y="43"/>
                    <a:pt x="67" y="43"/>
                    <a:pt x="68" y="43"/>
                  </a:cubicBezTo>
                  <a:cubicBezTo>
                    <a:pt x="68" y="42"/>
                    <a:pt x="68" y="41"/>
                    <a:pt x="68" y="40"/>
                  </a:cubicBezTo>
                  <a:cubicBezTo>
                    <a:pt x="68" y="40"/>
                    <a:pt x="68" y="39"/>
                    <a:pt x="68" y="38"/>
                  </a:cubicBezTo>
                  <a:cubicBezTo>
                    <a:pt x="68" y="38"/>
                    <a:pt x="68" y="39"/>
                    <a:pt x="68" y="39"/>
                  </a:cubicBezTo>
                  <a:cubicBezTo>
                    <a:pt x="69" y="40"/>
                    <a:pt x="69" y="40"/>
                    <a:pt x="70" y="41"/>
                  </a:cubicBezTo>
                  <a:cubicBezTo>
                    <a:pt x="70" y="41"/>
                    <a:pt x="70" y="42"/>
                    <a:pt x="70" y="43"/>
                  </a:cubicBezTo>
                  <a:cubicBezTo>
                    <a:pt x="70" y="43"/>
                    <a:pt x="70" y="44"/>
                    <a:pt x="70" y="44"/>
                  </a:cubicBezTo>
                  <a:cubicBezTo>
                    <a:pt x="71" y="44"/>
                    <a:pt x="72" y="42"/>
                    <a:pt x="71" y="40"/>
                  </a:cubicBezTo>
                  <a:cubicBezTo>
                    <a:pt x="70" y="39"/>
                    <a:pt x="70" y="40"/>
                    <a:pt x="70" y="38"/>
                  </a:cubicBezTo>
                  <a:cubicBezTo>
                    <a:pt x="70" y="37"/>
                    <a:pt x="71" y="38"/>
                    <a:pt x="72" y="39"/>
                  </a:cubicBezTo>
                  <a:cubicBezTo>
                    <a:pt x="72" y="39"/>
                    <a:pt x="71" y="39"/>
                    <a:pt x="72" y="40"/>
                  </a:cubicBezTo>
                  <a:cubicBezTo>
                    <a:pt x="72" y="42"/>
                    <a:pt x="72" y="46"/>
                    <a:pt x="74" y="45"/>
                  </a:cubicBezTo>
                  <a:cubicBezTo>
                    <a:pt x="75" y="45"/>
                    <a:pt x="74" y="44"/>
                    <a:pt x="74" y="43"/>
                  </a:cubicBezTo>
                  <a:cubicBezTo>
                    <a:pt x="75" y="41"/>
                    <a:pt x="75" y="41"/>
                    <a:pt x="75" y="42"/>
                  </a:cubicBezTo>
                  <a:cubicBezTo>
                    <a:pt x="76" y="43"/>
                    <a:pt x="77" y="45"/>
                    <a:pt x="76" y="46"/>
                  </a:cubicBezTo>
                  <a:cubicBezTo>
                    <a:pt x="76" y="47"/>
                    <a:pt x="75" y="45"/>
                    <a:pt x="74" y="46"/>
                  </a:cubicBezTo>
                  <a:cubicBezTo>
                    <a:pt x="74" y="46"/>
                    <a:pt x="74" y="47"/>
                    <a:pt x="74" y="47"/>
                  </a:cubicBezTo>
                  <a:cubicBezTo>
                    <a:pt x="74" y="47"/>
                    <a:pt x="75" y="47"/>
                    <a:pt x="75" y="47"/>
                  </a:cubicBezTo>
                  <a:cubicBezTo>
                    <a:pt x="77" y="47"/>
                    <a:pt x="76" y="46"/>
                    <a:pt x="78" y="46"/>
                  </a:cubicBezTo>
                  <a:cubicBezTo>
                    <a:pt x="78" y="46"/>
                    <a:pt x="78" y="46"/>
                    <a:pt x="79" y="46"/>
                  </a:cubicBezTo>
                  <a:cubicBezTo>
                    <a:pt x="79" y="46"/>
                    <a:pt x="78" y="47"/>
                    <a:pt x="79" y="47"/>
                  </a:cubicBezTo>
                  <a:cubicBezTo>
                    <a:pt x="79" y="47"/>
                    <a:pt x="80" y="47"/>
                    <a:pt x="80" y="47"/>
                  </a:cubicBezTo>
                  <a:close/>
                  <a:moveTo>
                    <a:pt x="91" y="58"/>
                  </a:moveTo>
                  <a:cubicBezTo>
                    <a:pt x="91" y="58"/>
                    <a:pt x="91" y="58"/>
                    <a:pt x="90" y="58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0" y="58"/>
                    <a:pt x="90" y="57"/>
                    <a:pt x="90" y="57"/>
                  </a:cubicBezTo>
                  <a:cubicBezTo>
                    <a:pt x="89" y="55"/>
                    <a:pt x="87" y="54"/>
                    <a:pt x="88" y="53"/>
                  </a:cubicBezTo>
                  <a:cubicBezTo>
                    <a:pt x="89" y="51"/>
                    <a:pt x="89" y="56"/>
                    <a:pt x="91" y="57"/>
                  </a:cubicBezTo>
                  <a:cubicBezTo>
                    <a:pt x="91" y="57"/>
                    <a:pt x="91" y="57"/>
                    <a:pt x="91" y="58"/>
                  </a:cubicBezTo>
                  <a:close/>
                  <a:moveTo>
                    <a:pt x="87" y="98"/>
                  </a:moveTo>
                  <a:cubicBezTo>
                    <a:pt x="86" y="99"/>
                    <a:pt x="85" y="99"/>
                    <a:pt x="85" y="101"/>
                  </a:cubicBezTo>
                  <a:cubicBezTo>
                    <a:pt x="85" y="102"/>
                    <a:pt x="85" y="103"/>
                    <a:pt x="85" y="105"/>
                  </a:cubicBezTo>
                  <a:cubicBezTo>
                    <a:pt x="85" y="105"/>
                    <a:pt x="85" y="105"/>
                    <a:pt x="85" y="106"/>
                  </a:cubicBezTo>
                  <a:cubicBezTo>
                    <a:pt x="85" y="107"/>
                    <a:pt x="84" y="109"/>
                    <a:pt x="84" y="111"/>
                  </a:cubicBezTo>
                  <a:cubicBezTo>
                    <a:pt x="85" y="111"/>
                    <a:pt x="86" y="112"/>
                    <a:pt x="86" y="111"/>
                  </a:cubicBezTo>
                  <a:cubicBezTo>
                    <a:pt x="87" y="110"/>
                    <a:pt x="87" y="108"/>
                    <a:pt x="88" y="106"/>
                  </a:cubicBezTo>
                  <a:cubicBezTo>
                    <a:pt x="88" y="103"/>
                    <a:pt x="89" y="102"/>
                    <a:pt x="89" y="99"/>
                  </a:cubicBezTo>
                  <a:cubicBezTo>
                    <a:pt x="89" y="97"/>
                    <a:pt x="89" y="97"/>
                    <a:pt x="88" y="96"/>
                  </a:cubicBezTo>
                  <a:cubicBezTo>
                    <a:pt x="88" y="96"/>
                    <a:pt x="87" y="98"/>
                    <a:pt x="87" y="98"/>
                  </a:cubicBezTo>
                  <a:close/>
                  <a:moveTo>
                    <a:pt x="130" y="73"/>
                  </a:moveTo>
                  <a:cubicBezTo>
                    <a:pt x="129" y="73"/>
                    <a:pt x="129" y="73"/>
                    <a:pt x="129" y="73"/>
                  </a:cubicBezTo>
                  <a:cubicBezTo>
                    <a:pt x="129" y="73"/>
                    <a:pt x="129" y="75"/>
                    <a:pt x="128" y="75"/>
                  </a:cubicBezTo>
                  <a:cubicBezTo>
                    <a:pt x="128" y="75"/>
                    <a:pt x="128" y="73"/>
                    <a:pt x="128" y="73"/>
                  </a:cubicBezTo>
                  <a:cubicBezTo>
                    <a:pt x="128" y="74"/>
                    <a:pt x="128" y="75"/>
                    <a:pt x="128" y="76"/>
                  </a:cubicBezTo>
                  <a:cubicBezTo>
                    <a:pt x="128" y="76"/>
                    <a:pt x="129" y="76"/>
                    <a:pt x="129" y="76"/>
                  </a:cubicBezTo>
                  <a:cubicBezTo>
                    <a:pt x="129" y="76"/>
                    <a:pt x="129" y="77"/>
                    <a:pt x="129" y="77"/>
                  </a:cubicBezTo>
                  <a:cubicBezTo>
                    <a:pt x="129" y="77"/>
                    <a:pt x="130" y="77"/>
                    <a:pt x="130" y="77"/>
                  </a:cubicBezTo>
                  <a:cubicBezTo>
                    <a:pt x="132" y="77"/>
                    <a:pt x="131" y="73"/>
                    <a:pt x="130" y="73"/>
                  </a:cubicBezTo>
                  <a:cubicBezTo>
                    <a:pt x="130" y="73"/>
                    <a:pt x="130" y="73"/>
                    <a:pt x="130" y="73"/>
                  </a:cubicBezTo>
                  <a:close/>
                  <a:moveTo>
                    <a:pt x="125" y="75"/>
                  </a:moveTo>
                  <a:cubicBezTo>
                    <a:pt x="125" y="75"/>
                    <a:pt x="126" y="75"/>
                    <a:pt x="126" y="75"/>
                  </a:cubicBezTo>
                  <a:cubicBezTo>
                    <a:pt x="127" y="74"/>
                    <a:pt x="126" y="74"/>
                    <a:pt x="126" y="74"/>
                  </a:cubicBezTo>
                  <a:cubicBezTo>
                    <a:pt x="127" y="73"/>
                    <a:pt x="127" y="74"/>
                    <a:pt x="127" y="74"/>
                  </a:cubicBezTo>
                  <a:cubicBezTo>
                    <a:pt x="127" y="73"/>
                    <a:pt x="127" y="73"/>
                    <a:pt x="128" y="73"/>
                  </a:cubicBezTo>
                  <a:cubicBezTo>
                    <a:pt x="128" y="73"/>
                    <a:pt x="128" y="72"/>
                    <a:pt x="128" y="72"/>
                  </a:cubicBezTo>
                  <a:cubicBezTo>
                    <a:pt x="128" y="71"/>
                    <a:pt x="129" y="71"/>
                    <a:pt x="129" y="72"/>
                  </a:cubicBezTo>
                  <a:cubicBezTo>
                    <a:pt x="129" y="72"/>
                    <a:pt x="128" y="73"/>
                    <a:pt x="128" y="73"/>
                  </a:cubicBezTo>
                  <a:cubicBezTo>
                    <a:pt x="129" y="73"/>
                    <a:pt x="129" y="72"/>
                    <a:pt x="129" y="72"/>
                  </a:cubicBezTo>
                  <a:cubicBezTo>
                    <a:pt x="130" y="72"/>
                    <a:pt x="130" y="71"/>
                    <a:pt x="130" y="71"/>
                  </a:cubicBezTo>
                  <a:cubicBezTo>
                    <a:pt x="130" y="71"/>
                    <a:pt x="129" y="71"/>
                    <a:pt x="129" y="71"/>
                  </a:cubicBezTo>
                  <a:cubicBezTo>
                    <a:pt x="129" y="71"/>
                    <a:pt x="129" y="70"/>
                    <a:pt x="129" y="69"/>
                  </a:cubicBezTo>
                  <a:cubicBezTo>
                    <a:pt x="129" y="69"/>
                    <a:pt x="128" y="70"/>
                    <a:pt x="128" y="69"/>
                  </a:cubicBezTo>
                  <a:cubicBezTo>
                    <a:pt x="128" y="68"/>
                    <a:pt x="128" y="67"/>
                    <a:pt x="128" y="66"/>
                  </a:cubicBezTo>
                  <a:cubicBezTo>
                    <a:pt x="128" y="65"/>
                    <a:pt x="127" y="65"/>
                    <a:pt x="127" y="66"/>
                  </a:cubicBezTo>
                  <a:cubicBezTo>
                    <a:pt x="126" y="68"/>
                    <a:pt x="126" y="67"/>
                    <a:pt x="126" y="69"/>
                  </a:cubicBezTo>
                  <a:cubicBezTo>
                    <a:pt x="126" y="69"/>
                    <a:pt x="127" y="72"/>
                    <a:pt x="127" y="72"/>
                  </a:cubicBezTo>
                  <a:cubicBezTo>
                    <a:pt x="126" y="73"/>
                    <a:pt x="125" y="72"/>
                    <a:pt x="125" y="75"/>
                  </a:cubicBezTo>
                  <a:close/>
                  <a:moveTo>
                    <a:pt x="127" y="60"/>
                  </a:moveTo>
                  <a:cubicBezTo>
                    <a:pt x="127" y="60"/>
                    <a:pt x="127" y="60"/>
                    <a:pt x="127" y="59"/>
                  </a:cubicBezTo>
                  <a:cubicBezTo>
                    <a:pt x="127" y="59"/>
                    <a:pt x="126" y="59"/>
                    <a:pt x="126" y="59"/>
                  </a:cubicBezTo>
                  <a:cubicBezTo>
                    <a:pt x="126" y="60"/>
                    <a:pt x="126" y="61"/>
                    <a:pt x="126" y="61"/>
                  </a:cubicBezTo>
                  <a:cubicBezTo>
                    <a:pt x="126" y="62"/>
                    <a:pt x="125" y="62"/>
                    <a:pt x="126" y="63"/>
                  </a:cubicBezTo>
                  <a:cubicBezTo>
                    <a:pt x="126" y="63"/>
                    <a:pt x="127" y="63"/>
                    <a:pt x="127" y="63"/>
                  </a:cubicBezTo>
                  <a:cubicBezTo>
                    <a:pt x="127" y="63"/>
                    <a:pt x="127" y="62"/>
                    <a:pt x="127" y="61"/>
                  </a:cubicBezTo>
                  <a:cubicBezTo>
                    <a:pt x="127" y="61"/>
                    <a:pt x="127" y="61"/>
                    <a:pt x="127" y="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2" name="Freeform 182"/>
            <p:cNvSpPr/>
            <p:nvPr/>
          </p:nvSpPr>
          <p:spPr bwMode="auto">
            <a:xfrm>
              <a:off x="7051676" y="3641725"/>
              <a:ext cx="146050" cy="242888"/>
            </a:xfrm>
            <a:custGeom>
              <a:avLst/>
              <a:gdLst>
                <a:gd name="T0" fmla="*/ 4 w 45"/>
                <a:gd name="T1" fmla="*/ 46 h 75"/>
                <a:gd name="T2" fmla="*/ 4 w 45"/>
                <a:gd name="T3" fmla="*/ 40 h 75"/>
                <a:gd name="T4" fmla="*/ 9 w 45"/>
                <a:gd name="T5" fmla="*/ 40 h 75"/>
                <a:gd name="T6" fmla="*/ 6 w 45"/>
                <a:gd name="T7" fmla="*/ 30 h 75"/>
                <a:gd name="T8" fmla="*/ 12 w 45"/>
                <a:gd name="T9" fmla="*/ 11 h 75"/>
                <a:gd name="T10" fmla="*/ 45 w 45"/>
                <a:gd name="T11" fmla="*/ 11 h 75"/>
                <a:gd name="T12" fmla="*/ 41 w 45"/>
                <a:gd name="T13" fmla="*/ 19 h 75"/>
                <a:gd name="T14" fmla="*/ 27 w 45"/>
                <a:gd name="T15" fmla="*/ 13 h 75"/>
                <a:gd name="T16" fmla="*/ 15 w 45"/>
                <a:gd name="T17" fmla="*/ 29 h 75"/>
                <a:gd name="T18" fmla="*/ 18 w 45"/>
                <a:gd name="T19" fmla="*/ 39 h 75"/>
                <a:gd name="T20" fmla="*/ 19 w 45"/>
                <a:gd name="T21" fmla="*/ 40 h 75"/>
                <a:gd name="T22" fmla="*/ 31 w 45"/>
                <a:gd name="T23" fmla="*/ 40 h 75"/>
                <a:gd name="T24" fmla="*/ 31 w 45"/>
                <a:gd name="T25" fmla="*/ 46 h 75"/>
                <a:gd name="T26" fmla="*/ 21 w 45"/>
                <a:gd name="T27" fmla="*/ 46 h 75"/>
                <a:gd name="T28" fmla="*/ 23 w 45"/>
                <a:gd name="T29" fmla="*/ 51 h 75"/>
                <a:gd name="T30" fmla="*/ 17 w 45"/>
                <a:gd name="T31" fmla="*/ 69 h 75"/>
                <a:gd name="T32" fmla="*/ 38 w 45"/>
                <a:gd name="T33" fmla="*/ 69 h 75"/>
                <a:gd name="T34" fmla="*/ 38 w 45"/>
                <a:gd name="T35" fmla="*/ 75 h 75"/>
                <a:gd name="T36" fmla="*/ 0 w 45"/>
                <a:gd name="T37" fmla="*/ 75 h 75"/>
                <a:gd name="T38" fmla="*/ 0 w 45"/>
                <a:gd name="T39" fmla="*/ 69 h 75"/>
                <a:gd name="T40" fmla="*/ 3 w 45"/>
                <a:gd name="T41" fmla="*/ 69 h 75"/>
                <a:gd name="T42" fmla="*/ 14 w 45"/>
                <a:gd name="T43" fmla="*/ 53 h 75"/>
                <a:gd name="T44" fmla="*/ 12 w 45"/>
                <a:gd name="T45" fmla="*/ 46 h 75"/>
                <a:gd name="T46" fmla="*/ 4 w 45"/>
                <a:gd name="T47" fmla="*/ 4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" h="75">
                  <a:moveTo>
                    <a:pt x="4" y="46"/>
                  </a:moveTo>
                  <a:cubicBezTo>
                    <a:pt x="4" y="40"/>
                    <a:pt x="4" y="40"/>
                    <a:pt x="4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7" y="37"/>
                    <a:pt x="6" y="34"/>
                    <a:pt x="6" y="30"/>
                  </a:cubicBezTo>
                  <a:cubicBezTo>
                    <a:pt x="5" y="23"/>
                    <a:pt x="7" y="16"/>
                    <a:pt x="12" y="11"/>
                  </a:cubicBezTo>
                  <a:cubicBezTo>
                    <a:pt x="22" y="0"/>
                    <a:pt x="39" y="5"/>
                    <a:pt x="45" y="11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37" y="14"/>
                    <a:pt x="34" y="13"/>
                    <a:pt x="27" y="13"/>
                  </a:cubicBezTo>
                  <a:cubicBezTo>
                    <a:pt x="19" y="13"/>
                    <a:pt x="14" y="19"/>
                    <a:pt x="15" y="29"/>
                  </a:cubicBezTo>
                  <a:cubicBezTo>
                    <a:pt x="15" y="32"/>
                    <a:pt x="17" y="36"/>
                    <a:pt x="18" y="39"/>
                  </a:cubicBezTo>
                  <a:cubicBezTo>
                    <a:pt x="18" y="39"/>
                    <a:pt x="18" y="40"/>
                    <a:pt x="19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2" y="48"/>
                    <a:pt x="22" y="49"/>
                    <a:pt x="23" y="51"/>
                  </a:cubicBezTo>
                  <a:cubicBezTo>
                    <a:pt x="24" y="57"/>
                    <a:pt x="22" y="65"/>
                    <a:pt x="17" y="69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10" y="66"/>
                    <a:pt x="16" y="62"/>
                    <a:pt x="14" y="53"/>
                  </a:cubicBezTo>
                  <a:cubicBezTo>
                    <a:pt x="14" y="51"/>
                    <a:pt x="13" y="49"/>
                    <a:pt x="12" y="46"/>
                  </a:cubicBezTo>
                  <a:cubicBezTo>
                    <a:pt x="4" y="46"/>
                    <a:pt x="4" y="46"/>
                    <a:pt x="4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3" name="Freeform 183"/>
            <p:cNvSpPr/>
            <p:nvPr/>
          </p:nvSpPr>
          <p:spPr bwMode="auto">
            <a:xfrm>
              <a:off x="7232651" y="3514725"/>
              <a:ext cx="207963" cy="227013"/>
            </a:xfrm>
            <a:custGeom>
              <a:avLst/>
              <a:gdLst>
                <a:gd name="T0" fmla="*/ 55 w 131"/>
                <a:gd name="T1" fmla="*/ 143 h 143"/>
                <a:gd name="T2" fmla="*/ 55 w 131"/>
                <a:gd name="T3" fmla="*/ 98 h 143"/>
                <a:gd name="T4" fmla="*/ 25 w 131"/>
                <a:gd name="T5" fmla="*/ 98 h 143"/>
                <a:gd name="T6" fmla="*/ 25 w 131"/>
                <a:gd name="T7" fmla="*/ 84 h 143"/>
                <a:gd name="T8" fmla="*/ 55 w 131"/>
                <a:gd name="T9" fmla="*/ 84 h 143"/>
                <a:gd name="T10" fmla="*/ 55 w 131"/>
                <a:gd name="T11" fmla="*/ 74 h 143"/>
                <a:gd name="T12" fmla="*/ 25 w 131"/>
                <a:gd name="T13" fmla="*/ 74 h 143"/>
                <a:gd name="T14" fmla="*/ 25 w 131"/>
                <a:gd name="T15" fmla="*/ 62 h 143"/>
                <a:gd name="T16" fmla="*/ 53 w 131"/>
                <a:gd name="T17" fmla="*/ 62 h 143"/>
                <a:gd name="T18" fmla="*/ 0 w 131"/>
                <a:gd name="T19" fmla="*/ 0 h 143"/>
                <a:gd name="T20" fmla="*/ 23 w 131"/>
                <a:gd name="T21" fmla="*/ 0 h 143"/>
                <a:gd name="T22" fmla="*/ 66 w 131"/>
                <a:gd name="T23" fmla="*/ 47 h 143"/>
                <a:gd name="T24" fmla="*/ 109 w 131"/>
                <a:gd name="T25" fmla="*/ 0 h 143"/>
                <a:gd name="T26" fmla="*/ 131 w 131"/>
                <a:gd name="T27" fmla="*/ 0 h 143"/>
                <a:gd name="T28" fmla="*/ 76 w 131"/>
                <a:gd name="T29" fmla="*/ 62 h 143"/>
                <a:gd name="T30" fmla="*/ 106 w 131"/>
                <a:gd name="T31" fmla="*/ 62 h 143"/>
                <a:gd name="T32" fmla="*/ 106 w 131"/>
                <a:gd name="T33" fmla="*/ 74 h 143"/>
                <a:gd name="T34" fmla="*/ 74 w 131"/>
                <a:gd name="T35" fmla="*/ 74 h 143"/>
                <a:gd name="T36" fmla="*/ 74 w 131"/>
                <a:gd name="T37" fmla="*/ 84 h 143"/>
                <a:gd name="T38" fmla="*/ 106 w 131"/>
                <a:gd name="T39" fmla="*/ 84 h 143"/>
                <a:gd name="T40" fmla="*/ 106 w 131"/>
                <a:gd name="T41" fmla="*/ 98 h 143"/>
                <a:gd name="T42" fmla="*/ 74 w 131"/>
                <a:gd name="T43" fmla="*/ 98 h 143"/>
                <a:gd name="T44" fmla="*/ 74 w 131"/>
                <a:gd name="T45" fmla="*/ 143 h 143"/>
                <a:gd name="T46" fmla="*/ 55 w 131"/>
                <a:gd name="T47" fmla="*/ 143 h 143"/>
                <a:gd name="T48" fmla="*/ 55 w 131"/>
                <a:gd name="T49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1" h="143">
                  <a:moveTo>
                    <a:pt x="55" y="143"/>
                  </a:moveTo>
                  <a:lnTo>
                    <a:pt x="55" y="98"/>
                  </a:lnTo>
                  <a:lnTo>
                    <a:pt x="25" y="98"/>
                  </a:lnTo>
                  <a:lnTo>
                    <a:pt x="25" y="84"/>
                  </a:lnTo>
                  <a:lnTo>
                    <a:pt x="55" y="84"/>
                  </a:lnTo>
                  <a:lnTo>
                    <a:pt x="55" y="74"/>
                  </a:lnTo>
                  <a:lnTo>
                    <a:pt x="25" y="74"/>
                  </a:lnTo>
                  <a:lnTo>
                    <a:pt x="25" y="62"/>
                  </a:lnTo>
                  <a:lnTo>
                    <a:pt x="53" y="62"/>
                  </a:lnTo>
                  <a:lnTo>
                    <a:pt x="0" y="0"/>
                  </a:lnTo>
                  <a:lnTo>
                    <a:pt x="23" y="0"/>
                  </a:lnTo>
                  <a:lnTo>
                    <a:pt x="66" y="47"/>
                  </a:lnTo>
                  <a:lnTo>
                    <a:pt x="109" y="0"/>
                  </a:lnTo>
                  <a:lnTo>
                    <a:pt x="131" y="0"/>
                  </a:lnTo>
                  <a:lnTo>
                    <a:pt x="76" y="62"/>
                  </a:lnTo>
                  <a:lnTo>
                    <a:pt x="106" y="62"/>
                  </a:lnTo>
                  <a:lnTo>
                    <a:pt x="106" y="74"/>
                  </a:lnTo>
                  <a:lnTo>
                    <a:pt x="74" y="74"/>
                  </a:lnTo>
                  <a:lnTo>
                    <a:pt x="74" y="84"/>
                  </a:lnTo>
                  <a:lnTo>
                    <a:pt x="106" y="84"/>
                  </a:lnTo>
                  <a:lnTo>
                    <a:pt x="106" y="98"/>
                  </a:lnTo>
                  <a:lnTo>
                    <a:pt x="74" y="98"/>
                  </a:lnTo>
                  <a:lnTo>
                    <a:pt x="74" y="143"/>
                  </a:lnTo>
                  <a:lnTo>
                    <a:pt x="55" y="143"/>
                  </a:lnTo>
                  <a:lnTo>
                    <a:pt x="55" y="1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4" name="Freeform 184"/>
            <p:cNvSpPr/>
            <p:nvPr/>
          </p:nvSpPr>
          <p:spPr bwMode="auto">
            <a:xfrm>
              <a:off x="6537326" y="3001963"/>
              <a:ext cx="854075" cy="434975"/>
            </a:xfrm>
            <a:custGeom>
              <a:avLst/>
              <a:gdLst>
                <a:gd name="T0" fmla="*/ 263 w 263"/>
                <a:gd name="T1" fmla="*/ 107 h 134"/>
                <a:gd name="T2" fmla="*/ 244 w 263"/>
                <a:gd name="T3" fmla="*/ 134 h 134"/>
                <a:gd name="T4" fmla="*/ 225 w 263"/>
                <a:gd name="T5" fmla="*/ 107 h 134"/>
                <a:gd name="T6" fmla="*/ 238 w 263"/>
                <a:gd name="T7" fmla="*/ 107 h 134"/>
                <a:gd name="T8" fmla="*/ 132 w 263"/>
                <a:gd name="T9" fmla="*/ 12 h 134"/>
                <a:gd name="T10" fmla="*/ 25 w 263"/>
                <a:gd name="T11" fmla="*/ 107 h 134"/>
                <a:gd name="T12" fmla="*/ 38 w 263"/>
                <a:gd name="T13" fmla="*/ 107 h 134"/>
                <a:gd name="T14" fmla="*/ 19 w 263"/>
                <a:gd name="T15" fmla="*/ 134 h 134"/>
                <a:gd name="T16" fmla="*/ 0 w 263"/>
                <a:gd name="T17" fmla="*/ 107 h 134"/>
                <a:gd name="T18" fmla="*/ 13 w 263"/>
                <a:gd name="T19" fmla="*/ 107 h 134"/>
                <a:gd name="T20" fmla="*/ 132 w 263"/>
                <a:gd name="T21" fmla="*/ 0 h 134"/>
                <a:gd name="T22" fmla="*/ 250 w 263"/>
                <a:gd name="T23" fmla="*/ 107 h 134"/>
                <a:gd name="T24" fmla="*/ 263 w 263"/>
                <a:gd name="T25" fmla="*/ 10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3" h="134">
                  <a:moveTo>
                    <a:pt x="263" y="107"/>
                  </a:moveTo>
                  <a:cubicBezTo>
                    <a:pt x="244" y="134"/>
                    <a:pt x="244" y="134"/>
                    <a:pt x="244" y="134"/>
                  </a:cubicBezTo>
                  <a:cubicBezTo>
                    <a:pt x="225" y="107"/>
                    <a:pt x="225" y="107"/>
                    <a:pt x="225" y="107"/>
                  </a:cubicBezTo>
                  <a:cubicBezTo>
                    <a:pt x="238" y="107"/>
                    <a:pt x="238" y="107"/>
                    <a:pt x="238" y="107"/>
                  </a:cubicBezTo>
                  <a:cubicBezTo>
                    <a:pt x="232" y="53"/>
                    <a:pt x="187" y="12"/>
                    <a:pt x="132" y="12"/>
                  </a:cubicBezTo>
                  <a:cubicBezTo>
                    <a:pt x="76" y="12"/>
                    <a:pt x="31" y="53"/>
                    <a:pt x="25" y="107"/>
                  </a:cubicBezTo>
                  <a:cubicBezTo>
                    <a:pt x="38" y="107"/>
                    <a:pt x="38" y="107"/>
                    <a:pt x="38" y="107"/>
                  </a:cubicBezTo>
                  <a:cubicBezTo>
                    <a:pt x="19" y="134"/>
                    <a:pt x="19" y="134"/>
                    <a:pt x="19" y="13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13" y="107"/>
                    <a:pt x="13" y="107"/>
                    <a:pt x="13" y="107"/>
                  </a:cubicBezTo>
                  <a:cubicBezTo>
                    <a:pt x="20" y="47"/>
                    <a:pt x="70" y="0"/>
                    <a:pt x="132" y="0"/>
                  </a:cubicBezTo>
                  <a:cubicBezTo>
                    <a:pt x="193" y="0"/>
                    <a:pt x="243" y="47"/>
                    <a:pt x="250" y="107"/>
                  </a:cubicBezTo>
                  <a:cubicBezTo>
                    <a:pt x="263" y="107"/>
                    <a:pt x="263" y="107"/>
                    <a:pt x="263" y="1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5" name="Freeform 185"/>
            <p:cNvSpPr/>
            <p:nvPr/>
          </p:nvSpPr>
          <p:spPr bwMode="auto">
            <a:xfrm>
              <a:off x="6742113" y="3651250"/>
              <a:ext cx="223838" cy="233363"/>
            </a:xfrm>
            <a:custGeom>
              <a:avLst/>
              <a:gdLst>
                <a:gd name="T0" fmla="*/ 58 w 69"/>
                <a:gd name="T1" fmla="*/ 45 h 72"/>
                <a:gd name="T2" fmla="*/ 69 w 69"/>
                <a:gd name="T3" fmla="*/ 47 h 72"/>
                <a:gd name="T4" fmla="*/ 60 w 69"/>
                <a:gd name="T5" fmla="*/ 66 h 72"/>
                <a:gd name="T6" fmla="*/ 40 w 69"/>
                <a:gd name="T7" fmla="*/ 72 h 72"/>
                <a:gd name="T8" fmla="*/ 17 w 69"/>
                <a:gd name="T9" fmla="*/ 63 h 72"/>
                <a:gd name="T10" fmla="*/ 10 w 69"/>
                <a:gd name="T11" fmla="*/ 47 h 72"/>
                <a:gd name="T12" fmla="*/ 0 w 69"/>
                <a:gd name="T13" fmla="*/ 47 h 72"/>
                <a:gd name="T14" fmla="*/ 0 w 69"/>
                <a:gd name="T15" fmla="*/ 40 h 72"/>
                <a:gd name="T16" fmla="*/ 9 w 69"/>
                <a:gd name="T17" fmla="*/ 40 h 72"/>
                <a:gd name="T18" fmla="*/ 9 w 69"/>
                <a:gd name="T19" fmla="*/ 36 h 72"/>
                <a:gd name="T20" fmla="*/ 9 w 69"/>
                <a:gd name="T21" fmla="*/ 35 h 72"/>
                <a:gd name="T22" fmla="*/ 0 w 69"/>
                <a:gd name="T23" fmla="*/ 35 h 72"/>
                <a:gd name="T24" fmla="*/ 0 w 69"/>
                <a:gd name="T25" fmla="*/ 29 h 72"/>
                <a:gd name="T26" fmla="*/ 9 w 69"/>
                <a:gd name="T27" fmla="*/ 29 h 72"/>
                <a:gd name="T28" fmla="*/ 18 w 69"/>
                <a:gd name="T29" fmla="*/ 9 h 72"/>
                <a:gd name="T30" fmla="*/ 40 w 69"/>
                <a:gd name="T31" fmla="*/ 0 h 72"/>
                <a:gd name="T32" fmla="*/ 68 w 69"/>
                <a:gd name="T33" fmla="*/ 22 h 72"/>
                <a:gd name="T34" fmla="*/ 57 w 69"/>
                <a:gd name="T35" fmla="*/ 24 h 72"/>
                <a:gd name="T36" fmla="*/ 41 w 69"/>
                <a:gd name="T37" fmla="*/ 9 h 72"/>
                <a:gd name="T38" fmla="*/ 21 w 69"/>
                <a:gd name="T39" fmla="*/ 29 h 72"/>
                <a:gd name="T40" fmla="*/ 50 w 69"/>
                <a:gd name="T41" fmla="*/ 29 h 72"/>
                <a:gd name="T42" fmla="*/ 50 w 69"/>
                <a:gd name="T43" fmla="*/ 35 h 72"/>
                <a:gd name="T44" fmla="*/ 21 w 69"/>
                <a:gd name="T45" fmla="*/ 35 h 72"/>
                <a:gd name="T46" fmla="*/ 21 w 69"/>
                <a:gd name="T47" fmla="*/ 36 h 72"/>
                <a:gd name="T48" fmla="*/ 21 w 69"/>
                <a:gd name="T49" fmla="*/ 40 h 72"/>
                <a:gd name="T50" fmla="*/ 50 w 69"/>
                <a:gd name="T51" fmla="*/ 40 h 72"/>
                <a:gd name="T52" fmla="*/ 50 w 69"/>
                <a:gd name="T53" fmla="*/ 47 h 72"/>
                <a:gd name="T54" fmla="*/ 22 w 69"/>
                <a:gd name="T55" fmla="*/ 47 h 72"/>
                <a:gd name="T56" fmla="*/ 40 w 69"/>
                <a:gd name="T57" fmla="*/ 63 h 72"/>
                <a:gd name="T58" fmla="*/ 58 w 69"/>
                <a:gd name="T59" fmla="*/ 4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9" h="72">
                  <a:moveTo>
                    <a:pt x="58" y="45"/>
                  </a:moveTo>
                  <a:cubicBezTo>
                    <a:pt x="69" y="47"/>
                    <a:pt x="69" y="47"/>
                    <a:pt x="69" y="47"/>
                  </a:cubicBezTo>
                  <a:cubicBezTo>
                    <a:pt x="68" y="55"/>
                    <a:pt x="65" y="61"/>
                    <a:pt x="60" y="66"/>
                  </a:cubicBezTo>
                  <a:cubicBezTo>
                    <a:pt x="55" y="70"/>
                    <a:pt x="48" y="72"/>
                    <a:pt x="40" y="72"/>
                  </a:cubicBezTo>
                  <a:cubicBezTo>
                    <a:pt x="30" y="72"/>
                    <a:pt x="23" y="69"/>
                    <a:pt x="17" y="63"/>
                  </a:cubicBezTo>
                  <a:cubicBezTo>
                    <a:pt x="13" y="59"/>
                    <a:pt x="11" y="53"/>
                    <a:pt x="1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39"/>
                    <a:pt x="9" y="38"/>
                    <a:pt x="9" y="36"/>
                  </a:cubicBezTo>
                  <a:cubicBezTo>
                    <a:pt x="9" y="36"/>
                    <a:pt x="9" y="36"/>
                    <a:pt x="9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0"/>
                    <a:pt x="13" y="13"/>
                    <a:pt x="18" y="9"/>
                  </a:cubicBezTo>
                  <a:cubicBezTo>
                    <a:pt x="24" y="3"/>
                    <a:pt x="31" y="0"/>
                    <a:pt x="40" y="0"/>
                  </a:cubicBezTo>
                  <a:cubicBezTo>
                    <a:pt x="56" y="0"/>
                    <a:pt x="65" y="7"/>
                    <a:pt x="68" y="22"/>
                  </a:cubicBezTo>
                  <a:cubicBezTo>
                    <a:pt x="57" y="24"/>
                    <a:pt x="57" y="24"/>
                    <a:pt x="57" y="24"/>
                  </a:cubicBezTo>
                  <a:cubicBezTo>
                    <a:pt x="55" y="14"/>
                    <a:pt x="49" y="9"/>
                    <a:pt x="41" y="9"/>
                  </a:cubicBezTo>
                  <a:cubicBezTo>
                    <a:pt x="30" y="9"/>
                    <a:pt x="23" y="16"/>
                    <a:pt x="21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7"/>
                    <a:pt x="21" y="39"/>
                    <a:pt x="21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4" y="57"/>
                    <a:pt x="30" y="63"/>
                    <a:pt x="40" y="63"/>
                  </a:cubicBezTo>
                  <a:cubicBezTo>
                    <a:pt x="50" y="63"/>
                    <a:pt x="56" y="57"/>
                    <a:pt x="58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6" name="Freeform 186"/>
            <p:cNvSpPr>
              <a:spLocks noEditPoints="1"/>
            </p:cNvSpPr>
            <p:nvPr/>
          </p:nvSpPr>
          <p:spPr bwMode="auto">
            <a:xfrm>
              <a:off x="6524626" y="3463925"/>
              <a:ext cx="158750" cy="252413"/>
            </a:xfrm>
            <a:custGeom>
              <a:avLst/>
              <a:gdLst>
                <a:gd name="T0" fmla="*/ 0 w 49"/>
                <a:gd name="T1" fmla="*/ 50 h 78"/>
                <a:gd name="T2" fmla="*/ 7 w 49"/>
                <a:gd name="T3" fmla="*/ 50 h 78"/>
                <a:gd name="T4" fmla="*/ 13 w 49"/>
                <a:gd name="T5" fmla="*/ 60 h 78"/>
                <a:gd name="T6" fmla="*/ 16 w 49"/>
                <a:gd name="T7" fmla="*/ 62 h 78"/>
                <a:gd name="T8" fmla="*/ 16 w 49"/>
                <a:gd name="T9" fmla="*/ 40 h 78"/>
                <a:gd name="T10" fmla="*/ 6 w 49"/>
                <a:gd name="T11" fmla="*/ 35 h 78"/>
                <a:gd name="T12" fmla="*/ 2 w 49"/>
                <a:gd name="T13" fmla="*/ 25 h 78"/>
                <a:gd name="T14" fmla="*/ 8 w 49"/>
                <a:gd name="T15" fmla="*/ 12 h 78"/>
                <a:gd name="T16" fmla="*/ 16 w 49"/>
                <a:gd name="T17" fmla="*/ 9 h 78"/>
                <a:gd name="T18" fmla="*/ 16 w 49"/>
                <a:gd name="T19" fmla="*/ 0 h 78"/>
                <a:gd name="T20" fmla="*/ 22 w 49"/>
                <a:gd name="T21" fmla="*/ 0 h 78"/>
                <a:gd name="T22" fmla="*/ 22 w 49"/>
                <a:gd name="T23" fmla="*/ 8 h 78"/>
                <a:gd name="T24" fmla="*/ 24 w 49"/>
                <a:gd name="T25" fmla="*/ 8 h 78"/>
                <a:gd name="T26" fmla="*/ 26 w 49"/>
                <a:gd name="T27" fmla="*/ 8 h 78"/>
                <a:gd name="T28" fmla="*/ 26 w 49"/>
                <a:gd name="T29" fmla="*/ 0 h 78"/>
                <a:gd name="T30" fmla="*/ 31 w 49"/>
                <a:gd name="T31" fmla="*/ 0 h 78"/>
                <a:gd name="T32" fmla="*/ 31 w 49"/>
                <a:gd name="T33" fmla="*/ 8 h 78"/>
                <a:gd name="T34" fmla="*/ 41 w 49"/>
                <a:gd name="T35" fmla="*/ 13 h 78"/>
                <a:gd name="T36" fmla="*/ 47 w 49"/>
                <a:gd name="T37" fmla="*/ 26 h 78"/>
                <a:gd name="T38" fmla="*/ 39 w 49"/>
                <a:gd name="T39" fmla="*/ 27 h 78"/>
                <a:gd name="T40" fmla="*/ 31 w 49"/>
                <a:gd name="T41" fmla="*/ 16 h 78"/>
                <a:gd name="T42" fmla="*/ 31 w 49"/>
                <a:gd name="T43" fmla="*/ 36 h 78"/>
                <a:gd name="T44" fmla="*/ 38 w 49"/>
                <a:gd name="T45" fmla="*/ 38 h 78"/>
                <a:gd name="T46" fmla="*/ 46 w 49"/>
                <a:gd name="T47" fmla="*/ 43 h 78"/>
                <a:gd name="T48" fmla="*/ 49 w 49"/>
                <a:gd name="T49" fmla="*/ 53 h 78"/>
                <a:gd name="T50" fmla="*/ 42 w 49"/>
                <a:gd name="T51" fmla="*/ 66 h 78"/>
                <a:gd name="T52" fmla="*/ 31 w 49"/>
                <a:gd name="T53" fmla="*/ 71 h 78"/>
                <a:gd name="T54" fmla="*/ 31 w 49"/>
                <a:gd name="T55" fmla="*/ 78 h 78"/>
                <a:gd name="T56" fmla="*/ 26 w 49"/>
                <a:gd name="T57" fmla="*/ 78 h 78"/>
                <a:gd name="T58" fmla="*/ 26 w 49"/>
                <a:gd name="T59" fmla="*/ 71 h 78"/>
                <a:gd name="T60" fmla="*/ 22 w 49"/>
                <a:gd name="T61" fmla="*/ 71 h 78"/>
                <a:gd name="T62" fmla="*/ 22 w 49"/>
                <a:gd name="T63" fmla="*/ 78 h 78"/>
                <a:gd name="T64" fmla="*/ 16 w 49"/>
                <a:gd name="T65" fmla="*/ 78 h 78"/>
                <a:gd name="T66" fmla="*/ 16 w 49"/>
                <a:gd name="T67" fmla="*/ 70 h 78"/>
                <a:gd name="T68" fmla="*/ 7 w 49"/>
                <a:gd name="T69" fmla="*/ 65 h 78"/>
                <a:gd name="T70" fmla="*/ 0 w 49"/>
                <a:gd name="T71" fmla="*/ 50 h 78"/>
                <a:gd name="T72" fmla="*/ 22 w 49"/>
                <a:gd name="T73" fmla="*/ 64 h 78"/>
                <a:gd name="T74" fmla="*/ 26 w 49"/>
                <a:gd name="T75" fmla="*/ 64 h 78"/>
                <a:gd name="T76" fmla="*/ 26 w 49"/>
                <a:gd name="T77" fmla="*/ 42 h 78"/>
                <a:gd name="T78" fmla="*/ 22 w 49"/>
                <a:gd name="T79" fmla="*/ 42 h 78"/>
                <a:gd name="T80" fmla="*/ 22 w 49"/>
                <a:gd name="T81" fmla="*/ 42 h 78"/>
                <a:gd name="T82" fmla="*/ 22 w 49"/>
                <a:gd name="T83" fmla="*/ 64 h 78"/>
                <a:gd name="T84" fmla="*/ 31 w 49"/>
                <a:gd name="T85" fmla="*/ 63 h 78"/>
                <a:gd name="T86" fmla="*/ 37 w 49"/>
                <a:gd name="T87" fmla="*/ 61 h 78"/>
                <a:gd name="T88" fmla="*/ 41 w 49"/>
                <a:gd name="T89" fmla="*/ 53 h 78"/>
                <a:gd name="T90" fmla="*/ 37 w 49"/>
                <a:gd name="T91" fmla="*/ 47 h 78"/>
                <a:gd name="T92" fmla="*/ 31 w 49"/>
                <a:gd name="T93" fmla="*/ 44 h 78"/>
                <a:gd name="T94" fmla="*/ 31 w 49"/>
                <a:gd name="T95" fmla="*/ 63 h 78"/>
                <a:gd name="T96" fmla="*/ 26 w 49"/>
                <a:gd name="T97" fmla="*/ 15 h 78"/>
                <a:gd name="T98" fmla="*/ 24 w 49"/>
                <a:gd name="T99" fmla="*/ 15 h 78"/>
                <a:gd name="T100" fmla="*/ 22 w 49"/>
                <a:gd name="T101" fmla="*/ 15 h 78"/>
                <a:gd name="T102" fmla="*/ 22 w 49"/>
                <a:gd name="T103" fmla="*/ 33 h 78"/>
                <a:gd name="T104" fmla="*/ 25 w 49"/>
                <a:gd name="T105" fmla="*/ 34 h 78"/>
                <a:gd name="T106" fmla="*/ 26 w 49"/>
                <a:gd name="T107" fmla="*/ 34 h 78"/>
                <a:gd name="T108" fmla="*/ 26 w 49"/>
                <a:gd name="T109" fmla="*/ 15 h 78"/>
                <a:gd name="T110" fmla="*/ 16 w 49"/>
                <a:gd name="T111" fmla="*/ 16 h 78"/>
                <a:gd name="T112" fmla="*/ 10 w 49"/>
                <a:gd name="T113" fmla="*/ 24 h 78"/>
                <a:gd name="T114" fmla="*/ 13 w 49"/>
                <a:gd name="T115" fmla="*/ 30 h 78"/>
                <a:gd name="T116" fmla="*/ 16 w 49"/>
                <a:gd name="T117" fmla="*/ 31 h 78"/>
                <a:gd name="T118" fmla="*/ 16 w 49"/>
                <a:gd name="T119" fmla="*/ 1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" h="78">
                  <a:moveTo>
                    <a:pt x="0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8" y="55"/>
                    <a:pt x="10" y="58"/>
                    <a:pt x="13" y="60"/>
                  </a:cubicBezTo>
                  <a:cubicBezTo>
                    <a:pt x="14" y="61"/>
                    <a:pt x="15" y="61"/>
                    <a:pt x="16" y="62"/>
                  </a:cubicBezTo>
                  <a:cubicBezTo>
                    <a:pt x="16" y="40"/>
                    <a:pt x="16" y="40"/>
                    <a:pt x="16" y="40"/>
                  </a:cubicBezTo>
                  <a:cubicBezTo>
                    <a:pt x="11" y="38"/>
                    <a:pt x="8" y="37"/>
                    <a:pt x="6" y="35"/>
                  </a:cubicBezTo>
                  <a:cubicBezTo>
                    <a:pt x="4" y="32"/>
                    <a:pt x="2" y="28"/>
                    <a:pt x="2" y="25"/>
                  </a:cubicBezTo>
                  <a:cubicBezTo>
                    <a:pt x="2" y="19"/>
                    <a:pt x="4" y="15"/>
                    <a:pt x="8" y="12"/>
                  </a:cubicBezTo>
                  <a:cubicBezTo>
                    <a:pt x="11" y="11"/>
                    <a:pt x="13" y="9"/>
                    <a:pt x="16" y="9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8"/>
                    <a:pt x="23" y="8"/>
                    <a:pt x="24" y="8"/>
                  </a:cubicBezTo>
                  <a:cubicBezTo>
                    <a:pt x="24" y="8"/>
                    <a:pt x="25" y="8"/>
                    <a:pt x="26" y="8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5" y="9"/>
                    <a:pt x="38" y="11"/>
                    <a:pt x="41" y="13"/>
                  </a:cubicBezTo>
                  <a:cubicBezTo>
                    <a:pt x="45" y="16"/>
                    <a:pt x="47" y="21"/>
                    <a:pt x="47" y="26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8" y="21"/>
                    <a:pt x="36" y="18"/>
                    <a:pt x="31" y="1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4" y="36"/>
                    <a:pt x="36" y="37"/>
                    <a:pt x="38" y="38"/>
                  </a:cubicBezTo>
                  <a:cubicBezTo>
                    <a:pt x="41" y="39"/>
                    <a:pt x="43" y="41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ubicBezTo>
                    <a:pt x="49" y="59"/>
                    <a:pt x="46" y="63"/>
                    <a:pt x="42" y="66"/>
                  </a:cubicBezTo>
                  <a:cubicBezTo>
                    <a:pt x="39" y="69"/>
                    <a:pt x="35" y="70"/>
                    <a:pt x="31" y="71"/>
                  </a:cubicBezTo>
                  <a:cubicBezTo>
                    <a:pt x="31" y="78"/>
                    <a:pt x="31" y="78"/>
                    <a:pt x="31" y="78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1"/>
                    <a:pt x="26" y="71"/>
                    <a:pt x="26" y="71"/>
                  </a:cubicBezTo>
                  <a:cubicBezTo>
                    <a:pt x="24" y="71"/>
                    <a:pt x="23" y="71"/>
                    <a:pt x="22" y="71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70"/>
                    <a:pt x="16" y="70"/>
                    <a:pt x="16" y="70"/>
                  </a:cubicBezTo>
                  <a:cubicBezTo>
                    <a:pt x="12" y="69"/>
                    <a:pt x="9" y="67"/>
                    <a:pt x="7" y="65"/>
                  </a:cubicBezTo>
                  <a:cubicBezTo>
                    <a:pt x="2" y="61"/>
                    <a:pt x="0" y="56"/>
                    <a:pt x="0" y="50"/>
                  </a:cubicBezTo>
                  <a:close/>
                  <a:moveTo>
                    <a:pt x="22" y="64"/>
                  </a:moveTo>
                  <a:cubicBezTo>
                    <a:pt x="23" y="64"/>
                    <a:pt x="24" y="64"/>
                    <a:pt x="26" y="64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4" y="42"/>
                    <a:pt x="23" y="42"/>
                    <a:pt x="22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64"/>
                    <a:pt x="22" y="64"/>
                    <a:pt x="22" y="64"/>
                  </a:cubicBezTo>
                  <a:close/>
                  <a:moveTo>
                    <a:pt x="31" y="63"/>
                  </a:moveTo>
                  <a:cubicBezTo>
                    <a:pt x="34" y="63"/>
                    <a:pt x="36" y="62"/>
                    <a:pt x="37" y="61"/>
                  </a:cubicBezTo>
                  <a:cubicBezTo>
                    <a:pt x="40" y="59"/>
                    <a:pt x="41" y="56"/>
                    <a:pt x="41" y="53"/>
                  </a:cubicBezTo>
                  <a:cubicBezTo>
                    <a:pt x="41" y="51"/>
                    <a:pt x="40" y="48"/>
                    <a:pt x="37" y="47"/>
                  </a:cubicBezTo>
                  <a:cubicBezTo>
                    <a:pt x="36" y="46"/>
                    <a:pt x="34" y="45"/>
                    <a:pt x="31" y="44"/>
                  </a:cubicBezTo>
                  <a:cubicBezTo>
                    <a:pt x="31" y="63"/>
                    <a:pt x="31" y="63"/>
                    <a:pt x="31" y="63"/>
                  </a:cubicBezTo>
                  <a:close/>
                  <a:moveTo>
                    <a:pt x="26" y="15"/>
                  </a:moveTo>
                  <a:cubicBezTo>
                    <a:pt x="25" y="15"/>
                    <a:pt x="25" y="15"/>
                    <a:pt x="24" y="15"/>
                  </a:cubicBezTo>
                  <a:cubicBezTo>
                    <a:pt x="23" y="15"/>
                    <a:pt x="22" y="15"/>
                    <a:pt x="22" y="15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4" y="34"/>
                    <a:pt x="25" y="34"/>
                  </a:cubicBezTo>
                  <a:cubicBezTo>
                    <a:pt x="25" y="34"/>
                    <a:pt x="25" y="34"/>
                    <a:pt x="26" y="34"/>
                  </a:cubicBezTo>
                  <a:cubicBezTo>
                    <a:pt x="26" y="15"/>
                    <a:pt x="26" y="15"/>
                    <a:pt x="26" y="15"/>
                  </a:cubicBezTo>
                  <a:close/>
                  <a:moveTo>
                    <a:pt x="16" y="16"/>
                  </a:moveTo>
                  <a:cubicBezTo>
                    <a:pt x="12" y="17"/>
                    <a:pt x="10" y="20"/>
                    <a:pt x="10" y="24"/>
                  </a:cubicBezTo>
                  <a:cubicBezTo>
                    <a:pt x="10" y="27"/>
                    <a:pt x="11" y="28"/>
                    <a:pt x="13" y="30"/>
                  </a:cubicBezTo>
                  <a:cubicBezTo>
                    <a:pt x="14" y="30"/>
                    <a:pt x="15" y="31"/>
                    <a:pt x="16" y="31"/>
                  </a:cubicBezTo>
                  <a:cubicBezTo>
                    <a:pt x="16" y="16"/>
                    <a:pt x="16" y="16"/>
                    <a:pt x="16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8" name="组合 317"/>
          <p:cNvGrpSpPr/>
          <p:nvPr/>
        </p:nvGrpSpPr>
        <p:grpSpPr>
          <a:xfrm>
            <a:off x="5073651" y="5502275"/>
            <a:ext cx="1149350" cy="1149351"/>
            <a:chOff x="5073651" y="5502275"/>
            <a:chExt cx="1149350" cy="1149351"/>
          </a:xfrm>
        </p:grpSpPr>
        <p:sp>
          <p:nvSpPr>
            <p:cNvPr id="99" name="Oval 9"/>
            <p:cNvSpPr>
              <a:spLocks noChangeArrowheads="1"/>
            </p:cNvSpPr>
            <p:nvPr/>
          </p:nvSpPr>
          <p:spPr bwMode="auto">
            <a:xfrm>
              <a:off x="5073651" y="5502275"/>
              <a:ext cx="1149350" cy="1149350"/>
            </a:xfrm>
            <a:prstGeom prst="ellipse">
              <a:avLst/>
            </a:pr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7" name="Freeform 187"/>
            <p:cNvSpPr/>
            <p:nvPr/>
          </p:nvSpPr>
          <p:spPr bwMode="auto">
            <a:xfrm>
              <a:off x="5391151" y="5726113"/>
              <a:ext cx="831850" cy="925513"/>
            </a:xfrm>
            <a:custGeom>
              <a:avLst/>
              <a:gdLst>
                <a:gd name="T0" fmla="*/ 55 w 256"/>
                <a:gd name="T1" fmla="*/ 0 h 285"/>
                <a:gd name="T2" fmla="*/ 138 w 256"/>
                <a:gd name="T3" fmla="*/ 0 h 285"/>
                <a:gd name="T4" fmla="*/ 138 w 256"/>
                <a:gd name="T5" fmla="*/ 0 h 285"/>
                <a:gd name="T6" fmla="*/ 256 w 256"/>
                <a:gd name="T7" fmla="*/ 118 h 285"/>
                <a:gd name="T8" fmla="*/ 79 w 256"/>
                <a:gd name="T9" fmla="*/ 285 h 285"/>
                <a:gd name="T10" fmla="*/ 49 w 256"/>
                <a:gd name="T11" fmla="*/ 283 h 285"/>
                <a:gd name="T12" fmla="*/ 1 w 256"/>
                <a:gd name="T13" fmla="*/ 233 h 285"/>
                <a:gd name="T14" fmla="*/ 1 w 256"/>
                <a:gd name="T15" fmla="*/ 233 h 285"/>
                <a:gd name="T16" fmla="*/ 0 w 256"/>
                <a:gd name="T17" fmla="*/ 232 h 285"/>
                <a:gd name="T18" fmla="*/ 0 w 256"/>
                <a:gd name="T19" fmla="*/ 100 h 285"/>
                <a:gd name="T20" fmla="*/ 55 w 256"/>
                <a:gd name="T21" fmla="*/ 96 h 285"/>
                <a:gd name="T22" fmla="*/ 55 w 256"/>
                <a:gd name="T2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285">
                  <a:moveTo>
                    <a:pt x="55" y="0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256" y="118"/>
                    <a:pt x="256" y="118"/>
                    <a:pt x="256" y="118"/>
                  </a:cubicBezTo>
                  <a:cubicBezTo>
                    <a:pt x="251" y="211"/>
                    <a:pt x="174" y="285"/>
                    <a:pt x="79" y="285"/>
                  </a:cubicBezTo>
                  <a:cubicBezTo>
                    <a:pt x="69" y="285"/>
                    <a:pt x="59" y="284"/>
                    <a:pt x="49" y="283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0"/>
                    <a:pt x="55" y="0"/>
                    <a:pt x="55" y="0"/>
                  </a:cubicBezTo>
                  <a:close/>
                </a:path>
              </a:pathLst>
            </a:custGeom>
            <a:solidFill>
              <a:srgbClr val="11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8" name="Freeform 188"/>
            <p:cNvSpPr>
              <a:spLocks noEditPoints="1"/>
            </p:cNvSpPr>
            <p:nvPr/>
          </p:nvSpPr>
          <p:spPr bwMode="auto">
            <a:xfrm>
              <a:off x="5391151" y="5707063"/>
              <a:ext cx="452438" cy="798513"/>
            </a:xfrm>
            <a:custGeom>
              <a:avLst/>
              <a:gdLst>
                <a:gd name="T0" fmla="*/ 139 w 139"/>
                <a:gd name="T1" fmla="*/ 11 h 246"/>
                <a:gd name="T2" fmla="*/ 55 w 139"/>
                <a:gd name="T3" fmla="*/ 11 h 246"/>
                <a:gd name="T4" fmla="*/ 139 w 139"/>
                <a:gd name="T5" fmla="*/ 25 h 246"/>
                <a:gd name="T6" fmla="*/ 85 w 139"/>
                <a:gd name="T7" fmla="*/ 106 h 246"/>
                <a:gd name="T8" fmla="*/ 0 w 139"/>
                <a:gd name="T9" fmla="*/ 106 h 246"/>
                <a:gd name="T10" fmla="*/ 85 w 139"/>
                <a:gd name="T11" fmla="*/ 237 h 246"/>
                <a:gd name="T12" fmla="*/ 43 w 139"/>
                <a:gd name="T13" fmla="*/ 229 h 246"/>
                <a:gd name="T14" fmla="*/ 0 w 139"/>
                <a:gd name="T15" fmla="*/ 237 h 246"/>
                <a:gd name="T16" fmla="*/ 85 w 139"/>
                <a:gd name="T17" fmla="*/ 219 h 246"/>
                <a:gd name="T18" fmla="*/ 43 w 139"/>
                <a:gd name="T19" fmla="*/ 210 h 246"/>
                <a:gd name="T20" fmla="*/ 0 w 139"/>
                <a:gd name="T21" fmla="*/ 219 h 246"/>
                <a:gd name="T22" fmla="*/ 85 w 139"/>
                <a:gd name="T23" fmla="*/ 200 h 246"/>
                <a:gd name="T24" fmla="*/ 43 w 139"/>
                <a:gd name="T25" fmla="*/ 191 h 246"/>
                <a:gd name="T26" fmla="*/ 0 w 139"/>
                <a:gd name="T27" fmla="*/ 200 h 246"/>
                <a:gd name="T28" fmla="*/ 85 w 139"/>
                <a:gd name="T29" fmla="*/ 181 h 246"/>
                <a:gd name="T30" fmla="*/ 43 w 139"/>
                <a:gd name="T31" fmla="*/ 173 h 246"/>
                <a:gd name="T32" fmla="*/ 0 w 139"/>
                <a:gd name="T33" fmla="*/ 181 h 246"/>
                <a:gd name="T34" fmla="*/ 85 w 139"/>
                <a:gd name="T35" fmla="*/ 162 h 246"/>
                <a:gd name="T36" fmla="*/ 43 w 139"/>
                <a:gd name="T37" fmla="*/ 154 h 246"/>
                <a:gd name="T38" fmla="*/ 0 w 139"/>
                <a:gd name="T39" fmla="*/ 162 h 246"/>
                <a:gd name="T40" fmla="*/ 85 w 139"/>
                <a:gd name="T41" fmla="*/ 144 h 246"/>
                <a:gd name="T42" fmla="*/ 43 w 139"/>
                <a:gd name="T43" fmla="*/ 135 h 246"/>
                <a:gd name="T44" fmla="*/ 0 w 139"/>
                <a:gd name="T45" fmla="*/ 144 h 246"/>
                <a:gd name="T46" fmla="*/ 85 w 139"/>
                <a:gd name="T47" fmla="*/ 125 h 246"/>
                <a:gd name="T48" fmla="*/ 43 w 139"/>
                <a:gd name="T49" fmla="*/ 116 h 246"/>
                <a:gd name="T50" fmla="*/ 0 w 139"/>
                <a:gd name="T51" fmla="*/ 125 h 246"/>
                <a:gd name="T52" fmla="*/ 139 w 139"/>
                <a:gd name="T53" fmla="*/ 213 h 246"/>
                <a:gd name="T54" fmla="*/ 97 w 139"/>
                <a:gd name="T55" fmla="*/ 205 h 246"/>
                <a:gd name="T56" fmla="*/ 87 w 139"/>
                <a:gd name="T57" fmla="*/ 220 h 246"/>
                <a:gd name="T58" fmla="*/ 139 w 139"/>
                <a:gd name="T59" fmla="*/ 195 h 246"/>
                <a:gd name="T60" fmla="*/ 97 w 139"/>
                <a:gd name="T61" fmla="*/ 186 h 246"/>
                <a:gd name="T62" fmla="*/ 87 w 139"/>
                <a:gd name="T63" fmla="*/ 201 h 246"/>
                <a:gd name="T64" fmla="*/ 139 w 139"/>
                <a:gd name="T65" fmla="*/ 176 h 246"/>
                <a:gd name="T66" fmla="*/ 97 w 139"/>
                <a:gd name="T67" fmla="*/ 167 h 246"/>
                <a:gd name="T68" fmla="*/ 87 w 139"/>
                <a:gd name="T69" fmla="*/ 182 h 246"/>
                <a:gd name="T70" fmla="*/ 139 w 139"/>
                <a:gd name="T71" fmla="*/ 157 h 246"/>
                <a:gd name="T72" fmla="*/ 97 w 139"/>
                <a:gd name="T73" fmla="*/ 148 h 246"/>
                <a:gd name="T74" fmla="*/ 87 w 139"/>
                <a:gd name="T75" fmla="*/ 163 h 246"/>
                <a:gd name="T76" fmla="*/ 97 w 139"/>
                <a:gd name="T77" fmla="*/ 0 h 246"/>
                <a:gd name="T78" fmla="*/ 97 w 139"/>
                <a:gd name="T79" fmla="*/ 13 h 246"/>
                <a:gd name="T80" fmla="*/ 97 w 139"/>
                <a:gd name="T81" fmla="*/ 0 h 246"/>
                <a:gd name="T82" fmla="*/ 139 w 139"/>
                <a:gd name="T83" fmla="*/ 124 h 246"/>
                <a:gd name="T84" fmla="*/ 87 w 139"/>
                <a:gd name="T85" fmla="*/ 129 h 246"/>
                <a:gd name="T86" fmla="*/ 139 w 139"/>
                <a:gd name="T87" fmla="*/ 138 h 246"/>
                <a:gd name="T88" fmla="*/ 139 w 139"/>
                <a:gd name="T89" fmla="*/ 105 h 246"/>
                <a:gd name="T90" fmla="*/ 87 w 139"/>
                <a:gd name="T91" fmla="*/ 110 h 246"/>
                <a:gd name="T92" fmla="*/ 139 w 139"/>
                <a:gd name="T93" fmla="*/ 119 h 246"/>
                <a:gd name="T94" fmla="*/ 139 w 139"/>
                <a:gd name="T95" fmla="*/ 86 h 246"/>
                <a:gd name="T96" fmla="*/ 55 w 139"/>
                <a:gd name="T97" fmla="*/ 86 h 246"/>
                <a:gd name="T98" fmla="*/ 87 w 139"/>
                <a:gd name="T99" fmla="*/ 104 h 246"/>
                <a:gd name="T100" fmla="*/ 139 w 139"/>
                <a:gd name="T101" fmla="*/ 100 h 246"/>
                <a:gd name="T102" fmla="*/ 139 w 139"/>
                <a:gd name="T103" fmla="*/ 68 h 246"/>
                <a:gd name="T104" fmla="*/ 55 w 139"/>
                <a:gd name="T105" fmla="*/ 68 h 246"/>
                <a:gd name="T106" fmla="*/ 139 w 139"/>
                <a:gd name="T107" fmla="*/ 82 h 246"/>
                <a:gd name="T108" fmla="*/ 139 w 139"/>
                <a:gd name="T109" fmla="*/ 49 h 246"/>
                <a:gd name="T110" fmla="*/ 55 w 139"/>
                <a:gd name="T111" fmla="*/ 49 h 246"/>
                <a:gd name="T112" fmla="*/ 139 w 139"/>
                <a:gd name="T113" fmla="*/ 63 h 246"/>
                <a:gd name="T114" fmla="*/ 139 w 139"/>
                <a:gd name="T115" fmla="*/ 30 h 246"/>
                <a:gd name="T116" fmla="*/ 55 w 139"/>
                <a:gd name="T117" fmla="*/ 30 h 246"/>
                <a:gd name="T118" fmla="*/ 139 w 139"/>
                <a:gd name="T119" fmla="*/ 44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9" h="246">
                  <a:moveTo>
                    <a:pt x="139" y="25"/>
                  </a:moveTo>
                  <a:cubicBezTo>
                    <a:pt x="139" y="11"/>
                    <a:pt x="139" y="11"/>
                    <a:pt x="139" y="11"/>
                  </a:cubicBezTo>
                  <a:cubicBezTo>
                    <a:pt x="135" y="14"/>
                    <a:pt x="117" y="17"/>
                    <a:pt x="97" y="17"/>
                  </a:cubicBezTo>
                  <a:cubicBezTo>
                    <a:pt x="76" y="17"/>
                    <a:pt x="58" y="14"/>
                    <a:pt x="55" y="11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5" y="34"/>
                    <a:pt x="139" y="34"/>
                    <a:pt x="139" y="25"/>
                  </a:cubicBezTo>
                  <a:close/>
                  <a:moveTo>
                    <a:pt x="43" y="99"/>
                  </a:moveTo>
                  <a:cubicBezTo>
                    <a:pt x="66" y="99"/>
                    <a:pt x="85" y="102"/>
                    <a:pt x="85" y="106"/>
                  </a:cubicBezTo>
                  <a:cubicBezTo>
                    <a:pt x="85" y="110"/>
                    <a:pt x="66" y="113"/>
                    <a:pt x="43" y="113"/>
                  </a:cubicBezTo>
                  <a:cubicBezTo>
                    <a:pt x="19" y="113"/>
                    <a:pt x="0" y="110"/>
                    <a:pt x="0" y="106"/>
                  </a:cubicBezTo>
                  <a:cubicBezTo>
                    <a:pt x="0" y="102"/>
                    <a:pt x="19" y="99"/>
                    <a:pt x="43" y="99"/>
                  </a:cubicBezTo>
                  <a:close/>
                  <a:moveTo>
                    <a:pt x="85" y="237"/>
                  </a:moveTo>
                  <a:cubicBezTo>
                    <a:pt x="85" y="224"/>
                    <a:pt x="85" y="224"/>
                    <a:pt x="85" y="224"/>
                  </a:cubicBezTo>
                  <a:cubicBezTo>
                    <a:pt x="81" y="227"/>
                    <a:pt x="63" y="229"/>
                    <a:pt x="43" y="229"/>
                  </a:cubicBezTo>
                  <a:cubicBezTo>
                    <a:pt x="22" y="229"/>
                    <a:pt x="4" y="227"/>
                    <a:pt x="0" y="224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246"/>
                    <a:pt x="85" y="246"/>
                    <a:pt x="85" y="237"/>
                  </a:cubicBezTo>
                  <a:close/>
                  <a:moveTo>
                    <a:pt x="85" y="219"/>
                  </a:moveTo>
                  <a:cubicBezTo>
                    <a:pt x="85" y="205"/>
                    <a:pt x="85" y="205"/>
                    <a:pt x="85" y="205"/>
                  </a:cubicBezTo>
                  <a:cubicBezTo>
                    <a:pt x="81" y="208"/>
                    <a:pt x="63" y="210"/>
                    <a:pt x="43" y="210"/>
                  </a:cubicBezTo>
                  <a:cubicBezTo>
                    <a:pt x="22" y="210"/>
                    <a:pt x="4" y="208"/>
                    <a:pt x="0" y="205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8"/>
                    <a:pt x="85" y="228"/>
                    <a:pt x="85" y="219"/>
                  </a:cubicBezTo>
                  <a:close/>
                  <a:moveTo>
                    <a:pt x="85" y="200"/>
                  </a:moveTo>
                  <a:cubicBezTo>
                    <a:pt x="85" y="186"/>
                    <a:pt x="85" y="186"/>
                    <a:pt x="85" y="186"/>
                  </a:cubicBezTo>
                  <a:cubicBezTo>
                    <a:pt x="81" y="189"/>
                    <a:pt x="63" y="191"/>
                    <a:pt x="43" y="191"/>
                  </a:cubicBezTo>
                  <a:cubicBezTo>
                    <a:pt x="22" y="191"/>
                    <a:pt x="4" y="189"/>
                    <a:pt x="0" y="186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09"/>
                    <a:pt x="85" y="209"/>
                    <a:pt x="85" y="200"/>
                  </a:cubicBezTo>
                  <a:close/>
                  <a:moveTo>
                    <a:pt x="85" y="181"/>
                  </a:moveTo>
                  <a:cubicBezTo>
                    <a:pt x="85" y="167"/>
                    <a:pt x="85" y="167"/>
                    <a:pt x="85" y="167"/>
                  </a:cubicBezTo>
                  <a:cubicBezTo>
                    <a:pt x="81" y="170"/>
                    <a:pt x="63" y="173"/>
                    <a:pt x="43" y="173"/>
                  </a:cubicBezTo>
                  <a:cubicBezTo>
                    <a:pt x="22" y="173"/>
                    <a:pt x="4" y="170"/>
                    <a:pt x="0" y="167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90"/>
                    <a:pt x="85" y="190"/>
                    <a:pt x="85" y="181"/>
                  </a:cubicBezTo>
                  <a:close/>
                  <a:moveTo>
                    <a:pt x="85" y="162"/>
                  </a:moveTo>
                  <a:cubicBezTo>
                    <a:pt x="85" y="149"/>
                    <a:pt x="85" y="149"/>
                    <a:pt x="85" y="149"/>
                  </a:cubicBezTo>
                  <a:cubicBezTo>
                    <a:pt x="81" y="152"/>
                    <a:pt x="63" y="154"/>
                    <a:pt x="43" y="154"/>
                  </a:cubicBezTo>
                  <a:cubicBezTo>
                    <a:pt x="22" y="154"/>
                    <a:pt x="4" y="152"/>
                    <a:pt x="0" y="149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1"/>
                    <a:pt x="85" y="171"/>
                    <a:pt x="85" y="162"/>
                  </a:cubicBezTo>
                  <a:close/>
                  <a:moveTo>
                    <a:pt x="85" y="144"/>
                  </a:moveTo>
                  <a:cubicBezTo>
                    <a:pt x="85" y="130"/>
                    <a:pt x="85" y="130"/>
                    <a:pt x="85" y="130"/>
                  </a:cubicBezTo>
                  <a:cubicBezTo>
                    <a:pt x="81" y="133"/>
                    <a:pt x="63" y="135"/>
                    <a:pt x="43" y="135"/>
                  </a:cubicBezTo>
                  <a:cubicBezTo>
                    <a:pt x="22" y="135"/>
                    <a:pt x="4" y="133"/>
                    <a:pt x="0" y="130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52"/>
                    <a:pt x="85" y="152"/>
                    <a:pt x="85" y="144"/>
                  </a:cubicBezTo>
                  <a:close/>
                  <a:moveTo>
                    <a:pt x="85" y="125"/>
                  </a:moveTo>
                  <a:cubicBezTo>
                    <a:pt x="85" y="111"/>
                    <a:pt x="85" y="111"/>
                    <a:pt x="85" y="111"/>
                  </a:cubicBezTo>
                  <a:cubicBezTo>
                    <a:pt x="81" y="114"/>
                    <a:pt x="63" y="116"/>
                    <a:pt x="43" y="116"/>
                  </a:cubicBezTo>
                  <a:cubicBezTo>
                    <a:pt x="22" y="116"/>
                    <a:pt x="4" y="114"/>
                    <a:pt x="0" y="111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34"/>
                    <a:pt x="85" y="134"/>
                    <a:pt x="85" y="125"/>
                  </a:cubicBezTo>
                  <a:close/>
                  <a:moveTo>
                    <a:pt x="139" y="213"/>
                  </a:moveTo>
                  <a:cubicBezTo>
                    <a:pt x="139" y="199"/>
                    <a:pt x="139" y="199"/>
                    <a:pt x="139" y="199"/>
                  </a:cubicBezTo>
                  <a:cubicBezTo>
                    <a:pt x="135" y="202"/>
                    <a:pt x="117" y="205"/>
                    <a:pt x="97" y="205"/>
                  </a:cubicBezTo>
                  <a:cubicBezTo>
                    <a:pt x="93" y="205"/>
                    <a:pt x="90" y="205"/>
                    <a:pt x="87" y="205"/>
                  </a:cubicBezTo>
                  <a:cubicBezTo>
                    <a:pt x="87" y="220"/>
                    <a:pt x="87" y="220"/>
                    <a:pt x="87" y="220"/>
                  </a:cubicBezTo>
                  <a:cubicBezTo>
                    <a:pt x="111" y="220"/>
                    <a:pt x="139" y="218"/>
                    <a:pt x="139" y="213"/>
                  </a:cubicBezTo>
                  <a:close/>
                  <a:moveTo>
                    <a:pt x="139" y="195"/>
                  </a:moveTo>
                  <a:cubicBezTo>
                    <a:pt x="139" y="181"/>
                    <a:pt x="139" y="181"/>
                    <a:pt x="139" y="181"/>
                  </a:cubicBezTo>
                  <a:cubicBezTo>
                    <a:pt x="135" y="184"/>
                    <a:pt x="117" y="186"/>
                    <a:pt x="97" y="186"/>
                  </a:cubicBezTo>
                  <a:cubicBezTo>
                    <a:pt x="93" y="186"/>
                    <a:pt x="90" y="186"/>
                    <a:pt x="87" y="186"/>
                  </a:cubicBezTo>
                  <a:cubicBezTo>
                    <a:pt x="87" y="201"/>
                    <a:pt x="87" y="201"/>
                    <a:pt x="87" y="201"/>
                  </a:cubicBezTo>
                  <a:cubicBezTo>
                    <a:pt x="111" y="202"/>
                    <a:pt x="139" y="200"/>
                    <a:pt x="139" y="195"/>
                  </a:cubicBezTo>
                  <a:close/>
                  <a:moveTo>
                    <a:pt x="139" y="176"/>
                  </a:moveTo>
                  <a:cubicBezTo>
                    <a:pt x="139" y="162"/>
                    <a:pt x="139" y="162"/>
                    <a:pt x="139" y="162"/>
                  </a:cubicBezTo>
                  <a:cubicBezTo>
                    <a:pt x="135" y="165"/>
                    <a:pt x="117" y="167"/>
                    <a:pt x="97" y="167"/>
                  </a:cubicBezTo>
                  <a:cubicBezTo>
                    <a:pt x="93" y="167"/>
                    <a:pt x="90" y="167"/>
                    <a:pt x="87" y="167"/>
                  </a:cubicBezTo>
                  <a:cubicBezTo>
                    <a:pt x="87" y="182"/>
                    <a:pt x="87" y="182"/>
                    <a:pt x="87" y="182"/>
                  </a:cubicBezTo>
                  <a:cubicBezTo>
                    <a:pt x="111" y="183"/>
                    <a:pt x="139" y="181"/>
                    <a:pt x="139" y="176"/>
                  </a:cubicBezTo>
                  <a:close/>
                  <a:moveTo>
                    <a:pt x="139" y="157"/>
                  </a:moveTo>
                  <a:cubicBezTo>
                    <a:pt x="139" y="143"/>
                    <a:pt x="139" y="143"/>
                    <a:pt x="139" y="143"/>
                  </a:cubicBezTo>
                  <a:cubicBezTo>
                    <a:pt x="135" y="146"/>
                    <a:pt x="117" y="148"/>
                    <a:pt x="97" y="148"/>
                  </a:cubicBezTo>
                  <a:cubicBezTo>
                    <a:pt x="93" y="148"/>
                    <a:pt x="90" y="148"/>
                    <a:pt x="87" y="148"/>
                  </a:cubicBezTo>
                  <a:cubicBezTo>
                    <a:pt x="87" y="163"/>
                    <a:pt x="87" y="163"/>
                    <a:pt x="87" y="163"/>
                  </a:cubicBezTo>
                  <a:cubicBezTo>
                    <a:pt x="111" y="164"/>
                    <a:pt x="139" y="162"/>
                    <a:pt x="139" y="157"/>
                  </a:cubicBezTo>
                  <a:close/>
                  <a:moveTo>
                    <a:pt x="97" y="0"/>
                  </a:moveTo>
                  <a:cubicBezTo>
                    <a:pt x="120" y="0"/>
                    <a:pt x="139" y="3"/>
                    <a:pt x="139" y="6"/>
                  </a:cubicBezTo>
                  <a:cubicBezTo>
                    <a:pt x="139" y="10"/>
                    <a:pt x="120" y="13"/>
                    <a:pt x="97" y="13"/>
                  </a:cubicBezTo>
                  <a:cubicBezTo>
                    <a:pt x="73" y="13"/>
                    <a:pt x="55" y="10"/>
                    <a:pt x="55" y="6"/>
                  </a:cubicBezTo>
                  <a:cubicBezTo>
                    <a:pt x="55" y="3"/>
                    <a:pt x="73" y="0"/>
                    <a:pt x="97" y="0"/>
                  </a:cubicBezTo>
                  <a:close/>
                  <a:moveTo>
                    <a:pt x="139" y="138"/>
                  </a:moveTo>
                  <a:cubicBezTo>
                    <a:pt x="139" y="124"/>
                    <a:pt x="139" y="124"/>
                    <a:pt x="139" y="124"/>
                  </a:cubicBezTo>
                  <a:cubicBezTo>
                    <a:pt x="135" y="127"/>
                    <a:pt x="117" y="129"/>
                    <a:pt x="97" y="129"/>
                  </a:cubicBezTo>
                  <a:cubicBezTo>
                    <a:pt x="93" y="129"/>
                    <a:pt x="90" y="129"/>
                    <a:pt x="87" y="129"/>
                  </a:cubicBezTo>
                  <a:cubicBezTo>
                    <a:pt x="87" y="144"/>
                    <a:pt x="87" y="144"/>
                    <a:pt x="87" y="144"/>
                  </a:cubicBezTo>
                  <a:cubicBezTo>
                    <a:pt x="111" y="145"/>
                    <a:pt x="139" y="143"/>
                    <a:pt x="139" y="138"/>
                  </a:cubicBezTo>
                  <a:close/>
                  <a:moveTo>
                    <a:pt x="139" y="119"/>
                  </a:moveTo>
                  <a:cubicBezTo>
                    <a:pt x="139" y="105"/>
                    <a:pt x="139" y="105"/>
                    <a:pt x="139" y="105"/>
                  </a:cubicBezTo>
                  <a:cubicBezTo>
                    <a:pt x="135" y="108"/>
                    <a:pt x="117" y="111"/>
                    <a:pt x="97" y="111"/>
                  </a:cubicBezTo>
                  <a:cubicBezTo>
                    <a:pt x="93" y="111"/>
                    <a:pt x="90" y="111"/>
                    <a:pt x="87" y="110"/>
                  </a:cubicBezTo>
                  <a:cubicBezTo>
                    <a:pt x="87" y="126"/>
                    <a:pt x="87" y="126"/>
                    <a:pt x="87" y="126"/>
                  </a:cubicBezTo>
                  <a:cubicBezTo>
                    <a:pt x="111" y="126"/>
                    <a:pt x="139" y="124"/>
                    <a:pt x="139" y="119"/>
                  </a:cubicBezTo>
                  <a:close/>
                  <a:moveTo>
                    <a:pt x="139" y="100"/>
                  </a:moveTo>
                  <a:cubicBezTo>
                    <a:pt x="139" y="86"/>
                    <a:pt x="139" y="86"/>
                    <a:pt x="139" y="86"/>
                  </a:cubicBezTo>
                  <a:cubicBezTo>
                    <a:pt x="135" y="90"/>
                    <a:pt x="117" y="92"/>
                    <a:pt x="97" y="92"/>
                  </a:cubicBezTo>
                  <a:cubicBezTo>
                    <a:pt x="76" y="92"/>
                    <a:pt x="58" y="90"/>
                    <a:pt x="55" y="86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69" y="96"/>
                    <a:pt x="88" y="99"/>
                    <a:pt x="87" y="104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111" y="108"/>
                    <a:pt x="139" y="105"/>
                    <a:pt x="139" y="100"/>
                  </a:cubicBezTo>
                  <a:close/>
                  <a:moveTo>
                    <a:pt x="139" y="82"/>
                  </a:moveTo>
                  <a:cubicBezTo>
                    <a:pt x="139" y="68"/>
                    <a:pt x="139" y="68"/>
                    <a:pt x="139" y="68"/>
                  </a:cubicBezTo>
                  <a:cubicBezTo>
                    <a:pt x="135" y="71"/>
                    <a:pt x="117" y="73"/>
                    <a:pt x="97" y="73"/>
                  </a:cubicBezTo>
                  <a:cubicBezTo>
                    <a:pt x="76" y="73"/>
                    <a:pt x="58" y="71"/>
                    <a:pt x="55" y="68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5" y="90"/>
                    <a:pt x="139" y="90"/>
                    <a:pt x="139" y="82"/>
                  </a:cubicBezTo>
                  <a:close/>
                  <a:moveTo>
                    <a:pt x="139" y="63"/>
                  </a:moveTo>
                  <a:cubicBezTo>
                    <a:pt x="139" y="49"/>
                    <a:pt x="139" y="49"/>
                    <a:pt x="139" y="49"/>
                  </a:cubicBezTo>
                  <a:cubicBezTo>
                    <a:pt x="135" y="52"/>
                    <a:pt x="117" y="54"/>
                    <a:pt x="97" y="54"/>
                  </a:cubicBezTo>
                  <a:cubicBezTo>
                    <a:pt x="76" y="54"/>
                    <a:pt x="58" y="52"/>
                    <a:pt x="55" y="49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72"/>
                    <a:pt x="139" y="72"/>
                    <a:pt x="139" y="63"/>
                  </a:cubicBezTo>
                  <a:close/>
                  <a:moveTo>
                    <a:pt x="139" y="44"/>
                  </a:moveTo>
                  <a:cubicBezTo>
                    <a:pt x="139" y="30"/>
                    <a:pt x="139" y="30"/>
                    <a:pt x="139" y="30"/>
                  </a:cubicBezTo>
                  <a:cubicBezTo>
                    <a:pt x="135" y="33"/>
                    <a:pt x="117" y="36"/>
                    <a:pt x="97" y="36"/>
                  </a:cubicBezTo>
                  <a:cubicBezTo>
                    <a:pt x="76" y="36"/>
                    <a:pt x="58" y="33"/>
                    <a:pt x="55" y="30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55" y="53"/>
                    <a:pt x="139" y="53"/>
                    <a:pt x="139" y="44"/>
                  </a:cubicBezTo>
                  <a:close/>
                </a:path>
              </a:pathLst>
            </a:cu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9" name="Freeform 189"/>
            <p:cNvSpPr>
              <a:spLocks noEditPoints="1"/>
            </p:cNvSpPr>
            <p:nvPr/>
          </p:nvSpPr>
          <p:spPr bwMode="auto">
            <a:xfrm>
              <a:off x="5391151" y="6027738"/>
              <a:ext cx="225425" cy="477838"/>
            </a:xfrm>
            <a:custGeom>
              <a:avLst/>
              <a:gdLst>
                <a:gd name="T0" fmla="*/ 69 w 69"/>
                <a:gd name="T1" fmla="*/ 2 h 147"/>
                <a:gd name="T2" fmla="*/ 69 w 69"/>
                <a:gd name="T3" fmla="*/ 12 h 147"/>
                <a:gd name="T4" fmla="*/ 43 w 69"/>
                <a:gd name="T5" fmla="*/ 14 h 147"/>
                <a:gd name="T6" fmla="*/ 0 w 69"/>
                <a:gd name="T7" fmla="*/ 7 h 147"/>
                <a:gd name="T8" fmla="*/ 43 w 69"/>
                <a:gd name="T9" fmla="*/ 0 h 147"/>
                <a:gd name="T10" fmla="*/ 69 w 69"/>
                <a:gd name="T11" fmla="*/ 2 h 147"/>
                <a:gd name="T12" fmla="*/ 69 w 69"/>
                <a:gd name="T13" fmla="*/ 16 h 147"/>
                <a:gd name="T14" fmla="*/ 69 w 69"/>
                <a:gd name="T15" fmla="*/ 31 h 147"/>
                <a:gd name="T16" fmla="*/ 0 w 69"/>
                <a:gd name="T17" fmla="*/ 26 h 147"/>
                <a:gd name="T18" fmla="*/ 0 w 69"/>
                <a:gd name="T19" fmla="*/ 12 h 147"/>
                <a:gd name="T20" fmla="*/ 43 w 69"/>
                <a:gd name="T21" fmla="*/ 17 h 147"/>
                <a:gd name="T22" fmla="*/ 69 w 69"/>
                <a:gd name="T23" fmla="*/ 16 h 147"/>
                <a:gd name="T24" fmla="*/ 69 w 69"/>
                <a:gd name="T25" fmla="*/ 35 h 147"/>
                <a:gd name="T26" fmla="*/ 69 w 69"/>
                <a:gd name="T27" fmla="*/ 50 h 147"/>
                <a:gd name="T28" fmla="*/ 0 w 69"/>
                <a:gd name="T29" fmla="*/ 45 h 147"/>
                <a:gd name="T30" fmla="*/ 0 w 69"/>
                <a:gd name="T31" fmla="*/ 31 h 147"/>
                <a:gd name="T32" fmla="*/ 43 w 69"/>
                <a:gd name="T33" fmla="*/ 36 h 147"/>
                <a:gd name="T34" fmla="*/ 69 w 69"/>
                <a:gd name="T35" fmla="*/ 35 h 147"/>
                <a:gd name="T36" fmla="*/ 69 w 69"/>
                <a:gd name="T37" fmla="*/ 53 h 147"/>
                <a:gd name="T38" fmla="*/ 69 w 69"/>
                <a:gd name="T39" fmla="*/ 69 h 147"/>
                <a:gd name="T40" fmla="*/ 0 w 69"/>
                <a:gd name="T41" fmla="*/ 63 h 147"/>
                <a:gd name="T42" fmla="*/ 0 w 69"/>
                <a:gd name="T43" fmla="*/ 50 h 147"/>
                <a:gd name="T44" fmla="*/ 43 w 69"/>
                <a:gd name="T45" fmla="*/ 55 h 147"/>
                <a:gd name="T46" fmla="*/ 69 w 69"/>
                <a:gd name="T47" fmla="*/ 53 h 147"/>
                <a:gd name="T48" fmla="*/ 69 w 69"/>
                <a:gd name="T49" fmla="*/ 72 h 147"/>
                <a:gd name="T50" fmla="*/ 69 w 69"/>
                <a:gd name="T51" fmla="*/ 87 h 147"/>
                <a:gd name="T52" fmla="*/ 0 w 69"/>
                <a:gd name="T53" fmla="*/ 82 h 147"/>
                <a:gd name="T54" fmla="*/ 0 w 69"/>
                <a:gd name="T55" fmla="*/ 68 h 147"/>
                <a:gd name="T56" fmla="*/ 43 w 69"/>
                <a:gd name="T57" fmla="*/ 74 h 147"/>
                <a:gd name="T58" fmla="*/ 69 w 69"/>
                <a:gd name="T59" fmla="*/ 72 h 147"/>
                <a:gd name="T60" fmla="*/ 69 w 69"/>
                <a:gd name="T61" fmla="*/ 91 h 147"/>
                <a:gd name="T62" fmla="*/ 69 w 69"/>
                <a:gd name="T63" fmla="*/ 106 h 147"/>
                <a:gd name="T64" fmla="*/ 0 w 69"/>
                <a:gd name="T65" fmla="*/ 101 h 147"/>
                <a:gd name="T66" fmla="*/ 0 w 69"/>
                <a:gd name="T67" fmla="*/ 87 h 147"/>
                <a:gd name="T68" fmla="*/ 43 w 69"/>
                <a:gd name="T69" fmla="*/ 92 h 147"/>
                <a:gd name="T70" fmla="*/ 69 w 69"/>
                <a:gd name="T71" fmla="*/ 91 h 147"/>
                <a:gd name="T72" fmla="*/ 69 w 69"/>
                <a:gd name="T73" fmla="*/ 110 h 147"/>
                <a:gd name="T74" fmla="*/ 69 w 69"/>
                <a:gd name="T75" fmla="*/ 125 h 147"/>
                <a:gd name="T76" fmla="*/ 0 w 69"/>
                <a:gd name="T77" fmla="*/ 120 h 147"/>
                <a:gd name="T78" fmla="*/ 0 w 69"/>
                <a:gd name="T79" fmla="*/ 106 h 147"/>
                <a:gd name="T80" fmla="*/ 43 w 69"/>
                <a:gd name="T81" fmla="*/ 111 h 147"/>
                <a:gd name="T82" fmla="*/ 69 w 69"/>
                <a:gd name="T83" fmla="*/ 110 h 147"/>
                <a:gd name="T84" fmla="*/ 69 w 69"/>
                <a:gd name="T85" fmla="*/ 128 h 147"/>
                <a:gd name="T86" fmla="*/ 69 w 69"/>
                <a:gd name="T87" fmla="*/ 144 h 147"/>
                <a:gd name="T88" fmla="*/ 0 w 69"/>
                <a:gd name="T89" fmla="*/ 138 h 147"/>
                <a:gd name="T90" fmla="*/ 0 w 69"/>
                <a:gd name="T91" fmla="*/ 125 h 147"/>
                <a:gd name="T92" fmla="*/ 43 w 69"/>
                <a:gd name="T93" fmla="*/ 130 h 147"/>
                <a:gd name="T94" fmla="*/ 69 w 69"/>
                <a:gd name="T95" fmla="*/ 128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9" h="147">
                  <a:moveTo>
                    <a:pt x="69" y="2"/>
                  </a:moveTo>
                  <a:cubicBezTo>
                    <a:pt x="69" y="12"/>
                    <a:pt x="69" y="12"/>
                    <a:pt x="69" y="12"/>
                  </a:cubicBezTo>
                  <a:cubicBezTo>
                    <a:pt x="62" y="13"/>
                    <a:pt x="53" y="14"/>
                    <a:pt x="43" y="14"/>
                  </a:cubicBezTo>
                  <a:cubicBezTo>
                    <a:pt x="19" y="14"/>
                    <a:pt x="0" y="11"/>
                    <a:pt x="0" y="7"/>
                  </a:cubicBezTo>
                  <a:cubicBezTo>
                    <a:pt x="0" y="3"/>
                    <a:pt x="19" y="0"/>
                    <a:pt x="43" y="0"/>
                  </a:cubicBezTo>
                  <a:cubicBezTo>
                    <a:pt x="53" y="0"/>
                    <a:pt x="62" y="1"/>
                    <a:pt x="69" y="2"/>
                  </a:cubicBezTo>
                  <a:close/>
                  <a:moveTo>
                    <a:pt x="69" y="16"/>
                  </a:moveTo>
                  <a:cubicBezTo>
                    <a:pt x="69" y="31"/>
                    <a:pt x="69" y="31"/>
                    <a:pt x="69" y="31"/>
                  </a:cubicBezTo>
                  <a:cubicBezTo>
                    <a:pt x="45" y="34"/>
                    <a:pt x="0" y="32"/>
                    <a:pt x="0" y="2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4" y="15"/>
                    <a:pt x="22" y="17"/>
                    <a:pt x="43" y="17"/>
                  </a:cubicBezTo>
                  <a:cubicBezTo>
                    <a:pt x="53" y="17"/>
                    <a:pt x="62" y="17"/>
                    <a:pt x="69" y="16"/>
                  </a:cubicBezTo>
                  <a:close/>
                  <a:moveTo>
                    <a:pt x="69" y="35"/>
                  </a:moveTo>
                  <a:cubicBezTo>
                    <a:pt x="69" y="50"/>
                    <a:pt x="69" y="50"/>
                    <a:pt x="69" y="50"/>
                  </a:cubicBezTo>
                  <a:cubicBezTo>
                    <a:pt x="45" y="53"/>
                    <a:pt x="0" y="51"/>
                    <a:pt x="0" y="45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4" y="34"/>
                    <a:pt x="22" y="36"/>
                    <a:pt x="43" y="36"/>
                  </a:cubicBezTo>
                  <a:cubicBezTo>
                    <a:pt x="53" y="36"/>
                    <a:pt x="62" y="36"/>
                    <a:pt x="69" y="35"/>
                  </a:cubicBezTo>
                  <a:close/>
                  <a:moveTo>
                    <a:pt x="69" y="53"/>
                  </a:moveTo>
                  <a:cubicBezTo>
                    <a:pt x="69" y="69"/>
                    <a:pt x="69" y="69"/>
                    <a:pt x="69" y="69"/>
                  </a:cubicBezTo>
                  <a:cubicBezTo>
                    <a:pt x="45" y="72"/>
                    <a:pt x="0" y="70"/>
                    <a:pt x="0" y="6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53"/>
                    <a:pt x="22" y="55"/>
                    <a:pt x="43" y="55"/>
                  </a:cubicBezTo>
                  <a:cubicBezTo>
                    <a:pt x="53" y="55"/>
                    <a:pt x="62" y="54"/>
                    <a:pt x="69" y="53"/>
                  </a:cubicBezTo>
                  <a:close/>
                  <a:moveTo>
                    <a:pt x="69" y="72"/>
                  </a:moveTo>
                  <a:cubicBezTo>
                    <a:pt x="69" y="87"/>
                    <a:pt x="69" y="87"/>
                    <a:pt x="69" y="87"/>
                  </a:cubicBezTo>
                  <a:cubicBezTo>
                    <a:pt x="45" y="90"/>
                    <a:pt x="0" y="89"/>
                    <a:pt x="0" y="8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" y="71"/>
                    <a:pt x="22" y="74"/>
                    <a:pt x="43" y="74"/>
                  </a:cubicBezTo>
                  <a:cubicBezTo>
                    <a:pt x="53" y="74"/>
                    <a:pt x="62" y="73"/>
                    <a:pt x="69" y="72"/>
                  </a:cubicBezTo>
                  <a:close/>
                  <a:moveTo>
                    <a:pt x="69" y="91"/>
                  </a:moveTo>
                  <a:cubicBezTo>
                    <a:pt x="69" y="106"/>
                    <a:pt x="69" y="106"/>
                    <a:pt x="69" y="106"/>
                  </a:cubicBezTo>
                  <a:cubicBezTo>
                    <a:pt x="45" y="109"/>
                    <a:pt x="0" y="107"/>
                    <a:pt x="0" y="10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4" y="90"/>
                    <a:pt x="22" y="92"/>
                    <a:pt x="43" y="92"/>
                  </a:cubicBezTo>
                  <a:cubicBezTo>
                    <a:pt x="53" y="92"/>
                    <a:pt x="62" y="92"/>
                    <a:pt x="69" y="91"/>
                  </a:cubicBezTo>
                  <a:close/>
                  <a:moveTo>
                    <a:pt x="69" y="110"/>
                  </a:moveTo>
                  <a:cubicBezTo>
                    <a:pt x="69" y="125"/>
                    <a:pt x="69" y="125"/>
                    <a:pt x="69" y="125"/>
                  </a:cubicBezTo>
                  <a:cubicBezTo>
                    <a:pt x="45" y="128"/>
                    <a:pt x="0" y="126"/>
                    <a:pt x="0" y="120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4" y="109"/>
                    <a:pt x="22" y="111"/>
                    <a:pt x="43" y="111"/>
                  </a:cubicBezTo>
                  <a:cubicBezTo>
                    <a:pt x="53" y="111"/>
                    <a:pt x="62" y="111"/>
                    <a:pt x="69" y="110"/>
                  </a:cubicBezTo>
                  <a:close/>
                  <a:moveTo>
                    <a:pt x="69" y="128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45" y="147"/>
                    <a:pt x="0" y="145"/>
                    <a:pt x="0" y="13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4" y="128"/>
                    <a:pt x="22" y="130"/>
                    <a:pt x="43" y="130"/>
                  </a:cubicBezTo>
                  <a:cubicBezTo>
                    <a:pt x="53" y="130"/>
                    <a:pt x="62" y="129"/>
                    <a:pt x="69" y="128"/>
                  </a:cubicBezTo>
                  <a:close/>
                </a:path>
              </a:pathLst>
            </a:custGeom>
            <a:solidFill>
              <a:srgbClr val="F8C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0" name="Freeform 190"/>
            <p:cNvSpPr>
              <a:spLocks noEditPoints="1"/>
            </p:cNvSpPr>
            <p:nvPr/>
          </p:nvSpPr>
          <p:spPr bwMode="auto">
            <a:xfrm>
              <a:off x="5440363" y="6080125"/>
              <a:ext cx="68263" cy="419100"/>
            </a:xfrm>
            <a:custGeom>
              <a:avLst/>
              <a:gdLst>
                <a:gd name="T0" fmla="*/ 21 w 21"/>
                <a:gd name="T1" fmla="*/ 1 h 129"/>
                <a:gd name="T2" fmla="*/ 21 w 21"/>
                <a:gd name="T3" fmla="*/ 16 h 129"/>
                <a:gd name="T4" fmla="*/ 0 w 21"/>
                <a:gd name="T5" fmla="*/ 15 h 129"/>
                <a:gd name="T6" fmla="*/ 0 w 21"/>
                <a:gd name="T7" fmla="*/ 0 h 129"/>
                <a:gd name="T8" fmla="*/ 21 w 21"/>
                <a:gd name="T9" fmla="*/ 1 h 129"/>
                <a:gd name="T10" fmla="*/ 21 w 21"/>
                <a:gd name="T11" fmla="*/ 20 h 129"/>
                <a:gd name="T12" fmla="*/ 21 w 21"/>
                <a:gd name="T13" fmla="*/ 35 h 129"/>
                <a:gd name="T14" fmla="*/ 0 w 21"/>
                <a:gd name="T15" fmla="*/ 34 h 129"/>
                <a:gd name="T16" fmla="*/ 0 w 21"/>
                <a:gd name="T17" fmla="*/ 19 h 129"/>
                <a:gd name="T18" fmla="*/ 21 w 21"/>
                <a:gd name="T19" fmla="*/ 20 h 129"/>
                <a:gd name="T20" fmla="*/ 21 w 21"/>
                <a:gd name="T21" fmla="*/ 39 h 129"/>
                <a:gd name="T22" fmla="*/ 21 w 21"/>
                <a:gd name="T23" fmla="*/ 54 h 129"/>
                <a:gd name="T24" fmla="*/ 0 w 21"/>
                <a:gd name="T25" fmla="*/ 53 h 129"/>
                <a:gd name="T26" fmla="*/ 0 w 21"/>
                <a:gd name="T27" fmla="*/ 37 h 129"/>
                <a:gd name="T28" fmla="*/ 21 w 21"/>
                <a:gd name="T29" fmla="*/ 39 h 129"/>
                <a:gd name="T30" fmla="*/ 21 w 21"/>
                <a:gd name="T31" fmla="*/ 58 h 129"/>
                <a:gd name="T32" fmla="*/ 21 w 21"/>
                <a:gd name="T33" fmla="*/ 73 h 129"/>
                <a:gd name="T34" fmla="*/ 0 w 21"/>
                <a:gd name="T35" fmla="*/ 71 h 129"/>
                <a:gd name="T36" fmla="*/ 0 w 21"/>
                <a:gd name="T37" fmla="*/ 56 h 129"/>
                <a:gd name="T38" fmla="*/ 21 w 21"/>
                <a:gd name="T39" fmla="*/ 58 h 129"/>
                <a:gd name="T40" fmla="*/ 21 w 21"/>
                <a:gd name="T41" fmla="*/ 76 h 129"/>
                <a:gd name="T42" fmla="*/ 21 w 21"/>
                <a:gd name="T43" fmla="*/ 91 h 129"/>
                <a:gd name="T44" fmla="*/ 0 w 21"/>
                <a:gd name="T45" fmla="*/ 90 h 129"/>
                <a:gd name="T46" fmla="*/ 0 w 21"/>
                <a:gd name="T47" fmla="*/ 75 h 129"/>
                <a:gd name="T48" fmla="*/ 21 w 21"/>
                <a:gd name="T49" fmla="*/ 76 h 129"/>
                <a:gd name="T50" fmla="*/ 21 w 21"/>
                <a:gd name="T51" fmla="*/ 95 h 129"/>
                <a:gd name="T52" fmla="*/ 21 w 21"/>
                <a:gd name="T53" fmla="*/ 110 h 129"/>
                <a:gd name="T54" fmla="*/ 0 w 21"/>
                <a:gd name="T55" fmla="*/ 109 h 129"/>
                <a:gd name="T56" fmla="*/ 0 w 21"/>
                <a:gd name="T57" fmla="*/ 94 h 129"/>
                <a:gd name="T58" fmla="*/ 21 w 21"/>
                <a:gd name="T59" fmla="*/ 95 h 129"/>
                <a:gd name="T60" fmla="*/ 21 w 21"/>
                <a:gd name="T61" fmla="*/ 114 h 129"/>
                <a:gd name="T62" fmla="*/ 21 w 21"/>
                <a:gd name="T63" fmla="*/ 129 h 129"/>
                <a:gd name="T64" fmla="*/ 0 w 21"/>
                <a:gd name="T65" fmla="*/ 128 h 129"/>
                <a:gd name="T66" fmla="*/ 0 w 21"/>
                <a:gd name="T67" fmla="*/ 112 h 129"/>
                <a:gd name="T68" fmla="*/ 21 w 21"/>
                <a:gd name="T69" fmla="*/ 11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1" h="129">
                  <a:moveTo>
                    <a:pt x="21" y="1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13" y="16"/>
                    <a:pt x="6" y="16"/>
                    <a:pt x="0" y="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1"/>
                    <a:pt x="13" y="1"/>
                    <a:pt x="21" y="1"/>
                  </a:cubicBezTo>
                  <a:close/>
                  <a:moveTo>
                    <a:pt x="21" y="20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13" y="35"/>
                    <a:pt x="6" y="35"/>
                    <a:pt x="0" y="3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6" y="19"/>
                    <a:pt x="13" y="20"/>
                    <a:pt x="21" y="20"/>
                  </a:cubicBezTo>
                  <a:close/>
                  <a:moveTo>
                    <a:pt x="21" y="39"/>
                  </a:moveTo>
                  <a:cubicBezTo>
                    <a:pt x="21" y="54"/>
                    <a:pt x="21" y="54"/>
                    <a:pt x="21" y="54"/>
                  </a:cubicBezTo>
                  <a:cubicBezTo>
                    <a:pt x="13" y="54"/>
                    <a:pt x="6" y="53"/>
                    <a:pt x="0" y="5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6" y="38"/>
                    <a:pt x="13" y="39"/>
                    <a:pt x="21" y="39"/>
                  </a:cubicBezTo>
                  <a:close/>
                  <a:moveTo>
                    <a:pt x="21" y="58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13" y="73"/>
                    <a:pt x="6" y="72"/>
                    <a:pt x="0" y="71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" y="57"/>
                    <a:pt x="13" y="57"/>
                    <a:pt x="21" y="58"/>
                  </a:cubicBezTo>
                  <a:close/>
                  <a:moveTo>
                    <a:pt x="21" y="76"/>
                  </a:moveTo>
                  <a:cubicBezTo>
                    <a:pt x="21" y="91"/>
                    <a:pt x="21" y="91"/>
                    <a:pt x="21" y="91"/>
                  </a:cubicBezTo>
                  <a:cubicBezTo>
                    <a:pt x="13" y="91"/>
                    <a:pt x="6" y="91"/>
                    <a:pt x="0" y="9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6" y="76"/>
                    <a:pt x="13" y="76"/>
                    <a:pt x="21" y="76"/>
                  </a:cubicBezTo>
                  <a:close/>
                  <a:moveTo>
                    <a:pt x="21" y="95"/>
                  </a:moveTo>
                  <a:cubicBezTo>
                    <a:pt x="21" y="110"/>
                    <a:pt x="21" y="110"/>
                    <a:pt x="21" y="110"/>
                  </a:cubicBezTo>
                  <a:cubicBezTo>
                    <a:pt x="13" y="110"/>
                    <a:pt x="6" y="110"/>
                    <a:pt x="0" y="109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6" y="94"/>
                    <a:pt x="13" y="95"/>
                    <a:pt x="21" y="95"/>
                  </a:cubicBezTo>
                  <a:close/>
                  <a:moveTo>
                    <a:pt x="21" y="114"/>
                  </a:moveTo>
                  <a:cubicBezTo>
                    <a:pt x="21" y="129"/>
                    <a:pt x="21" y="129"/>
                    <a:pt x="21" y="129"/>
                  </a:cubicBezTo>
                  <a:cubicBezTo>
                    <a:pt x="13" y="129"/>
                    <a:pt x="6" y="128"/>
                    <a:pt x="0" y="128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6" y="113"/>
                    <a:pt x="13" y="114"/>
                    <a:pt x="21" y="114"/>
                  </a:cubicBezTo>
                  <a:close/>
                </a:path>
              </a:pathLst>
            </a:custGeom>
            <a:solidFill>
              <a:srgbClr val="FBE6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1" name="Freeform 191"/>
            <p:cNvSpPr>
              <a:spLocks noEditPoints="1"/>
            </p:cNvSpPr>
            <p:nvPr/>
          </p:nvSpPr>
          <p:spPr bwMode="auto">
            <a:xfrm>
              <a:off x="5605463" y="5756275"/>
              <a:ext cx="52388" cy="271463"/>
            </a:xfrm>
            <a:custGeom>
              <a:avLst/>
              <a:gdLst>
                <a:gd name="T0" fmla="*/ 16 w 16"/>
                <a:gd name="T1" fmla="*/ 84 h 84"/>
                <a:gd name="T2" fmla="*/ 16 w 16"/>
                <a:gd name="T3" fmla="*/ 76 h 84"/>
                <a:gd name="T4" fmla="*/ 0 w 16"/>
                <a:gd name="T5" fmla="*/ 75 h 84"/>
                <a:gd name="T6" fmla="*/ 0 w 16"/>
                <a:gd name="T7" fmla="*/ 82 h 84"/>
                <a:gd name="T8" fmla="*/ 16 w 16"/>
                <a:gd name="T9" fmla="*/ 84 h 84"/>
                <a:gd name="T10" fmla="*/ 16 w 16"/>
                <a:gd name="T11" fmla="*/ 73 h 84"/>
                <a:gd name="T12" fmla="*/ 16 w 16"/>
                <a:gd name="T13" fmla="*/ 58 h 84"/>
                <a:gd name="T14" fmla="*/ 0 w 16"/>
                <a:gd name="T15" fmla="*/ 56 h 84"/>
                <a:gd name="T16" fmla="*/ 0 w 16"/>
                <a:gd name="T17" fmla="*/ 71 h 84"/>
                <a:gd name="T18" fmla="*/ 16 w 16"/>
                <a:gd name="T19" fmla="*/ 73 h 84"/>
                <a:gd name="T20" fmla="*/ 16 w 16"/>
                <a:gd name="T21" fmla="*/ 54 h 84"/>
                <a:gd name="T22" fmla="*/ 16 w 16"/>
                <a:gd name="T23" fmla="*/ 39 h 84"/>
                <a:gd name="T24" fmla="*/ 0 w 16"/>
                <a:gd name="T25" fmla="*/ 37 h 84"/>
                <a:gd name="T26" fmla="*/ 0 w 16"/>
                <a:gd name="T27" fmla="*/ 53 h 84"/>
                <a:gd name="T28" fmla="*/ 16 w 16"/>
                <a:gd name="T29" fmla="*/ 54 h 84"/>
                <a:gd name="T30" fmla="*/ 16 w 16"/>
                <a:gd name="T31" fmla="*/ 35 h 84"/>
                <a:gd name="T32" fmla="*/ 16 w 16"/>
                <a:gd name="T33" fmla="*/ 20 h 84"/>
                <a:gd name="T34" fmla="*/ 0 w 16"/>
                <a:gd name="T35" fmla="*/ 19 h 84"/>
                <a:gd name="T36" fmla="*/ 0 w 16"/>
                <a:gd name="T37" fmla="*/ 34 h 84"/>
                <a:gd name="T38" fmla="*/ 16 w 16"/>
                <a:gd name="T39" fmla="*/ 35 h 84"/>
                <a:gd name="T40" fmla="*/ 16 w 16"/>
                <a:gd name="T41" fmla="*/ 17 h 84"/>
                <a:gd name="T42" fmla="*/ 16 w 16"/>
                <a:gd name="T43" fmla="*/ 1 h 84"/>
                <a:gd name="T44" fmla="*/ 0 w 16"/>
                <a:gd name="T45" fmla="*/ 0 h 84"/>
                <a:gd name="T46" fmla="*/ 0 w 16"/>
                <a:gd name="T47" fmla="*/ 15 h 84"/>
                <a:gd name="T48" fmla="*/ 16 w 16"/>
                <a:gd name="T49" fmla="*/ 1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" h="84">
                  <a:moveTo>
                    <a:pt x="16" y="84"/>
                  </a:moveTo>
                  <a:cubicBezTo>
                    <a:pt x="16" y="76"/>
                    <a:pt x="16" y="76"/>
                    <a:pt x="16" y="76"/>
                  </a:cubicBezTo>
                  <a:cubicBezTo>
                    <a:pt x="10" y="76"/>
                    <a:pt x="5" y="76"/>
                    <a:pt x="0" y="75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6" y="82"/>
                    <a:pt x="12" y="83"/>
                    <a:pt x="16" y="84"/>
                  </a:cubicBezTo>
                  <a:close/>
                  <a:moveTo>
                    <a:pt x="16" y="73"/>
                  </a:moveTo>
                  <a:cubicBezTo>
                    <a:pt x="16" y="58"/>
                    <a:pt x="16" y="58"/>
                    <a:pt x="16" y="58"/>
                  </a:cubicBezTo>
                  <a:cubicBezTo>
                    <a:pt x="10" y="57"/>
                    <a:pt x="5" y="57"/>
                    <a:pt x="0" y="56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5" y="72"/>
                    <a:pt x="10" y="73"/>
                    <a:pt x="16" y="73"/>
                  </a:cubicBezTo>
                  <a:close/>
                  <a:moveTo>
                    <a:pt x="16" y="54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10" y="39"/>
                    <a:pt x="5" y="38"/>
                    <a:pt x="0" y="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5" y="53"/>
                    <a:pt x="10" y="54"/>
                    <a:pt x="16" y="54"/>
                  </a:cubicBezTo>
                  <a:close/>
                  <a:moveTo>
                    <a:pt x="16" y="35"/>
                  </a:moveTo>
                  <a:cubicBezTo>
                    <a:pt x="16" y="20"/>
                    <a:pt x="16" y="20"/>
                    <a:pt x="16" y="20"/>
                  </a:cubicBezTo>
                  <a:cubicBezTo>
                    <a:pt x="10" y="20"/>
                    <a:pt x="5" y="19"/>
                    <a:pt x="0" y="1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5" y="35"/>
                    <a:pt x="10" y="35"/>
                    <a:pt x="16" y="35"/>
                  </a:cubicBezTo>
                  <a:close/>
                  <a:moveTo>
                    <a:pt x="16" y="17"/>
                  </a:moveTo>
                  <a:cubicBezTo>
                    <a:pt x="16" y="1"/>
                    <a:pt x="16" y="1"/>
                    <a:pt x="16" y="1"/>
                  </a:cubicBezTo>
                  <a:cubicBezTo>
                    <a:pt x="10" y="1"/>
                    <a:pt x="5" y="1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6"/>
                    <a:pt x="10" y="16"/>
                    <a:pt x="16" y="17"/>
                  </a:cubicBezTo>
                  <a:close/>
                </a:path>
              </a:pathLst>
            </a:custGeom>
            <a:solidFill>
              <a:srgbClr val="F8C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3" name="组合 302"/>
          <p:cNvGrpSpPr/>
          <p:nvPr/>
        </p:nvGrpSpPr>
        <p:grpSpPr>
          <a:xfrm>
            <a:off x="5073651" y="1535113"/>
            <a:ext cx="1149350" cy="1149350"/>
            <a:chOff x="5073651" y="1535113"/>
            <a:chExt cx="1149350" cy="1149350"/>
          </a:xfrm>
        </p:grpSpPr>
        <p:sp>
          <p:nvSpPr>
            <p:cNvPr id="112" name="Oval 22"/>
            <p:cNvSpPr>
              <a:spLocks noChangeArrowheads="1"/>
            </p:cNvSpPr>
            <p:nvPr/>
          </p:nvSpPr>
          <p:spPr bwMode="auto">
            <a:xfrm>
              <a:off x="5073651" y="1535113"/>
              <a:ext cx="1149350" cy="1149350"/>
            </a:xfrm>
            <a:prstGeom prst="ellipse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2" name="Freeform 192"/>
            <p:cNvSpPr/>
            <p:nvPr/>
          </p:nvSpPr>
          <p:spPr bwMode="auto">
            <a:xfrm>
              <a:off x="5359401" y="1755775"/>
              <a:ext cx="860425" cy="928688"/>
            </a:xfrm>
            <a:custGeom>
              <a:avLst/>
              <a:gdLst>
                <a:gd name="T0" fmla="*/ 137 w 265"/>
                <a:gd name="T1" fmla="*/ 0 h 286"/>
                <a:gd name="T2" fmla="*/ 265 w 265"/>
                <a:gd name="T3" fmla="*/ 129 h 286"/>
                <a:gd name="T4" fmla="*/ 89 w 265"/>
                <a:gd name="T5" fmla="*/ 286 h 286"/>
                <a:gd name="T6" fmla="*/ 45 w 265"/>
                <a:gd name="T7" fmla="*/ 280 h 286"/>
                <a:gd name="T8" fmla="*/ 0 w 265"/>
                <a:gd name="T9" fmla="*/ 235 h 286"/>
                <a:gd name="T10" fmla="*/ 83 w 265"/>
                <a:gd name="T11" fmla="*/ 164 h 286"/>
                <a:gd name="T12" fmla="*/ 75 w 265"/>
                <a:gd name="T13" fmla="*/ 43 h 286"/>
                <a:gd name="T14" fmla="*/ 137 w 265"/>
                <a:gd name="T15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" h="286">
                  <a:moveTo>
                    <a:pt x="137" y="0"/>
                  </a:moveTo>
                  <a:cubicBezTo>
                    <a:pt x="265" y="129"/>
                    <a:pt x="265" y="129"/>
                    <a:pt x="265" y="129"/>
                  </a:cubicBezTo>
                  <a:cubicBezTo>
                    <a:pt x="255" y="217"/>
                    <a:pt x="180" y="286"/>
                    <a:pt x="89" y="286"/>
                  </a:cubicBezTo>
                  <a:cubicBezTo>
                    <a:pt x="74" y="286"/>
                    <a:pt x="59" y="284"/>
                    <a:pt x="45" y="28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83" y="164"/>
                    <a:pt x="83" y="164"/>
                    <a:pt x="83" y="164"/>
                  </a:cubicBezTo>
                  <a:cubicBezTo>
                    <a:pt x="75" y="43"/>
                    <a:pt x="75" y="43"/>
                    <a:pt x="75" y="43"/>
                  </a:cubicBezTo>
                  <a:cubicBezTo>
                    <a:pt x="137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3" name="Freeform 193"/>
            <p:cNvSpPr/>
            <p:nvPr/>
          </p:nvSpPr>
          <p:spPr bwMode="auto">
            <a:xfrm>
              <a:off x="5337176" y="2166938"/>
              <a:ext cx="622300" cy="350838"/>
            </a:xfrm>
            <a:custGeom>
              <a:avLst/>
              <a:gdLst>
                <a:gd name="T0" fmla="*/ 7 w 192"/>
                <a:gd name="T1" fmla="*/ 108 h 108"/>
                <a:gd name="T2" fmla="*/ 77 w 192"/>
                <a:gd name="T3" fmla="*/ 29 h 108"/>
                <a:gd name="T4" fmla="*/ 77 w 192"/>
                <a:gd name="T5" fmla="*/ 0 h 108"/>
                <a:gd name="T6" fmla="*/ 96 w 192"/>
                <a:gd name="T7" fmla="*/ 0 h 108"/>
                <a:gd name="T8" fmla="*/ 97 w 192"/>
                <a:gd name="T9" fmla="*/ 0 h 108"/>
                <a:gd name="T10" fmla="*/ 116 w 192"/>
                <a:gd name="T11" fmla="*/ 0 h 108"/>
                <a:gd name="T12" fmla="*/ 116 w 192"/>
                <a:gd name="T13" fmla="*/ 29 h 108"/>
                <a:gd name="T14" fmla="*/ 186 w 192"/>
                <a:gd name="T15" fmla="*/ 108 h 108"/>
                <a:gd name="T16" fmla="*/ 7 w 192"/>
                <a:gd name="T1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08">
                  <a:moveTo>
                    <a:pt x="7" y="108"/>
                  </a:moveTo>
                  <a:cubicBezTo>
                    <a:pt x="7" y="72"/>
                    <a:pt x="0" y="36"/>
                    <a:pt x="77" y="29"/>
                  </a:cubicBezTo>
                  <a:cubicBezTo>
                    <a:pt x="77" y="26"/>
                    <a:pt x="77" y="3"/>
                    <a:pt x="77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3"/>
                    <a:pt x="116" y="26"/>
                    <a:pt x="116" y="29"/>
                  </a:cubicBezTo>
                  <a:cubicBezTo>
                    <a:pt x="192" y="36"/>
                    <a:pt x="185" y="72"/>
                    <a:pt x="186" y="108"/>
                  </a:cubicBezTo>
                  <a:cubicBezTo>
                    <a:pt x="7" y="108"/>
                    <a:pt x="7" y="108"/>
                    <a:pt x="7" y="108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4" name="Freeform 194"/>
            <p:cNvSpPr/>
            <p:nvPr/>
          </p:nvSpPr>
          <p:spPr bwMode="auto">
            <a:xfrm>
              <a:off x="5583238" y="2171700"/>
              <a:ext cx="130175" cy="50800"/>
            </a:xfrm>
            <a:custGeom>
              <a:avLst/>
              <a:gdLst>
                <a:gd name="T0" fmla="*/ 40 w 40"/>
                <a:gd name="T1" fmla="*/ 0 h 16"/>
                <a:gd name="T2" fmla="*/ 0 w 40"/>
                <a:gd name="T3" fmla="*/ 0 h 16"/>
                <a:gd name="T4" fmla="*/ 40 w 4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6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6"/>
                    <a:pt x="36" y="16"/>
                    <a:pt x="40" y="0"/>
                  </a:cubicBezTo>
                  <a:close/>
                </a:path>
              </a:pathLst>
            </a:custGeom>
            <a:solidFill>
              <a:srgbClr val="E8A9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5" name="Freeform 195"/>
            <p:cNvSpPr/>
            <p:nvPr/>
          </p:nvSpPr>
          <p:spPr bwMode="auto">
            <a:xfrm>
              <a:off x="5446713" y="1719263"/>
              <a:ext cx="403225" cy="471488"/>
            </a:xfrm>
            <a:custGeom>
              <a:avLst/>
              <a:gdLst>
                <a:gd name="T0" fmla="*/ 7 w 124"/>
                <a:gd name="T1" fmla="*/ 69 h 145"/>
                <a:gd name="T2" fmla="*/ 13 w 124"/>
                <a:gd name="T3" fmla="*/ 108 h 145"/>
                <a:gd name="T4" fmla="*/ 62 w 124"/>
                <a:gd name="T5" fmla="*/ 145 h 145"/>
                <a:gd name="T6" fmla="*/ 112 w 124"/>
                <a:gd name="T7" fmla="*/ 108 h 145"/>
                <a:gd name="T8" fmla="*/ 117 w 124"/>
                <a:gd name="T9" fmla="*/ 69 h 145"/>
                <a:gd name="T10" fmla="*/ 62 w 124"/>
                <a:gd name="T11" fmla="*/ 0 h 145"/>
                <a:gd name="T12" fmla="*/ 7 w 124"/>
                <a:gd name="T13" fmla="*/ 6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45">
                  <a:moveTo>
                    <a:pt x="7" y="69"/>
                  </a:moveTo>
                  <a:cubicBezTo>
                    <a:pt x="0" y="68"/>
                    <a:pt x="1" y="108"/>
                    <a:pt x="13" y="108"/>
                  </a:cubicBezTo>
                  <a:cubicBezTo>
                    <a:pt x="22" y="128"/>
                    <a:pt x="38" y="145"/>
                    <a:pt x="62" y="145"/>
                  </a:cubicBezTo>
                  <a:cubicBezTo>
                    <a:pt x="86" y="145"/>
                    <a:pt x="103" y="128"/>
                    <a:pt x="112" y="108"/>
                  </a:cubicBezTo>
                  <a:cubicBezTo>
                    <a:pt x="122" y="108"/>
                    <a:pt x="124" y="68"/>
                    <a:pt x="117" y="69"/>
                  </a:cubicBezTo>
                  <a:cubicBezTo>
                    <a:pt x="120" y="27"/>
                    <a:pt x="118" y="0"/>
                    <a:pt x="62" y="0"/>
                  </a:cubicBezTo>
                  <a:cubicBezTo>
                    <a:pt x="7" y="0"/>
                    <a:pt x="4" y="25"/>
                    <a:pt x="7" y="69"/>
                  </a:cubicBezTo>
                  <a:close/>
                </a:path>
              </a:pathLst>
            </a:custGeom>
            <a:solidFill>
              <a:srgbClr val="F6C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6" name="Freeform 196"/>
            <p:cNvSpPr/>
            <p:nvPr/>
          </p:nvSpPr>
          <p:spPr bwMode="auto">
            <a:xfrm>
              <a:off x="5337176" y="2262188"/>
              <a:ext cx="622300" cy="255588"/>
            </a:xfrm>
            <a:custGeom>
              <a:avLst/>
              <a:gdLst>
                <a:gd name="T0" fmla="*/ 7 w 192"/>
                <a:gd name="T1" fmla="*/ 79 h 79"/>
                <a:gd name="T2" fmla="*/ 77 w 192"/>
                <a:gd name="T3" fmla="*/ 0 h 79"/>
                <a:gd name="T4" fmla="*/ 116 w 192"/>
                <a:gd name="T5" fmla="*/ 0 h 79"/>
                <a:gd name="T6" fmla="*/ 186 w 192"/>
                <a:gd name="T7" fmla="*/ 79 h 79"/>
                <a:gd name="T8" fmla="*/ 7 w 192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9">
                  <a:moveTo>
                    <a:pt x="7" y="79"/>
                  </a:moveTo>
                  <a:cubicBezTo>
                    <a:pt x="7" y="43"/>
                    <a:pt x="0" y="7"/>
                    <a:pt x="77" y="0"/>
                  </a:cubicBezTo>
                  <a:cubicBezTo>
                    <a:pt x="89" y="7"/>
                    <a:pt x="102" y="7"/>
                    <a:pt x="116" y="0"/>
                  </a:cubicBezTo>
                  <a:cubicBezTo>
                    <a:pt x="192" y="7"/>
                    <a:pt x="185" y="43"/>
                    <a:pt x="186" y="79"/>
                  </a:cubicBezTo>
                  <a:cubicBezTo>
                    <a:pt x="7" y="79"/>
                    <a:pt x="7" y="79"/>
                    <a:pt x="7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7" name="Freeform 197"/>
            <p:cNvSpPr/>
            <p:nvPr/>
          </p:nvSpPr>
          <p:spPr bwMode="auto">
            <a:xfrm>
              <a:off x="5443538" y="1660525"/>
              <a:ext cx="454025" cy="334963"/>
            </a:xfrm>
            <a:custGeom>
              <a:avLst/>
              <a:gdLst>
                <a:gd name="T0" fmla="*/ 108 w 140"/>
                <a:gd name="T1" fmla="*/ 103 h 103"/>
                <a:gd name="T2" fmla="*/ 118 w 140"/>
                <a:gd name="T3" fmla="*/ 87 h 103"/>
                <a:gd name="T4" fmla="*/ 28 w 140"/>
                <a:gd name="T5" fmla="*/ 24 h 103"/>
                <a:gd name="T6" fmla="*/ 8 w 140"/>
                <a:gd name="T7" fmla="*/ 87 h 103"/>
                <a:gd name="T8" fmla="*/ 19 w 140"/>
                <a:gd name="T9" fmla="*/ 103 h 103"/>
                <a:gd name="T10" fmla="*/ 28 w 140"/>
                <a:gd name="T11" fmla="*/ 55 h 103"/>
                <a:gd name="T12" fmla="*/ 53 w 140"/>
                <a:gd name="T13" fmla="*/ 64 h 103"/>
                <a:gd name="T14" fmla="*/ 85 w 140"/>
                <a:gd name="T15" fmla="*/ 68 h 103"/>
                <a:gd name="T16" fmla="*/ 108 w 140"/>
                <a:gd name="T1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03">
                  <a:moveTo>
                    <a:pt x="108" y="103"/>
                  </a:moveTo>
                  <a:cubicBezTo>
                    <a:pt x="108" y="93"/>
                    <a:pt x="109" y="87"/>
                    <a:pt x="118" y="87"/>
                  </a:cubicBezTo>
                  <a:cubicBezTo>
                    <a:pt x="140" y="6"/>
                    <a:pt x="57" y="0"/>
                    <a:pt x="28" y="24"/>
                  </a:cubicBezTo>
                  <a:cubicBezTo>
                    <a:pt x="2" y="26"/>
                    <a:pt x="0" y="57"/>
                    <a:pt x="8" y="87"/>
                  </a:cubicBezTo>
                  <a:cubicBezTo>
                    <a:pt x="17" y="87"/>
                    <a:pt x="19" y="93"/>
                    <a:pt x="19" y="103"/>
                  </a:cubicBezTo>
                  <a:cubicBezTo>
                    <a:pt x="21" y="84"/>
                    <a:pt x="20" y="65"/>
                    <a:pt x="28" y="55"/>
                  </a:cubicBezTo>
                  <a:cubicBezTo>
                    <a:pt x="36" y="58"/>
                    <a:pt x="44" y="63"/>
                    <a:pt x="53" y="64"/>
                  </a:cubicBezTo>
                  <a:cubicBezTo>
                    <a:pt x="70" y="67"/>
                    <a:pt x="79" y="64"/>
                    <a:pt x="85" y="68"/>
                  </a:cubicBezTo>
                  <a:cubicBezTo>
                    <a:pt x="100" y="77"/>
                    <a:pt x="105" y="83"/>
                    <a:pt x="108" y="103"/>
                  </a:cubicBezTo>
                  <a:close/>
                </a:path>
              </a:pathLst>
            </a:custGeom>
            <a:solidFill>
              <a:srgbClr val="66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8" name="Freeform 198"/>
            <p:cNvSpPr>
              <a:spLocks noEditPoints="1"/>
            </p:cNvSpPr>
            <p:nvPr/>
          </p:nvSpPr>
          <p:spPr bwMode="auto">
            <a:xfrm>
              <a:off x="5514976" y="1952625"/>
              <a:ext cx="111125" cy="65088"/>
            </a:xfrm>
            <a:custGeom>
              <a:avLst/>
              <a:gdLst>
                <a:gd name="T0" fmla="*/ 0 w 70"/>
                <a:gd name="T1" fmla="*/ 0 h 41"/>
                <a:gd name="T2" fmla="*/ 70 w 70"/>
                <a:gd name="T3" fmla="*/ 0 h 41"/>
                <a:gd name="T4" fmla="*/ 70 w 70"/>
                <a:gd name="T5" fmla="*/ 41 h 41"/>
                <a:gd name="T6" fmla="*/ 0 w 70"/>
                <a:gd name="T7" fmla="*/ 41 h 41"/>
                <a:gd name="T8" fmla="*/ 0 w 70"/>
                <a:gd name="T9" fmla="*/ 0 h 41"/>
                <a:gd name="T10" fmla="*/ 0 w 70"/>
                <a:gd name="T11" fmla="*/ 0 h 41"/>
                <a:gd name="T12" fmla="*/ 8 w 70"/>
                <a:gd name="T13" fmla="*/ 9 h 41"/>
                <a:gd name="T14" fmla="*/ 8 w 70"/>
                <a:gd name="T15" fmla="*/ 35 h 41"/>
                <a:gd name="T16" fmla="*/ 64 w 70"/>
                <a:gd name="T17" fmla="*/ 35 h 41"/>
                <a:gd name="T18" fmla="*/ 64 w 70"/>
                <a:gd name="T19" fmla="*/ 9 h 41"/>
                <a:gd name="T20" fmla="*/ 8 w 70"/>
                <a:gd name="T21" fmla="*/ 9 h 41"/>
                <a:gd name="T22" fmla="*/ 8 w 70"/>
                <a:gd name="T23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70" y="0"/>
                  </a:lnTo>
                  <a:lnTo>
                    <a:pt x="70" y="41"/>
                  </a:lnTo>
                  <a:lnTo>
                    <a:pt x="0" y="41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8" y="9"/>
                  </a:moveTo>
                  <a:lnTo>
                    <a:pt x="8" y="35"/>
                  </a:lnTo>
                  <a:lnTo>
                    <a:pt x="64" y="35"/>
                  </a:lnTo>
                  <a:lnTo>
                    <a:pt x="64" y="9"/>
                  </a:lnTo>
                  <a:lnTo>
                    <a:pt x="8" y="9"/>
                  </a:lnTo>
                  <a:lnTo>
                    <a:pt x="8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9" name="Freeform 199"/>
            <p:cNvSpPr>
              <a:spLocks noEditPoints="1"/>
            </p:cNvSpPr>
            <p:nvPr/>
          </p:nvSpPr>
          <p:spPr bwMode="auto">
            <a:xfrm>
              <a:off x="5670551" y="1952625"/>
              <a:ext cx="111125" cy="65088"/>
            </a:xfrm>
            <a:custGeom>
              <a:avLst/>
              <a:gdLst>
                <a:gd name="T0" fmla="*/ 0 w 70"/>
                <a:gd name="T1" fmla="*/ 0 h 41"/>
                <a:gd name="T2" fmla="*/ 70 w 70"/>
                <a:gd name="T3" fmla="*/ 0 h 41"/>
                <a:gd name="T4" fmla="*/ 70 w 70"/>
                <a:gd name="T5" fmla="*/ 41 h 41"/>
                <a:gd name="T6" fmla="*/ 0 w 70"/>
                <a:gd name="T7" fmla="*/ 41 h 41"/>
                <a:gd name="T8" fmla="*/ 0 w 70"/>
                <a:gd name="T9" fmla="*/ 0 h 41"/>
                <a:gd name="T10" fmla="*/ 0 w 70"/>
                <a:gd name="T11" fmla="*/ 0 h 41"/>
                <a:gd name="T12" fmla="*/ 6 w 70"/>
                <a:gd name="T13" fmla="*/ 9 h 41"/>
                <a:gd name="T14" fmla="*/ 6 w 70"/>
                <a:gd name="T15" fmla="*/ 35 h 41"/>
                <a:gd name="T16" fmla="*/ 62 w 70"/>
                <a:gd name="T17" fmla="*/ 35 h 41"/>
                <a:gd name="T18" fmla="*/ 62 w 70"/>
                <a:gd name="T19" fmla="*/ 9 h 41"/>
                <a:gd name="T20" fmla="*/ 6 w 70"/>
                <a:gd name="T21" fmla="*/ 9 h 41"/>
                <a:gd name="T22" fmla="*/ 6 w 70"/>
                <a:gd name="T23" fmla="*/ 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" h="41">
                  <a:moveTo>
                    <a:pt x="0" y="0"/>
                  </a:moveTo>
                  <a:lnTo>
                    <a:pt x="70" y="0"/>
                  </a:lnTo>
                  <a:lnTo>
                    <a:pt x="70" y="41"/>
                  </a:lnTo>
                  <a:lnTo>
                    <a:pt x="0" y="41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" y="9"/>
                  </a:moveTo>
                  <a:lnTo>
                    <a:pt x="6" y="35"/>
                  </a:lnTo>
                  <a:lnTo>
                    <a:pt x="62" y="35"/>
                  </a:lnTo>
                  <a:lnTo>
                    <a:pt x="62" y="9"/>
                  </a:lnTo>
                  <a:lnTo>
                    <a:pt x="6" y="9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0" name="Freeform 200"/>
            <p:cNvSpPr/>
            <p:nvPr/>
          </p:nvSpPr>
          <p:spPr bwMode="auto">
            <a:xfrm>
              <a:off x="5626101" y="1973263"/>
              <a:ext cx="47625" cy="9525"/>
            </a:xfrm>
            <a:custGeom>
              <a:avLst/>
              <a:gdLst>
                <a:gd name="T0" fmla="*/ 0 w 30"/>
                <a:gd name="T1" fmla="*/ 0 h 6"/>
                <a:gd name="T2" fmla="*/ 30 w 30"/>
                <a:gd name="T3" fmla="*/ 0 h 6"/>
                <a:gd name="T4" fmla="*/ 30 w 30"/>
                <a:gd name="T5" fmla="*/ 6 h 6"/>
                <a:gd name="T6" fmla="*/ 0 w 30"/>
                <a:gd name="T7" fmla="*/ 6 h 6"/>
                <a:gd name="T8" fmla="*/ 0 w 30"/>
                <a:gd name="T9" fmla="*/ 0 h 6"/>
                <a:gd name="T10" fmla="*/ 0 w 3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6">
                  <a:moveTo>
                    <a:pt x="0" y="0"/>
                  </a:moveTo>
                  <a:lnTo>
                    <a:pt x="30" y="0"/>
                  </a:lnTo>
                  <a:lnTo>
                    <a:pt x="3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1" name="Freeform 201"/>
            <p:cNvSpPr/>
            <p:nvPr/>
          </p:nvSpPr>
          <p:spPr bwMode="auto">
            <a:xfrm>
              <a:off x="5608638" y="2290763"/>
              <a:ext cx="79375" cy="227013"/>
            </a:xfrm>
            <a:custGeom>
              <a:avLst/>
              <a:gdLst>
                <a:gd name="T0" fmla="*/ 0 w 50"/>
                <a:gd name="T1" fmla="*/ 25 h 143"/>
                <a:gd name="T2" fmla="*/ 15 w 50"/>
                <a:gd name="T3" fmla="*/ 55 h 143"/>
                <a:gd name="T4" fmla="*/ 9 w 50"/>
                <a:gd name="T5" fmla="*/ 143 h 143"/>
                <a:gd name="T6" fmla="*/ 43 w 50"/>
                <a:gd name="T7" fmla="*/ 143 h 143"/>
                <a:gd name="T8" fmla="*/ 35 w 50"/>
                <a:gd name="T9" fmla="*/ 55 h 143"/>
                <a:gd name="T10" fmla="*/ 50 w 50"/>
                <a:gd name="T11" fmla="*/ 25 h 143"/>
                <a:gd name="T12" fmla="*/ 25 w 50"/>
                <a:gd name="T13" fmla="*/ 0 h 143"/>
                <a:gd name="T14" fmla="*/ 0 w 50"/>
                <a:gd name="T15" fmla="*/ 25 h 143"/>
                <a:gd name="T16" fmla="*/ 0 w 50"/>
                <a:gd name="T17" fmla="*/ 2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3">
                  <a:moveTo>
                    <a:pt x="0" y="25"/>
                  </a:moveTo>
                  <a:lnTo>
                    <a:pt x="15" y="55"/>
                  </a:lnTo>
                  <a:lnTo>
                    <a:pt x="9" y="143"/>
                  </a:lnTo>
                  <a:lnTo>
                    <a:pt x="43" y="143"/>
                  </a:lnTo>
                  <a:lnTo>
                    <a:pt x="35" y="55"/>
                  </a:lnTo>
                  <a:lnTo>
                    <a:pt x="50" y="25"/>
                  </a:lnTo>
                  <a:lnTo>
                    <a:pt x="25" y="0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49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5073651" y="2855913"/>
            <a:ext cx="1149350" cy="1149350"/>
            <a:chOff x="5073651" y="2855913"/>
            <a:chExt cx="1149350" cy="1149350"/>
          </a:xfrm>
        </p:grpSpPr>
        <p:sp>
          <p:nvSpPr>
            <p:cNvPr id="111" name="Oval 21"/>
            <p:cNvSpPr>
              <a:spLocks noChangeArrowheads="1"/>
            </p:cNvSpPr>
            <p:nvPr/>
          </p:nvSpPr>
          <p:spPr bwMode="auto">
            <a:xfrm>
              <a:off x="5073651" y="2855913"/>
              <a:ext cx="1149350" cy="1149350"/>
            </a:xfrm>
            <a:prstGeom prst="ellipse">
              <a:avLst/>
            </a:pr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2" name="Freeform 202"/>
            <p:cNvSpPr/>
            <p:nvPr/>
          </p:nvSpPr>
          <p:spPr bwMode="auto">
            <a:xfrm>
              <a:off x="5359401" y="3092450"/>
              <a:ext cx="860425" cy="912813"/>
            </a:xfrm>
            <a:custGeom>
              <a:avLst/>
              <a:gdLst>
                <a:gd name="T0" fmla="*/ 137 w 265"/>
                <a:gd name="T1" fmla="*/ 0 h 281"/>
                <a:gd name="T2" fmla="*/ 265 w 265"/>
                <a:gd name="T3" fmla="*/ 128 h 281"/>
                <a:gd name="T4" fmla="*/ 89 w 265"/>
                <a:gd name="T5" fmla="*/ 281 h 281"/>
                <a:gd name="T6" fmla="*/ 39 w 265"/>
                <a:gd name="T7" fmla="*/ 274 h 281"/>
                <a:gd name="T8" fmla="*/ 0 w 265"/>
                <a:gd name="T9" fmla="*/ 235 h 281"/>
                <a:gd name="T10" fmla="*/ 83 w 265"/>
                <a:gd name="T11" fmla="*/ 164 h 281"/>
                <a:gd name="T12" fmla="*/ 75 w 265"/>
                <a:gd name="T13" fmla="*/ 42 h 281"/>
                <a:gd name="T14" fmla="*/ 137 w 265"/>
                <a:gd name="T15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5" h="281">
                  <a:moveTo>
                    <a:pt x="137" y="0"/>
                  </a:moveTo>
                  <a:cubicBezTo>
                    <a:pt x="265" y="128"/>
                    <a:pt x="265" y="128"/>
                    <a:pt x="265" y="128"/>
                  </a:cubicBezTo>
                  <a:cubicBezTo>
                    <a:pt x="253" y="214"/>
                    <a:pt x="179" y="281"/>
                    <a:pt x="89" y="281"/>
                  </a:cubicBezTo>
                  <a:cubicBezTo>
                    <a:pt x="72" y="281"/>
                    <a:pt x="55" y="279"/>
                    <a:pt x="39" y="27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83" y="164"/>
                    <a:pt x="83" y="164"/>
                    <a:pt x="83" y="164"/>
                  </a:cubicBezTo>
                  <a:cubicBezTo>
                    <a:pt x="75" y="42"/>
                    <a:pt x="75" y="42"/>
                    <a:pt x="75" y="42"/>
                  </a:cubicBezTo>
                  <a:cubicBezTo>
                    <a:pt x="137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11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3" name="Freeform 203"/>
            <p:cNvSpPr/>
            <p:nvPr/>
          </p:nvSpPr>
          <p:spPr bwMode="auto">
            <a:xfrm>
              <a:off x="5337176" y="3505200"/>
              <a:ext cx="622300" cy="350838"/>
            </a:xfrm>
            <a:custGeom>
              <a:avLst/>
              <a:gdLst>
                <a:gd name="T0" fmla="*/ 7 w 192"/>
                <a:gd name="T1" fmla="*/ 108 h 108"/>
                <a:gd name="T2" fmla="*/ 77 w 192"/>
                <a:gd name="T3" fmla="*/ 29 h 108"/>
                <a:gd name="T4" fmla="*/ 77 w 192"/>
                <a:gd name="T5" fmla="*/ 0 h 108"/>
                <a:gd name="T6" fmla="*/ 96 w 192"/>
                <a:gd name="T7" fmla="*/ 0 h 108"/>
                <a:gd name="T8" fmla="*/ 97 w 192"/>
                <a:gd name="T9" fmla="*/ 0 h 108"/>
                <a:gd name="T10" fmla="*/ 116 w 192"/>
                <a:gd name="T11" fmla="*/ 0 h 108"/>
                <a:gd name="T12" fmla="*/ 116 w 192"/>
                <a:gd name="T13" fmla="*/ 29 h 108"/>
                <a:gd name="T14" fmla="*/ 186 w 192"/>
                <a:gd name="T15" fmla="*/ 108 h 108"/>
                <a:gd name="T16" fmla="*/ 7 w 192"/>
                <a:gd name="T17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108">
                  <a:moveTo>
                    <a:pt x="7" y="108"/>
                  </a:moveTo>
                  <a:cubicBezTo>
                    <a:pt x="7" y="72"/>
                    <a:pt x="0" y="35"/>
                    <a:pt x="77" y="29"/>
                  </a:cubicBezTo>
                  <a:cubicBezTo>
                    <a:pt x="77" y="26"/>
                    <a:pt x="77" y="3"/>
                    <a:pt x="77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3"/>
                    <a:pt x="116" y="26"/>
                    <a:pt x="116" y="29"/>
                  </a:cubicBezTo>
                  <a:cubicBezTo>
                    <a:pt x="192" y="35"/>
                    <a:pt x="185" y="72"/>
                    <a:pt x="186" y="108"/>
                  </a:cubicBezTo>
                  <a:cubicBezTo>
                    <a:pt x="7" y="108"/>
                    <a:pt x="7" y="108"/>
                    <a:pt x="7" y="108"/>
                  </a:cubicBezTo>
                  <a:close/>
                </a:path>
              </a:pathLst>
            </a:custGeom>
            <a:solidFill>
              <a:srgbClr val="976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4" name="Freeform 204"/>
            <p:cNvSpPr/>
            <p:nvPr/>
          </p:nvSpPr>
          <p:spPr bwMode="auto">
            <a:xfrm>
              <a:off x="5583238" y="3508375"/>
              <a:ext cx="130175" cy="52388"/>
            </a:xfrm>
            <a:custGeom>
              <a:avLst/>
              <a:gdLst>
                <a:gd name="T0" fmla="*/ 40 w 40"/>
                <a:gd name="T1" fmla="*/ 0 h 16"/>
                <a:gd name="T2" fmla="*/ 0 w 40"/>
                <a:gd name="T3" fmla="*/ 0 h 16"/>
                <a:gd name="T4" fmla="*/ 40 w 40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6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6"/>
                    <a:pt x="36" y="16"/>
                    <a:pt x="40" y="0"/>
                  </a:cubicBezTo>
                  <a:close/>
                </a:path>
              </a:pathLst>
            </a:custGeom>
            <a:solidFill>
              <a:srgbClr val="7B48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206"/>
            <p:cNvSpPr/>
            <p:nvPr/>
          </p:nvSpPr>
          <p:spPr bwMode="auto">
            <a:xfrm>
              <a:off x="5446713" y="3057525"/>
              <a:ext cx="403225" cy="469900"/>
            </a:xfrm>
            <a:custGeom>
              <a:avLst/>
              <a:gdLst>
                <a:gd name="T0" fmla="*/ 7 w 124"/>
                <a:gd name="T1" fmla="*/ 69 h 145"/>
                <a:gd name="T2" fmla="*/ 13 w 124"/>
                <a:gd name="T3" fmla="*/ 108 h 145"/>
                <a:gd name="T4" fmla="*/ 62 w 124"/>
                <a:gd name="T5" fmla="*/ 145 h 145"/>
                <a:gd name="T6" fmla="*/ 112 w 124"/>
                <a:gd name="T7" fmla="*/ 108 h 145"/>
                <a:gd name="T8" fmla="*/ 117 w 124"/>
                <a:gd name="T9" fmla="*/ 69 h 145"/>
                <a:gd name="T10" fmla="*/ 62 w 124"/>
                <a:gd name="T11" fmla="*/ 0 h 145"/>
                <a:gd name="T12" fmla="*/ 7 w 124"/>
                <a:gd name="T13" fmla="*/ 6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4" h="145">
                  <a:moveTo>
                    <a:pt x="7" y="69"/>
                  </a:moveTo>
                  <a:cubicBezTo>
                    <a:pt x="0" y="68"/>
                    <a:pt x="1" y="108"/>
                    <a:pt x="13" y="108"/>
                  </a:cubicBezTo>
                  <a:cubicBezTo>
                    <a:pt x="22" y="128"/>
                    <a:pt x="38" y="145"/>
                    <a:pt x="62" y="145"/>
                  </a:cubicBezTo>
                  <a:cubicBezTo>
                    <a:pt x="86" y="145"/>
                    <a:pt x="103" y="128"/>
                    <a:pt x="112" y="108"/>
                  </a:cubicBezTo>
                  <a:cubicBezTo>
                    <a:pt x="122" y="108"/>
                    <a:pt x="124" y="68"/>
                    <a:pt x="117" y="69"/>
                  </a:cubicBezTo>
                  <a:cubicBezTo>
                    <a:pt x="120" y="26"/>
                    <a:pt x="118" y="0"/>
                    <a:pt x="62" y="0"/>
                  </a:cubicBezTo>
                  <a:cubicBezTo>
                    <a:pt x="7" y="0"/>
                    <a:pt x="4" y="25"/>
                    <a:pt x="7" y="69"/>
                  </a:cubicBezTo>
                  <a:close/>
                </a:path>
              </a:pathLst>
            </a:custGeom>
            <a:solidFill>
              <a:srgbClr val="976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207"/>
            <p:cNvSpPr/>
            <p:nvPr/>
          </p:nvSpPr>
          <p:spPr bwMode="auto">
            <a:xfrm>
              <a:off x="5337176" y="3598863"/>
              <a:ext cx="622300" cy="257175"/>
            </a:xfrm>
            <a:custGeom>
              <a:avLst/>
              <a:gdLst>
                <a:gd name="T0" fmla="*/ 7 w 192"/>
                <a:gd name="T1" fmla="*/ 79 h 79"/>
                <a:gd name="T2" fmla="*/ 77 w 192"/>
                <a:gd name="T3" fmla="*/ 0 h 79"/>
                <a:gd name="T4" fmla="*/ 116 w 192"/>
                <a:gd name="T5" fmla="*/ 0 h 79"/>
                <a:gd name="T6" fmla="*/ 186 w 192"/>
                <a:gd name="T7" fmla="*/ 79 h 79"/>
                <a:gd name="T8" fmla="*/ 7 w 192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79">
                  <a:moveTo>
                    <a:pt x="7" y="79"/>
                  </a:moveTo>
                  <a:cubicBezTo>
                    <a:pt x="7" y="43"/>
                    <a:pt x="0" y="6"/>
                    <a:pt x="77" y="0"/>
                  </a:cubicBezTo>
                  <a:cubicBezTo>
                    <a:pt x="89" y="7"/>
                    <a:pt x="102" y="7"/>
                    <a:pt x="116" y="0"/>
                  </a:cubicBezTo>
                  <a:cubicBezTo>
                    <a:pt x="192" y="6"/>
                    <a:pt x="185" y="43"/>
                    <a:pt x="186" y="79"/>
                  </a:cubicBezTo>
                  <a:cubicBezTo>
                    <a:pt x="7" y="79"/>
                    <a:pt x="7" y="79"/>
                    <a:pt x="7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208"/>
            <p:cNvSpPr/>
            <p:nvPr/>
          </p:nvSpPr>
          <p:spPr bwMode="auto">
            <a:xfrm>
              <a:off x="5443538" y="2998788"/>
              <a:ext cx="454025" cy="331788"/>
            </a:xfrm>
            <a:custGeom>
              <a:avLst/>
              <a:gdLst>
                <a:gd name="T0" fmla="*/ 108 w 140"/>
                <a:gd name="T1" fmla="*/ 102 h 102"/>
                <a:gd name="T2" fmla="*/ 118 w 140"/>
                <a:gd name="T3" fmla="*/ 87 h 102"/>
                <a:gd name="T4" fmla="*/ 28 w 140"/>
                <a:gd name="T5" fmla="*/ 23 h 102"/>
                <a:gd name="T6" fmla="*/ 8 w 140"/>
                <a:gd name="T7" fmla="*/ 87 h 102"/>
                <a:gd name="T8" fmla="*/ 19 w 140"/>
                <a:gd name="T9" fmla="*/ 102 h 102"/>
                <a:gd name="T10" fmla="*/ 28 w 140"/>
                <a:gd name="T11" fmla="*/ 54 h 102"/>
                <a:gd name="T12" fmla="*/ 53 w 140"/>
                <a:gd name="T13" fmla="*/ 64 h 102"/>
                <a:gd name="T14" fmla="*/ 85 w 140"/>
                <a:gd name="T15" fmla="*/ 68 h 102"/>
                <a:gd name="T16" fmla="*/ 108 w 140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02">
                  <a:moveTo>
                    <a:pt x="108" y="102"/>
                  </a:moveTo>
                  <a:cubicBezTo>
                    <a:pt x="108" y="93"/>
                    <a:pt x="109" y="87"/>
                    <a:pt x="118" y="87"/>
                  </a:cubicBezTo>
                  <a:cubicBezTo>
                    <a:pt x="140" y="6"/>
                    <a:pt x="57" y="0"/>
                    <a:pt x="28" y="23"/>
                  </a:cubicBezTo>
                  <a:cubicBezTo>
                    <a:pt x="2" y="26"/>
                    <a:pt x="0" y="57"/>
                    <a:pt x="8" y="87"/>
                  </a:cubicBezTo>
                  <a:cubicBezTo>
                    <a:pt x="17" y="87"/>
                    <a:pt x="19" y="93"/>
                    <a:pt x="19" y="102"/>
                  </a:cubicBezTo>
                  <a:cubicBezTo>
                    <a:pt x="21" y="84"/>
                    <a:pt x="20" y="65"/>
                    <a:pt x="28" y="54"/>
                  </a:cubicBezTo>
                  <a:cubicBezTo>
                    <a:pt x="36" y="58"/>
                    <a:pt x="44" y="63"/>
                    <a:pt x="53" y="64"/>
                  </a:cubicBezTo>
                  <a:cubicBezTo>
                    <a:pt x="70" y="67"/>
                    <a:pt x="79" y="64"/>
                    <a:pt x="85" y="68"/>
                  </a:cubicBezTo>
                  <a:cubicBezTo>
                    <a:pt x="100" y="77"/>
                    <a:pt x="105" y="83"/>
                    <a:pt x="108" y="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09"/>
            <p:cNvSpPr/>
            <p:nvPr/>
          </p:nvSpPr>
          <p:spPr bwMode="auto">
            <a:xfrm>
              <a:off x="5608638" y="3625850"/>
              <a:ext cx="79375" cy="230188"/>
            </a:xfrm>
            <a:custGeom>
              <a:avLst/>
              <a:gdLst>
                <a:gd name="T0" fmla="*/ 0 w 50"/>
                <a:gd name="T1" fmla="*/ 26 h 145"/>
                <a:gd name="T2" fmla="*/ 15 w 50"/>
                <a:gd name="T3" fmla="*/ 57 h 145"/>
                <a:gd name="T4" fmla="*/ 9 w 50"/>
                <a:gd name="T5" fmla="*/ 145 h 145"/>
                <a:gd name="T6" fmla="*/ 43 w 50"/>
                <a:gd name="T7" fmla="*/ 145 h 145"/>
                <a:gd name="T8" fmla="*/ 35 w 50"/>
                <a:gd name="T9" fmla="*/ 57 h 145"/>
                <a:gd name="T10" fmla="*/ 50 w 50"/>
                <a:gd name="T11" fmla="*/ 26 h 145"/>
                <a:gd name="T12" fmla="*/ 25 w 50"/>
                <a:gd name="T13" fmla="*/ 0 h 145"/>
                <a:gd name="T14" fmla="*/ 0 w 50"/>
                <a:gd name="T15" fmla="*/ 26 h 145"/>
                <a:gd name="T16" fmla="*/ 0 w 50"/>
                <a:gd name="T17" fmla="*/ 2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145">
                  <a:moveTo>
                    <a:pt x="0" y="26"/>
                  </a:moveTo>
                  <a:lnTo>
                    <a:pt x="15" y="57"/>
                  </a:lnTo>
                  <a:lnTo>
                    <a:pt x="9" y="145"/>
                  </a:lnTo>
                  <a:lnTo>
                    <a:pt x="43" y="145"/>
                  </a:lnTo>
                  <a:lnTo>
                    <a:pt x="35" y="57"/>
                  </a:lnTo>
                  <a:lnTo>
                    <a:pt x="50" y="26"/>
                  </a:lnTo>
                  <a:lnTo>
                    <a:pt x="25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10"/>
            <p:cNvSpPr/>
            <p:nvPr/>
          </p:nvSpPr>
          <p:spPr bwMode="auto">
            <a:xfrm>
              <a:off x="5834063" y="3271838"/>
              <a:ext cx="80963" cy="149225"/>
            </a:xfrm>
            <a:custGeom>
              <a:avLst/>
              <a:gdLst>
                <a:gd name="T0" fmla="*/ 8 w 25"/>
                <a:gd name="T1" fmla="*/ 0 h 46"/>
                <a:gd name="T2" fmla="*/ 5 w 25"/>
                <a:gd name="T3" fmla="*/ 0 h 46"/>
                <a:gd name="T4" fmla="*/ 0 w 25"/>
                <a:gd name="T5" fmla="*/ 44 h 46"/>
                <a:gd name="T6" fmla="*/ 2 w 25"/>
                <a:gd name="T7" fmla="*/ 45 h 46"/>
                <a:gd name="T8" fmla="*/ 23 w 25"/>
                <a:gd name="T9" fmla="*/ 25 h 46"/>
                <a:gd name="T10" fmla="*/ 8 w 25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6">
                  <a:moveTo>
                    <a:pt x="8" y="0"/>
                  </a:moveTo>
                  <a:cubicBezTo>
                    <a:pt x="7" y="0"/>
                    <a:pt x="6" y="0"/>
                    <a:pt x="5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1" y="45"/>
                    <a:pt x="2" y="45"/>
                  </a:cubicBezTo>
                  <a:cubicBezTo>
                    <a:pt x="12" y="46"/>
                    <a:pt x="22" y="37"/>
                    <a:pt x="23" y="25"/>
                  </a:cubicBezTo>
                  <a:cubicBezTo>
                    <a:pt x="25" y="12"/>
                    <a:pt x="18" y="2"/>
                    <a:pt x="8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11"/>
            <p:cNvSpPr/>
            <p:nvPr/>
          </p:nvSpPr>
          <p:spPr bwMode="auto">
            <a:xfrm>
              <a:off x="5772151" y="3238500"/>
              <a:ext cx="87313" cy="201613"/>
            </a:xfrm>
            <a:custGeom>
              <a:avLst/>
              <a:gdLst>
                <a:gd name="T0" fmla="*/ 20 w 27"/>
                <a:gd name="T1" fmla="*/ 1 h 62"/>
                <a:gd name="T2" fmla="*/ 15 w 27"/>
                <a:gd name="T3" fmla="*/ 1 h 62"/>
                <a:gd name="T4" fmla="*/ 7 w 27"/>
                <a:gd name="T5" fmla="*/ 7 h 62"/>
                <a:gd name="T6" fmla="*/ 1 w 27"/>
                <a:gd name="T7" fmla="*/ 53 h 62"/>
                <a:gd name="T8" fmla="*/ 7 w 27"/>
                <a:gd name="T9" fmla="*/ 61 h 62"/>
                <a:gd name="T10" fmla="*/ 12 w 27"/>
                <a:gd name="T11" fmla="*/ 62 h 62"/>
                <a:gd name="T12" fmla="*/ 21 w 27"/>
                <a:gd name="T13" fmla="*/ 56 h 62"/>
                <a:gd name="T14" fmla="*/ 27 w 27"/>
                <a:gd name="T15" fmla="*/ 10 h 62"/>
                <a:gd name="T16" fmla="*/ 20 w 27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2">
                  <a:moveTo>
                    <a:pt x="20" y="1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1" y="0"/>
                    <a:pt x="7" y="3"/>
                    <a:pt x="7" y="7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0" y="57"/>
                    <a:pt x="3" y="61"/>
                    <a:pt x="7" y="61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6" y="62"/>
                    <a:pt x="20" y="60"/>
                    <a:pt x="21" y="56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27" y="6"/>
                    <a:pt x="24" y="2"/>
                    <a:pt x="20" y="1"/>
                  </a:cubicBezTo>
                  <a:close/>
                </a:path>
              </a:pathLst>
            </a:custGeom>
            <a:solidFill>
              <a:srgbClr val="49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212"/>
            <p:cNvSpPr/>
            <p:nvPr/>
          </p:nvSpPr>
          <p:spPr bwMode="auto">
            <a:xfrm>
              <a:off x="5394326" y="2930525"/>
              <a:ext cx="503238" cy="400050"/>
            </a:xfrm>
            <a:custGeom>
              <a:avLst/>
              <a:gdLst>
                <a:gd name="T0" fmla="*/ 152 w 155"/>
                <a:gd name="T1" fmla="*/ 94 h 123"/>
                <a:gd name="T2" fmla="*/ 152 w 155"/>
                <a:gd name="T3" fmla="*/ 94 h 123"/>
                <a:gd name="T4" fmla="*/ 3 w 155"/>
                <a:gd name="T5" fmla="*/ 94 h 123"/>
                <a:gd name="T6" fmla="*/ 3 w 155"/>
                <a:gd name="T7" fmla="*/ 94 h 123"/>
                <a:gd name="T8" fmla="*/ 1 w 155"/>
                <a:gd name="T9" fmla="*/ 96 h 123"/>
                <a:gd name="T10" fmla="*/ 4 w 155"/>
                <a:gd name="T11" fmla="*/ 121 h 123"/>
                <a:gd name="T12" fmla="*/ 7 w 155"/>
                <a:gd name="T13" fmla="*/ 123 h 123"/>
                <a:gd name="T14" fmla="*/ 11 w 155"/>
                <a:gd name="T15" fmla="*/ 122 h 123"/>
                <a:gd name="T16" fmla="*/ 13 w 155"/>
                <a:gd name="T17" fmla="*/ 119 h 123"/>
                <a:gd name="T18" fmla="*/ 10 w 155"/>
                <a:gd name="T19" fmla="*/ 95 h 123"/>
                <a:gd name="T20" fmla="*/ 8 w 155"/>
                <a:gd name="T21" fmla="*/ 93 h 123"/>
                <a:gd name="T22" fmla="*/ 147 w 155"/>
                <a:gd name="T23" fmla="*/ 93 h 123"/>
                <a:gd name="T24" fmla="*/ 145 w 155"/>
                <a:gd name="T25" fmla="*/ 95 h 123"/>
                <a:gd name="T26" fmla="*/ 142 w 155"/>
                <a:gd name="T27" fmla="*/ 119 h 123"/>
                <a:gd name="T28" fmla="*/ 144 w 155"/>
                <a:gd name="T29" fmla="*/ 122 h 123"/>
                <a:gd name="T30" fmla="*/ 149 w 155"/>
                <a:gd name="T31" fmla="*/ 123 h 123"/>
                <a:gd name="T32" fmla="*/ 151 w 155"/>
                <a:gd name="T33" fmla="*/ 121 h 123"/>
                <a:gd name="T34" fmla="*/ 154 w 155"/>
                <a:gd name="T35" fmla="*/ 96 h 123"/>
                <a:gd name="T36" fmla="*/ 152 w 155"/>
                <a:gd name="T37" fmla="*/ 9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5" h="123">
                  <a:moveTo>
                    <a:pt x="152" y="94"/>
                  </a:moveTo>
                  <a:cubicBezTo>
                    <a:pt x="152" y="94"/>
                    <a:pt x="152" y="94"/>
                    <a:pt x="152" y="94"/>
                  </a:cubicBezTo>
                  <a:cubicBezTo>
                    <a:pt x="150" y="1"/>
                    <a:pt x="3" y="0"/>
                    <a:pt x="3" y="94"/>
                  </a:cubicBezTo>
                  <a:cubicBezTo>
                    <a:pt x="3" y="94"/>
                    <a:pt x="3" y="94"/>
                    <a:pt x="3" y="94"/>
                  </a:cubicBezTo>
                  <a:cubicBezTo>
                    <a:pt x="1" y="94"/>
                    <a:pt x="0" y="95"/>
                    <a:pt x="1" y="96"/>
                  </a:cubicBezTo>
                  <a:cubicBezTo>
                    <a:pt x="4" y="121"/>
                    <a:pt x="4" y="121"/>
                    <a:pt x="4" y="121"/>
                  </a:cubicBezTo>
                  <a:cubicBezTo>
                    <a:pt x="4" y="122"/>
                    <a:pt x="5" y="123"/>
                    <a:pt x="7" y="123"/>
                  </a:cubicBezTo>
                  <a:cubicBezTo>
                    <a:pt x="11" y="122"/>
                    <a:pt x="11" y="122"/>
                    <a:pt x="11" y="122"/>
                  </a:cubicBezTo>
                  <a:cubicBezTo>
                    <a:pt x="12" y="122"/>
                    <a:pt x="13" y="121"/>
                    <a:pt x="13" y="119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4"/>
                    <a:pt x="9" y="93"/>
                    <a:pt x="8" y="93"/>
                  </a:cubicBezTo>
                  <a:cubicBezTo>
                    <a:pt x="8" y="5"/>
                    <a:pt x="147" y="6"/>
                    <a:pt x="147" y="93"/>
                  </a:cubicBezTo>
                  <a:cubicBezTo>
                    <a:pt x="146" y="93"/>
                    <a:pt x="145" y="94"/>
                    <a:pt x="145" y="95"/>
                  </a:cubicBezTo>
                  <a:cubicBezTo>
                    <a:pt x="142" y="119"/>
                    <a:pt x="142" y="119"/>
                    <a:pt x="142" y="119"/>
                  </a:cubicBezTo>
                  <a:cubicBezTo>
                    <a:pt x="142" y="121"/>
                    <a:pt x="143" y="122"/>
                    <a:pt x="144" y="122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1" y="122"/>
                    <a:pt x="151" y="121"/>
                  </a:cubicBezTo>
                  <a:cubicBezTo>
                    <a:pt x="154" y="96"/>
                    <a:pt x="154" y="96"/>
                    <a:pt x="154" y="96"/>
                  </a:cubicBezTo>
                  <a:cubicBezTo>
                    <a:pt x="155" y="95"/>
                    <a:pt x="154" y="94"/>
                    <a:pt x="152" y="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13"/>
            <p:cNvSpPr/>
            <p:nvPr/>
          </p:nvSpPr>
          <p:spPr bwMode="auto">
            <a:xfrm>
              <a:off x="5381626" y="3271838"/>
              <a:ext cx="80963" cy="149225"/>
            </a:xfrm>
            <a:custGeom>
              <a:avLst/>
              <a:gdLst>
                <a:gd name="T0" fmla="*/ 17 w 25"/>
                <a:gd name="T1" fmla="*/ 0 h 46"/>
                <a:gd name="T2" fmla="*/ 20 w 25"/>
                <a:gd name="T3" fmla="*/ 0 h 46"/>
                <a:gd name="T4" fmla="*/ 25 w 25"/>
                <a:gd name="T5" fmla="*/ 44 h 46"/>
                <a:gd name="T6" fmla="*/ 23 w 25"/>
                <a:gd name="T7" fmla="*/ 45 h 46"/>
                <a:gd name="T8" fmla="*/ 2 w 25"/>
                <a:gd name="T9" fmla="*/ 25 h 46"/>
                <a:gd name="T10" fmla="*/ 17 w 25"/>
                <a:gd name="T11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6">
                  <a:moveTo>
                    <a:pt x="17" y="0"/>
                  </a:moveTo>
                  <a:cubicBezTo>
                    <a:pt x="18" y="0"/>
                    <a:pt x="19" y="0"/>
                    <a:pt x="20" y="0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5"/>
                    <a:pt x="24" y="45"/>
                    <a:pt x="23" y="45"/>
                  </a:cubicBezTo>
                  <a:cubicBezTo>
                    <a:pt x="13" y="46"/>
                    <a:pt x="3" y="37"/>
                    <a:pt x="2" y="25"/>
                  </a:cubicBezTo>
                  <a:cubicBezTo>
                    <a:pt x="0" y="12"/>
                    <a:pt x="7" y="2"/>
                    <a:pt x="17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14"/>
            <p:cNvSpPr/>
            <p:nvPr/>
          </p:nvSpPr>
          <p:spPr bwMode="auto">
            <a:xfrm>
              <a:off x="5437188" y="3238500"/>
              <a:ext cx="87313" cy="201613"/>
            </a:xfrm>
            <a:custGeom>
              <a:avLst/>
              <a:gdLst>
                <a:gd name="T0" fmla="*/ 7 w 27"/>
                <a:gd name="T1" fmla="*/ 1 h 62"/>
                <a:gd name="T2" fmla="*/ 12 w 27"/>
                <a:gd name="T3" fmla="*/ 1 h 62"/>
                <a:gd name="T4" fmla="*/ 20 w 27"/>
                <a:gd name="T5" fmla="*/ 7 h 62"/>
                <a:gd name="T6" fmla="*/ 26 w 27"/>
                <a:gd name="T7" fmla="*/ 53 h 62"/>
                <a:gd name="T8" fmla="*/ 20 w 27"/>
                <a:gd name="T9" fmla="*/ 61 h 62"/>
                <a:gd name="T10" fmla="*/ 15 w 27"/>
                <a:gd name="T11" fmla="*/ 62 h 62"/>
                <a:gd name="T12" fmla="*/ 6 w 27"/>
                <a:gd name="T13" fmla="*/ 56 h 62"/>
                <a:gd name="T14" fmla="*/ 0 w 27"/>
                <a:gd name="T15" fmla="*/ 10 h 62"/>
                <a:gd name="T16" fmla="*/ 7 w 27"/>
                <a:gd name="T17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62">
                  <a:moveTo>
                    <a:pt x="7" y="1"/>
                  </a:moveTo>
                  <a:cubicBezTo>
                    <a:pt x="12" y="1"/>
                    <a:pt x="12" y="1"/>
                    <a:pt x="12" y="1"/>
                  </a:cubicBezTo>
                  <a:cubicBezTo>
                    <a:pt x="16" y="0"/>
                    <a:pt x="20" y="3"/>
                    <a:pt x="20" y="7"/>
                  </a:cubicBezTo>
                  <a:cubicBezTo>
                    <a:pt x="26" y="53"/>
                    <a:pt x="26" y="53"/>
                    <a:pt x="26" y="53"/>
                  </a:cubicBezTo>
                  <a:cubicBezTo>
                    <a:pt x="27" y="57"/>
                    <a:pt x="24" y="61"/>
                    <a:pt x="20" y="6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1" y="62"/>
                    <a:pt x="7" y="60"/>
                    <a:pt x="6" y="5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"/>
                    <a:pt x="3" y="2"/>
                    <a:pt x="7" y="1"/>
                  </a:cubicBezTo>
                  <a:close/>
                </a:path>
              </a:pathLst>
            </a:custGeom>
            <a:solidFill>
              <a:srgbClr val="49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15"/>
            <p:cNvSpPr/>
            <p:nvPr/>
          </p:nvSpPr>
          <p:spPr bwMode="auto">
            <a:xfrm>
              <a:off x="5384801" y="3368675"/>
              <a:ext cx="263525" cy="130175"/>
            </a:xfrm>
            <a:custGeom>
              <a:avLst/>
              <a:gdLst>
                <a:gd name="T0" fmla="*/ 2 w 81"/>
                <a:gd name="T1" fmla="*/ 0 h 40"/>
                <a:gd name="T2" fmla="*/ 57 w 81"/>
                <a:gd name="T3" fmla="*/ 36 h 40"/>
                <a:gd name="T4" fmla="*/ 69 w 81"/>
                <a:gd name="T5" fmla="*/ 40 h 40"/>
                <a:gd name="T6" fmla="*/ 81 w 81"/>
                <a:gd name="T7" fmla="*/ 35 h 40"/>
                <a:gd name="T8" fmla="*/ 69 w 81"/>
                <a:gd name="T9" fmla="*/ 29 h 40"/>
                <a:gd name="T10" fmla="*/ 57 w 81"/>
                <a:gd name="T11" fmla="*/ 34 h 40"/>
                <a:gd name="T12" fmla="*/ 12 w 81"/>
                <a:gd name="T13" fmla="*/ 24 h 40"/>
                <a:gd name="T14" fmla="*/ 5 w 81"/>
                <a:gd name="T15" fmla="*/ 5 h 40"/>
                <a:gd name="T16" fmla="*/ 2 w 81"/>
                <a:gd name="T1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40">
                  <a:moveTo>
                    <a:pt x="2" y="0"/>
                  </a:moveTo>
                  <a:cubicBezTo>
                    <a:pt x="0" y="34"/>
                    <a:pt x="31" y="37"/>
                    <a:pt x="57" y="36"/>
                  </a:cubicBezTo>
                  <a:cubicBezTo>
                    <a:pt x="59" y="39"/>
                    <a:pt x="64" y="40"/>
                    <a:pt x="69" y="40"/>
                  </a:cubicBezTo>
                  <a:cubicBezTo>
                    <a:pt x="76" y="40"/>
                    <a:pt x="81" y="38"/>
                    <a:pt x="81" y="35"/>
                  </a:cubicBezTo>
                  <a:cubicBezTo>
                    <a:pt x="81" y="31"/>
                    <a:pt x="76" y="29"/>
                    <a:pt x="69" y="29"/>
                  </a:cubicBezTo>
                  <a:cubicBezTo>
                    <a:pt x="63" y="29"/>
                    <a:pt x="58" y="31"/>
                    <a:pt x="57" y="34"/>
                  </a:cubicBezTo>
                  <a:cubicBezTo>
                    <a:pt x="41" y="34"/>
                    <a:pt x="21" y="33"/>
                    <a:pt x="12" y="24"/>
                  </a:cubicBezTo>
                  <a:cubicBezTo>
                    <a:pt x="7" y="19"/>
                    <a:pt x="5" y="12"/>
                    <a:pt x="5" y="5"/>
                  </a:cubicBezTo>
                  <a:cubicBezTo>
                    <a:pt x="4" y="4"/>
                    <a:pt x="3" y="2"/>
                    <a:pt x="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8" name="组合 307"/>
          <p:cNvGrpSpPr/>
          <p:nvPr/>
        </p:nvGrpSpPr>
        <p:grpSpPr>
          <a:xfrm>
            <a:off x="3751263" y="2855913"/>
            <a:ext cx="1150938" cy="1149350"/>
            <a:chOff x="3751263" y="2855913"/>
            <a:chExt cx="1150938" cy="1149350"/>
          </a:xfrm>
        </p:grpSpPr>
        <p:sp>
          <p:nvSpPr>
            <p:cNvPr id="108" name="Oval 18"/>
            <p:cNvSpPr>
              <a:spLocks noChangeArrowheads="1"/>
            </p:cNvSpPr>
            <p:nvPr/>
          </p:nvSpPr>
          <p:spPr bwMode="auto">
            <a:xfrm>
              <a:off x="3751263" y="2855913"/>
              <a:ext cx="1150938" cy="1149350"/>
            </a:xfrm>
            <a:prstGeom prst="ellipse">
              <a:avLst/>
            </a:pr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16"/>
            <p:cNvSpPr/>
            <p:nvPr/>
          </p:nvSpPr>
          <p:spPr bwMode="auto">
            <a:xfrm>
              <a:off x="4033838" y="3079750"/>
              <a:ext cx="863600" cy="925513"/>
            </a:xfrm>
            <a:custGeom>
              <a:avLst/>
              <a:gdLst>
                <a:gd name="T0" fmla="*/ 137 w 266"/>
                <a:gd name="T1" fmla="*/ 0 h 285"/>
                <a:gd name="T2" fmla="*/ 266 w 266"/>
                <a:gd name="T3" fmla="*/ 128 h 285"/>
                <a:gd name="T4" fmla="*/ 90 w 266"/>
                <a:gd name="T5" fmla="*/ 285 h 285"/>
                <a:gd name="T6" fmla="*/ 45 w 266"/>
                <a:gd name="T7" fmla="*/ 280 h 285"/>
                <a:gd name="T8" fmla="*/ 0 w 266"/>
                <a:gd name="T9" fmla="*/ 234 h 285"/>
                <a:gd name="T10" fmla="*/ 84 w 266"/>
                <a:gd name="T11" fmla="*/ 164 h 285"/>
                <a:gd name="T12" fmla="*/ 76 w 266"/>
                <a:gd name="T13" fmla="*/ 42 h 285"/>
                <a:gd name="T14" fmla="*/ 137 w 266"/>
                <a:gd name="T15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6" h="285">
                  <a:moveTo>
                    <a:pt x="137" y="0"/>
                  </a:moveTo>
                  <a:cubicBezTo>
                    <a:pt x="266" y="128"/>
                    <a:pt x="266" y="128"/>
                    <a:pt x="266" y="128"/>
                  </a:cubicBezTo>
                  <a:cubicBezTo>
                    <a:pt x="256" y="216"/>
                    <a:pt x="181" y="285"/>
                    <a:pt x="90" y="285"/>
                  </a:cubicBezTo>
                  <a:cubicBezTo>
                    <a:pt x="74" y="285"/>
                    <a:pt x="60" y="283"/>
                    <a:pt x="45" y="280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84" y="164"/>
                    <a:pt x="84" y="164"/>
                    <a:pt x="84" y="16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137" y="0"/>
                    <a:pt x="137" y="0"/>
                    <a:pt x="137" y="0"/>
                  </a:cubicBez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17"/>
            <p:cNvSpPr/>
            <p:nvPr/>
          </p:nvSpPr>
          <p:spPr bwMode="auto">
            <a:xfrm>
              <a:off x="4014788" y="3492500"/>
              <a:ext cx="620713" cy="347663"/>
            </a:xfrm>
            <a:custGeom>
              <a:avLst/>
              <a:gdLst>
                <a:gd name="T0" fmla="*/ 6 w 191"/>
                <a:gd name="T1" fmla="*/ 107 h 107"/>
                <a:gd name="T2" fmla="*/ 76 w 191"/>
                <a:gd name="T3" fmla="*/ 29 h 107"/>
                <a:gd name="T4" fmla="*/ 76 w 191"/>
                <a:gd name="T5" fmla="*/ 0 h 107"/>
                <a:gd name="T6" fmla="*/ 95 w 191"/>
                <a:gd name="T7" fmla="*/ 0 h 107"/>
                <a:gd name="T8" fmla="*/ 96 w 191"/>
                <a:gd name="T9" fmla="*/ 0 h 107"/>
                <a:gd name="T10" fmla="*/ 115 w 191"/>
                <a:gd name="T11" fmla="*/ 0 h 107"/>
                <a:gd name="T12" fmla="*/ 115 w 191"/>
                <a:gd name="T13" fmla="*/ 29 h 107"/>
                <a:gd name="T14" fmla="*/ 185 w 191"/>
                <a:gd name="T15" fmla="*/ 107 h 107"/>
                <a:gd name="T16" fmla="*/ 6 w 191"/>
                <a:gd name="T17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107">
                  <a:moveTo>
                    <a:pt x="6" y="107"/>
                  </a:moveTo>
                  <a:cubicBezTo>
                    <a:pt x="7" y="71"/>
                    <a:pt x="0" y="35"/>
                    <a:pt x="76" y="29"/>
                  </a:cubicBezTo>
                  <a:cubicBezTo>
                    <a:pt x="76" y="26"/>
                    <a:pt x="76" y="3"/>
                    <a:pt x="7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3"/>
                    <a:pt x="115" y="26"/>
                    <a:pt x="115" y="29"/>
                  </a:cubicBezTo>
                  <a:cubicBezTo>
                    <a:pt x="191" y="35"/>
                    <a:pt x="185" y="71"/>
                    <a:pt x="185" y="107"/>
                  </a:cubicBezTo>
                  <a:cubicBezTo>
                    <a:pt x="6" y="107"/>
                    <a:pt x="6" y="107"/>
                    <a:pt x="6" y="107"/>
                  </a:cubicBezTo>
                  <a:close/>
                </a:path>
              </a:pathLst>
            </a:custGeom>
            <a:solidFill>
              <a:srgbClr val="FBC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218"/>
            <p:cNvSpPr/>
            <p:nvPr/>
          </p:nvSpPr>
          <p:spPr bwMode="auto">
            <a:xfrm>
              <a:off x="4262438" y="3495675"/>
              <a:ext cx="128588" cy="49213"/>
            </a:xfrm>
            <a:custGeom>
              <a:avLst/>
              <a:gdLst>
                <a:gd name="T0" fmla="*/ 40 w 40"/>
                <a:gd name="T1" fmla="*/ 0 h 15"/>
                <a:gd name="T2" fmla="*/ 0 w 40"/>
                <a:gd name="T3" fmla="*/ 0 h 15"/>
                <a:gd name="T4" fmla="*/ 40 w 40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15">
                  <a:moveTo>
                    <a:pt x="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15"/>
                    <a:pt x="35" y="15"/>
                    <a:pt x="40" y="0"/>
                  </a:cubicBezTo>
                  <a:close/>
                </a:path>
              </a:pathLst>
            </a:custGeom>
            <a:solidFill>
              <a:srgbClr val="CC9B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219"/>
            <p:cNvSpPr/>
            <p:nvPr/>
          </p:nvSpPr>
          <p:spPr bwMode="auto">
            <a:xfrm>
              <a:off x="4125913" y="3044825"/>
              <a:ext cx="398463" cy="469900"/>
            </a:xfrm>
            <a:custGeom>
              <a:avLst/>
              <a:gdLst>
                <a:gd name="T0" fmla="*/ 6 w 123"/>
                <a:gd name="T1" fmla="*/ 69 h 145"/>
                <a:gd name="T2" fmla="*/ 12 w 123"/>
                <a:gd name="T3" fmla="*/ 108 h 145"/>
                <a:gd name="T4" fmla="*/ 62 w 123"/>
                <a:gd name="T5" fmla="*/ 145 h 145"/>
                <a:gd name="T6" fmla="*/ 111 w 123"/>
                <a:gd name="T7" fmla="*/ 108 h 145"/>
                <a:gd name="T8" fmla="*/ 117 w 123"/>
                <a:gd name="T9" fmla="*/ 69 h 145"/>
                <a:gd name="T10" fmla="*/ 62 w 123"/>
                <a:gd name="T11" fmla="*/ 0 h 145"/>
                <a:gd name="T12" fmla="*/ 6 w 123"/>
                <a:gd name="T13" fmla="*/ 6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3" h="145">
                  <a:moveTo>
                    <a:pt x="6" y="69"/>
                  </a:moveTo>
                  <a:cubicBezTo>
                    <a:pt x="0" y="68"/>
                    <a:pt x="1" y="107"/>
                    <a:pt x="12" y="108"/>
                  </a:cubicBezTo>
                  <a:cubicBezTo>
                    <a:pt x="21" y="128"/>
                    <a:pt x="38" y="145"/>
                    <a:pt x="62" y="145"/>
                  </a:cubicBezTo>
                  <a:cubicBezTo>
                    <a:pt x="85" y="145"/>
                    <a:pt x="102" y="128"/>
                    <a:pt x="111" y="108"/>
                  </a:cubicBezTo>
                  <a:cubicBezTo>
                    <a:pt x="121" y="108"/>
                    <a:pt x="123" y="68"/>
                    <a:pt x="117" y="69"/>
                  </a:cubicBezTo>
                  <a:cubicBezTo>
                    <a:pt x="119" y="26"/>
                    <a:pt x="118" y="0"/>
                    <a:pt x="62" y="0"/>
                  </a:cubicBezTo>
                  <a:cubicBezTo>
                    <a:pt x="6" y="0"/>
                    <a:pt x="4" y="25"/>
                    <a:pt x="6" y="69"/>
                  </a:cubicBezTo>
                  <a:close/>
                </a:path>
              </a:pathLst>
            </a:custGeom>
            <a:solidFill>
              <a:srgbClr val="FBCC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20"/>
            <p:cNvSpPr/>
            <p:nvPr/>
          </p:nvSpPr>
          <p:spPr bwMode="auto">
            <a:xfrm>
              <a:off x="4014788" y="3586163"/>
              <a:ext cx="620713" cy="254000"/>
            </a:xfrm>
            <a:custGeom>
              <a:avLst/>
              <a:gdLst>
                <a:gd name="T0" fmla="*/ 6 w 191"/>
                <a:gd name="T1" fmla="*/ 78 h 78"/>
                <a:gd name="T2" fmla="*/ 76 w 191"/>
                <a:gd name="T3" fmla="*/ 0 h 78"/>
                <a:gd name="T4" fmla="*/ 115 w 191"/>
                <a:gd name="T5" fmla="*/ 0 h 78"/>
                <a:gd name="T6" fmla="*/ 185 w 191"/>
                <a:gd name="T7" fmla="*/ 78 h 78"/>
                <a:gd name="T8" fmla="*/ 6 w 19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78">
                  <a:moveTo>
                    <a:pt x="6" y="78"/>
                  </a:moveTo>
                  <a:cubicBezTo>
                    <a:pt x="7" y="42"/>
                    <a:pt x="0" y="6"/>
                    <a:pt x="76" y="0"/>
                  </a:cubicBezTo>
                  <a:cubicBezTo>
                    <a:pt x="89" y="6"/>
                    <a:pt x="102" y="6"/>
                    <a:pt x="115" y="0"/>
                  </a:cubicBezTo>
                  <a:cubicBezTo>
                    <a:pt x="191" y="6"/>
                    <a:pt x="185" y="42"/>
                    <a:pt x="185" y="78"/>
                  </a:cubicBezTo>
                  <a:cubicBezTo>
                    <a:pt x="6" y="78"/>
                    <a:pt x="6" y="78"/>
                    <a:pt x="6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21"/>
            <p:cNvSpPr/>
            <p:nvPr/>
          </p:nvSpPr>
          <p:spPr bwMode="auto">
            <a:xfrm>
              <a:off x="4119563" y="2982913"/>
              <a:ext cx="454025" cy="334963"/>
            </a:xfrm>
            <a:custGeom>
              <a:avLst/>
              <a:gdLst>
                <a:gd name="T0" fmla="*/ 108 w 140"/>
                <a:gd name="T1" fmla="*/ 103 h 103"/>
                <a:gd name="T2" fmla="*/ 119 w 140"/>
                <a:gd name="T3" fmla="*/ 88 h 103"/>
                <a:gd name="T4" fmla="*/ 29 w 140"/>
                <a:gd name="T5" fmla="*/ 24 h 103"/>
                <a:gd name="T6" fmla="*/ 8 w 140"/>
                <a:gd name="T7" fmla="*/ 88 h 103"/>
                <a:gd name="T8" fmla="*/ 19 w 140"/>
                <a:gd name="T9" fmla="*/ 103 h 103"/>
                <a:gd name="T10" fmla="*/ 29 w 140"/>
                <a:gd name="T11" fmla="*/ 55 h 103"/>
                <a:gd name="T12" fmla="*/ 53 w 140"/>
                <a:gd name="T13" fmla="*/ 65 h 103"/>
                <a:gd name="T14" fmla="*/ 86 w 140"/>
                <a:gd name="T15" fmla="*/ 68 h 103"/>
                <a:gd name="T16" fmla="*/ 108 w 140"/>
                <a:gd name="T1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0" h="103">
                  <a:moveTo>
                    <a:pt x="108" y="103"/>
                  </a:moveTo>
                  <a:cubicBezTo>
                    <a:pt x="108" y="93"/>
                    <a:pt x="110" y="87"/>
                    <a:pt x="119" y="88"/>
                  </a:cubicBezTo>
                  <a:cubicBezTo>
                    <a:pt x="140" y="6"/>
                    <a:pt x="58" y="0"/>
                    <a:pt x="29" y="24"/>
                  </a:cubicBezTo>
                  <a:cubicBezTo>
                    <a:pt x="3" y="27"/>
                    <a:pt x="0" y="58"/>
                    <a:pt x="8" y="88"/>
                  </a:cubicBezTo>
                  <a:cubicBezTo>
                    <a:pt x="17" y="87"/>
                    <a:pt x="19" y="93"/>
                    <a:pt x="19" y="103"/>
                  </a:cubicBezTo>
                  <a:cubicBezTo>
                    <a:pt x="22" y="84"/>
                    <a:pt x="21" y="65"/>
                    <a:pt x="29" y="55"/>
                  </a:cubicBezTo>
                  <a:cubicBezTo>
                    <a:pt x="37" y="58"/>
                    <a:pt x="45" y="63"/>
                    <a:pt x="53" y="65"/>
                  </a:cubicBezTo>
                  <a:cubicBezTo>
                    <a:pt x="71" y="67"/>
                    <a:pt x="80" y="65"/>
                    <a:pt x="86" y="68"/>
                  </a:cubicBezTo>
                  <a:cubicBezTo>
                    <a:pt x="100" y="77"/>
                    <a:pt x="106" y="84"/>
                    <a:pt x="108" y="1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2"/>
            <p:cNvSpPr>
              <a:spLocks noEditPoints="1"/>
            </p:cNvSpPr>
            <p:nvPr/>
          </p:nvSpPr>
          <p:spPr bwMode="auto">
            <a:xfrm>
              <a:off x="4194176" y="3278188"/>
              <a:ext cx="109538" cy="65088"/>
            </a:xfrm>
            <a:custGeom>
              <a:avLst/>
              <a:gdLst>
                <a:gd name="T0" fmla="*/ 0 w 69"/>
                <a:gd name="T1" fmla="*/ 0 h 41"/>
                <a:gd name="T2" fmla="*/ 69 w 69"/>
                <a:gd name="T3" fmla="*/ 0 h 41"/>
                <a:gd name="T4" fmla="*/ 69 w 69"/>
                <a:gd name="T5" fmla="*/ 41 h 41"/>
                <a:gd name="T6" fmla="*/ 0 w 69"/>
                <a:gd name="T7" fmla="*/ 41 h 41"/>
                <a:gd name="T8" fmla="*/ 0 w 69"/>
                <a:gd name="T9" fmla="*/ 0 h 41"/>
                <a:gd name="T10" fmla="*/ 0 w 69"/>
                <a:gd name="T11" fmla="*/ 0 h 41"/>
                <a:gd name="T12" fmla="*/ 6 w 69"/>
                <a:gd name="T13" fmla="*/ 6 h 41"/>
                <a:gd name="T14" fmla="*/ 6 w 69"/>
                <a:gd name="T15" fmla="*/ 33 h 41"/>
                <a:gd name="T16" fmla="*/ 61 w 69"/>
                <a:gd name="T17" fmla="*/ 33 h 41"/>
                <a:gd name="T18" fmla="*/ 61 w 69"/>
                <a:gd name="T19" fmla="*/ 6 h 41"/>
                <a:gd name="T20" fmla="*/ 6 w 69"/>
                <a:gd name="T21" fmla="*/ 6 h 41"/>
                <a:gd name="T22" fmla="*/ 6 w 69"/>
                <a:gd name="T23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41">
                  <a:moveTo>
                    <a:pt x="0" y="0"/>
                  </a:moveTo>
                  <a:lnTo>
                    <a:pt x="69" y="0"/>
                  </a:lnTo>
                  <a:lnTo>
                    <a:pt x="69" y="41"/>
                  </a:lnTo>
                  <a:lnTo>
                    <a:pt x="0" y="41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6" y="6"/>
                  </a:moveTo>
                  <a:lnTo>
                    <a:pt x="6" y="33"/>
                  </a:lnTo>
                  <a:lnTo>
                    <a:pt x="61" y="33"/>
                  </a:lnTo>
                  <a:lnTo>
                    <a:pt x="61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3"/>
            <p:cNvSpPr>
              <a:spLocks noEditPoints="1"/>
            </p:cNvSpPr>
            <p:nvPr/>
          </p:nvSpPr>
          <p:spPr bwMode="auto">
            <a:xfrm>
              <a:off x="4346576" y="3278188"/>
              <a:ext cx="109538" cy="65088"/>
            </a:xfrm>
            <a:custGeom>
              <a:avLst/>
              <a:gdLst>
                <a:gd name="T0" fmla="*/ 0 w 69"/>
                <a:gd name="T1" fmla="*/ 0 h 41"/>
                <a:gd name="T2" fmla="*/ 69 w 69"/>
                <a:gd name="T3" fmla="*/ 0 h 41"/>
                <a:gd name="T4" fmla="*/ 69 w 69"/>
                <a:gd name="T5" fmla="*/ 41 h 41"/>
                <a:gd name="T6" fmla="*/ 0 w 69"/>
                <a:gd name="T7" fmla="*/ 41 h 41"/>
                <a:gd name="T8" fmla="*/ 0 w 69"/>
                <a:gd name="T9" fmla="*/ 0 h 41"/>
                <a:gd name="T10" fmla="*/ 0 w 69"/>
                <a:gd name="T11" fmla="*/ 0 h 41"/>
                <a:gd name="T12" fmla="*/ 8 w 69"/>
                <a:gd name="T13" fmla="*/ 6 h 41"/>
                <a:gd name="T14" fmla="*/ 8 w 69"/>
                <a:gd name="T15" fmla="*/ 33 h 41"/>
                <a:gd name="T16" fmla="*/ 63 w 69"/>
                <a:gd name="T17" fmla="*/ 33 h 41"/>
                <a:gd name="T18" fmla="*/ 63 w 69"/>
                <a:gd name="T19" fmla="*/ 6 h 41"/>
                <a:gd name="T20" fmla="*/ 8 w 69"/>
                <a:gd name="T21" fmla="*/ 6 h 41"/>
                <a:gd name="T22" fmla="*/ 8 w 69"/>
                <a:gd name="T23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41">
                  <a:moveTo>
                    <a:pt x="0" y="0"/>
                  </a:moveTo>
                  <a:lnTo>
                    <a:pt x="69" y="0"/>
                  </a:lnTo>
                  <a:lnTo>
                    <a:pt x="69" y="41"/>
                  </a:lnTo>
                  <a:lnTo>
                    <a:pt x="0" y="41"/>
                  </a:ln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8" y="6"/>
                  </a:moveTo>
                  <a:lnTo>
                    <a:pt x="8" y="33"/>
                  </a:lnTo>
                  <a:lnTo>
                    <a:pt x="63" y="33"/>
                  </a:lnTo>
                  <a:lnTo>
                    <a:pt x="63" y="6"/>
                  </a:lnTo>
                  <a:lnTo>
                    <a:pt x="8" y="6"/>
                  </a:lnTo>
                  <a:lnTo>
                    <a:pt x="8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24"/>
            <p:cNvSpPr/>
            <p:nvPr/>
          </p:nvSpPr>
          <p:spPr bwMode="auto">
            <a:xfrm>
              <a:off x="4300538" y="3294063"/>
              <a:ext cx="49213" cy="12700"/>
            </a:xfrm>
            <a:custGeom>
              <a:avLst/>
              <a:gdLst>
                <a:gd name="T0" fmla="*/ 0 w 31"/>
                <a:gd name="T1" fmla="*/ 0 h 8"/>
                <a:gd name="T2" fmla="*/ 31 w 31"/>
                <a:gd name="T3" fmla="*/ 0 h 8"/>
                <a:gd name="T4" fmla="*/ 31 w 31"/>
                <a:gd name="T5" fmla="*/ 8 h 8"/>
                <a:gd name="T6" fmla="*/ 0 w 31"/>
                <a:gd name="T7" fmla="*/ 8 h 8"/>
                <a:gd name="T8" fmla="*/ 0 w 31"/>
                <a:gd name="T9" fmla="*/ 0 h 8"/>
                <a:gd name="T10" fmla="*/ 0 w 3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8">
                  <a:moveTo>
                    <a:pt x="0" y="0"/>
                  </a:moveTo>
                  <a:lnTo>
                    <a:pt x="31" y="0"/>
                  </a:lnTo>
                  <a:lnTo>
                    <a:pt x="31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25"/>
            <p:cNvSpPr/>
            <p:nvPr/>
          </p:nvSpPr>
          <p:spPr bwMode="auto">
            <a:xfrm>
              <a:off x="4287838" y="3613150"/>
              <a:ext cx="77788" cy="227013"/>
            </a:xfrm>
            <a:custGeom>
              <a:avLst/>
              <a:gdLst>
                <a:gd name="T0" fmla="*/ 0 w 49"/>
                <a:gd name="T1" fmla="*/ 26 h 143"/>
                <a:gd name="T2" fmla="*/ 12 w 49"/>
                <a:gd name="T3" fmla="*/ 55 h 143"/>
                <a:gd name="T4" fmla="*/ 6 w 49"/>
                <a:gd name="T5" fmla="*/ 143 h 143"/>
                <a:gd name="T6" fmla="*/ 41 w 49"/>
                <a:gd name="T7" fmla="*/ 143 h 143"/>
                <a:gd name="T8" fmla="*/ 35 w 49"/>
                <a:gd name="T9" fmla="*/ 57 h 143"/>
                <a:gd name="T10" fmla="*/ 49 w 49"/>
                <a:gd name="T11" fmla="*/ 26 h 143"/>
                <a:gd name="T12" fmla="*/ 25 w 49"/>
                <a:gd name="T13" fmla="*/ 0 h 143"/>
                <a:gd name="T14" fmla="*/ 0 w 49"/>
                <a:gd name="T15" fmla="*/ 26 h 143"/>
                <a:gd name="T16" fmla="*/ 0 w 49"/>
                <a:gd name="T17" fmla="*/ 2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143">
                  <a:moveTo>
                    <a:pt x="0" y="26"/>
                  </a:moveTo>
                  <a:lnTo>
                    <a:pt x="12" y="55"/>
                  </a:lnTo>
                  <a:lnTo>
                    <a:pt x="6" y="143"/>
                  </a:lnTo>
                  <a:lnTo>
                    <a:pt x="41" y="143"/>
                  </a:lnTo>
                  <a:lnTo>
                    <a:pt x="35" y="57"/>
                  </a:lnTo>
                  <a:lnTo>
                    <a:pt x="49" y="26"/>
                  </a:lnTo>
                  <a:lnTo>
                    <a:pt x="25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11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5" name="组合 294"/>
          <p:cNvGrpSpPr/>
          <p:nvPr/>
        </p:nvGrpSpPr>
        <p:grpSpPr>
          <a:xfrm>
            <a:off x="2427288" y="209550"/>
            <a:ext cx="1149350" cy="1149351"/>
            <a:chOff x="2427288" y="209550"/>
            <a:chExt cx="1149350" cy="1149351"/>
          </a:xfrm>
        </p:grpSpPr>
        <p:sp>
          <p:nvSpPr>
            <p:cNvPr id="107" name="Oval 17"/>
            <p:cNvSpPr>
              <a:spLocks noChangeArrowheads="1"/>
            </p:cNvSpPr>
            <p:nvPr/>
          </p:nvSpPr>
          <p:spPr bwMode="auto">
            <a:xfrm>
              <a:off x="2427288" y="209550"/>
              <a:ext cx="1149350" cy="1149350"/>
            </a:xfrm>
            <a:prstGeom prst="ellipse">
              <a:avLst/>
            </a:prstGeom>
            <a:solidFill>
              <a:srgbClr val="66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26"/>
            <p:cNvSpPr/>
            <p:nvPr/>
          </p:nvSpPr>
          <p:spPr bwMode="auto">
            <a:xfrm>
              <a:off x="2697163" y="433388"/>
              <a:ext cx="879475" cy="925513"/>
            </a:xfrm>
            <a:custGeom>
              <a:avLst/>
              <a:gdLst>
                <a:gd name="T0" fmla="*/ 189 w 271"/>
                <a:gd name="T1" fmla="*/ 0 h 285"/>
                <a:gd name="T2" fmla="*/ 269 w 271"/>
                <a:gd name="T3" fmla="*/ 81 h 285"/>
                <a:gd name="T4" fmla="*/ 271 w 271"/>
                <a:gd name="T5" fmla="*/ 108 h 285"/>
                <a:gd name="T6" fmla="*/ 94 w 271"/>
                <a:gd name="T7" fmla="*/ 285 h 285"/>
                <a:gd name="T8" fmla="*/ 65 w 271"/>
                <a:gd name="T9" fmla="*/ 283 h 285"/>
                <a:gd name="T10" fmla="*/ 0 w 271"/>
                <a:gd name="T11" fmla="*/ 217 h 285"/>
                <a:gd name="T12" fmla="*/ 189 w 271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1" h="285">
                  <a:moveTo>
                    <a:pt x="189" y="0"/>
                  </a:moveTo>
                  <a:cubicBezTo>
                    <a:pt x="269" y="81"/>
                    <a:pt x="269" y="81"/>
                    <a:pt x="269" y="81"/>
                  </a:cubicBezTo>
                  <a:cubicBezTo>
                    <a:pt x="271" y="90"/>
                    <a:pt x="271" y="99"/>
                    <a:pt x="271" y="108"/>
                  </a:cubicBezTo>
                  <a:cubicBezTo>
                    <a:pt x="271" y="206"/>
                    <a:pt x="192" y="285"/>
                    <a:pt x="94" y="285"/>
                  </a:cubicBezTo>
                  <a:cubicBezTo>
                    <a:pt x="84" y="285"/>
                    <a:pt x="75" y="285"/>
                    <a:pt x="65" y="283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89" y="0"/>
                    <a:pt x="189" y="0"/>
                    <a:pt x="189" y="0"/>
                  </a:cubicBezTo>
                  <a:close/>
                </a:path>
              </a:pathLst>
            </a:custGeom>
            <a:solidFill>
              <a:srgbClr val="43A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27"/>
            <p:cNvSpPr/>
            <p:nvPr/>
          </p:nvSpPr>
          <p:spPr bwMode="auto">
            <a:xfrm>
              <a:off x="2681288" y="420688"/>
              <a:ext cx="646113" cy="730250"/>
            </a:xfrm>
            <a:custGeom>
              <a:avLst/>
              <a:gdLst>
                <a:gd name="T0" fmla="*/ 15 w 199"/>
                <a:gd name="T1" fmla="*/ 0 h 225"/>
                <a:gd name="T2" fmla="*/ 183 w 199"/>
                <a:gd name="T3" fmla="*/ 0 h 225"/>
                <a:gd name="T4" fmla="*/ 199 w 199"/>
                <a:gd name="T5" fmla="*/ 15 h 225"/>
                <a:gd name="T6" fmla="*/ 199 w 199"/>
                <a:gd name="T7" fmla="*/ 209 h 225"/>
                <a:gd name="T8" fmla="*/ 183 w 199"/>
                <a:gd name="T9" fmla="*/ 225 h 225"/>
                <a:gd name="T10" fmla="*/ 15 w 199"/>
                <a:gd name="T11" fmla="*/ 225 h 225"/>
                <a:gd name="T12" fmla="*/ 0 w 199"/>
                <a:gd name="T13" fmla="*/ 209 h 225"/>
                <a:gd name="T14" fmla="*/ 0 w 199"/>
                <a:gd name="T15" fmla="*/ 15 h 225"/>
                <a:gd name="T16" fmla="*/ 15 w 199"/>
                <a:gd name="T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9" h="225">
                  <a:moveTo>
                    <a:pt x="15" y="0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92" y="0"/>
                    <a:pt x="199" y="7"/>
                    <a:pt x="199" y="15"/>
                  </a:cubicBezTo>
                  <a:cubicBezTo>
                    <a:pt x="199" y="209"/>
                    <a:pt x="199" y="209"/>
                    <a:pt x="199" y="209"/>
                  </a:cubicBezTo>
                  <a:cubicBezTo>
                    <a:pt x="199" y="218"/>
                    <a:pt x="192" y="225"/>
                    <a:pt x="183" y="225"/>
                  </a:cubicBezTo>
                  <a:cubicBezTo>
                    <a:pt x="15" y="225"/>
                    <a:pt x="15" y="225"/>
                    <a:pt x="15" y="225"/>
                  </a:cubicBezTo>
                  <a:cubicBezTo>
                    <a:pt x="6" y="225"/>
                    <a:pt x="0" y="218"/>
                    <a:pt x="0" y="20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6" y="0"/>
                    <a:pt x="15" y="0"/>
                  </a:cubicBezTo>
                  <a:close/>
                </a:path>
              </a:pathLst>
            </a:custGeom>
            <a:solidFill>
              <a:srgbClr val="0A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28"/>
            <p:cNvSpPr/>
            <p:nvPr/>
          </p:nvSpPr>
          <p:spPr bwMode="auto">
            <a:xfrm>
              <a:off x="2693988" y="433388"/>
              <a:ext cx="619125" cy="701675"/>
            </a:xfrm>
            <a:custGeom>
              <a:avLst/>
              <a:gdLst>
                <a:gd name="T0" fmla="*/ 11 w 191"/>
                <a:gd name="T1" fmla="*/ 0 h 216"/>
                <a:gd name="T2" fmla="*/ 179 w 191"/>
                <a:gd name="T3" fmla="*/ 0 h 216"/>
                <a:gd name="T4" fmla="*/ 191 w 191"/>
                <a:gd name="T5" fmla="*/ 11 h 216"/>
                <a:gd name="T6" fmla="*/ 191 w 191"/>
                <a:gd name="T7" fmla="*/ 205 h 216"/>
                <a:gd name="T8" fmla="*/ 179 w 191"/>
                <a:gd name="T9" fmla="*/ 216 h 216"/>
                <a:gd name="T10" fmla="*/ 11 w 191"/>
                <a:gd name="T11" fmla="*/ 216 h 216"/>
                <a:gd name="T12" fmla="*/ 0 w 191"/>
                <a:gd name="T13" fmla="*/ 205 h 216"/>
                <a:gd name="T14" fmla="*/ 0 w 191"/>
                <a:gd name="T15" fmla="*/ 11 h 216"/>
                <a:gd name="T16" fmla="*/ 11 w 191"/>
                <a:gd name="T1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1" h="216">
                  <a:moveTo>
                    <a:pt x="11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86" y="0"/>
                    <a:pt x="191" y="5"/>
                    <a:pt x="191" y="11"/>
                  </a:cubicBezTo>
                  <a:cubicBezTo>
                    <a:pt x="191" y="205"/>
                    <a:pt x="191" y="205"/>
                    <a:pt x="191" y="205"/>
                  </a:cubicBezTo>
                  <a:cubicBezTo>
                    <a:pt x="191" y="211"/>
                    <a:pt x="186" y="216"/>
                    <a:pt x="179" y="216"/>
                  </a:cubicBezTo>
                  <a:cubicBezTo>
                    <a:pt x="11" y="216"/>
                    <a:pt x="11" y="216"/>
                    <a:pt x="11" y="216"/>
                  </a:cubicBezTo>
                  <a:cubicBezTo>
                    <a:pt x="5" y="216"/>
                    <a:pt x="0" y="211"/>
                    <a:pt x="0" y="205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1197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29"/>
            <p:cNvSpPr/>
            <p:nvPr/>
          </p:nvSpPr>
          <p:spPr bwMode="auto">
            <a:xfrm>
              <a:off x="2703513" y="442913"/>
              <a:ext cx="596900" cy="682625"/>
            </a:xfrm>
            <a:custGeom>
              <a:avLst/>
              <a:gdLst>
                <a:gd name="T0" fmla="*/ 8 w 184"/>
                <a:gd name="T1" fmla="*/ 0 h 210"/>
                <a:gd name="T2" fmla="*/ 176 w 184"/>
                <a:gd name="T3" fmla="*/ 0 h 210"/>
                <a:gd name="T4" fmla="*/ 184 w 184"/>
                <a:gd name="T5" fmla="*/ 8 h 210"/>
                <a:gd name="T6" fmla="*/ 184 w 184"/>
                <a:gd name="T7" fmla="*/ 202 h 210"/>
                <a:gd name="T8" fmla="*/ 176 w 184"/>
                <a:gd name="T9" fmla="*/ 210 h 210"/>
                <a:gd name="T10" fmla="*/ 8 w 184"/>
                <a:gd name="T11" fmla="*/ 210 h 210"/>
                <a:gd name="T12" fmla="*/ 0 w 184"/>
                <a:gd name="T13" fmla="*/ 202 h 210"/>
                <a:gd name="T14" fmla="*/ 0 w 184"/>
                <a:gd name="T15" fmla="*/ 8 h 210"/>
                <a:gd name="T16" fmla="*/ 8 w 184"/>
                <a:gd name="T17" fmla="*/ 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4" h="210">
                  <a:moveTo>
                    <a:pt x="8" y="0"/>
                  </a:moveTo>
                  <a:cubicBezTo>
                    <a:pt x="176" y="0"/>
                    <a:pt x="176" y="0"/>
                    <a:pt x="176" y="0"/>
                  </a:cubicBezTo>
                  <a:cubicBezTo>
                    <a:pt x="181" y="0"/>
                    <a:pt x="184" y="4"/>
                    <a:pt x="184" y="8"/>
                  </a:cubicBezTo>
                  <a:cubicBezTo>
                    <a:pt x="184" y="202"/>
                    <a:pt x="184" y="202"/>
                    <a:pt x="184" y="202"/>
                  </a:cubicBezTo>
                  <a:cubicBezTo>
                    <a:pt x="184" y="207"/>
                    <a:pt x="181" y="210"/>
                    <a:pt x="176" y="210"/>
                  </a:cubicBezTo>
                  <a:cubicBezTo>
                    <a:pt x="8" y="210"/>
                    <a:pt x="8" y="210"/>
                    <a:pt x="8" y="210"/>
                  </a:cubicBezTo>
                  <a:cubicBezTo>
                    <a:pt x="4" y="210"/>
                    <a:pt x="0" y="207"/>
                    <a:pt x="0" y="20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lose/>
                </a:path>
              </a:pathLst>
            </a:cu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30"/>
            <p:cNvSpPr>
              <a:spLocks noEditPoints="1"/>
            </p:cNvSpPr>
            <p:nvPr/>
          </p:nvSpPr>
          <p:spPr bwMode="auto">
            <a:xfrm>
              <a:off x="2917826" y="469900"/>
              <a:ext cx="52388" cy="47625"/>
            </a:xfrm>
            <a:custGeom>
              <a:avLst/>
              <a:gdLst>
                <a:gd name="T0" fmla="*/ 22 w 33"/>
                <a:gd name="T1" fmla="*/ 24 h 30"/>
                <a:gd name="T2" fmla="*/ 12 w 33"/>
                <a:gd name="T3" fmla="*/ 24 h 30"/>
                <a:gd name="T4" fmla="*/ 10 w 33"/>
                <a:gd name="T5" fmla="*/ 30 h 30"/>
                <a:gd name="T6" fmla="*/ 0 w 33"/>
                <a:gd name="T7" fmla="*/ 30 h 30"/>
                <a:gd name="T8" fmla="*/ 12 w 33"/>
                <a:gd name="T9" fmla="*/ 0 h 30"/>
                <a:gd name="T10" fmla="*/ 22 w 33"/>
                <a:gd name="T11" fmla="*/ 0 h 30"/>
                <a:gd name="T12" fmla="*/ 33 w 33"/>
                <a:gd name="T13" fmla="*/ 30 h 30"/>
                <a:gd name="T14" fmla="*/ 24 w 33"/>
                <a:gd name="T15" fmla="*/ 30 h 30"/>
                <a:gd name="T16" fmla="*/ 22 w 33"/>
                <a:gd name="T17" fmla="*/ 24 h 30"/>
                <a:gd name="T18" fmla="*/ 22 w 33"/>
                <a:gd name="T19" fmla="*/ 24 h 30"/>
                <a:gd name="T20" fmla="*/ 20 w 33"/>
                <a:gd name="T21" fmla="*/ 18 h 30"/>
                <a:gd name="T22" fmla="*/ 16 w 33"/>
                <a:gd name="T23" fmla="*/ 8 h 30"/>
                <a:gd name="T24" fmla="*/ 14 w 33"/>
                <a:gd name="T25" fmla="*/ 18 h 30"/>
                <a:gd name="T26" fmla="*/ 20 w 33"/>
                <a:gd name="T27" fmla="*/ 18 h 30"/>
                <a:gd name="T28" fmla="*/ 20 w 33"/>
                <a:gd name="T29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30">
                  <a:moveTo>
                    <a:pt x="22" y="24"/>
                  </a:moveTo>
                  <a:lnTo>
                    <a:pt x="12" y="24"/>
                  </a:lnTo>
                  <a:lnTo>
                    <a:pt x="10" y="30"/>
                  </a:lnTo>
                  <a:lnTo>
                    <a:pt x="0" y="30"/>
                  </a:lnTo>
                  <a:lnTo>
                    <a:pt x="12" y="0"/>
                  </a:lnTo>
                  <a:lnTo>
                    <a:pt x="22" y="0"/>
                  </a:lnTo>
                  <a:lnTo>
                    <a:pt x="33" y="30"/>
                  </a:lnTo>
                  <a:lnTo>
                    <a:pt x="24" y="30"/>
                  </a:lnTo>
                  <a:lnTo>
                    <a:pt x="22" y="24"/>
                  </a:lnTo>
                  <a:lnTo>
                    <a:pt x="22" y="24"/>
                  </a:lnTo>
                  <a:close/>
                  <a:moveTo>
                    <a:pt x="20" y="18"/>
                  </a:moveTo>
                  <a:lnTo>
                    <a:pt x="16" y="8"/>
                  </a:lnTo>
                  <a:lnTo>
                    <a:pt x="14" y="18"/>
                  </a:lnTo>
                  <a:lnTo>
                    <a:pt x="20" y="18"/>
                  </a:lnTo>
                  <a:lnTo>
                    <a:pt x="2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31"/>
            <p:cNvSpPr/>
            <p:nvPr/>
          </p:nvSpPr>
          <p:spPr bwMode="auto">
            <a:xfrm>
              <a:off x="2976563" y="469900"/>
              <a:ext cx="44450" cy="47625"/>
            </a:xfrm>
            <a:custGeom>
              <a:avLst/>
              <a:gdLst>
                <a:gd name="T0" fmla="*/ 0 w 28"/>
                <a:gd name="T1" fmla="*/ 0 h 30"/>
                <a:gd name="T2" fmla="*/ 28 w 28"/>
                <a:gd name="T3" fmla="*/ 0 h 30"/>
                <a:gd name="T4" fmla="*/ 28 w 28"/>
                <a:gd name="T5" fmla="*/ 8 h 30"/>
                <a:gd name="T6" fmla="*/ 18 w 28"/>
                <a:gd name="T7" fmla="*/ 8 h 30"/>
                <a:gd name="T8" fmla="*/ 18 w 28"/>
                <a:gd name="T9" fmla="*/ 30 h 30"/>
                <a:gd name="T10" fmla="*/ 8 w 28"/>
                <a:gd name="T11" fmla="*/ 30 h 30"/>
                <a:gd name="T12" fmla="*/ 8 w 28"/>
                <a:gd name="T13" fmla="*/ 8 h 30"/>
                <a:gd name="T14" fmla="*/ 0 w 28"/>
                <a:gd name="T15" fmla="*/ 8 h 30"/>
                <a:gd name="T16" fmla="*/ 0 w 28"/>
                <a:gd name="T17" fmla="*/ 0 h 30"/>
                <a:gd name="T18" fmla="*/ 0 w 28"/>
                <a:gd name="T1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0">
                  <a:moveTo>
                    <a:pt x="0" y="0"/>
                  </a:moveTo>
                  <a:lnTo>
                    <a:pt x="28" y="0"/>
                  </a:lnTo>
                  <a:lnTo>
                    <a:pt x="28" y="8"/>
                  </a:lnTo>
                  <a:lnTo>
                    <a:pt x="18" y="8"/>
                  </a:lnTo>
                  <a:lnTo>
                    <a:pt x="18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32"/>
            <p:cNvSpPr/>
            <p:nvPr/>
          </p:nvSpPr>
          <p:spPr bwMode="auto">
            <a:xfrm>
              <a:off x="3030538" y="469900"/>
              <a:ext cx="55563" cy="47625"/>
            </a:xfrm>
            <a:custGeom>
              <a:avLst/>
              <a:gdLst>
                <a:gd name="T0" fmla="*/ 0 w 35"/>
                <a:gd name="T1" fmla="*/ 0 h 30"/>
                <a:gd name="T2" fmla="*/ 15 w 35"/>
                <a:gd name="T3" fmla="*/ 0 h 30"/>
                <a:gd name="T4" fmla="*/ 19 w 35"/>
                <a:gd name="T5" fmla="*/ 18 h 30"/>
                <a:gd name="T6" fmla="*/ 23 w 35"/>
                <a:gd name="T7" fmla="*/ 0 h 30"/>
                <a:gd name="T8" fmla="*/ 35 w 35"/>
                <a:gd name="T9" fmla="*/ 0 h 30"/>
                <a:gd name="T10" fmla="*/ 35 w 35"/>
                <a:gd name="T11" fmla="*/ 30 h 30"/>
                <a:gd name="T12" fmla="*/ 27 w 35"/>
                <a:gd name="T13" fmla="*/ 30 h 30"/>
                <a:gd name="T14" fmla="*/ 27 w 35"/>
                <a:gd name="T15" fmla="*/ 6 h 30"/>
                <a:gd name="T16" fmla="*/ 23 w 35"/>
                <a:gd name="T17" fmla="*/ 30 h 30"/>
                <a:gd name="T18" fmla="*/ 15 w 35"/>
                <a:gd name="T19" fmla="*/ 30 h 30"/>
                <a:gd name="T20" fmla="*/ 9 w 35"/>
                <a:gd name="T21" fmla="*/ 6 h 30"/>
                <a:gd name="T22" fmla="*/ 9 w 35"/>
                <a:gd name="T23" fmla="*/ 30 h 30"/>
                <a:gd name="T24" fmla="*/ 0 w 35"/>
                <a:gd name="T25" fmla="*/ 30 h 30"/>
                <a:gd name="T26" fmla="*/ 0 w 35"/>
                <a:gd name="T27" fmla="*/ 0 h 30"/>
                <a:gd name="T28" fmla="*/ 0 w 35"/>
                <a:gd name="T2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30">
                  <a:moveTo>
                    <a:pt x="0" y="0"/>
                  </a:moveTo>
                  <a:lnTo>
                    <a:pt x="15" y="0"/>
                  </a:lnTo>
                  <a:lnTo>
                    <a:pt x="19" y="18"/>
                  </a:lnTo>
                  <a:lnTo>
                    <a:pt x="23" y="0"/>
                  </a:lnTo>
                  <a:lnTo>
                    <a:pt x="35" y="0"/>
                  </a:lnTo>
                  <a:lnTo>
                    <a:pt x="35" y="30"/>
                  </a:lnTo>
                  <a:lnTo>
                    <a:pt x="27" y="30"/>
                  </a:lnTo>
                  <a:lnTo>
                    <a:pt x="27" y="6"/>
                  </a:lnTo>
                  <a:lnTo>
                    <a:pt x="23" y="30"/>
                  </a:lnTo>
                  <a:lnTo>
                    <a:pt x="15" y="30"/>
                  </a:lnTo>
                  <a:lnTo>
                    <a:pt x="9" y="6"/>
                  </a:lnTo>
                  <a:lnTo>
                    <a:pt x="9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33"/>
            <p:cNvSpPr/>
            <p:nvPr/>
          </p:nvSpPr>
          <p:spPr bwMode="auto">
            <a:xfrm>
              <a:off x="2762251" y="547688"/>
              <a:ext cx="479425" cy="547688"/>
            </a:xfrm>
            <a:custGeom>
              <a:avLst/>
              <a:gdLst>
                <a:gd name="T0" fmla="*/ 0 w 302"/>
                <a:gd name="T1" fmla="*/ 0 h 345"/>
                <a:gd name="T2" fmla="*/ 302 w 302"/>
                <a:gd name="T3" fmla="*/ 0 h 345"/>
                <a:gd name="T4" fmla="*/ 290 w 302"/>
                <a:gd name="T5" fmla="*/ 345 h 345"/>
                <a:gd name="T6" fmla="*/ 12 w 302"/>
                <a:gd name="T7" fmla="*/ 345 h 345"/>
                <a:gd name="T8" fmla="*/ 0 w 302"/>
                <a:gd name="T9" fmla="*/ 0 h 345"/>
                <a:gd name="T10" fmla="*/ 0 w 302"/>
                <a:gd name="T1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2" h="345">
                  <a:moveTo>
                    <a:pt x="0" y="0"/>
                  </a:moveTo>
                  <a:lnTo>
                    <a:pt x="302" y="0"/>
                  </a:lnTo>
                  <a:lnTo>
                    <a:pt x="290" y="345"/>
                  </a:lnTo>
                  <a:lnTo>
                    <a:pt x="12" y="34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D7D7"/>
            </a:solidFill>
            <a:ln w="3175" cap="flat">
              <a:solidFill>
                <a:srgbClr val="3E3E3E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34"/>
            <p:cNvSpPr/>
            <p:nvPr/>
          </p:nvSpPr>
          <p:spPr bwMode="auto">
            <a:xfrm>
              <a:off x="2752726" y="538163"/>
              <a:ext cx="498475" cy="568325"/>
            </a:xfrm>
            <a:custGeom>
              <a:avLst/>
              <a:gdLst>
                <a:gd name="T0" fmla="*/ 0 w 314"/>
                <a:gd name="T1" fmla="*/ 0 h 358"/>
                <a:gd name="T2" fmla="*/ 314 w 314"/>
                <a:gd name="T3" fmla="*/ 0 h 358"/>
                <a:gd name="T4" fmla="*/ 302 w 314"/>
                <a:gd name="T5" fmla="*/ 358 h 358"/>
                <a:gd name="T6" fmla="*/ 14 w 314"/>
                <a:gd name="T7" fmla="*/ 358 h 358"/>
                <a:gd name="T8" fmla="*/ 0 w 314"/>
                <a:gd name="T9" fmla="*/ 0 h 358"/>
                <a:gd name="T10" fmla="*/ 0 w 314"/>
                <a:gd name="T1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4" h="358">
                  <a:moveTo>
                    <a:pt x="0" y="0"/>
                  </a:moveTo>
                  <a:lnTo>
                    <a:pt x="314" y="0"/>
                  </a:lnTo>
                  <a:lnTo>
                    <a:pt x="302" y="358"/>
                  </a:lnTo>
                  <a:lnTo>
                    <a:pt x="14" y="3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35"/>
            <p:cNvSpPr/>
            <p:nvPr/>
          </p:nvSpPr>
          <p:spPr bwMode="auto">
            <a:xfrm>
              <a:off x="2787651" y="566738"/>
              <a:ext cx="431800" cy="528638"/>
            </a:xfrm>
            <a:custGeom>
              <a:avLst/>
              <a:gdLst>
                <a:gd name="T0" fmla="*/ 0 w 272"/>
                <a:gd name="T1" fmla="*/ 0 h 333"/>
                <a:gd name="T2" fmla="*/ 272 w 272"/>
                <a:gd name="T3" fmla="*/ 0 h 333"/>
                <a:gd name="T4" fmla="*/ 272 w 272"/>
                <a:gd name="T5" fmla="*/ 333 h 333"/>
                <a:gd name="T6" fmla="*/ 0 w 272"/>
                <a:gd name="T7" fmla="*/ 333 h 333"/>
                <a:gd name="T8" fmla="*/ 0 w 272"/>
                <a:gd name="T9" fmla="*/ 0 h 333"/>
                <a:gd name="T10" fmla="*/ 0 w 272"/>
                <a:gd name="T1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333">
                  <a:moveTo>
                    <a:pt x="0" y="0"/>
                  </a:moveTo>
                  <a:lnTo>
                    <a:pt x="272" y="0"/>
                  </a:lnTo>
                  <a:lnTo>
                    <a:pt x="272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36"/>
            <p:cNvSpPr/>
            <p:nvPr/>
          </p:nvSpPr>
          <p:spPr bwMode="auto">
            <a:xfrm>
              <a:off x="2794001" y="573088"/>
              <a:ext cx="419100" cy="512763"/>
            </a:xfrm>
            <a:custGeom>
              <a:avLst/>
              <a:gdLst>
                <a:gd name="T0" fmla="*/ 0 w 264"/>
                <a:gd name="T1" fmla="*/ 0 h 323"/>
                <a:gd name="T2" fmla="*/ 264 w 264"/>
                <a:gd name="T3" fmla="*/ 0 h 323"/>
                <a:gd name="T4" fmla="*/ 264 w 264"/>
                <a:gd name="T5" fmla="*/ 323 h 323"/>
                <a:gd name="T6" fmla="*/ 0 w 264"/>
                <a:gd name="T7" fmla="*/ 323 h 323"/>
                <a:gd name="T8" fmla="*/ 0 w 264"/>
                <a:gd name="T9" fmla="*/ 0 h 323"/>
                <a:gd name="T10" fmla="*/ 0 w 264"/>
                <a:gd name="T11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" h="323">
                  <a:moveTo>
                    <a:pt x="0" y="0"/>
                  </a:moveTo>
                  <a:lnTo>
                    <a:pt x="264" y="0"/>
                  </a:lnTo>
                  <a:lnTo>
                    <a:pt x="264" y="323"/>
                  </a:lnTo>
                  <a:lnTo>
                    <a:pt x="0" y="3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C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37"/>
            <p:cNvSpPr/>
            <p:nvPr/>
          </p:nvSpPr>
          <p:spPr bwMode="auto">
            <a:xfrm>
              <a:off x="2803526" y="582613"/>
              <a:ext cx="400050" cy="496888"/>
            </a:xfrm>
            <a:custGeom>
              <a:avLst/>
              <a:gdLst>
                <a:gd name="T0" fmla="*/ 0 w 252"/>
                <a:gd name="T1" fmla="*/ 0 h 313"/>
                <a:gd name="T2" fmla="*/ 252 w 252"/>
                <a:gd name="T3" fmla="*/ 0 h 313"/>
                <a:gd name="T4" fmla="*/ 252 w 252"/>
                <a:gd name="T5" fmla="*/ 313 h 313"/>
                <a:gd name="T6" fmla="*/ 0 w 252"/>
                <a:gd name="T7" fmla="*/ 313 h 313"/>
                <a:gd name="T8" fmla="*/ 0 w 252"/>
                <a:gd name="T9" fmla="*/ 0 h 313"/>
                <a:gd name="T10" fmla="*/ 0 w 252"/>
                <a:gd name="T1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2" h="313">
                  <a:moveTo>
                    <a:pt x="0" y="0"/>
                  </a:moveTo>
                  <a:lnTo>
                    <a:pt x="252" y="0"/>
                  </a:lnTo>
                  <a:lnTo>
                    <a:pt x="252" y="313"/>
                  </a:lnTo>
                  <a:lnTo>
                    <a:pt x="0" y="31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E6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38"/>
            <p:cNvSpPr/>
            <p:nvPr/>
          </p:nvSpPr>
          <p:spPr bwMode="auto">
            <a:xfrm>
              <a:off x="2824163" y="606425"/>
              <a:ext cx="355600" cy="298450"/>
            </a:xfrm>
            <a:custGeom>
              <a:avLst/>
              <a:gdLst>
                <a:gd name="T0" fmla="*/ 0 w 224"/>
                <a:gd name="T1" fmla="*/ 0 h 188"/>
                <a:gd name="T2" fmla="*/ 224 w 224"/>
                <a:gd name="T3" fmla="*/ 0 h 188"/>
                <a:gd name="T4" fmla="*/ 224 w 224"/>
                <a:gd name="T5" fmla="*/ 188 h 188"/>
                <a:gd name="T6" fmla="*/ 0 w 224"/>
                <a:gd name="T7" fmla="*/ 188 h 188"/>
                <a:gd name="T8" fmla="*/ 0 w 224"/>
                <a:gd name="T9" fmla="*/ 0 h 188"/>
                <a:gd name="T10" fmla="*/ 0 w 224"/>
                <a:gd name="T1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4" h="188">
                  <a:moveTo>
                    <a:pt x="0" y="0"/>
                  </a:moveTo>
                  <a:lnTo>
                    <a:pt x="224" y="0"/>
                  </a:lnTo>
                  <a:lnTo>
                    <a:pt x="224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39"/>
            <p:cNvSpPr/>
            <p:nvPr/>
          </p:nvSpPr>
          <p:spPr bwMode="auto">
            <a:xfrm>
              <a:off x="2809876" y="920750"/>
              <a:ext cx="384175" cy="9525"/>
            </a:xfrm>
            <a:custGeom>
              <a:avLst/>
              <a:gdLst>
                <a:gd name="T0" fmla="*/ 0 w 242"/>
                <a:gd name="T1" fmla="*/ 6 h 6"/>
                <a:gd name="T2" fmla="*/ 242 w 242"/>
                <a:gd name="T3" fmla="*/ 6 h 6"/>
                <a:gd name="T4" fmla="*/ 242 w 242"/>
                <a:gd name="T5" fmla="*/ 0 h 6"/>
                <a:gd name="T6" fmla="*/ 0 w 242"/>
                <a:gd name="T7" fmla="*/ 0 h 6"/>
                <a:gd name="T8" fmla="*/ 0 w 242"/>
                <a:gd name="T9" fmla="*/ 6 h 6"/>
                <a:gd name="T10" fmla="*/ 0 w 242"/>
                <a:gd name="T11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" h="6">
                  <a:moveTo>
                    <a:pt x="0" y="6"/>
                  </a:moveTo>
                  <a:lnTo>
                    <a:pt x="242" y="6"/>
                  </a:lnTo>
                  <a:lnTo>
                    <a:pt x="24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40"/>
            <p:cNvSpPr/>
            <p:nvPr/>
          </p:nvSpPr>
          <p:spPr bwMode="auto">
            <a:xfrm>
              <a:off x="2809876" y="942975"/>
              <a:ext cx="384175" cy="127000"/>
            </a:xfrm>
            <a:custGeom>
              <a:avLst/>
              <a:gdLst>
                <a:gd name="T0" fmla="*/ 0 w 242"/>
                <a:gd name="T1" fmla="*/ 80 h 80"/>
                <a:gd name="T2" fmla="*/ 242 w 242"/>
                <a:gd name="T3" fmla="*/ 80 h 80"/>
                <a:gd name="T4" fmla="*/ 242 w 242"/>
                <a:gd name="T5" fmla="*/ 0 h 80"/>
                <a:gd name="T6" fmla="*/ 0 w 242"/>
                <a:gd name="T7" fmla="*/ 0 h 80"/>
                <a:gd name="T8" fmla="*/ 0 w 242"/>
                <a:gd name="T9" fmla="*/ 80 h 80"/>
                <a:gd name="T10" fmla="*/ 0 w 242"/>
                <a:gd name="T11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" h="80">
                  <a:moveTo>
                    <a:pt x="0" y="80"/>
                  </a:moveTo>
                  <a:lnTo>
                    <a:pt x="242" y="80"/>
                  </a:lnTo>
                  <a:lnTo>
                    <a:pt x="24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41"/>
            <p:cNvSpPr/>
            <p:nvPr/>
          </p:nvSpPr>
          <p:spPr bwMode="auto">
            <a:xfrm>
              <a:off x="2840038" y="836613"/>
              <a:ext cx="149225" cy="49213"/>
            </a:xfrm>
            <a:custGeom>
              <a:avLst/>
              <a:gdLst>
                <a:gd name="T0" fmla="*/ 8 w 94"/>
                <a:gd name="T1" fmla="*/ 0 h 31"/>
                <a:gd name="T2" fmla="*/ 94 w 94"/>
                <a:gd name="T3" fmla="*/ 0 h 31"/>
                <a:gd name="T4" fmla="*/ 94 w 94"/>
                <a:gd name="T5" fmla="*/ 31 h 31"/>
                <a:gd name="T6" fmla="*/ 0 w 94"/>
                <a:gd name="T7" fmla="*/ 31 h 31"/>
                <a:gd name="T8" fmla="*/ 8 w 94"/>
                <a:gd name="T9" fmla="*/ 0 h 31"/>
                <a:gd name="T10" fmla="*/ 8 w 94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4" h="31">
                  <a:moveTo>
                    <a:pt x="8" y="0"/>
                  </a:moveTo>
                  <a:lnTo>
                    <a:pt x="94" y="0"/>
                  </a:lnTo>
                  <a:lnTo>
                    <a:pt x="94" y="31"/>
                  </a:lnTo>
                  <a:lnTo>
                    <a:pt x="0" y="31"/>
                  </a:lnTo>
                  <a:lnTo>
                    <a:pt x="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42"/>
            <p:cNvSpPr/>
            <p:nvPr/>
          </p:nvSpPr>
          <p:spPr bwMode="auto">
            <a:xfrm>
              <a:off x="2846388" y="622300"/>
              <a:ext cx="314325" cy="198438"/>
            </a:xfrm>
            <a:custGeom>
              <a:avLst/>
              <a:gdLst>
                <a:gd name="T0" fmla="*/ 6 w 198"/>
                <a:gd name="T1" fmla="*/ 0 h 125"/>
                <a:gd name="T2" fmla="*/ 190 w 198"/>
                <a:gd name="T3" fmla="*/ 0 h 125"/>
                <a:gd name="T4" fmla="*/ 198 w 198"/>
                <a:gd name="T5" fmla="*/ 125 h 125"/>
                <a:gd name="T6" fmla="*/ 0 w 198"/>
                <a:gd name="T7" fmla="*/ 125 h 125"/>
                <a:gd name="T8" fmla="*/ 6 w 198"/>
                <a:gd name="T9" fmla="*/ 0 h 125"/>
                <a:gd name="T10" fmla="*/ 6 w 198"/>
                <a:gd name="T1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125">
                  <a:moveTo>
                    <a:pt x="6" y="0"/>
                  </a:moveTo>
                  <a:lnTo>
                    <a:pt x="190" y="0"/>
                  </a:lnTo>
                  <a:lnTo>
                    <a:pt x="198" y="125"/>
                  </a:lnTo>
                  <a:lnTo>
                    <a:pt x="0" y="125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A7C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43"/>
            <p:cNvSpPr/>
            <p:nvPr/>
          </p:nvSpPr>
          <p:spPr bwMode="auto">
            <a:xfrm>
              <a:off x="2849563" y="625475"/>
              <a:ext cx="304800" cy="192088"/>
            </a:xfrm>
            <a:custGeom>
              <a:avLst/>
              <a:gdLst>
                <a:gd name="T0" fmla="*/ 6 w 192"/>
                <a:gd name="T1" fmla="*/ 0 h 121"/>
                <a:gd name="T2" fmla="*/ 186 w 192"/>
                <a:gd name="T3" fmla="*/ 0 h 121"/>
                <a:gd name="T4" fmla="*/ 192 w 192"/>
                <a:gd name="T5" fmla="*/ 121 h 121"/>
                <a:gd name="T6" fmla="*/ 0 w 192"/>
                <a:gd name="T7" fmla="*/ 121 h 121"/>
                <a:gd name="T8" fmla="*/ 6 w 192"/>
                <a:gd name="T9" fmla="*/ 0 h 121"/>
                <a:gd name="T10" fmla="*/ 6 w 192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2" h="121">
                  <a:moveTo>
                    <a:pt x="6" y="0"/>
                  </a:moveTo>
                  <a:lnTo>
                    <a:pt x="186" y="0"/>
                  </a:lnTo>
                  <a:lnTo>
                    <a:pt x="192" y="121"/>
                  </a:lnTo>
                  <a:lnTo>
                    <a:pt x="0" y="12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4"/>
            <p:cNvSpPr/>
            <p:nvPr/>
          </p:nvSpPr>
          <p:spPr bwMode="auto">
            <a:xfrm>
              <a:off x="2852738" y="628650"/>
              <a:ext cx="298450" cy="185738"/>
            </a:xfrm>
            <a:custGeom>
              <a:avLst/>
              <a:gdLst>
                <a:gd name="T0" fmla="*/ 6 w 188"/>
                <a:gd name="T1" fmla="*/ 0 h 117"/>
                <a:gd name="T2" fmla="*/ 182 w 188"/>
                <a:gd name="T3" fmla="*/ 0 h 117"/>
                <a:gd name="T4" fmla="*/ 188 w 188"/>
                <a:gd name="T5" fmla="*/ 117 h 117"/>
                <a:gd name="T6" fmla="*/ 0 w 188"/>
                <a:gd name="T7" fmla="*/ 117 h 117"/>
                <a:gd name="T8" fmla="*/ 6 w 188"/>
                <a:gd name="T9" fmla="*/ 0 h 117"/>
                <a:gd name="T10" fmla="*/ 6 w 188"/>
                <a:gd name="T1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117">
                  <a:moveTo>
                    <a:pt x="6" y="0"/>
                  </a:moveTo>
                  <a:lnTo>
                    <a:pt x="182" y="0"/>
                  </a:lnTo>
                  <a:lnTo>
                    <a:pt x="188" y="117"/>
                  </a:lnTo>
                  <a:lnTo>
                    <a:pt x="0" y="117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45"/>
            <p:cNvSpPr>
              <a:spLocks noEditPoints="1"/>
            </p:cNvSpPr>
            <p:nvPr/>
          </p:nvSpPr>
          <p:spPr bwMode="auto">
            <a:xfrm>
              <a:off x="2849563" y="846138"/>
              <a:ext cx="130175" cy="31750"/>
            </a:xfrm>
            <a:custGeom>
              <a:avLst/>
              <a:gdLst>
                <a:gd name="T0" fmla="*/ 69 w 82"/>
                <a:gd name="T1" fmla="*/ 20 h 20"/>
                <a:gd name="T2" fmla="*/ 82 w 82"/>
                <a:gd name="T3" fmla="*/ 20 h 20"/>
                <a:gd name="T4" fmla="*/ 82 w 82"/>
                <a:gd name="T5" fmla="*/ 10 h 20"/>
                <a:gd name="T6" fmla="*/ 69 w 82"/>
                <a:gd name="T7" fmla="*/ 10 h 20"/>
                <a:gd name="T8" fmla="*/ 69 w 82"/>
                <a:gd name="T9" fmla="*/ 20 h 20"/>
                <a:gd name="T10" fmla="*/ 69 w 82"/>
                <a:gd name="T11" fmla="*/ 20 h 20"/>
                <a:gd name="T12" fmla="*/ 4 w 82"/>
                <a:gd name="T13" fmla="*/ 8 h 20"/>
                <a:gd name="T14" fmla="*/ 18 w 82"/>
                <a:gd name="T15" fmla="*/ 8 h 20"/>
                <a:gd name="T16" fmla="*/ 18 w 82"/>
                <a:gd name="T17" fmla="*/ 0 h 20"/>
                <a:gd name="T18" fmla="*/ 6 w 82"/>
                <a:gd name="T19" fmla="*/ 0 h 20"/>
                <a:gd name="T20" fmla="*/ 4 w 82"/>
                <a:gd name="T21" fmla="*/ 8 h 20"/>
                <a:gd name="T22" fmla="*/ 4 w 82"/>
                <a:gd name="T23" fmla="*/ 8 h 20"/>
                <a:gd name="T24" fmla="*/ 0 w 82"/>
                <a:gd name="T25" fmla="*/ 20 h 20"/>
                <a:gd name="T26" fmla="*/ 18 w 82"/>
                <a:gd name="T27" fmla="*/ 20 h 20"/>
                <a:gd name="T28" fmla="*/ 18 w 82"/>
                <a:gd name="T29" fmla="*/ 10 h 20"/>
                <a:gd name="T30" fmla="*/ 2 w 82"/>
                <a:gd name="T31" fmla="*/ 10 h 20"/>
                <a:gd name="T32" fmla="*/ 0 w 82"/>
                <a:gd name="T33" fmla="*/ 20 h 20"/>
                <a:gd name="T34" fmla="*/ 0 w 82"/>
                <a:gd name="T35" fmla="*/ 20 h 20"/>
                <a:gd name="T36" fmla="*/ 20 w 82"/>
                <a:gd name="T37" fmla="*/ 8 h 20"/>
                <a:gd name="T38" fmla="*/ 33 w 82"/>
                <a:gd name="T39" fmla="*/ 8 h 20"/>
                <a:gd name="T40" fmla="*/ 33 w 82"/>
                <a:gd name="T41" fmla="*/ 0 h 20"/>
                <a:gd name="T42" fmla="*/ 20 w 82"/>
                <a:gd name="T43" fmla="*/ 0 h 20"/>
                <a:gd name="T44" fmla="*/ 20 w 82"/>
                <a:gd name="T45" fmla="*/ 8 h 20"/>
                <a:gd name="T46" fmla="*/ 20 w 82"/>
                <a:gd name="T47" fmla="*/ 8 h 20"/>
                <a:gd name="T48" fmla="*/ 20 w 82"/>
                <a:gd name="T49" fmla="*/ 20 h 20"/>
                <a:gd name="T50" fmla="*/ 33 w 82"/>
                <a:gd name="T51" fmla="*/ 20 h 20"/>
                <a:gd name="T52" fmla="*/ 33 w 82"/>
                <a:gd name="T53" fmla="*/ 10 h 20"/>
                <a:gd name="T54" fmla="*/ 20 w 82"/>
                <a:gd name="T55" fmla="*/ 10 h 20"/>
                <a:gd name="T56" fmla="*/ 20 w 82"/>
                <a:gd name="T57" fmla="*/ 20 h 20"/>
                <a:gd name="T58" fmla="*/ 20 w 82"/>
                <a:gd name="T59" fmla="*/ 20 h 20"/>
                <a:gd name="T60" fmla="*/ 35 w 82"/>
                <a:gd name="T61" fmla="*/ 8 h 20"/>
                <a:gd name="T62" fmla="*/ 49 w 82"/>
                <a:gd name="T63" fmla="*/ 8 h 20"/>
                <a:gd name="T64" fmla="*/ 49 w 82"/>
                <a:gd name="T65" fmla="*/ 0 h 20"/>
                <a:gd name="T66" fmla="*/ 35 w 82"/>
                <a:gd name="T67" fmla="*/ 0 h 20"/>
                <a:gd name="T68" fmla="*/ 35 w 82"/>
                <a:gd name="T69" fmla="*/ 8 h 20"/>
                <a:gd name="T70" fmla="*/ 35 w 82"/>
                <a:gd name="T71" fmla="*/ 8 h 20"/>
                <a:gd name="T72" fmla="*/ 35 w 82"/>
                <a:gd name="T73" fmla="*/ 20 h 20"/>
                <a:gd name="T74" fmla="*/ 49 w 82"/>
                <a:gd name="T75" fmla="*/ 20 h 20"/>
                <a:gd name="T76" fmla="*/ 49 w 82"/>
                <a:gd name="T77" fmla="*/ 10 h 20"/>
                <a:gd name="T78" fmla="*/ 35 w 82"/>
                <a:gd name="T79" fmla="*/ 10 h 20"/>
                <a:gd name="T80" fmla="*/ 35 w 82"/>
                <a:gd name="T81" fmla="*/ 20 h 20"/>
                <a:gd name="T82" fmla="*/ 35 w 82"/>
                <a:gd name="T83" fmla="*/ 20 h 20"/>
                <a:gd name="T84" fmla="*/ 53 w 82"/>
                <a:gd name="T85" fmla="*/ 8 h 20"/>
                <a:gd name="T86" fmla="*/ 67 w 82"/>
                <a:gd name="T87" fmla="*/ 8 h 20"/>
                <a:gd name="T88" fmla="*/ 67 w 82"/>
                <a:gd name="T89" fmla="*/ 0 h 20"/>
                <a:gd name="T90" fmla="*/ 53 w 82"/>
                <a:gd name="T91" fmla="*/ 0 h 20"/>
                <a:gd name="T92" fmla="*/ 53 w 82"/>
                <a:gd name="T93" fmla="*/ 8 h 20"/>
                <a:gd name="T94" fmla="*/ 53 w 82"/>
                <a:gd name="T95" fmla="*/ 8 h 20"/>
                <a:gd name="T96" fmla="*/ 53 w 82"/>
                <a:gd name="T97" fmla="*/ 20 h 20"/>
                <a:gd name="T98" fmla="*/ 67 w 82"/>
                <a:gd name="T99" fmla="*/ 20 h 20"/>
                <a:gd name="T100" fmla="*/ 67 w 82"/>
                <a:gd name="T101" fmla="*/ 10 h 20"/>
                <a:gd name="T102" fmla="*/ 53 w 82"/>
                <a:gd name="T103" fmla="*/ 10 h 20"/>
                <a:gd name="T104" fmla="*/ 53 w 82"/>
                <a:gd name="T105" fmla="*/ 20 h 20"/>
                <a:gd name="T106" fmla="*/ 53 w 82"/>
                <a:gd name="T107" fmla="*/ 20 h 20"/>
                <a:gd name="T108" fmla="*/ 69 w 82"/>
                <a:gd name="T109" fmla="*/ 8 h 20"/>
                <a:gd name="T110" fmla="*/ 82 w 82"/>
                <a:gd name="T111" fmla="*/ 8 h 20"/>
                <a:gd name="T112" fmla="*/ 82 w 82"/>
                <a:gd name="T113" fmla="*/ 0 h 20"/>
                <a:gd name="T114" fmla="*/ 69 w 82"/>
                <a:gd name="T115" fmla="*/ 0 h 20"/>
                <a:gd name="T116" fmla="*/ 69 w 82"/>
                <a:gd name="T117" fmla="*/ 8 h 20"/>
                <a:gd name="T118" fmla="*/ 69 w 82"/>
                <a:gd name="T11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2" h="20">
                  <a:moveTo>
                    <a:pt x="69" y="20"/>
                  </a:moveTo>
                  <a:lnTo>
                    <a:pt x="82" y="20"/>
                  </a:lnTo>
                  <a:lnTo>
                    <a:pt x="82" y="10"/>
                  </a:lnTo>
                  <a:lnTo>
                    <a:pt x="69" y="10"/>
                  </a:lnTo>
                  <a:lnTo>
                    <a:pt x="69" y="20"/>
                  </a:lnTo>
                  <a:lnTo>
                    <a:pt x="69" y="20"/>
                  </a:lnTo>
                  <a:close/>
                  <a:moveTo>
                    <a:pt x="4" y="8"/>
                  </a:moveTo>
                  <a:lnTo>
                    <a:pt x="18" y="8"/>
                  </a:lnTo>
                  <a:lnTo>
                    <a:pt x="18" y="0"/>
                  </a:lnTo>
                  <a:lnTo>
                    <a:pt x="6" y="0"/>
                  </a:lnTo>
                  <a:lnTo>
                    <a:pt x="4" y="8"/>
                  </a:lnTo>
                  <a:lnTo>
                    <a:pt x="4" y="8"/>
                  </a:lnTo>
                  <a:close/>
                  <a:moveTo>
                    <a:pt x="0" y="20"/>
                  </a:moveTo>
                  <a:lnTo>
                    <a:pt x="18" y="20"/>
                  </a:lnTo>
                  <a:lnTo>
                    <a:pt x="18" y="10"/>
                  </a:lnTo>
                  <a:lnTo>
                    <a:pt x="2" y="10"/>
                  </a:lnTo>
                  <a:lnTo>
                    <a:pt x="0" y="20"/>
                  </a:lnTo>
                  <a:lnTo>
                    <a:pt x="0" y="20"/>
                  </a:lnTo>
                  <a:close/>
                  <a:moveTo>
                    <a:pt x="20" y="8"/>
                  </a:moveTo>
                  <a:lnTo>
                    <a:pt x="33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20" y="8"/>
                  </a:lnTo>
                  <a:close/>
                  <a:moveTo>
                    <a:pt x="20" y="20"/>
                  </a:moveTo>
                  <a:lnTo>
                    <a:pt x="33" y="20"/>
                  </a:lnTo>
                  <a:lnTo>
                    <a:pt x="33" y="10"/>
                  </a:lnTo>
                  <a:lnTo>
                    <a:pt x="20" y="10"/>
                  </a:lnTo>
                  <a:lnTo>
                    <a:pt x="20" y="20"/>
                  </a:lnTo>
                  <a:lnTo>
                    <a:pt x="20" y="20"/>
                  </a:lnTo>
                  <a:close/>
                  <a:moveTo>
                    <a:pt x="35" y="8"/>
                  </a:moveTo>
                  <a:lnTo>
                    <a:pt x="49" y="8"/>
                  </a:lnTo>
                  <a:lnTo>
                    <a:pt x="49" y="0"/>
                  </a:lnTo>
                  <a:lnTo>
                    <a:pt x="35" y="0"/>
                  </a:lnTo>
                  <a:lnTo>
                    <a:pt x="35" y="8"/>
                  </a:lnTo>
                  <a:lnTo>
                    <a:pt x="35" y="8"/>
                  </a:lnTo>
                  <a:close/>
                  <a:moveTo>
                    <a:pt x="35" y="20"/>
                  </a:moveTo>
                  <a:lnTo>
                    <a:pt x="49" y="20"/>
                  </a:lnTo>
                  <a:lnTo>
                    <a:pt x="49" y="10"/>
                  </a:lnTo>
                  <a:lnTo>
                    <a:pt x="35" y="10"/>
                  </a:lnTo>
                  <a:lnTo>
                    <a:pt x="35" y="20"/>
                  </a:lnTo>
                  <a:lnTo>
                    <a:pt x="35" y="20"/>
                  </a:lnTo>
                  <a:close/>
                  <a:moveTo>
                    <a:pt x="53" y="8"/>
                  </a:moveTo>
                  <a:lnTo>
                    <a:pt x="67" y="8"/>
                  </a:lnTo>
                  <a:lnTo>
                    <a:pt x="67" y="0"/>
                  </a:lnTo>
                  <a:lnTo>
                    <a:pt x="53" y="0"/>
                  </a:lnTo>
                  <a:lnTo>
                    <a:pt x="53" y="8"/>
                  </a:lnTo>
                  <a:lnTo>
                    <a:pt x="53" y="8"/>
                  </a:lnTo>
                  <a:close/>
                  <a:moveTo>
                    <a:pt x="53" y="20"/>
                  </a:moveTo>
                  <a:lnTo>
                    <a:pt x="67" y="20"/>
                  </a:lnTo>
                  <a:lnTo>
                    <a:pt x="67" y="10"/>
                  </a:lnTo>
                  <a:lnTo>
                    <a:pt x="53" y="10"/>
                  </a:lnTo>
                  <a:lnTo>
                    <a:pt x="53" y="20"/>
                  </a:lnTo>
                  <a:lnTo>
                    <a:pt x="53" y="20"/>
                  </a:lnTo>
                  <a:close/>
                  <a:moveTo>
                    <a:pt x="69" y="8"/>
                  </a:moveTo>
                  <a:lnTo>
                    <a:pt x="82" y="8"/>
                  </a:lnTo>
                  <a:lnTo>
                    <a:pt x="82" y="0"/>
                  </a:lnTo>
                  <a:lnTo>
                    <a:pt x="69" y="0"/>
                  </a:lnTo>
                  <a:lnTo>
                    <a:pt x="69" y="8"/>
                  </a:lnTo>
                  <a:lnTo>
                    <a:pt x="69" y="8"/>
                  </a:lnTo>
                  <a:close/>
                </a:path>
              </a:pathLst>
            </a:cu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46"/>
            <p:cNvSpPr/>
            <p:nvPr/>
          </p:nvSpPr>
          <p:spPr bwMode="auto">
            <a:xfrm>
              <a:off x="3079751" y="846138"/>
              <a:ext cx="84138" cy="31750"/>
            </a:xfrm>
            <a:custGeom>
              <a:avLst/>
              <a:gdLst>
                <a:gd name="T0" fmla="*/ 0 w 53"/>
                <a:gd name="T1" fmla="*/ 0 h 20"/>
                <a:gd name="T2" fmla="*/ 47 w 53"/>
                <a:gd name="T3" fmla="*/ 0 h 20"/>
                <a:gd name="T4" fmla="*/ 53 w 53"/>
                <a:gd name="T5" fmla="*/ 20 h 20"/>
                <a:gd name="T6" fmla="*/ 2 w 53"/>
                <a:gd name="T7" fmla="*/ 20 h 20"/>
                <a:gd name="T8" fmla="*/ 0 w 53"/>
                <a:gd name="T9" fmla="*/ 0 h 20"/>
                <a:gd name="T10" fmla="*/ 0 w 53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20">
                  <a:moveTo>
                    <a:pt x="0" y="0"/>
                  </a:moveTo>
                  <a:lnTo>
                    <a:pt x="47" y="0"/>
                  </a:lnTo>
                  <a:lnTo>
                    <a:pt x="53" y="20"/>
                  </a:lnTo>
                  <a:lnTo>
                    <a:pt x="2" y="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47"/>
            <p:cNvSpPr/>
            <p:nvPr/>
          </p:nvSpPr>
          <p:spPr bwMode="auto">
            <a:xfrm>
              <a:off x="3098801" y="855663"/>
              <a:ext cx="46038" cy="12700"/>
            </a:xfrm>
            <a:custGeom>
              <a:avLst/>
              <a:gdLst>
                <a:gd name="T0" fmla="*/ 11 w 29"/>
                <a:gd name="T1" fmla="*/ 0 h 8"/>
                <a:gd name="T2" fmla="*/ 25 w 29"/>
                <a:gd name="T3" fmla="*/ 0 h 8"/>
                <a:gd name="T4" fmla="*/ 25 w 29"/>
                <a:gd name="T5" fmla="*/ 2 h 8"/>
                <a:gd name="T6" fmla="*/ 29 w 29"/>
                <a:gd name="T7" fmla="*/ 2 h 8"/>
                <a:gd name="T8" fmla="*/ 29 w 29"/>
                <a:gd name="T9" fmla="*/ 4 h 8"/>
                <a:gd name="T10" fmla="*/ 25 w 29"/>
                <a:gd name="T11" fmla="*/ 4 h 8"/>
                <a:gd name="T12" fmla="*/ 25 w 29"/>
                <a:gd name="T13" fmla="*/ 8 h 8"/>
                <a:gd name="T14" fmla="*/ 11 w 29"/>
                <a:gd name="T15" fmla="*/ 8 h 8"/>
                <a:gd name="T16" fmla="*/ 11 w 29"/>
                <a:gd name="T17" fmla="*/ 4 h 8"/>
                <a:gd name="T18" fmla="*/ 0 w 29"/>
                <a:gd name="T19" fmla="*/ 4 h 8"/>
                <a:gd name="T20" fmla="*/ 0 w 29"/>
                <a:gd name="T21" fmla="*/ 2 h 8"/>
                <a:gd name="T22" fmla="*/ 11 w 29"/>
                <a:gd name="T23" fmla="*/ 2 h 8"/>
                <a:gd name="T24" fmla="*/ 11 w 29"/>
                <a:gd name="T25" fmla="*/ 0 h 8"/>
                <a:gd name="T26" fmla="*/ 11 w 29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8">
                  <a:moveTo>
                    <a:pt x="11" y="0"/>
                  </a:moveTo>
                  <a:lnTo>
                    <a:pt x="25" y="0"/>
                  </a:lnTo>
                  <a:lnTo>
                    <a:pt x="25" y="2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5" y="4"/>
                  </a:lnTo>
                  <a:lnTo>
                    <a:pt x="25" y="8"/>
                  </a:lnTo>
                  <a:lnTo>
                    <a:pt x="11" y="8"/>
                  </a:lnTo>
                  <a:lnTo>
                    <a:pt x="11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1" y="2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48"/>
            <p:cNvSpPr/>
            <p:nvPr/>
          </p:nvSpPr>
          <p:spPr bwMode="auto">
            <a:xfrm>
              <a:off x="3005138" y="966788"/>
              <a:ext cx="136525" cy="47625"/>
            </a:xfrm>
            <a:custGeom>
              <a:avLst/>
              <a:gdLst>
                <a:gd name="T0" fmla="*/ 0 w 86"/>
                <a:gd name="T1" fmla="*/ 0 h 30"/>
                <a:gd name="T2" fmla="*/ 86 w 86"/>
                <a:gd name="T3" fmla="*/ 0 h 30"/>
                <a:gd name="T4" fmla="*/ 86 w 86"/>
                <a:gd name="T5" fmla="*/ 30 h 30"/>
                <a:gd name="T6" fmla="*/ 0 w 86"/>
                <a:gd name="T7" fmla="*/ 30 h 30"/>
                <a:gd name="T8" fmla="*/ 0 w 86"/>
                <a:gd name="T9" fmla="*/ 0 h 30"/>
                <a:gd name="T10" fmla="*/ 0 w 86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30">
                  <a:moveTo>
                    <a:pt x="0" y="0"/>
                  </a:moveTo>
                  <a:lnTo>
                    <a:pt x="86" y="0"/>
                  </a:lnTo>
                  <a:lnTo>
                    <a:pt x="86" y="3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49"/>
            <p:cNvSpPr/>
            <p:nvPr/>
          </p:nvSpPr>
          <p:spPr bwMode="auto">
            <a:xfrm>
              <a:off x="3021013" y="982663"/>
              <a:ext cx="101600" cy="19050"/>
            </a:xfrm>
            <a:custGeom>
              <a:avLst/>
              <a:gdLst>
                <a:gd name="T0" fmla="*/ 0 w 64"/>
                <a:gd name="T1" fmla="*/ 0 h 12"/>
                <a:gd name="T2" fmla="*/ 64 w 64"/>
                <a:gd name="T3" fmla="*/ 0 h 12"/>
                <a:gd name="T4" fmla="*/ 64 w 64"/>
                <a:gd name="T5" fmla="*/ 8 h 12"/>
                <a:gd name="T6" fmla="*/ 45 w 64"/>
                <a:gd name="T7" fmla="*/ 8 h 12"/>
                <a:gd name="T8" fmla="*/ 45 w 64"/>
                <a:gd name="T9" fmla="*/ 12 h 12"/>
                <a:gd name="T10" fmla="*/ 19 w 64"/>
                <a:gd name="T11" fmla="*/ 12 h 12"/>
                <a:gd name="T12" fmla="*/ 19 w 64"/>
                <a:gd name="T13" fmla="*/ 8 h 12"/>
                <a:gd name="T14" fmla="*/ 0 w 64"/>
                <a:gd name="T15" fmla="*/ 8 h 12"/>
                <a:gd name="T16" fmla="*/ 0 w 64"/>
                <a:gd name="T17" fmla="*/ 0 h 12"/>
                <a:gd name="T18" fmla="*/ 0 w 64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12">
                  <a:moveTo>
                    <a:pt x="0" y="0"/>
                  </a:moveTo>
                  <a:lnTo>
                    <a:pt x="64" y="0"/>
                  </a:lnTo>
                  <a:lnTo>
                    <a:pt x="64" y="8"/>
                  </a:lnTo>
                  <a:lnTo>
                    <a:pt x="45" y="8"/>
                  </a:lnTo>
                  <a:lnTo>
                    <a:pt x="45" y="12"/>
                  </a:lnTo>
                  <a:lnTo>
                    <a:pt x="19" y="12"/>
                  </a:lnTo>
                  <a:lnTo>
                    <a:pt x="19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B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6" name="组合 315"/>
          <p:cNvGrpSpPr/>
          <p:nvPr/>
        </p:nvGrpSpPr>
        <p:grpSpPr>
          <a:xfrm>
            <a:off x="7720013" y="5502275"/>
            <a:ext cx="1149351" cy="1149351"/>
            <a:chOff x="7720013" y="5502275"/>
            <a:chExt cx="1149351" cy="1149351"/>
          </a:xfrm>
        </p:grpSpPr>
        <p:sp>
          <p:nvSpPr>
            <p:cNvPr id="103" name="Oval 13"/>
            <p:cNvSpPr>
              <a:spLocks noChangeArrowheads="1"/>
            </p:cNvSpPr>
            <p:nvPr/>
          </p:nvSpPr>
          <p:spPr bwMode="auto">
            <a:xfrm>
              <a:off x="7720013" y="5502275"/>
              <a:ext cx="1149350" cy="1149350"/>
            </a:xfrm>
            <a:prstGeom prst="ellipse">
              <a:avLst/>
            </a:prstGeom>
            <a:solidFill>
              <a:srgbClr val="506B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50"/>
            <p:cNvSpPr/>
            <p:nvPr/>
          </p:nvSpPr>
          <p:spPr bwMode="auto">
            <a:xfrm>
              <a:off x="7769226" y="5840413"/>
              <a:ext cx="1100138" cy="811213"/>
            </a:xfrm>
            <a:custGeom>
              <a:avLst/>
              <a:gdLst>
                <a:gd name="T0" fmla="*/ 72 w 339"/>
                <a:gd name="T1" fmla="*/ 161 h 250"/>
                <a:gd name="T2" fmla="*/ 72 w 339"/>
                <a:gd name="T3" fmla="*/ 161 h 250"/>
                <a:gd name="T4" fmla="*/ 69 w 339"/>
                <a:gd name="T5" fmla="*/ 157 h 250"/>
                <a:gd name="T6" fmla="*/ 71 w 339"/>
                <a:gd name="T7" fmla="*/ 157 h 250"/>
                <a:gd name="T8" fmla="*/ 64 w 339"/>
                <a:gd name="T9" fmla="*/ 111 h 250"/>
                <a:gd name="T10" fmla="*/ 26 w 339"/>
                <a:gd name="T11" fmla="*/ 73 h 250"/>
                <a:gd name="T12" fmla="*/ 27 w 339"/>
                <a:gd name="T13" fmla="*/ 73 h 250"/>
                <a:gd name="T14" fmla="*/ 20 w 339"/>
                <a:gd name="T15" fmla="*/ 66 h 250"/>
                <a:gd name="T16" fmla="*/ 20 w 339"/>
                <a:gd name="T17" fmla="*/ 55 h 250"/>
                <a:gd name="T18" fmla="*/ 28 w 339"/>
                <a:gd name="T19" fmla="*/ 56 h 250"/>
                <a:gd name="T20" fmla="*/ 29 w 339"/>
                <a:gd name="T21" fmla="*/ 54 h 250"/>
                <a:gd name="T22" fmla="*/ 0 w 339"/>
                <a:gd name="T23" fmla="*/ 24 h 250"/>
                <a:gd name="T24" fmla="*/ 12 w 339"/>
                <a:gd name="T25" fmla="*/ 18 h 250"/>
                <a:gd name="T26" fmla="*/ 27 w 339"/>
                <a:gd name="T27" fmla="*/ 24 h 250"/>
                <a:gd name="T28" fmla="*/ 37 w 339"/>
                <a:gd name="T29" fmla="*/ 34 h 250"/>
                <a:gd name="T30" fmla="*/ 44 w 339"/>
                <a:gd name="T31" fmla="*/ 17 h 250"/>
                <a:gd name="T32" fmla="*/ 52 w 339"/>
                <a:gd name="T33" fmla="*/ 16 h 250"/>
                <a:gd name="T34" fmla="*/ 60 w 339"/>
                <a:gd name="T35" fmla="*/ 8 h 250"/>
                <a:gd name="T36" fmla="*/ 64 w 339"/>
                <a:gd name="T37" fmla="*/ 12 h 250"/>
                <a:gd name="T38" fmla="*/ 66 w 339"/>
                <a:gd name="T39" fmla="*/ 9 h 250"/>
                <a:gd name="T40" fmla="*/ 69 w 339"/>
                <a:gd name="T41" fmla="*/ 8 h 250"/>
                <a:gd name="T42" fmla="*/ 75 w 339"/>
                <a:gd name="T43" fmla="*/ 8 h 250"/>
                <a:gd name="T44" fmla="*/ 87 w 339"/>
                <a:gd name="T45" fmla="*/ 1 h 250"/>
                <a:gd name="T46" fmla="*/ 98 w 339"/>
                <a:gd name="T47" fmla="*/ 8 h 250"/>
                <a:gd name="T48" fmla="*/ 128 w 339"/>
                <a:gd name="T49" fmla="*/ 0 h 250"/>
                <a:gd name="T50" fmla="*/ 159 w 339"/>
                <a:gd name="T51" fmla="*/ 31 h 250"/>
                <a:gd name="T52" fmla="*/ 208 w 339"/>
                <a:gd name="T53" fmla="*/ 16 h 250"/>
                <a:gd name="T54" fmla="*/ 285 w 339"/>
                <a:gd name="T55" fmla="*/ 16 h 250"/>
                <a:gd name="T56" fmla="*/ 339 w 339"/>
                <a:gd name="T57" fmla="*/ 70 h 250"/>
                <a:gd name="T58" fmla="*/ 339 w 339"/>
                <a:gd name="T59" fmla="*/ 73 h 250"/>
                <a:gd name="T60" fmla="*/ 162 w 339"/>
                <a:gd name="T61" fmla="*/ 250 h 250"/>
                <a:gd name="T62" fmla="*/ 159 w 339"/>
                <a:gd name="T63" fmla="*/ 250 h 250"/>
                <a:gd name="T64" fmla="*/ 72 w 339"/>
                <a:gd name="T65" fmla="*/ 161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250">
                  <a:moveTo>
                    <a:pt x="72" y="161"/>
                  </a:moveTo>
                  <a:cubicBezTo>
                    <a:pt x="72" y="161"/>
                    <a:pt x="72" y="161"/>
                    <a:pt x="72" y="161"/>
                  </a:cubicBezTo>
                  <a:cubicBezTo>
                    <a:pt x="69" y="157"/>
                    <a:pt x="69" y="157"/>
                    <a:pt x="69" y="157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64" y="111"/>
                    <a:pt x="64" y="111"/>
                    <a:pt x="64" y="111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7" y="73"/>
                    <a:pt x="27" y="73"/>
                    <a:pt x="27" y="7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28" y="56"/>
                    <a:pt x="28" y="56"/>
                    <a:pt x="28" y="56"/>
                  </a:cubicBezTo>
                  <a:cubicBezTo>
                    <a:pt x="29" y="54"/>
                    <a:pt x="29" y="54"/>
                    <a:pt x="29" y="5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44" y="17"/>
                    <a:pt x="44" y="17"/>
                    <a:pt x="44" y="1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60" y="8"/>
                    <a:pt x="60" y="8"/>
                    <a:pt x="60" y="8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75" y="8"/>
                    <a:pt x="75" y="8"/>
                    <a:pt x="75" y="8"/>
                  </a:cubicBezTo>
                  <a:cubicBezTo>
                    <a:pt x="87" y="1"/>
                    <a:pt x="87" y="1"/>
                    <a:pt x="87" y="1"/>
                  </a:cubicBezTo>
                  <a:cubicBezTo>
                    <a:pt x="98" y="8"/>
                    <a:pt x="98" y="8"/>
                    <a:pt x="98" y="8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208" y="16"/>
                    <a:pt x="208" y="16"/>
                    <a:pt x="208" y="16"/>
                  </a:cubicBezTo>
                  <a:cubicBezTo>
                    <a:pt x="285" y="16"/>
                    <a:pt x="285" y="16"/>
                    <a:pt x="285" y="16"/>
                  </a:cubicBezTo>
                  <a:cubicBezTo>
                    <a:pt x="339" y="70"/>
                    <a:pt x="339" y="70"/>
                    <a:pt x="339" y="70"/>
                  </a:cubicBezTo>
                  <a:cubicBezTo>
                    <a:pt x="339" y="71"/>
                    <a:pt x="339" y="72"/>
                    <a:pt x="339" y="73"/>
                  </a:cubicBezTo>
                  <a:cubicBezTo>
                    <a:pt x="339" y="171"/>
                    <a:pt x="260" y="250"/>
                    <a:pt x="162" y="250"/>
                  </a:cubicBezTo>
                  <a:cubicBezTo>
                    <a:pt x="161" y="250"/>
                    <a:pt x="160" y="250"/>
                    <a:pt x="159" y="250"/>
                  </a:cubicBezTo>
                  <a:cubicBezTo>
                    <a:pt x="72" y="161"/>
                    <a:pt x="72" y="161"/>
                    <a:pt x="72" y="161"/>
                  </a:cubicBezTo>
                  <a:close/>
                </a:path>
              </a:pathLst>
            </a:custGeom>
            <a:solidFill>
              <a:srgbClr val="182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51"/>
            <p:cNvSpPr>
              <a:spLocks noEditPoints="1"/>
            </p:cNvSpPr>
            <p:nvPr/>
          </p:nvSpPr>
          <p:spPr bwMode="auto">
            <a:xfrm>
              <a:off x="7766051" y="5834063"/>
              <a:ext cx="1003300" cy="531813"/>
            </a:xfrm>
            <a:custGeom>
              <a:avLst/>
              <a:gdLst>
                <a:gd name="T0" fmla="*/ 277 w 309"/>
                <a:gd name="T1" fmla="*/ 144 h 164"/>
                <a:gd name="T2" fmla="*/ 285 w 309"/>
                <a:gd name="T3" fmla="*/ 115 h 164"/>
                <a:gd name="T4" fmla="*/ 268 w 309"/>
                <a:gd name="T5" fmla="*/ 113 h 164"/>
                <a:gd name="T6" fmla="*/ 275 w 309"/>
                <a:gd name="T7" fmla="*/ 99 h 164"/>
                <a:gd name="T8" fmla="*/ 287 w 309"/>
                <a:gd name="T9" fmla="*/ 109 h 164"/>
                <a:gd name="T10" fmla="*/ 266 w 309"/>
                <a:gd name="T11" fmla="*/ 97 h 164"/>
                <a:gd name="T12" fmla="*/ 233 w 309"/>
                <a:gd name="T13" fmla="*/ 89 h 164"/>
                <a:gd name="T14" fmla="*/ 263 w 309"/>
                <a:gd name="T15" fmla="*/ 109 h 164"/>
                <a:gd name="T16" fmla="*/ 243 w 309"/>
                <a:gd name="T17" fmla="*/ 90 h 164"/>
                <a:gd name="T18" fmla="*/ 246 w 309"/>
                <a:gd name="T19" fmla="*/ 70 h 164"/>
                <a:gd name="T20" fmla="*/ 255 w 309"/>
                <a:gd name="T21" fmla="*/ 49 h 164"/>
                <a:gd name="T22" fmla="*/ 269 w 309"/>
                <a:gd name="T23" fmla="*/ 46 h 164"/>
                <a:gd name="T24" fmla="*/ 273 w 309"/>
                <a:gd name="T25" fmla="*/ 54 h 164"/>
                <a:gd name="T26" fmla="*/ 262 w 309"/>
                <a:gd name="T27" fmla="*/ 31 h 164"/>
                <a:gd name="T28" fmla="*/ 275 w 309"/>
                <a:gd name="T29" fmla="*/ 34 h 164"/>
                <a:gd name="T30" fmla="*/ 280 w 309"/>
                <a:gd name="T31" fmla="*/ 20 h 164"/>
                <a:gd name="T32" fmla="*/ 207 w 309"/>
                <a:gd name="T33" fmla="*/ 5 h 164"/>
                <a:gd name="T34" fmla="*/ 174 w 309"/>
                <a:gd name="T35" fmla="*/ 16 h 164"/>
                <a:gd name="T36" fmla="*/ 140 w 309"/>
                <a:gd name="T37" fmla="*/ 26 h 164"/>
                <a:gd name="T38" fmla="*/ 132 w 309"/>
                <a:gd name="T39" fmla="*/ 31 h 164"/>
                <a:gd name="T40" fmla="*/ 117 w 309"/>
                <a:gd name="T41" fmla="*/ 82 h 164"/>
                <a:gd name="T42" fmla="*/ 152 w 309"/>
                <a:gd name="T43" fmla="*/ 138 h 164"/>
                <a:gd name="T44" fmla="*/ 175 w 309"/>
                <a:gd name="T45" fmla="*/ 107 h 164"/>
                <a:gd name="T46" fmla="*/ 207 w 309"/>
                <a:gd name="T47" fmla="*/ 71 h 164"/>
                <a:gd name="T48" fmla="*/ 221 w 309"/>
                <a:gd name="T49" fmla="*/ 74 h 164"/>
                <a:gd name="T50" fmla="*/ 277 w 309"/>
                <a:gd name="T51" fmla="*/ 148 h 164"/>
                <a:gd name="T52" fmla="*/ 265 w 309"/>
                <a:gd name="T53" fmla="*/ 94 h 164"/>
                <a:gd name="T54" fmla="*/ 299 w 309"/>
                <a:gd name="T55" fmla="*/ 109 h 164"/>
                <a:gd name="T56" fmla="*/ 308 w 309"/>
                <a:gd name="T57" fmla="*/ 144 h 164"/>
                <a:gd name="T58" fmla="*/ 293 w 309"/>
                <a:gd name="T59" fmla="*/ 149 h 164"/>
                <a:gd name="T60" fmla="*/ 252 w 309"/>
                <a:gd name="T61" fmla="*/ 91 h 164"/>
                <a:gd name="T62" fmla="*/ 122 w 309"/>
                <a:gd name="T63" fmla="*/ 13 h 164"/>
                <a:gd name="T64" fmla="*/ 78 w 309"/>
                <a:gd name="T65" fmla="*/ 2 h 164"/>
                <a:gd name="T66" fmla="*/ 64 w 309"/>
                <a:gd name="T67" fmla="*/ 13 h 164"/>
                <a:gd name="T68" fmla="*/ 9 w 309"/>
                <a:gd name="T69" fmla="*/ 14 h 164"/>
                <a:gd name="T70" fmla="*/ 19 w 309"/>
                <a:gd name="T71" fmla="*/ 25 h 164"/>
                <a:gd name="T72" fmla="*/ 22 w 309"/>
                <a:gd name="T73" fmla="*/ 68 h 164"/>
                <a:gd name="T74" fmla="*/ 52 w 309"/>
                <a:gd name="T75" fmla="*/ 86 h 164"/>
                <a:gd name="T76" fmla="*/ 63 w 309"/>
                <a:gd name="T77" fmla="*/ 135 h 164"/>
                <a:gd name="T78" fmla="*/ 74 w 309"/>
                <a:gd name="T79" fmla="*/ 159 h 164"/>
                <a:gd name="T80" fmla="*/ 81 w 309"/>
                <a:gd name="T81" fmla="*/ 138 h 164"/>
                <a:gd name="T82" fmla="*/ 76 w 309"/>
                <a:gd name="T83" fmla="*/ 89 h 164"/>
                <a:gd name="T84" fmla="*/ 45 w 309"/>
                <a:gd name="T85" fmla="*/ 69 h 164"/>
                <a:gd name="T86" fmla="*/ 55 w 309"/>
                <a:gd name="T87" fmla="*/ 66 h 164"/>
                <a:gd name="T88" fmla="*/ 76 w 309"/>
                <a:gd name="T89" fmla="*/ 35 h 164"/>
                <a:gd name="T90" fmla="*/ 71 w 309"/>
                <a:gd name="T91" fmla="*/ 22 h 164"/>
                <a:gd name="T92" fmla="*/ 73 w 309"/>
                <a:gd name="T93" fmla="*/ 17 h 164"/>
                <a:gd name="T94" fmla="*/ 84 w 309"/>
                <a:gd name="T95" fmla="*/ 18 h 164"/>
                <a:gd name="T96" fmla="*/ 118 w 309"/>
                <a:gd name="T97" fmla="*/ 20 h 164"/>
                <a:gd name="T98" fmla="*/ 58 w 309"/>
                <a:gd name="T99" fmla="*/ 68 h 164"/>
                <a:gd name="T100" fmla="*/ 71 w 309"/>
                <a:gd name="T101" fmla="*/ 74 h 164"/>
                <a:gd name="T102" fmla="*/ 57 w 309"/>
                <a:gd name="T103" fmla="*/ 73 h 164"/>
                <a:gd name="T104" fmla="*/ 51 w 309"/>
                <a:gd name="T105" fmla="*/ 69 h 164"/>
                <a:gd name="T106" fmla="*/ 169 w 309"/>
                <a:gd name="T107" fmla="*/ 54 h 164"/>
                <a:gd name="T108" fmla="*/ 133 w 309"/>
                <a:gd name="T109" fmla="*/ 52 h 164"/>
                <a:gd name="T110" fmla="*/ 145 w 309"/>
                <a:gd name="T111" fmla="*/ 47 h 164"/>
                <a:gd name="T112" fmla="*/ 158 w 309"/>
                <a:gd name="T113" fmla="*/ 49 h 164"/>
                <a:gd name="T114" fmla="*/ 189 w 309"/>
                <a:gd name="T115" fmla="*/ 66 h 164"/>
                <a:gd name="T116" fmla="*/ 181 w 309"/>
                <a:gd name="T117" fmla="*/ 128 h 164"/>
                <a:gd name="T118" fmla="*/ 263 w 309"/>
                <a:gd name="T119" fmla="*/ 89 h 164"/>
                <a:gd name="T120" fmla="*/ 261 w 309"/>
                <a:gd name="T121" fmla="*/ 83 h 164"/>
                <a:gd name="T122" fmla="*/ 259 w 309"/>
                <a:gd name="T123" fmla="*/ 66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9" h="164">
                  <a:moveTo>
                    <a:pt x="268" y="113"/>
                  </a:moveTo>
                  <a:cubicBezTo>
                    <a:pt x="267" y="114"/>
                    <a:pt x="265" y="112"/>
                    <a:pt x="264" y="113"/>
                  </a:cubicBezTo>
                  <a:cubicBezTo>
                    <a:pt x="261" y="114"/>
                    <a:pt x="260" y="118"/>
                    <a:pt x="257" y="120"/>
                  </a:cubicBezTo>
                  <a:cubicBezTo>
                    <a:pt x="256" y="121"/>
                    <a:pt x="252" y="120"/>
                    <a:pt x="251" y="122"/>
                  </a:cubicBezTo>
                  <a:cubicBezTo>
                    <a:pt x="248" y="127"/>
                    <a:pt x="244" y="135"/>
                    <a:pt x="248" y="138"/>
                  </a:cubicBezTo>
                  <a:cubicBezTo>
                    <a:pt x="255" y="143"/>
                    <a:pt x="260" y="136"/>
                    <a:pt x="265" y="136"/>
                  </a:cubicBezTo>
                  <a:cubicBezTo>
                    <a:pt x="265" y="136"/>
                    <a:pt x="265" y="136"/>
                    <a:pt x="265" y="136"/>
                  </a:cubicBezTo>
                  <a:cubicBezTo>
                    <a:pt x="267" y="136"/>
                    <a:pt x="266" y="137"/>
                    <a:pt x="271" y="139"/>
                  </a:cubicBezTo>
                  <a:cubicBezTo>
                    <a:pt x="271" y="139"/>
                    <a:pt x="271" y="140"/>
                    <a:pt x="271" y="141"/>
                  </a:cubicBezTo>
                  <a:cubicBezTo>
                    <a:pt x="271" y="143"/>
                    <a:pt x="271" y="143"/>
                    <a:pt x="273" y="143"/>
                  </a:cubicBezTo>
                  <a:cubicBezTo>
                    <a:pt x="274" y="143"/>
                    <a:pt x="276" y="144"/>
                    <a:pt x="277" y="144"/>
                  </a:cubicBezTo>
                  <a:cubicBezTo>
                    <a:pt x="281" y="142"/>
                    <a:pt x="281" y="142"/>
                    <a:pt x="284" y="138"/>
                  </a:cubicBezTo>
                  <a:cubicBezTo>
                    <a:pt x="286" y="136"/>
                    <a:pt x="286" y="138"/>
                    <a:pt x="288" y="134"/>
                  </a:cubicBezTo>
                  <a:cubicBezTo>
                    <a:pt x="290" y="131"/>
                    <a:pt x="290" y="131"/>
                    <a:pt x="290" y="128"/>
                  </a:cubicBezTo>
                  <a:cubicBezTo>
                    <a:pt x="291" y="128"/>
                    <a:pt x="290" y="127"/>
                    <a:pt x="290" y="126"/>
                  </a:cubicBezTo>
                  <a:cubicBezTo>
                    <a:pt x="290" y="126"/>
                    <a:pt x="290" y="126"/>
                    <a:pt x="290" y="126"/>
                  </a:cubicBezTo>
                  <a:cubicBezTo>
                    <a:pt x="290" y="125"/>
                    <a:pt x="290" y="125"/>
                    <a:pt x="290" y="125"/>
                  </a:cubicBezTo>
                  <a:cubicBezTo>
                    <a:pt x="290" y="125"/>
                    <a:pt x="289" y="125"/>
                    <a:pt x="289" y="125"/>
                  </a:cubicBezTo>
                  <a:cubicBezTo>
                    <a:pt x="289" y="125"/>
                    <a:pt x="289" y="125"/>
                    <a:pt x="288" y="125"/>
                  </a:cubicBezTo>
                  <a:cubicBezTo>
                    <a:pt x="287" y="123"/>
                    <a:pt x="286" y="120"/>
                    <a:pt x="285" y="118"/>
                  </a:cubicBezTo>
                  <a:cubicBezTo>
                    <a:pt x="285" y="118"/>
                    <a:pt x="285" y="119"/>
                    <a:pt x="285" y="119"/>
                  </a:cubicBezTo>
                  <a:cubicBezTo>
                    <a:pt x="284" y="117"/>
                    <a:pt x="285" y="116"/>
                    <a:pt x="285" y="115"/>
                  </a:cubicBezTo>
                  <a:cubicBezTo>
                    <a:pt x="285" y="114"/>
                    <a:pt x="284" y="113"/>
                    <a:pt x="284" y="113"/>
                  </a:cubicBezTo>
                  <a:cubicBezTo>
                    <a:pt x="284" y="113"/>
                    <a:pt x="284" y="113"/>
                    <a:pt x="283" y="113"/>
                  </a:cubicBezTo>
                  <a:cubicBezTo>
                    <a:pt x="283" y="112"/>
                    <a:pt x="283" y="111"/>
                    <a:pt x="283" y="110"/>
                  </a:cubicBezTo>
                  <a:cubicBezTo>
                    <a:pt x="283" y="110"/>
                    <a:pt x="282" y="110"/>
                    <a:pt x="282" y="110"/>
                  </a:cubicBezTo>
                  <a:cubicBezTo>
                    <a:pt x="281" y="110"/>
                    <a:pt x="280" y="110"/>
                    <a:pt x="280" y="111"/>
                  </a:cubicBezTo>
                  <a:cubicBezTo>
                    <a:pt x="280" y="112"/>
                    <a:pt x="280" y="114"/>
                    <a:pt x="280" y="116"/>
                  </a:cubicBezTo>
                  <a:cubicBezTo>
                    <a:pt x="280" y="116"/>
                    <a:pt x="280" y="117"/>
                    <a:pt x="279" y="117"/>
                  </a:cubicBezTo>
                  <a:cubicBezTo>
                    <a:pt x="278" y="116"/>
                    <a:pt x="276" y="115"/>
                    <a:pt x="275" y="113"/>
                  </a:cubicBezTo>
                  <a:cubicBezTo>
                    <a:pt x="275" y="112"/>
                    <a:pt x="277" y="111"/>
                    <a:pt x="276" y="110"/>
                  </a:cubicBezTo>
                  <a:cubicBezTo>
                    <a:pt x="275" y="109"/>
                    <a:pt x="273" y="110"/>
                    <a:pt x="272" y="110"/>
                  </a:cubicBezTo>
                  <a:cubicBezTo>
                    <a:pt x="269" y="110"/>
                    <a:pt x="269" y="112"/>
                    <a:pt x="268" y="113"/>
                  </a:cubicBezTo>
                  <a:close/>
                  <a:moveTo>
                    <a:pt x="269" y="101"/>
                  </a:moveTo>
                  <a:cubicBezTo>
                    <a:pt x="269" y="101"/>
                    <a:pt x="270" y="102"/>
                    <a:pt x="270" y="101"/>
                  </a:cubicBezTo>
                  <a:cubicBezTo>
                    <a:pt x="271" y="101"/>
                    <a:pt x="271" y="100"/>
                    <a:pt x="270" y="99"/>
                  </a:cubicBezTo>
                  <a:cubicBezTo>
                    <a:pt x="269" y="99"/>
                    <a:pt x="268" y="98"/>
                    <a:pt x="267" y="99"/>
                  </a:cubicBezTo>
                  <a:cubicBezTo>
                    <a:pt x="267" y="100"/>
                    <a:pt x="268" y="101"/>
                    <a:pt x="269" y="101"/>
                  </a:cubicBezTo>
                  <a:close/>
                  <a:moveTo>
                    <a:pt x="308" y="115"/>
                  </a:moveTo>
                  <a:cubicBezTo>
                    <a:pt x="308" y="115"/>
                    <a:pt x="308" y="114"/>
                    <a:pt x="308" y="113"/>
                  </a:cubicBezTo>
                  <a:cubicBezTo>
                    <a:pt x="307" y="113"/>
                    <a:pt x="306" y="113"/>
                    <a:pt x="306" y="114"/>
                  </a:cubicBezTo>
                  <a:cubicBezTo>
                    <a:pt x="306" y="115"/>
                    <a:pt x="306" y="117"/>
                    <a:pt x="307" y="117"/>
                  </a:cubicBezTo>
                  <a:cubicBezTo>
                    <a:pt x="308" y="118"/>
                    <a:pt x="308" y="117"/>
                    <a:pt x="308" y="115"/>
                  </a:cubicBezTo>
                  <a:close/>
                  <a:moveTo>
                    <a:pt x="275" y="99"/>
                  </a:moveTo>
                  <a:cubicBezTo>
                    <a:pt x="274" y="98"/>
                    <a:pt x="275" y="97"/>
                    <a:pt x="273" y="97"/>
                  </a:cubicBezTo>
                  <a:cubicBezTo>
                    <a:pt x="272" y="97"/>
                    <a:pt x="271" y="96"/>
                    <a:pt x="271" y="97"/>
                  </a:cubicBezTo>
                  <a:cubicBezTo>
                    <a:pt x="270" y="100"/>
                    <a:pt x="270" y="98"/>
                    <a:pt x="272" y="99"/>
                  </a:cubicBezTo>
                  <a:cubicBezTo>
                    <a:pt x="273" y="100"/>
                    <a:pt x="274" y="101"/>
                    <a:pt x="275" y="102"/>
                  </a:cubicBezTo>
                  <a:cubicBezTo>
                    <a:pt x="276" y="103"/>
                    <a:pt x="278" y="103"/>
                    <a:pt x="278" y="104"/>
                  </a:cubicBezTo>
                  <a:cubicBezTo>
                    <a:pt x="279" y="105"/>
                    <a:pt x="277" y="106"/>
                    <a:pt x="278" y="107"/>
                  </a:cubicBezTo>
                  <a:cubicBezTo>
                    <a:pt x="278" y="107"/>
                    <a:pt x="280" y="106"/>
                    <a:pt x="280" y="107"/>
                  </a:cubicBezTo>
                  <a:cubicBezTo>
                    <a:pt x="281" y="107"/>
                    <a:pt x="280" y="108"/>
                    <a:pt x="280" y="108"/>
                  </a:cubicBezTo>
                  <a:cubicBezTo>
                    <a:pt x="281" y="108"/>
                    <a:pt x="282" y="108"/>
                    <a:pt x="283" y="108"/>
                  </a:cubicBezTo>
                  <a:cubicBezTo>
                    <a:pt x="283" y="108"/>
                    <a:pt x="283" y="106"/>
                    <a:pt x="284" y="106"/>
                  </a:cubicBezTo>
                  <a:cubicBezTo>
                    <a:pt x="285" y="106"/>
                    <a:pt x="285" y="108"/>
                    <a:pt x="287" y="109"/>
                  </a:cubicBezTo>
                  <a:cubicBezTo>
                    <a:pt x="289" y="110"/>
                    <a:pt x="288" y="110"/>
                    <a:pt x="290" y="110"/>
                  </a:cubicBezTo>
                  <a:cubicBezTo>
                    <a:pt x="290" y="110"/>
                    <a:pt x="292" y="111"/>
                    <a:pt x="292" y="110"/>
                  </a:cubicBezTo>
                  <a:cubicBezTo>
                    <a:pt x="291" y="107"/>
                    <a:pt x="288" y="106"/>
                    <a:pt x="287" y="103"/>
                  </a:cubicBezTo>
                  <a:cubicBezTo>
                    <a:pt x="287" y="103"/>
                    <a:pt x="288" y="103"/>
                    <a:pt x="288" y="103"/>
                  </a:cubicBezTo>
                  <a:cubicBezTo>
                    <a:pt x="285" y="98"/>
                    <a:pt x="283" y="100"/>
                    <a:pt x="281" y="99"/>
                  </a:cubicBezTo>
                  <a:cubicBezTo>
                    <a:pt x="281" y="98"/>
                    <a:pt x="280" y="99"/>
                    <a:pt x="280" y="99"/>
                  </a:cubicBezTo>
                  <a:cubicBezTo>
                    <a:pt x="280" y="98"/>
                    <a:pt x="280" y="98"/>
                    <a:pt x="280" y="98"/>
                  </a:cubicBezTo>
                  <a:cubicBezTo>
                    <a:pt x="279" y="98"/>
                    <a:pt x="278" y="98"/>
                    <a:pt x="277" y="98"/>
                  </a:cubicBezTo>
                  <a:cubicBezTo>
                    <a:pt x="276" y="98"/>
                    <a:pt x="275" y="100"/>
                    <a:pt x="275" y="99"/>
                  </a:cubicBezTo>
                  <a:close/>
                  <a:moveTo>
                    <a:pt x="266" y="94"/>
                  </a:moveTo>
                  <a:cubicBezTo>
                    <a:pt x="266" y="95"/>
                    <a:pt x="266" y="96"/>
                    <a:pt x="266" y="97"/>
                  </a:cubicBezTo>
                  <a:cubicBezTo>
                    <a:pt x="267" y="97"/>
                    <a:pt x="269" y="97"/>
                    <a:pt x="269" y="97"/>
                  </a:cubicBezTo>
                  <a:cubicBezTo>
                    <a:pt x="270" y="95"/>
                    <a:pt x="270" y="93"/>
                    <a:pt x="269" y="92"/>
                  </a:cubicBezTo>
                  <a:cubicBezTo>
                    <a:pt x="267" y="91"/>
                    <a:pt x="266" y="92"/>
                    <a:pt x="266" y="94"/>
                  </a:cubicBezTo>
                  <a:close/>
                  <a:moveTo>
                    <a:pt x="305" y="124"/>
                  </a:moveTo>
                  <a:cubicBezTo>
                    <a:pt x="307" y="123"/>
                    <a:pt x="303" y="117"/>
                    <a:pt x="302" y="119"/>
                  </a:cubicBezTo>
                  <a:cubicBezTo>
                    <a:pt x="300" y="122"/>
                    <a:pt x="303" y="126"/>
                    <a:pt x="305" y="124"/>
                  </a:cubicBezTo>
                  <a:close/>
                  <a:moveTo>
                    <a:pt x="236" y="86"/>
                  </a:moveTo>
                  <a:cubicBezTo>
                    <a:pt x="237" y="89"/>
                    <a:pt x="239" y="87"/>
                    <a:pt x="238" y="91"/>
                  </a:cubicBezTo>
                  <a:cubicBezTo>
                    <a:pt x="238" y="92"/>
                    <a:pt x="237" y="90"/>
                    <a:pt x="236" y="89"/>
                  </a:cubicBezTo>
                  <a:cubicBezTo>
                    <a:pt x="236" y="89"/>
                    <a:pt x="235" y="89"/>
                    <a:pt x="235" y="89"/>
                  </a:cubicBezTo>
                  <a:cubicBezTo>
                    <a:pt x="234" y="89"/>
                    <a:pt x="234" y="89"/>
                    <a:pt x="233" y="89"/>
                  </a:cubicBezTo>
                  <a:cubicBezTo>
                    <a:pt x="233" y="90"/>
                    <a:pt x="233" y="90"/>
                    <a:pt x="234" y="91"/>
                  </a:cubicBezTo>
                  <a:cubicBezTo>
                    <a:pt x="236" y="94"/>
                    <a:pt x="238" y="97"/>
                    <a:pt x="240" y="101"/>
                  </a:cubicBezTo>
                  <a:cubicBezTo>
                    <a:pt x="240" y="101"/>
                    <a:pt x="240" y="102"/>
                    <a:pt x="241" y="102"/>
                  </a:cubicBezTo>
                  <a:cubicBezTo>
                    <a:pt x="242" y="103"/>
                    <a:pt x="243" y="105"/>
                    <a:pt x="245" y="106"/>
                  </a:cubicBezTo>
                  <a:cubicBezTo>
                    <a:pt x="248" y="107"/>
                    <a:pt x="251" y="107"/>
                    <a:pt x="254" y="107"/>
                  </a:cubicBezTo>
                  <a:cubicBezTo>
                    <a:pt x="255" y="108"/>
                    <a:pt x="256" y="108"/>
                    <a:pt x="257" y="108"/>
                  </a:cubicBezTo>
                  <a:cubicBezTo>
                    <a:pt x="257" y="108"/>
                    <a:pt x="257" y="109"/>
                    <a:pt x="258" y="109"/>
                  </a:cubicBezTo>
                  <a:cubicBezTo>
                    <a:pt x="258" y="110"/>
                    <a:pt x="259" y="110"/>
                    <a:pt x="260" y="109"/>
                  </a:cubicBezTo>
                  <a:cubicBezTo>
                    <a:pt x="260" y="109"/>
                    <a:pt x="259" y="108"/>
                    <a:pt x="260" y="108"/>
                  </a:cubicBezTo>
                  <a:cubicBezTo>
                    <a:pt x="260" y="108"/>
                    <a:pt x="260" y="108"/>
                    <a:pt x="261" y="108"/>
                  </a:cubicBezTo>
                  <a:cubicBezTo>
                    <a:pt x="261" y="108"/>
                    <a:pt x="262" y="109"/>
                    <a:pt x="263" y="109"/>
                  </a:cubicBezTo>
                  <a:cubicBezTo>
                    <a:pt x="263" y="109"/>
                    <a:pt x="267" y="108"/>
                    <a:pt x="267" y="107"/>
                  </a:cubicBezTo>
                  <a:cubicBezTo>
                    <a:pt x="267" y="107"/>
                    <a:pt x="267" y="106"/>
                    <a:pt x="266" y="106"/>
                  </a:cubicBezTo>
                  <a:cubicBezTo>
                    <a:pt x="266" y="106"/>
                    <a:pt x="265" y="106"/>
                    <a:pt x="265" y="106"/>
                  </a:cubicBezTo>
                  <a:cubicBezTo>
                    <a:pt x="264" y="106"/>
                    <a:pt x="263" y="107"/>
                    <a:pt x="263" y="107"/>
                  </a:cubicBezTo>
                  <a:cubicBezTo>
                    <a:pt x="262" y="107"/>
                    <a:pt x="262" y="107"/>
                    <a:pt x="261" y="107"/>
                  </a:cubicBezTo>
                  <a:cubicBezTo>
                    <a:pt x="261" y="106"/>
                    <a:pt x="260" y="106"/>
                    <a:pt x="260" y="106"/>
                  </a:cubicBezTo>
                  <a:cubicBezTo>
                    <a:pt x="258" y="106"/>
                    <a:pt x="256" y="106"/>
                    <a:pt x="254" y="106"/>
                  </a:cubicBezTo>
                  <a:cubicBezTo>
                    <a:pt x="253" y="106"/>
                    <a:pt x="253" y="104"/>
                    <a:pt x="252" y="104"/>
                  </a:cubicBezTo>
                  <a:cubicBezTo>
                    <a:pt x="250" y="103"/>
                    <a:pt x="245" y="106"/>
                    <a:pt x="245" y="103"/>
                  </a:cubicBezTo>
                  <a:cubicBezTo>
                    <a:pt x="244" y="99"/>
                    <a:pt x="243" y="98"/>
                    <a:pt x="242" y="96"/>
                  </a:cubicBezTo>
                  <a:cubicBezTo>
                    <a:pt x="241" y="94"/>
                    <a:pt x="243" y="92"/>
                    <a:pt x="243" y="90"/>
                  </a:cubicBezTo>
                  <a:cubicBezTo>
                    <a:pt x="243" y="90"/>
                    <a:pt x="242" y="89"/>
                    <a:pt x="242" y="88"/>
                  </a:cubicBezTo>
                  <a:cubicBezTo>
                    <a:pt x="241" y="87"/>
                    <a:pt x="239" y="86"/>
                    <a:pt x="238" y="84"/>
                  </a:cubicBezTo>
                  <a:cubicBezTo>
                    <a:pt x="238" y="83"/>
                    <a:pt x="237" y="80"/>
                    <a:pt x="238" y="81"/>
                  </a:cubicBezTo>
                  <a:cubicBezTo>
                    <a:pt x="240" y="81"/>
                    <a:pt x="241" y="84"/>
                    <a:pt x="243" y="85"/>
                  </a:cubicBezTo>
                  <a:cubicBezTo>
                    <a:pt x="243" y="85"/>
                    <a:pt x="244" y="85"/>
                    <a:pt x="245" y="85"/>
                  </a:cubicBezTo>
                  <a:cubicBezTo>
                    <a:pt x="246" y="84"/>
                    <a:pt x="247" y="83"/>
                    <a:pt x="248" y="82"/>
                  </a:cubicBezTo>
                  <a:cubicBezTo>
                    <a:pt x="248" y="81"/>
                    <a:pt x="248" y="80"/>
                    <a:pt x="248" y="80"/>
                  </a:cubicBezTo>
                  <a:cubicBezTo>
                    <a:pt x="247" y="78"/>
                    <a:pt x="247" y="77"/>
                    <a:pt x="246" y="76"/>
                  </a:cubicBezTo>
                  <a:cubicBezTo>
                    <a:pt x="246" y="75"/>
                    <a:pt x="245" y="75"/>
                    <a:pt x="244" y="74"/>
                  </a:cubicBezTo>
                  <a:cubicBezTo>
                    <a:pt x="243" y="73"/>
                    <a:pt x="243" y="72"/>
                    <a:pt x="243" y="72"/>
                  </a:cubicBezTo>
                  <a:cubicBezTo>
                    <a:pt x="244" y="71"/>
                    <a:pt x="245" y="70"/>
                    <a:pt x="246" y="70"/>
                  </a:cubicBezTo>
                  <a:cubicBezTo>
                    <a:pt x="247" y="70"/>
                    <a:pt x="248" y="72"/>
                    <a:pt x="248" y="72"/>
                  </a:cubicBezTo>
                  <a:cubicBezTo>
                    <a:pt x="250" y="70"/>
                    <a:pt x="252" y="70"/>
                    <a:pt x="254" y="69"/>
                  </a:cubicBezTo>
                  <a:cubicBezTo>
                    <a:pt x="255" y="68"/>
                    <a:pt x="256" y="65"/>
                    <a:pt x="256" y="63"/>
                  </a:cubicBezTo>
                  <a:cubicBezTo>
                    <a:pt x="257" y="63"/>
                    <a:pt x="257" y="62"/>
                    <a:pt x="256" y="61"/>
                  </a:cubicBezTo>
                  <a:cubicBezTo>
                    <a:pt x="256" y="59"/>
                    <a:pt x="253" y="56"/>
                    <a:pt x="253" y="53"/>
                  </a:cubicBezTo>
                  <a:cubicBezTo>
                    <a:pt x="254" y="50"/>
                    <a:pt x="255" y="50"/>
                    <a:pt x="251" y="50"/>
                  </a:cubicBezTo>
                  <a:cubicBezTo>
                    <a:pt x="250" y="50"/>
                    <a:pt x="250" y="49"/>
                    <a:pt x="250" y="49"/>
                  </a:cubicBezTo>
                  <a:cubicBezTo>
                    <a:pt x="250" y="48"/>
                    <a:pt x="250" y="48"/>
                    <a:pt x="251" y="47"/>
                  </a:cubicBezTo>
                  <a:cubicBezTo>
                    <a:pt x="251" y="47"/>
                    <a:pt x="252" y="47"/>
                    <a:pt x="252" y="47"/>
                  </a:cubicBezTo>
                  <a:cubicBezTo>
                    <a:pt x="252" y="48"/>
                    <a:pt x="252" y="49"/>
                    <a:pt x="253" y="49"/>
                  </a:cubicBezTo>
                  <a:cubicBezTo>
                    <a:pt x="253" y="50"/>
                    <a:pt x="255" y="48"/>
                    <a:pt x="255" y="49"/>
                  </a:cubicBezTo>
                  <a:cubicBezTo>
                    <a:pt x="257" y="52"/>
                    <a:pt x="256" y="49"/>
                    <a:pt x="258" y="54"/>
                  </a:cubicBezTo>
                  <a:cubicBezTo>
                    <a:pt x="259" y="55"/>
                    <a:pt x="262" y="55"/>
                    <a:pt x="262" y="54"/>
                  </a:cubicBezTo>
                  <a:cubicBezTo>
                    <a:pt x="263" y="51"/>
                    <a:pt x="262" y="51"/>
                    <a:pt x="260" y="50"/>
                  </a:cubicBezTo>
                  <a:cubicBezTo>
                    <a:pt x="260" y="50"/>
                    <a:pt x="259" y="49"/>
                    <a:pt x="259" y="49"/>
                  </a:cubicBezTo>
                  <a:cubicBezTo>
                    <a:pt x="259" y="47"/>
                    <a:pt x="259" y="46"/>
                    <a:pt x="260" y="45"/>
                  </a:cubicBezTo>
                  <a:cubicBezTo>
                    <a:pt x="260" y="44"/>
                    <a:pt x="261" y="45"/>
                    <a:pt x="262" y="44"/>
                  </a:cubicBezTo>
                  <a:cubicBezTo>
                    <a:pt x="263" y="43"/>
                    <a:pt x="263" y="42"/>
                    <a:pt x="263" y="40"/>
                  </a:cubicBezTo>
                  <a:cubicBezTo>
                    <a:pt x="264" y="39"/>
                    <a:pt x="263" y="36"/>
                    <a:pt x="264" y="36"/>
                  </a:cubicBezTo>
                  <a:cubicBezTo>
                    <a:pt x="266" y="36"/>
                    <a:pt x="266" y="39"/>
                    <a:pt x="267" y="40"/>
                  </a:cubicBezTo>
                  <a:cubicBezTo>
                    <a:pt x="268" y="42"/>
                    <a:pt x="267" y="43"/>
                    <a:pt x="267" y="44"/>
                  </a:cubicBezTo>
                  <a:cubicBezTo>
                    <a:pt x="267" y="46"/>
                    <a:pt x="268" y="45"/>
                    <a:pt x="269" y="46"/>
                  </a:cubicBezTo>
                  <a:cubicBezTo>
                    <a:pt x="270" y="47"/>
                    <a:pt x="270" y="49"/>
                    <a:pt x="270" y="51"/>
                  </a:cubicBezTo>
                  <a:cubicBezTo>
                    <a:pt x="270" y="51"/>
                    <a:pt x="269" y="51"/>
                    <a:pt x="268" y="51"/>
                  </a:cubicBezTo>
                  <a:cubicBezTo>
                    <a:pt x="268" y="52"/>
                    <a:pt x="268" y="52"/>
                    <a:pt x="267" y="53"/>
                  </a:cubicBezTo>
                  <a:cubicBezTo>
                    <a:pt x="266" y="53"/>
                    <a:pt x="264" y="52"/>
                    <a:pt x="263" y="53"/>
                  </a:cubicBezTo>
                  <a:cubicBezTo>
                    <a:pt x="263" y="55"/>
                    <a:pt x="263" y="57"/>
                    <a:pt x="264" y="58"/>
                  </a:cubicBezTo>
                  <a:cubicBezTo>
                    <a:pt x="264" y="58"/>
                    <a:pt x="265" y="58"/>
                    <a:pt x="265" y="58"/>
                  </a:cubicBezTo>
                  <a:cubicBezTo>
                    <a:pt x="265" y="58"/>
                    <a:pt x="266" y="58"/>
                    <a:pt x="266" y="58"/>
                  </a:cubicBezTo>
                  <a:cubicBezTo>
                    <a:pt x="266" y="58"/>
                    <a:pt x="266" y="57"/>
                    <a:pt x="266" y="56"/>
                  </a:cubicBezTo>
                  <a:cubicBezTo>
                    <a:pt x="267" y="55"/>
                    <a:pt x="269" y="55"/>
                    <a:pt x="270" y="54"/>
                  </a:cubicBezTo>
                  <a:cubicBezTo>
                    <a:pt x="271" y="54"/>
                    <a:pt x="271" y="54"/>
                    <a:pt x="271" y="54"/>
                  </a:cubicBezTo>
                  <a:cubicBezTo>
                    <a:pt x="272" y="54"/>
                    <a:pt x="273" y="54"/>
                    <a:pt x="273" y="54"/>
                  </a:cubicBezTo>
                  <a:cubicBezTo>
                    <a:pt x="273" y="52"/>
                    <a:pt x="272" y="50"/>
                    <a:pt x="273" y="49"/>
                  </a:cubicBezTo>
                  <a:cubicBezTo>
                    <a:pt x="273" y="47"/>
                    <a:pt x="274" y="46"/>
                    <a:pt x="274" y="45"/>
                  </a:cubicBezTo>
                  <a:cubicBezTo>
                    <a:pt x="274" y="45"/>
                    <a:pt x="273" y="45"/>
                    <a:pt x="273" y="45"/>
                  </a:cubicBezTo>
                  <a:cubicBezTo>
                    <a:pt x="273" y="44"/>
                    <a:pt x="273" y="44"/>
                    <a:pt x="273" y="44"/>
                  </a:cubicBezTo>
                  <a:cubicBezTo>
                    <a:pt x="273" y="43"/>
                    <a:pt x="273" y="43"/>
                    <a:pt x="273" y="43"/>
                  </a:cubicBezTo>
                  <a:cubicBezTo>
                    <a:pt x="270" y="40"/>
                    <a:pt x="271" y="44"/>
                    <a:pt x="271" y="45"/>
                  </a:cubicBezTo>
                  <a:cubicBezTo>
                    <a:pt x="270" y="45"/>
                    <a:pt x="269" y="45"/>
                    <a:pt x="268" y="45"/>
                  </a:cubicBezTo>
                  <a:cubicBezTo>
                    <a:pt x="268" y="44"/>
                    <a:pt x="268" y="43"/>
                    <a:pt x="268" y="43"/>
                  </a:cubicBezTo>
                  <a:cubicBezTo>
                    <a:pt x="269" y="42"/>
                    <a:pt x="270" y="43"/>
                    <a:pt x="270" y="42"/>
                  </a:cubicBezTo>
                  <a:cubicBezTo>
                    <a:pt x="270" y="41"/>
                    <a:pt x="269" y="42"/>
                    <a:pt x="268" y="41"/>
                  </a:cubicBezTo>
                  <a:cubicBezTo>
                    <a:pt x="268" y="36"/>
                    <a:pt x="265" y="33"/>
                    <a:pt x="262" y="31"/>
                  </a:cubicBezTo>
                  <a:cubicBezTo>
                    <a:pt x="262" y="31"/>
                    <a:pt x="261" y="31"/>
                    <a:pt x="260" y="31"/>
                  </a:cubicBezTo>
                  <a:cubicBezTo>
                    <a:pt x="259" y="30"/>
                    <a:pt x="259" y="30"/>
                    <a:pt x="257" y="30"/>
                  </a:cubicBezTo>
                  <a:cubicBezTo>
                    <a:pt x="256" y="30"/>
                    <a:pt x="256" y="30"/>
                    <a:pt x="255" y="30"/>
                  </a:cubicBezTo>
                  <a:cubicBezTo>
                    <a:pt x="255" y="29"/>
                    <a:pt x="255" y="28"/>
                    <a:pt x="255" y="28"/>
                  </a:cubicBezTo>
                  <a:cubicBezTo>
                    <a:pt x="255" y="26"/>
                    <a:pt x="255" y="26"/>
                    <a:pt x="256" y="26"/>
                  </a:cubicBezTo>
                  <a:cubicBezTo>
                    <a:pt x="259" y="25"/>
                    <a:pt x="262" y="26"/>
                    <a:pt x="265" y="25"/>
                  </a:cubicBezTo>
                  <a:cubicBezTo>
                    <a:pt x="266" y="25"/>
                    <a:pt x="265" y="23"/>
                    <a:pt x="266" y="23"/>
                  </a:cubicBezTo>
                  <a:cubicBezTo>
                    <a:pt x="267" y="23"/>
                    <a:pt x="270" y="22"/>
                    <a:pt x="270" y="24"/>
                  </a:cubicBezTo>
                  <a:cubicBezTo>
                    <a:pt x="271" y="26"/>
                    <a:pt x="270" y="25"/>
                    <a:pt x="270" y="28"/>
                  </a:cubicBezTo>
                  <a:cubicBezTo>
                    <a:pt x="270" y="29"/>
                    <a:pt x="273" y="32"/>
                    <a:pt x="274" y="32"/>
                  </a:cubicBezTo>
                  <a:cubicBezTo>
                    <a:pt x="275" y="33"/>
                    <a:pt x="275" y="34"/>
                    <a:pt x="275" y="34"/>
                  </a:cubicBezTo>
                  <a:cubicBezTo>
                    <a:pt x="277" y="35"/>
                    <a:pt x="278" y="34"/>
                    <a:pt x="278" y="32"/>
                  </a:cubicBezTo>
                  <a:cubicBezTo>
                    <a:pt x="278" y="32"/>
                    <a:pt x="278" y="31"/>
                    <a:pt x="278" y="30"/>
                  </a:cubicBezTo>
                  <a:cubicBezTo>
                    <a:pt x="278" y="30"/>
                    <a:pt x="278" y="29"/>
                    <a:pt x="278" y="29"/>
                  </a:cubicBezTo>
                  <a:cubicBezTo>
                    <a:pt x="278" y="28"/>
                    <a:pt x="277" y="28"/>
                    <a:pt x="277" y="27"/>
                  </a:cubicBezTo>
                  <a:cubicBezTo>
                    <a:pt x="276" y="26"/>
                    <a:pt x="275" y="26"/>
                    <a:pt x="274" y="26"/>
                  </a:cubicBezTo>
                  <a:cubicBezTo>
                    <a:pt x="274" y="25"/>
                    <a:pt x="274" y="25"/>
                    <a:pt x="275" y="24"/>
                  </a:cubicBezTo>
                  <a:cubicBezTo>
                    <a:pt x="275" y="24"/>
                    <a:pt x="275" y="24"/>
                    <a:pt x="275" y="24"/>
                  </a:cubicBezTo>
                  <a:cubicBezTo>
                    <a:pt x="276" y="24"/>
                    <a:pt x="277" y="25"/>
                    <a:pt x="278" y="24"/>
                  </a:cubicBezTo>
                  <a:cubicBezTo>
                    <a:pt x="280" y="24"/>
                    <a:pt x="281" y="23"/>
                    <a:pt x="282" y="22"/>
                  </a:cubicBezTo>
                  <a:cubicBezTo>
                    <a:pt x="283" y="22"/>
                    <a:pt x="283" y="21"/>
                    <a:pt x="282" y="20"/>
                  </a:cubicBezTo>
                  <a:cubicBezTo>
                    <a:pt x="282" y="20"/>
                    <a:pt x="281" y="21"/>
                    <a:pt x="280" y="20"/>
                  </a:cubicBezTo>
                  <a:cubicBezTo>
                    <a:pt x="280" y="20"/>
                    <a:pt x="280" y="19"/>
                    <a:pt x="280" y="19"/>
                  </a:cubicBezTo>
                  <a:cubicBezTo>
                    <a:pt x="282" y="19"/>
                    <a:pt x="284" y="20"/>
                    <a:pt x="286" y="19"/>
                  </a:cubicBezTo>
                  <a:cubicBezTo>
                    <a:pt x="287" y="19"/>
                    <a:pt x="286" y="17"/>
                    <a:pt x="284" y="17"/>
                  </a:cubicBezTo>
                  <a:cubicBezTo>
                    <a:pt x="280" y="15"/>
                    <a:pt x="275" y="14"/>
                    <a:pt x="270" y="13"/>
                  </a:cubicBezTo>
                  <a:cubicBezTo>
                    <a:pt x="267" y="13"/>
                    <a:pt x="264" y="14"/>
                    <a:pt x="261" y="13"/>
                  </a:cubicBezTo>
                  <a:cubicBezTo>
                    <a:pt x="254" y="13"/>
                    <a:pt x="249" y="9"/>
                    <a:pt x="242" y="9"/>
                  </a:cubicBezTo>
                  <a:cubicBezTo>
                    <a:pt x="240" y="9"/>
                    <a:pt x="240" y="11"/>
                    <a:pt x="239" y="11"/>
                  </a:cubicBezTo>
                  <a:cubicBezTo>
                    <a:pt x="236" y="12"/>
                    <a:pt x="233" y="10"/>
                    <a:pt x="230" y="10"/>
                  </a:cubicBezTo>
                  <a:cubicBezTo>
                    <a:pt x="226" y="9"/>
                    <a:pt x="221" y="10"/>
                    <a:pt x="217" y="9"/>
                  </a:cubicBezTo>
                  <a:cubicBezTo>
                    <a:pt x="216" y="9"/>
                    <a:pt x="218" y="7"/>
                    <a:pt x="217" y="7"/>
                  </a:cubicBezTo>
                  <a:cubicBezTo>
                    <a:pt x="214" y="5"/>
                    <a:pt x="211" y="5"/>
                    <a:pt x="207" y="5"/>
                  </a:cubicBezTo>
                  <a:cubicBezTo>
                    <a:pt x="207" y="5"/>
                    <a:pt x="206" y="6"/>
                    <a:pt x="205" y="6"/>
                  </a:cubicBezTo>
                  <a:cubicBezTo>
                    <a:pt x="203" y="7"/>
                    <a:pt x="201" y="6"/>
                    <a:pt x="198" y="8"/>
                  </a:cubicBezTo>
                  <a:cubicBezTo>
                    <a:pt x="198" y="8"/>
                    <a:pt x="199" y="9"/>
                    <a:pt x="199" y="9"/>
                  </a:cubicBezTo>
                  <a:cubicBezTo>
                    <a:pt x="198" y="9"/>
                    <a:pt x="197" y="8"/>
                    <a:pt x="197" y="9"/>
                  </a:cubicBezTo>
                  <a:cubicBezTo>
                    <a:pt x="195" y="10"/>
                    <a:pt x="194" y="11"/>
                    <a:pt x="192" y="11"/>
                  </a:cubicBezTo>
                  <a:cubicBezTo>
                    <a:pt x="190" y="11"/>
                    <a:pt x="191" y="10"/>
                    <a:pt x="189" y="10"/>
                  </a:cubicBezTo>
                  <a:cubicBezTo>
                    <a:pt x="188" y="10"/>
                    <a:pt x="188" y="10"/>
                    <a:pt x="186" y="11"/>
                  </a:cubicBezTo>
                  <a:cubicBezTo>
                    <a:pt x="185" y="11"/>
                    <a:pt x="187" y="13"/>
                    <a:pt x="186" y="13"/>
                  </a:cubicBezTo>
                  <a:cubicBezTo>
                    <a:pt x="183" y="15"/>
                    <a:pt x="179" y="14"/>
                    <a:pt x="175" y="14"/>
                  </a:cubicBezTo>
                  <a:cubicBezTo>
                    <a:pt x="175" y="14"/>
                    <a:pt x="175" y="15"/>
                    <a:pt x="175" y="15"/>
                  </a:cubicBezTo>
                  <a:cubicBezTo>
                    <a:pt x="175" y="15"/>
                    <a:pt x="174" y="16"/>
                    <a:pt x="174" y="16"/>
                  </a:cubicBezTo>
                  <a:cubicBezTo>
                    <a:pt x="173" y="15"/>
                    <a:pt x="172" y="14"/>
                    <a:pt x="170" y="15"/>
                  </a:cubicBezTo>
                  <a:cubicBezTo>
                    <a:pt x="170" y="15"/>
                    <a:pt x="171" y="16"/>
                    <a:pt x="170" y="17"/>
                  </a:cubicBezTo>
                  <a:cubicBezTo>
                    <a:pt x="170" y="17"/>
                    <a:pt x="170" y="17"/>
                    <a:pt x="169" y="17"/>
                  </a:cubicBezTo>
                  <a:cubicBezTo>
                    <a:pt x="169" y="17"/>
                    <a:pt x="169" y="16"/>
                    <a:pt x="169" y="16"/>
                  </a:cubicBezTo>
                  <a:cubicBezTo>
                    <a:pt x="167" y="15"/>
                    <a:pt x="166" y="14"/>
                    <a:pt x="165" y="13"/>
                  </a:cubicBezTo>
                  <a:cubicBezTo>
                    <a:pt x="161" y="13"/>
                    <a:pt x="161" y="12"/>
                    <a:pt x="157" y="12"/>
                  </a:cubicBezTo>
                  <a:cubicBezTo>
                    <a:pt x="156" y="12"/>
                    <a:pt x="155" y="12"/>
                    <a:pt x="154" y="12"/>
                  </a:cubicBezTo>
                  <a:cubicBezTo>
                    <a:pt x="149" y="12"/>
                    <a:pt x="147" y="17"/>
                    <a:pt x="144" y="20"/>
                  </a:cubicBezTo>
                  <a:cubicBezTo>
                    <a:pt x="144" y="20"/>
                    <a:pt x="143" y="19"/>
                    <a:pt x="142" y="19"/>
                  </a:cubicBezTo>
                  <a:cubicBezTo>
                    <a:pt x="141" y="20"/>
                    <a:pt x="140" y="21"/>
                    <a:pt x="140" y="23"/>
                  </a:cubicBezTo>
                  <a:cubicBezTo>
                    <a:pt x="140" y="24"/>
                    <a:pt x="140" y="25"/>
                    <a:pt x="140" y="26"/>
                  </a:cubicBezTo>
                  <a:cubicBezTo>
                    <a:pt x="141" y="26"/>
                    <a:pt x="147" y="36"/>
                    <a:pt x="138" y="33"/>
                  </a:cubicBezTo>
                  <a:cubicBezTo>
                    <a:pt x="136" y="32"/>
                    <a:pt x="135" y="28"/>
                    <a:pt x="133" y="26"/>
                  </a:cubicBezTo>
                  <a:cubicBezTo>
                    <a:pt x="132" y="25"/>
                    <a:pt x="131" y="26"/>
                    <a:pt x="131" y="26"/>
                  </a:cubicBezTo>
                  <a:cubicBezTo>
                    <a:pt x="130" y="27"/>
                    <a:pt x="131" y="28"/>
                    <a:pt x="130" y="28"/>
                  </a:cubicBezTo>
                  <a:cubicBezTo>
                    <a:pt x="129" y="29"/>
                    <a:pt x="128" y="28"/>
                    <a:pt x="127" y="29"/>
                  </a:cubicBezTo>
                  <a:cubicBezTo>
                    <a:pt x="126" y="30"/>
                    <a:pt x="125" y="32"/>
                    <a:pt x="126" y="33"/>
                  </a:cubicBezTo>
                  <a:cubicBezTo>
                    <a:pt x="126" y="34"/>
                    <a:pt x="128" y="34"/>
                    <a:pt x="128" y="34"/>
                  </a:cubicBezTo>
                  <a:cubicBezTo>
                    <a:pt x="129" y="34"/>
                    <a:pt x="129" y="33"/>
                    <a:pt x="130" y="33"/>
                  </a:cubicBezTo>
                  <a:cubicBezTo>
                    <a:pt x="130" y="32"/>
                    <a:pt x="130" y="31"/>
                    <a:pt x="131" y="30"/>
                  </a:cubicBezTo>
                  <a:cubicBezTo>
                    <a:pt x="131" y="29"/>
                    <a:pt x="132" y="29"/>
                    <a:pt x="132" y="30"/>
                  </a:cubicBezTo>
                  <a:cubicBezTo>
                    <a:pt x="132" y="30"/>
                    <a:pt x="132" y="31"/>
                    <a:pt x="132" y="31"/>
                  </a:cubicBezTo>
                  <a:cubicBezTo>
                    <a:pt x="132" y="32"/>
                    <a:pt x="130" y="34"/>
                    <a:pt x="130" y="35"/>
                  </a:cubicBezTo>
                  <a:cubicBezTo>
                    <a:pt x="130" y="36"/>
                    <a:pt x="131" y="35"/>
                    <a:pt x="131" y="36"/>
                  </a:cubicBezTo>
                  <a:cubicBezTo>
                    <a:pt x="132" y="38"/>
                    <a:pt x="132" y="40"/>
                    <a:pt x="131" y="42"/>
                  </a:cubicBezTo>
                  <a:cubicBezTo>
                    <a:pt x="130" y="43"/>
                    <a:pt x="129" y="42"/>
                    <a:pt x="127" y="42"/>
                  </a:cubicBezTo>
                  <a:cubicBezTo>
                    <a:pt x="127" y="42"/>
                    <a:pt x="127" y="42"/>
                    <a:pt x="126" y="43"/>
                  </a:cubicBezTo>
                  <a:cubicBezTo>
                    <a:pt x="126" y="45"/>
                    <a:pt x="124" y="49"/>
                    <a:pt x="125" y="51"/>
                  </a:cubicBezTo>
                  <a:cubicBezTo>
                    <a:pt x="127" y="53"/>
                    <a:pt x="128" y="51"/>
                    <a:pt x="128" y="53"/>
                  </a:cubicBezTo>
                  <a:cubicBezTo>
                    <a:pt x="128" y="55"/>
                    <a:pt x="125" y="54"/>
                    <a:pt x="125" y="55"/>
                  </a:cubicBezTo>
                  <a:cubicBezTo>
                    <a:pt x="123" y="58"/>
                    <a:pt x="123" y="65"/>
                    <a:pt x="119" y="67"/>
                  </a:cubicBezTo>
                  <a:cubicBezTo>
                    <a:pt x="115" y="70"/>
                    <a:pt x="115" y="76"/>
                    <a:pt x="116" y="79"/>
                  </a:cubicBezTo>
                  <a:cubicBezTo>
                    <a:pt x="117" y="80"/>
                    <a:pt x="116" y="82"/>
                    <a:pt x="117" y="82"/>
                  </a:cubicBezTo>
                  <a:cubicBezTo>
                    <a:pt x="122" y="84"/>
                    <a:pt x="118" y="90"/>
                    <a:pt x="128" y="91"/>
                  </a:cubicBezTo>
                  <a:cubicBezTo>
                    <a:pt x="133" y="91"/>
                    <a:pt x="132" y="90"/>
                    <a:pt x="136" y="89"/>
                  </a:cubicBezTo>
                  <a:cubicBezTo>
                    <a:pt x="141" y="88"/>
                    <a:pt x="137" y="88"/>
                    <a:pt x="143" y="90"/>
                  </a:cubicBezTo>
                  <a:cubicBezTo>
                    <a:pt x="145" y="91"/>
                    <a:pt x="143" y="95"/>
                    <a:pt x="143" y="97"/>
                  </a:cubicBezTo>
                  <a:cubicBezTo>
                    <a:pt x="143" y="97"/>
                    <a:pt x="143" y="98"/>
                    <a:pt x="143" y="98"/>
                  </a:cubicBezTo>
                  <a:cubicBezTo>
                    <a:pt x="144" y="98"/>
                    <a:pt x="145" y="97"/>
                    <a:pt x="145" y="98"/>
                  </a:cubicBezTo>
                  <a:cubicBezTo>
                    <a:pt x="146" y="104"/>
                    <a:pt x="147" y="110"/>
                    <a:pt x="148" y="116"/>
                  </a:cubicBezTo>
                  <a:cubicBezTo>
                    <a:pt x="148" y="116"/>
                    <a:pt x="146" y="116"/>
                    <a:pt x="146" y="116"/>
                  </a:cubicBezTo>
                  <a:cubicBezTo>
                    <a:pt x="146" y="116"/>
                    <a:pt x="146" y="117"/>
                    <a:pt x="146" y="117"/>
                  </a:cubicBezTo>
                  <a:cubicBezTo>
                    <a:pt x="146" y="119"/>
                    <a:pt x="148" y="121"/>
                    <a:pt x="148" y="124"/>
                  </a:cubicBezTo>
                  <a:cubicBezTo>
                    <a:pt x="150" y="129"/>
                    <a:pt x="149" y="135"/>
                    <a:pt x="152" y="138"/>
                  </a:cubicBezTo>
                  <a:cubicBezTo>
                    <a:pt x="154" y="140"/>
                    <a:pt x="157" y="138"/>
                    <a:pt x="159" y="138"/>
                  </a:cubicBezTo>
                  <a:cubicBezTo>
                    <a:pt x="162" y="138"/>
                    <a:pt x="162" y="137"/>
                    <a:pt x="164" y="136"/>
                  </a:cubicBezTo>
                  <a:cubicBezTo>
                    <a:pt x="164" y="135"/>
                    <a:pt x="164" y="136"/>
                    <a:pt x="164" y="136"/>
                  </a:cubicBezTo>
                  <a:cubicBezTo>
                    <a:pt x="164" y="135"/>
                    <a:pt x="164" y="135"/>
                    <a:pt x="165" y="134"/>
                  </a:cubicBezTo>
                  <a:cubicBezTo>
                    <a:pt x="165" y="134"/>
                    <a:pt x="166" y="133"/>
                    <a:pt x="167" y="133"/>
                  </a:cubicBezTo>
                  <a:cubicBezTo>
                    <a:pt x="167" y="133"/>
                    <a:pt x="168" y="129"/>
                    <a:pt x="168" y="128"/>
                  </a:cubicBezTo>
                  <a:cubicBezTo>
                    <a:pt x="169" y="125"/>
                    <a:pt x="171" y="128"/>
                    <a:pt x="171" y="125"/>
                  </a:cubicBezTo>
                  <a:cubicBezTo>
                    <a:pt x="171" y="123"/>
                    <a:pt x="169" y="122"/>
                    <a:pt x="170" y="120"/>
                  </a:cubicBezTo>
                  <a:cubicBezTo>
                    <a:pt x="172" y="118"/>
                    <a:pt x="177" y="115"/>
                    <a:pt x="177" y="112"/>
                  </a:cubicBezTo>
                  <a:cubicBezTo>
                    <a:pt x="177" y="111"/>
                    <a:pt x="177" y="111"/>
                    <a:pt x="177" y="110"/>
                  </a:cubicBezTo>
                  <a:cubicBezTo>
                    <a:pt x="177" y="108"/>
                    <a:pt x="175" y="109"/>
                    <a:pt x="175" y="107"/>
                  </a:cubicBezTo>
                  <a:cubicBezTo>
                    <a:pt x="175" y="106"/>
                    <a:pt x="175" y="104"/>
                    <a:pt x="175" y="103"/>
                  </a:cubicBezTo>
                  <a:cubicBezTo>
                    <a:pt x="175" y="96"/>
                    <a:pt x="190" y="92"/>
                    <a:pt x="187" y="82"/>
                  </a:cubicBezTo>
                  <a:cubicBezTo>
                    <a:pt x="187" y="80"/>
                    <a:pt x="179" y="85"/>
                    <a:pt x="179" y="82"/>
                  </a:cubicBezTo>
                  <a:cubicBezTo>
                    <a:pt x="180" y="79"/>
                    <a:pt x="186" y="81"/>
                    <a:pt x="188" y="78"/>
                  </a:cubicBezTo>
                  <a:cubicBezTo>
                    <a:pt x="190" y="76"/>
                    <a:pt x="196" y="74"/>
                    <a:pt x="196" y="69"/>
                  </a:cubicBezTo>
                  <a:cubicBezTo>
                    <a:pt x="196" y="67"/>
                    <a:pt x="191" y="67"/>
                    <a:pt x="192" y="66"/>
                  </a:cubicBezTo>
                  <a:cubicBezTo>
                    <a:pt x="195" y="65"/>
                    <a:pt x="198" y="65"/>
                    <a:pt x="201" y="66"/>
                  </a:cubicBezTo>
                  <a:cubicBezTo>
                    <a:pt x="203" y="66"/>
                    <a:pt x="204" y="68"/>
                    <a:pt x="204" y="69"/>
                  </a:cubicBezTo>
                  <a:cubicBezTo>
                    <a:pt x="205" y="70"/>
                    <a:pt x="204" y="71"/>
                    <a:pt x="206" y="71"/>
                  </a:cubicBezTo>
                  <a:cubicBezTo>
                    <a:pt x="207" y="71"/>
                    <a:pt x="207" y="71"/>
                    <a:pt x="208" y="71"/>
                  </a:cubicBezTo>
                  <a:cubicBezTo>
                    <a:pt x="208" y="71"/>
                    <a:pt x="207" y="71"/>
                    <a:pt x="207" y="71"/>
                  </a:cubicBezTo>
                  <a:cubicBezTo>
                    <a:pt x="209" y="75"/>
                    <a:pt x="211" y="79"/>
                    <a:pt x="212" y="83"/>
                  </a:cubicBezTo>
                  <a:cubicBezTo>
                    <a:pt x="213" y="85"/>
                    <a:pt x="213" y="86"/>
                    <a:pt x="215" y="86"/>
                  </a:cubicBezTo>
                  <a:cubicBezTo>
                    <a:pt x="215" y="86"/>
                    <a:pt x="217" y="85"/>
                    <a:pt x="217" y="85"/>
                  </a:cubicBezTo>
                  <a:cubicBezTo>
                    <a:pt x="217" y="86"/>
                    <a:pt x="216" y="88"/>
                    <a:pt x="217" y="88"/>
                  </a:cubicBezTo>
                  <a:cubicBezTo>
                    <a:pt x="217" y="89"/>
                    <a:pt x="219" y="89"/>
                    <a:pt x="219" y="88"/>
                  </a:cubicBezTo>
                  <a:cubicBezTo>
                    <a:pt x="220" y="88"/>
                    <a:pt x="219" y="87"/>
                    <a:pt x="219" y="86"/>
                  </a:cubicBezTo>
                  <a:cubicBezTo>
                    <a:pt x="219" y="85"/>
                    <a:pt x="218" y="85"/>
                    <a:pt x="218" y="84"/>
                  </a:cubicBezTo>
                  <a:cubicBezTo>
                    <a:pt x="217" y="83"/>
                    <a:pt x="218" y="82"/>
                    <a:pt x="218" y="82"/>
                  </a:cubicBezTo>
                  <a:cubicBezTo>
                    <a:pt x="218" y="80"/>
                    <a:pt x="217" y="78"/>
                    <a:pt x="218" y="77"/>
                  </a:cubicBezTo>
                  <a:cubicBezTo>
                    <a:pt x="218" y="77"/>
                    <a:pt x="218" y="77"/>
                    <a:pt x="219" y="77"/>
                  </a:cubicBezTo>
                  <a:cubicBezTo>
                    <a:pt x="219" y="76"/>
                    <a:pt x="220" y="75"/>
                    <a:pt x="221" y="74"/>
                  </a:cubicBezTo>
                  <a:cubicBezTo>
                    <a:pt x="221" y="74"/>
                    <a:pt x="222" y="75"/>
                    <a:pt x="222" y="74"/>
                  </a:cubicBezTo>
                  <a:cubicBezTo>
                    <a:pt x="222" y="74"/>
                    <a:pt x="222" y="73"/>
                    <a:pt x="222" y="73"/>
                  </a:cubicBezTo>
                  <a:cubicBezTo>
                    <a:pt x="222" y="72"/>
                    <a:pt x="223" y="73"/>
                    <a:pt x="224" y="72"/>
                  </a:cubicBezTo>
                  <a:cubicBezTo>
                    <a:pt x="224" y="72"/>
                    <a:pt x="223" y="70"/>
                    <a:pt x="224" y="70"/>
                  </a:cubicBezTo>
                  <a:cubicBezTo>
                    <a:pt x="225" y="69"/>
                    <a:pt x="227" y="69"/>
                    <a:pt x="228" y="70"/>
                  </a:cubicBezTo>
                  <a:cubicBezTo>
                    <a:pt x="229" y="70"/>
                    <a:pt x="229" y="71"/>
                    <a:pt x="229" y="72"/>
                  </a:cubicBezTo>
                  <a:cubicBezTo>
                    <a:pt x="230" y="73"/>
                    <a:pt x="230" y="74"/>
                    <a:pt x="230" y="74"/>
                  </a:cubicBezTo>
                  <a:cubicBezTo>
                    <a:pt x="230" y="75"/>
                    <a:pt x="230" y="76"/>
                    <a:pt x="231" y="77"/>
                  </a:cubicBezTo>
                  <a:cubicBezTo>
                    <a:pt x="232" y="78"/>
                    <a:pt x="234" y="76"/>
                    <a:pt x="234" y="77"/>
                  </a:cubicBezTo>
                  <a:cubicBezTo>
                    <a:pt x="236" y="80"/>
                    <a:pt x="235" y="83"/>
                    <a:pt x="236" y="86"/>
                  </a:cubicBezTo>
                  <a:close/>
                  <a:moveTo>
                    <a:pt x="277" y="148"/>
                  </a:moveTo>
                  <a:cubicBezTo>
                    <a:pt x="278" y="148"/>
                    <a:pt x="278" y="146"/>
                    <a:pt x="277" y="146"/>
                  </a:cubicBezTo>
                  <a:cubicBezTo>
                    <a:pt x="276" y="145"/>
                    <a:pt x="274" y="145"/>
                    <a:pt x="273" y="146"/>
                  </a:cubicBezTo>
                  <a:cubicBezTo>
                    <a:pt x="272" y="146"/>
                    <a:pt x="272" y="149"/>
                    <a:pt x="273" y="149"/>
                  </a:cubicBezTo>
                  <a:cubicBezTo>
                    <a:pt x="274" y="150"/>
                    <a:pt x="276" y="149"/>
                    <a:pt x="277" y="148"/>
                  </a:cubicBezTo>
                  <a:close/>
                  <a:moveTo>
                    <a:pt x="258" y="99"/>
                  </a:moveTo>
                  <a:cubicBezTo>
                    <a:pt x="258" y="100"/>
                    <a:pt x="257" y="102"/>
                    <a:pt x="258" y="103"/>
                  </a:cubicBezTo>
                  <a:cubicBezTo>
                    <a:pt x="258" y="104"/>
                    <a:pt x="259" y="103"/>
                    <a:pt x="260" y="103"/>
                  </a:cubicBezTo>
                  <a:cubicBezTo>
                    <a:pt x="260" y="103"/>
                    <a:pt x="262" y="103"/>
                    <a:pt x="262" y="103"/>
                  </a:cubicBezTo>
                  <a:cubicBezTo>
                    <a:pt x="263" y="101"/>
                    <a:pt x="262" y="98"/>
                    <a:pt x="263" y="97"/>
                  </a:cubicBezTo>
                  <a:cubicBezTo>
                    <a:pt x="263" y="96"/>
                    <a:pt x="263" y="97"/>
                    <a:pt x="263" y="97"/>
                  </a:cubicBezTo>
                  <a:cubicBezTo>
                    <a:pt x="264" y="96"/>
                    <a:pt x="265" y="94"/>
                    <a:pt x="265" y="94"/>
                  </a:cubicBezTo>
                  <a:cubicBezTo>
                    <a:pt x="263" y="93"/>
                    <a:pt x="261" y="93"/>
                    <a:pt x="259" y="94"/>
                  </a:cubicBezTo>
                  <a:cubicBezTo>
                    <a:pt x="258" y="95"/>
                    <a:pt x="259" y="97"/>
                    <a:pt x="258" y="99"/>
                  </a:cubicBezTo>
                  <a:close/>
                  <a:moveTo>
                    <a:pt x="293" y="99"/>
                  </a:moveTo>
                  <a:cubicBezTo>
                    <a:pt x="293" y="99"/>
                    <a:pt x="292" y="99"/>
                    <a:pt x="291" y="99"/>
                  </a:cubicBezTo>
                  <a:cubicBezTo>
                    <a:pt x="290" y="100"/>
                    <a:pt x="292" y="101"/>
                    <a:pt x="291" y="102"/>
                  </a:cubicBezTo>
                  <a:cubicBezTo>
                    <a:pt x="291" y="103"/>
                    <a:pt x="288" y="104"/>
                    <a:pt x="289" y="105"/>
                  </a:cubicBezTo>
                  <a:cubicBezTo>
                    <a:pt x="292" y="106"/>
                    <a:pt x="292" y="105"/>
                    <a:pt x="293" y="103"/>
                  </a:cubicBezTo>
                  <a:cubicBezTo>
                    <a:pt x="293" y="102"/>
                    <a:pt x="294" y="102"/>
                    <a:pt x="294" y="103"/>
                  </a:cubicBezTo>
                  <a:cubicBezTo>
                    <a:pt x="294" y="104"/>
                    <a:pt x="293" y="105"/>
                    <a:pt x="294" y="105"/>
                  </a:cubicBezTo>
                  <a:cubicBezTo>
                    <a:pt x="295" y="107"/>
                    <a:pt x="298" y="106"/>
                    <a:pt x="299" y="107"/>
                  </a:cubicBezTo>
                  <a:cubicBezTo>
                    <a:pt x="300" y="108"/>
                    <a:pt x="299" y="109"/>
                    <a:pt x="299" y="109"/>
                  </a:cubicBezTo>
                  <a:cubicBezTo>
                    <a:pt x="300" y="110"/>
                    <a:pt x="301" y="111"/>
                    <a:pt x="302" y="110"/>
                  </a:cubicBezTo>
                  <a:cubicBezTo>
                    <a:pt x="302" y="109"/>
                    <a:pt x="302" y="108"/>
                    <a:pt x="301" y="107"/>
                  </a:cubicBezTo>
                  <a:cubicBezTo>
                    <a:pt x="300" y="105"/>
                    <a:pt x="297" y="104"/>
                    <a:pt x="295" y="103"/>
                  </a:cubicBezTo>
                  <a:cubicBezTo>
                    <a:pt x="293" y="101"/>
                    <a:pt x="295" y="101"/>
                    <a:pt x="293" y="99"/>
                  </a:cubicBezTo>
                  <a:close/>
                  <a:moveTo>
                    <a:pt x="293" y="150"/>
                  </a:moveTo>
                  <a:cubicBezTo>
                    <a:pt x="292" y="150"/>
                    <a:pt x="291" y="150"/>
                    <a:pt x="290" y="151"/>
                  </a:cubicBezTo>
                  <a:cubicBezTo>
                    <a:pt x="290" y="151"/>
                    <a:pt x="290" y="153"/>
                    <a:pt x="290" y="153"/>
                  </a:cubicBezTo>
                  <a:cubicBezTo>
                    <a:pt x="291" y="154"/>
                    <a:pt x="293" y="154"/>
                    <a:pt x="294" y="153"/>
                  </a:cubicBezTo>
                  <a:cubicBezTo>
                    <a:pt x="294" y="153"/>
                    <a:pt x="294" y="152"/>
                    <a:pt x="294" y="152"/>
                  </a:cubicBezTo>
                  <a:cubicBezTo>
                    <a:pt x="294" y="152"/>
                    <a:pt x="295" y="152"/>
                    <a:pt x="295" y="152"/>
                  </a:cubicBezTo>
                  <a:cubicBezTo>
                    <a:pt x="300" y="149"/>
                    <a:pt x="304" y="147"/>
                    <a:pt x="308" y="144"/>
                  </a:cubicBezTo>
                  <a:cubicBezTo>
                    <a:pt x="309" y="143"/>
                    <a:pt x="308" y="142"/>
                    <a:pt x="308" y="141"/>
                  </a:cubicBezTo>
                  <a:cubicBezTo>
                    <a:pt x="308" y="141"/>
                    <a:pt x="307" y="141"/>
                    <a:pt x="307" y="141"/>
                  </a:cubicBezTo>
                  <a:cubicBezTo>
                    <a:pt x="306" y="140"/>
                    <a:pt x="307" y="139"/>
                    <a:pt x="307" y="138"/>
                  </a:cubicBezTo>
                  <a:cubicBezTo>
                    <a:pt x="306" y="138"/>
                    <a:pt x="305" y="138"/>
                    <a:pt x="305" y="138"/>
                  </a:cubicBezTo>
                  <a:cubicBezTo>
                    <a:pt x="304" y="139"/>
                    <a:pt x="305" y="140"/>
                    <a:pt x="305" y="140"/>
                  </a:cubicBezTo>
                  <a:cubicBezTo>
                    <a:pt x="305" y="141"/>
                    <a:pt x="305" y="141"/>
                    <a:pt x="305" y="142"/>
                  </a:cubicBezTo>
                  <a:cubicBezTo>
                    <a:pt x="304" y="142"/>
                    <a:pt x="303" y="142"/>
                    <a:pt x="303" y="143"/>
                  </a:cubicBezTo>
                  <a:cubicBezTo>
                    <a:pt x="302" y="143"/>
                    <a:pt x="303" y="145"/>
                    <a:pt x="302" y="146"/>
                  </a:cubicBezTo>
                  <a:cubicBezTo>
                    <a:pt x="302" y="146"/>
                    <a:pt x="301" y="145"/>
                    <a:pt x="300" y="145"/>
                  </a:cubicBezTo>
                  <a:cubicBezTo>
                    <a:pt x="298" y="146"/>
                    <a:pt x="296" y="147"/>
                    <a:pt x="295" y="148"/>
                  </a:cubicBezTo>
                  <a:cubicBezTo>
                    <a:pt x="294" y="149"/>
                    <a:pt x="293" y="149"/>
                    <a:pt x="293" y="149"/>
                  </a:cubicBezTo>
                  <a:cubicBezTo>
                    <a:pt x="293" y="149"/>
                    <a:pt x="293" y="150"/>
                    <a:pt x="293" y="150"/>
                  </a:cubicBezTo>
                  <a:close/>
                  <a:moveTo>
                    <a:pt x="251" y="92"/>
                  </a:moveTo>
                  <a:cubicBezTo>
                    <a:pt x="250" y="92"/>
                    <a:pt x="248" y="93"/>
                    <a:pt x="248" y="94"/>
                  </a:cubicBezTo>
                  <a:cubicBezTo>
                    <a:pt x="247" y="97"/>
                    <a:pt x="248" y="99"/>
                    <a:pt x="250" y="101"/>
                  </a:cubicBezTo>
                  <a:cubicBezTo>
                    <a:pt x="251" y="101"/>
                    <a:pt x="253" y="102"/>
                    <a:pt x="255" y="101"/>
                  </a:cubicBezTo>
                  <a:cubicBezTo>
                    <a:pt x="256" y="101"/>
                    <a:pt x="258" y="96"/>
                    <a:pt x="258" y="94"/>
                  </a:cubicBezTo>
                  <a:cubicBezTo>
                    <a:pt x="258" y="92"/>
                    <a:pt x="257" y="94"/>
                    <a:pt x="257" y="92"/>
                  </a:cubicBezTo>
                  <a:cubicBezTo>
                    <a:pt x="257" y="91"/>
                    <a:pt x="258" y="91"/>
                    <a:pt x="258" y="90"/>
                  </a:cubicBezTo>
                  <a:cubicBezTo>
                    <a:pt x="258" y="89"/>
                    <a:pt x="258" y="88"/>
                    <a:pt x="257" y="87"/>
                  </a:cubicBezTo>
                  <a:cubicBezTo>
                    <a:pt x="256" y="87"/>
                    <a:pt x="255" y="87"/>
                    <a:pt x="255" y="87"/>
                  </a:cubicBezTo>
                  <a:cubicBezTo>
                    <a:pt x="253" y="88"/>
                    <a:pt x="253" y="90"/>
                    <a:pt x="252" y="91"/>
                  </a:cubicBezTo>
                  <a:cubicBezTo>
                    <a:pt x="252" y="91"/>
                    <a:pt x="251" y="92"/>
                    <a:pt x="251" y="92"/>
                  </a:cubicBezTo>
                  <a:close/>
                  <a:moveTo>
                    <a:pt x="96" y="8"/>
                  </a:moveTo>
                  <a:cubicBezTo>
                    <a:pt x="97" y="8"/>
                    <a:pt x="96" y="9"/>
                    <a:pt x="96" y="9"/>
                  </a:cubicBezTo>
                  <a:cubicBezTo>
                    <a:pt x="96" y="9"/>
                    <a:pt x="96" y="9"/>
                    <a:pt x="96" y="9"/>
                  </a:cubicBezTo>
                  <a:cubicBezTo>
                    <a:pt x="97" y="11"/>
                    <a:pt x="98" y="12"/>
                    <a:pt x="98" y="13"/>
                  </a:cubicBezTo>
                  <a:cubicBezTo>
                    <a:pt x="97" y="16"/>
                    <a:pt x="95" y="15"/>
                    <a:pt x="95" y="18"/>
                  </a:cubicBezTo>
                  <a:cubicBezTo>
                    <a:pt x="95" y="19"/>
                    <a:pt x="95" y="19"/>
                    <a:pt x="95" y="20"/>
                  </a:cubicBezTo>
                  <a:cubicBezTo>
                    <a:pt x="95" y="23"/>
                    <a:pt x="96" y="24"/>
                    <a:pt x="99" y="24"/>
                  </a:cubicBezTo>
                  <a:cubicBezTo>
                    <a:pt x="104" y="24"/>
                    <a:pt x="100" y="21"/>
                    <a:pt x="108" y="18"/>
                  </a:cubicBezTo>
                  <a:cubicBezTo>
                    <a:pt x="112" y="17"/>
                    <a:pt x="113" y="15"/>
                    <a:pt x="119" y="15"/>
                  </a:cubicBezTo>
                  <a:cubicBezTo>
                    <a:pt x="120" y="14"/>
                    <a:pt x="121" y="14"/>
                    <a:pt x="122" y="13"/>
                  </a:cubicBezTo>
                  <a:cubicBezTo>
                    <a:pt x="122" y="12"/>
                    <a:pt x="119" y="10"/>
                    <a:pt x="120" y="10"/>
                  </a:cubicBezTo>
                  <a:cubicBezTo>
                    <a:pt x="126" y="8"/>
                    <a:pt x="121" y="4"/>
                    <a:pt x="129" y="3"/>
                  </a:cubicBezTo>
                  <a:cubicBezTo>
                    <a:pt x="129" y="3"/>
                    <a:pt x="129" y="2"/>
                    <a:pt x="129" y="2"/>
                  </a:cubicBezTo>
                  <a:cubicBezTo>
                    <a:pt x="124" y="2"/>
                    <a:pt x="125" y="1"/>
                    <a:pt x="122" y="1"/>
                  </a:cubicBezTo>
                  <a:cubicBezTo>
                    <a:pt x="121" y="1"/>
                    <a:pt x="119" y="0"/>
                    <a:pt x="118" y="0"/>
                  </a:cubicBezTo>
                  <a:cubicBezTo>
                    <a:pt x="114" y="1"/>
                    <a:pt x="111" y="1"/>
                    <a:pt x="107" y="2"/>
                  </a:cubicBezTo>
                  <a:cubicBezTo>
                    <a:pt x="105" y="2"/>
                    <a:pt x="101" y="2"/>
                    <a:pt x="98" y="1"/>
                  </a:cubicBezTo>
                  <a:cubicBezTo>
                    <a:pt x="97" y="1"/>
                    <a:pt x="97" y="1"/>
                    <a:pt x="97" y="1"/>
                  </a:cubicBezTo>
                  <a:cubicBezTo>
                    <a:pt x="91" y="0"/>
                    <a:pt x="84" y="1"/>
                    <a:pt x="81" y="4"/>
                  </a:cubicBezTo>
                  <a:cubicBezTo>
                    <a:pt x="80" y="5"/>
                    <a:pt x="81" y="2"/>
                    <a:pt x="80" y="2"/>
                  </a:cubicBezTo>
                  <a:cubicBezTo>
                    <a:pt x="79" y="2"/>
                    <a:pt x="78" y="2"/>
                    <a:pt x="78" y="2"/>
                  </a:cubicBezTo>
                  <a:cubicBezTo>
                    <a:pt x="76" y="2"/>
                    <a:pt x="76" y="2"/>
                    <a:pt x="76" y="3"/>
                  </a:cubicBezTo>
                  <a:cubicBezTo>
                    <a:pt x="75" y="3"/>
                    <a:pt x="75" y="4"/>
                    <a:pt x="75" y="5"/>
                  </a:cubicBezTo>
                  <a:cubicBezTo>
                    <a:pt x="75" y="5"/>
                    <a:pt x="76" y="4"/>
                    <a:pt x="76" y="5"/>
                  </a:cubicBezTo>
                  <a:cubicBezTo>
                    <a:pt x="77" y="5"/>
                    <a:pt x="77" y="7"/>
                    <a:pt x="76" y="7"/>
                  </a:cubicBezTo>
                  <a:cubicBezTo>
                    <a:pt x="75" y="7"/>
                    <a:pt x="75" y="6"/>
                    <a:pt x="74" y="6"/>
                  </a:cubicBezTo>
                  <a:cubicBezTo>
                    <a:pt x="72" y="6"/>
                    <a:pt x="73" y="8"/>
                    <a:pt x="73" y="9"/>
                  </a:cubicBezTo>
                  <a:cubicBezTo>
                    <a:pt x="73" y="9"/>
                    <a:pt x="72" y="9"/>
                    <a:pt x="72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0" y="9"/>
                    <a:pt x="70" y="9"/>
                    <a:pt x="69" y="9"/>
                  </a:cubicBezTo>
                  <a:cubicBezTo>
                    <a:pt x="67" y="9"/>
                    <a:pt x="64" y="8"/>
                    <a:pt x="62" y="10"/>
                  </a:cubicBezTo>
                  <a:cubicBezTo>
                    <a:pt x="61" y="10"/>
                    <a:pt x="65" y="11"/>
                    <a:pt x="64" y="13"/>
                  </a:cubicBezTo>
                  <a:cubicBezTo>
                    <a:pt x="63" y="14"/>
                    <a:pt x="61" y="15"/>
                    <a:pt x="59" y="15"/>
                  </a:cubicBezTo>
                  <a:cubicBezTo>
                    <a:pt x="58" y="15"/>
                    <a:pt x="61" y="14"/>
                    <a:pt x="61" y="13"/>
                  </a:cubicBezTo>
                  <a:cubicBezTo>
                    <a:pt x="61" y="12"/>
                    <a:pt x="61" y="10"/>
                    <a:pt x="61" y="9"/>
                  </a:cubicBezTo>
                  <a:cubicBezTo>
                    <a:pt x="60" y="9"/>
                    <a:pt x="58" y="9"/>
                    <a:pt x="57" y="9"/>
                  </a:cubicBezTo>
                  <a:cubicBezTo>
                    <a:pt x="54" y="9"/>
                    <a:pt x="53" y="8"/>
                    <a:pt x="51" y="8"/>
                  </a:cubicBezTo>
                  <a:cubicBezTo>
                    <a:pt x="48" y="8"/>
                    <a:pt x="45" y="9"/>
                    <a:pt x="46" y="11"/>
                  </a:cubicBezTo>
                  <a:cubicBezTo>
                    <a:pt x="47" y="12"/>
                    <a:pt x="48" y="12"/>
                    <a:pt x="49" y="13"/>
                  </a:cubicBezTo>
                  <a:cubicBezTo>
                    <a:pt x="49" y="13"/>
                    <a:pt x="49" y="14"/>
                    <a:pt x="49" y="14"/>
                  </a:cubicBezTo>
                  <a:cubicBezTo>
                    <a:pt x="47" y="14"/>
                    <a:pt x="43" y="11"/>
                    <a:pt x="42" y="12"/>
                  </a:cubicBezTo>
                  <a:cubicBezTo>
                    <a:pt x="32" y="12"/>
                    <a:pt x="34" y="13"/>
                    <a:pt x="27" y="12"/>
                  </a:cubicBezTo>
                  <a:cubicBezTo>
                    <a:pt x="16" y="11"/>
                    <a:pt x="16" y="13"/>
                    <a:pt x="9" y="14"/>
                  </a:cubicBezTo>
                  <a:cubicBezTo>
                    <a:pt x="8" y="14"/>
                    <a:pt x="10" y="16"/>
                    <a:pt x="9" y="17"/>
                  </a:cubicBezTo>
                  <a:cubicBezTo>
                    <a:pt x="8" y="18"/>
                    <a:pt x="7" y="17"/>
                    <a:pt x="6" y="17"/>
                  </a:cubicBezTo>
                  <a:cubicBezTo>
                    <a:pt x="4" y="17"/>
                    <a:pt x="5" y="16"/>
                    <a:pt x="4" y="18"/>
                  </a:cubicBezTo>
                  <a:cubicBezTo>
                    <a:pt x="3" y="18"/>
                    <a:pt x="5" y="19"/>
                    <a:pt x="5" y="20"/>
                  </a:cubicBezTo>
                  <a:cubicBezTo>
                    <a:pt x="5" y="20"/>
                    <a:pt x="6" y="20"/>
                    <a:pt x="5" y="20"/>
                  </a:cubicBezTo>
                  <a:cubicBezTo>
                    <a:pt x="4" y="21"/>
                    <a:pt x="2" y="20"/>
                    <a:pt x="1" y="21"/>
                  </a:cubicBezTo>
                  <a:cubicBezTo>
                    <a:pt x="0" y="22"/>
                    <a:pt x="0" y="23"/>
                    <a:pt x="0" y="24"/>
                  </a:cubicBezTo>
                  <a:cubicBezTo>
                    <a:pt x="0" y="25"/>
                    <a:pt x="1" y="27"/>
                    <a:pt x="2" y="27"/>
                  </a:cubicBezTo>
                  <a:cubicBezTo>
                    <a:pt x="3" y="28"/>
                    <a:pt x="5" y="28"/>
                    <a:pt x="6" y="27"/>
                  </a:cubicBezTo>
                  <a:cubicBezTo>
                    <a:pt x="7" y="27"/>
                    <a:pt x="6" y="25"/>
                    <a:pt x="7" y="25"/>
                  </a:cubicBezTo>
                  <a:cubicBezTo>
                    <a:pt x="11" y="24"/>
                    <a:pt x="15" y="24"/>
                    <a:pt x="19" y="25"/>
                  </a:cubicBezTo>
                  <a:cubicBezTo>
                    <a:pt x="19" y="25"/>
                    <a:pt x="19" y="26"/>
                    <a:pt x="19" y="27"/>
                  </a:cubicBezTo>
                  <a:cubicBezTo>
                    <a:pt x="19" y="28"/>
                    <a:pt x="19" y="29"/>
                    <a:pt x="19" y="30"/>
                  </a:cubicBezTo>
                  <a:cubicBezTo>
                    <a:pt x="19" y="30"/>
                    <a:pt x="20" y="29"/>
                    <a:pt x="20" y="30"/>
                  </a:cubicBezTo>
                  <a:cubicBezTo>
                    <a:pt x="21" y="30"/>
                    <a:pt x="20" y="31"/>
                    <a:pt x="20" y="32"/>
                  </a:cubicBezTo>
                  <a:cubicBezTo>
                    <a:pt x="20" y="33"/>
                    <a:pt x="21" y="33"/>
                    <a:pt x="20" y="34"/>
                  </a:cubicBezTo>
                  <a:cubicBezTo>
                    <a:pt x="20" y="34"/>
                    <a:pt x="19" y="33"/>
                    <a:pt x="19" y="34"/>
                  </a:cubicBezTo>
                  <a:cubicBezTo>
                    <a:pt x="19" y="35"/>
                    <a:pt x="20" y="37"/>
                    <a:pt x="20" y="38"/>
                  </a:cubicBezTo>
                  <a:cubicBezTo>
                    <a:pt x="19" y="40"/>
                    <a:pt x="15" y="47"/>
                    <a:pt x="15" y="48"/>
                  </a:cubicBezTo>
                  <a:cubicBezTo>
                    <a:pt x="15" y="53"/>
                    <a:pt x="16" y="53"/>
                    <a:pt x="18" y="55"/>
                  </a:cubicBezTo>
                  <a:cubicBezTo>
                    <a:pt x="19" y="56"/>
                    <a:pt x="18" y="58"/>
                    <a:pt x="19" y="60"/>
                  </a:cubicBezTo>
                  <a:cubicBezTo>
                    <a:pt x="19" y="64"/>
                    <a:pt x="20" y="69"/>
                    <a:pt x="22" y="68"/>
                  </a:cubicBezTo>
                  <a:cubicBezTo>
                    <a:pt x="24" y="67"/>
                    <a:pt x="21" y="64"/>
                    <a:pt x="21" y="62"/>
                  </a:cubicBezTo>
                  <a:cubicBezTo>
                    <a:pt x="21" y="61"/>
                    <a:pt x="22" y="61"/>
                    <a:pt x="22" y="62"/>
                  </a:cubicBezTo>
                  <a:cubicBezTo>
                    <a:pt x="23" y="62"/>
                    <a:pt x="22" y="63"/>
                    <a:pt x="22" y="64"/>
                  </a:cubicBezTo>
                  <a:cubicBezTo>
                    <a:pt x="24" y="68"/>
                    <a:pt x="23" y="67"/>
                    <a:pt x="25" y="73"/>
                  </a:cubicBezTo>
                  <a:cubicBezTo>
                    <a:pt x="28" y="77"/>
                    <a:pt x="31" y="76"/>
                    <a:pt x="37" y="77"/>
                  </a:cubicBezTo>
                  <a:cubicBezTo>
                    <a:pt x="38" y="77"/>
                    <a:pt x="37" y="77"/>
                    <a:pt x="37" y="77"/>
                  </a:cubicBezTo>
                  <a:cubicBezTo>
                    <a:pt x="39" y="79"/>
                    <a:pt x="41" y="79"/>
                    <a:pt x="43" y="80"/>
                  </a:cubicBezTo>
                  <a:cubicBezTo>
                    <a:pt x="45" y="82"/>
                    <a:pt x="46" y="84"/>
                    <a:pt x="48" y="86"/>
                  </a:cubicBezTo>
                  <a:cubicBezTo>
                    <a:pt x="49" y="87"/>
                    <a:pt x="50" y="87"/>
                    <a:pt x="51" y="87"/>
                  </a:cubicBezTo>
                  <a:cubicBezTo>
                    <a:pt x="51" y="87"/>
                    <a:pt x="50" y="86"/>
                    <a:pt x="51" y="85"/>
                  </a:cubicBezTo>
                  <a:cubicBezTo>
                    <a:pt x="51" y="85"/>
                    <a:pt x="51" y="85"/>
                    <a:pt x="52" y="86"/>
                  </a:cubicBezTo>
                  <a:cubicBezTo>
                    <a:pt x="52" y="86"/>
                    <a:pt x="52" y="86"/>
                    <a:pt x="52" y="87"/>
                  </a:cubicBezTo>
                  <a:cubicBezTo>
                    <a:pt x="52" y="87"/>
                    <a:pt x="52" y="87"/>
                    <a:pt x="52" y="87"/>
                  </a:cubicBezTo>
                  <a:cubicBezTo>
                    <a:pt x="52" y="88"/>
                    <a:pt x="53" y="90"/>
                    <a:pt x="53" y="91"/>
                  </a:cubicBezTo>
                  <a:cubicBezTo>
                    <a:pt x="52" y="92"/>
                    <a:pt x="52" y="92"/>
                    <a:pt x="51" y="93"/>
                  </a:cubicBezTo>
                  <a:cubicBezTo>
                    <a:pt x="51" y="93"/>
                    <a:pt x="51" y="94"/>
                    <a:pt x="51" y="94"/>
                  </a:cubicBezTo>
                  <a:cubicBezTo>
                    <a:pt x="50" y="95"/>
                    <a:pt x="49" y="96"/>
                    <a:pt x="49" y="99"/>
                  </a:cubicBezTo>
                  <a:cubicBezTo>
                    <a:pt x="49" y="100"/>
                    <a:pt x="49" y="101"/>
                    <a:pt x="49" y="103"/>
                  </a:cubicBezTo>
                  <a:cubicBezTo>
                    <a:pt x="49" y="103"/>
                    <a:pt x="52" y="109"/>
                    <a:pt x="52" y="109"/>
                  </a:cubicBezTo>
                  <a:cubicBezTo>
                    <a:pt x="53" y="110"/>
                    <a:pt x="53" y="110"/>
                    <a:pt x="54" y="111"/>
                  </a:cubicBezTo>
                  <a:cubicBezTo>
                    <a:pt x="57" y="118"/>
                    <a:pt x="60" y="114"/>
                    <a:pt x="62" y="120"/>
                  </a:cubicBezTo>
                  <a:cubicBezTo>
                    <a:pt x="64" y="125"/>
                    <a:pt x="63" y="130"/>
                    <a:pt x="63" y="135"/>
                  </a:cubicBezTo>
                  <a:cubicBezTo>
                    <a:pt x="63" y="138"/>
                    <a:pt x="63" y="142"/>
                    <a:pt x="63" y="145"/>
                  </a:cubicBezTo>
                  <a:cubicBezTo>
                    <a:pt x="63" y="146"/>
                    <a:pt x="64" y="146"/>
                    <a:pt x="64" y="147"/>
                  </a:cubicBezTo>
                  <a:cubicBezTo>
                    <a:pt x="65" y="148"/>
                    <a:pt x="66" y="149"/>
                    <a:pt x="66" y="151"/>
                  </a:cubicBezTo>
                  <a:cubicBezTo>
                    <a:pt x="66" y="152"/>
                    <a:pt x="64" y="153"/>
                    <a:pt x="65" y="153"/>
                  </a:cubicBezTo>
                  <a:cubicBezTo>
                    <a:pt x="68" y="156"/>
                    <a:pt x="68" y="159"/>
                    <a:pt x="72" y="161"/>
                  </a:cubicBezTo>
                  <a:cubicBezTo>
                    <a:pt x="73" y="161"/>
                    <a:pt x="72" y="163"/>
                    <a:pt x="73" y="163"/>
                  </a:cubicBezTo>
                  <a:cubicBezTo>
                    <a:pt x="74" y="164"/>
                    <a:pt x="75" y="163"/>
                    <a:pt x="76" y="163"/>
                  </a:cubicBezTo>
                  <a:cubicBezTo>
                    <a:pt x="76" y="163"/>
                    <a:pt x="76" y="163"/>
                    <a:pt x="77" y="163"/>
                  </a:cubicBezTo>
                  <a:cubicBezTo>
                    <a:pt x="78" y="163"/>
                    <a:pt x="78" y="164"/>
                    <a:pt x="79" y="163"/>
                  </a:cubicBezTo>
                  <a:cubicBezTo>
                    <a:pt x="79" y="163"/>
                    <a:pt x="79" y="163"/>
                    <a:pt x="79" y="163"/>
                  </a:cubicBezTo>
                  <a:cubicBezTo>
                    <a:pt x="78" y="161"/>
                    <a:pt x="75" y="161"/>
                    <a:pt x="74" y="159"/>
                  </a:cubicBezTo>
                  <a:cubicBezTo>
                    <a:pt x="73" y="159"/>
                    <a:pt x="74" y="158"/>
                    <a:pt x="74" y="157"/>
                  </a:cubicBezTo>
                  <a:cubicBezTo>
                    <a:pt x="74" y="156"/>
                    <a:pt x="75" y="155"/>
                    <a:pt x="75" y="154"/>
                  </a:cubicBezTo>
                  <a:cubicBezTo>
                    <a:pt x="74" y="153"/>
                    <a:pt x="73" y="153"/>
                    <a:pt x="73" y="152"/>
                  </a:cubicBezTo>
                  <a:cubicBezTo>
                    <a:pt x="73" y="150"/>
                    <a:pt x="73" y="148"/>
                    <a:pt x="74" y="146"/>
                  </a:cubicBezTo>
                  <a:cubicBezTo>
                    <a:pt x="74" y="146"/>
                    <a:pt x="75" y="146"/>
                    <a:pt x="75" y="146"/>
                  </a:cubicBezTo>
                  <a:cubicBezTo>
                    <a:pt x="75" y="145"/>
                    <a:pt x="74" y="144"/>
                    <a:pt x="75" y="143"/>
                  </a:cubicBezTo>
                  <a:cubicBezTo>
                    <a:pt x="76" y="142"/>
                    <a:pt x="77" y="143"/>
                    <a:pt x="78" y="143"/>
                  </a:cubicBezTo>
                  <a:cubicBezTo>
                    <a:pt x="78" y="143"/>
                    <a:pt x="79" y="143"/>
                    <a:pt x="79" y="142"/>
                  </a:cubicBezTo>
                  <a:cubicBezTo>
                    <a:pt x="79" y="142"/>
                    <a:pt x="79" y="141"/>
                    <a:pt x="79" y="140"/>
                  </a:cubicBezTo>
                  <a:cubicBezTo>
                    <a:pt x="79" y="140"/>
                    <a:pt x="78" y="139"/>
                    <a:pt x="79" y="138"/>
                  </a:cubicBezTo>
                  <a:cubicBezTo>
                    <a:pt x="79" y="138"/>
                    <a:pt x="80" y="138"/>
                    <a:pt x="81" y="138"/>
                  </a:cubicBezTo>
                  <a:cubicBezTo>
                    <a:pt x="82" y="138"/>
                    <a:pt x="82" y="138"/>
                    <a:pt x="83" y="136"/>
                  </a:cubicBezTo>
                  <a:cubicBezTo>
                    <a:pt x="84" y="135"/>
                    <a:pt x="86" y="132"/>
                    <a:pt x="86" y="130"/>
                  </a:cubicBezTo>
                  <a:cubicBezTo>
                    <a:pt x="86" y="129"/>
                    <a:pt x="85" y="127"/>
                    <a:pt x="86" y="126"/>
                  </a:cubicBezTo>
                  <a:cubicBezTo>
                    <a:pt x="87" y="125"/>
                    <a:pt x="90" y="126"/>
                    <a:pt x="91" y="125"/>
                  </a:cubicBezTo>
                  <a:cubicBezTo>
                    <a:pt x="96" y="119"/>
                    <a:pt x="93" y="115"/>
                    <a:pt x="95" y="111"/>
                  </a:cubicBezTo>
                  <a:cubicBezTo>
                    <a:pt x="95" y="110"/>
                    <a:pt x="96" y="110"/>
                    <a:pt x="96" y="109"/>
                  </a:cubicBezTo>
                  <a:cubicBezTo>
                    <a:pt x="97" y="108"/>
                    <a:pt x="98" y="108"/>
                    <a:pt x="98" y="106"/>
                  </a:cubicBezTo>
                  <a:cubicBezTo>
                    <a:pt x="98" y="105"/>
                    <a:pt x="98" y="105"/>
                    <a:pt x="98" y="104"/>
                  </a:cubicBezTo>
                  <a:cubicBezTo>
                    <a:pt x="98" y="101"/>
                    <a:pt x="97" y="101"/>
                    <a:pt x="94" y="99"/>
                  </a:cubicBezTo>
                  <a:cubicBezTo>
                    <a:pt x="85" y="95"/>
                    <a:pt x="89" y="92"/>
                    <a:pt x="81" y="89"/>
                  </a:cubicBezTo>
                  <a:cubicBezTo>
                    <a:pt x="79" y="89"/>
                    <a:pt x="77" y="89"/>
                    <a:pt x="76" y="89"/>
                  </a:cubicBezTo>
                  <a:cubicBezTo>
                    <a:pt x="74" y="88"/>
                    <a:pt x="72" y="87"/>
                    <a:pt x="71" y="85"/>
                  </a:cubicBezTo>
                  <a:cubicBezTo>
                    <a:pt x="70" y="83"/>
                    <a:pt x="72" y="81"/>
                    <a:pt x="72" y="78"/>
                  </a:cubicBezTo>
                  <a:cubicBezTo>
                    <a:pt x="72" y="78"/>
                    <a:pt x="71" y="78"/>
                    <a:pt x="71" y="78"/>
                  </a:cubicBezTo>
                  <a:cubicBezTo>
                    <a:pt x="70" y="79"/>
                    <a:pt x="70" y="82"/>
                    <a:pt x="69" y="82"/>
                  </a:cubicBezTo>
                  <a:cubicBezTo>
                    <a:pt x="65" y="83"/>
                    <a:pt x="62" y="83"/>
                    <a:pt x="58" y="81"/>
                  </a:cubicBezTo>
                  <a:cubicBezTo>
                    <a:pt x="55" y="80"/>
                    <a:pt x="53" y="83"/>
                    <a:pt x="49" y="82"/>
                  </a:cubicBezTo>
                  <a:cubicBezTo>
                    <a:pt x="46" y="82"/>
                    <a:pt x="48" y="81"/>
                    <a:pt x="48" y="79"/>
                  </a:cubicBezTo>
                  <a:cubicBezTo>
                    <a:pt x="48" y="77"/>
                    <a:pt x="49" y="76"/>
                    <a:pt x="46" y="76"/>
                  </a:cubicBezTo>
                  <a:cubicBezTo>
                    <a:pt x="45" y="76"/>
                    <a:pt x="44" y="77"/>
                    <a:pt x="44" y="76"/>
                  </a:cubicBezTo>
                  <a:cubicBezTo>
                    <a:pt x="43" y="74"/>
                    <a:pt x="45" y="74"/>
                    <a:pt x="45" y="71"/>
                  </a:cubicBezTo>
                  <a:cubicBezTo>
                    <a:pt x="45" y="71"/>
                    <a:pt x="45" y="70"/>
                    <a:pt x="45" y="69"/>
                  </a:cubicBezTo>
                  <a:cubicBezTo>
                    <a:pt x="44" y="69"/>
                    <a:pt x="44" y="69"/>
                    <a:pt x="43" y="69"/>
                  </a:cubicBezTo>
                  <a:cubicBezTo>
                    <a:pt x="41" y="69"/>
                    <a:pt x="42" y="70"/>
                    <a:pt x="41" y="71"/>
                  </a:cubicBezTo>
                  <a:cubicBezTo>
                    <a:pt x="41" y="72"/>
                    <a:pt x="39" y="73"/>
                    <a:pt x="38" y="73"/>
                  </a:cubicBezTo>
                  <a:cubicBezTo>
                    <a:pt x="36" y="73"/>
                    <a:pt x="35" y="72"/>
                    <a:pt x="35" y="70"/>
                  </a:cubicBezTo>
                  <a:cubicBezTo>
                    <a:pt x="34" y="61"/>
                    <a:pt x="38" y="61"/>
                    <a:pt x="45" y="61"/>
                  </a:cubicBezTo>
                  <a:cubicBezTo>
                    <a:pt x="45" y="60"/>
                    <a:pt x="45" y="59"/>
                    <a:pt x="45" y="59"/>
                  </a:cubicBezTo>
                  <a:cubicBezTo>
                    <a:pt x="46" y="59"/>
                    <a:pt x="47" y="59"/>
                    <a:pt x="47" y="59"/>
                  </a:cubicBezTo>
                  <a:cubicBezTo>
                    <a:pt x="55" y="63"/>
                    <a:pt x="47" y="65"/>
                    <a:pt x="53" y="65"/>
                  </a:cubicBezTo>
                  <a:cubicBezTo>
                    <a:pt x="53" y="65"/>
                    <a:pt x="53" y="63"/>
                    <a:pt x="54" y="64"/>
                  </a:cubicBezTo>
                  <a:cubicBezTo>
                    <a:pt x="54" y="65"/>
                    <a:pt x="53" y="66"/>
                    <a:pt x="54" y="67"/>
                  </a:cubicBezTo>
                  <a:cubicBezTo>
                    <a:pt x="54" y="67"/>
                    <a:pt x="55" y="67"/>
                    <a:pt x="55" y="66"/>
                  </a:cubicBezTo>
                  <a:cubicBezTo>
                    <a:pt x="56" y="65"/>
                    <a:pt x="57" y="64"/>
                    <a:pt x="57" y="63"/>
                  </a:cubicBezTo>
                  <a:cubicBezTo>
                    <a:pt x="56" y="62"/>
                    <a:pt x="55" y="63"/>
                    <a:pt x="54" y="63"/>
                  </a:cubicBezTo>
                  <a:cubicBezTo>
                    <a:pt x="53" y="62"/>
                    <a:pt x="53" y="60"/>
                    <a:pt x="53" y="59"/>
                  </a:cubicBezTo>
                  <a:cubicBezTo>
                    <a:pt x="55" y="57"/>
                    <a:pt x="55" y="56"/>
                    <a:pt x="58" y="54"/>
                  </a:cubicBezTo>
                  <a:cubicBezTo>
                    <a:pt x="58" y="54"/>
                    <a:pt x="60" y="54"/>
                    <a:pt x="60" y="54"/>
                  </a:cubicBezTo>
                  <a:cubicBezTo>
                    <a:pt x="62" y="51"/>
                    <a:pt x="61" y="50"/>
                    <a:pt x="61" y="50"/>
                  </a:cubicBezTo>
                  <a:cubicBezTo>
                    <a:pt x="65" y="47"/>
                    <a:pt x="68" y="45"/>
                    <a:pt x="72" y="43"/>
                  </a:cubicBezTo>
                  <a:cubicBezTo>
                    <a:pt x="72" y="42"/>
                    <a:pt x="73" y="43"/>
                    <a:pt x="73" y="43"/>
                  </a:cubicBezTo>
                  <a:cubicBezTo>
                    <a:pt x="76" y="43"/>
                    <a:pt x="79" y="43"/>
                    <a:pt x="79" y="40"/>
                  </a:cubicBezTo>
                  <a:cubicBezTo>
                    <a:pt x="79" y="39"/>
                    <a:pt x="76" y="40"/>
                    <a:pt x="76" y="39"/>
                  </a:cubicBezTo>
                  <a:cubicBezTo>
                    <a:pt x="75" y="38"/>
                    <a:pt x="75" y="36"/>
                    <a:pt x="76" y="35"/>
                  </a:cubicBezTo>
                  <a:cubicBezTo>
                    <a:pt x="77" y="34"/>
                    <a:pt x="80" y="34"/>
                    <a:pt x="82" y="35"/>
                  </a:cubicBezTo>
                  <a:cubicBezTo>
                    <a:pt x="83" y="36"/>
                    <a:pt x="79" y="38"/>
                    <a:pt x="80" y="38"/>
                  </a:cubicBezTo>
                  <a:cubicBezTo>
                    <a:pt x="82" y="40"/>
                    <a:pt x="85" y="39"/>
                    <a:pt x="87" y="38"/>
                  </a:cubicBezTo>
                  <a:cubicBezTo>
                    <a:pt x="88" y="38"/>
                    <a:pt x="87" y="36"/>
                    <a:pt x="87" y="36"/>
                  </a:cubicBezTo>
                  <a:cubicBezTo>
                    <a:pt x="86" y="35"/>
                    <a:pt x="85" y="36"/>
                    <a:pt x="85" y="36"/>
                  </a:cubicBezTo>
                  <a:cubicBezTo>
                    <a:pt x="85" y="34"/>
                    <a:pt x="87" y="32"/>
                    <a:pt x="86" y="30"/>
                  </a:cubicBezTo>
                  <a:cubicBezTo>
                    <a:pt x="86" y="29"/>
                    <a:pt x="84" y="29"/>
                    <a:pt x="83" y="28"/>
                  </a:cubicBezTo>
                  <a:cubicBezTo>
                    <a:pt x="82" y="27"/>
                    <a:pt x="84" y="24"/>
                    <a:pt x="83" y="24"/>
                  </a:cubicBezTo>
                  <a:cubicBezTo>
                    <a:pt x="81" y="23"/>
                    <a:pt x="79" y="26"/>
                    <a:pt x="78" y="25"/>
                  </a:cubicBezTo>
                  <a:cubicBezTo>
                    <a:pt x="77" y="21"/>
                    <a:pt x="77" y="21"/>
                    <a:pt x="73" y="21"/>
                  </a:cubicBezTo>
                  <a:cubicBezTo>
                    <a:pt x="72" y="21"/>
                    <a:pt x="71" y="21"/>
                    <a:pt x="71" y="22"/>
                  </a:cubicBezTo>
                  <a:cubicBezTo>
                    <a:pt x="70" y="29"/>
                    <a:pt x="66" y="28"/>
                    <a:pt x="65" y="32"/>
                  </a:cubicBezTo>
                  <a:cubicBezTo>
                    <a:pt x="65" y="33"/>
                    <a:pt x="64" y="33"/>
                    <a:pt x="64" y="32"/>
                  </a:cubicBezTo>
                  <a:cubicBezTo>
                    <a:pt x="63" y="31"/>
                    <a:pt x="64" y="29"/>
                    <a:pt x="64" y="28"/>
                  </a:cubicBezTo>
                  <a:cubicBezTo>
                    <a:pt x="63" y="27"/>
                    <a:pt x="62" y="28"/>
                    <a:pt x="61" y="28"/>
                  </a:cubicBezTo>
                  <a:cubicBezTo>
                    <a:pt x="59" y="27"/>
                    <a:pt x="58" y="26"/>
                    <a:pt x="57" y="25"/>
                  </a:cubicBezTo>
                  <a:cubicBezTo>
                    <a:pt x="57" y="25"/>
                    <a:pt x="57" y="25"/>
                    <a:pt x="57" y="25"/>
                  </a:cubicBezTo>
                  <a:cubicBezTo>
                    <a:pt x="59" y="23"/>
                    <a:pt x="61" y="21"/>
                    <a:pt x="63" y="20"/>
                  </a:cubicBezTo>
                  <a:cubicBezTo>
                    <a:pt x="64" y="20"/>
                    <a:pt x="65" y="20"/>
                    <a:pt x="66" y="20"/>
                  </a:cubicBezTo>
                  <a:cubicBezTo>
                    <a:pt x="68" y="20"/>
                    <a:pt x="70" y="22"/>
                    <a:pt x="71" y="21"/>
                  </a:cubicBezTo>
                  <a:cubicBezTo>
                    <a:pt x="72" y="20"/>
                    <a:pt x="70" y="19"/>
                    <a:pt x="71" y="18"/>
                  </a:cubicBezTo>
                  <a:cubicBezTo>
                    <a:pt x="71" y="17"/>
                    <a:pt x="73" y="18"/>
                    <a:pt x="73" y="17"/>
                  </a:cubicBezTo>
                  <a:cubicBezTo>
                    <a:pt x="74" y="16"/>
                    <a:pt x="73" y="14"/>
                    <a:pt x="74" y="13"/>
                  </a:cubicBezTo>
                  <a:cubicBezTo>
                    <a:pt x="75" y="13"/>
                    <a:pt x="76" y="13"/>
                    <a:pt x="78" y="13"/>
                  </a:cubicBezTo>
                  <a:cubicBezTo>
                    <a:pt x="79" y="13"/>
                    <a:pt x="80" y="15"/>
                    <a:pt x="80" y="16"/>
                  </a:cubicBezTo>
                  <a:cubicBezTo>
                    <a:pt x="80" y="17"/>
                    <a:pt x="79" y="17"/>
                    <a:pt x="78" y="18"/>
                  </a:cubicBezTo>
                  <a:cubicBezTo>
                    <a:pt x="75" y="18"/>
                    <a:pt x="74" y="17"/>
                    <a:pt x="74" y="20"/>
                  </a:cubicBezTo>
                  <a:cubicBezTo>
                    <a:pt x="74" y="20"/>
                    <a:pt x="75" y="20"/>
                    <a:pt x="76" y="20"/>
                  </a:cubicBezTo>
                  <a:cubicBezTo>
                    <a:pt x="80" y="20"/>
                    <a:pt x="78" y="22"/>
                    <a:pt x="79" y="22"/>
                  </a:cubicBezTo>
                  <a:cubicBezTo>
                    <a:pt x="80" y="23"/>
                    <a:pt x="82" y="23"/>
                    <a:pt x="83" y="22"/>
                  </a:cubicBezTo>
                  <a:cubicBezTo>
                    <a:pt x="83" y="22"/>
                    <a:pt x="82" y="21"/>
                    <a:pt x="83" y="21"/>
                  </a:cubicBezTo>
                  <a:cubicBezTo>
                    <a:pt x="83" y="21"/>
                    <a:pt x="84" y="21"/>
                    <a:pt x="84" y="21"/>
                  </a:cubicBezTo>
                  <a:cubicBezTo>
                    <a:pt x="85" y="20"/>
                    <a:pt x="84" y="19"/>
                    <a:pt x="84" y="18"/>
                  </a:cubicBezTo>
                  <a:cubicBezTo>
                    <a:pt x="85" y="18"/>
                    <a:pt x="86" y="19"/>
                    <a:pt x="87" y="19"/>
                  </a:cubicBezTo>
                  <a:cubicBezTo>
                    <a:pt x="88" y="19"/>
                    <a:pt x="88" y="18"/>
                    <a:pt x="88" y="17"/>
                  </a:cubicBezTo>
                  <a:cubicBezTo>
                    <a:pt x="88" y="16"/>
                    <a:pt x="88" y="16"/>
                    <a:pt x="88" y="16"/>
                  </a:cubicBezTo>
                  <a:cubicBezTo>
                    <a:pt x="87" y="14"/>
                    <a:pt x="86" y="13"/>
                    <a:pt x="85" y="12"/>
                  </a:cubicBezTo>
                  <a:cubicBezTo>
                    <a:pt x="85" y="12"/>
                    <a:pt x="84" y="13"/>
                    <a:pt x="83" y="12"/>
                  </a:cubicBezTo>
                  <a:cubicBezTo>
                    <a:pt x="83" y="12"/>
                    <a:pt x="83" y="11"/>
                    <a:pt x="82" y="10"/>
                  </a:cubicBezTo>
                  <a:cubicBezTo>
                    <a:pt x="82" y="10"/>
                    <a:pt x="79" y="10"/>
                    <a:pt x="79" y="9"/>
                  </a:cubicBezTo>
                  <a:cubicBezTo>
                    <a:pt x="82" y="7"/>
                    <a:pt x="85" y="6"/>
                    <a:pt x="89" y="5"/>
                  </a:cubicBezTo>
                  <a:cubicBezTo>
                    <a:pt x="89" y="5"/>
                    <a:pt x="89" y="7"/>
                    <a:pt x="89" y="7"/>
                  </a:cubicBezTo>
                  <a:cubicBezTo>
                    <a:pt x="92" y="8"/>
                    <a:pt x="94" y="7"/>
                    <a:pt x="96" y="8"/>
                  </a:cubicBezTo>
                  <a:close/>
                  <a:moveTo>
                    <a:pt x="118" y="20"/>
                  </a:moveTo>
                  <a:cubicBezTo>
                    <a:pt x="119" y="22"/>
                    <a:pt x="120" y="21"/>
                    <a:pt x="121" y="21"/>
                  </a:cubicBezTo>
                  <a:cubicBezTo>
                    <a:pt x="123" y="21"/>
                    <a:pt x="126" y="20"/>
                    <a:pt x="126" y="18"/>
                  </a:cubicBezTo>
                  <a:cubicBezTo>
                    <a:pt x="126" y="17"/>
                    <a:pt x="125" y="17"/>
                    <a:pt x="124" y="17"/>
                  </a:cubicBezTo>
                  <a:cubicBezTo>
                    <a:pt x="123" y="17"/>
                    <a:pt x="123" y="17"/>
                    <a:pt x="122" y="17"/>
                  </a:cubicBezTo>
                  <a:cubicBezTo>
                    <a:pt x="120" y="17"/>
                    <a:pt x="117" y="18"/>
                    <a:pt x="118" y="20"/>
                  </a:cubicBezTo>
                  <a:close/>
                  <a:moveTo>
                    <a:pt x="73" y="81"/>
                  </a:moveTo>
                  <a:cubicBezTo>
                    <a:pt x="73" y="81"/>
                    <a:pt x="74" y="81"/>
                    <a:pt x="74" y="81"/>
                  </a:cubicBezTo>
                  <a:cubicBezTo>
                    <a:pt x="74" y="80"/>
                    <a:pt x="74" y="80"/>
                    <a:pt x="74" y="79"/>
                  </a:cubicBezTo>
                  <a:cubicBezTo>
                    <a:pt x="74" y="79"/>
                    <a:pt x="73" y="79"/>
                    <a:pt x="73" y="79"/>
                  </a:cubicBezTo>
                  <a:cubicBezTo>
                    <a:pt x="72" y="80"/>
                    <a:pt x="72" y="80"/>
                    <a:pt x="73" y="81"/>
                  </a:cubicBezTo>
                  <a:close/>
                  <a:moveTo>
                    <a:pt x="58" y="68"/>
                  </a:moveTo>
                  <a:cubicBezTo>
                    <a:pt x="58" y="68"/>
                    <a:pt x="58" y="67"/>
                    <a:pt x="58" y="67"/>
                  </a:cubicBezTo>
                  <a:cubicBezTo>
                    <a:pt x="58" y="67"/>
                    <a:pt x="58" y="66"/>
                    <a:pt x="58" y="65"/>
                  </a:cubicBezTo>
                  <a:cubicBezTo>
                    <a:pt x="58" y="65"/>
                    <a:pt x="57" y="65"/>
                    <a:pt x="57" y="65"/>
                  </a:cubicBezTo>
                  <a:cubicBezTo>
                    <a:pt x="56" y="66"/>
                    <a:pt x="56" y="67"/>
                    <a:pt x="57" y="68"/>
                  </a:cubicBezTo>
                  <a:cubicBezTo>
                    <a:pt x="57" y="68"/>
                    <a:pt x="58" y="68"/>
                    <a:pt x="58" y="68"/>
                  </a:cubicBezTo>
                  <a:close/>
                  <a:moveTo>
                    <a:pt x="56" y="75"/>
                  </a:moveTo>
                  <a:cubicBezTo>
                    <a:pt x="57" y="73"/>
                    <a:pt x="54" y="70"/>
                    <a:pt x="52" y="73"/>
                  </a:cubicBezTo>
                  <a:cubicBezTo>
                    <a:pt x="51" y="75"/>
                    <a:pt x="54" y="77"/>
                    <a:pt x="56" y="75"/>
                  </a:cubicBezTo>
                  <a:close/>
                  <a:moveTo>
                    <a:pt x="71" y="77"/>
                  </a:moveTo>
                  <a:cubicBezTo>
                    <a:pt x="71" y="78"/>
                    <a:pt x="72" y="78"/>
                    <a:pt x="72" y="77"/>
                  </a:cubicBezTo>
                  <a:cubicBezTo>
                    <a:pt x="72" y="76"/>
                    <a:pt x="72" y="75"/>
                    <a:pt x="71" y="74"/>
                  </a:cubicBezTo>
                  <a:cubicBezTo>
                    <a:pt x="71" y="73"/>
                    <a:pt x="70" y="74"/>
                    <a:pt x="69" y="74"/>
                  </a:cubicBezTo>
                  <a:cubicBezTo>
                    <a:pt x="69" y="74"/>
                    <a:pt x="70" y="73"/>
                    <a:pt x="69" y="73"/>
                  </a:cubicBezTo>
                  <a:cubicBezTo>
                    <a:pt x="69" y="72"/>
                    <a:pt x="68" y="72"/>
                    <a:pt x="68" y="73"/>
                  </a:cubicBezTo>
                  <a:cubicBezTo>
                    <a:pt x="68" y="73"/>
                    <a:pt x="68" y="75"/>
                    <a:pt x="68" y="75"/>
                  </a:cubicBezTo>
                  <a:cubicBezTo>
                    <a:pt x="69" y="76"/>
                    <a:pt x="70" y="76"/>
                    <a:pt x="71" y="77"/>
                  </a:cubicBezTo>
                  <a:close/>
                  <a:moveTo>
                    <a:pt x="65" y="73"/>
                  </a:moveTo>
                  <a:cubicBezTo>
                    <a:pt x="64" y="72"/>
                    <a:pt x="63" y="72"/>
                    <a:pt x="63" y="71"/>
                  </a:cubicBezTo>
                  <a:cubicBezTo>
                    <a:pt x="62" y="71"/>
                    <a:pt x="61" y="71"/>
                    <a:pt x="61" y="71"/>
                  </a:cubicBezTo>
                  <a:cubicBezTo>
                    <a:pt x="60" y="71"/>
                    <a:pt x="59" y="71"/>
                    <a:pt x="59" y="71"/>
                  </a:cubicBezTo>
                  <a:cubicBezTo>
                    <a:pt x="58" y="72"/>
                    <a:pt x="59" y="72"/>
                    <a:pt x="59" y="73"/>
                  </a:cubicBezTo>
                  <a:cubicBezTo>
                    <a:pt x="58" y="73"/>
                    <a:pt x="57" y="72"/>
                    <a:pt x="57" y="73"/>
                  </a:cubicBezTo>
                  <a:cubicBezTo>
                    <a:pt x="57" y="73"/>
                    <a:pt x="56" y="74"/>
                    <a:pt x="57" y="74"/>
                  </a:cubicBezTo>
                  <a:cubicBezTo>
                    <a:pt x="58" y="74"/>
                    <a:pt x="60" y="74"/>
                    <a:pt x="61" y="74"/>
                  </a:cubicBezTo>
                  <a:cubicBezTo>
                    <a:pt x="63" y="74"/>
                    <a:pt x="65" y="75"/>
                    <a:pt x="67" y="75"/>
                  </a:cubicBezTo>
                  <a:cubicBezTo>
                    <a:pt x="68" y="75"/>
                    <a:pt x="67" y="73"/>
                    <a:pt x="67" y="73"/>
                  </a:cubicBezTo>
                  <a:cubicBezTo>
                    <a:pt x="66" y="72"/>
                    <a:pt x="66" y="73"/>
                    <a:pt x="65" y="73"/>
                  </a:cubicBezTo>
                  <a:close/>
                  <a:moveTo>
                    <a:pt x="59" y="69"/>
                  </a:moveTo>
                  <a:cubicBezTo>
                    <a:pt x="59" y="68"/>
                    <a:pt x="57" y="69"/>
                    <a:pt x="56" y="69"/>
                  </a:cubicBezTo>
                  <a:cubicBezTo>
                    <a:pt x="54" y="69"/>
                    <a:pt x="54" y="67"/>
                    <a:pt x="49" y="67"/>
                  </a:cubicBezTo>
                  <a:cubicBezTo>
                    <a:pt x="48" y="67"/>
                    <a:pt x="48" y="67"/>
                    <a:pt x="47" y="68"/>
                  </a:cubicBezTo>
                  <a:cubicBezTo>
                    <a:pt x="46" y="68"/>
                    <a:pt x="46" y="69"/>
                    <a:pt x="47" y="69"/>
                  </a:cubicBezTo>
                  <a:cubicBezTo>
                    <a:pt x="48" y="70"/>
                    <a:pt x="49" y="69"/>
                    <a:pt x="51" y="69"/>
                  </a:cubicBezTo>
                  <a:cubicBezTo>
                    <a:pt x="53" y="69"/>
                    <a:pt x="53" y="71"/>
                    <a:pt x="57" y="71"/>
                  </a:cubicBezTo>
                  <a:cubicBezTo>
                    <a:pt x="58" y="71"/>
                    <a:pt x="58" y="70"/>
                    <a:pt x="59" y="69"/>
                  </a:cubicBezTo>
                  <a:close/>
                  <a:moveTo>
                    <a:pt x="69" y="11"/>
                  </a:moveTo>
                  <a:cubicBezTo>
                    <a:pt x="70" y="11"/>
                    <a:pt x="70" y="10"/>
                    <a:pt x="71" y="11"/>
                  </a:cubicBezTo>
                  <a:cubicBezTo>
                    <a:pt x="71" y="12"/>
                    <a:pt x="71" y="13"/>
                    <a:pt x="71" y="14"/>
                  </a:cubicBezTo>
                  <a:cubicBezTo>
                    <a:pt x="71" y="15"/>
                    <a:pt x="70" y="14"/>
                    <a:pt x="70" y="14"/>
                  </a:cubicBezTo>
                  <a:cubicBezTo>
                    <a:pt x="70" y="14"/>
                    <a:pt x="69" y="14"/>
                    <a:pt x="69" y="13"/>
                  </a:cubicBezTo>
                  <a:cubicBezTo>
                    <a:pt x="68" y="13"/>
                    <a:pt x="69" y="13"/>
                    <a:pt x="69" y="12"/>
                  </a:cubicBezTo>
                  <a:cubicBezTo>
                    <a:pt x="69" y="12"/>
                    <a:pt x="69" y="11"/>
                    <a:pt x="69" y="11"/>
                  </a:cubicBezTo>
                  <a:close/>
                  <a:moveTo>
                    <a:pt x="169" y="54"/>
                  </a:moveTo>
                  <a:cubicBezTo>
                    <a:pt x="169" y="54"/>
                    <a:pt x="169" y="54"/>
                    <a:pt x="169" y="54"/>
                  </a:cubicBezTo>
                  <a:cubicBezTo>
                    <a:pt x="169" y="57"/>
                    <a:pt x="169" y="58"/>
                    <a:pt x="167" y="57"/>
                  </a:cubicBezTo>
                  <a:cubicBezTo>
                    <a:pt x="162" y="57"/>
                    <a:pt x="158" y="55"/>
                    <a:pt x="154" y="55"/>
                  </a:cubicBezTo>
                  <a:cubicBezTo>
                    <a:pt x="153" y="55"/>
                    <a:pt x="154" y="58"/>
                    <a:pt x="154" y="58"/>
                  </a:cubicBezTo>
                  <a:cubicBezTo>
                    <a:pt x="153" y="59"/>
                    <a:pt x="152" y="58"/>
                    <a:pt x="151" y="57"/>
                  </a:cubicBezTo>
                  <a:cubicBezTo>
                    <a:pt x="149" y="56"/>
                    <a:pt x="147" y="56"/>
                    <a:pt x="146" y="54"/>
                  </a:cubicBezTo>
                  <a:cubicBezTo>
                    <a:pt x="145" y="53"/>
                    <a:pt x="147" y="51"/>
                    <a:pt x="146" y="51"/>
                  </a:cubicBezTo>
                  <a:cubicBezTo>
                    <a:pt x="142" y="50"/>
                    <a:pt x="138" y="51"/>
                    <a:pt x="135" y="51"/>
                  </a:cubicBezTo>
                  <a:cubicBezTo>
                    <a:pt x="134" y="52"/>
                    <a:pt x="134" y="53"/>
                    <a:pt x="133" y="53"/>
                  </a:cubicBezTo>
                  <a:cubicBezTo>
                    <a:pt x="132" y="54"/>
                    <a:pt x="131" y="54"/>
                    <a:pt x="130" y="53"/>
                  </a:cubicBezTo>
                  <a:cubicBezTo>
                    <a:pt x="130" y="52"/>
                    <a:pt x="129" y="52"/>
                    <a:pt x="132" y="52"/>
                  </a:cubicBezTo>
                  <a:cubicBezTo>
                    <a:pt x="133" y="52"/>
                    <a:pt x="133" y="52"/>
                    <a:pt x="133" y="52"/>
                  </a:cubicBezTo>
                  <a:cubicBezTo>
                    <a:pt x="134" y="52"/>
                    <a:pt x="134" y="51"/>
                    <a:pt x="135" y="50"/>
                  </a:cubicBezTo>
                  <a:cubicBezTo>
                    <a:pt x="135" y="50"/>
                    <a:pt x="134" y="49"/>
                    <a:pt x="135" y="49"/>
                  </a:cubicBezTo>
                  <a:cubicBezTo>
                    <a:pt x="135" y="48"/>
                    <a:pt x="136" y="48"/>
                    <a:pt x="137" y="47"/>
                  </a:cubicBezTo>
                  <a:cubicBezTo>
                    <a:pt x="137" y="47"/>
                    <a:pt x="137" y="47"/>
                    <a:pt x="137" y="47"/>
                  </a:cubicBezTo>
                  <a:cubicBezTo>
                    <a:pt x="137" y="46"/>
                    <a:pt x="137" y="45"/>
                    <a:pt x="138" y="44"/>
                  </a:cubicBezTo>
                  <a:cubicBezTo>
                    <a:pt x="139" y="43"/>
                    <a:pt x="140" y="44"/>
                    <a:pt x="140" y="44"/>
                  </a:cubicBezTo>
                  <a:cubicBezTo>
                    <a:pt x="141" y="44"/>
                    <a:pt x="143" y="43"/>
                    <a:pt x="143" y="44"/>
                  </a:cubicBezTo>
                  <a:cubicBezTo>
                    <a:pt x="144" y="45"/>
                    <a:pt x="143" y="46"/>
                    <a:pt x="143" y="47"/>
                  </a:cubicBezTo>
                  <a:cubicBezTo>
                    <a:pt x="143" y="48"/>
                    <a:pt x="142" y="49"/>
                    <a:pt x="143" y="49"/>
                  </a:cubicBezTo>
                  <a:cubicBezTo>
                    <a:pt x="143" y="50"/>
                    <a:pt x="144" y="50"/>
                    <a:pt x="145" y="49"/>
                  </a:cubicBezTo>
                  <a:cubicBezTo>
                    <a:pt x="145" y="49"/>
                    <a:pt x="145" y="47"/>
                    <a:pt x="145" y="47"/>
                  </a:cubicBezTo>
                  <a:cubicBezTo>
                    <a:pt x="145" y="46"/>
                    <a:pt x="144" y="45"/>
                    <a:pt x="145" y="44"/>
                  </a:cubicBezTo>
                  <a:cubicBezTo>
                    <a:pt x="145" y="44"/>
                    <a:pt x="145" y="45"/>
                    <a:pt x="145" y="45"/>
                  </a:cubicBezTo>
                  <a:cubicBezTo>
                    <a:pt x="146" y="46"/>
                    <a:pt x="148" y="46"/>
                    <a:pt x="148" y="47"/>
                  </a:cubicBezTo>
                  <a:cubicBezTo>
                    <a:pt x="149" y="48"/>
                    <a:pt x="149" y="49"/>
                    <a:pt x="150" y="49"/>
                  </a:cubicBezTo>
                  <a:cubicBezTo>
                    <a:pt x="150" y="50"/>
                    <a:pt x="149" y="51"/>
                    <a:pt x="150" y="51"/>
                  </a:cubicBezTo>
                  <a:cubicBezTo>
                    <a:pt x="150" y="50"/>
                    <a:pt x="153" y="48"/>
                    <a:pt x="152" y="46"/>
                  </a:cubicBezTo>
                  <a:cubicBezTo>
                    <a:pt x="150" y="45"/>
                    <a:pt x="149" y="46"/>
                    <a:pt x="150" y="44"/>
                  </a:cubicBezTo>
                  <a:cubicBezTo>
                    <a:pt x="150" y="43"/>
                    <a:pt x="152" y="44"/>
                    <a:pt x="152" y="45"/>
                  </a:cubicBezTo>
                  <a:cubicBezTo>
                    <a:pt x="153" y="45"/>
                    <a:pt x="152" y="46"/>
                    <a:pt x="152" y="46"/>
                  </a:cubicBezTo>
                  <a:cubicBezTo>
                    <a:pt x="154" y="49"/>
                    <a:pt x="154" y="53"/>
                    <a:pt x="158" y="52"/>
                  </a:cubicBezTo>
                  <a:cubicBezTo>
                    <a:pt x="159" y="52"/>
                    <a:pt x="158" y="50"/>
                    <a:pt x="158" y="49"/>
                  </a:cubicBezTo>
                  <a:cubicBezTo>
                    <a:pt x="158" y="47"/>
                    <a:pt x="159" y="47"/>
                    <a:pt x="160" y="48"/>
                  </a:cubicBezTo>
                  <a:cubicBezTo>
                    <a:pt x="161" y="49"/>
                    <a:pt x="162" y="51"/>
                    <a:pt x="161" y="53"/>
                  </a:cubicBezTo>
                  <a:cubicBezTo>
                    <a:pt x="160" y="54"/>
                    <a:pt x="158" y="52"/>
                    <a:pt x="157" y="53"/>
                  </a:cubicBezTo>
                  <a:cubicBezTo>
                    <a:pt x="157" y="53"/>
                    <a:pt x="157" y="54"/>
                    <a:pt x="157" y="54"/>
                  </a:cubicBezTo>
                  <a:cubicBezTo>
                    <a:pt x="158" y="54"/>
                    <a:pt x="158" y="54"/>
                    <a:pt x="159" y="54"/>
                  </a:cubicBezTo>
                  <a:cubicBezTo>
                    <a:pt x="162" y="54"/>
                    <a:pt x="161" y="53"/>
                    <a:pt x="164" y="53"/>
                  </a:cubicBezTo>
                  <a:cubicBezTo>
                    <a:pt x="165" y="53"/>
                    <a:pt x="166" y="52"/>
                    <a:pt x="166" y="53"/>
                  </a:cubicBezTo>
                  <a:cubicBezTo>
                    <a:pt x="166" y="53"/>
                    <a:pt x="166" y="54"/>
                    <a:pt x="166" y="54"/>
                  </a:cubicBezTo>
                  <a:cubicBezTo>
                    <a:pt x="167" y="54"/>
                    <a:pt x="168" y="54"/>
                    <a:pt x="169" y="54"/>
                  </a:cubicBezTo>
                  <a:close/>
                  <a:moveTo>
                    <a:pt x="190" y="65"/>
                  </a:moveTo>
                  <a:cubicBezTo>
                    <a:pt x="190" y="66"/>
                    <a:pt x="189" y="66"/>
                    <a:pt x="189" y="66"/>
                  </a:cubicBezTo>
                  <a:cubicBezTo>
                    <a:pt x="188" y="66"/>
                    <a:pt x="188" y="66"/>
                    <a:pt x="187" y="66"/>
                  </a:cubicBezTo>
                  <a:cubicBezTo>
                    <a:pt x="187" y="66"/>
                    <a:pt x="188" y="65"/>
                    <a:pt x="187" y="65"/>
                  </a:cubicBezTo>
                  <a:cubicBezTo>
                    <a:pt x="186" y="63"/>
                    <a:pt x="182" y="62"/>
                    <a:pt x="184" y="60"/>
                  </a:cubicBezTo>
                  <a:cubicBezTo>
                    <a:pt x="186" y="58"/>
                    <a:pt x="186" y="63"/>
                    <a:pt x="190" y="64"/>
                  </a:cubicBezTo>
                  <a:cubicBezTo>
                    <a:pt x="190" y="64"/>
                    <a:pt x="190" y="65"/>
                    <a:pt x="190" y="65"/>
                  </a:cubicBezTo>
                  <a:close/>
                  <a:moveTo>
                    <a:pt x="182" y="113"/>
                  </a:moveTo>
                  <a:cubicBezTo>
                    <a:pt x="181" y="114"/>
                    <a:pt x="180" y="114"/>
                    <a:pt x="179" y="115"/>
                  </a:cubicBezTo>
                  <a:cubicBezTo>
                    <a:pt x="179" y="117"/>
                    <a:pt x="179" y="119"/>
                    <a:pt x="179" y="120"/>
                  </a:cubicBezTo>
                  <a:cubicBezTo>
                    <a:pt x="179" y="121"/>
                    <a:pt x="179" y="121"/>
                    <a:pt x="179" y="121"/>
                  </a:cubicBezTo>
                  <a:cubicBezTo>
                    <a:pt x="178" y="123"/>
                    <a:pt x="177" y="125"/>
                    <a:pt x="178" y="127"/>
                  </a:cubicBezTo>
                  <a:cubicBezTo>
                    <a:pt x="178" y="128"/>
                    <a:pt x="180" y="128"/>
                    <a:pt x="181" y="128"/>
                  </a:cubicBezTo>
                  <a:cubicBezTo>
                    <a:pt x="183" y="126"/>
                    <a:pt x="183" y="124"/>
                    <a:pt x="184" y="121"/>
                  </a:cubicBezTo>
                  <a:cubicBezTo>
                    <a:pt x="185" y="119"/>
                    <a:pt x="186" y="117"/>
                    <a:pt x="186" y="113"/>
                  </a:cubicBezTo>
                  <a:cubicBezTo>
                    <a:pt x="186" y="112"/>
                    <a:pt x="187" y="112"/>
                    <a:pt x="185" y="111"/>
                  </a:cubicBezTo>
                  <a:cubicBezTo>
                    <a:pt x="185" y="110"/>
                    <a:pt x="183" y="112"/>
                    <a:pt x="182" y="113"/>
                  </a:cubicBezTo>
                  <a:close/>
                  <a:moveTo>
                    <a:pt x="264" y="84"/>
                  </a:moveTo>
                  <a:cubicBezTo>
                    <a:pt x="264" y="84"/>
                    <a:pt x="263" y="83"/>
                    <a:pt x="263" y="84"/>
                  </a:cubicBezTo>
                  <a:cubicBezTo>
                    <a:pt x="262" y="84"/>
                    <a:pt x="262" y="86"/>
                    <a:pt x="262" y="86"/>
                  </a:cubicBezTo>
                  <a:cubicBezTo>
                    <a:pt x="261" y="86"/>
                    <a:pt x="261" y="83"/>
                    <a:pt x="261" y="84"/>
                  </a:cubicBezTo>
                  <a:cubicBezTo>
                    <a:pt x="260" y="85"/>
                    <a:pt x="260" y="86"/>
                    <a:pt x="261" y="87"/>
                  </a:cubicBezTo>
                  <a:cubicBezTo>
                    <a:pt x="261" y="88"/>
                    <a:pt x="262" y="87"/>
                    <a:pt x="263" y="88"/>
                  </a:cubicBezTo>
                  <a:cubicBezTo>
                    <a:pt x="263" y="88"/>
                    <a:pt x="263" y="89"/>
                    <a:pt x="263" y="89"/>
                  </a:cubicBezTo>
                  <a:cubicBezTo>
                    <a:pt x="264" y="89"/>
                    <a:pt x="264" y="89"/>
                    <a:pt x="265" y="89"/>
                  </a:cubicBezTo>
                  <a:cubicBezTo>
                    <a:pt x="268" y="89"/>
                    <a:pt x="266" y="84"/>
                    <a:pt x="265" y="84"/>
                  </a:cubicBezTo>
                  <a:cubicBezTo>
                    <a:pt x="265" y="83"/>
                    <a:pt x="264" y="84"/>
                    <a:pt x="264" y="84"/>
                  </a:cubicBezTo>
                  <a:close/>
                  <a:moveTo>
                    <a:pt x="256" y="86"/>
                  </a:moveTo>
                  <a:cubicBezTo>
                    <a:pt x="256" y="86"/>
                    <a:pt x="257" y="86"/>
                    <a:pt x="258" y="86"/>
                  </a:cubicBezTo>
                  <a:cubicBezTo>
                    <a:pt x="258" y="85"/>
                    <a:pt x="257" y="85"/>
                    <a:pt x="258" y="84"/>
                  </a:cubicBezTo>
                  <a:cubicBezTo>
                    <a:pt x="258" y="84"/>
                    <a:pt x="259" y="85"/>
                    <a:pt x="259" y="84"/>
                  </a:cubicBezTo>
                  <a:cubicBezTo>
                    <a:pt x="259" y="84"/>
                    <a:pt x="259" y="83"/>
                    <a:pt x="260" y="83"/>
                  </a:cubicBezTo>
                  <a:cubicBezTo>
                    <a:pt x="261" y="83"/>
                    <a:pt x="260" y="82"/>
                    <a:pt x="260" y="82"/>
                  </a:cubicBezTo>
                  <a:cubicBezTo>
                    <a:pt x="261" y="81"/>
                    <a:pt x="262" y="81"/>
                    <a:pt x="262" y="82"/>
                  </a:cubicBezTo>
                  <a:cubicBezTo>
                    <a:pt x="262" y="82"/>
                    <a:pt x="261" y="83"/>
                    <a:pt x="261" y="83"/>
                  </a:cubicBezTo>
                  <a:cubicBezTo>
                    <a:pt x="262" y="83"/>
                    <a:pt x="263" y="83"/>
                    <a:pt x="263" y="82"/>
                  </a:cubicBezTo>
                  <a:cubicBezTo>
                    <a:pt x="264" y="82"/>
                    <a:pt x="264" y="81"/>
                    <a:pt x="264" y="81"/>
                  </a:cubicBezTo>
                  <a:cubicBezTo>
                    <a:pt x="264" y="81"/>
                    <a:pt x="263" y="81"/>
                    <a:pt x="263" y="81"/>
                  </a:cubicBezTo>
                  <a:cubicBezTo>
                    <a:pt x="262" y="80"/>
                    <a:pt x="263" y="79"/>
                    <a:pt x="263" y="78"/>
                  </a:cubicBezTo>
                  <a:cubicBezTo>
                    <a:pt x="262" y="78"/>
                    <a:pt x="261" y="79"/>
                    <a:pt x="261" y="78"/>
                  </a:cubicBezTo>
                  <a:cubicBezTo>
                    <a:pt x="260" y="77"/>
                    <a:pt x="261" y="75"/>
                    <a:pt x="260" y="74"/>
                  </a:cubicBezTo>
                  <a:cubicBezTo>
                    <a:pt x="260" y="73"/>
                    <a:pt x="258" y="73"/>
                    <a:pt x="258" y="74"/>
                  </a:cubicBezTo>
                  <a:cubicBezTo>
                    <a:pt x="257" y="76"/>
                    <a:pt x="257" y="75"/>
                    <a:pt x="257" y="78"/>
                  </a:cubicBezTo>
                  <a:cubicBezTo>
                    <a:pt x="257" y="78"/>
                    <a:pt x="260" y="82"/>
                    <a:pt x="259" y="82"/>
                  </a:cubicBezTo>
                  <a:cubicBezTo>
                    <a:pt x="256" y="83"/>
                    <a:pt x="255" y="82"/>
                    <a:pt x="256" y="86"/>
                  </a:cubicBezTo>
                  <a:close/>
                  <a:moveTo>
                    <a:pt x="259" y="66"/>
                  </a:moveTo>
                  <a:cubicBezTo>
                    <a:pt x="259" y="66"/>
                    <a:pt x="259" y="65"/>
                    <a:pt x="258" y="65"/>
                  </a:cubicBezTo>
                  <a:cubicBezTo>
                    <a:pt x="258" y="64"/>
                    <a:pt x="257" y="64"/>
                    <a:pt x="256" y="65"/>
                  </a:cubicBezTo>
                  <a:cubicBezTo>
                    <a:pt x="256" y="65"/>
                    <a:pt x="256" y="67"/>
                    <a:pt x="256" y="67"/>
                  </a:cubicBezTo>
                  <a:cubicBezTo>
                    <a:pt x="256" y="68"/>
                    <a:pt x="256" y="68"/>
                    <a:pt x="256" y="70"/>
                  </a:cubicBezTo>
                  <a:cubicBezTo>
                    <a:pt x="257" y="70"/>
                    <a:pt x="258" y="70"/>
                    <a:pt x="258" y="69"/>
                  </a:cubicBezTo>
                  <a:cubicBezTo>
                    <a:pt x="259" y="69"/>
                    <a:pt x="259" y="68"/>
                    <a:pt x="259" y="67"/>
                  </a:cubicBezTo>
                  <a:cubicBezTo>
                    <a:pt x="259" y="67"/>
                    <a:pt x="259" y="67"/>
                    <a:pt x="259" y="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9" name="组合 298"/>
          <p:cNvGrpSpPr/>
          <p:nvPr/>
        </p:nvGrpSpPr>
        <p:grpSpPr>
          <a:xfrm>
            <a:off x="7720013" y="209550"/>
            <a:ext cx="1149351" cy="1149351"/>
            <a:chOff x="7720013" y="209550"/>
            <a:chExt cx="1149351" cy="1149351"/>
          </a:xfrm>
        </p:grpSpPr>
        <p:sp>
          <p:nvSpPr>
            <p:cNvPr id="119" name="Oval 29"/>
            <p:cNvSpPr>
              <a:spLocks noChangeArrowheads="1"/>
            </p:cNvSpPr>
            <p:nvPr/>
          </p:nvSpPr>
          <p:spPr bwMode="auto">
            <a:xfrm>
              <a:off x="7720013" y="209550"/>
              <a:ext cx="1149350" cy="1149350"/>
            </a:xfrm>
            <a:prstGeom prst="ellipse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52"/>
            <p:cNvSpPr/>
            <p:nvPr/>
          </p:nvSpPr>
          <p:spPr bwMode="auto">
            <a:xfrm>
              <a:off x="7905751" y="404813"/>
              <a:ext cx="963613" cy="954088"/>
            </a:xfrm>
            <a:custGeom>
              <a:avLst/>
              <a:gdLst>
                <a:gd name="T0" fmla="*/ 0 w 297"/>
                <a:gd name="T1" fmla="*/ 234 h 294"/>
                <a:gd name="T2" fmla="*/ 15 w 297"/>
                <a:gd name="T3" fmla="*/ 130 h 294"/>
                <a:gd name="T4" fmla="*/ 41 w 297"/>
                <a:gd name="T5" fmla="*/ 124 h 294"/>
                <a:gd name="T6" fmla="*/ 59 w 297"/>
                <a:gd name="T7" fmla="*/ 143 h 294"/>
                <a:gd name="T8" fmla="*/ 67 w 297"/>
                <a:gd name="T9" fmla="*/ 51 h 294"/>
                <a:gd name="T10" fmla="*/ 91 w 297"/>
                <a:gd name="T11" fmla="*/ 42 h 294"/>
                <a:gd name="T12" fmla="*/ 120 w 297"/>
                <a:gd name="T13" fmla="*/ 71 h 294"/>
                <a:gd name="T14" fmla="*/ 140 w 297"/>
                <a:gd name="T15" fmla="*/ 65 h 294"/>
                <a:gd name="T16" fmla="*/ 160 w 297"/>
                <a:gd name="T17" fmla="*/ 84 h 294"/>
                <a:gd name="T18" fmla="*/ 165 w 297"/>
                <a:gd name="T19" fmla="*/ 5 h 294"/>
                <a:gd name="T20" fmla="*/ 190 w 297"/>
                <a:gd name="T21" fmla="*/ 0 h 294"/>
                <a:gd name="T22" fmla="*/ 297 w 297"/>
                <a:gd name="T23" fmla="*/ 107 h 294"/>
                <a:gd name="T24" fmla="*/ 297 w 297"/>
                <a:gd name="T25" fmla="*/ 117 h 294"/>
                <a:gd name="T26" fmla="*/ 120 w 297"/>
                <a:gd name="T27" fmla="*/ 294 h 294"/>
                <a:gd name="T28" fmla="*/ 42 w 297"/>
                <a:gd name="T29" fmla="*/ 276 h 294"/>
                <a:gd name="T30" fmla="*/ 0 w 297"/>
                <a:gd name="T31" fmla="*/ 23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7" h="294">
                  <a:moveTo>
                    <a:pt x="0" y="234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60" y="84"/>
                    <a:pt x="160" y="84"/>
                    <a:pt x="160" y="84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97" y="107"/>
                    <a:pt x="297" y="107"/>
                    <a:pt x="297" y="107"/>
                  </a:cubicBezTo>
                  <a:cubicBezTo>
                    <a:pt x="297" y="110"/>
                    <a:pt x="297" y="114"/>
                    <a:pt x="297" y="117"/>
                  </a:cubicBezTo>
                  <a:cubicBezTo>
                    <a:pt x="297" y="215"/>
                    <a:pt x="218" y="294"/>
                    <a:pt x="120" y="294"/>
                  </a:cubicBezTo>
                  <a:cubicBezTo>
                    <a:pt x="92" y="294"/>
                    <a:pt x="66" y="288"/>
                    <a:pt x="42" y="276"/>
                  </a:cubicBezTo>
                  <a:cubicBezTo>
                    <a:pt x="0" y="234"/>
                    <a:pt x="0" y="234"/>
                    <a:pt x="0" y="234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53"/>
            <p:cNvSpPr/>
            <p:nvPr/>
          </p:nvSpPr>
          <p:spPr bwMode="auto">
            <a:xfrm>
              <a:off x="7905751" y="404813"/>
              <a:ext cx="938213" cy="954088"/>
            </a:xfrm>
            <a:custGeom>
              <a:avLst/>
              <a:gdLst>
                <a:gd name="T0" fmla="*/ 0 w 289"/>
                <a:gd name="T1" fmla="*/ 234 h 294"/>
                <a:gd name="T2" fmla="*/ 15 w 289"/>
                <a:gd name="T3" fmla="*/ 130 h 294"/>
                <a:gd name="T4" fmla="*/ 41 w 289"/>
                <a:gd name="T5" fmla="*/ 124 h 294"/>
                <a:gd name="T6" fmla="*/ 59 w 289"/>
                <a:gd name="T7" fmla="*/ 143 h 294"/>
                <a:gd name="T8" fmla="*/ 67 w 289"/>
                <a:gd name="T9" fmla="*/ 51 h 294"/>
                <a:gd name="T10" fmla="*/ 91 w 289"/>
                <a:gd name="T11" fmla="*/ 42 h 294"/>
                <a:gd name="T12" fmla="*/ 120 w 289"/>
                <a:gd name="T13" fmla="*/ 71 h 294"/>
                <a:gd name="T14" fmla="*/ 140 w 289"/>
                <a:gd name="T15" fmla="*/ 65 h 294"/>
                <a:gd name="T16" fmla="*/ 160 w 289"/>
                <a:gd name="T17" fmla="*/ 84 h 294"/>
                <a:gd name="T18" fmla="*/ 165 w 289"/>
                <a:gd name="T19" fmla="*/ 5 h 294"/>
                <a:gd name="T20" fmla="*/ 190 w 289"/>
                <a:gd name="T21" fmla="*/ 0 h 294"/>
                <a:gd name="T22" fmla="*/ 274 w 289"/>
                <a:gd name="T23" fmla="*/ 84 h 294"/>
                <a:gd name="T24" fmla="*/ 280 w 289"/>
                <a:gd name="T25" fmla="*/ 162 h 294"/>
                <a:gd name="T26" fmla="*/ 289 w 289"/>
                <a:gd name="T27" fmla="*/ 171 h 294"/>
                <a:gd name="T28" fmla="*/ 120 w 289"/>
                <a:gd name="T29" fmla="*/ 294 h 294"/>
                <a:gd name="T30" fmla="*/ 42 w 289"/>
                <a:gd name="T31" fmla="*/ 276 h 294"/>
                <a:gd name="T32" fmla="*/ 0 w 289"/>
                <a:gd name="T33" fmla="*/ 234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89" h="294">
                  <a:moveTo>
                    <a:pt x="0" y="234"/>
                  </a:moveTo>
                  <a:cubicBezTo>
                    <a:pt x="15" y="130"/>
                    <a:pt x="15" y="130"/>
                    <a:pt x="15" y="130"/>
                  </a:cubicBezTo>
                  <a:cubicBezTo>
                    <a:pt x="41" y="124"/>
                    <a:pt x="41" y="124"/>
                    <a:pt x="41" y="124"/>
                  </a:cubicBezTo>
                  <a:cubicBezTo>
                    <a:pt x="59" y="143"/>
                    <a:pt x="59" y="143"/>
                    <a:pt x="59" y="143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91" y="42"/>
                    <a:pt x="91" y="42"/>
                    <a:pt x="91" y="42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40" y="65"/>
                    <a:pt x="140" y="65"/>
                    <a:pt x="140" y="65"/>
                  </a:cubicBezTo>
                  <a:cubicBezTo>
                    <a:pt x="160" y="84"/>
                    <a:pt x="160" y="84"/>
                    <a:pt x="160" y="84"/>
                  </a:cubicBezTo>
                  <a:cubicBezTo>
                    <a:pt x="165" y="5"/>
                    <a:pt x="165" y="5"/>
                    <a:pt x="165" y="5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1" y="104"/>
                    <a:pt x="274" y="132"/>
                    <a:pt x="280" y="162"/>
                  </a:cubicBezTo>
                  <a:cubicBezTo>
                    <a:pt x="289" y="171"/>
                    <a:pt x="289" y="171"/>
                    <a:pt x="289" y="171"/>
                  </a:cubicBezTo>
                  <a:cubicBezTo>
                    <a:pt x="266" y="242"/>
                    <a:pt x="199" y="294"/>
                    <a:pt x="120" y="294"/>
                  </a:cubicBezTo>
                  <a:cubicBezTo>
                    <a:pt x="92" y="294"/>
                    <a:pt x="66" y="288"/>
                    <a:pt x="42" y="276"/>
                  </a:cubicBezTo>
                  <a:cubicBezTo>
                    <a:pt x="0" y="234"/>
                    <a:pt x="0" y="234"/>
                    <a:pt x="0" y="234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54"/>
            <p:cNvSpPr/>
            <p:nvPr/>
          </p:nvSpPr>
          <p:spPr bwMode="auto">
            <a:xfrm>
              <a:off x="7905751" y="806450"/>
              <a:ext cx="131763" cy="17463"/>
            </a:xfrm>
            <a:custGeom>
              <a:avLst/>
              <a:gdLst>
                <a:gd name="T0" fmla="*/ 0 w 83"/>
                <a:gd name="T1" fmla="*/ 11 h 11"/>
                <a:gd name="T2" fmla="*/ 26 w 83"/>
                <a:gd name="T3" fmla="*/ 0 h 11"/>
                <a:gd name="T4" fmla="*/ 83 w 83"/>
                <a:gd name="T5" fmla="*/ 0 h 11"/>
                <a:gd name="T6" fmla="*/ 57 w 83"/>
                <a:gd name="T7" fmla="*/ 11 h 11"/>
                <a:gd name="T8" fmla="*/ 0 w 83"/>
                <a:gd name="T9" fmla="*/ 11 h 11"/>
                <a:gd name="T10" fmla="*/ 0 w 83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11">
                  <a:moveTo>
                    <a:pt x="0" y="11"/>
                  </a:moveTo>
                  <a:lnTo>
                    <a:pt x="26" y="0"/>
                  </a:lnTo>
                  <a:lnTo>
                    <a:pt x="83" y="0"/>
                  </a:lnTo>
                  <a:lnTo>
                    <a:pt x="57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487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55"/>
            <p:cNvSpPr/>
            <p:nvPr/>
          </p:nvSpPr>
          <p:spPr bwMode="auto">
            <a:xfrm>
              <a:off x="7996238" y="806450"/>
              <a:ext cx="41275" cy="357188"/>
            </a:xfrm>
            <a:custGeom>
              <a:avLst/>
              <a:gdLst>
                <a:gd name="T0" fmla="*/ 0 w 26"/>
                <a:gd name="T1" fmla="*/ 11 h 225"/>
                <a:gd name="T2" fmla="*/ 26 w 26"/>
                <a:gd name="T3" fmla="*/ 0 h 225"/>
                <a:gd name="T4" fmla="*/ 26 w 26"/>
                <a:gd name="T5" fmla="*/ 215 h 225"/>
                <a:gd name="T6" fmla="*/ 0 w 26"/>
                <a:gd name="T7" fmla="*/ 225 h 225"/>
                <a:gd name="T8" fmla="*/ 0 w 26"/>
                <a:gd name="T9" fmla="*/ 11 h 225"/>
                <a:gd name="T10" fmla="*/ 0 w 26"/>
                <a:gd name="T11" fmla="*/ 11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25">
                  <a:moveTo>
                    <a:pt x="0" y="11"/>
                  </a:moveTo>
                  <a:lnTo>
                    <a:pt x="26" y="0"/>
                  </a:lnTo>
                  <a:lnTo>
                    <a:pt x="26" y="215"/>
                  </a:lnTo>
                  <a:lnTo>
                    <a:pt x="0" y="225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56"/>
            <p:cNvSpPr/>
            <p:nvPr/>
          </p:nvSpPr>
          <p:spPr bwMode="auto">
            <a:xfrm>
              <a:off x="7905751" y="823913"/>
              <a:ext cx="90488" cy="339725"/>
            </a:xfrm>
            <a:custGeom>
              <a:avLst/>
              <a:gdLst>
                <a:gd name="T0" fmla="*/ 0 w 57"/>
                <a:gd name="T1" fmla="*/ 0 h 214"/>
                <a:gd name="T2" fmla="*/ 57 w 57"/>
                <a:gd name="T3" fmla="*/ 0 h 214"/>
                <a:gd name="T4" fmla="*/ 57 w 57"/>
                <a:gd name="T5" fmla="*/ 214 h 214"/>
                <a:gd name="T6" fmla="*/ 0 w 57"/>
                <a:gd name="T7" fmla="*/ 214 h 214"/>
                <a:gd name="T8" fmla="*/ 0 w 57"/>
                <a:gd name="T9" fmla="*/ 0 h 214"/>
                <a:gd name="T10" fmla="*/ 0 w 57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214">
                  <a:moveTo>
                    <a:pt x="0" y="0"/>
                  </a:moveTo>
                  <a:lnTo>
                    <a:pt x="57" y="0"/>
                  </a:lnTo>
                  <a:lnTo>
                    <a:pt x="57" y="214"/>
                  </a:lnTo>
                  <a:lnTo>
                    <a:pt x="0" y="2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57"/>
            <p:cNvSpPr/>
            <p:nvPr/>
          </p:nvSpPr>
          <p:spPr bwMode="auto">
            <a:xfrm>
              <a:off x="8067676" y="541338"/>
              <a:ext cx="133350" cy="12700"/>
            </a:xfrm>
            <a:custGeom>
              <a:avLst/>
              <a:gdLst>
                <a:gd name="T0" fmla="*/ 0 w 84"/>
                <a:gd name="T1" fmla="*/ 8 h 8"/>
                <a:gd name="T2" fmla="*/ 26 w 84"/>
                <a:gd name="T3" fmla="*/ 0 h 8"/>
                <a:gd name="T4" fmla="*/ 84 w 84"/>
                <a:gd name="T5" fmla="*/ 0 h 8"/>
                <a:gd name="T6" fmla="*/ 57 w 84"/>
                <a:gd name="T7" fmla="*/ 8 h 8"/>
                <a:gd name="T8" fmla="*/ 0 w 84"/>
                <a:gd name="T9" fmla="*/ 8 h 8"/>
                <a:gd name="T10" fmla="*/ 0 w 84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">
                  <a:moveTo>
                    <a:pt x="0" y="8"/>
                  </a:moveTo>
                  <a:lnTo>
                    <a:pt x="26" y="0"/>
                  </a:lnTo>
                  <a:lnTo>
                    <a:pt x="84" y="0"/>
                  </a:lnTo>
                  <a:lnTo>
                    <a:pt x="57" y="8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F487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8"/>
            <p:cNvSpPr/>
            <p:nvPr/>
          </p:nvSpPr>
          <p:spPr bwMode="auto">
            <a:xfrm>
              <a:off x="8158163" y="541338"/>
              <a:ext cx="42863" cy="622300"/>
            </a:xfrm>
            <a:custGeom>
              <a:avLst/>
              <a:gdLst>
                <a:gd name="T0" fmla="*/ 0 w 27"/>
                <a:gd name="T1" fmla="*/ 8 h 392"/>
                <a:gd name="T2" fmla="*/ 27 w 27"/>
                <a:gd name="T3" fmla="*/ 0 h 392"/>
                <a:gd name="T4" fmla="*/ 27 w 27"/>
                <a:gd name="T5" fmla="*/ 382 h 392"/>
                <a:gd name="T6" fmla="*/ 0 w 27"/>
                <a:gd name="T7" fmla="*/ 392 h 392"/>
                <a:gd name="T8" fmla="*/ 0 w 27"/>
                <a:gd name="T9" fmla="*/ 8 h 392"/>
                <a:gd name="T10" fmla="*/ 0 w 27"/>
                <a:gd name="T11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92">
                  <a:moveTo>
                    <a:pt x="0" y="8"/>
                  </a:moveTo>
                  <a:lnTo>
                    <a:pt x="27" y="0"/>
                  </a:lnTo>
                  <a:lnTo>
                    <a:pt x="27" y="382"/>
                  </a:lnTo>
                  <a:lnTo>
                    <a:pt x="0" y="392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59"/>
            <p:cNvSpPr/>
            <p:nvPr/>
          </p:nvSpPr>
          <p:spPr bwMode="auto">
            <a:xfrm>
              <a:off x="8067676" y="554038"/>
              <a:ext cx="90488" cy="609600"/>
            </a:xfrm>
            <a:custGeom>
              <a:avLst/>
              <a:gdLst>
                <a:gd name="T0" fmla="*/ 0 w 57"/>
                <a:gd name="T1" fmla="*/ 0 h 384"/>
                <a:gd name="T2" fmla="*/ 57 w 57"/>
                <a:gd name="T3" fmla="*/ 0 h 384"/>
                <a:gd name="T4" fmla="*/ 57 w 57"/>
                <a:gd name="T5" fmla="*/ 384 h 384"/>
                <a:gd name="T6" fmla="*/ 0 w 57"/>
                <a:gd name="T7" fmla="*/ 384 h 384"/>
                <a:gd name="T8" fmla="*/ 0 w 57"/>
                <a:gd name="T9" fmla="*/ 0 h 384"/>
                <a:gd name="T10" fmla="*/ 0 w 57"/>
                <a:gd name="T1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84">
                  <a:moveTo>
                    <a:pt x="0" y="0"/>
                  </a:moveTo>
                  <a:lnTo>
                    <a:pt x="57" y="0"/>
                  </a:lnTo>
                  <a:lnTo>
                    <a:pt x="57" y="384"/>
                  </a:lnTo>
                  <a:lnTo>
                    <a:pt x="0" y="3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60"/>
            <p:cNvSpPr/>
            <p:nvPr/>
          </p:nvSpPr>
          <p:spPr bwMode="auto">
            <a:xfrm>
              <a:off x="8229601" y="615950"/>
              <a:ext cx="130175" cy="15875"/>
            </a:xfrm>
            <a:custGeom>
              <a:avLst/>
              <a:gdLst>
                <a:gd name="T0" fmla="*/ 0 w 82"/>
                <a:gd name="T1" fmla="*/ 10 h 10"/>
                <a:gd name="T2" fmla="*/ 27 w 82"/>
                <a:gd name="T3" fmla="*/ 0 h 10"/>
                <a:gd name="T4" fmla="*/ 82 w 82"/>
                <a:gd name="T5" fmla="*/ 0 h 10"/>
                <a:gd name="T6" fmla="*/ 55 w 82"/>
                <a:gd name="T7" fmla="*/ 10 h 10"/>
                <a:gd name="T8" fmla="*/ 0 w 82"/>
                <a:gd name="T9" fmla="*/ 10 h 10"/>
                <a:gd name="T10" fmla="*/ 0 w 8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0">
                  <a:moveTo>
                    <a:pt x="0" y="10"/>
                  </a:moveTo>
                  <a:lnTo>
                    <a:pt x="27" y="0"/>
                  </a:lnTo>
                  <a:lnTo>
                    <a:pt x="82" y="0"/>
                  </a:lnTo>
                  <a:lnTo>
                    <a:pt x="55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487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61"/>
            <p:cNvSpPr/>
            <p:nvPr/>
          </p:nvSpPr>
          <p:spPr bwMode="auto">
            <a:xfrm>
              <a:off x="8316913" y="615950"/>
              <a:ext cx="42863" cy="547688"/>
            </a:xfrm>
            <a:custGeom>
              <a:avLst/>
              <a:gdLst>
                <a:gd name="T0" fmla="*/ 0 w 27"/>
                <a:gd name="T1" fmla="*/ 10 h 345"/>
                <a:gd name="T2" fmla="*/ 27 w 27"/>
                <a:gd name="T3" fmla="*/ 0 h 345"/>
                <a:gd name="T4" fmla="*/ 27 w 27"/>
                <a:gd name="T5" fmla="*/ 335 h 345"/>
                <a:gd name="T6" fmla="*/ 0 w 27"/>
                <a:gd name="T7" fmla="*/ 345 h 345"/>
                <a:gd name="T8" fmla="*/ 0 w 27"/>
                <a:gd name="T9" fmla="*/ 10 h 345"/>
                <a:gd name="T10" fmla="*/ 0 w 27"/>
                <a:gd name="T11" fmla="*/ 1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45">
                  <a:moveTo>
                    <a:pt x="0" y="10"/>
                  </a:moveTo>
                  <a:lnTo>
                    <a:pt x="27" y="0"/>
                  </a:lnTo>
                  <a:lnTo>
                    <a:pt x="27" y="335"/>
                  </a:lnTo>
                  <a:lnTo>
                    <a:pt x="0" y="345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62"/>
            <p:cNvSpPr/>
            <p:nvPr/>
          </p:nvSpPr>
          <p:spPr bwMode="auto">
            <a:xfrm>
              <a:off x="8229601" y="631825"/>
              <a:ext cx="87313" cy="531813"/>
            </a:xfrm>
            <a:custGeom>
              <a:avLst/>
              <a:gdLst>
                <a:gd name="T0" fmla="*/ 0 w 55"/>
                <a:gd name="T1" fmla="*/ 0 h 335"/>
                <a:gd name="T2" fmla="*/ 55 w 55"/>
                <a:gd name="T3" fmla="*/ 0 h 335"/>
                <a:gd name="T4" fmla="*/ 55 w 55"/>
                <a:gd name="T5" fmla="*/ 335 h 335"/>
                <a:gd name="T6" fmla="*/ 0 w 55"/>
                <a:gd name="T7" fmla="*/ 335 h 335"/>
                <a:gd name="T8" fmla="*/ 0 w 55"/>
                <a:gd name="T9" fmla="*/ 0 h 335"/>
                <a:gd name="T10" fmla="*/ 0 w 55"/>
                <a:gd name="T11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335">
                  <a:moveTo>
                    <a:pt x="0" y="0"/>
                  </a:moveTo>
                  <a:lnTo>
                    <a:pt x="55" y="0"/>
                  </a:lnTo>
                  <a:lnTo>
                    <a:pt x="55" y="335"/>
                  </a:lnTo>
                  <a:lnTo>
                    <a:pt x="0" y="3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63"/>
            <p:cNvSpPr/>
            <p:nvPr/>
          </p:nvSpPr>
          <p:spPr bwMode="auto">
            <a:xfrm>
              <a:off x="8391526" y="404813"/>
              <a:ext cx="130175" cy="15875"/>
            </a:xfrm>
            <a:custGeom>
              <a:avLst/>
              <a:gdLst>
                <a:gd name="T0" fmla="*/ 0 w 82"/>
                <a:gd name="T1" fmla="*/ 10 h 10"/>
                <a:gd name="T2" fmla="*/ 27 w 82"/>
                <a:gd name="T3" fmla="*/ 0 h 10"/>
                <a:gd name="T4" fmla="*/ 82 w 82"/>
                <a:gd name="T5" fmla="*/ 0 h 10"/>
                <a:gd name="T6" fmla="*/ 56 w 82"/>
                <a:gd name="T7" fmla="*/ 10 h 10"/>
                <a:gd name="T8" fmla="*/ 0 w 82"/>
                <a:gd name="T9" fmla="*/ 10 h 10"/>
                <a:gd name="T10" fmla="*/ 0 w 82"/>
                <a:gd name="T11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2" h="10">
                  <a:moveTo>
                    <a:pt x="0" y="10"/>
                  </a:moveTo>
                  <a:lnTo>
                    <a:pt x="27" y="0"/>
                  </a:lnTo>
                  <a:lnTo>
                    <a:pt x="82" y="0"/>
                  </a:lnTo>
                  <a:lnTo>
                    <a:pt x="56" y="1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487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64"/>
            <p:cNvSpPr/>
            <p:nvPr/>
          </p:nvSpPr>
          <p:spPr bwMode="auto">
            <a:xfrm>
              <a:off x="8480426" y="404813"/>
              <a:ext cx="41275" cy="758825"/>
            </a:xfrm>
            <a:custGeom>
              <a:avLst/>
              <a:gdLst>
                <a:gd name="T0" fmla="*/ 0 w 26"/>
                <a:gd name="T1" fmla="*/ 10 h 478"/>
                <a:gd name="T2" fmla="*/ 26 w 26"/>
                <a:gd name="T3" fmla="*/ 0 h 478"/>
                <a:gd name="T4" fmla="*/ 26 w 26"/>
                <a:gd name="T5" fmla="*/ 468 h 478"/>
                <a:gd name="T6" fmla="*/ 0 w 26"/>
                <a:gd name="T7" fmla="*/ 478 h 478"/>
                <a:gd name="T8" fmla="*/ 0 w 26"/>
                <a:gd name="T9" fmla="*/ 10 h 478"/>
                <a:gd name="T10" fmla="*/ 0 w 26"/>
                <a:gd name="T11" fmla="*/ 1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478">
                  <a:moveTo>
                    <a:pt x="0" y="10"/>
                  </a:moveTo>
                  <a:lnTo>
                    <a:pt x="26" y="0"/>
                  </a:lnTo>
                  <a:lnTo>
                    <a:pt x="26" y="468"/>
                  </a:lnTo>
                  <a:lnTo>
                    <a:pt x="0" y="478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65"/>
            <p:cNvSpPr/>
            <p:nvPr/>
          </p:nvSpPr>
          <p:spPr bwMode="auto">
            <a:xfrm>
              <a:off x="8391526" y="420688"/>
              <a:ext cx="88900" cy="742950"/>
            </a:xfrm>
            <a:custGeom>
              <a:avLst/>
              <a:gdLst>
                <a:gd name="T0" fmla="*/ 0 w 56"/>
                <a:gd name="T1" fmla="*/ 0 h 468"/>
                <a:gd name="T2" fmla="*/ 56 w 56"/>
                <a:gd name="T3" fmla="*/ 0 h 468"/>
                <a:gd name="T4" fmla="*/ 56 w 56"/>
                <a:gd name="T5" fmla="*/ 468 h 468"/>
                <a:gd name="T6" fmla="*/ 0 w 56"/>
                <a:gd name="T7" fmla="*/ 468 h 468"/>
                <a:gd name="T8" fmla="*/ 0 w 56"/>
                <a:gd name="T9" fmla="*/ 0 h 468"/>
                <a:gd name="T10" fmla="*/ 0 w 56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468">
                  <a:moveTo>
                    <a:pt x="0" y="0"/>
                  </a:moveTo>
                  <a:lnTo>
                    <a:pt x="56" y="0"/>
                  </a:lnTo>
                  <a:lnTo>
                    <a:pt x="56" y="468"/>
                  </a:lnTo>
                  <a:lnTo>
                    <a:pt x="0" y="46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66"/>
            <p:cNvSpPr/>
            <p:nvPr/>
          </p:nvSpPr>
          <p:spPr bwMode="auto">
            <a:xfrm>
              <a:off x="8555038" y="800100"/>
              <a:ext cx="128588" cy="17463"/>
            </a:xfrm>
            <a:custGeom>
              <a:avLst/>
              <a:gdLst>
                <a:gd name="T0" fmla="*/ 0 w 81"/>
                <a:gd name="T1" fmla="*/ 11 h 11"/>
                <a:gd name="T2" fmla="*/ 26 w 81"/>
                <a:gd name="T3" fmla="*/ 0 h 11"/>
                <a:gd name="T4" fmla="*/ 81 w 81"/>
                <a:gd name="T5" fmla="*/ 0 h 11"/>
                <a:gd name="T6" fmla="*/ 55 w 81"/>
                <a:gd name="T7" fmla="*/ 11 h 11"/>
                <a:gd name="T8" fmla="*/ 0 w 81"/>
                <a:gd name="T9" fmla="*/ 11 h 11"/>
                <a:gd name="T10" fmla="*/ 0 w 81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1">
                  <a:moveTo>
                    <a:pt x="0" y="11"/>
                  </a:moveTo>
                  <a:lnTo>
                    <a:pt x="26" y="0"/>
                  </a:lnTo>
                  <a:lnTo>
                    <a:pt x="81" y="0"/>
                  </a:lnTo>
                  <a:lnTo>
                    <a:pt x="55" y="11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487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67"/>
            <p:cNvSpPr/>
            <p:nvPr/>
          </p:nvSpPr>
          <p:spPr bwMode="auto">
            <a:xfrm>
              <a:off x="8642351" y="800100"/>
              <a:ext cx="41275" cy="363538"/>
            </a:xfrm>
            <a:custGeom>
              <a:avLst/>
              <a:gdLst>
                <a:gd name="T0" fmla="*/ 0 w 26"/>
                <a:gd name="T1" fmla="*/ 11 h 229"/>
                <a:gd name="T2" fmla="*/ 26 w 26"/>
                <a:gd name="T3" fmla="*/ 0 h 229"/>
                <a:gd name="T4" fmla="*/ 26 w 26"/>
                <a:gd name="T5" fmla="*/ 219 h 229"/>
                <a:gd name="T6" fmla="*/ 0 w 26"/>
                <a:gd name="T7" fmla="*/ 229 h 229"/>
                <a:gd name="T8" fmla="*/ 0 w 26"/>
                <a:gd name="T9" fmla="*/ 11 h 229"/>
                <a:gd name="T10" fmla="*/ 0 w 26"/>
                <a:gd name="T11" fmla="*/ 11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229">
                  <a:moveTo>
                    <a:pt x="0" y="11"/>
                  </a:moveTo>
                  <a:lnTo>
                    <a:pt x="26" y="0"/>
                  </a:lnTo>
                  <a:lnTo>
                    <a:pt x="26" y="219"/>
                  </a:lnTo>
                  <a:lnTo>
                    <a:pt x="0" y="22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C447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68"/>
            <p:cNvSpPr/>
            <p:nvPr/>
          </p:nvSpPr>
          <p:spPr bwMode="auto">
            <a:xfrm>
              <a:off x="8555038" y="817563"/>
              <a:ext cx="87313" cy="346075"/>
            </a:xfrm>
            <a:custGeom>
              <a:avLst/>
              <a:gdLst>
                <a:gd name="T0" fmla="*/ 0 w 55"/>
                <a:gd name="T1" fmla="*/ 0 h 218"/>
                <a:gd name="T2" fmla="*/ 55 w 55"/>
                <a:gd name="T3" fmla="*/ 0 h 218"/>
                <a:gd name="T4" fmla="*/ 55 w 55"/>
                <a:gd name="T5" fmla="*/ 218 h 218"/>
                <a:gd name="T6" fmla="*/ 0 w 55"/>
                <a:gd name="T7" fmla="*/ 218 h 218"/>
                <a:gd name="T8" fmla="*/ 0 w 55"/>
                <a:gd name="T9" fmla="*/ 0 h 218"/>
                <a:gd name="T10" fmla="*/ 0 w 55"/>
                <a:gd name="T11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218">
                  <a:moveTo>
                    <a:pt x="0" y="0"/>
                  </a:moveTo>
                  <a:lnTo>
                    <a:pt x="55" y="0"/>
                  </a:lnTo>
                  <a:lnTo>
                    <a:pt x="55" y="218"/>
                  </a:lnTo>
                  <a:lnTo>
                    <a:pt x="0" y="2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9" name="组合 318"/>
          <p:cNvGrpSpPr/>
          <p:nvPr/>
        </p:nvGrpSpPr>
        <p:grpSpPr>
          <a:xfrm>
            <a:off x="2427288" y="5502275"/>
            <a:ext cx="1149350" cy="1149350"/>
            <a:chOff x="2427288" y="5502275"/>
            <a:chExt cx="1149350" cy="1149350"/>
          </a:xfrm>
        </p:grpSpPr>
        <p:sp>
          <p:nvSpPr>
            <p:cNvPr id="95" name="Oval 5"/>
            <p:cNvSpPr>
              <a:spLocks noChangeArrowheads="1"/>
            </p:cNvSpPr>
            <p:nvPr/>
          </p:nvSpPr>
          <p:spPr bwMode="auto">
            <a:xfrm>
              <a:off x="2427288" y="5502275"/>
              <a:ext cx="1149350" cy="1149350"/>
            </a:xfrm>
            <a:prstGeom prst="ellipse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69"/>
            <p:cNvSpPr/>
            <p:nvPr/>
          </p:nvSpPr>
          <p:spPr bwMode="auto">
            <a:xfrm>
              <a:off x="2759076" y="5791200"/>
              <a:ext cx="788988" cy="860425"/>
            </a:xfrm>
            <a:custGeom>
              <a:avLst/>
              <a:gdLst>
                <a:gd name="T0" fmla="*/ 140 w 243"/>
                <a:gd name="T1" fmla="*/ 44 h 265"/>
                <a:gd name="T2" fmla="*/ 243 w 243"/>
                <a:gd name="T3" fmla="*/ 146 h 265"/>
                <a:gd name="T4" fmla="*/ 75 w 243"/>
                <a:gd name="T5" fmla="*/ 265 h 265"/>
                <a:gd name="T6" fmla="*/ 53 w 243"/>
                <a:gd name="T7" fmla="*/ 264 h 265"/>
                <a:gd name="T8" fmla="*/ 0 w 243"/>
                <a:gd name="T9" fmla="*/ 210 h 265"/>
                <a:gd name="T10" fmla="*/ 3 w 243"/>
                <a:gd name="T11" fmla="*/ 99 h 265"/>
                <a:gd name="T12" fmla="*/ 17 w 243"/>
                <a:gd name="T13" fmla="*/ 101 h 265"/>
                <a:gd name="T14" fmla="*/ 20 w 243"/>
                <a:gd name="T15" fmla="*/ 36 h 265"/>
                <a:gd name="T16" fmla="*/ 60 w 243"/>
                <a:gd name="T17" fmla="*/ 77 h 265"/>
                <a:gd name="T18" fmla="*/ 61 w 243"/>
                <a:gd name="T19" fmla="*/ 62 h 265"/>
                <a:gd name="T20" fmla="*/ 101 w 243"/>
                <a:gd name="T21" fmla="*/ 103 h 265"/>
                <a:gd name="T22" fmla="*/ 102 w 243"/>
                <a:gd name="T23" fmla="*/ 98 h 265"/>
                <a:gd name="T24" fmla="*/ 4 w 243"/>
                <a:gd name="T25" fmla="*/ 0 h 265"/>
                <a:gd name="T26" fmla="*/ 36 w 243"/>
                <a:gd name="T27" fmla="*/ 6 h 265"/>
                <a:gd name="T28" fmla="*/ 127 w 243"/>
                <a:gd name="T29" fmla="*/ 72 h 265"/>
                <a:gd name="T30" fmla="*/ 140 w 243"/>
                <a:gd name="T31" fmla="*/ 4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3" h="265">
                  <a:moveTo>
                    <a:pt x="140" y="44"/>
                  </a:moveTo>
                  <a:cubicBezTo>
                    <a:pt x="243" y="146"/>
                    <a:pt x="243" y="146"/>
                    <a:pt x="243" y="146"/>
                  </a:cubicBezTo>
                  <a:cubicBezTo>
                    <a:pt x="219" y="215"/>
                    <a:pt x="153" y="265"/>
                    <a:pt x="75" y="265"/>
                  </a:cubicBezTo>
                  <a:cubicBezTo>
                    <a:pt x="68" y="265"/>
                    <a:pt x="60" y="265"/>
                    <a:pt x="53" y="264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101" y="103"/>
                    <a:pt x="101" y="103"/>
                    <a:pt x="101" y="103"/>
                  </a:cubicBezTo>
                  <a:cubicBezTo>
                    <a:pt x="102" y="98"/>
                    <a:pt x="102" y="98"/>
                    <a:pt x="102" y="98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0" y="44"/>
                    <a:pt x="140" y="44"/>
                    <a:pt x="140" y="44"/>
                  </a:cubicBez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70"/>
            <p:cNvSpPr/>
            <p:nvPr/>
          </p:nvSpPr>
          <p:spPr bwMode="auto">
            <a:xfrm>
              <a:off x="3157538" y="6170613"/>
              <a:ext cx="65088" cy="303213"/>
            </a:xfrm>
            <a:custGeom>
              <a:avLst/>
              <a:gdLst>
                <a:gd name="T0" fmla="*/ 0 w 41"/>
                <a:gd name="T1" fmla="*/ 191 h 191"/>
                <a:gd name="T2" fmla="*/ 0 w 41"/>
                <a:gd name="T3" fmla="*/ 0 h 191"/>
                <a:gd name="T4" fmla="*/ 41 w 41"/>
                <a:gd name="T5" fmla="*/ 0 h 191"/>
                <a:gd name="T6" fmla="*/ 41 w 41"/>
                <a:gd name="T7" fmla="*/ 191 h 191"/>
                <a:gd name="T8" fmla="*/ 0 w 41"/>
                <a:gd name="T9" fmla="*/ 191 h 191"/>
                <a:gd name="T10" fmla="*/ 0 w 41"/>
                <a:gd name="T11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91">
                  <a:moveTo>
                    <a:pt x="0" y="191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191"/>
                  </a:lnTo>
                  <a:lnTo>
                    <a:pt x="0" y="191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71"/>
            <p:cNvSpPr/>
            <p:nvPr/>
          </p:nvSpPr>
          <p:spPr bwMode="auto">
            <a:xfrm>
              <a:off x="3024188" y="6080125"/>
              <a:ext cx="65088" cy="393700"/>
            </a:xfrm>
            <a:custGeom>
              <a:avLst/>
              <a:gdLst>
                <a:gd name="T0" fmla="*/ 0 w 41"/>
                <a:gd name="T1" fmla="*/ 248 h 248"/>
                <a:gd name="T2" fmla="*/ 0 w 41"/>
                <a:gd name="T3" fmla="*/ 0 h 248"/>
                <a:gd name="T4" fmla="*/ 41 w 41"/>
                <a:gd name="T5" fmla="*/ 0 h 248"/>
                <a:gd name="T6" fmla="*/ 41 w 41"/>
                <a:gd name="T7" fmla="*/ 248 h 248"/>
                <a:gd name="T8" fmla="*/ 0 w 41"/>
                <a:gd name="T9" fmla="*/ 248 h 248"/>
                <a:gd name="T10" fmla="*/ 0 w 41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48">
                  <a:moveTo>
                    <a:pt x="0" y="248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248"/>
                  </a:lnTo>
                  <a:lnTo>
                    <a:pt x="0" y="248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72"/>
            <p:cNvSpPr/>
            <p:nvPr/>
          </p:nvSpPr>
          <p:spPr bwMode="auto">
            <a:xfrm>
              <a:off x="2890838" y="5992813"/>
              <a:ext cx="65088" cy="481013"/>
            </a:xfrm>
            <a:custGeom>
              <a:avLst/>
              <a:gdLst>
                <a:gd name="T0" fmla="*/ 0 w 41"/>
                <a:gd name="T1" fmla="*/ 303 h 303"/>
                <a:gd name="T2" fmla="*/ 0 w 41"/>
                <a:gd name="T3" fmla="*/ 0 h 303"/>
                <a:gd name="T4" fmla="*/ 41 w 41"/>
                <a:gd name="T5" fmla="*/ 0 h 303"/>
                <a:gd name="T6" fmla="*/ 41 w 41"/>
                <a:gd name="T7" fmla="*/ 303 h 303"/>
                <a:gd name="T8" fmla="*/ 0 w 41"/>
                <a:gd name="T9" fmla="*/ 303 h 303"/>
                <a:gd name="T10" fmla="*/ 0 w 41"/>
                <a:gd name="T11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03">
                  <a:moveTo>
                    <a:pt x="0" y="303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03"/>
                  </a:lnTo>
                  <a:lnTo>
                    <a:pt x="0" y="303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73"/>
            <p:cNvSpPr/>
            <p:nvPr/>
          </p:nvSpPr>
          <p:spPr bwMode="auto">
            <a:xfrm>
              <a:off x="2759076" y="5908675"/>
              <a:ext cx="65088" cy="565150"/>
            </a:xfrm>
            <a:custGeom>
              <a:avLst/>
              <a:gdLst>
                <a:gd name="T0" fmla="*/ 0 w 41"/>
                <a:gd name="T1" fmla="*/ 356 h 356"/>
                <a:gd name="T2" fmla="*/ 0 w 41"/>
                <a:gd name="T3" fmla="*/ 0 h 356"/>
                <a:gd name="T4" fmla="*/ 41 w 41"/>
                <a:gd name="T5" fmla="*/ 0 h 356"/>
                <a:gd name="T6" fmla="*/ 41 w 41"/>
                <a:gd name="T7" fmla="*/ 356 h 356"/>
                <a:gd name="T8" fmla="*/ 0 w 41"/>
                <a:gd name="T9" fmla="*/ 356 h 356"/>
                <a:gd name="T10" fmla="*/ 0 w 41"/>
                <a:gd name="T11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356">
                  <a:moveTo>
                    <a:pt x="0" y="356"/>
                  </a:moveTo>
                  <a:lnTo>
                    <a:pt x="0" y="0"/>
                  </a:lnTo>
                  <a:lnTo>
                    <a:pt x="41" y="0"/>
                  </a:lnTo>
                  <a:lnTo>
                    <a:pt x="41" y="356"/>
                  </a:lnTo>
                  <a:lnTo>
                    <a:pt x="0" y="356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75"/>
            <p:cNvSpPr/>
            <p:nvPr/>
          </p:nvSpPr>
          <p:spPr bwMode="auto">
            <a:xfrm>
              <a:off x="2771776" y="5732463"/>
              <a:ext cx="493713" cy="334963"/>
            </a:xfrm>
            <a:custGeom>
              <a:avLst/>
              <a:gdLst>
                <a:gd name="T0" fmla="*/ 243 w 311"/>
                <a:gd name="T1" fmla="*/ 189 h 211"/>
                <a:gd name="T2" fmla="*/ 0 w 311"/>
                <a:gd name="T3" fmla="*/ 37 h 211"/>
                <a:gd name="T4" fmla="*/ 22 w 311"/>
                <a:gd name="T5" fmla="*/ 0 h 211"/>
                <a:gd name="T6" fmla="*/ 264 w 311"/>
                <a:gd name="T7" fmla="*/ 152 h 211"/>
                <a:gd name="T8" fmla="*/ 278 w 311"/>
                <a:gd name="T9" fmla="*/ 127 h 211"/>
                <a:gd name="T10" fmla="*/ 311 w 311"/>
                <a:gd name="T11" fmla="*/ 201 h 211"/>
                <a:gd name="T12" fmla="*/ 229 w 311"/>
                <a:gd name="T13" fmla="*/ 211 h 211"/>
                <a:gd name="T14" fmla="*/ 243 w 311"/>
                <a:gd name="T15" fmla="*/ 189 h 211"/>
                <a:gd name="T16" fmla="*/ 243 w 311"/>
                <a:gd name="T17" fmla="*/ 18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1" h="211">
                  <a:moveTo>
                    <a:pt x="243" y="189"/>
                  </a:moveTo>
                  <a:lnTo>
                    <a:pt x="0" y="37"/>
                  </a:lnTo>
                  <a:lnTo>
                    <a:pt x="22" y="0"/>
                  </a:lnTo>
                  <a:lnTo>
                    <a:pt x="264" y="152"/>
                  </a:lnTo>
                  <a:lnTo>
                    <a:pt x="278" y="127"/>
                  </a:lnTo>
                  <a:lnTo>
                    <a:pt x="311" y="201"/>
                  </a:lnTo>
                  <a:lnTo>
                    <a:pt x="229" y="211"/>
                  </a:lnTo>
                  <a:lnTo>
                    <a:pt x="243" y="189"/>
                  </a:lnTo>
                  <a:lnTo>
                    <a:pt x="243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3751263" y="5502275"/>
            <a:ext cx="1150938" cy="1149350"/>
            <a:chOff x="3751263" y="5502275"/>
            <a:chExt cx="1150938" cy="1149350"/>
          </a:xfrm>
        </p:grpSpPr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3751263" y="5502275"/>
              <a:ext cx="1150938" cy="1149350"/>
            </a:xfrm>
            <a:prstGeom prst="ellipse">
              <a:avLst/>
            </a:prstGeom>
            <a:solidFill>
              <a:srgbClr val="F4B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74"/>
            <p:cNvSpPr/>
            <p:nvPr/>
          </p:nvSpPr>
          <p:spPr bwMode="auto">
            <a:xfrm>
              <a:off x="3965576" y="5905500"/>
              <a:ext cx="931863" cy="746125"/>
            </a:xfrm>
            <a:custGeom>
              <a:avLst/>
              <a:gdLst>
                <a:gd name="T0" fmla="*/ 222 w 287"/>
                <a:gd name="T1" fmla="*/ 3 h 230"/>
                <a:gd name="T2" fmla="*/ 287 w 287"/>
                <a:gd name="T3" fmla="*/ 69 h 230"/>
                <a:gd name="T4" fmla="*/ 111 w 287"/>
                <a:gd name="T5" fmla="*/ 230 h 230"/>
                <a:gd name="T6" fmla="*/ 59 w 287"/>
                <a:gd name="T7" fmla="*/ 223 h 230"/>
                <a:gd name="T8" fmla="*/ 0 w 287"/>
                <a:gd name="T9" fmla="*/ 163 h 230"/>
                <a:gd name="T10" fmla="*/ 31 w 287"/>
                <a:gd name="T11" fmla="*/ 0 h 230"/>
                <a:gd name="T12" fmla="*/ 97 w 287"/>
                <a:gd name="T13" fmla="*/ 66 h 230"/>
                <a:gd name="T14" fmla="*/ 107 w 287"/>
                <a:gd name="T15" fmla="*/ 19 h 230"/>
                <a:gd name="T16" fmla="*/ 175 w 287"/>
                <a:gd name="T17" fmla="*/ 87 h 230"/>
                <a:gd name="T18" fmla="*/ 183 w 287"/>
                <a:gd name="T19" fmla="*/ 56 h 230"/>
                <a:gd name="T20" fmla="*/ 194 w 287"/>
                <a:gd name="T21" fmla="*/ 67 h 230"/>
                <a:gd name="T22" fmla="*/ 196 w 287"/>
                <a:gd name="T23" fmla="*/ 10 h 230"/>
                <a:gd name="T24" fmla="*/ 222 w 287"/>
                <a:gd name="T25" fmla="*/ 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7" h="230">
                  <a:moveTo>
                    <a:pt x="222" y="3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79" y="159"/>
                    <a:pt x="203" y="230"/>
                    <a:pt x="111" y="230"/>
                  </a:cubicBezTo>
                  <a:cubicBezTo>
                    <a:pt x="93" y="230"/>
                    <a:pt x="75" y="228"/>
                    <a:pt x="59" y="223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97" y="66"/>
                    <a:pt x="97" y="66"/>
                    <a:pt x="97" y="66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75" y="87"/>
                    <a:pt x="175" y="87"/>
                    <a:pt x="175" y="87"/>
                  </a:cubicBezTo>
                  <a:cubicBezTo>
                    <a:pt x="183" y="56"/>
                    <a:pt x="183" y="56"/>
                    <a:pt x="183" y="56"/>
                  </a:cubicBezTo>
                  <a:cubicBezTo>
                    <a:pt x="194" y="67"/>
                    <a:pt x="194" y="67"/>
                    <a:pt x="194" y="67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222" y="3"/>
                    <a:pt x="222" y="3"/>
                    <a:pt x="222" y="3"/>
                  </a:cubicBezTo>
                  <a:close/>
                </a:path>
              </a:pathLst>
            </a:custGeom>
            <a:solidFill>
              <a:srgbClr val="C99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76"/>
            <p:cNvSpPr/>
            <p:nvPr/>
          </p:nvSpPr>
          <p:spPr bwMode="auto">
            <a:xfrm>
              <a:off x="4089401" y="6135688"/>
              <a:ext cx="101600" cy="298450"/>
            </a:xfrm>
            <a:custGeom>
              <a:avLst/>
              <a:gdLst>
                <a:gd name="T0" fmla="*/ 0 w 64"/>
                <a:gd name="T1" fmla="*/ 0 h 188"/>
                <a:gd name="T2" fmla="*/ 64 w 64"/>
                <a:gd name="T3" fmla="*/ 0 h 188"/>
                <a:gd name="T4" fmla="*/ 64 w 64"/>
                <a:gd name="T5" fmla="*/ 188 h 188"/>
                <a:gd name="T6" fmla="*/ 0 w 64"/>
                <a:gd name="T7" fmla="*/ 188 h 188"/>
                <a:gd name="T8" fmla="*/ 0 w 64"/>
                <a:gd name="T9" fmla="*/ 0 h 188"/>
                <a:gd name="T10" fmla="*/ 0 w 64"/>
                <a:gd name="T11" fmla="*/ 0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188">
                  <a:moveTo>
                    <a:pt x="0" y="0"/>
                  </a:moveTo>
                  <a:lnTo>
                    <a:pt x="64" y="0"/>
                  </a:lnTo>
                  <a:lnTo>
                    <a:pt x="64" y="188"/>
                  </a:lnTo>
                  <a:lnTo>
                    <a:pt x="0" y="18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77"/>
            <p:cNvSpPr/>
            <p:nvPr/>
          </p:nvSpPr>
          <p:spPr bwMode="auto">
            <a:xfrm>
              <a:off x="4213226" y="5967413"/>
              <a:ext cx="100013" cy="466725"/>
            </a:xfrm>
            <a:custGeom>
              <a:avLst/>
              <a:gdLst>
                <a:gd name="T0" fmla="*/ 0 w 63"/>
                <a:gd name="T1" fmla="*/ 0 h 294"/>
                <a:gd name="T2" fmla="*/ 63 w 63"/>
                <a:gd name="T3" fmla="*/ 0 h 294"/>
                <a:gd name="T4" fmla="*/ 63 w 63"/>
                <a:gd name="T5" fmla="*/ 294 h 294"/>
                <a:gd name="T6" fmla="*/ 0 w 63"/>
                <a:gd name="T7" fmla="*/ 294 h 294"/>
                <a:gd name="T8" fmla="*/ 0 w 63"/>
                <a:gd name="T9" fmla="*/ 0 h 294"/>
                <a:gd name="T10" fmla="*/ 0 w 63"/>
                <a:gd name="T11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294">
                  <a:moveTo>
                    <a:pt x="0" y="0"/>
                  </a:moveTo>
                  <a:lnTo>
                    <a:pt x="63" y="0"/>
                  </a:lnTo>
                  <a:lnTo>
                    <a:pt x="63" y="294"/>
                  </a:lnTo>
                  <a:lnTo>
                    <a:pt x="0" y="29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78"/>
            <p:cNvSpPr/>
            <p:nvPr/>
          </p:nvSpPr>
          <p:spPr bwMode="auto">
            <a:xfrm>
              <a:off x="4337051" y="6288088"/>
              <a:ext cx="100013" cy="146050"/>
            </a:xfrm>
            <a:custGeom>
              <a:avLst/>
              <a:gdLst>
                <a:gd name="T0" fmla="*/ 0 w 63"/>
                <a:gd name="T1" fmla="*/ 0 h 92"/>
                <a:gd name="T2" fmla="*/ 63 w 63"/>
                <a:gd name="T3" fmla="*/ 0 h 92"/>
                <a:gd name="T4" fmla="*/ 63 w 63"/>
                <a:gd name="T5" fmla="*/ 92 h 92"/>
                <a:gd name="T6" fmla="*/ 0 w 63"/>
                <a:gd name="T7" fmla="*/ 92 h 92"/>
                <a:gd name="T8" fmla="*/ 0 w 63"/>
                <a:gd name="T9" fmla="*/ 0 h 92"/>
                <a:gd name="T10" fmla="*/ 0 w 63"/>
                <a:gd name="T11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92">
                  <a:moveTo>
                    <a:pt x="0" y="0"/>
                  </a:moveTo>
                  <a:lnTo>
                    <a:pt x="63" y="0"/>
                  </a:lnTo>
                  <a:lnTo>
                    <a:pt x="63" y="92"/>
                  </a:lnTo>
                  <a:lnTo>
                    <a:pt x="0" y="9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79"/>
            <p:cNvSpPr/>
            <p:nvPr/>
          </p:nvSpPr>
          <p:spPr bwMode="auto">
            <a:xfrm>
              <a:off x="4462463" y="6086475"/>
              <a:ext cx="98425" cy="347663"/>
            </a:xfrm>
            <a:custGeom>
              <a:avLst/>
              <a:gdLst>
                <a:gd name="T0" fmla="*/ 0 w 62"/>
                <a:gd name="T1" fmla="*/ 0 h 219"/>
                <a:gd name="T2" fmla="*/ 62 w 62"/>
                <a:gd name="T3" fmla="*/ 0 h 219"/>
                <a:gd name="T4" fmla="*/ 62 w 62"/>
                <a:gd name="T5" fmla="*/ 219 h 219"/>
                <a:gd name="T6" fmla="*/ 0 w 62"/>
                <a:gd name="T7" fmla="*/ 219 h 219"/>
                <a:gd name="T8" fmla="*/ 0 w 62"/>
                <a:gd name="T9" fmla="*/ 0 h 219"/>
                <a:gd name="T10" fmla="*/ 0 w 62"/>
                <a:gd name="T11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219">
                  <a:moveTo>
                    <a:pt x="0" y="0"/>
                  </a:moveTo>
                  <a:lnTo>
                    <a:pt x="62" y="0"/>
                  </a:lnTo>
                  <a:lnTo>
                    <a:pt x="62" y="219"/>
                  </a:lnTo>
                  <a:lnTo>
                    <a:pt x="0" y="21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80"/>
            <p:cNvSpPr/>
            <p:nvPr/>
          </p:nvSpPr>
          <p:spPr bwMode="auto">
            <a:xfrm>
              <a:off x="4586288" y="5915025"/>
              <a:ext cx="101600" cy="519113"/>
            </a:xfrm>
            <a:custGeom>
              <a:avLst/>
              <a:gdLst>
                <a:gd name="T0" fmla="*/ 0 w 64"/>
                <a:gd name="T1" fmla="*/ 0 h 327"/>
                <a:gd name="T2" fmla="*/ 64 w 64"/>
                <a:gd name="T3" fmla="*/ 0 h 327"/>
                <a:gd name="T4" fmla="*/ 64 w 64"/>
                <a:gd name="T5" fmla="*/ 327 h 327"/>
                <a:gd name="T6" fmla="*/ 0 w 64"/>
                <a:gd name="T7" fmla="*/ 327 h 327"/>
                <a:gd name="T8" fmla="*/ 0 w 64"/>
                <a:gd name="T9" fmla="*/ 0 h 327"/>
                <a:gd name="T10" fmla="*/ 0 w 64"/>
                <a:gd name="T11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327">
                  <a:moveTo>
                    <a:pt x="0" y="0"/>
                  </a:moveTo>
                  <a:lnTo>
                    <a:pt x="64" y="0"/>
                  </a:lnTo>
                  <a:lnTo>
                    <a:pt x="64" y="327"/>
                  </a:lnTo>
                  <a:lnTo>
                    <a:pt x="0" y="3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81"/>
            <p:cNvSpPr/>
            <p:nvPr/>
          </p:nvSpPr>
          <p:spPr bwMode="auto">
            <a:xfrm>
              <a:off x="3965576" y="5905500"/>
              <a:ext cx="101600" cy="528638"/>
            </a:xfrm>
            <a:custGeom>
              <a:avLst/>
              <a:gdLst>
                <a:gd name="T0" fmla="*/ 0 w 64"/>
                <a:gd name="T1" fmla="*/ 0 h 333"/>
                <a:gd name="T2" fmla="*/ 64 w 64"/>
                <a:gd name="T3" fmla="*/ 0 h 333"/>
                <a:gd name="T4" fmla="*/ 64 w 64"/>
                <a:gd name="T5" fmla="*/ 333 h 333"/>
                <a:gd name="T6" fmla="*/ 0 w 64"/>
                <a:gd name="T7" fmla="*/ 333 h 333"/>
                <a:gd name="T8" fmla="*/ 0 w 64"/>
                <a:gd name="T9" fmla="*/ 0 h 333"/>
                <a:gd name="T10" fmla="*/ 0 w 64"/>
                <a:gd name="T1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333">
                  <a:moveTo>
                    <a:pt x="0" y="0"/>
                  </a:moveTo>
                  <a:lnTo>
                    <a:pt x="64" y="0"/>
                  </a:lnTo>
                  <a:lnTo>
                    <a:pt x="64" y="333"/>
                  </a:lnTo>
                  <a:lnTo>
                    <a:pt x="0" y="33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7" name="组合 316"/>
          <p:cNvGrpSpPr/>
          <p:nvPr/>
        </p:nvGrpSpPr>
        <p:grpSpPr>
          <a:xfrm>
            <a:off x="6394451" y="5502275"/>
            <a:ext cx="1154113" cy="1149350"/>
            <a:chOff x="6394451" y="5502275"/>
            <a:chExt cx="1154113" cy="1149350"/>
          </a:xfrm>
        </p:grpSpPr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6394451" y="5502275"/>
              <a:ext cx="1154113" cy="1149350"/>
            </a:xfrm>
            <a:prstGeom prst="ellipse">
              <a:avLst/>
            </a:prstGeom>
            <a:solidFill>
              <a:srgbClr val="66DB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82"/>
            <p:cNvSpPr/>
            <p:nvPr/>
          </p:nvSpPr>
          <p:spPr bwMode="auto">
            <a:xfrm>
              <a:off x="6697663" y="5797550"/>
              <a:ext cx="842963" cy="850900"/>
            </a:xfrm>
            <a:custGeom>
              <a:avLst/>
              <a:gdLst>
                <a:gd name="T0" fmla="*/ 158 w 260"/>
                <a:gd name="T1" fmla="*/ 8 h 262"/>
                <a:gd name="T2" fmla="*/ 260 w 260"/>
                <a:gd name="T3" fmla="*/ 111 h 262"/>
                <a:gd name="T4" fmla="*/ 108 w 260"/>
                <a:gd name="T5" fmla="*/ 262 h 262"/>
                <a:gd name="T6" fmla="*/ 6 w 260"/>
                <a:gd name="T7" fmla="*/ 159 h 262"/>
                <a:gd name="T8" fmla="*/ 0 w 260"/>
                <a:gd name="T9" fmla="*/ 52 h 262"/>
                <a:gd name="T10" fmla="*/ 77 w 260"/>
                <a:gd name="T11" fmla="*/ 0 h 262"/>
                <a:gd name="T12" fmla="*/ 158 w 260"/>
                <a:gd name="T13" fmla="*/ 8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0" h="262">
                  <a:moveTo>
                    <a:pt x="158" y="8"/>
                  </a:moveTo>
                  <a:cubicBezTo>
                    <a:pt x="260" y="111"/>
                    <a:pt x="260" y="111"/>
                    <a:pt x="260" y="111"/>
                  </a:cubicBezTo>
                  <a:cubicBezTo>
                    <a:pt x="249" y="190"/>
                    <a:pt x="187" y="251"/>
                    <a:pt x="108" y="262"/>
                  </a:cubicBezTo>
                  <a:cubicBezTo>
                    <a:pt x="6" y="159"/>
                    <a:pt x="6" y="159"/>
                    <a:pt x="6" y="159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158" y="8"/>
                    <a:pt x="158" y="8"/>
                    <a:pt x="158" y="8"/>
                  </a:cubicBezTo>
                  <a:close/>
                </a:path>
              </a:pathLst>
            </a:custGeom>
            <a:solidFill>
              <a:srgbClr val="43A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83"/>
            <p:cNvSpPr>
              <a:spLocks noEditPoints="1"/>
            </p:cNvSpPr>
            <p:nvPr/>
          </p:nvSpPr>
          <p:spPr bwMode="auto">
            <a:xfrm>
              <a:off x="6667501" y="5772150"/>
              <a:ext cx="608013" cy="609600"/>
            </a:xfrm>
            <a:custGeom>
              <a:avLst/>
              <a:gdLst>
                <a:gd name="T0" fmla="*/ 94 w 187"/>
                <a:gd name="T1" fmla="*/ 0 h 188"/>
                <a:gd name="T2" fmla="*/ 187 w 187"/>
                <a:gd name="T3" fmla="*/ 94 h 188"/>
                <a:gd name="T4" fmla="*/ 94 w 187"/>
                <a:gd name="T5" fmla="*/ 188 h 188"/>
                <a:gd name="T6" fmla="*/ 0 w 187"/>
                <a:gd name="T7" fmla="*/ 94 h 188"/>
                <a:gd name="T8" fmla="*/ 94 w 187"/>
                <a:gd name="T9" fmla="*/ 0 h 188"/>
                <a:gd name="T10" fmla="*/ 94 w 187"/>
                <a:gd name="T11" fmla="*/ 47 h 188"/>
                <a:gd name="T12" fmla="*/ 141 w 187"/>
                <a:gd name="T13" fmla="*/ 94 h 188"/>
                <a:gd name="T14" fmla="*/ 94 w 187"/>
                <a:gd name="T15" fmla="*/ 141 h 188"/>
                <a:gd name="T16" fmla="*/ 46 w 187"/>
                <a:gd name="T17" fmla="*/ 94 h 188"/>
                <a:gd name="T18" fmla="*/ 94 w 187"/>
                <a:gd name="T19" fmla="*/ 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188">
                  <a:moveTo>
                    <a:pt x="94" y="0"/>
                  </a:moveTo>
                  <a:cubicBezTo>
                    <a:pt x="145" y="0"/>
                    <a:pt x="187" y="42"/>
                    <a:pt x="187" y="94"/>
                  </a:cubicBezTo>
                  <a:cubicBezTo>
                    <a:pt x="187" y="146"/>
                    <a:pt x="145" y="188"/>
                    <a:pt x="94" y="188"/>
                  </a:cubicBezTo>
                  <a:cubicBezTo>
                    <a:pt x="42" y="188"/>
                    <a:pt x="0" y="146"/>
                    <a:pt x="0" y="94"/>
                  </a:cubicBezTo>
                  <a:cubicBezTo>
                    <a:pt x="0" y="42"/>
                    <a:pt x="42" y="0"/>
                    <a:pt x="94" y="0"/>
                  </a:cubicBezTo>
                  <a:close/>
                  <a:moveTo>
                    <a:pt x="94" y="47"/>
                  </a:moveTo>
                  <a:cubicBezTo>
                    <a:pt x="120" y="47"/>
                    <a:pt x="141" y="68"/>
                    <a:pt x="141" y="94"/>
                  </a:cubicBezTo>
                  <a:cubicBezTo>
                    <a:pt x="141" y="120"/>
                    <a:pt x="120" y="141"/>
                    <a:pt x="94" y="141"/>
                  </a:cubicBezTo>
                  <a:cubicBezTo>
                    <a:pt x="68" y="141"/>
                    <a:pt x="46" y="120"/>
                    <a:pt x="46" y="94"/>
                  </a:cubicBezTo>
                  <a:cubicBezTo>
                    <a:pt x="46" y="68"/>
                    <a:pt x="68" y="47"/>
                    <a:pt x="94" y="47"/>
                  </a:cubicBezTo>
                  <a:close/>
                </a:path>
              </a:pathLst>
            </a:custGeom>
            <a:solidFill>
              <a:srgbClr val="C73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84"/>
            <p:cNvSpPr>
              <a:spLocks noEditPoints="1"/>
            </p:cNvSpPr>
            <p:nvPr/>
          </p:nvSpPr>
          <p:spPr bwMode="auto">
            <a:xfrm>
              <a:off x="6623051" y="5726113"/>
              <a:ext cx="696913" cy="701675"/>
            </a:xfrm>
            <a:custGeom>
              <a:avLst/>
              <a:gdLst>
                <a:gd name="T0" fmla="*/ 108 w 215"/>
                <a:gd name="T1" fmla="*/ 0 h 216"/>
                <a:gd name="T2" fmla="*/ 215 w 215"/>
                <a:gd name="T3" fmla="*/ 108 h 216"/>
                <a:gd name="T4" fmla="*/ 108 w 215"/>
                <a:gd name="T5" fmla="*/ 216 h 216"/>
                <a:gd name="T6" fmla="*/ 0 w 215"/>
                <a:gd name="T7" fmla="*/ 108 h 216"/>
                <a:gd name="T8" fmla="*/ 108 w 215"/>
                <a:gd name="T9" fmla="*/ 0 h 216"/>
                <a:gd name="T10" fmla="*/ 108 w 215"/>
                <a:gd name="T11" fmla="*/ 54 h 216"/>
                <a:gd name="T12" fmla="*/ 162 w 215"/>
                <a:gd name="T13" fmla="*/ 108 h 216"/>
                <a:gd name="T14" fmla="*/ 108 w 215"/>
                <a:gd name="T15" fmla="*/ 163 h 216"/>
                <a:gd name="T16" fmla="*/ 53 w 215"/>
                <a:gd name="T17" fmla="*/ 108 h 216"/>
                <a:gd name="T18" fmla="*/ 108 w 215"/>
                <a:gd name="T19" fmla="*/ 5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" h="216">
                  <a:moveTo>
                    <a:pt x="108" y="0"/>
                  </a:moveTo>
                  <a:cubicBezTo>
                    <a:pt x="167" y="0"/>
                    <a:pt x="215" y="49"/>
                    <a:pt x="215" y="108"/>
                  </a:cubicBezTo>
                  <a:cubicBezTo>
                    <a:pt x="215" y="168"/>
                    <a:pt x="167" y="216"/>
                    <a:pt x="108" y="216"/>
                  </a:cubicBezTo>
                  <a:cubicBezTo>
                    <a:pt x="48" y="216"/>
                    <a:pt x="0" y="16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lose/>
                  <a:moveTo>
                    <a:pt x="108" y="54"/>
                  </a:moveTo>
                  <a:cubicBezTo>
                    <a:pt x="138" y="54"/>
                    <a:pt x="162" y="78"/>
                    <a:pt x="162" y="108"/>
                  </a:cubicBezTo>
                  <a:cubicBezTo>
                    <a:pt x="162" y="138"/>
                    <a:pt x="138" y="163"/>
                    <a:pt x="108" y="163"/>
                  </a:cubicBezTo>
                  <a:cubicBezTo>
                    <a:pt x="78" y="163"/>
                    <a:pt x="53" y="138"/>
                    <a:pt x="53" y="108"/>
                  </a:cubicBezTo>
                  <a:cubicBezTo>
                    <a:pt x="53" y="78"/>
                    <a:pt x="78" y="54"/>
                    <a:pt x="108" y="54"/>
                  </a:cubicBezTo>
                  <a:close/>
                </a:path>
              </a:pathLst>
            </a:cu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85"/>
            <p:cNvSpPr/>
            <p:nvPr/>
          </p:nvSpPr>
          <p:spPr bwMode="auto">
            <a:xfrm>
              <a:off x="6829426" y="5726113"/>
              <a:ext cx="279400" cy="188913"/>
            </a:xfrm>
            <a:custGeom>
              <a:avLst/>
              <a:gdLst>
                <a:gd name="T0" fmla="*/ 86 w 86"/>
                <a:gd name="T1" fmla="*/ 9 h 58"/>
                <a:gd name="T2" fmla="*/ 65 w 86"/>
                <a:gd name="T3" fmla="*/ 58 h 58"/>
                <a:gd name="T4" fmla="*/ 44 w 86"/>
                <a:gd name="T5" fmla="*/ 54 h 58"/>
                <a:gd name="T6" fmla="*/ 21 w 86"/>
                <a:gd name="T7" fmla="*/ 58 h 58"/>
                <a:gd name="T8" fmla="*/ 0 w 86"/>
                <a:gd name="T9" fmla="*/ 10 h 58"/>
                <a:gd name="T10" fmla="*/ 44 w 86"/>
                <a:gd name="T11" fmla="*/ 0 h 58"/>
                <a:gd name="T12" fmla="*/ 86 w 86"/>
                <a:gd name="T13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8">
                  <a:moveTo>
                    <a:pt x="86" y="9"/>
                  </a:moveTo>
                  <a:cubicBezTo>
                    <a:pt x="65" y="58"/>
                    <a:pt x="65" y="58"/>
                    <a:pt x="65" y="58"/>
                  </a:cubicBezTo>
                  <a:cubicBezTo>
                    <a:pt x="59" y="55"/>
                    <a:pt x="51" y="54"/>
                    <a:pt x="44" y="54"/>
                  </a:cubicBezTo>
                  <a:cubicBezTo>
                    <a:pt x="36" y="54"/>
                    <a:pt x="28" y="55"/>
                    <a:pt x="21" y="5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4"/>
                    <a:pt x="28" y="0"/>
                    <a:pt x="44" y="0"/>
                  </a:cubicBezTo>
                  <a:cubicBezTo>
                    <a:pt x="59" y="0"/>
                    <a:pt x="73" y="3"/>
                    <a:pt x="86" y="9"/>
                  </a:cubicBezTo>
                  <a:close/>
                </a:path>
              </a:pathLst>
            </a:custGeom>
            <a:solidFill>
              <a:srgbClr val="29DD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86"/>
            <p:cNvSpPr/>
            <p:nvPr/>
          </p:nvSpPr>
          <p:spPr bwMode="auto">
            <a:xfrm>
              <a:off x="6829426" y="5726113"/>
              <a:ext cx="279400" cy="188913"/>
            </a:xfrm>
            <a:custGeom>
              <a:avLst/>
              <a:gdLst>
                <a:gd name="T0" fmla="*/ 86 w 86"/>
                <a:gd name="T1" fmla="*/ 9 h 58"/>
                <a:gd name="T2" fmla="*/ 65 w 86"/>
                <a:gd name="T3" fmla="*/ 58 h 58"/>
                <a:gd name="T4" fmla="*/ 44 w 86"/>
                <a:gd name="T5" fmla="*/ 54 h 58"/>
                <a:gd name="T6" fmla="*/ 21 w 86"/>
                <a:gd name="T7" fmla="*/ 58 h 58"/>
                <a:gd name="T8" fmla="*/ 0 w 86"/>
                <a:gd name="T9" fmla="*/ 10 h 58"/>
                <a:gd name="T10" fmla="*/ 44 w 86"/>
                <a:gd name="T11" fmla="*/ 0 h 58"/>
                <a:gd name="T12" fmla="*/ 86 w 86"/>
                <a:gd name="T13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58">
                  <a:moveTo>
                    <a:pt x="86" y="9"/>
                  </a:moveTo>
                  <a:cubicBezTo>
                    <a:pt x="65" y="58"/>
                    <a:pt x="65" y="58"/>
                    <a:pt x="65" y="58"/>
                  </a:cubicBezTo>
                  <a:cubicBezTo>
                    <a:pt x="59" y="55"/>
                    <a:pt x="51" y="54"/>
                    <a:pt x="44" y="54"/>
                  </a:cubicBezTo>
                  <a:cubicBezTo>
                    <a:pt x="36" y="54"/>
                    <a:pt x="28" y="55"/>
                    <a:pt x="21" y="5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4"/>
                    <a:pt x="28" y="0"/>
                    <a:pt x="44" y="0"/>
                  </a:cubicBezTo>
                  <a:cubicBezTo>
                    <a:pt x="59" y="0"/>
                    <a:pt x="73" y="3"/>
                    <a:pt x="86" y="9"/>
                  </a:cubicBezTo>
                  <a:close/>
                </a:path>
              </a:pathLst>
            </a:custGeom>
            <a:solidFill>
              <a:srgbClr val="29DD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87"/>
            <p:cNvSpPr/>
            <p:nvPr/>
          </p:nvSpPr>
          <p:spPr bwMode="auto">
            <a:xfrm>
              <a:off x="7031038" y="5746750"/>
              <a:ext cx="263525" cy="261938"/>
            </a:xfrm>
            <a:custGeom>
              <a:avLst/>
              <a:gdLst>
                <a:gd name="T0" fmla="*/ 81 w 81"/>
                <a:gd name="T1" fmla="*/ 59 h 81"/>
                <a:gd name="T2" fmla="*/ 32 w 81"/>
                <a:gd name="T3" fmla="*/ 81 h 81"/>
                <a:gd name="T4" fmla="*/ 0 w 81"/>
                <a:gd name="T5" fmla="*/ 51 h 81"/>
                <a:gd name="T6" fmla="*/ 17 w 81"/>
                <a:gd name="T7" fmla="*/ 0 h 81"/>
                <a:gd name="T8" fmla="*/ 81 w 81"/>
                <a:gd name="T9" fmla="*/ 5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81">
                  <a:moveTo>
                    <a:pt x="81" y="59"/>
                  </a:moveTo>
                  <a:cubicBezTo>
                    <a:pt x="32" y="81"/>
                    <a:pt x="32" y="81"/>
                    <a:pt x="32" y="81"/>
                  </a:cubicBezTo>
                  <a:cubicBezTo>
                    <a:pt x="26" y="67"/>
                    <a:pt x="14" y="56"/>
                    <a:pt x="0" y="5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46" y="10"/>
                    <a:pt x="69" y="32"/>
                    <a:pt x="81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88"/>
            <p:cNvSpPr/>
            <p:nvPr/>
          </p:nvSpPr>
          <p:spPr bwMode="auto">
            <a:xfrm>
              <a:off x="6813551" y="5927725"/>
              <a:ext cx="506413" cy="500063"/>
            </a:xfrm>
            <a:custGeom>
              <a:avLst/>
              <a:gdLst>
                <a:gd name="T0" fmla="*/ 0 w 156"/>
                <a:gd name="T1" fmla="*/ 142 h 154"/>
                <a:gd name="T2" fmla="*/ 24 w 156"/>
                <a:gd name="T3" fmla="*/ 95 h 154"/>
                <a:gd name="T4" fmla="*/ 49 w 156"/>
                <a:gd name="T5" fmla="*/ 101 h 154"/>
                <a:gd name="T6" fmla="*/ 103 w 156"/>
                <a:gd name="T7" fmla="*/ 46 h 154"/>
                <a:gd name="T8" fmla="*/ 98 w 156"/>
                <a:gd name="T9" fmla="*/ 23 h 154"/>
                <a:gd name="T10" fmla="*/ 146 w 156"/>
                <a:gd name="T11" fmla="*/ 0 h 154"/>
                <a:gd name="T12" fmla="*/ 156 w 156"/>
                <a:gd name="T13" fmla="*/ 46 h 154"/>
                <a:gd name="T14" fmla="*/ 49 w 156"/>
                <a:gd name="T15" fmla="*/ 154 h 154"/>
                <a:gd name="T16" fmla="*/ 0 w 156"/>
                <a:gd name="T17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154">
                  <a:moveTo>
                    <a:pt x="0" y="142"/>
                  </a:moveTo>
                  <a:cubicBezTo>
                    <a:pt x="24" y="95"/>
                    <a:pt x="24" y="95"/>
                    <a:pt x="24" y="95"/>
                  </a:cubicBezTo>
                  <a:cubicBezTo>
                    <a:pt x="32" y="98"/>
                    <a:pt x="40" y="101"/>
                    <a:pt x="49" y="101"/>
                  </a:cubicBezTo>
                  <a:cubicBezTo>
                    <a:pt x="79" y="101"/>
                    <a:pt x="103" y="76"/>
                    <a:pt x="103" y="46"/>
                  </a:cubicBezTo>
                  <a:cubicBezTo>
                    <a:pt x="103" y="38"/>
                    <a:pt x="101" y="30"/>
                    <a:pt x="98" y="23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53" y="14"/>
                    <a:pt x="156" y="30"/>
                    <a:pt x="156" y="46"/>
                  </a:cubicBezTo>
                  <a:cubicBezTo>
                    <a:pt x="156" y="106"/>
                    <a:pt x="108" y="154"/>
                    <a:pt x="49" y="154"/>
                  </a:cubicBezTo>
                  <a:cubicBezTo>
                    <a:pt x="31" y="154"/>
                    <a:pt x="15" y="150"/>
                    <a:pt x="0" y="142"/>
                  </a:cubicBezTo>
                  <a:close/>
                </a:path>
              </a:pathLst>
            </a:custGeom>
            <a:solidFill>
              <a:srgbClr val="FAD9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1" name="组合 310"/>
          <p:cNvGrpSpPr/>
          <p:nvPr/>
        </p:nvGrpSpPr>
        <p:grpSpPr>
          <a:xfrm>
            <a:off x="7720013" y="4178300"/>
            <a:ext cx="1149350" cy="1152525"/>
            <a:chOff x="7720013" y="4178300"/>
            <a:chExt cx="1149350" cy="1152525"/>
          </a:xfrm>
        </p:grpSpPr>
        <p:sp>
          <p:nvSpPr>
            <p:cNvPr id="104" name="Oval 14"/>
            <p:cNvSpPr>
              <a:spLocks noChangeArrowheads="1"/>
            </p:cNvSpPr>
            <p:nvPr/>
          </p:nvSpPr>
          <p:spPr bwMode="auto">
            <a:xfrm>
              <a:off x="7720013" y="4178300"/>
              <a:ext cx="1149350" cy="1152525"/>
            </a:xfrm>
            <a:prstGeom prst="ellipse">
              <a:avLst/>
            </a:prstGeom>
            <a:solidFill>
              <a:srgbClr val="F26B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89"/>
            <p:cNvSpPr>
              <a:spLocks noEditPoints="1"/>
            </p:cNvSpPr>
            <p:nvPr/>
          </p:nvSpPr>
          <p:spPr bwMode="auto">
            <a:xfrm>
              <a:off x="7816851" y="4479925"/>
              <a:ext cx="958850" cy="552450"/>
            </a:xfrm>
            <a:custGeom>
              <a:avLst/>
              <a:gdLst>
                <a:gd name="T0" fmla="*/ 407 w 604"/>
                <a:gd name="T1" fmla="*/ 348 h 348"/>
                <a:gd name="T2" fmla="*/ 139 w 604"/>
                <a:gd name="T3" fmla="*/ 348 h 348"/>
                <a:gd name="T4" fmla="*/ 0 w 604"/>
                <a:gd name="T5" fmla="*/ 165 h 348"/>
                <a:gd name="T6" fmla="*/ 90 w 604"/>
                <a:gd name="T7" fmla="*/ 28 h 348"/>
                <a:gd name="T8" fmla="*/ 186 w 604"/>
                <a:gd name="T9" fmla="*/ 28 h 348"/>
                <a:gd name="T10" fmla="*/ 319 w 604"/>
                <a:gd name="T11" fmla="*/ 0 h 348"/>
                <a:gd name="T12" fmla="*/ 450 w 604"/>
                <a:gd name="T13" fmla="*/ 0 h 348"/>
                <a:gd name="T14" fmla="*/ 587 w 604"/>
                <a:gd name="T15" fmla="*/ 28 h 348"/>
                <a:gd name="T16" fmla="*/ 589 w 604"/>
                <a:gd name="T17" fmla="*/ 118 h 348"/>
                <a:gd name="T18" fmla="*/ 589 w 604"/>
                <a:gd name="T19" fmla="*/ 208 h 348"/>
                <a:gd name="T20" fmla="*/ 604 w 604"/>
                <a:gd name="T21" fmla="*/ 348 h 348"/>
                <a:gd name="T22" fmla="*/ 587 w 604"/>
                <a:gd name="T23" fmla="*/ 298 h 348"/>
                <a:gd name="T24" fmla="*/ 587 w 604"/>
                <a:gd name="T25" fmla="*/ 165 h 348"/>
                <a:gd name="T26" fmla="*/ 546 w 604"/>
                <a:gd name="T27" fmla="*/ 75 h 348"/>
                <a:gd name="T28" fmla="*/ 540 w 604"/>
                <a:gd name="T29" fmla="*/ 28 h 348"/>
                <a:gd name="T30" fmla="*/ 540 w 604"/>
                <a:gd name="T31" fmla="*/ 75 h 348"/>
                <a:gd name="T32" fmla="*/ 540 w 604"/>
                <a:gd name="T33" fmla="*/ 165 h 348"/>
                <a:gd name="T34" fmla="*/ 499 w 604"/>
                <a:gd name="T35" fmla="*/ 255 h 348"/>
                <a:gd name="T36" fmla="*/ 497 w 604"/>
                <a:gd name="T37" fmla="*/ 298 h 348"/>
                <a:gd name="T38" fmla="*/ 456 w 604"/>
                <a:gd name="T39" fmla="*/ 208 h 348"/>
                <a:gd name="T40" fmla="*/ 456 w 604"/>
                <a:gd name="T41" fmla="*/ 161 h 348"/>
                <a:gd name="T42" fmla="*/ 456 w 604"/>
                <a:gd name="T43" fmla="*/ 118 h 348"/>
                <a:gd name="T44" fmla="*/ 450 w 604"/>
                <a:gd name="T45" fmla="*/ 28 h 348"/>
                <a:gd name="T46" fmla="*/ 409 w 604"/>
                <a:gd name="T47" fmla="*/ 118 h 348"/>
                <a:gd name="T48" fmla="*/ 409 w 604"/>
                <a:gd name="T49" fmla="*/ 251 h 348"/>
                <a:gd name="T50" fmla="*/ 450 w 604"/>
                <a:gd name="T51" fmla="*/ 341 h 348"/>
                <a:gd name="T52" fmla="*/ 366 w 604"/>
                <a:gd name="T53" fmla="*/ 298 h 348"/>
                <a:gd name="T54" fmla="*/ 366 w 604"/>
                <a:gd name="T55" fmla="*/ 251 h 348"/>
                <a:gd name="T56" fmla="*/ 366 w 604"/>
                <a:gd name="T57" fmla="*/ 161 h 348"/>
                <a:gd name="T58" fmla="*/ 407 w 604"/>
                <a:gd name="T59" fmla="*/ 71 h 348"/>
                <a:gd name="T60" fmla="*/ 319 w 604"/>
                <a:gd name="T61" fmla="*/ 118 h 348"/>
                <a:gd name="T62" fmla="*/ 360 w 604"/>
                <a:gd name="T63" fmla="*/ 208 h 348"/>
                <a:gd name="T64" fmla="*/ 360 w 604"/>
                <a:gd name="T65" fmla="*/ 255 h 348"/>
                <a:gd name="T66" fmla="*/ 360 w 604"/>
                <a:gd name="T67" fmla="*/ 298 h 348"/>
                <a:gd name="T68" fmla="*/ 276 w 604"/>
                <a:gd name="T69" fmla="*/ 298 h 348"/>
                <a:gd name="T70" fmla="*/ 317 w 604"/>
                <a:gd name="T71" fmla="*/ 208 h 348"/>
                <a:gd name="T72" fmla="*/ 317 w 604"/>
                <a:gd name="T73" fmla="*/ 75 h 348"/>
                <a:gd name="T74" fmla="*/ 270 w 604"/>
                <a:gd name="T75" fmla="*/ 71 h 348"/>
                <a:gd name="T76" fmla="*/ 270 w 604"/>
                <a:gd name="T77" fmla="*/ 118 h 348"/>
                <a:gd name="T78" fmla="*/ 270 w 604"/>
                <a:gd name="T79" fmla="*/ 165 h 348"/>
                <a:gd name="T80" fmla="*/ 270 w 604"/>
                <a:gd name="T81" fmla="*/ 255 h 348"/>
                <a:gd name="T82" fmla="*/ 227 w 604"/>
                <a:gd name="T83" fmla="*/ 341 h 348"/>
                <a:gd name="T84" fmla="*/ 227 w 604"/>
                <a:gd name="T85" fmla="*/ 208 h 348"/>
                <a:gd name="T86" fmla="*/ 186 w 604"/>
                <a:gd name="T87" fmla="*/ 118 h 348"/>
                <a:gd name="T88" fmla="*/ 186 w 604"/>
                <a:gd name="T89" fmla="*/ 71 h 348"/>
                <a:gd name="T90" fmla="*/ 180 w 604"/>
                <a:gd name="T91" fmla="*/ 28 h 348"/>
                <a:gd name="T92" fmla="*/ 180 w 604"/>
                <a:gd name="T93" fmla="*/ 118 h 348"/>
                <a:gd name="T94" fmla="*/ 139 w 604"/>
                <a:gd name="T95" fmla="*/ 208 h 348"/>
                <a:gd name="T96" fmla="*/ 139 w 604"/>
                <a:gd name="T97" fmla="*/ 341 h 348"/>
                <a:gd name="T98" fmla="*/ 96 w 604"/>
                <a:gd name="T99" fmla="*/ 255 h 348"/>
                <a:gd name="T100" fmla="*/ 96 w 604"/>
                <a:gd name="T101" fmla="*/ 208 h 348"/>
                <a:gd name="T102" fmla="*/ 96 w 604"/>
                <a:gd name="T103" fmla="*/ 161 h 348"/>
                <a:gd name="T104" fmla="*/ 96 w 604"/>
                <a:gd name="T105" fmla="*/ 71 h 348"/>
                <a:gd name="T106" fmla="*/ 49 w 604"/>
                <a:gd name="T107" fmla="*/ 75 h 348"/>
                <a:gd name="T108" fmla="*/ 49 w 604"/>
                <a:gd name="T109" fmla="*/ 208 h 348"/>
                <a:gd name="T110" fmla="*/ 90 w 604"/>
                <a:gd name="T111" fmla="*/ 298 h 348"/>
                <a:gd name="T112" fmla="*/ 4 w 604"/>
                <a:gd name="T113" fmla="*/ 341 h 348"/>
                <a:gd name="T114" fmla="*/ 4 w 604"/>
                <a:gd name="T115" fmla="*/ 298 h 348"/>
                <a:gd name="T116" fmla="*/ 4 w 604"/>
                <a:gd name="T117" fmla="*/ 208 h 348"/>
                <a:gd name="T118" fmla="*/ 4 w 604"/>
                <a:gd name="T119" fmla="*/ 7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4" h="348">
                  <a:moveTo>
                    <a:pt x="604" y="348"/>
                  </a:moveTo>
                  <a:lnTo>
                    <a:pt x="589" y="348"/>
                  </a:lnTo>
                  <a:lnTo>
                    <a:pt x="587" y="348"/>
                  </a:lnTo>
                  <a:lnTo>
                    <a:pt x="546" y="348"/>
                  </a:lnTo>
                  <a:lnTo>
                    <a:pt x="540" y="348"/>
                  </a:lnTo>
                  <a:lnTo>
                    <a:pt x="499" y="348"/>
                  </a:lnTo>
                  <a:lnTo>
                    <a:pt x="497" y="348"/>
                  </a:lnTo>
                  <a:lnTo>
                    <a:pt x="456" y="348"/>
                  </a:lnTo>
                  <a:lnTo>
                    <a:pt x="450" y="348"/>
                  </a:lnTo>
                  <a:lnTo>
                    <a:pt x="409" y="348"/>
                  </a:lnTo>
                  <a:lnTo>
                    <a:pt x="407" y="348"/>
                  </a:lnTo>
                  <a:lnTo>
                    <a:pt x="366" y="348"/>
                  </a:lnTo>
                  <a:lnTo>
                    <a:pt x="360" y="348"/>
                  </a:lnTo>
                  <a:lnTo>
                    <a:pt x="319" y="348"/>
                  </a:lnTo>
                  <a:lnTo>
                    <a:pt x="317" y="348"/>
                  </a:lnTo>
                  <a:lnTo>
                    <a:pt x="276" y="348"/>
                  </a:lnTo>
                  <a:lnTo>
                    <a:pt x="270" y="348"/>
                  </a:lnTo>
                  <a:lnTo>
                    <a:pt x="229" y="348"/>
                  </a:lnTo>
                  <a:lnTo>
                    <a:pt x="227" y="348"/>
                  </a:lnTo>
                  <a:lnTo>
                    <a:pt x="186" y="348"/>
                  </a:lnTo>
                  <a:lnTo>
                    <a:pt x="180" y="348"/>
                  </a:lnTo>
                  <a:lnTo>
                    <a:pt x="139" y="348"/>
                  </a:lnTo>
                  <a:lnTo>
                    <a:pt x="137" y="348"/>
                  </a:lnTo>
                  <a:lnTo>
                    <a:pt x="96" y="348"/>
                  </a:lnTo>
                  <a:lnTo>
                    <a:pt x="90" y="348"/>
                  </a:lnTo>
                  <a:lnTo>
                    <a:pt x="49" y="348"/>
                  </a:lnTo>
                  <a:lnTo>
                    <a:pt x="47" y="348"/>
                  </a:lnTo>
                  <a:lnTo>
                    <a:pt x="4" y="348"/>
                  </a:lnTo>
                  <a:lnTo>
                    <a:pt x="0" y="348"/>
                  </a:lnTo>
                  <a:lnTo>
                    <a:pt x="0" y="341"/>
                  </a:lnTo>
                  <a:lnTo>
                    <a:pt x="0" y="255"/>
                  </a:lnTo>
                  <a:lnTo>
                    <a:pt x="0" y="251"/>
                  </a:lnTo>
                  <a:lnTo>
                    <a:pt x="0" y="165"/>
                  </a:lnTo>
                  <a:lnTo>
                    <a:pt x="0" y="161"/>
                  </a:lnTo>
                  <a:lnTo>
                    <a:pt x="0" y="75"/>
                  </a:lnTo>
                  <a:lnTo>
                    <a:pt x="0" y="71"/>
                  </a:lnTo>
                  <a:lnTo>
                    <a:pt x="0" y="0"/>
                  </a:lnTo>
                  <a:lnTo>
                    <a:pt x="4" y="0"/>
                  </a:lnTo>
                  <a:lnTo>
                    <a:pt x="4" y="28"/>
                  </a:lnTo>
                  <a:lnTo>
                    <a:pt x="47" y="28"/>
                  </a:lnTo>
                  <a:lnTo>
                    <a:pt x="47" y="0"/>
                  </a:lnTo>
                  <a:lnTo>
                    <a:pt x="49" y="0"/>
                  </a:lnTo>
                  <a:lnTo>
                    <a:pt x="49" y="28"/>
                  </a:lnTo>
                  <a:lnTo>
                    <a:pt x="90" y="28"/>
                  </a:lnTo>
                  <a:lnTo>
                    <a:pt x="90" y="0"/>
                  </a:lnTo>
                  <a:lnTo>
                    <a:pt x="96" y="0"/>
                  </a:lnTo>
                  <a:lnTo>
                    <a:pt x="96" y="28"/>
                  </a:lnTo>
                  <a:lnTo>
                    <a:pt x="137" y="28"/>
                  </a:lnTo>
                  <a:lnTo>
                    <a:pt x="137" y="0"/>
                  </a:lnTo>
                  <a:lnTo>
                    <a:pt x="139" y="0"/>
                  </a:lnTo>
                  <a:lnTo>
                    <a:pt x="139" y="28"/>
                  </a:lnTo>
                  <a:lnTo>
                    <a:pt x="180" y="28"/>
                  </a:lnTo>
                  <a:lnTo>
                    <a:pt x="180" y="0"/>
                  </a:lnTo>
                  <a:lnTo>
                    <a:pt x="186" y="0"/>
                  </a:lnTo>
                  <a:lnTo>
                    <a:pt x="186" y="28"/>
                  </a:lnTo>
                  <a:lnTo>
                    <a:pt x="227" y="28"/>
                  </a:lnTo>
                  <a:lnTo>
                    <a:pt x="227" y="0"/>
                  </a:lnTo>
                  <a:lnTo>
                    <a:pt x="229" y="0"/>
                  </a:lnTo>
                  <a:lnTo>
                    <a:pt x="229" y="28"/>
                  </a:lnTo>
                  <a:lnTo>
                    <a:pt x="270" y="28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76" y="28"/>
                  </a:lnTo>
                  <a:lnTo>
                    <a:pt x="317" y="28"/>
                  </a:lnTo>
                  <a:lnTo>
                    <a:pt x="317" y="0"/>
                  </a:lnTo>
                  <a:lnTo>
                    <a:pt x="319" y="0"/>
                  </a:lnTo>
                  <a:lnTo>
                    <a:pt x="319" y="28"/>
                  </a:lnTo>
                  <a:lnTo>
                    <a:pt x="360" y="28"/>
                  </a:lnTo>
                  <a:lnTo>
                    <a:pt x="360" y="0"/>
                  </a:lnTo>
                  <a:lnTo>
                    <a:pt x="366" y="0"/>
                  </a:lnTo>
                  <a:lnTo>
                    <a:pt x="366" y="28"/>
                  </a:lnTo>
                  <a:lnTo>
                    <a:pt x="407" y="28"/>
                  </a:lnTo>
                  <a:lnTo>
                    <a:pt x="407" y="0"/>
                  </a:lnTo>
                  <a:lnTo>
                    <a:pt x="409" y="0"/>
                  </a:lnTo>
                  <a:lnTo>
                    <a:pt x="409" y="28"/>
                  </a:lnTo>
                  <a:lnTo>
                    <a:pt x="450" y="28"/>
                  </a:lnTo>
                  <a:lnTo>
                    <a:pt x="450" y="0"/>
                  </a:lnTo>
                  <a:lnTo>
                    <a:pt x="456" y="0"/>
                  </a:lnTo>
                  <a:lnTo>
                    <a:pt x="456" y="28"/>
                  </a:lnTo>
                  <a:lnTo>
                    <a:pt x="497" y="28"/>
                  </a:lnTo>
                  <a:lnTo>
                    <a:pt x="497" y="0"/>
                  </a:lnTo>
                  <a:lnTo>
                    <a:pt x="499" y="0"/>
                  </a:lnTo>
                  <a:lnTo>
                    <a:pt x="499" y="28"/>
                  </a:lnTo>
                  <a:lnTo>
                    <a:pt x="540" y="28"/>
                  </a:lnTo>
                  <a:lnTo>
                    <a:pt x="540" y="0"/>
                  </a:lnTo>
                  <a:lnTo>
                    <a:pt x="546" y="0"/>
                  </a:lnTo>
                  <a:lnTo>
                    <a:pt x="546" y="28"/>
                  </a:lnTo>
                  <a:lnTo>
                    <a:pt x="587" y="28"/>
                  </a:lnTo>
                  <a:lnTo>
                    <a:pt x="587" y="0"/>
                  </a:lnTo>
                  <a:lnTo>
                    <a:pt x="589" y="0"/>
                  </a:lnTo>
                  <a:lnTo>
                    <a:pt x="589" y="28"/>
                  </a:lnTo>
                  <a:lnTo>
                    <a:pt x="604" y="28"/>
                  </a:lnTo>
                  <a:lnTo>
                    <a:pt x="604" y="28"/>
                  </a:lnTo>
                  <a:lnTo>
                    <a:pt x="589" y="28"/>
                  </a:lnTo>
                  <a:lnTo>
                    <a:pt x="589" y="71"/>
                  </a:lnTo>
                  <a:lnTo>
                    <a:pt x="604" y="71"/>
                  </a:lnTo>
                  <a:lnTo>
                    <a:pt x="604" y="75"/>
                  </a:lnTo>
                  <a:lnTo>
                    <a:pt x="589" y="75"/>
                  </a:lnTo>
                  <a:lnTo>
                    <a:pt x="589" y="118"/>
                  </a:lnTo>
                  <a:lnTo>
                    <a:pt x="604" y="118"/>
                  </a:lnTo>
                  <a:lnTo>
                    <a:pt x="604" y="118"/>
                  </a:lnTo>
                  <a:lnTo>
                    <a:pt x="589" y="118"/>
                  </a:lnTo>
                  <a:lnTo>
                    <a:pt x="589" y="161"/>
                  </a:lnTo>
                  <a:lnTo>
                    <a:pt x="604" y="161"/>
                  </a:lnTo>
                  <a:lnTo>
                    <a:pt x="604" y="165"/>
                  </a:lnTo>
                  <a:lnTo>
                    <a:pt x="589" y="165"/>
                  </a:lnTo>
                  <a:lnTo>
                    <a:pt x="589" y="208"/>
                  </a:lnTo>
                  <a:lnTo>
                    <a:pt x="604" y="208"/>
                  </a:lnTo>
                  <a:lnTo>
                    <a:pt x="604" y="208"/>
                  </a:lnTo>
                  <a:lnTo>
                    <a:pt x="589" y="208"/>
                  </a:lnTo>
                  <a:lnTo>
                    <a:pt x="589" y="251"/>
                  </a:lnTo>
                  <a:lnTo>
                    <a:pt x="604" y="251"/>
                  </a:lnTo>
                  <a:lnTo>
                    <a:pt x="604" y="255"/>
                  </a:lnTo>
                  <a:lnTo>
                    <a:pt x="589" y="255"/>
                  </a:lnTo>
                  <a:lnTo>
                    <a:pt x="589" y="298"/>
                  </a:lnTo>
                  <a:lnTo>
                    <a:pt x="604" y="298"/>
                  </a:lnTo>
                  <a:lnTo>
                    <a:pt x="604" y="298"/>
                  </a:lnTo>
                  <a:lnTo>
                    <a:pt x="589" y="298"/>
                  </a:lnTo>
                  <a:lnTo>
                    <a:pt x="589" y="341"/>
                  </a:lnTo>
                  <a:lnTo>
                    <a:pt x="604" y="341"/>
                  </a:lnTo>
                  <a:lnTo>
                    <a:pt x="604" y="348"/>
                  </a:lnTo>
                  <a:lnTo>
                    <a:pt x="604" y="348"/>
                  </a:lnTo>
                  <a:close/>
                  <a:moveTo>
                    <a:pt x="546" y="341"/>
                  </a:moveTo>
                  <a:lnTo>
                    <a:pt x="546" y="298"/>
                  </a:lnTo>
                  <a:lnTo>
                    <a:pt x="587" y="298"/>
                  </a:lnTo>
                  <a:lnTo>
                    <a:pt x="587" y="341"/>
                  </a:lnTo>
                  <a:lnTo>
                    <a:pt x="546" y="341"/>
                  </a:lnTo>
                  <a:lnTo>
                    <a:pt x="546" y="341"/>
                  </a:lnTo>
                  <a:close/>
                  <a:moveTo>
                    <a:pt x="546" y="298"/>
                  </a:moveTo>
                  <a:lnTo>
                    <a:pt x="546" y="255"/>
                  </a:lnTo>
                  <a:lnTo>
                    <a:pt x="587" y="255"/>
                  </a:lnTo>
                  <a:lnTo>
                    <a:pt x="587" y="298"/>
                  </a:lnTo>
                  <a:lnTo>
                    <a:pt x="546" y="298"/>
                  </a:lnTo>
                  <a:lnTo>
                    <a:pt x="546" y="298"/>
                  </a:lnTo>
                  <a:close/>
                  <a:moveTo>
                    <a:pt x="546" y="251"/>
                  </a:moveTo>
                  <a:lnTo>
                    <a:pt x="546" y="208"/>
                  </a:lnTo>
                  <a:lnTo>
                    <a:pt x="587" y="208"/>
                  </a:lnTo>
                  <a:lnTo>
                    <a:pt x="587" y="251"/>
                  </a:lnTo>
                  <a:lnTo>
                    <a:pt x="546" y="251"/>
                  </a:lnTo>
                  <a:lnTo>
                    <a:pt x="546" y="251"/>
                  </a:lnTo>
                  <a:close/>
                  <a:moveTo>
                    <a:pt x="546" y="208"/>
                  </a:moveTo>
                  <a:lnTo>
                    <a:pt x="546" y="165"/>
                  </a:lnTo>
                  <a:lnTo>
                    <a:pt x="587" y="165"/>
                  </a:lnTo>
                  <a:lnTo>
                    <a:pt x="587" y="208"/>
                  </a:lnTo>
                  <a:lnTo>
                    <a:pt x="546" y="208"/>
                  </a:lnTo>
                  <a:lnTo>
                    <a:pt x="546" y="208"/>
                  </a:lnTo>
                  <a:close/>
                  <a:moveTo>
                    <a:pt x="546" y="161"/>
                  </a:moveTo>
                  <a:lnTo>
                    <a:pt x="546" y="118"/>
                  </a:lnTo>
                  <a:lnTo>
                    <a:pt x="587" y="118"/>
                  </a:lnTo>
                  <a:lnTo>
                    <a:pt x="587" y="161"/>
                  </a:lnTo>
                  <a:lnTo>
                    <a:pt x="546" y="161"/>
                  </a:lnTo>
                  <a:lnTo>
                    <a:pt x="546" y="161"/>
                  </a:lnTo>
                  <a:close/>
                  <a:moveTo>
                    <a:pt x="546" y="118"/>
                  </a:moveTo>
                  <a:lnTo>
                    <a:pt x="546" y="75"/>
                  </a:lnTo>
                  <a:lnTo>
                    <a:pt x="587" y="75"/>
                  </a:lnTo>
                  <a:lnTo>
                    <a:pt x="587" y="118"/>
                  </a:lnTo>
                  <a:lnTo>
                    <a:pt x="546" y="118"/>
                  </a:lnTo>
                  <a:lnTo>
                    <a:pt x="546" y="118"/>
                  </a:lnTo>
                  <a:close/>
                  <a:moveTo>
                    <a:pt x="546" y="71"/>
                  </a:moveTo>
                  <a:lnTo>
                    <a:pt x="546" y="28"/>
                  </a:lnTo>
                  <a:lnTo>
                    <a:pt x="587" y="28"/>
                  </a:lnTo>
                  <a:lnTo>
                    <a:pt x="587" y="71"/>
                  </a:lnTo>
                  <a:lnTo>
                    <a:pt x="546" y="71"/>
                  </a:lnTo>
                  <a:lnTo>
                    <a:pt x="546" y="71"/>
                  </a:lnTo>
                  <a:close/>
                  <a:moveTo>
                    <a:pt x="540" y="28"/>
                  </a:moveTo>
                  <a:lnTo>
                    <a:pt x="540" y="71"/>
                  </a:lnTo>
                  <a:lnTo>
                    <a:pt x="499" y="71"/>
                  </a:lnTo>
                  <a:lnTo>
                    <a:pt x="499" y="28"/>
                  </a:lnTo>
                  <a:lnTo>
                    <a:pt x="540" y="28"/>
                  </a:lnTo>
                  <a:lnTo>
                    <a:pt x="540" y="28"/>
                  </a:lnTo>
                  <a:close/>
                  <a:moveTo>
                    <a:pt x="540" y="75"/>
                  </a:moveTo>
                  <a:lnTo>
                    <a:pt x="540" y="118"/>
                  </a:lnTo>
                  <a:lnTo>
                    <a:pt x="499" y="118"/>
                  </a:lnTo>
                  <a:lnTo>
                    <a:pt x="499" y="75"/>
                  </a:lnTo>
                  <a:lnTo>
                    <a:pt x="540" y="75"/>
                  </a:lnTo>
                  <a:lnTo>
                    <a:pt x="540" y="75"/>
                  </a:lnTo>
                  <a:close/>
                  <a:moveTo>
                    <a:pt x="540" y="118"/>
                  </a:moveTo>
                  <a:lnTo>
                    <a:pt x="540" y="161"/>
                  </a:lnTo>
                  <a:lnTo>
                    <a:pt x="499" y="161"/>
                  </a:lnTo>
                  <a:lnTo>
                    <a:pt x="499" y="118"/>
                  </a:lnTo>
                  <a:lnTo>
                    <a:pt x="540" y="118"/>
                  </a:lnTo>
                  <a:lnTo>
                    <a:pt x="540" y="118"/>
                  </a:lnTo>
                  <a:close/>
                  <a:moveTo>
                    <a:pt x="540" y="165"/>
                  </a:moveTo>
                  <a:lnTo>
                    <a:pt x="540" y="208"/>
                  </a:lnTo>
                  <a:lnTo>
                    <a:pt x="499" y="208"/>
                  </a:lnTo>
                  <a:lnTo>
                    <a:pt x="499" y="165"/>
                  </a:lnTo>
                  <a:lnTo>
                    <a:pt x="540" y="165"/>
                  </a:lnTo>
                  <a:lnTo>
                    <a:pt x="540" y="165"/>
                  </a:lnTo>
                  <a:close/>
                  <a:moveTo>
                    <a:pt x="540" y="208"/>
                  </a:moveTo>
                  <a:lnTo>
                    <a:pt x="540" y="251"/>
                  </a:lnTo>
                  <a:lnTo>
                    <a:pt x="499" y="251"/>
                  </a:lnTo>
                  <a:lnTo>
                    <a:pt x="499" y="208"/>
                  </a:lnTo>
                  <a:lnTo>
                    <a:pt x="540" y="208"/>
                  </a:lnTo>
                  <a:lnTo>
                    <a:pt x="540" y="208"/>
                  </a:lnTo>
                  <a:close/>
                  <a:moveTo>
                    <a:pt x="540" y="255"/>
                  </a:moveTo>
                  <a:lnTo>
                    <a:pt x="540" y="298"/>
                  </a:lnTo>
                  <a:lnTo>
                    <a:pt x="499" y="298"/>
                  </a:lnTo>
                  <a:lnTo>
                    <a:pt x="499" y="255"/>
                  </a:lnTo>
                  <a:lnTo>
                    <a:pt x="540" y="255"/>
                  </a:lnTo>
                  <a:lnTo>
                    <a:pt x="540" y="255"/>
                  </a:lnTo>
                  <a:close/>
                  <a:moveTo>
                    <a:pt x="540" y="298"/>
                  </a:moveTo>
                  <a:lnTo>
                    <a:pt x="540" y="341"/>
                  </a:lnTo>
                  <a:lnTo>
                    <a:pt x="499" y="341"/>
                  </a:lnTo>
                  <a:lnTo>
                    <a:pt x="499" y="298"/>
                  </a:lnTo>
                  <a:lnTo>
                    <a:pt x="540" y="298"/>
                  </a:lnTo>
                  <a:lnTo>
                    <a:pt x="540" y="298"/>
                  </a:lnTo>
                  <a:close/>
                  <a:moveTo>
                    <a:pt x="456" y="341"/>
                  </a:moveTo>
                  <a:lnTo>
                    <a:pt x="456" y="298"/>
                  </a:lnTo>
                  <a:lnTo>
                    <a:pt x="497" y="298"/>
                  </a:lnTo>
                  <a:lnTo>
                    <a:pt x="497" y="341"/>
                  </a:lnTo>
                  <a:lnTo>
                    <a:pt x="456" y="341"/>
                  </a:lnTo>
                  <a:lnTo>
                    <a:pt x="456" y="341"/>
                  </a:lnTo>
                  <a:close/>
                  <a:moveTo>
                    <a:pt x="456" y="298"/>
                  </a:moveTo>
                  <a:lnTo>
                    <a:pt x="456" y="255"/>
                  </a:lnTo>
                  <a:lnTo>
                    <a:pt x="497" y="255"/>
                  </a:lnTo>
                  <a:lnTo>
                    <a:pt x="497" y="298"/>
                  </a:lnTo>
                  <a:lnTo>
                    <a:pt x="456" y="298"/>
                  </a:lnTo>
                  <a:lnTo>
                    <a:pt x="456" y="298"/>
                  </a:lnTo>
                  <a:close/>
                  <a:moveTo>
                    <a:pt x="456" y="251"/>
                  </a:moveTo>
                  <a:lnTo>
                    <a:pt x="456" y="208"/>
                  </a:lnTo>
                  <a:lnTo>
                    <a:pt x="497" y="208"/>
                  </a:lnTo>
                  <a:lnTo>
                    <a:pt x="497" y="251"/>
                  </a:lnTo>
                  <a:lnTo>
                    <a:pt x="456" y="251"/>
                  </a:lnTo>
                  <a:lnTo>
                    <a:pt x="456" y="251"/>
                  </a:lnTo>
                  <a:close/>
                  <a:moveTo>
                    <a:pt x="456" y="208"/>
                  </a:moveTo>
                  <a:lnTo>
                    <a:pt x="456" y="165"/>
                  </a:lnTo>
                  <a:lnTo>
                    <a:pt x="497" y="165"/>
                  </a:lnTo>
                  <a:lnTo>
                    <a:pt x="497" y="208"/>
                  </a:lnTo>
                  <a:lnTo>
                    <a:pt x="456" y="208"/>
                  </a:lnTo>
                  <a:lnTo>
                    <a:pt x="456" y="208"/>
                  </a:lnTo>
                  <a:close/>
                  <a:moveTo>
                    <a:pt x="456" y="161"/>
                  </a:moveTo>
                  <a:lnTo>
                    <a:pt x="456" y="118"/>
                  </a:lnTo>
                  <a:lnTo>
                    <a:pt x="497" y="118"/>
                  </a:lnTo>
                  <a:lnTo>
                    <a:pt x="497" y="161"/>
                  </a:lnTo>
                  <a:lnTo>
                    <a:pt x="456" y="161"/>
                  </a:lnTo>
                  <a:lnTo>
                    <a:pt x="456" y="161"/>
                  </a:lnTo>
                  <a:close/>
                  <a:moveTo>
                    <a:pt x="456" y="118"/>
                  </a:moveTo>
                  <a:lnTo>
                    <a:pt x="456" y="75"/>
                  </a:lnTo>
                  <a:lnTo>
                    <a:pt x="497" y="75"/>
                  </a:lnTo>
                  <a:lnTo>
                    <a:pt x="497" y="118"/>
                  </a:lnTo>
                  <a:lnTo>
                    <a:pt x="456" y="118"/>
                  </a:lnTo>
                  <a:lnTo>
                    <a:pt x="456" y="118"/>
                  </a:lnTo>
                  <a:close/>
                  <a:moveTo>
                    <a:pt x="456" y="71"/>
                  </a:moveTo>
                  <a:lnTo>
                    <a:pt x="456" y="28"/>
                  </a:lnTo>
                  <a:lnTo>
                    <a:pt x="497" y="28"/>
                  </a:lnTo>
                  <a:lnTo>
                    <a:pt x="497" y="71"/>
                  </a:lnTo>
                  <a:lnTo>
                    <a:pt x="456" y="71"/>
                  </a:lnTo>
                  <a:lnTo>
                    <a:pt x="456" y="71"/>
                  </a:lnTo>
                  <a:close/>
                  <a:moveTo>
                    <a:pt x="450" y="28"/>
                  </a:moveTo>
                  <a:lnTo>
                    <a:pt x="450" y="71"/>
                  </a:lnTo>
                  <a:lnTo>
                    <a:pt x="409" y="71"/>
                  </a:lnTo>
                  <a:lnTo>
                    <a:pt x="409" y="28"/>
                  </a:lnTo>
                  <a:lnTo>
                    <a:pt x="450" y="28"/>
                  </a:lnTo>
                  <a:lnTo>
                    <a:pt x="450" y="28"/>
                  </a:lnTo>
                  <a:close/>
                  <a:moveTo>
                    <a:pt x="450" y="75"/>
                  </a:moveTo>
                  <a:lnTo>
                    <a:pt x="450" y="118"/>
                  </a:lnTo>
                  <a:lnTo>
                    <a:pt x="409" y="118"/>
                  </a:lnTo>
                  <a:lnTo>
                    <a:pt x="409" y="75"/>
                  </a:lnTo>
                  <a:lnTo>
                    <a:pt x="450" y="75"/>
                  </a:lnTo>
                  <a:lnTo>
                    <a:pt x="450" y="75"/>
                  </a:lnTo>
                  <a:close/>
                  <a:moveTo>
                    <a:pt x="450" y="118"/>
                  </a:moveTo>
                  <a:lnTo>
                    <a:pt x="450" y="161"/>
                  </a:lnTo>
                  <a:lnTo>
                    <a:pt x="409" y="161"/>
                  </a:lnTo>
                  <a:lnTo>
                    <a:pt x="409" y="118"/>
                  </a:lnTo>
                  <a:lnTo>
                    <a:pt x="450" y="118"/>
                  </a:lnTo>
                  <a:lnTo>
                    <a:pt x="450" y="118"/>
                  </a:lnTo>
                  <a:close/>
                  <a:moveTo>
                    <a:pt x="450" y="165"/>
                  </a:moveTo>
                  <a:lnTo>
                    <a:pt x="450" y="208"/>
                  </a:lnTo>
                  <a:lnTo>
                    <a:pt x="409" y="208"/>
                  </a:lnTo>
                  <a:lnTo>
                    <a:pt x="409" y="165"/>
                  </a:lnTo>
                  <a:lnTo>
                    <a:pt x="450" y="165"/>
                  </a:lnTo>
                  <a:lnTo>
                    <a:pt x="450" y="165"/>
                  </a:lnTo>
                  <a:close/>
                  <a:moveTo>
                    <a:pt x="450" y="208"/>
                  </a:moveTo>
                  <a:lnTo>
                    <a:pt x="450" y="251"/>
                  </a:lnTo>
                  <a:lnTo>
                    <a:pt x="409" y="251"/>
                  </a:lnTo>
                  <a:lnTo>
                    <a:pt x="409" y="208"/>
                  </a:lnTo>
                  <a:lnTo>
                    <a:pt x="450" y="208"/>
                  </a:lnTo>
                  <a:lnTo>
                    <a:pt x="450" y="208"/>
                  </a:lnTo>
                  <a:close/>
                  <a:moveTo>
                    <a:pt x="450" y="255"/>
                  </a:moveTo>
                  <a:lnTo>
                    <a:pt x="450" y="298"/>
                  </a:lnTo>
                  <a:lnTo>
                    <a:pt x="409" y="298"/>
                  </a:lnTo>
                  <a:lnTo>
                    <a:pt x="409" y="255"/>
                  </a:lnTo>
                  <a:lnTo>
                    <a:pt x="450" y="255"/>
                  </a:lnTo>
                  <a:lnTo>
                    <a:pt x="450" y="255"/>
                  </a:lnTo>
                  <a:close/>
                  <a:moveTo>
                    <a:pt x="450" y="298"/>
                  </a:moveTo>
                  <a:lnTo>
                    <a:pt x="450" y="341"/>
                  </a:lnTo>
                  <a:lnTo>
                    <a:pt x="409" y="341"/>
                  </a:lnTo>
                  <a:lnTo>
                    <a:pt x="409" y="298"/>
                  </a:lnTo>
                  <a:lnTo>
                    <a:pt x="450" y="298"/>
                  </a:lnTo>
                  <a:lnTo>
                    <a:pt x="450" y="298"/>
                  </a:lnTo>
                  <a:close/>
                  <a:moveTo>
                    <a:pt x="366" y="341"/>
                  </a:moveTo>
                  <a:lnTo>
                    <a:pt x="366" y="298"/>
                  </a:lnTo>
                  <a:lnTo>
                    <a:pt x="407" y="298"/>
                  </a:lnTo>
                  <a:lnTo>
                    <a:pt x="407" y="341"/>
                  </a:lnTo>
                  <a:lnTo>
                    <a:pt x="366" y="341"/>
                  </a:lnTo>
                  <a:lnTo>
                    <a:pt x="366" y="341"/>
                  </a:lnTo>
                  <a:close/>
                  <a:moveTo>
                    <a:pt x="366" y="298"/>
                  </a:moveTo>
                  <a:lnTo>
                    <a:pt x="366" y="255"/>
                  </a:lnTo>
                  <a:lnTo>
                    <a:pt x="407" y="255"/>
                  </a:lnTo>
                  <a:lnTo>
                    <a:pt x="407" y="298"/>
                  </a:lnTo>
                  <a:lnTo>
                    <a:pt x="366" y="298"/>
                  </a:lnTo>
                  <a:lnTo>
                    <a:pt x="366" y="298"/>
                  </a:lnTo>
                  <a:close/>
                  <a:moveTo>
                    <a:pt x="366" y="251"/>
                  </a:moveTo>
                  <a:lnTo>
                    <a:pt x="366" y="208"/>
                  </a:lnTo>
                  <a:lnTo>
                    <a:pt x="407" y="208"/>
                  </a:lnTo>
                  <a:lnTo>
                    <a:pt x="407" y="251"/>
                  </a:lnTo>
                  <a:lnTo>
                    <a:pt x="366" y="251"/>
                  </a:lnTo>
                  <a:lnTo>
                    <a:pt x="366" y="251"/>
                  </a:lnTo>
                  <a:close/>
                  <a:moveTo>
                    <a:pt x="366" y="208"/>
                  </a:moveTo>
                  <a:lnTo>
                    <a:pt x="366" y="165"/>
                  </a:lnTo>
                  <a:lnTo>
                    <a:pt x="407" y="165"/>
                  </a:lnTo>
                  <a:lnTo>
                    <a:pt x="407" y="208"/>
                  </a:lnTo>
                  <a:lnTo>
                    <a:pt x="366" y="208"/>
                  </a:lnTo>
                  <a:lnTo>
                    <a:pt x="366" y="208"/>
                  </a:lnTo>
                  <a:close/>
                  <a:moveTo>
                    <a:pt x="366" y="161"/>
                  </a:moveTo>
                  <a:lnTo>
                    <a:pt x="366" y="118"/>
                  </a:lnTo>
                  <a:lnTo>
                    <a:pt x="407" y="118"/>
                  </a:lnTo>
                  <a:lnTo>
                    <a:pt x="407" y="161"/>
                  </a:lnTo>
                  <a:lnTo>
                    <a:pt x="366" y="161"/>
                  </a:lnTo>
                  <a:lnTo>
                    <a:pt x="366" y="161"/>
                  </a:lnTo>
                  <a:close/>
                  <a:moveTo>
                    <a:pt x="366" y="118"/>
                  </a:moveTo>
                  <a:lnTo>
                    <a:pt x="366" y="75"/>
                  </a:lnTo>
                  <a:lnTo>
                    <a:pt x="407" y="75"/>
                  </a:lnTo>
                  <a:lnTo>
                    <a:pt x="407" y="118"/>
                  </a:lnTo>
                  <a:lnTo>
                    <a:pt x="366" y="118"/>
                  </a:lnTo>
                  <a:lnTo>
                    <a:pt x="366" y="118"/>
                  </a:lnTo>
                  <a:close/>
                  <a:moveTo>
                    <a:pt x="366" y="71"/>
                  </a:moveTo>
                  <a:lnTo>
                    <a:pt x="366" y="28"/>
                  </a:lnTo>
                  <a:lnTo>
                    <a:pt x="407" y="28"/>
                  </a:lnTo>
                  <a:lnTo>
                    <a:pt x="407" y="71"/>
                  </a:lnTo>
                  <a:lnTo>
                    <a:pt x="366" y="71"/>
                  </a:lnTo>
                  <a:lnTo>
                    <a:pt x="366" y="71"/>
                  </a:lnTo>
                  <a:close/>
                  <a:moveTo>
                    <a:pt x="360" y="28"/>
                  </a:moveTo>
                  <a:lnTo>
                    <a:pt x="360" y="71"/>
                  </a:lnTo>
                  <a:lnTo>
                    <a:pt x="319" y="71"/>
                  </a:lnTo>
                  <a:lnTo>
                    <a:pt x="319" y="28"/>
                  </a:lnTo>
                  <a:lnTo>
                    <a:pt x="360" y="28"/>
                  </a:lnTo>
                  <a:lnTo>
                    <a:pt x="360" y="28"/>
                  </a:lnTo>
                  <a:close/>
                  <a:moveTo>
                    <a:pt x="360" y="75"/>
                  </a:moveTo>
                  <a:lnTo>
                    <a:pt x="360" y="118"/>
                  </a:lnTo>
                  <a:lnTo>
                    <a:pt x="319" y="118"/>
                  </a:lnTo>
                  <a:lnTo>
                    <a:pt x="319" y="75"/>
                  </a:lnTo>
                  <a:lnTo>
                    <a:pt x="360" y="75"/>
                  </a:lnTo>
                  <a:lnTo>
                    <a:pt x="360" y="75"/>
                  </a:lnTo>
                  <a:close/>
                  <a:moveTo>
                    <a:pt x="360" y="118"/>
                  </a:moveTo>
                  <a:lnTo>
                    <a:pt x="360" y="161"/>
                  </a:lnTo>
                  <a:lnTo>
                    <a:pt x="319" y="161"/>
                  </a:lnTo>
                  <a:lnTo>
                    <a:pt x="319" y="118"/>
                  </a:lnTo>
                  <a:lnTo>
                    <a:pt x="360" y="118"/>
                  </a:lnTo>
                  <a:lnTo>
                    <a:pt x="360" y="118"/>
                  </a:lnTo>
                  <a:close/>
                  <a:moveTo>
                    <a:pt x="360" y="165"/>
                  </a:moveTo>
                  <a:lnTo>
                    <a:pt x="360" y="208"/>
                  </a:lnTo>
                  <a:lnTo>
                    <a:pt x="319" y="208"/>
                  </a:lnTo>
                  <a:lnTo>
                    <a:pt x="319" y="165"/>
                  </a:lnTo>
                  <a:lnTo>
                    <a:pt x="360" y="165"/>
                  </a:lnTo>
                  <a:lnTo>
                    <a:pt x="360" y="165"/>
                  </a:lnTo>
                  <a:close/>
                  <a:moveTo>
                    <a:pt x="360" y="208"/>
                  </a:moveTo>
                  <a:lnTo>
                    <a:pt x="360" y="251"/>
                  </a:lnTo>
                  <a:lnTo>
                    <a:pt x="319" y="251"/>
                  </a:lnTo>
                  <a:lnTo>
                    <a:pt x="319" y="208"/>
                  </a:lnTo>
                  <a:lnTo>
                    <a:pt x="360" y="208"/>
                  </a:lnTo>
                  <a:lnTo>
                    <a:pt x="360" y="208"/>
                  </a:lnTo>
                  <a:close/>
                  <a:moveTo>
                    <a:pt x="360" y="255"/>
                  </a:moveTo>
                  <a:lnTo>
                    <a:pt x="360" y="298"/>
                  </a:lnTo>
                  <a:lnTo>
                    <a:pt x="319" y="298"/>
                  </a:lnTo>
                  <a:lnTo>
                    <a:pt x="319" y="255"/>
                  </a:lnTo>
                  <a:lnTo>
                    <a:pt x="360" y="255"/>
                  </a:lnTo>
                  <a:lnTo>
                    <a:pt x="360" y="255"/>
                  </a:lnTo>
                  <a:close/>
                  <a:moveTo>
                    <a:pt x="360" y="298"/>
                  </a:moveTo>
                  <a:lnTo>
                    <a:pt x="360" y="341"/>
                  </a:lnTo>
                  <a:lnTo>
                    <a:pt x="319" y="341"/>
                  </a:lnTo>
                  <a:lnTo>
                    <a:pt x="319" y="298"/>
                  </a:lnTo>
                  <a:lnTo>
                    <a:pt x="360" y="298"/>
                  </a:lnTo>
                  <a:lnTo>
                    <a:pt x="360" y="298"/>
                  </a:lnTo>
                  <a:close/>
                  <a:moveTo>
                    <a:pt x="276" y="341"/>
                  </a:moveTo>
                  <a:lnTo>
                    <a:pt x="276" y="298"/>
                  </a:lnTo>
                  <a:lnTo>
                    <a:pt x="317" y="298"/>
                  </a:lnTo>
                  <a:lnTo>
                    <a:pt x="317" y="341"/>
                  </a:lnTo>
                  <a:lnTo>
                    <a:pt x="276" y="341"/>
                  </a:lnTo>
                  <a:lnTo>
                    <a:pt x="276" y="341"/>
                  </a:lnTo>
                  <a:close/>
                  <a:moveTo>
                    <a:pt x="276" y="298"/>
                  </a:moveTo>
                  <a:lnTo>
                    <a:pt x="276" y="255"/>
                  </a:lnTo>
                  <a:lnTo>
                    <a:pt x="317" y="255"/>
                  </a:lnTo>
                  <a:lnTo>
                    <a:pt x="317" y="298"/>
                  </a:lnTo>
                  <a:lnTo>
                    <a:pt x="276" y="298"/>
                  </a:lnTo>
                  <a:lnTo>
                    <a:pt x="276" y="298"/>
                  </a:lnTo>
                  <a:close/>
                  <a:moveTo>
                    <a:pt x="276" y="251"/>
                  </a:moveTo>
                  <a:lnTo>
                    <a:pt x="276" y="208"/>
                  </a:lnTo>
                  <a:lnTo>
                    <a:pt x="317" y="208"/>
                  </a:lnTo>
                  <a:lnTo>
                    <a:pt x="317" y="251"/>
                  </a:lnTo>
                  <a:lnTo>
                    <a:pt x="276" y="251"/>
                  </a:lnTo>
                  <a:lnTo>
                    <a:pt x="276" y="251"/>
                  </a:lnTo>
                  <a:close/>
                  <a:moveTo>
                    <a:pt x="276" y="208"/>
                  </a:moveTo>
                  <a:lnTo>
                    <a:pt x="276" y="165"/>
                  </a:lnTo>
                  <a:lnTo>
                    <a:pt x="317" y="165"/>
                  </a:lnTo>
                  <a:lnTo>
                    <a:pt x="317" y="208"/>
                  </a:lnTo>
                  <a:lnTo>
                    <a:pt x="276" y="208"/>
                  </a:lnTo>
                  <a:lnTo>
                    <a:pt x="276" y="208"/>
                  </a:lnTo>
                  <a:close/>
                  <a:moveTo>
                    <a:pt x="276" y="161"/>
                  </a:moveTo>
                  <a:lnTo>
                    <a:pt x="276" y="118"/>
                  </a:lnTo>
                  <a:lnTo>
                    <a:pt x="317" y="118"/>
                  </a:lnTo>
                  <a:lnTo>
                    <a:pt x="317" y="161"/>
                  </a:lnTo>
                  <a:lnTo>
                    <a:pt x="276" y="161"/>
                  </a:lnTo>
                  <a:lnTo>
                    <a:pt x="276" y="161"/>
                  </a:lnTo>
                  <a:close/>
                  <a:moveTo>
                    <a:pt x="276" y="118"/>
                  </a:moveTo>
                  <a:lnTo>
                    <a:pt x="276" y="75"/>
                  </a:lnTo>
                  <a:lnTo>
                    <a:pt x="317" y="75"/>
                  </a:lnTo>
                  <a:lnTo>
                    <a:pt x="317" y="118"/>
                  </a:lnTo>
                  <a:lnTo>
                    <a:pt x="276" y="118"/>
                  </a:lnTo>
                  <a:lnTo>
                    <a:pt x="276" y="118"/>
                  </a:lnTo>
                  <a:close/>
                  <a:moveTo>
                    <a:pt x="276" y="71"/>
                  </a:moveTo>
                  <a:lnTo>
                    <a:pt x="276" y="28"/>
                  </a:lnTo>
                  <a:lnTo>
                    <a:pt x="317" y="28"/>
                  </a:lnTo>
                  <a:lnTo>
                    <a:pt x="317" y="71"/>
                  </a:lnTo>
                  <a:lnTo>
                    <a:pt x="276" y="71"/>
                  </a:lnTo>
                  <a:lnTo>
                    <a:pt x="276" y="71"/>
                  </a:lnTo>
                  <a:close/>
                  <a:moveTo>
                    <a:pt x="270" y="28"/>
                  </a:moveTo>
                  <a:lnTo>
                    <a:pt x="270" y="71"/>
                  </a:lnTo>
                  <a:lnTo>
                    <a:pt x="229" y="71"/>
                  </a:lnTo>
                  <a:lnTo>
                    <a:pt x="229" y="28"/>
                  </a:lnTo>
                  <a:lnTo>
                    <a:pt x="270" y="28"/>
                  </a:lnTo>
                  <a:lnTo>
                    <a:pt x="270" y="28"/>
                  </a:lnTo>
                  <a:close/>
                  <a:moveTo>
                    <a:pt x="270" y="75"/>
                  </a:moveTo>
                  <a:lnTo>
                    <a:pt x="270" y="118"/>
                  </a:lnTo>
                  <a:lnTo>
                    <a:pt x="229" y="118"/>
                  </a:lnTo>
                  <a:lnTo>
                    <a:pt x="229" y="75"/>
                  </a:lnTo>
                  <a:lnTo>
                    <a:pt x="270" y="75"/>
                  </a:lnTo>
                  <a:lnTo>
                    <a:pt x="270" y="75"/>
                  </a:lnTo>
                  <a:close/>
                  <a:moveTo>
                    <a:pt x="270" y="118"/>
                  </a:moveTo>
                  <a:lnTo>
                    <a:pt x="270" y="161"/>
                  </a:lnTo>
                  <a:lnTo>
                    <a:pt x="229" y="161"/>
                  </a:lnTo>
                  <a:lnTo>
                    <a:pt x="229" y="118"/>
                  </a:lnTo>
                  <a:lnTo>
                    <a:pt x="270" y="118"/>
                  </a:lnTo>
                  <a:lnTo>
                    <a:pt x="270" y="118"/>
                  </a:lnTo>
                  <a:close/>
                  <a:moveTo>
                    <a:pt x="270" y="165"/>
                  </a:moveTo>
                  <a:lnTo>
                    <a:pt x="270" y="208"/>
                  </a:lnTo>
                  <a:lnTo>
                    <a:pt x="229" y="208"/>
                  </a:lnTo>
                  <a:lnTo>
                    <a:pt x="229" y="165"/>
                  </a:lnTo>
                  <a:lnTo>
                    <a:pt x="270" y="165"/>
                  </a:lnTo>
                  <a:lnTo>
                    <a:pt x="270" y="165"/>
                  </a:lnTo>
                  <a:close/>
                  <a:moveTo>
                    <a:pt x="270" y="208"/>
                  </a:moveTo>
                  <a:lnTo>
                    <a:pt x="270" y="251"/>
                  </a:lnTo>
                  <a:lnTo>
                    <a:pt x="229" y="251"/>
                  </a:lnTo>
                  <a:lnTo>
                    <a:pt x="229" y="208"/>
                  </a:lnTo>
                  <a:lnTo>
                    <a:pt x="270" y="208"/>
                  </a:lnTo>
                  <a:lnTo>
                    <a:pt x="270" y="208"/>
                  </a:lnTo>
                  <a:close/>
                  <a:moveTo>
                    <a:pt x="270" y="255"/>
                  </a:moveTo>
                  <a:lnTo>
                    <a:pt x="270" y="298"/>
                  </a:lnTo>
                  <a:lnTo>
                    <a:pt x="229" y="298"/>
                  </a:lnTo>
                  <a:lnTo>
                    <a:pt x="229" y="255"/>
                  </a:lnTo>
                  <a:lnTo>
                    <a:pt x="270" y="255"/>
                  </a:lnTo>
                  <a:lnTo>
                    <a:pt x="270" y="255"/>
                  </a:lnTo>
                  <a:close/>
                  <a:moveTo>
                    <a:pt x="270" y="298"/>
                  </a:moveTo>
                  <a:lnTo>
                    <a:pt x="270" y="341"/>
                  </a:lnTo>
                  <a:lnTo>
                    <a:pt x="229" y="341"/>
                  </a:lnTo>
                  <a:lnTo>
                    <a:pt x="229" y="298"/>
                  </a:lnTo>
                  <a:lnTo>
                    <a:pt x="270" y="298"/>
                  </a:lnTo>
                  <a:lnTo>
                    <a:pt x="270" y="298"/>
                  </a:lnTo>
                  <a:close/>
                  <a:moveTo>
                    <a:pt x="186" y="341"/>
                  </a:moveTo>
                  <a:lnTo>
                    <a:pt x="186" y="298"/>
                  </a:lnTo>
                  <a:lnTo>
                    <a:pt x="227" y="298"/>
                  </a:lnTo>
                  <a:lnTo>
                    <a:pt x="227" y="341"/>
                  </a:lnTo>
                  <a:lnTo>
                    <a:pt x="186" y="341"/>
                  </a:lnTo>
                  <a:lnTo>
                    <a:pt x="186" y="341"/>
                  </a:lnTo>
                  <a:close/>
                  <a:moveTo>
                    <a:pt x="186" y="298"/>
                  </a:moveTo>
                  <a:lnTo>
                    <a:pt x="186" y="255"/>
                  </a:lnTo>
                  <a:lnTo>
                    <a:pt x="227" y="255"/>
                  </a:lnTo>
                  <a:lnTo>
                    <a:pt x="227" y="298"/>
                  </a:lnTo>
                  <a:lnTo>
                    <a:pt x="186" y="298"/>
                  </a:lnTo>
                  <a:lnTo>
                    <a:pt x="186" y="298"/>
                  </a:lnTo>
                  <a:close/>
                  <a:moveTo>
                    <a:pt x="186" y="251"/>
                  </a:moveTo>
                  <a:lnTo>
                    <a:pt x="186" y="208"/>
                  </a:lnTo>
                  <a:lnTo>
                    <a:pt x="227" y="208"/>
                  </a:lnTo>
                  <a:lnTo>
                    <a:pt x="227" y="251"/>
                  </a:lnTo>
                  <a:lnTo>
                    <a:pt x="186" y="251"/>
                  </a:lnTo>
                  <a:lnTo>
                    <a:pt x="186" y="251"/>
                  </a:lnTo>
                  <a:close/>
                  <a:moveTo>
                    <a:pt x="186" y="208"/>
                  </a:moveTo>
                  <a:lnTo>
                    <a:pt x="186" y="165"/>
                  </a:lnTo>
                  <a:lnTo>
                    <a:pt x="227" y="165"/>
                  </a:lnTo>
                  <a:lnTo>
                    <a:pt x="227" y="208"/>
                  </a:lnTo>
                  <a:lnTo>
                    <a:pt x="186" y="208"/>
                  </a:lnTo>
                  <a:lnTo>
                    <a:pt x="186" y="208"/>
                  </a:lnTo>
                  <a:close/>
                  <a:moveTo>
                    <a:pt x="186" y="161"/>
                  </a:moveTo>
                  <a:lnTo>
                    <a:pt x="186" y="118"/>
                  </a:lnTo>
                  <a:lnTo>
                    <a:pt x="227" y="118"/>
                  </a:lnTo>
                  <a:lnTo>
                    <a:pt x="227" y="161"/>
                  </a:lnTo>
                  <a:lnTo>
                    <a:pt x="186" y="161"/>
                  </a:lnTo>
                  <a:lnTo>
                    <a:pt x="186" y="161"/>
                  </a:lnTo>
                  <a:close/>
                  <a:moveTo>
                    <a:pt x="186" y="118"/>
                  </a:moveTo>
                  <a:lnTo>
                    <a:pt x="186" y="75"/>
                  </a:lnTo>
                  <a:lnTo>
                    <a:pt x="227" y="75"/>
                  </a:lnTo>
                  <a:lnTo>
                    <a:pt x="227" y="118"/>
                  </a:lnTo>
                  <a:lnTo>
                    <a:pt x="186" y="118"/>
                  </a:lnTo>
                  <a:lnTo>
                    <a:pt x="186" y="118"/>
                  </a:lnTo>
                  <a:close/>
                  <a:moveTo>
                    <a:pt x="186" y="71"/>
                  </a:moveTo>
                  <a:lnTo>
                    <a:pt x="186" y="28"/>
                  </a:lnTo>
                  <a:lnTo>
                    <a:pt x="227" y="28"/>
                  </a:lnTo>
                  <a:lnTo>
                    <a:pt x="227" y="71"/>
                  </a:lnTo>
                  <a:lnTo>
                    <a:pt x="186" y="71"/>
                  </a:lnTo>
                  <a:lnTo>
                    <a:pt x="186" y="71"/>
                  </a:lnTo>
                  <a:close/>
                  <a:moveTo>
                    <a:pt x="180" y="28"/>
                  </a:moveTo>
                  <a:lnTo>
                    <a:pt x="180" y="71"/>
                  </a:lnTo>
                  <a:lnTo>
                    <a:pt x="139" y="71"/>
                  </a:lnTo>
                  <a:lnTo>
                    <a:pt x="139" y="28"/>
                  </a:lnTo>
                  <a:lnTo>
                    <a:pt x="180" y="28"/>
                  </a:lnTo>
                  <a:lnTo>
                    <a:pt x="180" y="28"/>
                  </a:lnTo>
                  <a:close/>
                  <a:moveTo>
                    <a:pt x="180" y="75"/>
                  </a:moveTo>
                  <a:lnTo>
                    <a:pt x="180" y="118"/>
                  </a:lnTo>
                  <a:lnTo>
                    <a:pt x="139" y="118"/>
                  </a:lnTo>
                  <a:lnTo>
                    <a:pt x="139" y="75"/>
                  </a:lnTo>
                  <a:lnTo>
                    <a:pt x="180" y="75"/>
                  </a:lnTo>
                  <a:lnTo>
                    <a:pt x="180" y="75"/>
                  </a:lnTo>
                  <a:close/>
                  <a:moveTo>
                    <a:pt x="180" y="118"/>
                  </a:moveTo>
                  <a:lnTo>
                    <a:pt x="180" y="161"/>
                  </a:lnTo>
                  <a:lnTo>
                    <a:pt x="139" y="161"/>
                  </a:lnTo>
                  <a:lnTo>
                    <a:pt x="139" y="118"/>
                  </a:lnTo>
                  <a:lnTo>
                    <a:pt x="180" y="118"/>
                  </a:lnTo>
                  <a:lnTo>
                    <a:pt x="180" y="118"/>
                  </a:lnTo>
                  <a:close/>
                  <a:moveTo>
                    <a:pt x="180" y="165"/>
                  </a:moveTo>
                  <a:lnTo>
                    <a:pt x="180" y="208"/>
                  </a:lnTo>
                  <a:lnTo>
                    <a:pt x="139" y="208"/>
                  </a:lnTo>
                  <a:lnTo>
                    <a:pt x="139" y="165"/>
                  </a:lnTo>
                  <a:lnTo>
                    <a:pt x="180" y="165"/>
                  </a:lnTo>
                  <a:lnTo>
                    <a:pt x="180" y="165"/>
                  </a:lnTo>
                  <a:close/>
                  <a:moveTo>
                    <a:pt x="180" y="208"/>
                  </a:moveTo>
                  <a:lnTo>
                    <a:pt x="180" y="251"/>
                  </a:lnTo>
                  <a:lnTo>
                    <a:pt x="139" y="251"/>
                  </a:lnTo>
                  <a:lnTo>
                    <a:pt x="139" y="208"/>
                  </a:lnTo>
                  <a:lnTo>
                    <a:pt x="180" y="208"/>
                  </a:lnTo>
                  <a:lnTo>
                    <a:pt x="180" y="208"/>
                  </a:lnTo>
                  <a:close/>
                  <a:moveTo>
                    <a:pt x="180" y="255"/>
                  </a:moveTo>
                  <a:lnTo>
                    <a:pt x="180" y="298"/>
                  </a:lnTo>
                  <a:lnTo>
                    <a:pt x="139" y="298"/>
                  </a:lnTo>
                  <a:lnTo>
                    <a:pt x="139" y="255"/>
                  </a:lnTo>
                  <a:lnTo>
                    <a:pt x="180" y="255"/>
                  </a:lnTo>
                  <a:lnTo>
                    <a:pt x="180" y="255"/>
                  </a:lnTo>
                  <a:close/>
                  <a:moveTo>
                    <a:pt x="180" y="298"/>
                  </a:moveTo>
                  <a:lnTo>
                    <a:pt x="180" y="341"/>
                  </a:lnTo>
                  <a:lnTo>
                    <a:pt x="139" y="341"/>
                  </a:lnTo>
                  <a:lnTo>
                    <a:pt x="139" y="298"/>
                  </a:lnTo>
                  <a:lnTo>
                    <a:pt x="180" y="298"/>
                  </a:lnTo>
                  <a:lnTo>
                    <a:pt x="180" y="298"/>
                  </a:lnTo>
                  <a:close/>
                  <a:moveTo>
                    <a:pt x="96" y="341"/>
                  </a:moveTo>
                  <a:lnTo>
                    <a:pt x="96" y="298"/>
                  </a:lnTo>
                  <a:lnTo>
                    <a:pt x="137" y="298"/>
                  </a:lnTo>
                  <a:lnTo>
                    <a:pt x="137" y="341"/>
                  </a:lnTo>
                  <a:lnTo>
                    <a:pt x="96" y="341"/>
                  </a:lnTo>
                  <a:lnTo>
                    <a:pt x="96" y="341"/>
                  </a:lnTo>
                  <a:close/>
                  <a:moveTo>
                    <a:pt x="96" y="298"/>
                  </a:moveTo>
                  <a:lnTo>
                    <a:pt x="96" y="255"/>
                  </a:lnTo>
                  <a:lnTo>
                    <a:pt x="137" y="255"/>
                  </a:lnTo>
                  <a:lnTo>
                    <a:pt x="137" y="298"/>
                  </a:lnTo>
                  <a:lnTo>
                    <a:pt x="96" y="298"/>
                  </a:lnTo>
                  <a:lnTo>
                    <a:pt x="96" y="298"/>
                  </a:lnTo>
                  <a:close/>
                  <a:moveTo>
                    <a:pt x="96" y="251"/>
                  </a:moveTo>
                  <a:lnTo>
                    <a:pt x="96" y="208"/>
                  </a:lnTo>
                  <a:lnTo>
                    <a:pt x="137" y="208"/>
                  </a:lnTo>
                  <a:lnTo>
                    <a:pt x="137" y="251"/>
                  </a:lnTo>
                  <a:lnTo>
                    <a:pt x="96" y="251"/>
                  </a:lnTo>
                  <a:lnTo>
                    <a:pt x="96" y="251"/>
                  </a:lnTo>
                  <a:close/>
                  <a:moveTo>
                    <a:pt x="96" y="208"/>
                  </a:moveTo>
                  <a:lnTo>
                    <a:pt x="96" y="165"/>
                  </a:lnTo>
                  <a:lnTo>
                    <a:pt x="137" y="165"/>
                  </a:lnTo>
                  <a:lnTo>
                    <a:pt x="137" y="208"/>
                  </a:lnTo>
                  <a:lnTo>
                    <a:pt x="96" y="208"/>
                  </a:lnTo>
                  <a:lnTo>
                    <a:pt x="96" y="208"/>
                  </a:lnTo>
                  <a:close/>
                  <a:moveTo>
                    <a:pt x="96" y="161"/>
                  </a:moveTo>
                  <a:lnTo>
                    <a:pt x="96" y="118"/>
                  </a:lnTo>
                  <a:lnTo>
                    <a:pt x="137" y="118"/>
                  </a:lnTo>
                  <a:lnTo>
                    <a:pt x="137" y="161"/>
                  </a:lnTo>
                  <a:lnTo>
                    <a:pt x="96" y="161"/>
                  </a:lnTo>
                  <a:lnTo>
                    <a:pt x="96" y="161"/>
                  </a:lnTo>
                  <a:close/>
                  <a:moveTo>
                    <a:pt x="96" y="118"/>
                  </a:moveTo>
                  <a:lnTo>
                    <a:pt x="96" y="75"/>
                  </a:lnTo>
                  <a:lnTo>
                    <a:pt x="137" y="75"/>
                  </a:lnTo>
                  <a:lnTo>
                    <a:pt x="137" y="118"/>
                  </a:lnTo>
                  <a:lnTo>
                    <a:pt x="96" y="118"/>
                  </a:lnTo>
                  <a:lnTo>
                    <a:pt x="96" y="118"/>
                  </a:lnTo>
                  <a:close/>
                  <a:moveTo>
                    <a:pt x="96" y="71"/>
                  </a:moveTo>
                  <a:lnTo>
                    <a:pt x="96" y="28"/>
                  </a:lnTo>
                  <a:lnTo>
                    <a:pt x="137" y="28"/>
                  </a:lnTo>
                  <a:lnTo>
                    <a:pt x="137" y="71"/>
                  </a:lnTo>
                  <a:lnTo>
                    <a:pt x="96" y="71"/>
                  </a:lnTo>
                  <a:lnTo>
                    <a:pt x="96" y="71"/>
                  </a:lnTo>
                  <a:close/>
                  <a:moveTo>
                    <a:pt x="90" y="28"/>
                  </a:moveTo>
                  <a:lnTo>
                    <a:pt x="90" y="71"/>
                  </a:lnTo>
                  <a:lnTo>
                    <a:pt x="49" y="71"/>
                  </a:lnTo>
                  <a:lnTo>
                    <a:pt x="49" y="28"/>
                  </a:lnTo>
                  <a:lnTo>
                    <a:pt x="90" y="28"/>
                  </a:lnTo>
                  <a:lnTo>
                    <a:pt x="90" y="28"/>
                  </a:lnTo>
                  <a:close/>
                  <a:moveTo>
                    <a:pt x="90" y="75"/>
                  </a:moveTo>
                  <a:lnTo>
                    <a:pt x="90" y="118"/>
                  </a:lnTo>
                  <a:lnTo>
                    <a:pt x="49" y="118"/>
                  </a:lnTo>
                  <a:lnTo>
                    <a:pt x="49" y="75"/>
                  </a:lnTo>
                  <a:lnTo>
                    <a:pt x="90" y="75"/>
                  </a:lnTo>
                  <a:lnTo>
                    <a:pt x="90" y="75"/>
                  </a:lnTo>
                  <a:close/>
                  <a:moveTo>
                    <a:pt x="90" y="118"/>
                  </a:moveTo>
                  <a:lnTo>
                    <a:pt x="90" y="161"/>
                  </a:lnTo>
                  <a:lnTo>
                    <a:pt x="49" y="161"/>
                  </a:lnTo>
                  <a:lnTo>
                    <a:pt x="49" y="118"/>
                  </a:lnTo>
                  <a:lnTo>
                    <a:pt x="90" y="118"/>
                  </a:lnTo>
                  <a:lnTo>
                    <a:pt x="90" y="118"/>
                  </a:lnTo>
                  <a:close/>
                  <a:moveTo>
                    <a:pt x="90" y="165"/>
                  </a:moveTo>
                  <a:lnTo>
                    <a:pt x="90" y="208"/>
                  </a:lnTo>
                  <a:lnTo>
                    <a:pt x="49" y="208"/>
                  </a:lnTo>
                  <a:lnTo>
                    <a:pt x="49" y="165"/>
                  </a:lnTo>
                  <a:lnTo>
                    <a:pt x="90" y="165"/>
                  </a:lnTo>
                  <a:lnTo>
                    <a:pt x="90" y="165"/>
                  </a:lnTo>
                  <a:close/>
                  <a:moveTo>
                    <a:pt x="90" y="208"/>
                  </a:moveTo>
                  <a:lnTo>
                    <a:pt x="90" y="251"/>
                  </a:lnTo>
                  <a:lnTo>
                    <a:pt x="49" y="251"/>
                  </a:lnTo>
                  <a:lnTo>
                    <a:pt x="49" y="208"/>
                  </a:lnTo>
                  <a:lnTo>
                    <a:pt x="90" y="208"/>
                  </a:lnTo>
                  <a:lnTo>
                    <a:pt x="90" y="208"/>
                  </a:lnTo>
                  <a:close/>
                  <a:moveTo>
                    <a:pt x="90" y="255"/>
                  </a:moveTo>
                  <a:lnTo>
                    <a:pt x="90" y="298"/>
                  </a:lnTo>
                  <a:lnTo>
                    <a:pt x="49" y="298"/>
                  </a:lnTo>
                  <a:lnTo>
                    <a:pt x="49" y="255"/>
                  </a:lnTo>
                  <a:lnTo>
                    <a:pt x="90" y="255"/>
                  </a:lnTo>
                  <a:lnTo>
                    <a:pt x="90" y="255"/>
                  </a:lnTo>
                  <a:close/>
                  <a:moveTo>
                    <a:pt x="90" y="298"/>
                  </a:moveTo>
                  <a:lnTo>
                    <a:pt x="90" y="341"/>
                  </a:lnTo>
                  <a:lnTo>
                    <a:pt x="49" y="341"/>
                  </a:lnTo>
                  <a:lnTo>
                    <a:pt x="49" y="298"/>
                  </a:lnTo>
                  <a:lnTo>
                    <a:pt x="90" y="298"/>
                  </a:lnTo>
                  <a:lnTo>
                    <a:pt x="90" y="298"/>
                  </a:lnTo>
                  <a:close/>
                  <a:moveTo>
                    <a:pt x="4" y="341"/>
                  </a:moveTo>
                  <a:lnTo>
                    <a:pt x="47" y="341"/>
                  </a:lnTo>
                  <a:lnTo>
                    <a:pt x="47" y="298"/>
                  </a:lnTo>
                  <a:lnTo>
                    <a:pt x="4" y="298"/>
                  </a:lnTo>
                  <a:lnTo>
                    <a:pt x="4" y="341"/>
                  </a:lnTo>
                  <a:lnTo>
                    <a:pt x="4" y="341"/>
                  </a:lnTo>
                  <a:close/>
                  <a:moveTo>
                    <a:pt x="4" y="298"/>
                  </a:moveTo>
                  <a:lnTo>
                    <a:pt x="47" y="298"/>
                  </a:lnTo>
                  <a:lnTo>
                    <a:pt x="47" y="255"/>
                  </a:lnTo>
                  <a:lnTo>
                    <a:pt x="4" y="255"/>
                  </a:lnTo>
                  <a:lnTo>
                    <a:pt x="4" y="298"/>
                  </a:lnTo>
                  <a:lnTo>
                    <a:pt x="4" y="298"/>
                  </a:lnTo>
                  <a:close/>
                  <a:moveTo>
                    <a:pt x="4" y="251"/>
                  </a:moveTo>
                  <a:lnTo>
                    <a:pt x="47" y="251"/>
                  </a:lnTo>
                  <a:lnTo>
                    <a:pt x="47" y="208"/>
                  </a:lnTo>
                  <a:lnTo>
                    <a:pt x="4" y="208"/>
                  </a:lnTo>
                  <a:lnTo>
                    <a:pt x="4" y="251"/>
                  </a:lnTo>
                  <a:lnTo>
                    <a:pt x="4" y="251"/>
                  </a:lnTo>
                  <a:close/>
                  <a:moveTo>
                    <a:pt x="4" y="208"/>
                  </a:moveTo>
                  <a:lnTo>
                    <a:pt x="47" y="208"/>
                  </a:lnTo>
                  <a:lnTo>
                    <a:pt x="47" y="165"/>
                  </a:lnTo>
                  <a:lnTo>
                    <a:pt x="4" y="165"/>
                  </a:lnTo>
                  <a:lnTo>
                    <a:pt x="4" y="208"/>
                  </a:lnTo>
                  <a:lnTo>
                    <a:pt x="4" y="208"/>
                  </a:lnTo>
                  <a:close/>
                  <a:moveTo>
                    <a:pt x="4" y="161"/>
                  </a:moveTo>
                  <a:lnTo>
                    <a:pt x="47" y="161"/>
                  </a:lnTo>
                  <a:lnTo>
                    <a:pt x="47" y="118"/>
                  </a:lnTo>
                  <a:lnTo>
                    <a:pt x="4" y="118"/>
                  </a:lnTo>
                  <a:lnTo>
                    <a:pt x="4" y="161"/>
                  </a:lnTo>
                  <a:lnTo>
                    <a:pt x="4" y="161"/>
                  </a:lnTo>
                  <a:close/>
                  <a:moveTo>
                    <a:pt x="4" y="118"/>
                  </a:moveTo>
                  <a:lnTo>
                    <a:pt x="47" y="118"/>
                  </a:lnTo>
                  <a:lnTo>
                    <a:pt x="47" y="75"/>
                  </a:lnTo>
                  <a:lnTo>
                    <a:pt x="4" y="75"/>
                  </a:lnTo>
                  <a:lnTo>
                    <a:pt x="4" y="118"/>
                  </a:lnTo>
                  <a:lnTo>
                    <a:pt x="4" y="118"/>
                  </a:lnTo>
                  <a:close/>
                  <a:moveTo>
                    <a:pt x="4" y="71"/>
                  </a:moveTo>
                  <a:lnTo>
                    <a:pt x="47" y="71"/>
                  </a:lnTo>
                  <a:lnTo>
                    <a:pt x="47" y="28"/>
                  </a:lnTo>
                  <a:lnTo>
                    <a:pt x="4" y="28"/>
                  </a:lnTo>
                  <a:lnTo>
                    <a:pt x="4" y="71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90"/>
            <p:cNvSpPr/>
            <p:nvPr/>
          </p:nvSpPr>
          <p:spPr bwMode="auto">
            <a:xfrm>
              <a:off x="7837488" y="4616450"/>
              <a:ext cx="876300" cy="398463"/>
            </a:xfrm>
            <a:custGeom>
              <a:avLst/>
              <a:gdLst>
                <a:gd name="T0" fmla="*/ 182 w 552"/>
                <a:gd name="T1" fmla="*/ 176 h 251"/>
                <a:gd name="T2" fmla="*/ 270 w 552"/>
                <a:gd name="T3" fmla="*/ 22 h 251"/>
                <a:gd name="T4" fmla="*/ 364 w 552"/>
                <a:gd name="T5" fmla="*/ 0 h 251"/>
                <a:gd name="T6" fmla="*/ 456 w 552"/>
                <a:gd name="T7" fmla="*/ 104 h 251"/>
                <a:gd name="T8" fmla="*/ 548 w 552"/>
                <a:gd name="T9" fmla="*/ 61 h 251"/>
                <a:gd name="T10" fmla="*/ 552 w 552"/>
                <a:gd name="T11" fmla="*/ 71 h 251"/>
                <a:gd name="T12" fmla="*/ 454 w 552"/>
                <a:gd name="T13" fmla="*/ 118 h 251"/>
                <a:gd name="T14" fmla="*/ 362 w 552"/>
                <a:gd name="T15" fmla="*/ 12 h 251"/>
                <a:gd name="T16" fmla="*/ 278 w 552"/>
                <a:gd name="T17" fmla="*/ 32 h 251"/>
                <a:gd name="T18" fmla="*/ 188 w 552"/>
                <a:gd name="T19" fmla="*/ 190 h 251"/>
                <a:gd name="T20" fmla="*/ 94 w 552"/>
                <a:gd name="T21" fmla="*/ 163 h 251"/>
                <a:gd name="T22" fmla="*/ 8 w 552"/>
                <a:gd name="T23" fmla="*/ 251 h 251"/>
                <a:gd name="T24" fmla="*/ 0 w 552"/>
                <a:gd name="T25" fmla="*/ 243 h 251"/>
                <a:gd name="T26" fmla="*/ 92 w 552"/>
                <a:gd name="T27" fmla="*/ 151 h 251"/>
                <a:gd name="T28" fmla="*/ 182 w 552"/>
                <a:gd name="T29" fmla="*/ 176 h 251"/>
                <a:gd name="T30" fmla="*/ 182 w 552"/>
                <a:gd name="T31" fmla="*/ 17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2" h="251">
                  <a:moveTo>
                    <a:pt x="182" y="176"/>
                  </a:moveTo>
                  <a:lnTo>
                    <a:pt x="270" y="22"/>
                  </a:lnTo>
                  <a:lnTo>
                    <a:pt x="364" y="0"/>
                  </a:lnTo>
                  <a:lnTo>
                    <a:pt x="456" y="104"/>
                  </a:lnTo>
                  <a:lnTo>
                    <a:pt x="548" y="61"/>
                  </a:lnTo>
                  <a:lnTo>
                    <a:pt x="552" y="71"/>
                  </a:lnTo>
                  <a:lnTo>
                    <a:pt x="454" y="118"/>
                  </a:lnTo>
                  <a:lnTo>
                    <a:pt x="362" y="12"/>
                  </a:lnTo>
                  <a:lnTo>
                    <a:pt x="278" y="32"/>
                  </a:lnTo>
                  <a:lnTo>
                    <a:pt x="188" y="190"/>
                  </a:lnTo>
                  <a:lnTo>
                    <a:pt x="94" y="163"/>
                  </a:lnTo>
                  <a:lnTo>
                    <a:pt x="8" y="251"/>
                  </a:lnTo>
                  <a:lnTo>
                    <a:pt x="0" y="243"/>
                  </a:lnTo>
                  <a:lnTo>
                    <a:pt x="92" y="151"/>
                  </a:lnTo>
                  <a:lnTo>
                    <a:pt x="182" y="176"/>
                  </a:lnTo>
                  <a:lnTo>
                    <a:pt x="182" y="176"/>
                  </a:lnTo>
                  <a:close/>
                </a:path>
              </a:pathLst>
            </a:custGeom>
            <a:solidFill>
              <a:srgbClr val="496F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91"/>
            <p:cNvSpPr/>
            <p:nvPr/>
          </p:nvSpPr>
          <p:spPr bwMode="auto">
            <a:xfrm>
              <a:off x="7829551" y="4775200"/>
              <a:ext cx="881063" cy="204788"/>
            </a:xfrm>
            <a:custGeom>
              <a:avLst/>
              <a:gdLst>
                <a:gd name="T0" fmla="*/ 369 w 555"/>
                <a:gd name="T1" fmla="*/ 82 h 129"/>
                <a:gd name="T2" fmla="*/ 455 w 555"/>
                <a:gd name="T3" fmla="*/ 61 h 129"/>
                <a:gd name="T4" fmla="*/ 555 w 555"/>
                <a:gd name="T5" fmla="*/ 82 h 129"/>
                <a:gd name="T6" fmla="*/ 551 w 555"/>
                <a:gd name="T7" fmla="*/ 94 h 129"/>
                <a:gd name="T8" fmla="*/ 455 w 555"/>
                <a:gd name="T9" fmla="*/ 74 h 129"/>
                <a:gd name="T10" fmla="*/ 365 w 555"/>
                <a:gd name="T11" fmla="*/ 94 h 129"/>
                <a:gd name="T12" fmla="*/ 275 w 555"/>
                <a:gd name="T13" fmla="*/ 27 h 129"/>
                <a:gd name="T14" fmla="*/ 189 w 555"/>
                <a:gd name="T15" fmla="*/ 12 h 129"/>
                <a:gd name="T16" fmla="*/ 99 w 555"/>
                <a:gd name="T17" fmla="*/ 20 h 129"/>
                <a:gd name="T18" fmla="*/ 9 w 555"/>
                <a:gd name="T19" fmla="*/ 129 h 129"/>
                <a:gd name="T20" fmla="*/ 0 w 555"/>
                <a:gd name="T21" fmla="*/ 121 h 129"/>
                <a:gd name="T22" fmla="*/ 95 w 555"/>
                <a:gd name="T23" fmla="*/ 8 h 129"/>
                <a:gd name="T24" fmla="*/ 189 w 555"/>
                <a:gd name="T25" fmla="*/ 0 h 129"/>
                <a:gd name="T26" fmla="*/ 279 w 555"/>
                <a:gd name="T27" fmla="*/ 16 h 129"/>
                <a:gd name="T28" fmla="*/ 369 w 555"/>
                <a:gd name="T29" fmla="*/ 82 h 129"/>
                <a:gd name="T30" fmla="*/ 369 w 555"/>
                <a:gd name="T31" fmla="*/ 8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5" h="129">
                  <a:moveTo>
                    <a:pt x="369" y="82"/>
                  </a:moveTo>
                  <a:lnTo>
                    <a:pt x="455" y="61"/>
                  </a:lnTo>
                  <a:lnTo>
                    <a:pt x="555" y="82"/>
                  </a:lnTo>
                  <a:lnTo>
                    <a:pt x="551" y="94"/>
                  </a:lnTo>
                  <a:lnTo>
                    <a:pt x="455" y="74"/>
                  </a:lnTo>
                  <a:lnTo>
                    <a:pt x="365" y="94"/>
                  </a:lnTo>
                  <a:lnTo>
                    <a:pt x="275" y="27"/>
                  </a:lnTo>
                  <a:lnTo>
                    <a:pt x="189" y="12"/>
                  </a:lnTo>
                  <a:lnTo>
                    <a:pt x="99" y="20"/>
                  </a:lnTo>
                  <a:lnTo>
                    <a:pt x="9" y="129"/>
                  </a:lnTo>
                  <a:lnTo>
                    <a:pt x="0" y="121"/>
                  </a:lnTo>
                  <a:lnTo>
                    <a:pt x="95" y="8"/>
                  </a:lnTo>
                  <a:lnTo>
                    <a:pt x="189" y="0"/>
                  </a:lnTo>
                  <a:lnTo>
                    <a:pt x="279" y="16"/>
                  </a:lnTo>
                  <a:lnTo>
                    <a:pt x="369" y="82"/>
                  </a:lnTo>
                  <a:lnTo>
                    <a:pt x="369" y="82"/>
                  </a:lnTo>
                  <a:close/>
                </a:path>
              </a:pathLst>
            </a:custGeom>
            <a:solidFill>
              <a:srgbClr val="49B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92"/>
            <p:cNvSpPr/>
            <p:nvPr/>
          </p:nvSpPr>
          <p:spPr bwMode="auto">
            <a:xfrm>
              <a:off x="7834313" y="4527550"/>
              <a:ext cx="895350" cy="163513"/>
            </a:xfrm>
            <a:custGeom>
              <a:avLst/>
              <a:gdLst>
                <a:gd name="T0" fmla="*/ 90 w 564"/>
                <a:gd name="T1" fmla="*/ 88 h 103"/>
                <a:gd name="T2" fmla="*/ 177 w 564"/>
                <a:gd name="T3" fmla="*/ 76 h 103"/>
                <a:gd name="T4" fmla="*/ 269 w 564"/>
                <a:gd name="T5" fmla="*/ 0 h 103"/>
                <a:gd name="T6" fmla="*/ 359 w 564"/>
                <a:gd name="T7" fmla="*/ 27 h 103"/>
                <a:gd name="T8" fmla="*/ 449 w 564"/>
                <a:gd name="T9" fmla="*/ 9 h 103"/>
                <a:gd name="T10" fmla="*/ 564 w 564"/>
                <a:gd name="T11" fmla="*/ 95 h 103"/>
                <a:gd name="T12" fmla="*/ 558 w 564"/>
                <a:gd name="T13" fmla="*/ 103 h 103"/>
                <a:gd name="T14" fmla="*/ 445 w 564"/>
                <a:gd name="T15" fmla="*/ 21 h 103"/>
                <a:gd name="T16" fmla="*/ 359 w 564"/>
                <a:gd name="T17" fmla="*/ 39 h 103"/>
                <a:gd name="T18" fmla="*/ 272 w 564"/>
                <a:gd name="T19" fmla="*/ 13 h 103"/>
                <a:gd name="T20" fmla="*/ 182 w 564"/>
                <a:gd name="T21" fmla="*/ 86 h 103"/>
                <a:gd name="T22" fmla="*/ 87 w 564"/>
                <a:gd name="T23" fmla="*/ 101 h 103"/>
                <a:gd name="T24" fmla="*/ 0 w 564"/>
                <a:gd name="T25" fmla="*/ 60 h 103"/>
                <a:gd name="T26" fmla="*/ 4 w 564"/>
                <a:gd name="T27" fmla="*/ 50 h 103"/>
                <a:gd name="T28" fmla="*/ 90 w 564"/>
                <a:gd name="T29" fmla="*/ 88 h 103"/>
                <a:gd name="T30" fmla="*/ 90 w 564"/>
                <a:gd name="T31" fmla="*/ 8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4" h="103">
                  <a:moveTo>
                    <a:pt x="90" y="88"/>
                  </a:moveTo>
                  <a:lnTo>
                    <a:pt x="177" y="76"/>
                  </a:lnTo>
                  <a:lnTo>
                    <a:pt x="269" y="0"/>
                  </a:lnTo>
                  <a:lnTo>
                    <a:pt x="359" y="27"/>
                  </a:lnTo>
                  <a:lnTo>
                    <a:pt x="449" y="9"/>
                  </a:lnTo>
                  <a:lnTo>
                    <a:pt x="564" y="95"/>
                  </a:lnTo>
                  <a:lnTo>
                    <a:pt x="558" y="103"/>
                  </a:lnTo>
                  <a:lnTo>
                    <a:pt x="445" y="21"/>
                  </a:lnTo>
                  <a:lnTo>
                    <a:pt x="359" y="39"/>
                  </a:lnTo>
                  <a:lnTo>
                    <a:pt x="272" y="13"/>
                  </a:lnTo>
                  <a:lnTo>
                    <a:pt x="182" y="86"/>
                  </a:lnTo>
                  <a:lnTo>
                    <a:pt x="87" y="101"/>
                  </a:lnTo>
                  <a:lnTo>
                    <a:pt x="0" y="60"/>
                  </a:lnTo>
                  <a:lnTo>
                    <a:pt x="4" y="50"/>
                  </a:lnTo>
                  <a:lnTo>
                    <a:pt x="90" y="88"/>
                  </a:lnTo>
                  <a:lnTo>
                    <a:pt x="90" y="88"/>
                  </a:lnTo>
                  <a:close/>
                </a:path>
              </a:pathLst>
            </a:custGeom>
            <a:solidFill>
              <a:srgbClr val="182F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2927350" y="620713"/>
            <a:ext cx="5564188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930525" y="5184775"/>
            <a:ext cx="996950" cy="996950"/>
          </a:xfrm>
          <a:prstGeom prst="ellipse">
            <a:avLst/>
          </a:prstGeom>
          <a:solidFill>
            <a:srgbClr val="8AD4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6"/>
          <p:cNvSpPr/>
          <p:nvPr/>
        </p:nvSpPr>
        <p:spPr bwMode="auto">
          <a:xfrm>
            <a:off x="3055938" y="5349875"/>
            <a:ext cx="849313" cy="823912"/>
          </a:xfrm>
          <a:custGeom>
            <a:avLst/>
            <a:gdLst>
              <a:gd name="T0" fmla="*/ 27 w 302"/>
              <a:gd name="T1" fmla="*/ 158 h 293"/>
              <a:gd name="T2" fmla="*/ 21 w 302"/>
              <a:gd name="T3" fmla="*/ 152 h 293"/>
              <a:gd name="T4" fmla="*/ 16 w 302"/>
              <a:gd name="T5" fmla="*/ 145 h 293"/>
              <a:gd name="T6" fmla="*/ 11 w 302"/>
              <a:gd name="T7" fmla="*/ 137 h 293"/>
              <a:gd name="T8" fmla="*/ 7 w 302"/>
              <a:gd name="T9" fmla="*/ 130 h 293"/>
              <a:gd name="T10" fmla="*/ 4 w 302"/>
              <a:gd name="T11" fmla="*/ 121 h 293"/>
              <a:gd name="T12" fmla="*/ 2 w 302"/>
              <a:gd name="T13" fmla="*/ 112 h 293"/>
              <a:gd name="T14" fmla="*/ 1 w 302"/>
              <a:gd name="T15" fmla="*/ 103 h 293"/>
              <a:gd name="T16" fmla="*/ 0 w 302"/>
              <a:gd name="T17" fmla="*/ 94 h 293"/>
              <a:gd name="T18" fmla="*/ 0 w 302"/>
              <a:gd name="T19" fmla="*/ 84 h 293"/>
              <a:gd name="T20" fmla="*/ 2 w 302"/>
              <a:gd name="T21" fmla="*/ 75 h 293"/>
              <a:gd name="T22" fmla="*/ 4 w 302"/>
              <a:gd name="T23" fmla="*/ 66 h 293"/>
              <a:gd name="T24" fmla="*/ 7 w 302"/>
              <a:gd name="T25" fmla="*/ 58 h 293"/>
              <a:gd name="T26" fmla="*/ 11 w 302"/>
              <a:gd name="T27" fmla="*/ 50 h 293"/>
              <a:gd name="T28" fmla="*/ 15 w 302"/>
              <a:gd name="T29" fmla="*/ 42 h 293"/>
              <a:gd name="T30" fmla="*/ 21 w 302"/>
              <a:gd name="T31" fmla="*/ 35 h 293"/>
              <a:gd name="T32" fmla="*/ 26 w 302"/>
              <a:gd name="T33" fmla="*/ 28 h 293"/>
              <a:gd name="T34" fmla="*/ 33 w 302"/>
              <a:gd name="T35" fmla="*/ 22 h 293"/>
              <a:gd name="T36" fmla="*/ 40 w 302"/>
              <a:gd name="T37" fmla="*/ 17 h 293"/>
              <a:gd name="T38" fmla="*/ 48 w 302"/>
              <a:gd name="T39" fmla="*/ 12 h 293"/>
              <a:gd name="T40" fmla="*/ 56 w 302"/>
              <a:gd name="T41" fmla="*/ 8 h 293"/>
              <a:gd name="T42" fmla="*/ 65 w 302"/>
              <a:gd name="T43" fmla="*/ 5 h 293"/>
              <a:gd name="T44" fmla="*/ 74 w 302"/>
              <a:gd name="T45" fmla="*/ 2 h 293"/>
              <a:gd name="T46" fmla="*/ 83 w 302"/>
              <a:gd name="T47" fmla="*/ 1 h 293"/>
              <a:gd name="T48" fmla="*/ 93 w 302"/>
              <a:gd name="T49" fmla="*/ 0 h 293"/>
              <a:gd name="T50" fmla="*/ 102 w 302"/>
              <a:gd name="T51" fmla="*/ 1 h 293"/>
              <a:gd name="T52" fmla="*/ 111 w 302"/>
              <a:gd name="T53" fmla="*/ 2 h 293"/>
              <a:gd name="T54" fmla="*/ 120 w 302"/>
              <a:gd name="T55" fmla="*/ 4 h 293"/>
              <a:gd name="T56" fmla="*/ 128 w 302"/>
              <a:gd name="T57" fmla="*/ 7 h 293"/>
              <a:gd name="T58" fmla="*/ 136 w 302"/>
              <a:gd name="T59" fmla="*/ 11 h 293"/>
              <a:gd name="T60" fmla="*/ 144 w 302"/>
              <a:gd name="T61" fmla="*/ 16 h 293"/>
              <a:gd name="T62" fmla="*/ 151 w 302"/>
              <a:gd name="T63" fmla="*/ 21 h 293"/>
              <a:gd name="T64" fmla="*/ 158 w 302"/>
              <a:gd name="T65" fmla="*/ 27 h 293"/>
              <a:gd name="T66" fmla="*/ 302 w 302"/>
              <a:gd name="T67" fmla="*/ 171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302" h="293">
                <a:moveTo>
                  <a:pt x="162" y="293"/>
                </a:moveTo>
                <a:cubicBezTo>
                  <a:pt x="27" y="158"/>
                  <a:pt x="27" y="158"/>
                  <a:pt x="27" y="158"/>
                </a:cubicBezTo>
                <a:cubicBezTo>
                  <a:pt x="24" y="155"/>
                  <a:pt x="24" y="155"/>
                  <a:pt x="24" y="155"/>
                </a:cubicBezTo>
                <a:cubicBezTo>
                  <a:pt x="21" y="152"/>
                  <a:pt x="21" y="152"/>
                  <a:pt x="21" y="152"/>
                </a:cubicBezTo>
                <a:cubicBezTo>
                  <a:pt x="18" y="149"/>
                  <a:pt x="18" y="149"/>
                  <a:pt x="18" y="149"/>
                </a:cubicBezTo>
                <a:cubicBezTo>
                  <a:pt x="16" y="145"/>
                  <a:pt x="16" y="145"/>
                  <a:pt x="16" y="145"/>
                </a:cubicBezTo>
                <a:cubicBezTo>
                  <a:pt x="13" y="141"/>
                  <a:pt x="13" y="141"/>
                  <a:pt x="13" y="141"/>
                </a:cubicBezTo>
                <a:cubicBezTo>
                  <a:pt x="11" y="137"/>
                  <a:pt x="11" y="137"/>
                  <a:pt x="11" y="137"/>
                </a:cubicBezTo>
                <a:cubicBezTo>
                  <a:pt x="9" y="134"/>
                  <a:pt x="9" y="134"/>
                  <a:pt x="9" y="134"/>
                </a:cubicBezTo>
                <a:cubicBezTo>
                  <a:pt x="7" y="130"/>
                  <a:pt x="7" y="130"/>
                  <a:pt x="7" y="130"/>
                </a:cubicBezTo>
                <a:cubicBezTo>
                  <a:pt x="6" y="125"/>
                  <a:pt x="6" y="125"/>
                  <a:pt x="6" y="125"/>
                </a:cubicBezTo>
                <a:cubicBezTo>
                  <a:pt x="4" y="121"/>
                  <a:pt x="4" y="121"/>
                  <a:pt x="4" y="121"/>
                </a:cubicBezTo>
                <a:cubicBezTo>
                  <a:pt x="3" y="117"/>
                  <a:pt x="3" y="117"/>
                  <a:pt x="3" y="117"/>
                </a:cubicBezTo>
                <a:cubicBezTo>
                  <a:pt x="2" y="112"/>
                  <a:pt x="2" y="112"/>
                  <a:pt x="2" y="112"/>
                </a:cubicBezTo>
                <a:cubicBezTo>
                  <a:pt x="1" y="108"/>
                  <a:pt x="1" y="108"/>
                  <a:pt x="1" y="108"/>
                </a:cubicBezTo>
                <a:cubicBezTo>
                  <a:pt x="1" y="103"/>
                  <a:pt x="1" y="103"/>
                  <a:pt x="1" y="103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84"/>
                  <a:pt x="0" y="84"/>
                  <a:pt x="0" y="84"/>
                </a:cubicBezTo>
                <a:cubicBezTo>
                  <a:pt x="1" y="80"/>
                  <a:pt x="1" y="80"/>
                  <a:pt x="1" y="80"/>
                </a:cubicBezTo>
                <a:cubicBezTo>
                  <a:pt x="2" y="75"/>
                  <a:pt x="2" y="75"/>
                  <a:pt x="2" y="75"/>
                </a:cubicBezTo>
                <a:cubicBezTo>
                  <a:pt x="3" y="71"/>
                  <a:pt x="3" y="71"/>
                  <a:pt x="3" y="71"/>
                </a:cubicBezTo>
                <a:cubicBezTo>
                  <a:pt x="4" y="66"/>
                  <a:pt x="4" y="66"/>
                  <a:pt x="4" y="66"/>
                </a:cubicBezTo>
                <a:cubicBezTo>
                  <a:pt x="5" y="62"/>
                  <a:pt x="5" y="62"/>
                  <a:pt x="5" y="62"/>
                </a:cubicBezTo>
                <a:cubicBezTo>
                  <a:pt x="7" y="58"/>
                  <a:pt x="7" y="58"/>
                  <a:pt x="7" y="58"/>
                </a:cubicBezTo>
                <a:cubicBezTo>
                  <a:pt x="9" y="54"/>
                  <a:pt x="9" y="54"/>
                  <a:pt x="9" y="54"/>
                </a:cubicBezTo>
                <a:cubicBezTo>
                  <a:pt x="11" y="50"/>
                  <a:pt x="11" y="50"/>
                  <a:pt x="11" y="50"/>
                </a:cubicBezTo>
                <a:cubicBezTo>
                  <a:pt x="13" y="46"/>
                  <a:pt x="13" y="46"/>
                  <a:pt x="13" y="46"/>
                </a:cubicBezTo>
                <a:cubicBezTo>
                  <a:pt x="15" y="42"/>
                  <a:pt x="15" y="42"/>
                  <a:pt x="15" y="42"/>
                </a:cubicBezTo>
                <a:cubicBezTo>
                  <a:pt x="18" y="39"/>
                  <a:pt x="18" y="39"/>
                  <a:pt x="18" y="39"/>
                </a:cubicBezTo>
                <a:cubicBezTo>
                  <a:pt x="21" y="35"/>
                  <a:pt x="21" y="35"/>
                  <a:pt x="21" y="35"/>
                </a:cubicBezTo>
                <a:cubicBezTo>
                  <a:pt x="23" y="32"/>
                  <a:pt x="23" y="32"/>
                  <a:pt x="23" y="32"/>
                </a:cubicBezTo>
                <a:cubicBezTo>
                  <a:pt x="26" y="28"/>
                  <a:pt x="26" y="28"/>
                  <a:pt x="26" y="28"/>
                </a:cubicBezTo>
                <a:cubicBezTo>
                  <a:pt x="30" y="25"/>
                  <a:pt x="30" y="25"/>
                  <a:pt x="30" y="25"/>
                </a:cubicBezTo>
                <a:cubicBezTo>
                  <a:pt x="33" y="22"/>
                  <a:pt x="33" y="22"/>
                  <a:pt x="33" y="22"/>
                </a:cubicBezTo>
                <a:cubicBezTo>
                  <a:pt x="36" y="19"/>
                  <a:pt x="36" y="19"/>
                  <a:pt x="36" y="19"/>
                </a:cubicBezTo>
                <a:cubicBezTo>
                  <a:pt x="40" y="17"/>
                  <a:pt x="40" y="17"/>
                  <a:pt x="40" y="17"/>
                </a:cubicBezTo>
                <a:cubicBezTo>
                  <a:pt x="44" y="14"/>
                  <a:pt x="44" y="14"/>
                  <a:pt x="44" y="14"/>
                </a:cubicBezTo>
                <a:cubicBezTo>
                  <a:pt x="48" y="12"/>
                  <a:pt x="48" y="12"/>
                  <a:pt x="48" y="12"/>
                </a:cubicBezTo>
                <a:cubicBezTo>
                  <a:pt x="52" y="10"/>
                  <a:pt x="52" y="10"/>
                  <a:pt x="52" y="10"/>
                </a:cubicBezTo>
                <a:cubicBezTo>
                  <a:pt x="56" y="8"/>
                  <a:pt x="56" y="8"/>
                  <a:pt x="56" y="8"/>
                </a:cubicBezTo>
                <a:cubicBezTo>
                  <a:pt x="60" y="6"/>
                  <a:pt x="60" y="6"/>
                  <a:pt x="60" y="6"/>
                </a:cubicBezTo>
                <a:cubicBezTo>
                  <a:pt x="65" y="5"/>
                  <a:pt x="65" y="5"/>
                  <a:pt x="65" y="5"/>
                </a:cubicBezTo>
                <a:cubicBezTo>
                  <a:pt x="69" y="3"/>
                  <a:pt x="69" y="3"/>
                  <a:pt x="69" y="3"/>
                </a:cubicBezTo>
                <a:cubicBezTo>
                  <a:pt x="74" y="2"/>
                  <a:pt x="74" y="2"/>
                  <a:pt x="74" y="2"/>
                </a:cubicBezTo>
                <a:cubicBezTo>
                  <a:pt x="78" y="1"/>
                  <a:pt x="78" y="1"/>
                  <a:pt x="78" y="1"/>
                </a:cubicBezTo>
                <a:cubicBezTo>
                  <a:pt x="83" y="1"/>
                  <a:pt x="83" y="1"/>
                  <a:pt x="83" y="1"/>
                </a:cubicBezTo>
                <a:cubicBezTo>
                  <a:pt x="88" y="0"/>
                  <a:pt x="88" y="0"/>
                  <a:pt x="88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2" y="1"/>
                  <a:pt x="102" y="1"/>
                  <a:pt x="102" y="1"/>
                </a:cubicBezTo>
                <a:cubicBezTo>
                  <a:pt x="106" y="1"/>
                  <a:pt x="106" y="1"/>
                  <a:pt x="106" y="1"/>
                </a:cubicBezTo>
                <a:cubicBezTo>
                  <a:pt x="111" y="2"/>
                  <a:pt x="111" y="2"/>
                  <a:pt x="111" y="2"/>
                </a:cubicBezTo>
                <a:cubicBezTo>
                  <a:pt x="115" y="3"/>
                  <a:pt x="115" y="3"/>
                  <a:pt x="115" y="3"/>
                </a:cubicBezTo>
                <a:cubicBezTo>
                  <a:pt x="120" y="4"/>
                  <a:pt x="120" y="4"/>
                  <a:pt x="120" y="4"/>
                </a:cubicBezTo>
                <a:cubicBezTo>
                  <a:pt x="124" y="6"/>
                  <a:pt x="124" y="6"/>
                  <a:pt x="124" y="6"/>
                </a:cubicBezTo>
                <a:cubicBezTo>
                  <a:pt x="128" y="7"/>
                  <a:pt x="128" y="7"/>
                  <a:pt x="128" y="7"/>
                </a:cubicBezTo>
                <a:cubicBezTo>
                  <a:pt x="132" y="9"/>
                  <a:pt x="132" y="9"/>
                  <a:pt x="132" y="9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40" y="13"/>
                  <a:pt x="140" y="13"/>
                  <a:pt x="140" y="13"/>
                </a:cubicBezTo>
                <a:cubicBezTo>
                  <a:pt x="144" y="16"/>
                  <a:pt x="144" y="16"/>
                  <a:pt x="144" y="16"/>
                </a:cubicBezTo>
                <a:cubicBezTo>
                  <a:pt x="148" y="18"/>
                  <a:pt x="148" y="18"/>
                  <a:pt x="148" y="18"/>
                </a:cubicBezTo>
                <a:cubicBezTo>
                  <a:pt x="151" y="21"/>
                  <a:pt x="151" y="21"/>
                  <a:pt x="151" y="21"/>
                </a:cubicBezTo>
                <a:cubicBezTo>
                  <a:pt x="155" y="24"/>
                  <a:pt x="155" y="24"/>
                  <a:pt x="155" y="24"/>
                </a:cubicBezTo>
                <a:cubicBezTo>
                  <a:pt x="158" y="27"/>
                  <a:pt x="158" y="27"/>
                  <a:pt x="158" y="27"/>
                </a:cubicBezTo>
                <a:cubicBezTo>
                  <a:pt x="161" y="30"/>
                  <a:pt x="161" y="30"/>
                  <a:pt x="161" y="30"/>
                </a:cubicBezTo>
                <a:cubicBezTo>
                  <a:pt x="302" y="171"/>
                  <a:pt x="302" y="171"/>
                  <a:pt x="302" y="171"/>
                </a:cubicBezTo>
                <a:cubicBezTo>
                  <a:pt x="282" y="234"/>
                  <a:pt x="228" y="282"/>
                  <a:pt x="162" y="293"/>
                </a:cubicBezTo>
                <a:close/>
              </a:path>
            </a:pathLst>
          </a:custGeom>
          <a:solidFill>
            <a:srgbClr val="5BA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4070350" y="5184775"/>
            <a:ext cx="998538" cy="996950"/>
          </a:xfrm>
          <a:prstGeom prst="ellipse">
            <a:avLst/>
          </a:prstGeom>
          <a:solidFill>
            <a:srgbClr val="FFC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4205288" y="5586413"/>
            <a:ext cx="860425" cy="590550"/>
          </a:xfrm>
          <a:custGeom>
            <a:avLst/>
            <a:gdLst>
              <a:gd name="T0" fmla="*/ 156 w 306"/>
              <a:gd name="T1" fmla="*/ 210 h 210"/>
              <a:gd name="T2" fmla="*/ 15 w 306"/>
              <a:gd name="T3" fmla="*/ 69 h 210"/>
              <a:gd name="T4" fmla="*/ 0 w 306"/>
              <a:gd name="T5" fmla="*/ 0 h 210"/>
              <a:gd name="T6" fmla="*/ 20 w 306"/>
              <a:gd name="T7" fmla="*/ 0 h 210"/>
              <a:gd name="T8" fmla="*/ 34 w 306"/>
              <a:gd name="T9" fmla="*/ 14 h 210"/>
              <a:gd name="T10" fmla="*/ 38 w 306"/>
              <a:gd name="T11" fmla="*/ 0 h 210"/>
              <a:gd name="T12" fmla="*/ 58 w 306"/>
              <a:gd name="T13" fmla="*/ 0 h 210"/>
              <a:gd name="T14" fmla="*/ 73 w 306"/>
              <a:gd name="T15" fmla="*/ 15 h 210"/>
              <a:gd name="T16" fmla="*/ 76 w 306"/>
              <a:gd name="T17" fmla="*/ 0 h 210"/>
              <a:gd name="T18" fmla="*/ 96 w 306"/>
              <a:gd name="T19" fmla="*/ 0 h 210"/>
              <a:gd name="T20" fmla="*/ 104 w 306"/>
              <a:gd name="T21" fmla="*/ 8 h 210"/>
              <a:gd name="T22" fmla="*/ 104 w 306"/>
              <a:gd name="T23" fmla="*/ 0 h 210"/>
              <a:gd name="T24" fmla="*/ 125 w 306"/>
              <a:gd name="T25" fmla="*/ 0 h 210"/>
              <a:gd name="T26" fmla="*/ 161 w 306"/>
              <a:gd name="T27" fmla="*/ 36 h 210"/>
              <a:gd name="T28" fmla="*/ 163 w 306"/>
              <a:gd name="T29" fmla="*/ 36 h 210"/>
              <a:gd name="T30" fmla="*/ 172 w 306"/>
              <a:gd name="T31" fmla="*/ 46 h 210"/>
              <a:gd name="T32" fmla="*/ 172 w 306"/>
              <a:gd name="T33" fmla="*/ 0 h 210"/>
              <a:gd name="T34" fmla="*/ 225 w 306"/>
              <a:gd name="T35" fmla="*/ 0 h 210"/>
              <a:gd name="T36" fmla="*/ 237 w 306"/>
              <a:gd name="T37" fmla="*/ 12 h 210"/>
              <a:gd name="T38" fmla="*/ 237 w 306"/>
              <a:gd name="T39" fmla="*/ 0 h 210"/>
              <a:gd name="T40" fmla="*/ 259 w 306"/>
              <a:gd name="T41" fmla="*/ 0 h 210"/>
              <a:gd name="T42" fmla="*/ 306 w 306"/>
              <a:gd name="T43" fmla="*/ 48 h 210"/>
              <a:gd name="T44" fmla="*/ 156 w 306"/>
              <a:gd name="T45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06" h="210">
                <a:moveTo>
                  <a:pt x="156" y="210"/>
                </a:moveTo>
                <a:cubicBezTo>
                  <a:pt x="15" y="69"/>
                  <a:pt x="15" y="69"/>
                  <a:pt x="15" y="69"/>
                </a:cubicBezTo>
                <a:cubicBezTo>
                  <a:pt x="0" y="0"/>
                  <a:pt x="0" y="0"/>
                  <a:pt x="0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34" y="14"/>
                  <a:pt x="34" y="14"/>
                  <a:pt x="34" y="14"/>
                </a:cubicBezTo>
                <a:cubicBezTo>
                  <a:pt x="38" y="0"/>
                  <a:pt x="38" y="0"/>
                  <a:pt x="38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73" y="15"/>
                  <a:pt x="73" y="15"/>
                  <a:pt x="73" y="15"/>
                </a:cubicBezTo>
                <a:cubicBezTo>
                  <a:pt x="76" y="0"/>
                  <a:pt x="76" y="0"/>
                  <a:pt x="7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4" y="8"/>
                  <a:pt x="104" y="8"/>
                  <a:pt x="104" y="8"/>
                </a:cubicBezTo>
                <a:cubicBezTo>
                  <a:pt x="104" y="0"/>
                  <a:pt x="104" y="0"/>
                  <a:pt x="104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61" y="36"/>
                  <a:pt x="161" y="36"/>
                  <a:pt x="161" y="36"/>
                </a:cubicBezTo>
                <a:cubicBezTo>
                  <a:pt x="163" y="36"/>
                  <a:pt x="163" y="36"/>
                  <a:pt x="163" y="36"/>
                </a:cubicBezTo>
                <a:cubicBezTo>
                  <a:pt x="172" y="46"/>
                  <a:pt x="172" y="46"/>
                  <a:pt x="172" y="46"/>
                </a:cubicBezTo>
                <a:cubicBezTo>
                  <a:pt x="172" y="0"/>
                  <a:pt x="172" y="0"/>
                  <a:pt x="172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37" y="12"/>
                  <a:pt x="237" y="12"/>
                  <a:pt x="237" y="12"/>
                </a:cubicBezTo>
                <a:cubicBezTo>
                  <a:pt x="237" y="0"/>
                  <a:pt x="237" y="0"/>
                  <a:pt x="237" y="0"/>
                </a:cubicBezTo>
                <a:cubicBezTo>
                  <a:pt x="259" y="0"/>
                  <a:pt x="259" y="0"/>
                  <a:pt x="259" y="0"/>
                </a:cubicBezTo>
                <a:cubicBezTo>
                  <a:pt x="306" y="48"/>
                  <a:pt x="306" y="48"/>
                  <a:pt x="306" y="48"/>
                </a:cubicBezTo>
                <a:cubicBezTo>
                  <a:pt x="300" y="130"/>
                  <a:pt x="237" y="197"/>
                  <a:pt x="156" y="210"/>
                </a:cubicBezTo>
                <a:close/>
              </a:path>
            </a:pathLst>
          </a:custGeom>
          <a:solidFill>
            <a:srgbClr val="D59B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211763" y="5184775"/>
            <a:ext cx="995363" cy="996950"/>
          </a:xfrm>
          <a:prstGeom prst="ellipse">
            <a:avLst/>
          </a:prstGeom>
          <a:solidFill>
            <a:srgbClr val="F25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5492750" y="5334000"/>
            <a:ext cx="714375" cy="847725"/>
          </a:xfrm>
          <a:custGeom>
            <a:avLst/>
            <a:gdLst>
              <a:gd name="T0" fmla="*/ 14 w 254"/>
              <a:gd name="T1" fmla="*/ 246 h 302"/>
              <a:gd name="T2" fmla="*/ 14 w 254"/>
              <a:gd name="T3" fmla="*/ 245 h 302"/>
              <a:gd name="T4" fmla="*/ 14 w 254"/>
              <a:gd name="T5" fmla="*/ 243 h 302"/>
              <a:gd name="T6" fmla="*/ 15 w 254"/>
              <a:gd name="T7" fmla="*/ 242 h 302"/>
              <a:gd name="T8" fmla="*/ 14 w 254"/>
              <a:gd name="T9" fmla="*/ 238 h 302"/>
              <a:gd name="T10" fmla="*/ 14 w 254"/>
              <a:gd name="T11" fmla="*/ 236 h 302"/>
              <a:gd name="T12" fmla="*/ 14 w 254"/>
              <a:gd name="T13" fmla="*/ 235 h 302"/>
              <a:gd name="T14" fmla="*/ 15 w 254"/>
              <a:gd name="T15" fmla="*/ 234 h 302"/>
              <a:gd name="T16" fmla="*/ 14 w 254"/>
              <a:gd name="T17" fmla="*/ 230 h 302"/>
              <a:gd name="T18" fmla="*/ 13 w 254"/>
              <a:gd name="T19" fmla="*/ 228 h 302"/>
              <a:gd name="T20" fmla="*/ 14 w 254"/>
              <a:gd name="T21" fmla="*/ 226 h 302"/>
              <a:gd name="T22" fmla="*/ 15 w 254"/>
              <a:gd name="T23" fmla="*/ 226 h 302"/>
              <a:gd name="T24" fmla="*/ 14 w 254"/>
              <a:gd name="T25" fmla="*/ 221 h 302"/>
              <a:gd name="T26" fmla="*/ 13 w 254"/>
              <a:gd name="T27" fmla="*/ 220 h 302"/>
              <a:gd name="T28" fmla="*/ 14 w 254"/>
              <a:gd name="T29" fmla="*/ 218 h 302"/>
              <a:gd name="T30" fmla="*/ 8 w 254"/>
              <a:gd name="T31" fmla="*/ 175 h 302"/>
              <a:gd name="T32" fmla="*/ 8 w 254"/>
              <a:gd name="T33" fmla="*/ 149 h 302"/>
              <a:gd name="T34" fmla="*/ 19 w 254"/>
              <a:gd name="T35" fmla="*/ 105 h 302"/>
              <a:gd name="T36" fmla="*/ 14 w 254"/>
              <a:gd name="T37" fmla="*/ 99 h 302"/>
              <a:gd name="T38" fmla="*/ 14 w 254"/>
              <a:gd name="T39" fmla="*/ 96 h 302"/>
              <a:gd name="T40" fmla="*/ 16 w 254"/>
              <a:gd name="T41" fmla="*/ 95 h 302"/>
              <a:gd name="T42" fmla="*/ 14 w 254"/>
              <a:gd name="T43" fmla="*/ 91 h 302"/>
              <a:gd name="T44" fmla="*/ 14 w 254"/>
              <a:gd name="T45" fmla="*/ 88 h 302"/>
              <a:gd name="T46" fmla="*/ 15 w 254"/>
              <a:gd name="T47" fmla="*/ 86 h 302"/>
              <a:gd name="T48" fmla="*/ 19 w 254"/>
              <a:gd name="T49" fmla="*/ 85 h 302"/>
              <a:gd name="T50" fmla="*/ 14 w 254"/>
              <a:gd name="T51" fmla="*/ 80 h 302"/>
              <a:gd name="T52" fmla="*/ 14 w 254"/>
              <a:gd name="T53" fmla="*/ 77 h 302"/>
              <a:gd name="T54" fmla="*/ 16 w 254"/>
              <a:gd name="T55" fmla="*/ 76 h 302"/>
              <a:gd name="T56" fmla="*/ 14 w 254"/>
              <a:gd name="T57" fmla="*/ 71 h 302"/>
              <a:gd name="T58" fmla="*/ 14 w 254"/>
              <a:gd name="T59" fmla="*/ 69 h 302"/>
              <a:gd name="T60" fmla="*/ 14 w 254"/>
              <a:gd name="T61" fmla="*/ 68 h 302"/>
              <a:gd name="T62" fmla="*/ 14 w 254"/>
              <a:gd name="T63" fmla="*/ 67 h 302"/>
              <a:gd name="T64" fmla="*/ 16 w 254"/>
              <a:gd name="T65" fmla="*/ 66 h 302"/>
              <a:gd name="T66" fmla="*/ 19 w 254"/>
              <a:gd name="T67" fmla="*/ 66 h 302"/>
              <a:gd name="T68" fmla="*/ 14 w 254"/>
              <a:gd name="T69" fmla="*/ 61 h 302"/>
              <a:gd name="T70" fmla="*/ 14 w 254"/>
              <a:gd name="T71" fmla="*/ 57 h 302"/>
              <a:gd name="T72" fmla="*/ 19 w 254"/>
              <a:gd name="T73" fmla="*/ 51 h 302"/>
              <a:gd name="T74" fmla="*/ 21 w 254"/>
              <a:gd name="T75" fmla="*/ 47 h 302"/>
              <a:gd name="T76" fmla="*/ 30 w 254"/>
              <a:gd name="T77" fmla="*/ 28 h 302"/>
              <a:gd name="T78" fmla="*/ 26 w 254"/>
              <a:gd name="T79" fmla="*/ 18 h 302"/>
              <a:gd name="T80" fmla="*/ 28 w 254"/>
              <a:gd name="T81" fmla="*/ 0 h 302"/>
              <a:gd name="T82" fmla="*/ 101 w 254"/>
              <a:gd name="T83" fmla="*/ 37 h 302"/>
              <a:gd name="T84" fmla="*/ 96 w 254"/>
              <a:gd name="T85" fmla="*/ 31 h 302"/>
              <a:gd name="T86" fmla="*/ 96 w 254"/>
              <a:gd name="T87" fmla="*/ 29 h 302"/>
              <a:gd name="T88" fmla="*/ 96 w 254"/>
              <a:gd name="T89" fmla="*/ 28 h 302"/>
              <a:gd name="T90" fmla="*/ 98 w 254"/>
              <a:gd name="T91" fmla="*/ 27 h 302"/>
              <a:gd name="T92" fmla="*/ 96 w 254"/>
              <a:gd name="T93" fmla="*/ 23 h 302"/>
              <a:gd name="T94" fmla="*/ 96 w 254"/>
              <a:gd name="T95" fmla="*/ 21 h 302"/>
              <a:gd name="T96" fmla="*/ 96 w 254"/>
              <a:gd name="T97" fmla="*/ 20 h 302"/>
              <a:gd name="T98" fmla="*/ 98 w 254"/>
              <a:gd name="T99" fmla="*/ 19 h 302"/>
              <a:gd name="T100" fmla="*/ 96 w 254"/>
              <a:gd name="T101" fmla="*/ 14 h 302"/>
              <a:gd name="T102" fmla="*/ 96 w 254"/>
              <a:gd name="T103" fmla="*/ 13 h 302"/>
              <a:gd name="T104" fmla="*/ 97 w 254"/>
              <a:gd name="T105" fmla="*/ 11 h 302"/>
              <a:gd name="T106" fmla="*/ 98 w 254"/>
              <a:gd name="T107" fmla="*/ 11 h 302"/>
              <a:gd name="T108" fmla="*/ 97 w 254"/>
              <a:gd name="T109" fmla="*/ 6 h 302"/>
              <a:gd name="T110" fmla="*/ 96 w 254"/>
              <a:gd name="T111" fmla="*/ 5 h 302"/>
              <a:gd name="T112" fmla="*/ 97 w 254"/>
              <a:gd name="T113" fmla="*/ 3 h 302"/>
              <a:gd name="T114" fmla="*/ 98 w 254"/>
              <a:gd name="T115" fmla="*/ 2 h 302"/>
              <a:gd name="T116" fmla="*/ 254 w 254"/>
              <a:gd name="T117" fmla="*/ 115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4" h="302">
                <a:moveTo>
                  <a:pt x="68" y="302"/>
                </a:moveTo>
                <a:cubicBezTo>
                  <a:pt x="16" y="249"/>
                  <a:pt x="16" y="249"/>
                  <a:pt x="16" y="249"/>
                </a:cubicBezTo>
                <a:cubicBezTo>
                  <a:pt x="16" y="248"/>
                  <a:pt x="16" y="248"/>
                  <a:pt x="16" y="248"/>
                </a:cubicBezTo>
                <a:cubicBezTo>
                  <a:pt x="14" y="246"/>
                  <a:pt x="14" y="246"/>
                  <a:pt x="14" y="246"/>
                </a:cubicBezTo>
                <a:cubicBezTo>
                  <a:pt x="14" y="246"/>
                  <a:pt x="14" y="246"/>
                  <a:pt x="14" y="246"/>
                </a:cubicBezTo>
                <a:cubicBezTo>
                  <a:pt x="14" y="246"/>
                  <a:pt x="14" y="246"/>
                  <a:pt x="14" y="246"/>
                </a:cubicBezTo>
                <a:cubicBezTo>
                  <a:pt x="14" y="245"/>
                  <a:pt x="14" y="245"/>
                  <a:pt x="14" y="245"/>
                </a:cubicBezTo>
                <a:cubicBezTo>
                  <a:pt x="14" y="245"/>
                  <a:pt x="14" y="245"/>
                  <a:pt x="14" y="245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4"/>
                  <a:pt x="14" y="244"/>
                  <a:pt x="14" y="244"/>
                </a:cubicBezTo>
                <a:cubicBezTo>
                  <a:pt x="14" y="243"/>
                  <a:pt x="14" y="243"/>
                  <a:pt x="14" y="243"/>
                </a:cubicBezTo>
                <a:cubicBezTo>
                  <a:pt x="14" y="243"/>
                  <a:pt x="14" y="243"/>
                  <a:pt x="14" y="243"/>
                </a:cubicBezTo>
                <a:cubicBezTo>
                  <a:pt x="14" y="243"/>
                  <a:pt x="14" y="243"/>
                  <a:pt x="14" y="243"/>
                </a:cubicBezTo>
                <a:cubicBezTo>
                  <a:pt x="14" y="242"/>
                  <a:pt x="14" y="242"/>
                  <a:pt x="14" y="242"/>
                </a:cubicBezTo>
                <a:cubicBezTo>
                  <a:pt x="15" y="242"/>
                  <a:pt x="15" y="242"/>
                  <a:pt x="15" y="242"/>
                </a:cubicBezTo>
                <a:cubicBezTo>
                  <a:pt x="15" y="242"/>
                  <a:pt x="15" y="242"/>
                  <a:pt x="15" y="242"/>
                </a:cubicBezTo>
                <a:cubicBezTo>
                  <a:pt x="15" y="242"/>
                  <a:pt x="15" y="242"/>
                  <a:pt x="15" y="242"/>
                </a:cubicBezTo>
                <a:cubicBezTo>
                  <a:pt x="16" y="242"/>
                  <a:pt x="16" y="242"/>
                  <a:pt x="16" y="242"/>
                </a:cubicBezTo>
                <a:cubicBezTo>
                  <a:pt x="16" y="240"/>
                  <a:pt x="16" y="240"/>
                  <a:pt x="16" y="240"/>
                </a:cubicBezTo>
                <a:cubicBezTo>
                  <a:pt x="14" y="238"/>
                  <a:pt x="14" y="238"/>
                  <a:pt x="14" y="238"/>
                </a:cubicBezTo>
                <a:cubicBezTo>
                  <a:pt x="14" y="238"/>
                  <a:pt x="14" y="238"/>
                  <a:pt x="14" y="238"/>
                </a:cubicBezTo>
                <a:cubicBezTo>
                  <a:pt x="14" y="237"/>
                  <a:pt x="14" y="237"/>
                  <a:pt x="14" y="237"/>
                </a:cubicBezTo>
                <a:cubicBezTo>
                  <a:pt x="14" y="237"/>
                  <a:pt x="14" y="237"/>
                  <a:pt x="14" y="237"/>
                </a:cubicBezTo>
                <a:cubicBezTo>
                  <a:pt x="14" y="236"/>
                  <a:pt x="14" y="236"/>
                  <a:pt x="14" y="236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4" y="236"/>
                  <a:pt x="14" y="236"/>
                  <a:pt x="14" y="236"/>
                </a:cubicBezTo>
                <a:cubicBezTo>
                  <a:pt x="14" y="235"/>
                  <a:pt x="14" y="235"/>
                  <a:pt x="14" y="235"/>
                </a:cubicBezTo>
                <a:cubicBezTo>
                  <a:pt x="14" y="235"/>
                  <a:pt x="14" y="235"/>
                  <a:pt x="14" y="235"/>
                </a:cubicBezTo>
                <a:cubicBezTo>
                  <a:pt x="14" y="234"/>
                  <a:pt x="14" y="234"/>
                  <a:pt x="14" y="234"/>
                </a:cubicBezTo>
                <a:cubicBezTo>
                  <a:pt x="14" y="234"/>
                  <a:pt x="14" y="234"/>
                  <a:pt x="14" y="234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15" y="234"/>
                  <a:pt x="15" y="234"/>
                  <a:pt x="15" y="234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6" y="231"/>
                  <a:pt x="16" y="231"/>
                  <a:pt x="16" y="231"/>
                </a:cubicBezTo>
                <a:cubicBezTo>
                  <a:pt x="14" y="230"/>
                  <a:pt x="14" y="230"/>
                  <a:pt x="14" y="230"/>
                </a:cubicBezTo>
                <a:cubicBezTo>
                  <a:pt x="14" y="229"/>
                  <a:pt x="14" y="229"/>
                  <a:pt x="14" y="229"/>
                </a:cubicBezTo>
                <a:cubicBezTo>
                  <a:pt x="14" y="229"/>
                  <a:pt x="14" y="229"/>
                  <a:pt x="14" y="229"/>
                </a:cubicBezTo>
                <a:cubicBezTo>
                  <a:pt x="14" y="229"/>
                  <a:pt x="14" y="229"/>
                  <a:pt x="14" y="229"/>
                </a:cubicBezTo>
                <a:cubicBezTo>
                  <a:pt x="13" y="228"/>
                  <a:pt x="13" y="228"/>
                  <a:pt x="13" y="228"/>
                </a:cubicBezTo>
                <a:cubicBezTo>
                  <a:pt x="13" y="228"/>
                  <a:pt x="13" y="228"/>
                  <a:pt x="13" y="228"/>
                </a:cubicBezTo>
                <a:cubicBezTo>
                  <a:pt x="13" y="227"/>
                  <a:pt x="13" y="227"/>
                  <a:pt x="13" y="227"/>
                </a:cubicBezTo>
                <a:cubicBezTo>
                  <a:pt x="14" y="227"/>
                  <a:pt x="14" y="227"/>
                  <a:pt x="14" y="227"/>
                </a:cubicBezTo>
                <a:cubicBezTo>
                  <a:pt x="14" y="226"/>
                  <a:pt x="14" y="226"/>
                  <a:pt x="14" y="226"/>
                </a:cubicBezTo>
                <a:cubicBezTo>
                  <a:pt x="14" y="226"/>
                  <a:pt x="14" y="226"/>
                  <a:pt x="14" y="226"/>
                </a:cubicBezTo>
                <a:cubicBezTo>
                  <a:pt x="14" y="226"/>
                  <a:pt x="14" y="226"/>
                  <a:pt x="14" y="226"/>
                </a:cubicBezTo>
                <a:cubicBezTo>
                  <a:pt x="14" y="226"/>
                  <a:pt x="14" y="226"/>
                  <a:pt x="14" y="226"/>
                </a:cubicBezTo>
                <a:cubicBezTo>
                  <a:pt x="15" y="226"/>
                  <a:pt x="15" y="226"/>
                  <a:pt x="15" y="226"/>
                </a:cubicBezTo>
                <a:cubicBezTo>
                  <a:pt x="15" y="225"/>
                  <a:pt x="15" y="225"/>
                  <a:pt x="15" y="225"/>
                </a:cubicBezTo>
                <a:cubicBezTo>
                  <a:pt x="16" y="225"/>
                  <a:pt x="16" y="225"/>
                  <a:pt x="16" y="225"/>
                </a:cubicBezTo>
                <a:cubicBezTo>
                  <a:pt x="16" y="223"/>
                  <a:pt x="16" y="223"/>
                  <a:pt x="16" y="223"/>
                </a:cubicBezTo>
                <a:cubicBezTo>
                  <a:pt x="14" y="221"/>
                  <a:pt x="14" y="221"/>
                  <a:pt x="14" y="221"/>
                </a:cubicBezTo>
                <a:cubicBezTo>
                  <a:pt x="14" y="221"/>
                  <a:pt x="14" y="221"/>
                  <a:pt x="14" y="221"/>
                </a:cubicBezTo>
                <a:cubicBezTo>
                  <a:pt x="14" y="221"/>
                  <a:pt x="14" y="221"/>
                  <a:pt x="14" y="221"/>
                </a:cubicBezTo>
                <a:cubicBezTo>
                  <a:pt x="14" y="220"/>
                  <a:pt x="14" y="220"/>
                  <a:pt x="14" y="220"/>
                </a:cubicBezTo>
                <a:cubicBezTo>
                  <a:pt x="13" y="220"/>
                  <a:pt x="13" y="220"/>
                  <a:pt x="13" y="220"/>
                </a:cubicBezTo>
                <a:cubicBezTo>
                  <a:pt x="13" y="219"/>
                  <a:pt x="13" y="219"/>
                  <a:pt x="13" y="219"/>
                </a:cubicBezTo>
                <a:cubicBezTo>
                  <a:pt x="13" y="219"/>
                  <a:pt x="13" y="219"/>
                  <a:pt x="13" y="219"/>
                </a:cubicBezTo>
                <a:cubicBezTo>
                  <a:pt x="14" y="219"/>
                  <a:pt x="14" y="219"/>
                  <a:pt x="14" y="219"/>
                </a:cubicBezTo>
                <a:cubicBezTo>
                  <a:pt x="14" y="218"/>
                  <a:pt x="14" y="218"/>
                  <a:pt x="14" y="218"/>
                </a:cubicBezTo>
                <a:cubicBezTo>
                  <a:pt x="14" y="218"/>
                  <a:pt x="14" y="218"/>
                  <a:pt x="14" y="218"/>
                </a:cubicBezTo>
                <a:cubicBezTo>
                  <a:pt x="14" y="218"/>
                  <a:pt x="14" y="218"/>
                  <a:pt x="14" y="218"/>
                </a:cubicBezTo>
                <a:cubicBezTo>
                  <a:pt x="8" y="212"/>
                  <a:pt x="8" y="212"/>
                  <a:pt x="8" y="212"/>
                </a:cubicBezTo>
                <a:cubicBezTo>
                  <a:pt x="8" y="175"/>
                  <a:pt x="8" y="175"/>
                  <a:pt x="8" y="175"/>
                </a:cubicBezTo>
                <a:cubicBezTo>
                  <a:pt x="9" y="175"/>
                  <a:pt x="9" y="175"/>
                  <a:pt x="9" y="175"/>
                </a:cubicBezTo>
                <a:cubicBezTo>
                  <a:pt x="0" y="166"/>
                  <a:pt x="0" y="166"/>
                  <a:pt x="0" y="166"/>
                </a:cubicBezTo>
                <a:cubicBezTo>
                  <a:pt x="0" y="149"/>
                  <a:pt x="0" y="149"/>
                  <a:pt x="0" y="149"/>
                </a:cubicBezTo>
                <a:cubicBezTo>
                  <a:pt x="8" y="149"/>
                  <a:pt x="8" y="149"/>
                  <a:pt x="8" y="149"/>
                </a:cubicBezTo>
                <a:cubicBezTo>
                  <a:pt x="16" y="143"/>
                  <a:pt x="16" y="143"/>
                  <a:pt x="16" y="143"/>
                </a:cubicBezTo>
                <a:cubicBezTo>
                  <a:pt x="22" y="143"/>
                  <a:pt x="22" y="143"/>
                  <a:pt x="22" y="143"/>
                </a:cubicBezTo>
                <a:cubicBezTo>
                  <a:pt x="19" y="140"/>
                  <a:pt x="19" y="140"/>
                  <a:pt x="19" y="140"/>
                </a:cubicBezTo>
                <a:cubicBezTo>
                  <a:pt x="19" y="105"/>
                  <a:pt x="19" y="105"/>
                  <a:pt x="19" y="105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14" y="100"/>
                  <a:pt x="14" y="100"/>
                  <a:pt x="14" y="100"/>
                </a:cubicBezTo>
                <a:cubicBezTo>
                  <a:pt x="14" y="100"/>
                  <a:pt x="14" y="100"/>
                  <a:pt x="14" y="100"/>
                </a:cubicBezTo>
                <a:cubicBezTo>
                  <a:pt x="14" y="99"/>
                  <a:pt x="14" y="99"/>
                  <a:pt x="14" y="99"/>
                </a:cubicBezTo>
                <a:cubicBezTo>
                  <a:pt x="14" y="98"/>
                  <a:pt x="14" y="98"/>
                  <a:pt x="14" y="98"/>
                </a:cubicBezTo>
                <a:cubicBezTo>
                  <a:pt x="14" y="98"/>
                  <a:pt x="14" y="98"/>
                  <a:pt x="14" y="98"/>
                </a:cubicBezTo>
                <a:cubicBezTo>
                  <a:pt x="14" y="97"/>
                  <a:pt x="14" y="97"/>
                  <a:pt x="14" y="97"/>
                </a:cubicBezTo>
                <a:cubicBezTo>
                  <a:pt x="14" y="96"/>
                  <a:pt x="14" y="96"/>
                  <a:pt x="14" y="96"/>
                </a:cubicBezTo>
                <a:cubicBezTo>
                  <a:pt x="15" y="96"/>
                  <a:pt x="15" y="96"/>
                  <a:pt x="15" y="96"/>
                </a:cubicBezTo>
                <a:cubicBezTo>
                  <a:pt x="15" y="95"/>
                  <a:pt x="15" y="95"/>
                  <a:pt x="15" y="95"/>
                </a:cubicBezTo>
                <a:cubicBezTo>
                  <a:pt x="16" y="95"/>
                  <a:pt x="16" y="95"/>
                  <a:pt x="16" y="95"/>
                </a:cubicBezTo>
                <a:cubicBezTo>
                  <a:pt x="16" y="95"/>
                  <a:pt x="16" y="95"/>
                  <a:pt x="16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9" y="95"/>
                  <a:pt x="19" y="95"/>
                  <a:pt x="19" y="95"/>
                </a:cubicBezTo>
                <a:cubicBezTo>
                  <a:pt x="15" y="91"/>
                  <a:pt x="15" y="91"/>
                  <a:pt x="15" y="91"/>
                </a:cubicBezTo>
                <a:cubicBezTo>
                  <a:pt x="14" y="91"/>
                  <a:pt x="14" y="91"/>
                  <a:pt x="14" y="91"/>
                </a:cubicBezTo>
                <a:cubicBezTo>
                  <a:pt x="14" y="90"/>
                  <a:pt x="14" y="90"/>
                  <a:pt x="14" y="90"/>
                </a:cubicBezTo>
                <a:cubicBezTo>
                  <a:pt x="14" y="89"/>
                  <a:pt x="14" y="89"/>
                  <a:pt x="14" y="89"/>
                </a:cubicBezTo>
                <a:cubicBezTo>
                  <a:pt x="14" y="89"/>
                  <a:pt x="14" y="89"/>
                  <a:pt x="14" y="89"/>
                </a:cubicBezTo>
                <a:cubicBezTo>
                  <a:pt x="14" y="88"/>
                  <a:pt x="14" y="88"/>
                  <a:pt x="14" y="88"/>
                </a:cubicBezTo>
                <a:cubicBezTo>
                  <a:pt x="14" y="87"/>
                  <a:pt x="14" y="87"/>
                  <a:pt x="14" y="87"/>
                </a:cubicBezTo>
                <a:cubicBezTo>
                  <a:pt x="14" y="87"/>
                  <a:pt x="14" y="87"/>
                  <a:pt x="14" y="87"/>
                </a:cubicBezTo>
                <a:cubicBezTo>
                  <a:pt x="15" y="86"/>
                  <a:pt x="15" y="86"/>
                  <a:pt x="15" y="86"/>
                </a:cubicBezTo>
                <a:cubicBezTo>
                  <a:pt x="15" y="86"/>
                  <a:pt x="15" y="86"/>
                  <a:pt x="15" y="86"/>
                </a:cubicBezTo>
                <a:cubicBezTo>
                  <a:pt x="16" y="85"/>
                  <a:pt x="16" y="85"/>
                  <a:pt x="16" y="85"/>
                </a:cubicBezTo>
                <a:cubicBezTo>
                  <a:pt x="16" y="85"/>
                  <a:pt x="16" y="85"/>
                  <a:pt x="16" y="85"/>
                </a:cubicBezTo>
                <a:cubicBezTo>
                  <a:pt x="17" y="85"/>
                  <a:pt x="17" y="85"/>
                  <a:pt x="17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5" y="81"/>
                  <a:pt x="15" y="81"/>
                  <a:pt x="15" y="81"/>
                </a:cubicBezTo>
                <a:cubicBezTo>
                  <a:pt x="14" y="81"/>
                  <a:pt x="14" y="81"/>
                  <a:pt x="14" y="81"/>
                </a:cubicBezTo>
                <a:cubicBezTo>
                  <a:pt x="14" y="80"/>
                  <a:pt x="14" y="80"/>
                  <a:pt x="14" y="80"/>
                </a:cubicBezTo>
                <a:cubicBezTo>
                  <a:pt x="14" y="80"/>
                  <a:pt x="14" y="80"/>
                  <a:pt x="14" y="80"/>
                </a:cubicBezTo>
                <a:cubicBezTo>
                  <a:pt x="14" y="79"/>
                  <a:pt x="14" y="79"/>
                  <a:pt x="14" y="79"/>
                </a:cubicBezTo>
                <a:cubicBezTo>
                  <a:pt x="14" y="78"/>
                  <a:pt x="14" y="78"/>
                  <a:pt x="14" y="78"/>
                </a:cubicBezTo>
                <a:cubicBezTo>
                  <a:pt x="14" y="78"/>
                  <a:pt x="14" y="78"/>
                  <a:pt x="14" y="78"/>
                </a:cubicBezTo>
                <a:cubicBezTo>
                  <a:pt x="14" y="77"/>
                  <a:pt x="14" y="77"/>
                  <a:pt x="14" y="77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6"/>
                  <a:pt x="15" y="76"/>
                  <a:pt x="15" y="76"/>
                </a:cubicBezTo>
                <a:cubicBezTo>
                  <a:pt x="16" y="76"/>
                  <a:pt x="16" y="76"/>
                  <a:pt x="16" y="76"/>
                </a:cubicBezTo>
                <a:cubicBezTo>
                  <a:pt x="16" y="76"/>
                  <a:pt x="16" y="76"/>
                  <a:pt x="16" y="76"/>
                </a:cubicBezTo>
                <a:cubicBezTo>
                  <a:pt x="17" y="76"/>
                  <a:pt x="17" y="76"/>
                  <a:pt x="17" y="76"/>
                </a:cubicBezTo>
                <a:cubicBezTo>
                  <a:pt x="19" y="76"/>
                  <a:pt x="19" y="76"/>
                  <a:pt x="19" y="76"/>
                </a:cubicBezTo>
                <a:cubicBezTo>
                  <a:pt x="15" y="71"/>
                  <a:pt x="15" y="71"/>
                  <a:pt x="15" y="71"/>
                </a:cubicBezTo>
                <a:cubicBezTo>
                  <a:pt x="14" y="71"/>
                  <a:pt x="14" y="71"/>
                  <a:pt x="14" y="71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70"/>
                  <a:pt x="14" y="70"/>
                  <a:pt x="14" y="70"/>
                </a:cubicBezTo>
                <a:cubicBezTo>
                  <a:pt x="14" y="69"/>
                  <a:pt x="14" y="69"/>
                  <a:pt x="14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4" y="69"/>
                  <a:pt x="14" y="69"/>
                  <a:pt x="14" y="69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8"/>
                  <a:pt x="14" y="68"/>
                  <a:pt x="14" y="68"/>
                </a:cubicBezTo>
                <a:cubicBezTo>
                  <a:pt x="14" y="67"/>
                  <a:pt x="14" y="67"/>
                  <a:pt x="14" y="67"/>
                </a:cubicBezTo>
                <a:cubicBezTo>
                  <a:pt x="14" y="67"/>
                  <a:pt x="14" y="67"/>
                  <a:pt x="14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5" y="66"/>
                  <a:pt x="15" y="66"/>
                  <a:pt x="15" y="66"/>
                </a:cubicBezTo>
                <a:cubicBezTo>
                  <a:pt x="15" y="66"/>
                  <a:pt x="15" y="66"/>
                  <a:pt x="15" y="66"/>
                </a:cubicBezTo>
                <a:cubicBezTo>
                  <a:pt x="16" y="66"/>
                  <a:pt x="16" y="66"/>
                  <a:pt x="16" y="66"/>
                </a:cubicBezTo>
                <a:cubicBezTo>
                  <a:pt x="16" y="66"/>
                  <a:pt x="16" y="66"/>
                  <a:pt x="16" y="66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7" y="66"/>
                  <a:pt x="17" y="66"/>
                </a:cubicBezTo>
                <a:cubicBezTo>
                  <a:pt x="19" y="66"/>
                  <a:pt x="19" y="66"/>
                  <a:pt x="19" y="66"/>
                </a:cubicBezTo>
                <a:cubicBezTo>
                  <a:pt x="15" y="62"/>
                  <a:pt x="15" y="62"/>
                  <a:pt x="15" y="62"/>
                </a:cubicBezTo>
                <a:cubicBezTo>
                  <a:pt x="14" y="61"/>
                  <a:pt x="14" y="61"/>
                  <a:pt x="14" y="61"/>
                </a:cubicBezTo>
                <a:cubicBezTo>
                  <a:pt x="14" y="61"/>
                  <a:pt x="14" y="61"/>
                  <a:pt x="14" y="61"/>
                </a:cubicBezTo>
                <a:cubicBezTo>
                  <a:pt x="14" y="61"/>
                  <a:pt x="14" y="61"/>
                  <a:pt x="14" y="61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60"/>
                  <a:pt x="14" y="60"/>
                  <a:pt x="14" y="60"/>
                </a:cubicBezTo>
                <a:cubicBezTo>
                  <a:pt x="14" y="58"/>
                  <a:pt x="14" y="58"/>
                  <a:pt x="14" y="58"/>
                </a:cubicBezTo>
                <a:cubicBezTo>
                  <a:pt x="14" y="57"/>
                  <a:pt x="14" y="57"/>
                  <a:pt x="14" y="57"/>
                </a:cubicBezTo>
                <a:cubicBezTo>
                  <a:pt x="15" y="55"/>
                  <a:pt x="15" y="55"/>
                  <a:pt x="15" y="55"/>
                </a:cubicBezTo>
                <a:cubicBezTo>
                  <a:pt x="16" y="54"/>
                  <a:pt x="16" y="54"/>
                  <a:pt x="16" y="54"/>
                </a:cubicBezTo>
                <a:cubicBezTo>
                  <a:pt x="17" y="52"/>
                  <a:pt x="17" y="52"/>
                  <a:pt x="17" y="52"/>
                </a:cubicBezTo>
                <a:cubicBezTo>
                  <a:pt x="19" y="51"/>
                  <a:pt x="19" y="51"/>
                  <a:pt x="19" y="51"/>
                </a:cubicBezTo>
                <a:cubicBezTo>
                  <a:pt x="20" y="50"/>
                  <a:pt x="20" y="50"/>
                  <a:pt x="20" y="50"/>
                </a:cubicBezTo>
                <a:cubicBezTo>
                  <a:pt x="21" y="50"/>
                  <a:pt x="21" y="50"/>
                  <a:pt x="21" y="50"/>
                </a:cubicBezTo>
                <a:cubicBezTo>
                  <a:pt x="24" y="50"/>
                  <a:pt x="24" y="50"/>
                  <a:pt x="24" y="50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1"/>
                  <a:pt x="21" y="41"/>
                  <a:pt x="21" y="41"/>
                </a:cubicBezTo>
                <a:cubicBezTo>
                  <a:pt x="25" y="41"/>
                  <a:pt x="25" y="41"/>
                  <a:pt x="25" y="41"/>
                </a:cubicBezTo>
                <a:cubicBezTo>
                  <a:pt x="25" y="28"/>
                  <a:pt x="25" y="28"/>
                  <a:pt x="25" y="28"/>
                </a:cubicBezTo>
                <a:cubicBezTo>
                  <a:pt x="30" y="28"/>
                  <a:pt x="30" y="28"/>
                  <a:pt x="30" y="28"/>
                </a:cubicBezTo>
                <a:cubicBezTo>
                  <a:pt x="27" y="25"/>
                  <a:pt x="27" y="25"/>
                  <a:pt x="27" y="25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6" y="18"/>
                  <a:pt x="26" y="18"/>
                  <a:pt x="26" y="18"/>
                </a:cubicBezTo>
                <a:cubicBezTo>
                  <a:pt x="26" y="7"/>
                  <a:pt x="26" y="7"/>
                  <a:pt x="26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0"/>
                  <a:pt x="28" y="0"/>
                  <a:pt x="28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91" y="49"/>
                  <a:pt x="91" y="49"/>
                  <a:pt x="91" y="49"/>
                </a:cubicBezTo>
                <a:cubicBezTo>
                  <a:pt x="91" y="37"/>
                  <a:pt x="91" y="37"/>
                  <a:pt x="91" y="37"/>
                </a:cubicBezTo>
                <a:cubicBezTo>
                  <a:pt x="101" y="37"/>
                  <a:pt x="101" y="37"/>
                  <a:pt x="101" y="37"/>
                </a:cubicBezTo>
                <a:cubicBezTo>
                  <a:pt x="98" y="35"/>
                  <a:pt x="98" y="35"/>
                  <a:pt x="98" y="35"/>
                </a:cubicBezTo>
                <a:cubicBezTo>
                  <a:pt x="98" y="33"/>
                  <a:pt x="98" y="33"/>
                  <a:pt x="98" y="33"/>
                </a:cubicBezTo>
                <a:cubicBezTo>
                  <a:pt x="97" y="31"/>
                  <a:pt x="97" y="31"/>
                  <a:pt x="97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1"/>
                  <a:pt x="96" y="31"/>
                  <a:pt x="96" y="31"/>
                </a:cubicBezTo>
                <a:cubicBezTo>
                  <a:pt x="96" y="30"/>
                  <a:pt x="96" y="30"/>
                  <a:pt x="96" y="30"/>
                </a:cubicBezTo>
                <a:cubicBezTo>
                  <a:pt x="96" y="30"/>
                  <a:pt x="96" y="30"/>
                  <a:pt x="96" y="30"/>
                </a:cubicBezTo>
                <a:cubicBezTo>
                  <a:pt x="96" y="29"/>
                  <a:pt x="96" y="29"/>
                  <a:pt x="96" y="29"/>
                </a:cubicBezTo>
                <a:cubicBezTo>
                  <a:pt x="96" y="29"/>
                  <a:pt x="96" y="29"/>
                  <a:pt x="96" y="29"/>
                </a:cubicBezTo>
                <a:cubicBezTo>
                  <a:pt x="96" y="29"/>
                  <a:pt x="96" y="29"/>
                  <a:pt x="96" y="29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7" y="28"/>
                  <a:pt x="97" y="28"/>
                  <a:pt x="97" y="28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5"/>
                  <a:pt x="98" y="25"/>
                  <a:pt x="98" y="25"/>
                </a:cubicBezTo>
                <a:cubicBezTo>
                  <a:pt x="97" y="23"/>
                  <a:pt x="97" y="23"/>
                  <a:pt x="97" y="23"/>
                </a:cubicBezTo>
                <a:cubicBezTo>
                  <a:pt x="96" y="23"/>
                  <a:pt x="96" y="23"/>
                  <a:pt x="96" y="23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1"/>
                  <a:pt x="96" y="21"/>
                  <a:pt x="96" y="21"/>
                </a:cubicBezTo>
                <a:cubicBezTo>
                  <a:pt x="96" y="21"/>
                  <a:pt x="96" y="21"/>
                  <a:pt x="96" y="21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7" y="19"/>
                  <a:pt x="97" y="19"/>
                  <a:pt x="97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8" y="19"/>
                  <a:pt x="98" y="19"/>
                  <a:pt x="98" y="19"/>
                </a:cubicBezTo>
                <a:cubicBezTo>
                  <a:pt x="98" y="19"/>
                  <a:pt x="98" y="19"/>
                  <a:pt x="98" y="19"/>
                </a:cubicBezTo>
                <a:cubicBezTo>
                  <a:pt x="98" y="16"/>
                  <a:pt x="98" y="16"/>
                  <a:pt x="98" y="16"/>
                </a:cubicBezTo>
                <a:cubicBezTo>
                  <a:pt x="97" y="15"/>
                  <a:pt x="97" y="15"/>
                  <a:pt x="97" y="15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4"/>
                  <a:pt x="96" y="14"/>
                  <a:pt x="96" y="14"/>
                </a:cubicBezTo>
                <a:cubicBezTo>
                  <a:pt x="96" y="13"/>
                  <a:pt x="96" y="13"/>
                  <a:pt x="96" y="13"/>
                </a:cubicBezTo>
                <a:cubicBezTo>
                  <a:pt x="96" y="13"/>
                  <a:pt x="96" y="13"/>
                  <a:pt x="96" y="13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7" y="11"/>
                  <a:pt x="97" y="11"/>
                  <a:pt x="97" y="11"/>
                </a:cubicBezTo>
                <a:cubicBezTo>
                  <a:pt x="97" y="11"/>
                  <a:pt x="97" y="11"/>
                  <a:pt x="97" y="11"/>
                </a:cubicBezTo>
                <a:cubicBezTo>
                  <a:pt x="97" y="11"/>
                  <a:pt x="97" y="11"/>
                  <a:pt x="97" y="11"/>
                </a:cubicBezTo>
                <a:cubicBezTo>
                  <a:pt x="97" y="11"/>
                  <a:pt x="97" y="11"/>
                  <a:pt x="97" y="11"/>
                </a:cubicBezTo>
                <a:cubicBezTo>
                  <a:pt x="98" y="11"/>
                  <a:pt x="98" y="11"/>
                  <a:pt x="98" y="11"/>
                </a:cubicBezTo>
                <a:cubicBezTo>
                  <a:pt x="98" y="11"/>
                  <a:pt x="98" y="11"/>
                  <a:pt x="98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97" y="6"/>
                  <a:pt x="97" y="6"/>
                  <a:pt x="97" y="6"/>
                </a:cubicBezTo>
                <a:cubicBezTo>
                  <a:pt x="97" y="6"/>
                  <a:pt x="97" y="6"/>
                  <a:pt x="97" y="6"/>
                </a:cubicBezTo>
                <a:cubicBezTo>
                  <a:pt x="96" y="6"/>
                  <a:pt x="96" y="6"/>
                  <a:pt x="96" y="6"/>
                </a:cubicBezTo>
                <a:cubicBezTo>
                  <a:pt x="96" y="5"/>
                  <a:pt x="96" y="5"/>
                  <a:pt x="96" y="5"/>
                </a:cubicBezTo>
                <a:cubicBezTo>
                  <a:pt x="96" y="5"/>
                  <a:pt x="96" y="5"/>
                  <a:pt x="96" y="5"/>
                </a:cubicBezTo>
                <a:cubicBezTo>
                  <a:pt x="96" y="5"/>
                  <a:pt x="96" y="5"/>
                  <a:pt x="96" y="5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3"/>
                  <a:pt x="96" y="3"/>
                  <a:pt x="96" y="3"/>
                </a:cubicBezTo>
                <a:cubicBezTo>
                  <a:pt x="97" y="3"/>
                  <a:pt x="97" y="3"/>
                  <a:pt x="97" y="3"/>
                </a:cubicBezTo>
                <a:cubicBezTo>
                  <a:pt x="97" y="3"/>
                  <a:pt x="97" y="3"/>
                  <a:pt x="97" y="3"/>
                </a:cubicBezTo>
                <a:cubicBezTo>
                  <a:pt x="97" y="3"/>
                  <a:pt x="97" y="3"/>
                  <a:pt x="97" y="3"/>
                </a:cubicBezTo>
                <a:cubicBezTo>
                  <a:pt x="97" y="2"/>
                  <a:pt x="97" y="2"/>
                  <a:pt x="97" y="2"/>
                </a:cubicBezTo>
                <a:cubicBezTo>
                  <a:pt x="98" y="2"/>
                  <a:pt x="98" y="2"/>
                  <a:pt x="98" y="2"/>
                </a:cubicBezTo>
                <a:cubicBezTo>
                  <a:pt x="99" y="2"/>
                  <a:pt x="99" y="2"/>
                  <a:pt x="99" y="2"/>
                </a:cubicBezTo>
                <a:cubicBezTo>
                  <a:pt x="99" y="0"/>
                  <a:pt x="99" y="0"/>
                  <a:pt x="99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254" y="115"/>
                  <a:pt x="254" y="115"/>
                  <a:pt x="254" y="115"/>
                </a:cubicBezTo>
                <a:cubicBezTo>
                  <a:pt x="254" y="118"/>
                  <a:pt x="254" y="121"/>
                  <a:pt x="254" y="124"/>
                </a:cubicBezTo>
                <a:cubicBezTo>
                  <a:pt x="254" y="222"/>
                  <a:pt x="175" y="302"/>
                  <a:pt x="77" y="302"/>
                </a:cubicBezTo>
                <a:cubicBezTo>
                  <a:pt x="74" y="302"/>
                  <a:pt x="71" y="302"/>
                  <a:pt x="68" y="302"/>
                </a:cubicBezTo>
                <a:close/>
              </a:path>
            </a:pathLst>
          </a:custGeom>
          <a:solidFill>
            <a:srgbClr val="BF32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350000" y="5184775"/>
            <a:ext cx="996950" cy="996950"/>
          </a:xfrm>
          <a:prstGeom prst="ellipse">
            <a:avLst/>
          </a:prstGeom>
          <a:solidFill>
            <a:srgbClr val="16C5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12"/>
          <p:cNvSpPr/>
          <p:nvPr/>
        </p:nvSpPr>
        <p:spPr bwMode="auto">
          <a:xfrm>
            <a:off x="6491288" y="5360988"/>
            <a:ext cx="855663" cy="820737"/>
          </a:xfrm>
          <a:custGeom>
            <a:avLst/>
            <a:gdLst>
              <a:gd name="T0" fmla="*/ 201 w 305"/>
              <a:gd name="T1" fmla="*/ 15 h 292"/>
              <a:gd name="T2" fmla="*/ 200 w 305"/>
              <a:gd name="T3" fmla="*/ 15 h 292"/>
              <a:gd name="T4" fmla="*/ 198 w 305"/>
              <a:gd name="T5" fmla="*/ 18 h 292"/>
              <a:gd name="T6" fmla="*/ 180 w 305"/>
              <a:gd name="T7" fmla="*/ 1 h 292"/>
              <a:gd name="T8" fmla="*/ 178 w 305"/>
              <a:gd name="T9" fmla="*/ 0 h 292"/>
              <a:gd name="T10" fmla="*/ 175 w 305"/>
              <a:gd name="T11" fmla="*/ 0 h 292"/>
              <a:gd name="T12" fmla="*/ 171 w 305"/>
              <a:gd name="T13" fmla="*/ 1 h 292"/>
              <a:gd name="T14" fmla="*/ 168 w 305"/>
              <a:gd name="T15" fmla="*/ 2 h 292"/>
              <a:gd name="T16" fmla="*/ 164 w 305"/>
              <a:gd name="T17" fmla="*/ 4 h 292"/>
              <a:gd name="T18" fmla="*/ 161 w 305"/>
              <a:gd name="T19" fmla="*/ 6 h 292"/>
              <a:gd name="T20" fmla="*/ 158 w 305"/>
              <a:gd name="T21" fmla="*/ 9 h 292"/>
              <a:gd name="T22" fmla="*/ 155 w 305"/>
              <a:gd name="T23" fmla="*/ 12 h 292"/>
              <a:gd name="T24" fmla="*/ 154 w 305"/>
              <a:gd name="T25" fmla="*/ 15 h 292"/>
              <a:gd name="T26" fmla="*/ 153 w 305"/>
              <a:gd name="T27" fmla="*/ 18 h 292"/>
              <a:gd name="T28" fmla="*/ 152 w 305"/>
              <a:gd name="T29" fmla="*/ 21 h 292"/>
              <a:gd name="T30" fmla="*/ 151 w 305"/>
              <a:gd name="T31" fmla="*/ 24 h 292"/>
              <a:gd name="T32" fmla="*/ 150 w 305"/>
              <a:gd name="T33" fmla="*/ 28 h 292"/>
              <a:gd name="T34" fmla="*/ 148 w 305"/>
              <a:gd name="T35" fmla="*/ 33 h 292"/>
              <a:gd name="T36" fmla="*/ 145 w 305"/>
              <a:gd name="T37" fmla="*/ 36 h 292"/>
              <a:gd name="T38" fmla="*/ 143 w 305"/>
              <a:gd name="T39" fmla="*/ 40 h 292"/>
              <a:gd name="T40" fmla="*/ 140 w 305"/>
              <a:gd name="T41" fmla="*/ 43 h 292"/>
              <a:gd name="T42" fmla="*/ 136 w 305"/>
              <a:gd name="T43" fmla="*/ 46 h 292"/>
              <a:gd name="T44" fmla="*/ 31 w 305"/>
              <a:gd name="T45" fmla="*/ 126 h 292"/>
              <a:gd name="T46" fmla="*/ 28 w 305"/>
              <a:gd name="T47" fmla="*/ 125 h 292"/>
              <a:gd name="T48" fmla="*/ 24 w 305"/>
              <a:gd name="T49" fmla="*/ 125 h 292"/>
              <a:gd name="T50" fmla="*/ 20 w 305"/>
              <a:gd name="T51" fmla="*/ 126 h 292"/>
              <a:gd name="T52" fmla="*/ 16 w 305"/>
              <a:gd name="T53" fmla="*/ 128 h 292"/>
              <a:gd name="T54" fmla="*/ 12 w 305"/>
              <a:gd name="T55" fmla="*/ 131 h 292"/>
              <a:gd name="T56" fmla="*/ 9 w 305"/>
              <a:gd name="T57" fmla="*/ 136 h 292"/>
              <a:gd name="T58" fmla="*/ 7 w 305"/>
              <a:gd name="T59" fmla="*/ 141 h 292"/>
              <a:gd name="T60" fmla="*/ 7 w 305"/>
              <a:gd name="T61" fmla="*/ 147 h 292"/>
              <a:gd name="T62" fmla="*/ 8 w 305"/>
              <a:gd name="T63" fmla="*/ 153 h 292"/>
              <a:gd name="T64" fmla="*/ 11 w 305"/>
              <a:gd name="T65" fmla="*/ 158 h 292"/>
              <a:gd name="T66" fmla="*/ 34 w 305"/>
              <a:gd name="T67" fmla="*/ 182 h 292"/>
              <a:gd name="T68" fmla="*/ 30 w 305"/>
              <a:gd name="T69" fmla="*/ 180 h 292"/>
              <a:gd name="T70" fmla="*/ 25 w 305"/>
              <a:gd name="T71" fmla="*/ 180 h 292"/>
              <a:gd name="T72" fmla="*/ 21 w 305"/>
              <a:gd name="T73" fmla="*/ 180 h 292"/>
              <a:gd name="T74" fmla="*/ 16 w 305"/>
              <a:gd name="T75" fmla="*/ 181 h 292"/>
              <a:gd name="T76" fmla="*/ 11 w 305"/>
              <a:gd name="T77" fmla="*/ 184 h 292"/>
              <a:gd name="T78" fmla="*/ 6 w 305"/>
              <a:gd name="T79" fmla="*/ 188 h 292"/>
              <a:gd name="T80" fmla="*/ 2 w 305"/>
              <a:gd name="T81" fmla="*/ 194 h 292"/>
              <a:gd name="T82" fmla="*/ 0 w 305"/>
              <a:gd name="T83" fmla="*/ 201 h 292"/>
              <a:gd name="T84" fmla="*/ 0 w 305"/>
              <a:gd name="T85" fmla="*/ 208 h 292"/>
              <a:gd name="T86" fmla="*/ 2 w 305"/>
              <a:gd name="T87" fmla="*/ 215 h 292"/>
              <a:gd name="T88" fmla="*/ 6 w 305"/>
              <a:gd name="T89" fmla="*/ 221 h 292"/>
              <a:gd name="T90" fmla="*/ 305 w 305"/>
              <a:gd name="T91" fmla="*/ 118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305" h="292">
                <a:moveTo>
                  <a:pt x="305" y="118"/>
                </a:moveTo>
                <a:cubicBezTo>
                  <a:pt x="201" y="15"/>
                  <a:pt x="201" y="15"/>
                  <a:pt x="201" y="15"/>
                </a:cubicBezTo>
                <a:cubicBezTo>
                  <a:pt x="201" y="15"/>
                  <a:pt x="201" y="15"/>
                  <a:pt x="201" y="15"/>
                </a:cubicBezTo>
                <a:cubicBezTo>
                  <a:pt x="201" y="14"/>
                  <a:pt x="201" y="14"/>
                  <a:pt x="201" y="14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200" y="15"/>
                  <a:pt x="200" y="15"/>
                  <a:pt x="200" y="15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198" y="17"/>
                  <a:pt x="198" y="17"/>
                  <a:pt x="198" y="17"/>
                </a:cubicBezTo>
                <a:cubicBezTo>
                  <a:pt x="198" y="18"/>
                  <a:pt x="198" y="18"/>
                  <a:pt x="198" y="18"/>
                </a:cubicBezTo>
                <a:cubicBezTo>
                  <a:pt x="197" y="18"/>
                  <a:pt x="197" y="18"/>
                  <a:pt x="197" y="18"/>
                </a:cubicBezTo>
                <a:cubicBezTo>
                  <a:pt x="197" y="18"/>
                  <a:pt x="197" y="18"/>
                  <a:pt x="197" y="18"/>
                </a:cubicBezTo>
                <a:cubicBezTo>
                  <a:pt x="180" y="1"/>
                  <a:pt x="180" y="1"/>
                  <a:pt x="180" y="1"/>
                </a:cubicBezTo>
                <a:cubicBezTo>
                  <a:pt x="180" y="1"/>
                  <a:pt x="180" y="1"/>
                  <a:pt x="180" y="1"/>
                </a:cubicBezTo>
                <a:cubicBezTo>
                  <a:pt x="179" y="1"/>
                  <a:pt x="179" y="1"/>
                  <a:pt x="179" y="1"/>
                </a:cubicBezTo>
                <a:cubicBezTo>
                  <a:pt x="178" y="0"/>
                  <a:pt x="178" y="0"/>
                  <a:pt x="178" y="0"/>
                </a:cubicBezTo>
                <a:cubicBezTo>
                  <a:pt x="177" y="0"/>
                  <a:pt x="177" y="0"/>
                  <a:pt x="17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74" y="0"/>
                  <a:pt x="174" y="0"/>
                  <a:pt x="174" y="0"/>
                </a:cubicBezTo>
                <a:cubicBezTo>
                  <a:pt x="173" y="1"/>
                  <a:pt x="173" y="1"/>
                  <a:pt x="173" y="1"/>
                </a:cubicBezTo>
                <a:cubicBezTo>
                  <a:pt x="171" y="1"/>
                  <a:pt x="171" y="1"/>
                  <a:pt x="171" y="1"/>
                </a:cubicBezTo>
                <a:cubicBezTo>
                  <a:pt x="170" y="2"/>
                  <a:pt x="170" y="2"/>
                  <a:pt x="170" y="2"/>
                </a:cubicBezTo>
                <a:cubicBezTo>
                  <a:pt x="169" y="2"/>
                  <a:pt x="169" y="2"/>
                  <a:pt x="169" y="2"/>
                </a:cubicBezTo>
                <a:cubicBezTo>
                  <a:pt x="168" y="2"/>
                  <a:pt x="168" y="2"/>
                  <a:pt x="168" y="2"/>
                </a:cubicBezTo>
                <a:cubicBezTo>
                  <a:pt x="167" y="3"/>
                  <a:pt x="167" y="3"/>
                  <a:pt x="167" y="3"/>
                </a:cubicBezTo>
                <a:cubicBezTo>
                  <a:pt x="165" y="4"/>
                  <a:pt x="165" y="4"/>
                  <a:pt x="165" y="4"/>
                </a:cubicBezTo>
                <a:cubicBezTo>
                  <a:pt x="164" y="4"/>
                  <a:pt x="164" y="4"/>
                  <a:pt x="164" y="4"/>
                </a:cubicBezTo>
                <a:cubicBezTo>
                  <a:pt x="163" y="5"/>
                  <a:pt x="163" y="5"/>
                  <a:pt x="163" y="5"/>
                </a:cubicBezTo>
                <a:cubicBezTo>
                  <a:pt x="162" y="6"/>
                  <a:pt x="162" y="6"/>
                  <a:pt x="162" y="6"/>
                </a:cubicBezTo>
                <a:cubicBezTo>
                  <a:pt x="161" y="6"/>
                  <a:pt x="161" y="6"/>
                  <a:pt x="161" y="6"/>
                </a:cubicBezTo>
                <a:cubicBezTo>
                  <a:pt x="160" y="7"/>
                  <a:pt x="160" y="7"/>
                  <a:pt x="160" y="7"/>
                </a:cubicBezTo>
                <a:cubicBezTo>
                  <a:pt x="159" y="8"/>
                  <a:pt x="159" y="8"/>
                  <a:pt x="159" y="8"/>
                </a:cubicBezTo>
                <a:cubicBezTo>
                  <a:pt x="158" y="9"/>
                  <a:pt x="158" y="9"/>
                  <a:pt x="158" y="9"/>
                </a:cubicBezTo>
                <a:cubicBezTo>
                  <a:pt x="157" y="10"/>
                  <a:pt x="157" y="10"/>
                  <a:pt x="157" y="10"/>
                </a:cubicBezTo>
                <a:cubicBezTo>
                  <a:pt x="156" y="11"/>
                  <a:pt x="156" y="11"/>
                  <a:pt x="156" y="11"/>
                </a:cubicBezTo>
                <a:cubicBezTo>
                  <a:pt x="155" y="12"/>
                  <a:pt x="155" y="12"/>
                  <a:pt x="155" y="12"/>
                </a:cubicBezTo>
                <a:cubicBezTo>
                  <a:pt x="155" y="13"/>
                  <a:pt x="155" y="13"/>
                  <a:pt x="155" y="13"/>
                </a:cubicBezTo>
                <a:cubicBezTo>
                  <a:pt x="154" y="14"/>
                  <a:pt x="154" y="14"/>
                  <a:pt x="154" y="14"/>
                </a:cubicBezTo>
                <a:cubicBezTo>
                  <a:pt x="154" y="15"/>
                  <a:pt x="154" y="15"/>
                  <a:pt x="154" y="15"/>
                </a:cubicBezTo>
                <a:cubicBezTo>
                  <a:pt x="153" y="16"/>
                  <a:pt x="153" y="16"/>
                  <a:pt x="153" y="16"/>
                </a:cubicBezTo>
                <a:cubicBezTo>
                  <a:pt x="153" y="17"/>
                  <a:pt x="153" y="17"/>
                  <a:pt x="153" y="17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2" y="20"/>
                  <a:pt x="152" y="20"/>
                  <a:pt x="152" y="20"/>
                </a:cubicBezTo>
                <a:cubicBezTo>
                  <a:pt x="152" y="21"/>
                  <a:pt x="152" y="21"/>
                  <a:pt x="152" y="21"/>
                </a:cubicBezTo>
                <a:cubicBezTo>
                  <a:pt x="152" y="22"/>
                  <a:pt x="152" y="22"/>
                  <a:pt x="152" y="22"/>
                </a:cubicBezTo>
                <a:cubicBezTo>
                  <a:pt x="152" y="23"/>
                  <a:pt x="152" y="23"/>
                  <a:pt x="152" y="23"/>
                </a:cubicBezTo>
                <a:cubicBezTo>
                  <a:pt x="151" y="24"/>
                  <a:pt x="151" y="24"/>
                  <a:pt x="151" y="24"/>
                </a:cubicBezTo>
                <a:cubicBezTo>
                  <a:pt x="151" y="25"/>
                  <a:pt x="151" y="25"/>
                  <a:pt x="151" y="25"/>
                </a:cubicBezTo>
                <a:cubicBezTo>
                  <a:pt x="150" y="26"/>
                  <a:pt x="150" y="26"/>
                  <a:pt x="150" y="26"/>
                </a:cubicBezTo>
                <a:cubicBezTo>
                  <a:pt x="150" y="28"/>
                  <a:pt x="150" y="28"/>
                  <a:pt x="150" y="28"/>
                </a:cubicBezTo>
                <a:cubicBezTo>
                  <a:pt x="149" y="30"/>
                  <a:pt x="149" y="30"/>
                  <a:pt x="149" y="30"/>
                </a:cubicBezTo>
                <a:cubicBezTo>
                  <a:pt x="148" y="31"/>
                  <a:pt x="148" y="31"/>
                  <a:pt x="148" y="31"/>
                </a:cubicBezTo>
                <a:cubicBezTo>
                  <a:pt x="148" y="33"/>
                  <a:pt x="148" y="33"/>
                  <a:pt x="148" y="33"/>
                </a:cubicBezTo>
                <a:cubicBezTo>
                  <a:pt x="147" y="34"/>
                  <a:pt x="147" y="34"/>
                  <a:pt x="147" y="34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5" y="36"/>
                  <a:pt x="145" y="36"/>
                  <a:pt x="145" y="36"/>
                </a:cubicBezTo>
                <a:cubicBezTo>
                  <a:pt x="145" y="37"/>
                  <a:pt x="145" y="37"/>
                  <a:pt x="145" y="37"/>
                </a:cubicBezTo>
                <a:cubicBezTo>
                  <a:pt x="144" y="39"/>
                  <a:pt x="144" y="39"/>
                  <a:pt x="144" y="39"/>
                </a:cubicBezTo>
                <a:cubicBezTo>
                  <a:pt x="143" y="40"/>
                  <a:pt x="143" y="40"/>
                  <a:pt x="143" y="40"/>
                </a:cubicBezTo>
                <a:cubicBezTo>
                  <a:pt x="142" y="41"/>
                  <a:pt x="142" y="41"/>
                  <a:pt x="142" y="41"/>
                </a:cubicBezTo>
                <a:cubicBezTo>
                  <a:pt x="141" y="42"/>
                  <a:pt x="141" y="42"/>
                  <a:pt x="141" y="42"/>
                </a:cubicBezTo>
                <a:cubicBezTo>
                  <a:pt x="140" y="43"/>
                  <a:pt x="140" y="43"/>
                  <a:pt x="140" y="43"/>
                </a:cubicBezTo>
                <a:cubicBezTo>
                  <a:pt x="138" y="44"/>
                  <a:pt x="138" y="44"/>
                  <a:pt x="138" y="44"/>
                </a:cubicBezTo>
                <a:cubicBezTo>
                  <a:pt x="137" y="45"/>
                  <a:pt x="137" y="45"/>
                  <a:pt x="137" y="45"/>
                </a:cubicBezTo>
                <a:cubicBezTo>
                  <a:pt x="136" y="46"/>
                  <a:pt x="136" y="46"/>
                  <a:pt x="136" y="46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2" y="126"/>
                  <a:pt x="32" y="126"/>
                  <a:pt x="32" y="126"/>
                </a:cubicBezTo>
                <a:cubicBezTo>
                  <a:pt x="31" y="126"/>
                  <a:pt x="31" y="126"/>
                  <a:pt x="31" y="126"/>
                </a:cubicBezTo>
                <a:cubicBezTo>
                  <a:pt x="30" y="126"/>
                  <a:pt x="30" y="126"/>
                  <a:pt x="30" y="126"/>
                </a:cubicBezTo>
                <a:cubicBezTo>
                  <a:pt x="29" y="125"/>
                  <a:pt x="29" y="125"/>
                  <a:pt x="29" y="125"/>
                </a:cubicBezTo>
                <a:cubicBezTo>
                  <a:pt x="28" y="125"/>
                  <a:pt x="28" y="125"/>
                  <a:pt x="28" y="125"/>
                </a:cubicBezTo>
                <a:cubicBezTo>
                  <a:pt x="26" y="125"/>
                  <a:pt x="26" y="125"/>
                  <a:pt x="26" y="125"/>
                </a:cubicBezTo>
                <a:cubicBezTo>
                  <a:pt x="25" y="125"/>
                  <a:pt x="25" y="125"/>
                  <a:pt x="25" y="125"/>
                </a:cubicBezTo>
                <a:cubicBezTo>
                  <a:pt x="24" y="125"/>
                  <a:pt x="24" y="125"/>
                  <a:pt x="24" y="125"/>
                </a:cubicBezTo>
                <a:cubicBezTo>
                  <a:pt x="23" y="125"/>
                  <a:pt x="23" y="125"/>
                  <a:pt x="23" y="125"/>
                </a:cubicBezTo>
                <a:cubicBezTo>
                  <a:pt x="22" y="126"/>
                  <a:pt x="22" y="126"/>
                  <a:pt x="22" y="126"/>
                </a:cubicBezTo>
                <a:cubicBezTo>
                  <a:pt x="20" y="126"/>
                  <a:pt x="20" y="126"/>
                  <a:pt x="20" y="126"/>
                </a:cubicBezTo>
                <a:cubicBezTo>
                  <a:pt x="19" y="127"/>
                  <a:pt x="19" y="127"/>
                  <a:pt x="19" y="127"/>
                </a:cubicBezTo>
                <a:cubicBezTo>
                  <a:pt x="18" y="127"/>
                  <a:pt x="18" y="127"/>
                  <a:pt x="18" y="127"/>
                </a:cubicBezTo>
                <a:cubicBezTo>
                  <a:pt x="16" y="128"/>
                  <a:pt x="16" y="128"/>
                  <a:pt x="16" y="128"/>
                </a:cubicBezTo>
                <a:cubicBezTo>
                  <a:pt x="15" y="129"/>
                  <a:pt x="15" y="129"/>
                  <a:pt x="15" y="129"/>
                </a:cubicBezTo>
                <a:cubicBezTo>
                  <a:pt x="14" y="130"/>
                  <a:pt x="14" y="130"/>
                  <a:pt x="14" y="130"/>
                </a:cubicBezTo>
                <a:cubicBezTo>
                  <a:pt x="12" y="131"/>
                  <a:pt x="12" y="131"/>
                  <a:pt x="12" y="131"/>
                </a:cubicBezTo>
                <a:cubicBezTo>
                  <a:pt x="11" y="132"/>
                  <a:pt x="11" y="132"/>
                  <a:pt x="11" y="132"/>
                </a:cubicBezTo>
                <a:cubicBezTo>
                  <a:pt x="10" y="134"/>
                  <a:pt x="10" y="134"/>
                  <a:pt x="10" y="134"/>
                </a:cubicBezTo>
                <a:cubicBezTo>
                  <a:pt x="9" y="136"/>
                  <a:pt x="9" y="136"/>
                  <a:pt x="9" y="136"/>
                </a:cubicBezTo>
                <a:cubicBezTo>
                  <a:pt x="8" y="137"/>
                  <a:pt x="8" y="137"/>
                  <a:pt x="8" y="137"/>
                </a:cubicBezTo>
                <a:cubicBezTo>
                  <a:pt x="8" y="139"/>
                  <a:pt x="8" y="139"/>
                  <a:pt x="8" y="139"/>
                </a:cubicBezTo>
                <a:cubicBezTo>
                  <a:pt x="7" y="141"/>
                  <a:pt x="7" y="141"/>
                  <a:pt x="7" y="141"/>
                </a:cubicBezTo>
                <a:cubicBezTo>
                  <a:pt x="7" y="143"/>
                  <a:pt x="7" y="143"/>
                  <a:pt x="7" y="143"/>
                </a:cubicBezTo>
                <a:cubicBezTo>
                  <a:pt x="7" y="145"/>
                  <a:pt x="7" y="145"/>
                  <a:pt x="7" y="145"/>
                </a:cubicBezTo>
                <a:cubicBezTo>
                  <a:pt x="7" y="147"/>
                  <a:pt x="7" y="147"/>
                  <a:pt x="7" y="147"/>
                </a:cubicBezTo>
                <a:cubicBezTo>
                  <a:pt x="7" y="149"/>
                  <a:pt x="7" y="149"/>
                  <a:pt x="7" y="149"/>
                </a:cubicBezTo>
                <a:cubicBezTo>
                  <a:pt x="7" y="151"/>
                  <a:pt x="7" y="151"/>
                  <a:pt x="7" y="151"/>
                </a:cubicBezTo>
                <a:cubicBezTo>
                  <a:pt x="8" y="153"/>
                  <a:pt x="8" y="153"/>
                  <a:pt x="8" y="153"/>
                </a:cubicBezTo>
                <a:cubicBezTo>
                  <a:pt x="8" y="155"/>
                  <a:pt x="8" y="155"/>
                  <a:pt x="8" y="155"/>
                </a:cubicBezTo>
                <a:cubicBezTo>
                  <a:pt x="9" y="157"/>
                  <a:pt x="9" y="157"/>
                  <a:pt x="9" y="157"/>
                </a:cubicBezTo>
                <a:cubicBezTo>
                  <a:pt x="11" y="158"/>
                  <a:pt x="11" y="158"/>
                  <a:pt x="11" y="158"/>
                </a:cubicBezTo>
                <a:cubicBezTo>
                  <a:pt x="12" y="160"/>
                  <a:pt x="12" y="160"/>
                  <a:pt x="12" y="160"/>
                </a:cubicBezTo>
                <a:cubicBezTo>
                  <a:pt x="35" y="182"/>
                  <a:pt x="35" y="182"/>
                  <a:pt x="35" y="182"/>
                </a:cubicBezTo>
                <a:cubicBezTo>
                  <a:pt x="34" y="182"/>
                  <a:pt x="34" y="182"/>
                  <a:pt x="34" y="182"/>
                </a:cubicBezTo>
                <a:cubicBezTo>
                  <a:pt x="33" y="181"/>
                  <a:pt x="33" y="181"/>
                  <a:pt x="33" y="181"/>
                </a:cubicBezTo>
                <a:cubicBezTo>
                  <a:pt x="31" y="181"/>
                  <a:pt x="31" y="181"/>
                  <a:pt x="31" y="181"/>
                </a:cubicBezTo>
                <a:cubicBezTo>
                  <a:pt x="30" y="180"/>
                  <a:pt x="30" y="180"/>
                  <a:pt x="30" y="180"/>
                </a:cubicBezTo>
                <a:cubicBezTo>
                  <a:pt x="28" y="180"/>
                  <a:pt x="28" y="180"/>
                  <a:pt x="28" y="180"/>
                </a:cubicBezTo>
                <a:cubicBezTo>
                  <a:pt x="27" y="180"/>
                  <a:pt x="27" y="180"/>
                  <a:pt x="27" y="180"/>
                </a:cubicBezTo>
                <a:cubicBezTo>
                  <a:pt x="25" y="180"/>
                  <a:pt x="25" y="180"/>
                  <a:pt x="25" y="180"/>
                </a:cubicBezTo>
                <a:cubicBezTo>
                  <a:pt x="24" y="180"/>
                  <a:pt x="24" y="180"/>
                  <a:pt x="24" y="180"/>
                </a:cubicBezTo>
                <a:cubicBezTo>
                  <a:pt x="22" y="180"/>
                  <a:pt x="22" y="180"/>
                  <a:pt x="22" y="180"/>
                </a:cubicBezTo>
                <a:cubicBezTo>
                  <a:pt x="21" y="180"/>
                  <a:pt x="21" y="180"/>
                  <a:pt x="21" y="180"/>
                </a:cubicBezTo>
                <a:cubicBezTo>
                  <a:pt x="19" y="180"/>
                  <a:pt x="19" y="180"/>
                  <a:pt x="19" y="180"/>
                </a:cubicBezTo>
                <a:cubicBezTo>
                  <a:pt x="18" y="180"/>
                  <a:pt x="18" y="180"/>
                  <a:pt x="18" y="180"/>
                </a:cubicBezTo>
                <a:cubicBezTo>
                  <a:pt x="16" y="181"/>
                  <a:pt x="16" y="181"/>
                  <a:pt x="16" y="181"/>
                </a:cubicBezTo>
                <a:cubicBezTo>
                  <a:pt x="15" y="182"/>
                  <a:pt x="15" y="182"/>
                  <a:pt x="15" y="182"/>
                </a:cubicBezTo>
                <a:cubicBezTo>
                  <a:pt x="13" y="183"/>
                  <a:pt x="13" y="183"/>
                  <a:pt x="13" y="183"/>
                </a:cubicBezTo>
                <a:cubicBezTo>
                  <a:pt x="11" y="184"/>
                  <a:pt x="11" y="184"/>
                  <a:pt x="11" y="184"/>
                </a:cubicBezTo>
                <a:cubicBezTo>
                  <a:pt x="9" y="185"/>
                  <a:pt x="9" y="185"/>
                  <a:pt x="9" y="185"/>
                </a:cubicBezTo>
                <a:cubicBezTo>
                  <a:pt x="8" y="186"/>
                  <a:pt x="8" y="186"/>
                  <a:pt x="8" y="186"/>
                </a:cubicBezTo>
                <a:cubicBezTo>
                  <a:pt x="6" y="188"/>
                  <a:pt x="6" y="188"/>
                  <a:pt x="6" y="188"/>
                </a:cubicBezTo>
                <a:cubicBezTo>
                  <a:pt x="5" y="190"/>
                  <a:pt x="5" y="190"/>
                  <a:pt x="5" y="190"/>
                </a:cubicBezTo>
                <a:cubicBezTo>
                  <a:pt x="3" y="192"/>
                  <a:pt x="3" y="192"/>
                  <a:pt x="3" y="192"/>
                </a:cubicBezTo>
                <a:cubicBezTo>
                  <a:pt x="2" y="194"/>
                  <a:pt x="2" y="194"/>
                  <a:pt x="2" y="194"/>
                </a:cubicBezTo>
                <a:cubicBezTo>
                  <a:pt x="1" y="196"/>
                  <a:pt x="1" y="196"/>
                  <a:pt x="1" y="196"/>
                </a:cubicBezTo>
                <a:cubicBezTo>
                  <a:pt x="1" y="198"/>
                  <a:pt x="1" y="198"/>
                  <a:pt x="1" y="198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203"/>
                  <a:pt x="0" y="203"/>
                  <a:pt x="0" y="203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211"/>
                  <a:pt x="0" y="211"/>
                  <a:pt x="0" y="211"/>
                </a:cubicBezTo>
                <a:cubicBezTo>
                  <a:pt x="1" y="213"/>
                  <a:pt x="1" y="213"/>
                  <a:pt x="1" y="213"/>
                </a:cubicBezTo>
                <a:cubicBezTo>
                  <a:pt x="2" y="215"/>
                  <a:pt x="2" y="215"/>
                  <a:pt x="2" y="215"/>
                </a:cubicBezTo>
                <a:cubicBezTo>
                  <a:pt x="3" y="217"/>
                  <a:pt x="3" y="217"/>
                  <a:pt x="3" y="217"/>
                </a:cubicBezTo>
                <a:cubicBezTo>
                  <a:pt x="4" y="220"/>
                  <a:pt x="4" y="220"/>
                  <a:pt x="4" y="220"/>
                </a:cubicBezTo>
                <a:cubicBezTo>
                  <a:pt x="6" y="221"/>
                  <a:pt x="6" y="221"/>
                  <a:pt x="6" y="221"/>
                </a:cubicBezTo>
                <a:cubicBezTo>
                  <a:pt x="65" y="280"/>
                  <a:pt x="65" y="280"/>
                  <a:pt x="65" y="280"/>
                </a:cubicBezTo>
                <a:cubicBezTo>
                  <a:pt x="84" y="288"/>
                  <a:pt x="106" y="292"/>
                  <a:pt x="128" y="292"/>
                </a:cubicBezTo>
                <a:cubicBezTo>
                  <a:pt x="224" y="292"/>
                  <a:pt x="303" y="214"/>
                  <a:pt x="305" y="118"/>
                </a:cubicBezTo>
                <a:close/>
              </a:path>
            </a:pathLst>
          </a:custGeom>
          <a:solidFill>
            <a:srgbClr val="049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7491413" y="4043363"/>
            <a:ext cx="996950" cy="998537"/>
          </a:xfrm>
          <a:prstGeom prst="ellipse">
            <a:avLst/>
          </a:prstGeom>
          <a:solidFill>
            <a:srgbClr val="8AD4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6350000" y="4043363"/>
            <a:ext cx="996950" cy="998537"/>
          </a:xfrm>
          <a:prstGeom prst="ellipse">
            <a:avLst/>
          </a:prstGeom>
          <a:solidFill>
            <a:srgbClr val="FFC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5211763" y="4043363"/>
            <a:ext cx="995363" cy="998537"/>
          </a:xfrm>
          <a:prstGeom prst="ellipse">
            <a:avLst/>
          </a:prstGeom>
          <a:solidFill>
            <a:srgbClr val="16C5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4070350" y="4043363"/>
            <a:ext cx="998538" cy="998537"/>
          </a:xfrm>
          <a:prstGeom prst="ellipse">
            <a:avLst/>
          </a:prstGeom>
          <a:solidFill>
            <a:srgbClr val="8AD4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30525" y="4043363"/>
            <a:ext cx="996950" cy="998537"/>
          </a:xfrm>
          <a:prstGeom prst="ellipse">
            <a:avLst/>
          </a:prstGeom>
          <a:solidFill>
            <a:srgbClr val="F25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8"/>
          <p:cNvSpPr/>
          <p:nvPr/>
        </p:nvSpPr>
        <p:spPr bwMode="auto">
          <a:xfrm>
            <a:off x="5383213" y="4214813"/>
            <a:ext cx="823913" cy="823912"/>
          </a:xfrm>
          <a:custGeom>
            <a:avLst/>
            <a:gdLst>
              <a:gd name="T0" fmla="*/ 198 w 293"/>
              <a:gd name="T1" fmla="*/ 34 h 293"/>
              <a:gd name="T2" fmla="*/ 190 w 293"/>
              <a:gd name="T3" fmla="*/ 27 h 293"/>
              <a:gd name="T4" fmla="*/ 181 w 293"/>
              <a:gd name="T5" fmla="*/ 20 h 293"/>
              <a:gd name="T6" fmla="*/ 171 w 293"/>
              <a:gd name="T7" fmla="*/ 14 h 293"/>
              <a:gd name="T8" fmla="*/ 161 w 293"/>
              <a:gd name="T9" fmla="*/ 9 h 293"/>
              <a:gd name="T10" fmla="*/ 151 w 293"/>
              <a:gd name="T11" fmla="*/ 5 h 293"/>
              <a:gd name="T12" fmla="*/ 139 w 293"/>
              <a:gd name="T13" fmla="*/ 2 h 293"/>
              <a:gd name="T14" fmla="*/ 128 w 293"/>
              <a:gd name="T15" fmla="*/ 1 h 293"/>
              <a:gd name="T16" fmla="*/ 116 w 293"/>
              <a:gd name="T17" fmla="*/ 0 h 293"/>
              <a:gd name="T18" fmla="*/ 104 w 293"/>
              <a:gd name="T19" fmla="*/ 1 h 293"/>
              <a:gd name="T20" fmla="*/ 93 w 293"/>
              <a:gd name="T21" fmla="*/ 2 h 293"/>
              <a:gd name="T22" fmla="*/ 81 w 293"/>
              <a:gd name="T23" fmla="*/ 5 h 293"/>
              <a:gd name="T24" fmla="*/ 71 w 293"/>
              <a:gd name="T25" fmla="*/ 9 h 293"/>
              <a:gd name="T26" fmla="*/ 61 w 293"/>
              <a:gd name="T27" fmla="*/ 14 h 293"/>
              <a:gd name="T28" fmla="*/ 51 w 293"/>
              <a:gd name="T29" fmla="*/ 20 h 293"/>
              <a:gd name="T30" fmla="*/ 42 w 293"/>
              <a:gd name="T31" fmla="*/ 27 h 293"/>
              <a:gd name="T32" fmla="*/ 34 w 293"/>
              <a:gd name="T33" fmla="*/ 34 h 293"/>
              <a:gd name="T34" fmla="*/ 26 w 293"/>
              <a:gd name="T35" fmla="*/ 42 h 293"/>
              <a:gd name="T36" fmla="*/ 20 w 293"/>
              <a:gd name="T37" fmla="*/ 51 h 293"/>
              <a:gd name="T38" fmla="*/ 14 w 293"/>
              <a:gd name="T39" fmla="*/ 61 h 293"/>
              <a:gd name="T40" fmla="*/ 9 w 293"/>
              <a:gd name="T41" fmla="*/ 71 h 293"/>
              <a:gd name="T42" fmla="*/ 5 w 293"/>
              <a:gd name="T43" fmla="*/ 82 h 293"/>
              <a:gd name="T44" fmla="*/ 2 w 293"/>
              <a:gd name="T45" fmla="*/ 93 h 293"/>
              <a:gd name="T46" fmla="*/ 0 w 293"/>
              <a:gd name="T47" fmla="*/ 104 h 293"/>
              <a:gd name="T48" fmla="*/ 0 w 293"/>
              <a:gd name="T49" fmla="*/ 116 h 293"/>
              <a:gd name="T50" fmla="*/ 0 w 293"/>
              <a:gd name="T51" fmla="*/ 128 h 293"/>
              <a:gd name="T52" fmla="*/ 2 w 293"/>
              <a:gd name="T53" fmla="*/ 140 h 293"/>
              <a:gd name="T54" fmla="*/ 5 w 293"/>
              <a:gd name="T55" fmla="*/ 151 h 293"/>
              <a:gd name="T56" fmla="*/ 9 w 293"/>
              <a:gd name="T57" fmla="*/ 161 h 293"/>
              <a:gd name="T58" fmla="*/ 14 w 293"/>
              <a:gd name="T59" fmla="*/ 172 h 293"/>
              <a:gd name="T60" fmla="*/ 20 w 293"/>
              <a:gd name="T61" fmla="*/ 181 h 293"/>
              <a:gd name="T62" fmla="*/ 26 w 293"/>
              <a:gd name="T63" fmla="*/ 190 h 293"/>
              <a:gd name="T64" fmla="*/ 34 w 293"/>
              <a:gd name="T65" fmla="*/ 198 h 293"/>
              <a:gd name="T66" fmla="*/ 293 w 293"/>
              <a:gd name="T67" fmla="*/ 129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3" h="293">
                <a:moveTo>
                  <a:pt x="293" y="129"/>
                </a:moveTo>
                <a:cubicBezTo>
                  <a:pt x="198" y="34"/>
                  <a:pt x="198" y="34"/>
                  <a:pt x="198" y="34"/>
                </a:cubicBezTo>
                <a:cubicBezTo>
                  <a:pt x="194" y="30"/>
                  <a:pt x="194" y="30"/>
                  <a:pt x="194" y="30"/>
                </a:cubicBezTo>
                <a:cubicBezTo>
                  <a:pt x="190" y="27"/>
                  <a:pt x="190" y="27"/>
                  <a:pt x="190" y="27"/>
                </a:cubicBezTo>
                <a:cubicBezTo>
                  <a:pt x="185" y="23"/>
                  <a:pt x="185" y="23"/>
                  <a:pt x="185" y="23"/>
                </a:cubicBezTo>
                <a:cubicBezTo>
                  <a:pt x="181" y="20"/>
                  <a:pt x="181" y="20"/>
                  <a:pt x="181" y="20"/>
                </a:cubicBezTo>
                <a:cubicBezTo>
                  <a:pt x="176" y="17"/>
                  <a:pt x="176" y="17"/>
                  <a:pt x="176" y="17"/>
                </a:cubicBezTo>
                <a:cubicBezTo>
                  <a:pt x="171" y="14"/>
                  <a:pt x="171" y="14"/>
                  <a:pt x="171" y="14"/>
                </a:cubicBezTo>
                <a:cubicBezTo>
                  <a:pt x="166" y="11"/>
                  <a:pt x="166" y="11"/>
                  <a:pt x="166" y="11"/>
                </a:cubicBezTo>
                <a:cubicBezTo>
                  <a:pt x="161" y="9"/>
                  <a:pt x="161" y="9"/>
                  <a:pt x="161" y="9"/>
                </a:cubicBezTo>
                <a:cubicBezTo>
                  <a:pt x="156" y="7"/>
                  <a:pt x="156" y="7"/>
                  <a:pt x="156" y="7"/>
                </a:cubicBezTo>
                <a:cubicBezTo>
                  <a:pt x="151" y="5"/>
                  <a:pt x="151" y="5"/>
                  <a:pt x="151" y="5"/>
                </a:cubicBezTo>
                <a:cubicBezTo>
                  <a:pt x="145" y="4"/>
                  <a:pt x="145" y="4"/>
                  <a:pt x="145" y="4"/>
                </a:cubicBezTo>
                <a:cubicBezTo>
                  <a:pt x="139" y="2"/>
                  <a:pt x="139" y="2"/>
                  <a:pt x="139" y="2"/>
                </a:cubicBezTo>
                <a:cubicBezTo>
                  <a:pt x="134" y="1"/>
                  <a:pt x="134" y="1"/>
                  <a:pt x="134" y="1"/>
                </a:cubicBezTo>
                <a:cubicBezTo>
                  <a:pt x="128" y="1"/>
                  <a:pt x="128" y="1"/>
                  <a:pt x="128" y="1"/>
                </a:cubicBezTo>
                <a:cubicBezTo>
                  <a:pt x="122" y="0"/>
                  <a:pt x="122" y="0"/>
                  <a:pt x="122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04" y="1"/>
                  <a:pt x="104" y="1"/>
                  <a:pt x="104" y="1"/>
                </a:cubicBezTo>
                <a:cubicBezTo>
                  <a:pt x="98" y="1"/>
                  <a:pt x="98" y="1"/>
                  <a:pt x="98" y="1"/>
                </a:cubicBezTo>
                <a:cubicBezTo>
                  <a:pt x="93" y="2"/>
                  <a:pt x="93" y="2"/>
                  <a:pt x="93" y="2"/>
                </a:cubicBezTo>
                <a:cubicBezTo>
                  <a:pt x="87" y="4"/>
                  <a:pt x="87" y="4"/>
                  <a:pt x="87" y="4"/>
                </a:cubicBezTo>
                <a:cubicBezTo>
                  <a:pt x="81" y="5"/>
                  <a:pt x="81" y="5"/>
                  <a:pt x="81" y="5"/>
                </a:cubicBezTo>
                <a:cubicBezTo>
                  <a:pt x="76" y="7"/>
                  <a:pt x="76" y="7"/>
                  <a:pt x="76" y="7"/>
                </a:cubicBezTo>
                <a:cubicBezTo>
                  <a:pt x="71" y="9"/>
                  <a:pt x="71" y="9"/>
                  <a:pt x="71" y="9"/>
                </a:cubicBezTo>
                <a:cubicBezTo>
                  <a:pt x="66" y="11"/>
                  <a:pt x="66" y="11"/>
                  <a:pt x="66" y="11"/>
                </a:cubicBezTo>
                <a:cubicBezTo>
                  <a:pt x="61" y="14"/>
                  <a:pt x="61" y="14"/>
                  <a:pt x="61" y="14"/>
                </a:cubicBezTo>
                <a:cubicBezTo>
                  <a:pt x="56" y="17"/>
                  <a:pt x="56" y="17"/>
                  <a:pt x="56" y="17"/>
                </a:cubicBezTo>
                <a:cubicBezTo>
                  <a:pt x="51" y="20"/>
                  <a:pt x="51" y="20"/>
                  <a:pt x="51" y="20"/>
                </a:cubicBezTo>
                <a:cubicBezTo>
                  <a:pt x="46" y="23"/>
                  <a:pt x="46" y="23"/>
                  <a:pt x="46" y="23"/>
                </a:cubicBezTo>
                <a:cubicBezTo>
                  <a:pt x="42" y="27"/>
                  <a:pt x="42" y="27"/>
                  <a:pt x="42" y="27"/>
                </a:cubicBezTo>
                <a:cubicBezTo>
                  <a:pt x="38" y="30"/>
                  <a:pt x="38" y="30"/>
                  <a:pt x="38" y="30"/>
                </a:cubicBezTo>
                <a:cubicBezTo>
                  <a:pt x="34" y="34"/>
                  <a:pt x="34" y="34"/>
                  <a:pt x="34" y="34"/>
                </a:cubicBezTo>
                <a:cubicBezTo>
                  <a:pt x="30" y="38"/>
                  <a:pt x="30" y="38"/>
                  <a:pt x="30" y="38"/>
                </a:cubicBezTo>
                <a:cubicBezTo>
                  <a:pt x="26" y="42"/>
                  <a:pt x="26" y="42"/>
                  <a:pt x="26" y="42"/>
                </a:cubicBezTo>
                <a:cubicBezTo>
                  <a:pt x="23" y="47"/>
                  <a:pt x="23" y="47"/>
                  <a:pt x="23" y="47"/>
                </a:cubicBezTo>
                <a:cubicBezTo>
                  <a:pt x="20" y="51"/>
                  <a:pt x="20" y="51"/>
                  <a:pt x="20" y="51"/>
                </a:cubicBezTo>
                <a:cubicBezTo>
                  <a:pt x="17" y="56"/>
                  <a:pt x="17" y="56"/>
                  <a:pt x="17" y="56"/>
                </a:cubicBezTo>
                <a:cubicBezTo>
                  <a:pt x="14" y="61"/>
                  <a:pt x="14" y="61"/>
                  <a:pt x="14" y="61"/>
                </a:cubicBezTo>
                <a:cubicBezTo>
                  <a:pt x="11" y="66"/>
                  <a:pt x="11" y="66"/>
                  <a:pt x="11" y="66"/>
                </a:cubicBezTo>
                <a:cubicBezTo>
                  <a:pt x="9" y="71"/>
                  <a:pt x="9" y="71"/>
                  <a:pt x="9" y="71"/>
                </a:cubicBezTo>
                <a:cubicBezTo>
                  <a:pt x="7" y="76"/>
                  <a:pt x="7" y="76"/>
                  <a:pt x="7" y="76"/>
                </a:cubicBezTo>
                <a:cubicBezTo>
                  <a:pt x="5" y="82"/>
                  <a:pt x="5" y="82"/>
                  <a:pt x="5" y="82"/>
                </a:cubicBezTo>
                <a:cubicBezTo>
                  <a:pt x="3" y="87"/>
                  <a:pt x="3" y="87"/>
                  <a:pt x="3" y="87"/>
                </a:cubicBezTo>
                <a:cubicBezTo>
                  <a:pt x="2" y="93"/>
                  <a:pt x="2" y="93"/>
                  <a:pt x="2" y="93"/>
                </a:cubicBezTo>
                <a:cubicBezTo>
                  <a:pt x="1" y="99"/>
                  <a:pt x="1" y="99"/>
                  <a:pt x="1" y="99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2"/>
                  <a:pt x="0" y="122"/>
                  <a:pt x="0" y="122"/>
                </a:cubicBezTo>
                <a:cubicBezTo>
                  <a:pt x="0" y="128"/>
                  <a:pt x="0" y="128"/>
                  <a:pt x="0" y="128"/>
                </a:cubicBezTo>
                <a:cubicBezTo>
                  <a:pt x="1" y="134"/>
                  <a:pt x="1" y="134"/>
                  <a:pt x="1" y="134"/>
                </a:cubicBezTo>
                <a:cubicBezTo>
                  <a:pt x="2" y="140"/>
                  <a:pt x="2" y="140"/>
                  <a:pt x="2" y="140"/>
                </a:cubicBezTo>
                <a:cubicBezTo>
                  <a:pt x="3" y="145"/>
                  <a:pt x="3" y="145"/>
                  <a:pt x="3" y="145"/>
                </a:cubicBezTo>
                <a:cubicBezTo>
                  <a:pt x="5" y="151"/>
                  <a:pt x="5" y="151"/>
                  <a:pt x="5" y="151"/>
                </a:cubicBezTo>
                <a:cubicBezTo>
                  <a:pt x="7" y="156"/>
                  <a:pt x="7" y="156"/>
                  <a:pt x="7" y="156"/>
                </a:cubicBezTo>
                <a:cubicBezTo>
                  <a:pt x="9" y="161"/>
                  <a:pt x="9" y="161"/>
                  <a:pt x="9" y="161"/>
                </a:cubicBezTo>
                <a:cubicBezTo>
                  <a:pt x="11" y="167"/>
                  <a:pt x="11" y="167"/>
                  <a:pt x="11" y="167"/>
                </a:cubicBezTo>
                <a:cubicBezTo>
                  <a:pt x="14" y="172"/>
                  <a:pt x="14" y="172"/>
                  <a:pt x="14" y="172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20" y="181"/>
                  <a:pt x="20" y="181"/>
                  <a:pt x="20" y="181"/>
                </a:cubicBezTo>
                <a:cubicBezTo>
                  <a:pt x="23" y="186"/>
                  <a:pt x="23" y="186"/>
                  <a:pt x="23" y="186"/>
                </a:cubicBezTo>
                <a:cubicBezTo>
                  <a:pt x="26" y="190"/>
                  <a:pt x="26" y="190"/>
                  <a:pt x="26" y="190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4" y="198"/>
                  <a:pt x="34" y="198"/>
                  <a:pt x="34" y="198"/>
                </a:cubicBezTo>
                <a:cubicBezTo>
                  <a:pt x="128" y="293"/>
                  <a:pt x="128" y="293"/>
                  <a:pt x="128" y="293"/>
                </a:cubicBezTo>
                <a:cubicBezTo>
                  <a:pt x="216" y="287"/>
                  <a:pt x="287" y="217"/>
                  <a:pt x="293" y="129"/>
                </a:cubicBezTo>
                <a:close/>
              </a:path>
            </a:pathLst>
          </a:custGeom>
          <a:solidFill>
            <a:srgbClr val="049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6532563" y="4225925"/>
            <a:ext cx="812800" cy="812800"/>
          </a:xfrm>
          <a:custGeom>
            <a:avLst/>
            <a:gdLst>
              <a:gd name="T0" fmla="*/ 118 w 289"/>
              <a:gd name="T1" fmla="*/ 0 h 289"/>
              <a:gd name="T2" fmla="*/ 130 w 289"/>
              <a:gd name="T3" fmla="*/ 1 h 289"/>
              <a:gd name="T4" fmla="*/ 141 w 289"/>
              <a:gd name="T5" fmla="*/ 3 h 289"/>
              <a:gd name="T6" fmla="*/ 151 w 289"/>
              <a:gd name="T7" fmla="*/ 6 h 289"/>
              <a:gd name="T8" fmla="*/ 161 w 289"/>
              <a:gd name="T9" fmla="*/ 11 h 289"/>
              <a:gd name="T10" fmla="*/ 171 w 289"/>
              <a:gd name="T11" fmla="*/ 16 h 289"/>
              <a:gd name="T12" fmla="*/ 180 w 289"/>
              <a:gd name="T13" fmla="*/ 22 h 289"/>
              <a:gd name="T14" fmla="*/ 188 w 289"/>
              <a:gd name="T15" fmla="*/ 29 h 289"/>
              <a:gd name="T16" fmla="*/ 289 w 289"/>
              <a:gd name="T17" fmla="*/ 130 h 289"/>
              <a:gd name="T18" fmla="*/ 33 w 289"/>
              <a:gd name="T19" fmla="*/ 192 h 289"/>
              <a:gd name="T20" fmla="*/ 26 w 289"/>
              <a:gd name="T21" fmla="*/ 184 h 289"/>
              <a:gd name="T22" fmla="*/ 19 w 289"/>
              <a:gd name="T23" fmla="*/ 175 h 289"/>
              <a:gd name="T24" fmla="*/ 14 w 289"/>
              <a:gd name="T25" fmla="*/ 166 h 289"/>
              <a:gd name="T26" fmla="*/ 9 w 289"/>
              <a:gd name="T27" fmla="*/ 156 h 289"/>
              <a:gd name="T28" fmla="*/ 5 w 289"/>
              <a:gd name="T29" fmla="*/ 146 h 289"/>
              <a:gd name="T30" fmla="*/ 2 w 289"/>
              <a:gd name="T31" fmla="*/ 135 h 289"/>
              <a:gd name="T32" fmla="*/ 1 w 289"/>
              <a:gd name="T33" fmla="*/ 124 h 289"/>
              <a:gd name="T34" fmla="*/ 0 w 289"/>
              <a:gd name="T35" fmla="*/ 112 h 289"/>
              <a:gd name="T36" fmla="*/ 1 w 289"/>
              <a:gd name="T37" fmla="*/ 101 h 289"/>
              <a:gd name="T38" fmla="*/ 2 w 289"/>
              <a:gd name="T39" fmla="*/ 90 h 289"/>
              <a:gd name="T40" fmla="*/ 5 w 289"/>
              <a:gd name="T41" fmla="*/ 79 h 289"/>
              <a:gd name="T42" fmla="*/ 9 w 289"/>
              <a:gd name="T43" fmla="*/ 68 h 289"/>
              <a:gd name="T44" fmla="*/ 14 w 289"/>
              <a:gd name="T45" fmla="*/ 59 h 289"/>
              <a:gd name="T46" fmla="*/ 19 w 289"/>
              <a:gd name="T47" fmla="*/ 49 h 289"/>
              <a:gd name="T48" fmla="*/ 26 w 289"/>
              <a:gd name="T49" fmla="*/ 41 h 289"/>
              <a:gd name="T50" fmla="*/ 33 w 289"/>
              <a:gd name="T51" fmla="*/ 33 h 289"/>
              <a:gd name="T52" fmla="*/ 41 w 289"/>
              <a:gd name="T53" fmla="*/ 25 h 289"/>
              <a:gd name="T54" fmla="*/ 50 w 289"/>
              <a:gd name="T55" fmla="*/ 19 h 289"/>
              <a:gd name="T56" fmla="*/ 59 w 289"/>
              <a:gd name="T57" fmla="*/ 13 h 289"/>
              <a:gd name="T58" fmla="*/ 69 w 289"/>
              <a:gd name="T59" fmla="*/ 9 h 289"/>
              <a:gd name="T60" fmla="*/ 79 w 289"/>
              <a:gd name="T61" fmla="*/ 5 h 289"/>
              <a:gd name="T62" fmla="*/ 90 w 289"/>
              <a:gd name="T63" fmla="*/ 2 h 289"/>
              <a:gd name="T64" fmla="*/ 101 w 289"/>
              <a:gd name="T65" fmla="*/ 0 h 289"/>
              <a:gd name="T66" fmla="*/ 113 w 289"/>
              <a:gd name="T6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9" h="289">
                <a:moveTo>
                  <a:pt x="113" y="0"/>
                </a:moveTo>
                <a:cubicBezTo>
                  <a:pt x="118" y="0"/>
                  <a:pt x="118" y="0"/>
                  <a:pt x="11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0" y="1"/>
                  <a:pt x="130" y="1"/>
                  <a:pt x="130" y="1"/>
                </a:cubicBezTo>
                <a:cubicBezTo>
                  <a:pt x="135" y="2"/>
                  <a:pt x="135" y="2"/>
                  <a:pt x="135" y="2"/>
                </a:cubicBezTo>
                <a:cubicBezTo>
                  <a:pt x="141" y="3"/>
                  <a:pt x="141" y="3"/>
                  <a:pt x="141" y="3"/>
                </a:cubicBezTo>
                <a:cubicBezTo>
                  <a:pt x="146" y="5"/>
                  <a:pt x="146" y="5"/>
                  <a:pt x="146" y="5"/>
                </a:cubicBezTo>
                <a:cubicBezTo>
                  <a:pt x="151" y="6"/>
                  <a:pt x="151" y="6"/>
                  <a:pt x="151" y="6"/>
                </a:cubicBezTo>
                <a:cubicBezTo>
                  <a:pt x="156" y="9"/>
                  <a:pt x="156" y="9"/>
                  <a:pt x="156" y="9"/>
                </a:cubicBezTo>
                <a:cubicBezTo>
                  <a:pt x="161" y="11"/>
                  <a:pt x="161" y="11"/>
                  <a:pt x="161" y="11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171" y="16"/>
                  <a:pt x="171" y="16"/>
                  <a:pt x="171" y="16"/>
                </a:cubicBezTo>
                <a:cubicBezTo>
                  <a:pt x="176" y="19"/>
                  <a:pt x="176" y="19"/>
                  <a:pt x="176" y="19"/>
                </a:cubicBezTo>
                <a:cubicBezTo>
                  <a:pt x="180" y="22"/>
                  <a:pt x="180" y="22"/>
                  <a:pt x="180" y="22"/>
                </a:cubicBezTo>
                <a:cubicBezTo>
                  <a:pt x="184" y="25"/>
                  <a:pt x="184" y="25"/>
                  <a:pt x="184" y="25"/>
                </a:cubicBezTo>
                <a:cubicBezTo>
                  <a:pt x="188" y="29"/>
                  <a:pt x="188" y="29"/>
                  <a:pt x="188" y="29"/>
                </a:cubicBezTo>
                <a:cubicBezTo>
                  <a:pt x="192" y="33"/>
                  <a:pt x="192" y="33"/>
                  <a:pt x="192" y="33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81" y="214"/>
                  <a:pt x="214" y="281"/>
                  <a:pt x="130" y="289"/>
                </a:cubicBezTo>
                <a:cubicBezTo>
                  <a:pt x="33" y="192"/>
                  <a:pt x="33" y="192"/>
                  <a:pt x="33" y="192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22" y="180"/>
                  <a:pt x="22" y="180"/>
                  <a:pt x="22" y="180"/>
                </a:cubicBezTo>
                <a:cubicBezTo>
                  <a:pt x="19" y="175"/>
                  <a:pt x="19" y="175"/>
                  <a:pt x="19" y="175"/>
                </a:cubicBezTo>
                <a:cubicBezTo>
                  <a:pt x="16" y="171"/>
                  <a:pt x="16" y="171"/>
                  <a:pt x="16" y="171"/>
                </a:cubicBezTo>
                <a:cubicBezTo>
                  <a:pt x="14" y="166"/>
                  <a:pt x="14" y="166"/>
                  <a:pt x="14" y="166"/>
                </a:cubicBezTo>
                <a:cubicBezTo>
                  <a:pt x="11" y="161"/>
                  <a:pt x="11" y="161"/>
                  <a:pt x="11" y="161"/>
                </a:cubicBezTo>
                <a:cubicBezTo>
                  <a:pt x="9" y="156"/>
                  <a:pt x="9" y="156"/>
                  <a:pt x="9" y="156"/>
                </a:cubicBezTo>
                <a:cubicBezTo>
                  <a:pt x="7" y="151"/>
                  <a:pt x="7" y="151"/>
                  <a:pt x="7" y="151"/>
                </a:cubicBezTo>
                <a:cubicBezTo>
                  <a:pt x="5" y="146"/>
                  <a:pt x="5" y="146"/>
                  <a:pt x="5" y="146"/>
                </a:cubicBezTo>
                <a:cubicBezTo>
                  <a:pt x="4" y="140"/>
                  <a:pt x="4" y="140"/>
                  <a:pt x="4" y="140"/>
                </a:cubicBezTo>
                <a:cubicBezTo>
                  <a:pt x="2" y="135"/>
                  <a:pt x="2" y="135"/>
                  <a:pt x="2" y="135"/>
                </a:cubicBezTo>
                <a:cubicBezTo>
                  <a:pt x="1" y="129"/>
                  <a:pt x="1" y="129"/>
                  <a:pt x="1" y="129"/>
                </a:cubicBezTo>
                <a:cubicBezTo>
                  <a:pt x="1" y="124"/>
                  <a:pt x="1" y="124"/>
                  <a:pt x="1" y="12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06"/>
                  <a:pt x="0" y="106"/>
                  <a:pt x="0" y="106"/>
                </a:cubicBezTo>
                <a:cubicBezTo>
                  <a:pt x="1" y="101"/>
                  <a:pt x="1" y="101"/>
                  <a:pt x="1" y="101"/>
                </a:cubicBezTo>
                <a:cubicBezTo>
                  <a:pt x="1" y="95"/>
                  <a:pt x="1" y="95"/>
                  <a:pt x="1" y="95"/>
                </a:cubicBezTo>
                <a:cubicBezTo>
                  <a:pt x="2" y="90"/>
                  <a:pt x="2" y="90"/>
                  <a:pt x="2" y="90"/>
                </a:cubicBezTo>
                <a:cubicBezTo>
                  <a:pt x="4" y="84"/>
                  <a:pt x="4" y="84"/>
                  <a:pt x="4" y="84"/>
                </a:cubicBezTo>
                <a:cubicBezTo>
                  <a:pt x="5" y="79"/>
                  <a:pt x="5" y="79"/>
                  <a:pt x="5" y="79"/>
                </a:cubicBezTo>
                <a:cubicBezTo>
                  <a:pt x="7" y="74"/>
                  <a:pt x="7" y="74"/>
                  <a:pt x="7" y="74"/>
                </a:cubicBezTo>
                <a:cubicBezTo>
                  <a:pt x="9" y="68"/>
                  <a:pt x="9" y="68"/>
                  <a:pt x="9" y="68"/>
                </a:cubicBezTo>
                <a:cubicBezTo>
                  <a:pt x="11" y="63"/>
                  <a:pt x="11" y="63"/>
                  <a:pt x="11" y="63"/>
                </a:cubicBezTo>
                <a:cubicBezTo>
                  <a:pt x="14" y="59"/>
                  <a:pt x="14" y="59"/>
                  <a:pt x="14" y="59"/>
                </a:cubicBezTo>
                <a:cubicBezTo>
                  <a:pt x="16" y="54"/>
                  <a:pt x="16" y="54"/>
                  <a:pt x="16" y="54"/>
                </a:cubicBezTo>
                <a:cubicBezTo>
                  <a:pt x="19" y="49"/>
                  <a:pt x="19" y="49"/>
                  <a:pt x="19" y="49"/>
                </a:cubicBezTo>
                <a:cubicBezTo>
                  <a:pt x="22" y="45"/>
                  <a:pt x="22" y="45"/>
                  <a:pt x="22" y="45"/>
                </a:cubicBezTo>
                <a:cubicBezTo>
                  <a:pt x="26" y="41"/>
                  <a:pt x="26" y="41"/>
                  <a:pt x="26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33" y="33"/>
                  <a:pt x="33" y="33"/>
                  <a:pt x="33" y="33"/>
                </a:cubicBezTo>
                <a:cubicBezTo>
                  <a:pt x="37" y="29"/>
                  <a:pt x="37" y="29"/>
                  <a:pt x="37" y="29"/>
                </a:cubicBezTo>
                <a:cubicBezTo>
                  <a:pt x="41" y="25"/>
                  <a:pt x="41" y="25"/>
                  <a:pt x="41" y="25"/>
                </a:cubicBezTo>
                <a:cubicBezTo>
                  <a:pt x="45" y="22"/>
                  <a:pt x="45" y="22"/>
                  <a:pt x="45" y="22"/>
                </a:cubicBezTo>
                <a:cubicBezTo>
                  <a:pt x="50" y="19"/>
                  <a:pt x="50" y="19"/>
                  <a:pt x="50" y="19"/>
                </a:cubicBezTo>
                <a:cubicBezTo>
                  <a:pt x="54" y="16"/>
                  <a:pt x="54" y="16"/>
                  <a:pt x="54" y="16"/>
                </a:cubicBezTo>
                <a:cubicBezTo>
                  <a:pt x="59" y="13"/>
                  <a:pt x="59" y="13"/>
                  <a:pt x="59" y="13"/>
                </a:cubicBezTo>
                <a:cubicBezTo>
                  <a:pt x="64" y="11"/>
                  <a:pt x="64" y="11"/>
                  <a:pt x="64" y="11"/>
                </a:cubicBezTo>
                <a:cubicBezTo>
                  <a:pt x="69" y="9"/>
                  <a:pt x="69" y="9"/>
                  <a:pt x="69" y="9"/>
                </a:cubicBezTo>
                <a:cubicBezTo>
                  <a:pt x="74" y="6"/>
                  <a:pt x="74" y="6"/>
                  <a:pt x="74" y="6"/>
                </a:cubicBezTo>
                <a:cubicBezTo>
                  <a:pt x="79" y="5"/>
                  <a:pt x="79" y="5"/>
                  <a:pt x="79" y="5"/>
                </a:cubicBezTo>
                <a:cubicBezTo>
                  <a:pt x="85" y="3"/>
                  <a:pt x="85" y="3"/>
                  <a:pt x="85" y="3"/>
                </a:cubicBezTo>
                <a:cubicBezTo>
                  <a:pt x="90" y="2"/>
                  <a:pt x="90" y="2"/>
                  <a:pt x="90" y="2"/>
                </a:cubicBezTo>
                <a:cubicBezTo>
                  <a:pt x="96" y="1"/>
                  <a:pt x="96" y="1"/>
                  <a:pt x="96" y="1"/>
                </a:cubicBezTo>
                <a:cubicBezTo>
                  <a:pt x="101" y="0"/>
                  <a:pt x="101" y="0"/>
                  <a:pt x="101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13" y="0"/>
                  <a:pt x="113" y="0"/>
                  <a:pt x="113" y="0"/>
                </a:cubicBezTo>
                <a:close/>
              </a:path>
            </a:pathLst>
          </a:custGeom>
          <a:solidFill>
            <a:srgbClr val="D59B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20"/>
          <p:cNvSpPr/>
          <p:nvPr/>
        </p:nvSpPr>
        <p:spPr bwMode="auto">
          <a:xfrm>
            <a:off x="4252913" y="4225925"/>
            <a:ext cx="812800" cy="812800"/>
          </a:xfrm>
          <a:custGeom>
            <a:avLst/>
            <a:gdLst>
              <a:gd name="T0" fmla="*/ 33 w 289"/>
              <a:gd name="T1" fmla="*/ 192 h 289"/>
              <a:gd name="T2" fmla="*/ 25 w 289"/>
              <a:gd name="T3" fmla="*/ 184 h 289"/>
              <a:gd name="T4" fmla="*/ 19 w 289"/>
              <a:gd name="T5" fmla="*/ 175 h 289"/>
              <a:gd name="T6" fmla="*/ 13 w 289"/>
              <a:gd name="T7" fmla="*/ 166 h 289"/>
              <a:gd name="T8" fmla="*/ 9 w 289"/>
              <a:gd name="T9" fmla="*/ 156 h 289"/>
              <a:gd name="T10" fmla="*/ 5 w 289"/>
              <a:gd name="T11" fmla="*/ 146 h 289"/>
              <a:gd name="T12" fmla="*/ 2 w 289"/>
              <a:gd name="T13" fmla="*/ 135 h 289"/>
              <a:gd name="T14" fmla="*/ 0 w 289"/>
              <a:gd name="T15" fmla="*/ 124 h 289"/>
              <a:gd name="T16" fmla="*/ 0 w 289"/>
              <a:gd name="T17" fmla="*/ 112 h 289"/>
              <a:gd name="T18" fmla="*/ 0 w 289"/>
              <a:gd name="T19" fmla="*/ 101 h 289"/>
              <a:gd name="T20" fmla="*/ 2 w 289"/>
              <a:gd name="T21" fmla="*/ 90 h 289"/>
              <a:gd name="T22" fmla="*/ 5 w 289"/>
              <a:gd name="T23" fmla="*/ 79 h 289"/>
              <a:gd name="T24" fmla="*/ 9 w 289"/>
              <a:gd name="T25" fmla="*/ 68 h 289"/>
              <a:gd name="T26" fmla="*/ 13 w 289"/>
              <a:gd name="T27" fmla="*/ 59 h 289"/>
              <a:gd name="T28" fmla="*/ 19 w 289"/>
              <a:gd name="T29" fmla="*/ 49 h 289"/>
              <a:gd name="T30" fmla="*/ 25 w 289"/>
              <a:gd name="T31" fmla="*/ 41 h 289"/>
              <a:gd name="T32" fmla="*/ 33 w 289"/>
              <a:gd name="T33" fmla="*/ 33 h 289"/>
              <a:gd name="T34" fmla="*/ 41 w 289"/>
              <a:gd name="T35" fmla="*/ 25 h 289"/>
              <a:gd name="T36" fmla="*/ 49 w 289"/>
              <a:gd name="T37" fmla="*/ 19 h 289"/>
              <a:gd name="T38" fmla="*/ 59 w 289"/>
              <a:gd name="T39" fmla="*/ 13 h 289"/>
              <a:gd name="T40" fmla="*/ 68 w 289"/>
              <a:gd name="T41" fmla="*/ 9 h 289"/>
              <a:gd name="T42" fmla="*/ 79 w 289"/>
              <a:gd name="T43" fmla="*/ 5 h 289"/>
              <a:gd name="T44" fmla="*/ 90 w 289"/>
              <a:gd name="T45" fmla="*/ 2 h 289"/>
              <a:gd name="T46" fmla="*/ 101 w 289"/>
              <a:gd name="T47" fmla="*/ 0 h 289"/>
              <a:gd name="T48" fmla="*/ 112 w 289"/>
              <a:gd name="T49" fmla="*/ 0 h 289"/>
              <a:gd name="T50" fmla="*/ 124 w 289"/>
              <a:gd name="T51" fmla="*/ 0 h 289"/>
              <a:gd name="T52" fmla="*/ 135 w 289"/>
              <a:gd name="T53" fmla="*/ 2 h 289"/>
              <a:gd name="T54" fmla="*/ 146 w 289"/>
              <a:gd name="T55" fmla="*/ 5 h 289"/>
              <a:gd name="T56" fmla="*/ 156 w 289"/>
              <a:gd name="T57" fmla="*/ 9 h 289"/>
              <a:gd name="T58" fmla="*/ 166 w 289"/>
              <a:gd name="T59" fmla="*/ 13 h 289"/>
              <a:gd name="T60" fmla="*/ 175 w 289"/>
              <a:gd name="T61" fmla="*/ 19 h 289"/>
              <a:gd name="T62" fmla="*/ 184 w 289"/>
              <a:gd name="T63" fmla="*/ 25 h 289"/>
              <a:gd name="T64" fmla="*/ 192 w 289"/>
              <a:gd name="T65" fmla="*/ 33 h 289"/>
              <a:gd name="T66" fmla="*/ 130 w 289"/>
              <a:gd name="T67" fmla="*/ 289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9" h="289">
                <a:moveTo>
                  <a:pt x="130" y="289"/>
                </a:moveTo>
                <a:cubicBezTo>
                  <a:pt x="33" y="192"/>
                  <a:pt x="33" y="192"/>
                  <a:pt x="33" y="192"/>
                </a:cubicBezTo>
                <a:cubicBezTo>
                  <a:pt x="29" y="188"/>
                  <a:pt x="29" y="188"/>
                  <a:pt x="29" y="188"/>
                </a:cubicBezTo>
                <a:cubicBezTo>
                  <a:pt x="25" y="184"/>
                  <a:pt x="25" y="184"/>
                  <a:pt x="25" y="184"/>
                </a:cubicBezTo>
                <a:cubicBezTo>
                  <a:pt x="22" y="180"/>
                  <a:pt x="22" y="180"/>
                  <a:pt x="22" y="180"/>
                </a:cubicBezTo>
                <a:cubicBezTo>
                  <a:pt x="19" y="175"/>
                  <a:pt x="19" y="175"/>
                  <a:pt x="19" y="175"/>
                </a:cubicBezTo>
                <a:cubicBezTo>
                  <a:pt x="16" y="171"/>
                  <a:pt x="16" y="171"/>
                  <a:pt x="16" y="171"/>
                </a:cubicBezTo>
                <a:cubicBezTo>
                  <a:pt x="13" y="166"/>
                  <a:pt x="13" y="166"/>
                  <a:pt x="13" y="166"/>
                </a:cubicBezTo>
                <a:cubicBezTo>
                  <a:pt x="11" y="161"/>
                  <a:pt x="11" y="161"/>
                  <a:pt x="11" y="161"/>
                </a:cubicBezTo>
                <a:cubicBezTo>
                  <a:pt x="9" y="156"/>
                  <a:pt x="9" y="156"/>
                  <a:pt x="9" y="156"/>
                </a:cubicBezTo>
                <a:cubicBezTo>
                  <a:pt x="7" y="151"/>
                  <a:pt x="7" y="151"/>
                  <a:pt x="7" y="151"/>
                </a:cubicBezTo>
                <a:cubicBezTo>
                  <a:pt x="5" y="146"/>
                  <a:pt x="5" y="146"/>
                  <a:pt x="5" y="146"/>
                </a:cubicBezTo>
                <a:cubicBezTo>
                  <a:pt x="3" y="140"/>
                  <a:pt x="3" y="140"/>
                  <a:pt x="3" y="140"/>
                </a:cubicBezTo>
                <a:cubicBezTo>
                  <a:pt x="2" y="135"/>
                  <a:pt x="2" y="135"/>
                  <a:pt x="2" y="135"/>
                </a:cubicBezTo>
                <a:cubicBezTo>
                  <a:pt x="1" y="129"/>
                  <a:pt x="1" y="129"/>
                  <a:pt x="1" y="129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1"/>
                  <a:pt x="0" y="101"/>
                  <a:pt x="0" y="101"/>
                </a:cubicBezTo>
                <a:cubicBezTo>
                  <a:pt x="1" y="95"/>
                  <a:pt x="1" y="95"/>
                  <a:pt x="1" y="95"/>
                </a:cubicBezTo>
                <a:cubicBezTo>
                  <a:pt x="2" y="90"/>
                  <a:pt x="2" y="90"/>
                  <a:pt x="2" y="90"/>
                </a:cubicBezTo>
                <a:cubicBezTo>
                  <a:pt x="3" y="84"/>
                  <a:pt x="3" y="84"/>
                  <a:pt x="3" y="84"/>
                </a:cubicBezTo>
                <a:cubicBezTo>
                  <a:pt x="5" y="79"/>
                  <a:pt x="5" y="79"/>
                  <a:pt x="5" y="79"/>
                </a:cubicBezTo>
                <a:cubicBezTo>
                  <a:pt x="7" y="74"/>
                  <a:pt x="7" y="74"/>
                  <a:pt x="7" y="74"/>
                </a:cubicBezTo>
                <a:cubicBezTo>
                  <a:pt x="9" y="68"/>
                  <a:pt x="9" y="68"/>
                  <a:pt x="9" y="68"/>
                </a:cubicBezTo>
                <a:cubicBezTo>
                  <a:pt x="11" y="63"/>
                  <a:pt x="11" y="63"/>
                  <a:pt x="11" y="63"/>
                </a:cubicBezTo>
                <a:cubicBezTo>
                  <a:pt x="13" y="59"/>
                  <a:pt x="13" y="59"/>
                  <a:pt x="13" y="59"/>
                </a:cubicBezTo>
                <a:cubicBezTo>
                  <a:pt x="16" y="54"/>
                  <a:pt x="16" y="54"/>
                  <a:pt x="16" y="54"/>
                </a:cubicBezTo>
                <a:cubicBezTo>
                  <a:pt x="19" y="49"/>
                  <a:pt x="19" y="49"/>
                  <a:pt x="19" y="49"/>
                </a:cubicBezTo>
                <a:cubicBezTo>
                  <a:pt x="22" y="45"/>
                  <a:pt x="22" y="45"/>
                  <a:pt x="22" y="45"/>
                </a:cubicBezTo>
                <a:cubicBezTo>
                  <a:pt x="25" y="41"/>
                  <a:pt x="25" y="41"/>
                  <a:pt x="25" y="41"/>
                </a:cubicBezTo>
                <a:cubicBezTo>
                  <a:pt x="29" y="37"/>
                  <a:pt x="29" y="37"/>
                  <a:pt x="29" y="37"/>
                </a:cubicBezTo>
                <a:cubicBezTo>
                  <a:pt x="33" y="33"/>
                  <a:pt x="33" y="33"/>
                  <a:pt x="33" y="33"/>
                </a:cubicBezTo>
                <a:cubicBezTo>
                  <a:pt x="37" y="29"/>
                  <a:pt x="37" y="29"/>
                  <a:pt x="37" y="29"/>
                </a:cubicBezTo>
                <a:cubicBezTo>
                  <a:pt x="41" y="25"/>
                  <a:pt x="41" y="25"/>
                  <a:pt x="41" y="25"/>
                </a:cubicBezTo>
                <a:cubicBezTo>
                  <a:pt x="45" y="22"/>
                  <a:pt x="45" y="22"/>
                  <a:pt x="45" y="22"/>
                </a:cubicBezTo>
                <a:cubicBezTo>
                  <a:pt x="49" y="19"/>
                  <a:pt x="49" y="19"/>
                  <a:pt x="49" y="19"/>
                </a:cubicBezTo>
                <a:cubicBezTo>
                  <a:pt x="54" y="16"/>
                  <a:pt x="54" y="16"/>
                  <a:pt x="54" y="16"/>
                </a:cubicBezTo>
                <a:cubicBezTo>
                  <a:pt x="59" y="13"/>
                  <a:pt x="59" y="13"/>
                  <a:pt x="59" y="13"/>
                </a:cubicBezTo>
                <a:cubicBezTo>
                  <a:pt x="63" y="11"/>
                  <a:pt x="63" y="11"/>
                  <a:pt x="63" y="11"/>
                </a:cubicBezTo>
                <a:cubicBezTo>
                  <a:pt x="68" y="9"/>
                  <a:pt x="68" y="9"/>
                  <a:pt x="68" y="9"/>
                </a:cubicBezTo>
                <a:cubicBezTo>
                  <a:pt x="74" y="6"/>
                  <a:pt x="74" y="6"/>
                  <a:pt x="74" y="6"/>
                </a:cubicBezTo>
                <a:cubicBezTo>
                  <a:pt x="79" y="5"/>
                  <a:pt x="79" y="5"/>
                  <a:pt x="79" y="5"/>
                </a:cubicBezTo>
                <a:cubicBezTo>
                  <a:pt x="84" y="3"/>
                  <a:pt x="84" y="3"/>
                  <a:pt x="84" y="3"/>
                </a:cubicBezTo>
                <a:cubicBezTo>
                  <a:pt x="90" y="2"/>
                  <a:pt x="90" y="2"/>
                  <a:pt x="90" y="2"/>
                </a:cubicBezTo>
                <a:cubicBezTo>
                  <a:pt x="95" y="1"/>
                  <a:pt x="95" y="1"/>
                  <a:pt x="95" y="1"/>
                </a:cubicBezTo>
                <a:cubicBezTo>
                  <a:pt x="101" y="0"/>
                  <a:pt x="101" y="0"/>
                  <a:pt x="101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29" y="1"/>
                  <a:pt x="129" y="1"/>
                  <a:pt x="129" y="1"/>
                </a:cubicBezTo>
                <a:cubicBezTo>
                  <a:pt x="135" y="2"/>
                  <a:pt x="135" y="2"/>
                  <a:pt x="135" y="2"/>
                </a:cubicBezTo>
                <a:cubicBezTo>
                  <a:pt x="140" y="3"/>
                  <a:pt x="140" y="3"/>
                  <a:pt x="140" y="3"/>
                </a:cubicBezTo>
                <a:cubicBezTo>
                  <a:pt x="146" y="5"/>
                  <a:pt x="146" y="5"/>
                  <a:pt x="146" y="5"/>
                </a:cubicBezTo>
                <a:cubicBezTo>
                  <a:pt x="151" y="6"/>
                  <a:pt x="151" y="6"/>
                  <a:pt x="151" y="6"/>
                </a:cubicBezTo>
                <a:cubicBezTo>
                  <a:pt x="156" y="9"/>
                  <a:pt x="156" y="9"/>
                  <a:pt x="156" y="9"/>
                </a:cubicBezTo>
                <a:cubicBezTo>
                  <a:pt x="161" y="11"/>
                  <a:pt x="161" y="11"/>
                  <a:pt x="161" y="11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171" y="16"/>
                  <a:pt x="171" y="16"/>
                  <a:pt x="171" y="16"/>
                </a:cubicBezTo>
                <a:cubicBezTo>
                  <a:pt x="175" y="19"/>
                  <a:pt x="175" y="19"/>
                  <a:pt x="175" y="19"/>
                </a:cubicBezTo>
                <a:cubicBezTo>
                  <a:pt x="180" y="22"/>
                  <a:pt x="180" y="22"/>
                  <a:pt x="180" y="22"/>
                </a:cubicBezTo>
                <a:cubicBezTo>
                  <a:pt x="184" y="25"/>
                  <a:pt x="184" y="25"/>
                  <a:pt x="184" y="25"/>
                </a:cubicBezTo>
                <a:cubicBezTo>
                  <a:pt x="188" y="29"/>
                  <a:pt x="188" y="29"/>
                  <a:pt x="188" y="29"/>
                </a:cubicBezTo>
                <a:cubicBezTo>
                  <a:pt x="192" y="33"/>
                  <a:pt x="192" y="33"/>
                  <a:pt x="192" y="33"/>
                </a:cubicBezTo>
                <a:cubicBezTo>
                  <a:pt x="289" y="130"/>
                  <a:pt x="289" y="130"/>
                  <a:pt x="289" y="130"/>
                </a:cubicBezTo>
                <a:cubicBezTo>
                  <a:pt x="281" y="214"/>
                  <a:pt x="214" y="281"/>
                  <a:pt x="130" y="289"/>
                </a:cubicBezTo>
                <a:close/>
              </a:path>
            </a:pathLst>
          </a:custGeom>
          <a:solidFill>
            <a:srgbClr val="5BA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21"/>
          <p:cNvSpPr/>
          <p:nvPr/>
        </p:nvSpPr>
        <p:spPr bwMode="auto">
          <a:xfrm>
            <a:off x="3101975" y="4214813"/>
            <a:ext cx="822325" cy="823912"/>
          </a:xfrm>
          <a:custGeom>
            <a:avLst/>
            <a:gdLst>
              <a:gd name="T0" fmla="*/ 199 w 293"/>
              <a:gd name="T1" fmla="*/ 34 h 293"/>
              <a:gd name="T2" fmla="*/ 190 w 293"/>
              <a:gd name="T3" fmla="*/ 27 h 293"/>
              <a:gd name="T4" fmla="*/ 182 w 293"/>
              <a:gd name="T5" fmla="*/ 20 h 293"/>
              <a:gd name="T6" fmla="*/ 172 w 293"/>
              <a:gd name="T7" fmla="*/ 14 h 293"/>
              <a:gd name="T8" fmla="*/ 162 w 293"/>
              <a:gd name="T9" fmla="*/ 9 h 293"/>
              <a:gd name="T10" fmla="*/ 151 w 293"/>
              <a:gd name="T11" fmla="*/ 5 h 293"/>
              <a:gd name="T12" fmla="*/ 140 w 293"/>
              <a:gd name="T13" fmla="*/ 2 h 293"/>
              <a:gd name="T14" fmla="*/ 128 w 293"/>
              <a:gd name="T15" fmla="*/ 1 h 293"/>
              <a:gd name="T16" fmla="*/ 117 w 293"/>
              <a:gd name="T17" fmla="*/ 0 h 293"/>
              <a:gd name="T18" fmla="*/ 105 w 293"/>
              <a:gd name="T19" fmla="*/ 1 h 293"/>
              <a:gd name="T20" fmla="*/ 93 w 293"/>
              <a:gd name="T21" fmla="*/ 2 h 293"/>
              <a:gd name="T22" fmla="*/ 82 w 293"/>
              <a:gd name="T23" fmla="*/ 5 h 293"/>
              <a:gd name="T24" fmla="*/ 71 w 293"/>
              <a:gd name="T25" fmla="*/ 9 h 293"/>
              <a:gd name="T26" fmla="*/ 61 w 293"/>
              <a:gd name="T27" fmla="*/ 14 h 293"/>
              <a:gd name="T28" fmla="*/ 52 w 293"/>
              <a:gd name="T29" fmla="*/ 20 h 293"/>
              <a:gd name="T30" fmla="*/ 43 w 293"/>
              <a:gd name="T31" fmla="*/ 27 h 293"/>
              <a:gd name="T32" fmla="*/ 34 w 293"/>
              <a:gd name="T33" fmla="*/ 34 h 293"/>
              <a:gd name="T34" fmla="*/ 27 w 293"/>
              <a:gd name="T35" fmla="*/ 42 h 293"/>
              <a:gd name="T36" fmla="*/ 20 w 293"/>
              <a:gd name="T37" fmla="*/ 51 h 293"/>
              <a:gd name="T38" fmla="*/ 14 w 293"/>
              <a:gd name="T39" fmla="*/ 61 h 293"/>
              <a:gd name="T40" fmla="*/ 9 w 293"/>
              <a:gd name="T41" fmla="*/ 71 h 293"/>
              <a:gd name="T42" fmla="*/ 6 w 293"/>
              <a:gd name="T43" fmla="*/ 82 h 293"/>
              <a:gd name="T44" fmla="*/ 3 w 293"/>
              <a:gd name="T45" fmla="*/ 93 h 293"/>
              <a:gd name="T46" fmla="*/ 1 w 293"/>
              <a:gd name="T47" fmla="*/ 104 h 293"/>
              <a:gd name="T48" fmla="*/ 0 w 293"/>
              <a:gd name="T49" fmla="*/ 116 h 293"/>
              <a:gd name="T50" fmla="*/ 1 w 293"/>
              <a:gd name="T51" fmla="*/ 128 h 293"/>
              <a:gd name="T52" fmla="*/ 3 w 293"/>
              <a:gd name="T53" fmla="*/ 140 h 293"/>
              <a:gd name="T54" fmla="*/ 6 w 293"/>
              <a:gd name="T55" fmla="*/ 151 h 293"/>
              <a:gd name="T56" fmla="*/ 9 w 293"/>
              <a:gd name="T57" fmla="*/ 161 h 293"/>
              <a:gd name="T58" fmla="*/ 14 w 293"/>
              <a:gd name="T59" fmla="*/ 172 h 293"/>
              <a:gd name="T60" fmla="*/ 20 w 293"/>
              <a:gd name="T61" fmla="*/ 181 h 293"/>
              <a:gd name="T62" fmla="*/ 27 w 293"/>
              <a:gd name="T63" fmla="*/ 190 h 293"/>
              <a:gd name="T64" fmla="*/ 34 w 293"/>
              <a:gd name="T65" fmla="*/ 198 h 293"/>
              <a:gd name="T66" fmla="*/ 293 w 293"/>
              <a:gd name="T67" fmla="*/ 129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93" h="293">
                <a:moveTo>
                  <a:pt x="293" y="129"/>
                </a:moveTo>
                <a:cubicBezTo>
                  <a:pt x="199" y="34"/>
                  <a:pt x="199" y="34"/>
                  <a:pt x="199" y="34"/>
                </a:cubicBezTo>
                <a:cubicBezTo>
                  <a:pt x="195" y="30"/>
                  <a:pt x="195" y="30"/>
                  <a:pt x="195" y="30"/>
                </a:cubicBezTo>
                <a:cubicBezTo>
                  <a:pt x="190" y="27"/>
                  <a:pt x="190" y="27"/>
                  <a:pt x="190" y="27"/>
                </a:cubicBezTo>
                <a:cubicBezTo>
                  <a:pt x="186" y="23"/>
                  <a:pt x="186" y="23"/>
                  <a:pt x="186" y="23"/>
                </a:cubicBezTo>
                <a:cubicBezTo>
                  <a:pt x="182" y="20"/>
                  <a:pt x="182" y="20"/>
                  <a:pt x="182" y="20"/>
                </a:cubicBezTo>
                <a:cubicBezTo>
                  <a:pt x="177" y="17"/>
                  <a:pt x="177" y="17"/>
                  <a:pt x="177" y="17"/>
                </a:cubicBezTo>
                <a:cubicBezTo>
                  <a:pt x="172" y="14"/>
                  <a:pt x="172" y="14"/>
                  <a:pt x="172" y="14"/>
                </a:cubicBezTo>
                <a:cubicBezTo>
                  <a:pt x="167" y="11"/>
                  <a:pt x="167" y="11"/>
                  <a:pt x="167" y="11"/>
                </a:cubicBezTo>
                <a:cubicBezTo>
                  <a:pt x="162" y="9"/>
                  <a:pt x="162" y="9"/>
                  <a:pt x="162" y="9"/>
                </a:cubicBezTo>
                <a:cubicBezTo>
                  <a:pt x="157" y="7"/>
                  <a:pt x="157" y="7"/>
                  <a:pt x="157" y="7"/>
                </a:cubicBezTo>
                <a:cubicBezTo>
                  <a:pt x="151" y="5"/>
                  <a:pt x="151" y="5"/>
                  <a:pt x="151" y="5"/>
                </a:cubicBezTo>
                <a:cubicBezTo>
                  <a:pt x="146" y="4"/>
                  <a:pt x="146" y="4"/>
                  <a:pt x="146" y="4"/>
                </a:cubicBezTo>
                <a:cubicBezTo>
                  <a:pt x="140" y="2"/>
                  <a:pt x="140" y="2"/>
                  <a:pt x="140" y="2"/>
                </a:cubicBezTo>
                <a:cubicBezTo>
                  <a:pt x="134" y="1"/>
                  <a:pt x="134" y="1"/>
                  <a:pt x="134" y="1"/>
                </a:cubicBezTo>
                <a:cubicBezTo>
                  <a:pt x="128" y="1"/>
                  <a:pt x="128" y="1"/>
                  <a:pt x="128" y="1"/>
                </a:cubicBezTo>
                <a:cubicBezTo>
                  <a:pt x="123" y="0"/>
                  <a:pt x="123" y="0"/>
                  <a:pt x="123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05" y="1"/>
                  <a:pt x="105" y="1"/>
                  <a:pt x="105" y="1"/>
                </a:cubicBezTo>
                <a:cubicBezTo>
                  <a:pt x="99" y="1"/>
                  <a:pt x="99" y="1"/>
                  <a:pt x="99" y="1"/>
                </a:cubicBezTo>
                <a:cubicBezTo>
                  <a:pt x="93" y="2"/>
                  <a:pt x="93" y="2"/>
                  <a:pt x="93" y="2"/>
                </a:cubicBezTo>
                <a:cubicBezTo>
                  <a:pt x="88" y="4"/>
                  <a:pt x="88" y="4"/>
                  <a:pt x="88" y="4"/>
                </a:cubicBezTo>
                <a:cubicBezTo>
                  <a:pt x="82" y="5"/>
                  <a:pt x="82" y="5"/>
                  <a:pt x="82" y="5"/>
                </a:cubicBezTo>
                <a:cubicBezTo>
                  <a:pt x="77" y="7"/>
                  <a:pt x="77" y="7"/>
                  <a:pt x="77" y="7"/>
                </a:cubicBezTo>
                <a:cubicBezTo>
                  <a:pt x="71" y="9"/>
                  <a:pt x="71" y="9"/>
                  <a:pt x="71" y="9"/>
                </a:cubicBezTo>
                <a:cubicBezTo>
                  <a:pt x="66" y="11"/>
                  <a:pt x="66" y="11"/>
                  <a:pt x="66" y="11"/>
                </a:cubicBezTo>
                <a:cubicBezTo>
                  <a:pt x="61" y="14"/>
                  <a:pt x="61" y="14"/>
                  <a:pt x="61" y="14"/>
                </a:cubicBezTo>
                <a:cubicBezTo>
                  <a:pt x="56" y="17"/>
                  <a:pt x="56" y="17"/>
                  <a:pt x="56" y="17"/>
                </a:cubicBezTo>
                <a:cubicBezTo>
                  <a:pt x="52" y="20"/>
                  <a:pt x="52" y="20"/>
                  <a:pt x="52" y="20"/>
                </a:cubicBezTo>
                <a:cubicBezTo>
                  <a:pt x="47" y="23"/>
                  <a:pt x="47" y="23"/>
                  <a:pt x="47" y="23"/>
                </a:cubicBezTo>
                <a:cubicBezTo>
                  <a:pt x="43" y="27"/>
                  <a:pt x="43" y="27"/>
                  <a:pt x="43" y="27"/>
                </a:cubicBezTo>
                <a:cubicBezTo>
                  <a:pt x="38" y="30"/>
                  <a:pt x="38" y="30"/>
                  <a:pt x="38" y="30"/>
                </a:cubicBezTo>
                <a:cubicBezTo>
                  <a:pt x="34" y="34"/>
                  <a:pt x="34" y="34"/>
                  <a:pt x="34" y="34"/>
                </a:cubicBezTo>
                <a:cubicBezTo>
                  <a:pt x="31" y="38"/>
                  <a:pt x="31" y="38"/>
                  <a:pt x="31" y="38"/>
                </a:cubicBezTo>
                <a:cubicBezTo>
                  <a:pt x="27" y="42"/>
                  <a:pt x="27" y="42"/>
                  <a:pt x="27" y="42"/>
                </a:cubicBezTo>
                <a:cubicBezTo>
                  <a:pt x="23" y="47"/>
                  <a:pt x="23" y="47"/>
                  <a:pt x="23" y="47"/>
                </a:cubicBezTo>
                <a:cubicBezTo>
                  <a:pt x="20" y="51"/>
                  <a:pt x="20" y="51"/>
                  <a:pt x="20" y="51"/>
                </a:cubicBezTo>
                <a:cubicBezTo>
                  <a:pt x="17" y="56"/>
                  <a:pt x="17" y="56"/>
                  <a:pt x="17" y="56"/>
                </a:cubicBezTo>
                <a:cubicBezTo>
                  <a:pt x="14" y="61"/>
                  <a:pt x="14" y="61"/>
                  <a:pt x="14" y="61"/>
                </a:cubicBezTo>
                <a:cubicBezTo>
                  <a:pt x="12" y="66"/>
                  <a:pt x="12" y="66"/>
                  <a:pt x="12" y="66"/>
                </a:cubicBezTo>
                <a:cubicBezTo>
                  <a:pt x="9" y="71"/>
                  <a:pt x="9" y="71"/>
                  <a:pt x="9" y="71"/>
                </a:cubicBezTo>
                <a:cubicBezTo>
                  <a:pt x="7" y="76"/>
                  <a:pt x="7" y="76"/>
                  <a:pt x="7" y="76"/>
                </a:cubicBezTo>
                <a:cubicBezTo>
                  <a:pt x="6" y="82"/>
                  <a:pt x="6" y="82"/>
                  <a:pt x="6" y="82"/>
                </a:cubicBezTo>
                <a:cubicBezTo>
                  <a:pt x="4" y="87"/>
                  <a:pt x="4" y="87"/>
                  <a:pt x="4" y="87"/>
                </a:cubicBezTo>
                <a:cubicBezTo>
                  <a:pt x="3" y="93"/>
                  <a:pt x="3" y="93"/>
                  <a:pt x="3" y="93"/>
                </a:cubicBezTo>
                <a:cubicBezTo>
                  <a:pt x="2" y="99"/>
                  <a:pt x="2" y="99"/>
                  <a:pt x="2" y="99"/>
                </a:cubicBezTo>
                <a:cubicBezTo>
                  <a:pt x="1" y="104"/>
                  <a:pt x="1" y="104"/>
                  <a:pt x="1" y="104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2"/>
                  <a:pt x="0" y="122"/>
                  <a:pt x="0" y="122"/>
                </a:cubicBezTo>
                <a:cubicBezTo>
                  <a:pt x="1" y="128"/>
                  <a:pt x="1" y="128"/>
                  <a:pt x="1" y="128"/>
                </a:cubicBezTo>
                <a:cubicBezTo>
                  <a:pt x="2" y="134"/>
                  <a:pt x="2" y="134"/>
                  <a:pt x="2" y="134"/>
                </a:cubicBezTo>
                <a:cubicBezTo>
                  <a:pt x="3" y="140"/>
                  <a:pt x="3" y="140"/>
                  <a:pt x="3" y="140"/>
                </a:cubicBezTo>
                <a:cubicBezTo>
                  <a:pt x="4" y="145"/>
                  <a:pt x="4" y="145"/>
                  <a:pt x="4" y="145"/>
                </a:cubicBezTo>
                <a:cubicBezTo>
                  <a:pt x="6" y="151"/>
                  <a:pt x="6" y="151"/>
                  <a:pt x="6" y="151"/>
                </a:cubicBezTo>
                <a:cubicBezTo>
                  <a:pt x="7" y="156"/>
                  <a:pt x="7" y="156"/>
                  <a:pt x="7" y="156"/>
                </a:cubicBezTo>
                <a:cubicBezTo>
                  <a:pt x="9" y="161"/>
                  <a:pt x="9" y="161"/>
                  <a:pt x="9" y="161"/>
                </a:cubicBezTo>
                <a:cubicBezTo>
                  <a:pt x="12" y="167"/>
                  <a:pt x="12" y="167"/>
                  <a:pt x="12" y="167"/>
                </a:cubicBezTo>
                <a:cubicBezTo>
                  <a:pt x="14" y="172"/>
                  <a:pt x="14" y="172"/>
                  <a:pt x="14" y="172"/>
                </a:cubicBezTo>
                <a:cubicBezTo>
                  <a:pt x="17" y="176"/>
                  <a:pt x="17" y="176"/>
                  <a:pt x="17" y="176"/>
                </a:cubicBezTo>
                <a:cubicBezTo>
                  <a:pt x="20" y="181"/>
                  <a:pt x="20" y="181"/>
                  <a:pt x="20" y="181"/>
                </a:cubicBezTo>
                <a:cubicBezTo>
                  <a:pt x="23" y="186"/>
                  <a:pt x="23" y="186"/>
                  <a:pt x="23" y="186"/>
                </a:cubicBezTo>
                <a:cubicBezTo>
                  <a:pt x="27" y="190"/>
                  <a:pt x="27" y="190"/>
                  <a:pt x="27" y="190"/>
                </a:cubicBezTo>
                <a:cubicBezTo>
                  <a:pt x="31" y="194"/>
                  <a:pt x="31" y="194"/>
                  <a:pt x="31" y="194"/>
                </a:cubicBezTo>
                <a:cubicBezTo>
                  <a:pt x="34" y="198"/>
                  <a:pt x="34" y="198"/>
                  <a:pt x="34" y="198"/>
                </a:cubicBezTo>
                <a:cubicBezTo>
                  <a:pt x="129" y="293"/>
                  <a:pt x="129" y="293"/>
                  <a:pt x="129" y="293"/>
                </a:cubicBezTo>
                <a:cubicBezTo>
                  <a:pt x="217" y="287"/>
                  <a:pt x="287" y="217"/>
                  <a:pt x="293" y="129"/>
                </a:cubicBezTo>
                <a:close/>
              </a:path>
            </a:pathLst>
          </a:custGeom>
          <a:solidFill>
            <a:srgbClr val="BF32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Freeform 22"/>
          <p:cNvSpPr/>
          <p:nvPr/>
        </p:nvSpPr>
        <p:spPr bwMode="auto">
          <a:xfrm>
            <a:off x="7677150" y="4349750"/>
            <a:ext cx="811213" cy="688975"/>
          </a:xfrm>
          <a:custGeom>
            <a:avLst/>
            <a:gdLst>
              <a:gd name="T0" fmla="*/ 114 w 289"/>
              <a:gd name="T1" fmla="*/ 245 h 245"/>
              <a:gd name="T2" fmla="*/ 2 w 289"/>
              <a:gd name="T3" fmla="*/ 134 h 245"/>
              <a:gd name="T4" fmla="*/ 1 w 289"/>
              <a:gd name="T5" fmla="*/ 133 h 245"/>
              <a:gd name="T6" fmla="*/ 0 w 289"/>
              <a:gd name="T7" fmla="*/ 131 h 245"/>
              <a:gd name="T8" fmla="*/ 0 w 289"/>
              <a:gd name="T9" fmla="*/ 129 h 245"/>
              <a:gd name="T10" fmla="*/ 0 w 289"/>
              <a:gd name="T11" fmla="*/ 127 h 245"/>
              <a:gd name="T12" fmla="*/ 0 w 289"/>
              <a:gd name="T13" fmla="*/ 9 h 245"/>
              <a:gd name="T14" fmla="*/ 0 w 289"/>
              <a:gd name="T15" fmla="*/ 7 h 245"/>
              <a:gd name="T16" fmla="*/ 0 w 289"/>
              <a:gd name="T17" fmla="*/ 5 h 245"/>
              <a:gd name="T18" fmla="*/ 1 w 289"/>
              <a:gd name="T19" fmla="*/ 4 h 245"/>
              <a:gd name="T20" fmla="*/ 2 w 289"/>
              <a:gd name="T21" fmla="*/ 2 h 245"/>
              <a:gd name="T22" fmla="*/ 4 w 289"/>
              <a:gd name="T23" fmla="*/ 1 h 245"/>
              <a:gd name="T24" fmla="*/ 5 w 289"/>
              <a:gd name="T25" fmla="*/ 1 h 245"/>
              <a:gd name="T26" fmla="*/ 7 w 289"/>
              <a:gd name="T27" fmla="*/ 0 h 245"/>
              <a:gd name="T28" fmla="*/ 9 w 289"/>
              <a:gd name="T29" fmla="*/ 0 h 245"/>
              <a:gd name="T30" fmla="*/ 214 w 289"/>
              <a:gd name="T31" fmla="*/ 0 h 245"/>
              <a:gd name="T32" fmla="*/ 216 w 289"/>
              <a:gd name="T33" fmla="*/ 0 h 245"/>
              <a:gd name="T34" fmla="*/ 217 w 289"/>
              <a:gd name="T35" fmla="*/ 1 h 245"/>
              <a:gd name="T36" fmla="*/ 219 w 289"/>
              <a:gd name="T37" fmla="*/ 1 h 245"/>
              <a:gd name="T38" fmla="*/ 220 w 289"/>
              <a:gd name="T39" fmla="*/ 2 h 245"/>
              <a:gd name="T40" fmla="*/ 289 w 289"/>
              <a:gd name="T41" fmla="*/ 71 h 245"/>
              <a:gd name="T42" fmla="*/ 114 w 289"/>
              <a:gd name="T43" fmla="*/ 245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89" h="245">
                <a:moveTo>
                  <a:pt x="114" y="245"/>
                </a:moveTo>
                <a:cubicBezTo>
                  <a:pt x="2" y="134"/>
                  <a:pt x="2" y="134"/>
                  <a:pt x="2" y="134"/>
                </a:cubicBezTo>
                <a:cubicBezTo>
                  <a:pt x="1" y="133"/>
                  <a:pt x="1" y="133"/>
                  <a:pt x="1" y="133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129"/>
                  <a:pt x="0" y="129"/>
                  <a:pt x="0" y="129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0" y="7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1" y="4"/>
                  <a:pt x="1" y="4"/>
                  <a:pt x="1" y="4"/>
                </a:cubicBezTo>
                <a:cubicBezTo>
                  <a:pt x="2" y="2"/>
                  <a:pt x="2" y="2"/>
                  <a:pt x="2" y="2"/>
                </a:cubicBezTo>
                <a:cubicBezTo>
                  <a:pt x="4" y="1"/>
                  <a:pt x="4" y="1"/>
                  <a:pt x="4" y="1"/>
                </a:cubicBezTo>
                <a:cubicBezTo>
                  <a:pt x="5" y="1"/>
                  <a:pt x="5" y="1"/>
                  <a:pt x="5" y="1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9" y="0"/>
                  <a:pt x="9" y="0"/>
                </a:cubicBezTo>
                <a:cubicBezTo>
                  <a:pt x="214" y="0"/>
                  <a:pt x="214" y="0"/>
                  <a:pt x="214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17" y="1"/>
                  <a:pt x="217" y="1"/>
                  <a:pt x="217" y="1"/>
                </a:cubicBezTo>
                <a:cubicBezTo>
                  <a:pt x="219" y="1"/>
                  <a:pt x="219" y="1"/>
                  <a:pt x="219" y="1"/>
                </a:cubicBezTo>
                <a:cubicBezTo>
                  <a:pt x="220" y="2"/>
                  <a:pt x="220" y="2"/>
                  <a:pt x="220" y="2"/>
                </a:cubicBezTo>
                <a:cubicBezTo>
                  <a:pt x="289" y="71"/>
                  <a:pt x="289" y="71"/>
                  <a:pt x="289" y="71"/>
                </a:cubicBezTo>
                <a:cubicBezTo>
                  <a:pt x="287" y="167"/>
                  <a:pt x="210" y="244"/>
                  <a:pt x="114" y="245"/>
                </a:cubicBezTo>
                <a:close/>
              </a:path>
            </a:pathLst>
          </a:custGeom>
          <a:solidFill>
            <a:srgbClr val="5BA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>
            <a:off x="6350000" y="617538"/>
            <a:ext cx="996950" cy="998537"/>
          </a:xfrm>
          <a:prstGeom prst="ellipse">
            <a:avLst/>
          </a:prstGeom>
          <a:solidFill>
            <a:srgbClr val="16C5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Freeform 26"/>
          <p:cNvSpPr/>
          <p:nvPr/>
        </p:nvSpPr>
        <p:spPr bwMode="auto">
          <a:xfrm>
            <a:off x="6527800" y="893763"/>
            <a:ext cx="817563" cy="722312"/>
          </a:xfrm>
          <a:custGeom>
            <a:avLst/>
            <a:gdLst>
              <a:gd name="T0" fmla="*/ 13 w 291"/>
              <a:gd name="T1" fmla="*/ 156 h 257"/>
              <a:gd name="T2" fmla="*/ 11 w 291"/>
              <a:gd name="T3" fmla="*/ 153 h 257"/>
              <a:gd name="T4" fmla="*/ 10 w 291"/>
              <a:gd name="T5" fmla="*/ 149 h 257"/>
              <a:gd name="T6" fmla="*/ 7 w 291"/>
              <a:gd name="T7" fmla="*/ 104 h 257"/>
              <a:gd name="T8" fmla="*/ 7 w 291"/>
              <a:gd name="T9" fmla="*/ 101 h 257"/>
              <a:gd name="T10" fmla="*/ 5 w 291"/>
              <a:gd name="T11" fmla="*/ 80 h 257"/>
              <a:gd name="T12" fmla="*/ 5 w 291"/>
              <a:gd name="T13" fmla="*/ 76 h 257"/>
              <a:gd name="T14" fmla="*/ 7 w 291"/>
              <a:gd name="T15" fmla="*/ 72 h 257"/>
              <a:gd name="T16" fmla="*/ 9 w 291"/>
              <a:gd name="T17" fmla="*/ 69 h 257"/>
              <a:gd name="T18" fmla="*/ 12 w 291"/>
              <a:gd name="T19" fmla="*/ 65 h 257"/>
              <a:gd name="T20" fmla="*/ 14 w 291"/>
              <a:gd name="T21" fmla="*/ 64 h 257"/>
              <a:gd name="T22" fmla="*/ 4 w 291"/>
              <a:gd name="T23" fmla="*/ 54 h 257"/>
              <a:gd name="T24" fmla="*/ 3 w 291"/>
              <a:gd name="T25" fmla="*/ 53 h 257"/>
              <a:gd name="T26" fmla="*/ 0 w 291"/>
              <a:gd name="T27" fmla="*/ 41 h 257"/>
              <a:gd name="T28" fmla="*/ 0 w 291"/>
              <a:gd name="T29" fmla="*/ 39 h 257"/>
              <a:gd name="T30" fmla="*/ 1 w 291"/>
              <a:gd name="T31" fmla="*/ 38 h 257"/>
              <a:gd name="T32" fmla="*/ 2 w 291"/>
              <a:gd name="T33" fmla="*/ 38 h 257"/>
              <a:gd name="T34" fmla="*/ 3 w 291"/>
              <a:gd name="T35" fmla="*/ 38 h 257"/>
              <a:gd name="T36" fmla="*/ 25 w 291"/>
              <a:gd name="T37" fmla="*/ 40 h 257"/>
              <a:gd name="T38" fmla="*/ 26 w 291"/>
              <a:gd name="T39" fmla="*/ 41 h 257"/>
              <a:gd name="T40" fmla="*/ 32 w 291"/>
              <a:gd name="T41" fmla="*/ 47 h 257"/>
              <a:gd name="T42" fmla="*/ 40 w 291"/>
              <a:gd name="T43" fmla="*/ 22 h 257"/>
              <a:gd name="T44" fmla="*/ 42 w 291"/>
              <a:gd name="T45" fmla="*/ 18 h 257"/>
              <a:gd name="T46" fmla="*/ 44 w 291"/>
              <a:gd name="T47" fmla="*/ 13 h 257"/>
              <a:gd name="T48" fmla="*/ 46 w 291"/>
              <a:gd name="T49" fmla="*/ 9 h 257"/>
              <a:gd name="T50" fmla="*/ 48 w 291"/>
              <a:gd name="T51" fmla="*/ 6 h 257"/>
              <a:gd name="T52" fmla="*/ 51 w 291"/>
              <a:gd name="T53" fmla="*/ 3 h 257"/>
              <a:gd name="T54" fmla="*/ 54 w 291"/>
              <a:gd name="T55" fmla="*/ 1 h 257"/>
              <a:gd name="T56" fmla="*/ 58 w 291"/>
              <a:gd name="T57" fmla="*/ 0 h 257"/>
              <a:gd name="T58" fmla="*/ 63 w 291"/>
              <a:gd name="T59" fmla="*/ 0 h 257"/>
              <a:gd name="T60" fmla="*/ 70 w 291"/>
              <a:gd name="T61" fmla="*/ 0 h 257"/>
              <a:gd name="T62" fmla="*/ 77 w 291"/>
              <a:gd name="T63" fmla="*/ 0 h 257"/>
              <a:gd name="T64" fmla="*/ 84 w 291"/>
              <a:gd name="T65" fmla="*/ 0 h 257"/>
              <a:gd name="T66" fmla="*/ 91 w 291"/>
              <a:gd name="T67" fmla="*/ 0 h 257"/>
              <a:gd name="T68" fmla="*/ 97 w 291"/>
              <a:gd name="T69" fmla="*/ 0 h 257"/>
              <a:gd name="T70" fmla="*/ 104 w 291"/>
              <a:gd name="T71" fmla="*/ 0 h 257"/>
              <a:gd name="T72" fmla="*/ 111 w 291"/>
              <a:gd name="T73" fmla="*/ 0 h 257"/>
              <a:gd name="T74" fmla="*/ 118 w 291"/>
              <a:gd name="T75" fmla="*/ 0 h 257"/>
              <a:gd name="T76" fmla="*/ 125 w 291"/>
              <a:gd name="T77" fmla="*/ 0 h 257"/>
              <a:gd name="T78" fmla="*/ 132 w 291"/>
              <a:gd name="T79" fmla="*/ 0 h 257"/>
              <a:gd name="T80" fmla="*/ 139 w 291"/>
              <a:gd name="T81" fmla="*/ 0 h 257"/>
              <a:gd name="T82" fmla="*/ 146 w 291"/>
              <a:gd name="T83" fmla="*/ 0 h 257"/>
              <a:gd name="T84" fmla="*/ 152 w 291"/>
              <a:gd name="T85" fmla="*/ 0 h 257"/>
              <a:gd name="T86" fmla="*/ 159 w 291"/>
              <a:gd name="T87" fmla="*/ 0 h 257"/>
              <a:gd name="T88" fmla="*/ 166 w 291"/>
              <a:gd name="T89" fmla="*/ 0 h 257"/>
              <a:gd name="T90" fmla="*/ 172 w 291"/>
              <a:gd name="T91" fmla="*/ 0 h 257"/>
              <a:gd name="T92" fmla="*/ 175 w 291"/>
              <a:gd name="T93" fmla="*/ 1 h 257"/>
              <a:gd name="T94" fmla="*/ 178 w 291"/>
              <a:gd name="T95" fmla="*/ 3 h 257"/>
              <a:gd name="T96" fmla="*/ 214 w 291"/>
              <a:gd name="T97" fmla="*/ 39 h 257"/>
              <a:gd name="T98" fmla="*/ 227 w 291"/>
              <a:gd name="T99" fmla="*/ 38 h 257"/>
              <a:gd name="T100" fmla="*/ 228 w 291"/>
              <a:gd name="T101" fmla="*/ 38 h 257"/>
              <a:gd name="T102" fmla="*/ 291 w 291"/>
              <a:gd name="T103" fmla="*/ 101 h 257"/>
              <a:gd name="T104" fmla="*/ 114 w 291"/>
              <a:gd name="T105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91" h="257">
                <a:moveTo>
                  <a:pt x="114" y="257"/>
                </a:moveTo>
                <a:cubicBezTo>
                  <a:pt x="13" y="156"/>
                  <a:pt x="13" y="156"/>
                  <a:pt x="13" y="156"/>
                </a:cubicBezTo>
                <a:cubicBezTo>
                  <a:pt x="12" y="155"/>
                  <a:pt x="12" y="155"/>
                  <a:pt x="12" y="155"/>
                </a:cubicBezTo>
                <a:cubicBezTo>
                  <a:pt x="11" y="153"/>
                  <a:pt x="11" y="153"/>
                  <a:pt x="11" y="153"/>
                </a:cubicBezTo>
                <a:cubicBezTo>
                  <a:pt x="10" y="151"/>
                  <a:pt x="10" y="151"/>
                  <a:pt x="10" y="151"/>
                </a:cubicBezTo>
                <a:cubicBezTo>
                  <a:pt x="10" y="149"/>
                  <a:pt x="10" y="149"/>
                  <a:pt x="10" y="149"/>
                </a:cubicBezTo>
                <a:cubicBezTo>
                  <a:pt x="10" y="129"/>
                  <a:pt x="10" y="129"/>
                  <a:pt x="10" y="129"/>
                </a:cubicBezTo>
                <a:cubicBezTo>
                  <a:pt x="7" y="104"/>
                  <a:pt x="7" y="104"/>
                  <a:pt x="7" y="104"/>
                </a:cubicBezTo>
                <a:cubicBezTo>
                  <a:pt x="10" y="104"/>
                  <a:pt x="10" y="104"/>
                  <a:pt x="10" y="104"/>
                </a:cubicBezTo>
                <a:cubicBezTo>
                  <a:pt x="7" y="101"/>
                  <a:pt x="7" y="101"/>
                  <a:pt x="7" y="101"/>
                </a:cubicBezTo>
                <a:cubicBezTo>
                  <a:pt x="5" y="82"/>
                  <a:pt x="5" y="82"/>
                  <a:pt x="5" y="82"/>
                </a:cubicBezTo>
                <a:cubicBezTo>
                  <a:pt x="5" y="80"/>
                  <a:pt x="5" y="80"/>
                  <a:pt x="5" y="80"/>
                </a:cubicBezTo>
                <a:cubicBezTo>
                  <a:pt x="5" y="78"/>
                  <a:pt x="5" y="78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6" y="74"/>
                  <a:pt x="6" y="74"/>
                  <a:pt x="6" y="74"/>
                </a:cubicBezTo>
                <a:cubicBezTo>
                  <a:pt x="7" y="72"/>
                  <a:pt x="7" y="72"/>
                  <a:pt x="7" y="72"/>
                </a:cubicBezTo>
                <a:cubicBezTo>
                  <a:pt x="8" y="70"/>
                  <a:pt x="8" y="70"/>
                  <a:pt x="8" y="70"/>
                </a:cubicBezTo>
                <a:cubicBezTo>
                  <a:pt x="9" y="69"/>
                  <a:pt x="9" y="69"/>
                  <a:pt x="9" y="69"/>
                </a:cubicBezTo>
                <a:cubicBezTo>
                  <a:pt x="10" y="67"/>
                  <a:pt x="10" y="67"/>
                  <a:pt x="10" y="67"/>
                </a:cubicBezTo>
                <a:cubicBezTo>
                  <a:pt x="12" y="65"/>
                  <a:pt x="12" y="65"/>
                  <a:pt x="12" y="65"/>
                </a:cubicBezTo>
                <a:cubicBezTo>
                  <a:pt x="13" y="64"/>
                  <a:pt x="13" y="64"/>
                  <a:pt x="13" y="64"/>
                </a:cubicBezTo>
                <a:cubicBezTo>
                  <a:pt x="14" y="64"/>
                  <a:pt x="14" y="64"/>
                  <a:pt x="14" y="64"/>
                </a:cubicBezTo>
                <a:cubicBezTo>
                  <a:pt x="4" y="54"/>
                  <a:pt x="4" y="54"/>
                  <a:pt x="4" y="54"/>
                </a:cubicBezTo>
                <a:cubicBezTo>
                  <a:pt x="4" y="54"/>
                  <a:pt x="4" y="54"/>
                  <a:pt x="4" y="54"/>
                </a:cubicBezTo>
                <a:cubicBezTo>
                  <a:pt x="3" y="53"/>
                  <a:pt x="3" y="53"/>
                  <a:pt x="3" y="53"/>
                </a:cubicBezTo>
                <a:cubicBezTo>
                  <a:pt x="3" y="53"/>
                  <a:pt x="3" y="53"/>
                  <a:pt x="3" y="53"/>
                </a:cubicBezTo>
                <a:cubicBezTo>
                  <a:pt x="3" y="52"/>
                  <a:pt x="3" y="52"/>
                  <a:pt x="3" y="52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24" y="40"/>
                  <a:pt x="24" y="40"/>
                  <a:pt x="24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6" y="41"/>
                  <a:pt x="26" y="41"/>
                  <a:pt x="26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32" y="47"/>
                  <a:pt x="32" y="47"/>
                  <a:pt x="32" y="47"/>
                </a:cubicBezTo>
                <a:cubicBezTo>
                  <a:pt x="39" y="25"/>
                  <a:pt x="39" y="25"/>
                  <a:pt x="39" y="25"/>
                </a:cubicBezTo>
                <a:cubicBezTo>
                  <a:pt x="40" y="22"/>
                  <a:pt x="40" y="22"/>
                  <a:pt x="40" y="22"/>
                </a:cubicBezTo>
                <a:cubicBezTo>
                  <a:pt x="41" y="20"/>
                  <a:pt x="41" y="20"/>
                  <a:pt x="41" y="20"/>
                </a:cubicBezTo>
                <a:cubicBezTo>
                  <a:pt x="42" y="18"/>
                  <a:pt x="42" y="18"/>
                  <a:pt x="42" y="18"/>
                </a:cubicBezTo>
                <a:cubicBezTo>
                  <a:pt x="43" y="15"/>
                  <a:pt x="43" y="15"/>
                  <a:pt x="43" y="15"/>
                </a:cubicBezTo>
                <a:cubicBezTo>
                  <a:pt x="44" y="13"/>
                  <a:pt x="44" y="13"/>
                  <a:pt x="44" y="13"/>
                </a:cubicBezTo>
                <a:cubicBezTo>
                  <a:pt x="45" y="11"/>
                  <a:pt x="45" y="11"/>
                  <a:pt x="45" y="1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7" y="8"/>
                  <a:pt x="47" y="8"/>
                </a:cubicBezTo>
                <a:cubicBezTo>
                  <a:pt x="48" y="6"/>
                  <a:pt x="48" y="6"/>
                  <a:pt x="48" y="6"/>
                </a:cubicBezTo>
                <a:cubicBezTo>
                  <a:pt x="49" y="4"/>
                  <a:pt x="49" y="4"/>
                  <a:pt x="49" y="4"/>
                </a:cubicBezTo>
                <a:cubicBezTo>
                  <a:pt x="51" y="3"/>
                  <a:pt x="51" y="3"/>
                  <a:pt x="51" y="3"/>
                </a:cubicBezTo>
                <a:cubicBezTo>
                  <a:pt x="52" y="2"/>
                  <a:pt x="52" y="2"/>
                  <a:pt x="52" y="2"/>
                </a:cubicBezTo>
                <a:cubicBezTo>
                  <a:pt x="54" y="1"/>
                  <a:pt x="54" y="1"/>
                  <a:pt x="54" y="1"/>
                </a:cubicBezTo>
                <a:cubicBezTo>
                  <a:pt x="56" y="1"/>
                  <a:pt x="56" y="1"/>
                  <a:pt x="56" y="1"/>
                </a:cubicBezTo>
                <a:cubicBezTo>
                  <a:pt x="58" y="0"/>
                  <a:pt x="58" y="0"/>
                  <a:pt x="58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4" y="0"/>
                  <a:pt x="104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1" y="0"/>
                  <a:pt x="121" y="0"/>
                  <a:pt x="121" y="0"/>
                </a:cubicBezTo>
                <a:cubicBezTo>
                  <a:pt x="125" y="0"/>
                  <a:pt x="125" y="0"/>
                  <a:pt x="125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2" y="0"/>
                  <a:pt x="142" y="0"/>
                  <a:pt x="142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59" y="0"/>
                  <a:pt x="159" y="0"/>
                  <a:pt x="15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0" y="0"/>
                  <a:pt x="170" y="0"/>
                  <a:pt x="170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74" y="1"/>
                  <a:pt x="174" y="1"/>
                  <a:pt x="174" y="1"/>
                </a:cubicBezTo>
                <a:cubicBezTo>
                  <a:pt x="175" y="1"/>
                  <a:pt x="175" y="1"/>
                  <a:pt x="175" y="1"/>
                </a:cubicBezTo>
                <a:cubicBezTo>
                  <a:pt x="177" y="2"/>
                  <a:pt x="177" y="2"/>
                  <a:pt x="177" y="2"/>
                </a:cubicBezTo>
                <a:cubicBezTo>
                  <a:pt x="178" y="3"/>
                  <a:pt x="178" y="3"/>
                  <a:pt x="178" y="3"/>
                </a:cubicBezTo>
                <a:cubicBezTo>
                  <a:pt x="180" y="4"/>
                  <a:pt x="180" y="4"/>
                  <a:pt x="180" y="4"/>
                </a:cubicBezTo>
                <a:cubicBezTo>
                  <a:pt x="214" y="39"/>
                  <a:pt x="214" y="39"/>
                  <a:pt x="214" y="39"/>
                </a:cubicBezTo>
                <a:cubicBezTo>
                  <a:pt x="226" y="38"/>
                  <a:pt x="226" y="38"/>
                  <a:pt x="226" y="38"/>
                </a:cubicBezTo>
                <a:cubicBezTo>
                  <a:pt x="227" y="38"/>
                  <a:pt x="227" y="38"/>
                  <a:pt x="227" y="38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228" y="38"/>
                  <a:pt x="228" y="38"/>
                  <a:pt x="228" y="38"/>
                </a:cubicBezTo>
                <a:cubicBezTo>
                  <a:pt x="229" y="38"/>
                  <a:pt x="229" y="38"/>
                  <a:pt x="229" y="38"/>
                </a:cubicBezTo>
                <a:cubicBezTo>
                  <a:pt x="291" y="101"/>
                  <a:pt x="291" y="101"/>
                  <a:pt x="291" y="101"/>
                </a:cubicBezTo>
                <a:cubicBezTo>
                  <a:pt x="280" y="189"/>
                  <a:pt x="205" y="257"/>
                  <a:pt x="115" y="257"/>
                </a:cubicBezTo>
                <a:cubicBezTo>
                  <a:pt x="114" y="257"/>
                  <a:pt x="114" y="257"/>
                  <a:pt x="114" y="257"/>
                </a:cubicBezTo>
                <a:close/>
              </a:path>
            </a:pathLst>
          </a:custGeom>
          <a:solidFill>
            <a:srgbClr val="049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7491413" y="2903538"/>
            <a:ext cx="996950" cy="993775"/>
          </a:xfrm>
          <a:prstGeom prst="ellipse">
            <a:avLst/>
          </a:prstGeom>
          <a:solidFill>
            <a:srgbClr val="F25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28"/>
          <p:cNvSpPr>
            <a:spLocks noEditPoints="1"/>
          </p:cNvSpPr>
          <p:nvPr/>
        </p:nvSpPr>
        <p:spPr bwMode="auto">
          <a:xfrm>
            <a:off x="7670800" y="3094038"/>
            <a:ext cx="817563" cy="803275"/>
          </a:xfrm>
          <a:custGeom>
            <a:avLst/>
            <a:gdLst>
              <a:gd name="T0" fmla="*/ 128 w 291"/>
              <a:gd name="T1" fmla="*/ 286 h 286"/>
              <a:gd name="T2" fmla="*/ 0 w 291"/>
              <a:gd name="T3" fmla="*/ 158 h 286"/>
              <a:gd name="T4" fmla="*/ 0 w 291"/>
              <a:gd name="T5" fmla="*/ 60 h 286"/>
              <a:gd name="T6" fmla="*/ 34 w 291"/>
              <a:gd name="T7" fmla="*/ 60 h 286"/>
              <a:gd name="T8" fmla="*/ 46 w 291"/>
              <a:gd name="T9" fmla="*/ 71 h 286"/>
              <a:gd name="T10" fmla="*/ 47 w 291"/>
              <a:gd name="T11" fmla="*/ 60 h 286"/>
              <a:gd name="T12" fmla="*/ 81 w 291"/>
              <a:gd name="T13" fmla="*/ 60 h 286"/>
              <a:gd name="T14" fmla="*/ 106 w 291"/>
              <a:gd name="T15" fmla="*/ 85 h 286"/>
              <a:gd name="T16" fmla="*/ 106 w 291"/>
              <a:gd name="T17" fmla="*/ 0 h 286"/>
              <a:gd name="T18" fmla="*/ 120 w 291"/>
              <a:gd name="T19" fmla="*/ 0 h 286"/>
              <a:gd name="T20" fmla="*/ 180 w 291"/>
              <a:gd name="T21" fmla="*/ 60 h 286"/>
              <a:gd name="T22" fmla="*/ 204 w 291"/>
              <a:gd name="T23" fmla="*/ 60 h 286"/>
              <a:gd name="T24" fmla="*/ 216 w 291"/>
              <a:gd name="T25" fmla="*/ 72 h 286"/>
              <a:gd name="T26" fmla="*/ 217 w 291"/>
              <a:gd name="T27" fmla="*/ 60 h 286"/>
              <a:gd name="T28" fmla="*/ 242 w 291"/>
              <a:gd name="T29" fmla="*/ 60 h 286"/>
              <a:gd name="T30" fmla="*/ 291 w 291"/>
              <a:gd name="T31" fmla="*/ 109 h 286"/>
              <a:gd name="T32" fmla="*/ 291 w 291"/>
              <a:gd name="T33" fmla="*/ 109 h 286"/>
              <a:gd name="T34" fmla="*/ 128 w 291"/>
              <a:gd name="T35" fmla="*/ 286 h 286"/>
              <a:gd name="T36" fmla="*/ 42 w 291"/>
              <a:gd name="T37" fmla="*/ 102 h 286"/>
              <a:gd name="T38" fmla="*/ 42 w 291"/>
              <a:gd name="T39" fmla="*/ 102 h 286"/>
              <a:gd name="T40" fmla="*/ 0 w 291"/>
              <a:gd name="T41" fmla="*/ 60 h 286"/>
              <a:gd name="T42" fmla="*/ 42 w 291"/>
              <a:gd name="T43" fmla="*/ 102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91" h="286">
                <a:moveTo>
                  <a:pt x="128" y="286"/>
                </a:moveTo>
                <a:cubicBezTo>
                  <a:pt x="0" y="158"/>
                  <a:pt x="0" y="158"/>
                  <a:pt x="0" y="158"/>
                </a:cubicBezTo>
                <a:cubicBezTo>
                  <a:pt x="0" y="60"/>
                  <a:pt x="0" y="60"/>
                  <a:pt x="0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46" y="71"/>
                  <a:pt x="46" y="71"/>
                  <a:pt x="46" y="71"/>
                </a:cubicBezTo>
                <a:cubicBezTo>
                  <a:pt x="47" y="60"/>
                  <a:pt x="47" y="60"/>
                  <a:pt x="47" y="60"/>
                </a:cubicBezTo>
                <a:cubicBezTo>
                  <a:pt x="81" y="60"/>
                  <a:pt x="81" y="60"/>
                  <a:pt x="81" y="60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06" y="0"/>
                  <a:pt x="106" y="0"/>
                  <a:pt x="106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80" y="60"/>
                  <a:pt x="180" y="60"/>
                  <a:pt x="180" y="60"/>
                </a:cubicBezTo>
                <a:cubicBezTo>
                  <a:pt x="204" y="60"/>
                  <a:pt x="204" y="60"/>
                  <a:pt x="204" y="60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17" y="60"/>
                  <a:pt x="217" y="60"/>
                  <a:pt x="217" y="60"/>
                </a:cubicBezTo>
                <a:cubicBezTo>
                  <a:pt x="242" y="60"/>
                  <a:pt x="242" y="60"/>
                  <a:pt x="242" y="60"/>
                </a:cubicBezTo>
                <a:cubicBezTo>
                  <a:pt x="291" y="109"/>
                  <a:pt x="291" y="109"/>
                  <a:pt x="291" y="109"/>
                </a:cubicBezTo>
                <a:cubicBezTo>
                  <a:pt x="291" y="109"/>
                  <a:pt x="291" y="109"/>
                  <a:pt x="291" y="109"/>
                </a:cubicBezTo>
                <a:cubicBezTo>
                  <a:pt x="291" y="202"/>
                  <a:pt x="219" y="278"/>
                  <a:pt x="128" y="286"/>
                </a:cubicBezTo>
                <a:close/>
                <a:moveTo>
                  <a:pt x="42" y="102"/>
                </a:moveTo>
                <a:cubicBezTo>
                  <a:pt x="42" y="102"/>
                  <a:pt x="42" y="102"/>
                  <a:pt x="42" y="102"/>
                </a:cubicBezTo>
                <a:cubicBezTo>
                  <a:pt x="0" y="60"/>
                  <a:pt x="0" y="60"/>
                  <a:pt x="0" y="60"/>
                </a:cubicBezTo>
                <a:cubicBezTo>
                  <a:pt x="42" y="102"/>
                  <a:pt x="42" y="102"/>
                  <a:pt x="42" y="102"/>
                </a:cubicBezTo>
                <a:close/>
              </a:path>
            </a:pathLst>
          </a:custGeom>
          <a:solidFill>
            <a:srgbClr val="BF32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350000" y="2903538"/>
            <a:ext cx="996950" cy="993775"/>
          </a:xfrm>
          <a:prstGeom prst="ellipse">
            <a:avLst/>
          </a:prstGeom>
          <a:solidFill>
            <a:srgbClr val="16C5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30"/>
          <p:cNvSpPr/>
          <p:nvPr/>
        </p:nvSpPr>
        <p:spPr bwMode="auto">
          <a:xfrm>
            <a:off x="6699250" y="3071813"/>
            <a:ext cx="646113" cy="825500"/>
          </a:xfrm>
          <a:custGeom>
            <a:avLst/>
            <a:gdLst>
              <a:gd name="T0" fmla="*/ 68 w 230"/>
              <a:gd name="T1" fmla="*/ 294 h 294"/>
              <a:gd name="T2" fmla="*/ 4 w 230"/>
              <a:gd name="T3" fmla="*/ 230 h 294"/>
              <a:gd name="T4" fmla="*/ 3 w 230"/>
              <a:gd name="T5" fmla="*/ 229 h 294"/>
              <a:gd name="T6" fmla="*/ 2 w 230"/>
              <a:gd name="T7" fmla="*/ 228 h 294"/>
              <a:gd name="T8" fmla="*/ 1 w 230"/>
              <a:gd name="T9" fmla="*/ 227 h 294"/>
              <a:gd name="T10" fmla="*/ 1 w 230"/>
              <a:gd name="T11" fmla="*/ 225 h 294"/>
              <a:gd name="T12" fmla="*/ 0 w 230"/>
              <a:gd name="T13" fmla="*/ 224 h 294"/>
              <a:gd name="T14" fmla="*/ 0 w 230"/>
              <a:gd name="T15" fmla="*/ 223 h 294"/>
              <a:gd name="T16" fmla="*/ 0 w 230"/>
              <a:gd name="T17" fmla="*/ 221 h 294"/>
              <a:gd name="T18" fmla="*/ 0 w 230"/>
              <a:gd name="T19" fmla="*/ 220 h 294"/>
              <a:gd name="T20" fmla="*/ 0 w 230"/>
              <a:gd name="T21" fmla="*/ 14 h 294"/>
              <a:gd name="T22" fmla="*/ 0 w 230"/>
              <a:gd name="T23" fmla="*/ 13 h 294"/>
              <a:gd name="T24" fmla="*/ 0 w 230"/>
              <a:gd name="T25" fmla="*/ 11 h 294"/>
              <a:gd name="T26" fmla="*/ 0 w 230"/>
              <a:gd name="T27" fmla="*/ 10 h 294"/>
              <a:gd name="T28" fmla="*/ 1 w 230"/>
              <a:gd name="T29" fmla="*/ 9 h 294"/>
              <a:gd name="T30" fmla="*/ 1 w 230"/>
              <a:gd name="T31" fmla="*/ 7 h 294"/>
              <a:gd name="T32" fmla="*/ 2 w 230"/>
              <a:gd name="T33" fmla="*/ 6 h 294"/>
              <a:gd name="T34" fmla="*/ 3 w 230"/>
              <a:gd name="T35" fmla="*/ 5 h 294"/>
              <a:gd name="T36" fmla="*/ 4 w 230"/>
              <a:gd name="T37" fmla="*/ 4 h 294"/>
              <a:gd name="T38" fmla="*/ 5 w 230"/>
              <a:gd name="T39" fmla="*/ 3 h 294"/>
              <a:gd name="T40" fmla="*/ 6 w 230"/>
              <a:gd name="T41" fmla="*/ 2 h 294"/>
              <a:gd name="T42" fmla="*/ 7 w 230"/>
              <a:gd name="T43" fmla="*/ 1 h 294"/>
              <a:gd name="T44" fmla="*/ 9 w 230"/>
              <a:gd name="T45" fmla="*/ 1 h 294"/>
              <a:gd name="T46" fmla="*/ 10 w 230"/>
              <a:gd name="T47" fmla="*/ 0 h 294"/>
              <a:gd name="T48" fmla="*/ 11 w 230"/>
              <a:gd name="T49" fmla="*/ 0 h 294"/>
              <a:gd name="T50" fmla="*/ 13 w 230"/>
              <a:gd name="T51" fmla="*/ 0 h 294"/>
              <a:gd name="T52" fmla="*/ 14 w 230"/>
              <a:gd name="T53" fmla="*/ 0 h 294"/>
              <a:gd name="T54" fmla="*/ 93 w 230"/>
              <a:gd name="T55" fmla="*/ 0 h 294"/>
              <a:gd name="T56" fmla="*/ 95 w 230"/>
              <a:gd name="T57" fmla="*/ 0 h 294"/>
              <a:gd name="T58" fmla="*/ 96 w 230"/>
              <a:gd name="T59" fmla="*/ 0 h 294"/>
              <a:gd name="T60" fmla="*/ 97 w 230"/>
              <a:gd name="T61" fmla="*/ 0 h 294"/>
              <a:gd name="T62" fmla="*/ 99 w 230"/>
              <a:gd name="T63" fmla="*/ 1 h 294"/>
              <a:gd name="T64" fmla="*/ 100 w 230"/>
              <a:gd name="T65" fmla="*/ 1 h 294"/>
              <a:gd name="T66" fmla="*/ 101 w 230"/>
              <a:gd name="T67" fmla="*/ 2 h 294"/>
              <a:gd name="T68" fmla="*/ 102 w 230"/>
              <a:gd name="T69" fmla="*/ 3 h 294"/>
              <a:gd name="T70" fmla="*/ 103 w 230"/>
              <a:gd name="T71" fmla="*/ 4 h 294"/>
              <a:gd name="T72" fmla="*/ 230 w 230"/>
              <a:gd name="T73" fmla="*/ 131 h 294"/>
              <a:gd name="T74" fmla="*/ 68 w 230"/>
              <a:gd name="T75" fmla="*/ 294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30" h="294">
                <a:moveTo>
                  <a:pt x="68" y="294"/>
                </a:moveTo>
                <a:cubicBezTo>
                  <a:pt x="4" y="230"/>
                  <a:pt x="4" y="230"/>
                  <a:pt x="4" y="230"/>
                </a:cubicBezTo>
                <a:cubicBezTo>
                  <a:pt x="3" y="229"/>
                  <a:pt x="3" y="229"/>
                  <a:pt x="3" y="229"/>
                </a:cubicBezTo>
                <a:cubicBezTo>
                  <a:pt x="2" y="228"/>
                  <a:pt x="2" y="228"/>
                  <a:pt x="2" y="228"/>
                </a:cubicBezTo>
                <a:cubicBezTo>
                  <a:pt x="1" y="227"/>
                  <a:pt x="1" y="227"/>
                  <a:pt x="1" y="227"/>
                </a:cubicBezTo>
                <a:cubicBezTo>
                  <a:pt x="1" y="225"/>
                  <a:pt x="1" y="225"/>
                  <a:pt x="1" y="225"/>
                </a:cubicBezTo>
                <a:cubicBezTo>
                  <a:pt x="0" y="224"/>
                  <a:pt x="0" y="224"/>
                  <a:pt x="0" y="224"/>
                </a:cubicBezTo>
                <a:cubicBezTo>
                  <a:pt x="0" y="223"/>
                  <a:pt x="0" y="223"/>
                  <a:pt x="0" y="223"/>
                </a:cubicBezTo>
                <a:cubicBezTo>
                  <a:pt x="0" y="221"/>
                  <a:pt x="0" y="221"/>
                  <a:pt x="0" y="221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1" y="9"/>
                  <a:pt x="1" y="9"/>
                  <a:pt x="1" y="9"/>
                </a:cubicBezTo>
                <a:cubicBezTo>
                  <a:pt x="1" y="7"/>
                  <a:pt x="1" y="7"/>
                  <a:pt x="1" y="7"/>
                </a:cubicBezTo>
                <a:cubicBezTo>
                  <a:pt x="2" y="6"/>
                  <a:pt x="2" y="6"/>
                  <a:pt x="2" y="6"/>
                </a:cubicBezTo>
                <a:cubicBezTo>
                  <a:pt x="3" y="5"/>
                  <a:pt x="3" y="5"/>
                  <a:pt x="3" y="5"/>
                </a:cubicBezTo>
                <a:cubicBezTo>
                  <a:pt x="4" y="4"/>
                  <a:pt x="4" y="4"/>
                  <a:pt x="4" y="4"/>
                </a:cubicBezTo>
                <a:cubicBezTo>
                  <a:pt x="5" y="3"/>
                  <a:pt x="5" y="3"/>
                  <a:pt x="5" y="3"/>
                </a:cubicBezTo>
                <a:cubicBezTo>
                  <a:pt x="6" y="2"/>
                  <a:pt x="6" y="2"/>
                  <a:pt x="6" y="2"/>
                </a:cubicBezTo>
                <a:cubicBezTo>
                  <a:pt x="7" y="1"/>
                  <a:pt x="7" y="1"/>
                  <a:pt x="7" y="1"/>
                </a:cubicBezTo>
                <a:cubicBezTo>
                  <a:pt x="9" y="1"/>
                  <a:pt x="9" y="1"/>
                  <a:pt x="9" y="1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5" y="0"/>
                  <a:pt x="95" y="0"/>
                  <a:pt x="95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99" y="1"/>
                  <a:pt x="99" y="1"/>
                  <a:pt x="99" y="1"/>
                </a:cubicBezTo>
                <a:cubicBezTo>
                  <a:pt x="100" y="1"/>
                  <a:pt x="100" y="1"/>
                  <a:pt x="100" y="1"/>
                </a:cubicBezTo>
                <a:cubicBezTo>
                  <a:pt x="101" y="2"/>
                  <a:pt x="101" y="2"/>
                  <a:pt x="101" y="2"/>
                </a:cubicBezTo>
                <a:cubicBezTo>
                  <a:pt x="102" y="3"/>
                  <a:pt x="102" y="3"/>
                  <a:pt x="102" y="3"/>
                </a:cubicBezTo>
                <a:cubicBezTo>
                  <a:pt x="103" y="4"/>
                  <a:pt x="103" y="4"/>
                  <a:pt x="103" y="4"/>
                </a:cubicBezTo>
                <a:cubicBezTo>
                  <a:pt x="230" y="131"/>
                  <a:pt x="230" y="131"/>
                  <a:pt x="230" y="131"/>
                </a:cubicBezTo>
                <a:cubicBezTo>
                  <a:pt x="224" y="218"/>
                  <a:pt x="154" y="287"/>
                  <a:pt x="68" y="294"/>
                </a:cubicBezTo>
                <a:close/>
              </a:path>
            </a:pathLst>
          </a:custGeom>
          <a:solidFill>
            <a:srgbClr val="049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Oval 31"/>
          <p:cNvSpPr>
            <a:spLocks noChangeArrowheads="1"/>
          </p:cNvSpPr>
          <p:nvPr/>
        </p:nvSpPr>
        <p:spPr bwMode="auto">
          <a:xfrm>
            <a:off x="4070350" y="2903538"/>
            <a:ext cx="998538" cy="993775"/>
          </a:xfrm>
          <a:prstGeom prst="ellipse">
            <a:avLst/>
          </a:prstGeom>
          <a:solidFill>
            <a:srgbClr val="16C5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Freeform 32"/>
          <p:cNvSpPr/>
          <p:nvPr/>
        </p:nvSpPr>
        <p:spPr bwMode="auto">
          <a:xfrm>
            <a:off x="4205288" y="3009900"/>
            <a:ext cx="863600" cy="887412"/>
          </a:xfrm>
          <a:custGeom>
            <a:avLst/>
            <a:gdLst>
              <a:gd name="T0" fmla="*/ 102 w 307"/>
              <a:gd name="T1" fmla="*/ 314 h 316"/>
              <a:gd name="T2" fmla="*/ 3 w 307"/>
              <a:gd name="T3" fmla="*/ 215 h 316"/>
              <a:gd name="T4" fmla="*/ 1 w 307"/>
              <a:gd name="T5" fmla="*/ 213 h 316"/>
              <a:gd name="T6" fmla="*/ 1 w 307"/>
              <a:gd name="T7" fmla="*/ 212 h 316"/>
              <a:gd name="T8" fmla="*/ 0 w 307"/>
              <a:gd name="T9" fmla="*/ 210 h 316"/>
              <a:gd name="T10" fmla="*/ 0 w 307"/>
              <a:gd name="T11" fmla="*/ 208 h 316"/>
              <a:gd name="T12" fmla="*/ 0 w 307"/>
              <a:gd name="T13" fmla="*/ 70 h 316"/>
              <a:gd name="T14" fmla="*/ 0 w 307"/>
              <a:gd name="T15" fmla="*/ 68 h 316"/>
              <a:gd name="T16" fmla="*/ 1 w 307"/>
              <a:gd name="T17" fmla="*/ 66 h 316"/>
              <a:gd name="T18" fmla="*/ 1 w 307"/>
              <a:gd name="T19" fmla="*/ 65 h 316"/>
              <a:gd name="T20" fmla="*/ 3 w 307"/>
              <a:gd name="T21" fmla="*/ 63 h 316"/>
              <a:gd name="T22" fmla="*/ 4 w 307"/>
              <a:gd name="T23" fmla="*/ 62 h 316"/>
              <a:gd name="T24" fmla="*/ 6 w 307"/>
              <a:gd name="T25" fmla="*/ 61 h 316"/>
              <a:gd name="T26" fmla="*/ 7 w 307"/>
              <a:gd name="T27" fmla="*/ 61 h 316"/>
              <a:gd name="T28" fmla="*/ 9 w 307"/>
              <a:gd name="T29" fmla="*/ 61 h 316"/>
              <a:gd name="T30" fmla="*/ 16 w 307"/>
              <a:gd name="T31" fmla="*/ 61 h 316"/>
              <a:gd name="T32" fmla="*/ 18 w 307"/>
              <a:gd name="T33" fmla="*/ 61 h 316"/>
              <a:gd name="T34" fmla="*/ 20 w 307"/>
              <a:gd name="T35" fmla="*/ 61 h 316"/>
              <a:gd name="T36" fmla="*/ 22 w 307"/>
              <a:gd name="T37" fmla="*/ 62 h 316"/>
              <a:gd name="T38" fmla="*/ 23 w 307"/>
              <a:gd name="T39" fmla="*/ 63 h 316"/>
              <a:gd name="T40" fmla="*/ 70 w 307"/>
              <a:gd name="T41" fmla="*/ 111 h 316"/>
              <a:gd name="T42" fmla="*/ 97 w 307"/>
              <a:gd name="T43" fmla="*/ 111 h 316"/>
              <a:gd name="T44" fmla="*/ 100 w 307"/>
              <a:gd name="T45" fmla="*/ 111 h 316"/>
              <a:gd name="T46" fmla="*/ 102 w 307"/>
              <a:gd name="T47" fmla="*/ 112 h 316"/>
              <a:gd name="T48" fmla="*/ 104 w 307"/>
              <a:gd name="T49" fmla="*/ 113 h 316"/>
              <a:gd name="T50" fmla="*/ 106 w 307"/>
              <a:gd name="T51" fmla="*/ 114 h 316"/>
              <a:gd name="T52" fmla="*/ 135 w 307"/>
              <a:gd name="T53" fmla="*/ 143 h 316"/>
              <a:gd name="T54" fmla="*/ 193 w 307"/>
              <a:gd name="T55" fmla="*/ 143 h 316"/>
              <a:gd name="T56" fmla="*/ 119 w 307"/>
              <a:gd name="T57" fmla="*/ 69 h 316"/>
              <a:gd name="T58" fmla="*/ 119 w 307"/>
              <a:gd name="T59" fmla="*/ 69 h 316"/>
              <a:gd name="T60" fmla="*/ 95 w 307"/>
              <a:gd name="T61" fmla="*/ 45 h 316"/>
              <a:gd name="T62" fmla="*/ 95 w 307"/>
              <a:gd name="T63" fmla="*/ 24 h 316"/>
              <a:gd name="T64" fmla="*/ 119 w 307"/>
              <a:gd name="T65" fmla="*/ 24 h 316"/>
              <a:gd name="T66" fmla="*/ 119 w 307"/>
              <a:gd name="T67" fmla="*/ 0 h 316"/>
              <a:gd name="T68" fmla="*/ 140 w 307"/>
              <a:gd name="T69" fmla="*/ 0 h 316"/>
              <a:gd name="T70" fmla="*/ 164 w 307"/>
              <a:gd name="T71" fmla="*/ 24 h 316"/>
              <a:gd name="T72" fmla="*/ 164 w 307"/>
              <a:gd name="T73" fmla="*/ 24 h 316"/>
              <a:gd name="T74" fmla="*/ 238 w 307"/>
              <a:gd name="T75" fmla="*/ 98 h 316"/>
              <a:gd name="T76" fmla="*/ 238 w 307"/>
              <a:gd name="T77" fmla="*/ 97 h 316"/>
              <a:gd name="T78" fmla="*/ 239 w 307"/>
              <a:gd name="T79" fmla="*/ 96 h 316"/>
              <a:gd name="T80" fmla="*/ 240 w 307"/>
              <a:gd name="T81" fmla="*/ 94 h 316"/>
              <a:gd name="T82" fmla="*/ 242 w 307"/>
              <a:gd name="T83" fmla="*/ 93 h 316"/>
              <a:gd name="T84" fmla="*/ 243 w 307"/>
              <a:gd name="T85" fmla="*/ 93 h 316"/>
              <a:gd name="T86" fmla="*/ 245 w 307"/>
              <a:gd name="T87" fmla="*/ 92 h 316"/>
              <a:gd name="T88" fmla="*/ 247 w 307"/>
              <a:gd name="T89" fmla="*/ 92 h 316"/>
              <a:gd name="T90" fmla="*/ 254 w 307"/>
              <a:gd name="T91" fmla="*/ 92 h 316"/>
              <a:gd name="T92" fmla="*/ 256 w 307"/>
              <a:gd name="T93" fmla="*/ 92 h 316"/>
              <a:gd name="T94" fmla="*/ 257 w 307"/>
              <a:gd name="T95" fmla="*/ 93 h 316"/>
              <a:gd name="T96" fmla="*/ 259 w 307"/>
              <a:gd name="T97" fmla="*/ 93 h 316"/>
              <a:gd name="T98" fmla="*/ 260 w 307"/>
              <a:gd name="T99" fmla="*/ 94 h 316"/>
              <a:gd name="T100" fmla="*/ 307 w 307"/>
              <a:gd name="T101" fmla="*/ 141 h 316"/>
              <a:gd name="T102" fmla="*/ 305 w 307"/>
              <a:gd name="T103" fmla="*/ 165 h 316"/>
              <a:gd name="T104" fmla="*/ 305 w 307"/>
              <a:gd name="T105" fmla="*/ 165 h 316"/>
              <a:gd name="T106" fmla="*/ 281 w 307"/>
              <a:gd name="T107" fmla="*/ 231 h 316"/>
              <a:gd name="T108" fmla="*/ 281 w 307"/>
              <a:gd name="T109" fmla="*/ 231 h 316"/>
              <a:gd name="T110" fmla="*/ 129 w 307"/>
              <a:gd name="T111" fmla="*/ 316 h 316"/>
              <a:gd name="T112" fmla="*/ 102 w 307"/>
              <a:gd name="T113" fmla="*/ 31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07" h="316">
                <a:moveTo>
                  <a:pt x="102" y="314"/>
                </a:moveTo>
                <a:cubicBezTo>
                  <a:pt x="3" y="215"/>
                  <a:pt x="3" y="215"/>
                  <a:pt x="3" y="215"/>
                </a:cubicBezTo>
                <a:cubicBezTo>
                  <a:pt x="1" y="213"/>
                  <a:pt x="1" y="213"/>
                  <a:pt x="1" y="213"/>
                </a:cubicBezTo>
                <a:cubicBezTo>
                  <a:pt x="1" y="212"/>
                  <a:pt x="1" y="212"/>
                  <a:pt x="1" y="212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08"/>
                  <a:pt x="0" y="208"/>
                  <a:pt x="0" y="208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8"/>
                  <a:pt x="0" y="68"/>
                  <a:pt x="0" y="68"/>
                </a:cubicBezTo>
                <a:cubicBezTo>
                  <a:pt x="1" y="66"/>
                  <a:pt x="1" y="66"/>
                  <a:pt x="1" y="66"/>
                </a:cubicBezTo>
                <a:cubicBezTo>
                  <a:pt x="1" y="65"/>
                  <a:pt x="1" y="65"/>
                  <a:pt x="1" y="65"/>
                </a:cubicBezTo>
                <a:cubicBezTo>
                  <a:pt x="3" y="63"/>
                  <a:pt x="3" y="63"/>
                  <a:pt x="3" y="63"/>
                </a:cubicBezTo>
                <a:cubicBezTo>
                  <a:pt x="4" y="62"/>
                  <a:pt x="4" y="62"/>
                  <a:pt x="4" y="62"/>
                </a:cubicBezTo>
                <a:cubicBezTo>
                  <a:pt x="6" y="61"/>
                  <a:pt x="6" y="61"/>
                  <a:pt x="6" y="61"/>
                </a:cubicBezTo>
                <a:cubicBezTo>
                  <a:pt x="7" y="61"/>
                  <a:pt x="7" y="61"/>
                  <a:pt x="7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16" y="61"/>
                  <a:pt x="16" y="61"/>
                  <a:pt x="16" y="61"/>
                </a:cubicBezTo>
                <a:cubicBezTo>
                  <a:pt x="18" y="61"/>
                  <a:pt x="18" y="61"/>
                  <a:pt x="18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2" y="62"/>
                  <a:pt x="22" y="62"/>
                  <a:pt x="22" y="62"/>
                </a:cubicBezTo>
                <a:cubicBezTo>
                  <a:pt x="23" y="63"/>
                  <a:pt x="23" y="63"/>
                  <a:pt x="23" y="63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100" y="111"/>
                  <a:pt x="100" y="111"/>
                  <a:pt x="100" y="111"/>
                </a:cubicBezTo>
                <a:cubicBezTo>
                  <a:pt x="102" y="112"/>
                  <a:pt x="102" y="112"/>
                  <a:pt x="102" y="112"/>
                </a:cubicBezTo>
                <a:cubicBezTo>
                  <a:pt x="104" y="113"/>
                  <a:pt x="104" y="113"/>
                  <a:pt x="104" y="113"/>
                </a:cubicBezTo>
                <a:cubicBezTo>
                  <a:pt x="106" y="114"/>
                  <a:pt x="106" y="114"/>
                  <a:pt x="106" y="114"/>
                </a:cubicBezTo>
                <a:cubicBezTo>
                  <a:pt x="135" y="143"/>
                  <a:pt x="135" y="143"/>
                  <a:pt x="135" y="143"/>
                </a:cubicBezTo>
                <a:cubicBezTo>
                  <a:pt x="193" y="143"/>
                  <a:pt x="193" y="143"/>
                  <a:pt x="193" y="143"/>
                </a:cubicBezTo>
                <a:cubicBezTo>
                  <a:pt x="119" y="69"/>
                  <a:pt x="119" y="69"/>
                  <a:pt x="119" y="69"/>
                </a:cubicBezTo>
                <a:cubicBezTo>
                  <a:pt x="119" y="69"/>
                  <a:pt x="119" y="69"/>
                  <a:pt x="119" y="69"/>
                </a:cubicBezTo>
                <a:cubicBezTo>
                  <a:pt x="95" y="45"/>
                  <a:pt x="95" y="45"/>
                  <a:pt x="95" y="45"/>
                </a:cubicBezTo>
                <a:cubicBezTo>
                  <a:pt x="95" y="24"/>
                  <a:pt x="95" y="24"/>
                  <a:pt x="95" y="24"/>
                </a:cubicBezTo>
                <a:cubicBezTo>
                  <a:pt x="119" y="24"/>
                  <a:pt x="119" y="24"/>
                  <a:pt x="119" y="24"/>
                </a:cubicBezTo>
                <a:cubicBezTo>
                  <a:pt x="119" y="0"/>
                  <a:pt x="119" y="0"/>
                  <a:pt x="119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64" y="24"/>
                  <a:pt x="164" y="24"/>
                  <a:pt x="164" y="24"/>
                </a:cubicBezTo>
                <a:cubicBezTo>
                  <a:pt x="164" y="24"/>
                  <a:pt x="164" y="24"/>
                  <a:pt x="164" y="24"/>
                </a:cubicBezTo>
                <a:cubicBezTo>
                  <a:pt x="238" y="98"/>
                  <a:pt x="238" y="98"/>
                  <a:pt x="238" y="98"/>
                </a:cubicBezTo>
                <a:cubicBezTo>
                  <a:pt x="238" y="97"/>
                  <a:pt x="238" y="97"/>
                  <a:pt x="238" y="97"/>
                </a:cubicBezTo>
                <a:cubicBezTo>
                  <a:pt x="239" y="96"/>
                  <a:pt x="239" y="96"/>
                  <a:pt x="239" y="96"/>
                </a:cubicBezTo>
                <a:cubicBezTo>
                  <a:pt x="240" y="94"/>
                  <a:pt x="240" y="94"/>
                  <a:pt x="240" y="94"/>
                </a:cubicBezTo>
                <a:cubicBezTo>
                  <a:pt x="242" y="93"/>
                  <a:pt x="242" y="93"/>
                  <a:pt x="242" y="93"/>
                </a:cubicBezTo>
                <a:cubicBezTo>
                  <a:pt x="243" y="93"/>
                  <a:pt x="243" y="93"/>
                  <a:pt x="243" y="93"/>
                </a:cubicBezTo>
                <a:cubicBezTo>
                  <a:pt x="245" y="92"/>
                  <a:pt x="245" y="92"/>
                  <a:pt x="245" y="92"/>
                </a:cubicBezTo>
                <a:cubicBezTo>
                  <a:pt x="247" y="92"/>
                  <a:pt x="247" y="92"/>
                  <a:pt x="247" y="92"/>
                </a:cubicBezTo>
                <a:cubicBezTo>
                  <a:pt x="254" y="92"/>
                  <a:pt x="254" y="92"/>
                  <a:pt x="254" y="92"/>
                </a:cubicBezTo>
                <a:cubicBezTo>
                  <a:pt x="256" y="92"/>
                  <a:pt x="256" y="92"/>
                  <a:pt x="256" y="92"/>
                </a:cubicBezTo>
                <a:cubicBezTo>
                  <a:pt x="257" y="93"/>
                  <a:pt x="257" y="93"/>
                  <a:pt x="257" y="93"/>
                </a:cubicBezTo>
                <a:cubicBezTo>
                  <a:pt x="259" y="93"/>
                  <a:pt x="259" y="93"/>
                  <a:pt x="259" y="93"/>
                </a:cubicBezTo>
                <a:cubicBezTo>
                  <a:pt x="260" y="94"/>
                  <a:pt x="260" y="94"/>
                  <a:pt x="260" y="94"/>
                </a:cubicBezTo>
                <a:cubicBezTo>
                  <a:pt x="307" y="141"/>
                  <a:pt x="307" y="141"/>
                  <a:pt x="307" y="141"/>
                </a:cubicBezTo>
                <a:cubicBezTo>
                  <a:pt x="306" y="149"/>
                  <a:pt x="306" y="157"/>
                  <a:pt x="305" y="165"/>
                </a:cubicBezTo>
                <a:cubicBezTo>
                  <a:pt x="305" y="165"/>
                  <a:pt x="305" y="165"/>
                  <a:pt x="305" y="165"/>
                </a:cubicBezTo>
                <a:cubicBezTo>
                  <a:pt x="301" y="189"/>
                  <a:pt x="293" y="211"/>
                  <a:pt x="281" y="231"/>
                </a:cubicBezTo>
                <a:cubicBezTo>
                  <a:pt x="281" y="231"/>
                  <a:pt x="281" y="231"/>
                  <a:pt x="281" y="231"/>
                </a:cubicBezTo>
                <a:cubicBezTo>
                  <a:pt x="250" y="282"/>
                  <a:pt x="193" y="316"/>
                  <a:pt x="129" y="316"/>
                </a:cubicBezTo>
                <a:cubicBezTo>
                  <a:pt x="120" y="316"/>
                  <a:pt x="111" y="316"/>
                  <a:pt x="102" y="314"/>
                </a:cubicBezTo>
                <a:close/>
              </a:path>
            </a:pathLst>
          </a:custGeom>
          <a:solidFill>
            <a:srgbClr val="049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Oval 33"/>
          <p:cNvSpPr>
            <a:spLocks noChangeArrowheads="1"/>
          </p:cNvSpPr>
          <p:nvPr/>
        </p:nvSpPr>
        <p:spPr bwMode="auto">
          <a:xfrm>
            <a:off x="5211763" y="2903538"/>
            <a:ext cx="995363" cy="993775"/>
          </a:xfrm>
          <a:prstGeom prst="ellipse">
            <a:avLst/>
          </a:prstGeom>
          <a:solidFill>
            <a:srgbClr val="FFC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Freeform 34"/>
          <p:cNvSpPr/>
          <p:nvPr/>
        </p:nvSpPr>
        <p:spPr bwMode="auto">
          <a:xfrm>
            <a:off x="5346700" y="3186113"/>
            <a:ext cx="860425" cy="711200"/>
          </a:xfrm>
          <a:custGeom>
            <a:avLst/>
            <a:gdLst>
              <a:gd name="T0" fmla="*/ 99 w 306"/>
              <a:gd name="T1" fmla="*/ 251 h 253"/>
              <a:gd name="T2" fmla="*/ 2 w 306"/>
              <a:gd name="T3" fmla="*/ 154 h 253"/>
              <a:gd name="T4" fmla="*/ 1 w 306"/>
              <a:gd name="T5" fmla="*/ 153 h 253"/>
              <a:gd name="T6" fmla="*/ 0 w 306"/>
              <a:gd name="T7" fmla="*/ 152 h 253"/>
              <a:gd name="T8" fmla="*/ 0 w 306"/>
              <a:gd name="T9" fmla="*/ 150 h 253"/>
              <a:gd name="T10" fmla="*/ 0 w 306"/>
              <a:gd name="T11" fmla="*/ 148 h 253"/>
              <a:gd name="T12" fmla="*/ 0 w 306"/>
              <a:gd name="T13" fmla="*/ 9 h 253"/>
              <a:gd name="T14" fmla="*/ 0 w 306"/>
              <a:gd name="T15" fmla="*/ 7 h 253"/>
              <a:gd name="T16" fmla="*/ 0 w 306"/>
              <a:gd name="T17" fmla="*/ 6 h 253"/>
              <a:gd name="T18" fmla="*/ 1 w 306"/>
              <a:gd name="T19" fmla="*/ 4 h 253"/>
              <a:gd name="T20" fmla="*/ 2 w 306"/>
              <a:gd name="T21" fmla="*/ 3 h 253"/>
              <a:gd name="T22" fmla="*/ 4 w 306"/>
              <a:gd name="T23" fmla="*/ 2 h 253"/>
              <a:gd name="T24" fmla="*/ 5 w 306"/>
              <a:gd name="T25" fmla="*/ 1 h 253"/>
              <a:gd name="T26" fmla="*/ 7 w 306"/>
              <a:gd name="T27" fmla="*/ 0 h 253"/>
              <a:gd name="T28" fmla="*/ 9 w 306"/>
              <a:gd name="T29" fmla="*/ 0 h 253"/>
              <a:gd name="T30" fmla="*/ 16 w 306"/>
              <a:gd name="T31" fmla="*/ 0 h 253"/>
              <a:gd name="T32" fmla="*/ 18 w 306"/>
              <a:gd name="T33" fmla="*/ 0 h 253"/>
              <a:gd name="T34" fmla="*/ 20 w 306"/>
              <a:gd name="T35" fmla="*/ 1 h 253"/>
              <a:gd name="T36" fmla="*/ 21 w 306"/>
              <a:gd name="T37" fmla="*/ 2 h 253"/>
              <a:gd name="T38" fmla="*/ 23 w 306"/>
              <a:gd name="T39" fmla="*/ 3 h 253"/>
              <a:gd name="T40" fmla="*/ 70 w 306"/>
              <a:gd name="T41" fmla="*/ 50 h 253"/>
              <a:gd name="T42" fmla="*/ 97 w 306"/>
              <a:gd name="T43" fmla="*/ 50 h 253"/>
              <a:gd name="T44" fmla="*/ 99 w 306"/>
              <a:gd name="T45" fmla="*/ 51 h 253"/>
              <a:gd name="T46" fmla="*/ 102 w 306"/>
              <a:gd name="T47" fmla="*/ 51 h 253"/>
              <a:gd name="T48" fmla="*/ 104 w 306"/>
              <a:gd name="T49" fmla="*/ 52 h 253"/>
              <a:gd name="T50" fmla="*/ 106 w 306"/>
              <a:gd name="T51" fmla="*/ 54 h 253"/>
              <a:gd name="T52" fmla="*/ 135 w 306"/>
              <a:gd name="T53" fmla="*/ 83 h 253"/>
              <a:gd name="T54" fmla="*/ 237 w 306"/>
              <a:gd name="T55" fmla="*/ 83 h 253"/>
              <a:gd name="T56" fmla="*/ 237 w 306"/>
              <a:gd name="T57" fmla="*/ 41 h 253"/>
              <a:gd name="T58" fmla="*/ 237 w 306"/>
              <a:gd name="T59" fmla="*/ 39 h 253"/>
              <a:gd name="T60" fmla="*/ 238 w 306"/>
              <a:gd name="T61" fmla="*/ 37 h 253"/>
              <a:gd name="T62" fmla="*/ 239 w 306"/>
              <a:gd name="T63" fmla="*/ 35 h 253"/>
              <a:gd name="T64" fmla="*/ 240 w 306"/>
              <a:gd name="T65" fmla="*/ 34 h 253"/>
              <a:gd name="T66" fmla="*/ 241 w 306"/>
              <a:gd name="T67" fmla="*/ 33 h 253"/>
              <a:gd name="T68" fmla="*/ 243 w 306"/>
              <a:gd name="T69" fmla="*/ 32 h 253"/>
              <a:gd name="T70" fmla="*/ 245 w 306"/>
              <a:gd name="T71" fmla="*/ 32 h 253"/>
              <a:gd name="T72" fmla="*/ 246 w 306"/>
              <a:gd name="T73" fmla="*/ 31 h 253"/>
              <a:gd name="T74" fmla="*/ 253 w 306"/>
              <a:gd name="T75" fmla="*/ 31 h 253"/>
              <a:gd name="T76" fmla="*/ 255 w 306"/>
              <a:gd name="T77" fmla="*/ 32 h 253"/>
              <a:gd name="T78" fmla="*/ 257 w 306"/>
              <a:gd name="T79" fmla="*/ 32 h 253"/>
              <a:gd name="T80" fmla="*/ 259 w 306"/>
              <a:gd name="T81" fmla="*/ 33 h 253"/>
              <a:gd name="T82" fmla="*/ 260 w 306"/>
              <a:gd name="T83" fmla="*/ 34 h 253"/>
              <a:gd name="T84" fmla="*/ 306 w 306"/>
              <a:gd name="T85" fmla="*/ 80 h 253"/>
              <a:gd name="T86" fmla="*/ 129 w 306"/>
              <a:gd name="T87" fmla="*/ 253 h 253"/>
              <a:gd name="T88" fmla="*/ 99 w 306"/>
              <a:gd name="T89" fmla="*/ 251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6" h="253">
                <a:moveTo>
                  <a:pt x="99" y="251"/>
                </a:moveTo>
                <a:cubicBezTo>
                  <a:pt x="2" y="154"/>
                  <a:pt x="2" y="154"/>
                  <a:pt x="2" y="154"/>
                </a:cubicBezTo>
                <a:cubicBezTo>
                  <a:pt x="1" y="153"/>
                  <a:pt x="1" y="153"/>
                  <a:pt x="1" y="153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9"/>
                  <a:pt x="0" y="9"/>
                  <a:pt x="0" y="9"/>
                </a:cubicBezTo>
                <a:cubicBezTo>
                  <a:pt x="0" y="7"/>
                  <a:pt x="0" y="7"/>
                  <a:pt x="0" y="7"/>
                </a:cubicBezTo>
                <a:cubicBezTo>
                  <a:pt x="0" y="6"/>
                  <a:pt x="0" y="6"/>
                  <a:pt x="0" y="6"/>
                </a:cubicBezTo>
                <a:cubicBezTo>
                  <a:pt x="1" y="4"/>
                  <a:pt x="1" y="4"/>
                  <a:pt x="1" y="4"/>
                </a:cubicBezTo>
                <a:cubicBezTo>
                  <a:pt x="2" y="3"/>
                  <a:pt x="2" y="3"/>
                  <a:pt x="2" y="3"/>
                </a:cubicBezTo>
                <a:cubicBezTo>
                  <a:pt x="4" y="2"/>
                  <a:pt x="4" y="2"/>
                  <a:pt x="4" y="2"/>
                </a:cubicBezTo>
                <a:cubicBezTo>
                  <a:pt x="5" y="1"/>
                  <a:pt x="5" y="1"/>
                  <a:pt x="5" y="1"/>
                </a:cubicBezTo>
                <a:cubicBezTo>
                  <a:pt x="7" y="0"/>
                  <a:pt x="7" y="0"/>
                  <a:pt x="7" y="0"/>
                </a:cubicBezTo>
                <a:cubicBezTo>
                  <a:pt x="9" y="0"/>
                  <a:pt x="9" y="0"/>
                  <a:pt x="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20" y="1"/>
                  <a:pt x="20" y="1"/>
                  <a:pt x="20" y="1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3"/>
                  <a:pt x="23" y="3"/>
                  <a:pt x="23" y="3"/>
                </a:cubicBezTo>
                <a:cubicBezTo>
                  <a:pt x="70" y="50"/>
                  <a:pt x="70" y="50"/>
                  <a:pt x="70" y="50"/>
                </a:cubicBezTo>
                <a:cubicBezTo>
                  <a:pt x="97" y="50"/>
                  <a:pt x="97" y="50"/>
                  <a:pt x="97" y="50"/>
                </a:cubicBezTo>
                <a:cubicBezTo>
                  <a:pt x="99" y="51"/>
                  <a:pt x="99" y="51"/>
                  <a:pt x="99" y="51"/>
                </a:cubicBezTo>
                <a:cubicBezTo>
                  <a:pt x="102" y="51"/>
                  <a:pt x="102" y="51"/>
                  <a:pt x="102" y="51"/>
                </a:cubicBezTo>
                <a:cubicBezTo>
                  <a:pt x="104" y="52"/>
                  <a:pt x="104" y="52"/>
                  <a:pt x="104" y="52"/>
                </a:cubicBezTo>
                <a:cubicBezTo>
                  <a:pt x="106" y="54"/>
                  <a:pt x="106" y="54"/>
                  <a:pt x="106" y="54"/>
                </a:cubicBezTo>
                <a:cubicBezTo>
                  <a:pt x="135" y="83"/>
                  <a:pt x="135" y="83"/>
                  <a:pt x="135" y="83"/>
                </a:cubicBezTo>
                <a:cubicBezTo>
                  <a:pt x="237" y="83"/>
                  <a:pt x="237" y="83"/>
                  <a:pt x="237" y="83"/>
                </a:cubicBezTo>
                <a:cubicBezTo>
                  <a:pt x="237" y="41"/>
                  <a:pt x="237" y="41"/>
                  <a:pt x="237" y="41"/>
                </a:cubicBezTo>
                <a:cubicBezTo>
                  <a:pt x="237" y="39"/>
                  <a:pt x="237" y="39"/>
                  <a:pt x="237" y="39"/>
                </a:cubicBezTo>
                <a:cubicBezTo>
                  <a:pt x="238" y="37"/>
                  <a:pt x="238" y="37"/>
                  <a:pt x="238" y="37"/>
                </a:cubicBezTo>
                <a:cubicBezTo>
                  <a:pt x="239" y="35"/>
                  <a:pt x="239" y="35"/>
                  <a:pt x="239" y="35"/>
                </a:cubicBezTo>
                <a:cubicBezTo>
                  <a:pt x="240" y="34"/>
                  <a:pt x="240" y="34"/>
                  <a:pt x="240" y="34"/>
                </a:cubicBezTo>
                <a:cubicBezTo>
                  <a:pt x="241" y="33"/>
                  <a:pt x="241" y="33"/>
                  <a:pt x="241" y="33"/>
                </a:cubicBezTo>
                <a:cubicBezTo>
                  <a:pt x="243" y="32"/>
                  <a:pt x="243" y="32"/>
                  <a:pt x="243" y="32"/>
                </a:cubicBezTo>
                <a:cubicBezTo>
                  <a:pt x="245" y="32"/>
                  <a:pt x="245" y="32"/>
                  <a:pt x="245" y="32"/>
                </a:cubicBezTo>
                <a:cubicBezTo>
                  <a:pt x="246" y="31"/>
                  <a:pt x="246" y="31"/>
                  <a:pt x="246" y="31"/>
                </a:cubicBezTo>
                <a:cubicBezTo>
                  <a:pt x="253" y="31"/>
                  <a:pt x="253" y="31"/>
                  <a:pt x="253" y="31"/>
                </a:cubicBezTo>
                <a:cubicBezTo>
                  <a:pt x="255" y="32"/>
                  <a:pt x="255" y="32"/>
                  <a:pt x="255" y="32"/>
                </a:cubicBezTo>
                <a:cubicBezTo>
                  <a:pt x="257" y="32"/>
                  <a:pt x="257" y="32"/>
                  <a:pt x="257" y="32"/>
                </a:cubicBezTo>
                <a:cubicBezTo>
                  <a:pt x="259" y="33"/>
                  <a:pt x="259" y="33"/>
                  <a:pt x="259" y="33"/>
                </a:cubicBezTo>
                <a:cubicBezTo>
                  <a:pt x="260" y="34"/>
                  <a:pt x="260" y="34"/>
                  <a:pt x="260" y="34"/>
                </a:cubicBezTo>
                <a:cubicBezTo>
                  <a:pt x="306" y="80"/>
                  <a:pt x="306" y="80"/>
                  <a:pt x="306" y="80"/>
                </a:cubicBezTo>
                <a:cubicBezTo>
                  <a:pt x="304" y="176"/>
                  <a:pt x="225" y="253"/>
                  <a:pt x="129" y="253"/>
                </a:cubicBezTo>
                <a:cubicBezTo>
                  <a:pt x="119" y="253"/>
                  <a:pt x="108" y="252"/>
                  <a:pt x="99" y="251"/>
                </a:cubicBezTo>
                <a:close/>
              </a:path>
            </a:pathLst>
          </a:custGeom>
          <a:solidFill>
            <a:srgbClr val="D59B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Oval 35"/>
          <p:cNvSpPr>
            <a:spLocks noChangeArrowheads="1"/>
          </p:cNvSpPr>
          <p:nvPr/>
        </p:nvSpPr>
        <p:spPr bwMode="auto">
          <a:xfrm>
            <a:off x="2930525" y="2903538"/>
            <a:ext cx="996950" cy="993775"/>
          </a:xfrm>
          <a:prstGeom prst="ellipse">
            <a:avLst/>
          </a:prstGeom>
          <a:solidFill>
            <a:srgbClr val="FFC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Freeform 36"/>
          <p:cNvSpPr/>
          <p:nvPr/>
        </p:nvSpPr>
        <p:spPr bwMode="auto">
          <a:xfrm>
            <a:off x="3168650" y="3141663"/>
            <a:ext cx="739775" cy="736600"/>
          </a:xfrm>
          <a:custGeom>
            <a:avLst/>
            <a:gdLst>
              <a:gd name="T0" fmla="*/ 143 w 263"/>
              <a:gd name="T1" fmla="*/ 262 h 262"/>
              <a:gd name="T2" fmla="*/ 65 w 263"/>
              <a:gd name="T3" fmla="*/ 184 h 262"/>
              <a:gd name="T4" fmla="*/ 65 w 263"/>
              <a:gd name="T5" fmla="*/ 184 h 262"/>
              <a:gd name="T6" fmla="*/ 0 w 263"/>
              <a:gd name="T7" fmla="*/ 120 h 262"/>
              <a:gd name="T8" fmla="*/ 0 w 263"/>
              <a:gd name="T9" fmla="*/ 64 h 262"/>
              <a:gd name="T10" fmla="*/ 65 w 263"/>
              <a:gd name="T11" fmla="*/ 64 h 262"/>
              <a:gd name="T12" fmla="*/ 65 w 263"/>
              <a:gd name="T13" fmla="*/ 0 h 262"/>
              <a:gd name="T14" fmla="*/ 120 w 263"/>
              <a:gd name="T15" fmla="*/ 0 h 262"/>
              <a:gd name="T16" fmla="*/ 185 w 263"/>
              <a:gd name="T17" fmla="*/ 64 h 262"/>
              <a:gd name="T18" fmla="*/ 185 w 263"/>
              <a:gd name="T19" fmla="*/ 64 h 262"/>
              <a:gd name="T20" fmla="*/ 263 w 263"/>
              <a:gd name="T21" fmla="*/ 142 h 262"/>
              <a:gd name="T22" fmla="*/ 143 w 263"/>
              <a:gd name="T23" fmla="*/ 262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3" h="262">
                <a:moveTo>
                  <a:pt x="143" y="262"/>
                </a:moveTo>
                <a:cubicBezTo>
                  <a:pt x="65" y="184"/>
                  <a:pt x="65" y="184"/>
                  <a:pt x="65" y="184"/>
                </a:cubicBezTo>
                <a:cubicBezTo>
                  <a:pt x="65" y="184"/>
                  <a:pt x="65" y="184"/>
                  <a:pt x="65" y="184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64"/>
                  <a:pt x="0" y="64"/>
                  <a:pt x="0" y="64"/>
                </a:cubicBezTo>
                <a:cubicBezTo>
                  <a:pt x="65" y="64"/>
                  <a:pt x="65" y="64"/>
                  <a:pt x="65" y="64"/>
                </a:cubicBezTo>
                <a:cubicBezTo>
                  <a:pt x="65" y="0"/>
                  <a:pt x="65" y="0"/>
                  <a:pt x="65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85" y="64"/>
                  <a:pt x="185" y="64"/>
                  <a:pt x="185" y="64"/>
                </a:cubicBezTo>
                <a:cubicBezTo>
                  <a:pt x="185" y="64"/>
                  <a:pt x="185" y="64"/>
                  <a:pt x="185" y="64"/>
                </a:cubicBezTo>
                <a:cubicBezTo>
                  <a:pt x="263" y="142"/>
                  <a:pt x="263" y="142"/>
                  <a:pt x="263" y="142"/>
                </a:cubicBezTo>
                <a:cubicBezTo>
                  <a:pt x="246" y="200"/>
                  <a:pt x="200" y="245"/>
                  <a:pt x="143" y="262"/>
                </a:cubicBezTo>
                <a:close/>
              </a:path>
            </a:pathLst>
          </a:custGeom>
          <a:solidFill>
            <a:srgbClr val="D59B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Oval 37"/>
          <p:cNvSpPr>
            <a:spLocks noChangeArrowheads="1"/>
          </p:cNvSpPr>
          <p:nvPr/>
        </p:nvSpPr>
        <p:spPr bwMode="auto">
          <a:xfrm>
            <a:off x="2930525" y="1758950"/>
            <a:ext cx="996950" cy="996950"/>
          </a:xfrm>
          <a:prstGeom prst="ellipse">
            <a:avLst/>
          </a:prstGeom>
          <a:solidFill>
            <a:srgbClr val="3F6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38"/>
          <p:cNvSpPr/>
          <p:nvPr/>
        </p:nvSpPr>
        <p:spPr bwMode="auto">
          <a:xfrm>
            <a:off x="3248025" y="1863725"/>
            <a:ext cx="679450" cy="892175"/>
          </a:xfrm>
          <a:custGeom>
            <a:avLst/>
            <a:gdLst>
              <a:gd name="T0" fmla="*/ 42 w 242"/>
              <a:gd name="T1" fmla="*/ 13 h 318"/>
              <a:gd name="T2" fmla="*/ 92 w 242"/>
              <a:gd name="T3" fmla="*/ 50 h 318"/>
              <a:gd name="T4" fmla="*/ 92 w 242"/>
              <a:gd name="T5" fmla="*/ 44 h 318"/>
              <a:gd name="T6" fmla="*/ 94 w 242"/>
              <a:gd name="T7" fmla="*/ 33 h 318"/>
              <a:gd name="T8" fmla="*/ 96 w 242"/>
              <a:gd name="T9" fmla="*/ 24 h 318"/>
              <a:gd name="T10" fmla="*/ 99 w 242"/>
              <a:gd name="T11" fmla="*/ 17 h 318"/>
              <a:gd name="T12" fmla="*/ 102 w 242"/>
              <a:gd name="T13" fmla="*/ 11 h 318"/>
              <a:gd name="T14" fmla="*/ 106 w 242"/>
              <a:gd name="T15" fmla="*/ 6 h 318"/>
              <a:gd name="T16" fmla="*/ 109 w 242"/>
              <a:gd name="T17" fmla="*/ 3 h 318"/>
              <a:gd name="T18" fmla="*/ 113 w 242"/>
              <a:gd name="T19" fmla="*/ 1 h 318"/>
              <a:gd name="T20" fmla="*/ 116 w 242"/>
              <a:gd name="T21" fmla="*/ 0 h 318"/>
              <a:gd name="T22" fmla="*/ 118 w 242"/>
              <a:gd name="T23" fmla="*/ 1 h 318"/>
              <a:gd name="T24" fmla="*/ 242 w 242"/>
              <a:gd name="T25" fmla="*/ 141 h 318"/>
              <a:gd name="T26" fmla="*/ 12 w 242"/>
              <a:gd name="T27" fmla="*/ 279 h 318"/>
              <a:gd name="T28" fmla="*/ 11 w 242"/>
              <a:gd name="T29" fmla="*/ 277 h 318"/>
              <a:gd name="T30" fmla="*/ 11 w 242"/>
              <a:gd name="T31" fmla="*/ 276 h 318"/>
              <a:gd name="T32" fmla="*/ 11 w 242"/>
              <a:gd name="T33" fmla="*/ 266 h 318"/>
              <a:gd name="T34" fmla="*/ 12 w 242"/>
              <a:gd name="T35" fmla="*/ 252 h 318"/>
              <a:gd name="T36" fmla="*/ 13 w 242"/>
              <a:gd name="T37" fmla="*/ 238 h 318"/>
              <a:gd name="T38" fmla="*/ 13 w 242"/>
              <a:gd name="T39" fmla="*/ 224 h 318"/>
              <a:gd name="T40" fmla="*/ 14 w 242"/>
              <a:gd name="T41" fmla="*/ 211 h 318"/>
              <a:gd name="T42" fmla="*/ 15 w 242"/>
              <a:gd name="T43" fmla="*/ 197 h 318"/>
              <a:gd name="T44" fmla="*/ 15 w 242"/>
              <a:gd name="T45" fmla="*/ 183 h 318"/>
              <a:gd name="T46" fmla="*/ 16 w 242"/>
              <a:gd name="T47" fmla="*/ 169 h 318"/>
              <a:gd name="T48" fmla="*/ 17 w 242"/>
              <a:gd name="T49" fmla="*/ 155 h 318"/>
              <a:gd name="T50" fmla="*/ 18 w 242"/>
              <a:gd name="T51" fmla="*/ 141 h 318"/>
              <a:gd name="T52" fmla="*/ 19 w 242"/>
              <a:gd name="T53" fmla="*/ 127 h 318"/>
              <a:gd name="T54" fmla="*/ 20 w 242"/>
              <a:gd name="T55" fmla="*/ 122 h 318"/>
              <a:gd name="T56" fmla="*/ 20 w 242"/>
              <a:gd name="T57" fmla="*/ 117 h 318"/>
              <a:gd name="T58" fmla="*/ 20 w 242"/>
              <a:gd name="T59" fmla="*/ 112 h 318"/>
              <a:gd name="T60" fmla="*/ 20 w 242"/>
              <a:gd name="T61" fmla="*/ 107 h 318"/>
              <a:gd name="T62" fmla="*/ 20 w 242"/>
              <a:gd name="T63" fmla="*/ 102 h 318"/>
              <a:gd name="T64" fmla="*/ 19 w 242"/>
              <a:gd name="T65" fmla="*/ 98 h 318"/>
              <a:gd name="T66" fmla="*/ 18 w 242"/>
              <a:gd name="T67" fmla="*/ 95 h 318"/>
              <a:gd name="T68" fmla="*/ 16 w 242"/>
              <a:gd name="T69" fmla="*/ 93 h 318"/>
              <a:gd name="T70" fmla="*/ 13 w 242"/>
              <a:gd name="T71" fmla="*/ 90 h 318"/>
              <a:gd name="T72" fmla="*/ 9 w 242"/>
              <a:gd name="T73" fmla="*/ 86 h 318"/>
              <a:gd name="T74" fmla="*/ 106 w 242"/>
              <a:gd name="T75" fmla="*/ 182 h 318"/>
              <a:gd name="T76" fmla="*/ 5 w 242"/>
              <a:gd name="T77" fmla="*/ 81 h 318"/>
              <a:gd name="T78" fmla="*/ 3 w 242"/>
              <a:gd name="T79" fmla="*/ 78 h 318"/>
              <a:gd name="T80" fmla="*/ 2 w 242"/>
              <a:gd name="T81" fmla="*/ 74 h 318"/>
              <a:gd name="T82" fmla="*/ 1 w 242"/>
              <a:gd name="T83" fmla="*/ 71 h 318"/>
              <a:gd name="T84" fmla="*/ 0 w 242"/>
              <a:gd name="T85" fmla="*/ 68 h 318"/>
              <a:gd name="T86" fmla="*/ 0 w 242"/>
              <a:gd name="T87" fmla="*/ 64 h 318"/>
              <a:gd name="T88" fmla="*/ 14 w 242"/>
              <a:gd name="T89" fmla="*/ 13 h 318"/>
              <a:gd name="T90" fmla="*/ 28 w 242"/>
              <a:gd name="T91" fmla="*/ 13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242" h="318">
                <a:moveTo>
                  <a:pt x="28" y="4"/>
                </a:moveTo>
                <a:cubicBezTo>
                  <a:pt x="33" y="4"/>
                  <a:pt x="33" y="4"/>
                  <a:pt x="33" y="4"/>
                </a:cubicBezTo>
                <a:cubicBezTo>
                  <a:pt x="42" y="13"/>
                  <a:pt x="42" y="13"/>
                  <a:pt x="42" y="13"/>
                </a:cubicBezTo>
                <a:cubicBezTo>
                  <a:pt x="42" y="4"/>
                  <a:pt x="42" y="4"/>
                  <a:pt x="42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92" y="50"/>
                  <a:pt x="92" y="50"/>
                  <a:pt x="92" y="50"/>
                </a:cubicBezTo>
                <a:cubicBezTo>
                  <a:pt x="92" y="49"/>
                  <a:pt x="92" y="49"/>
                  <a:pt x="92" y="49"/>
                </a:cubicBezTo>
                <a:cubicBezTo>
                  <a:pt x="92" y="46"/>
                  <a:pt x="92" y="46"/>
                  <a:pt x="92" y="46"/>
                </a:cubicBezTo>
                <a:cubicBezTo>
                  <a:pt x="92" y="44"/>
                  <a:pt x="92" y="44"/>
                  <a:pt x="92" y="44"/>
                </a:cubicBezTo>
                <a:cubicBezTo>
                  <a:pt x="93" y="40"/>
                  <a:pt x="93" y="40"/>
                  <a:pt x="93" y="40"/>
                </a:cubicBezTo>
                <a:cubicBezTo>
                  <a:pt x="93" y="37"/>
                  <a:pt x="93" y="37"/>
                  <a:pt x="93" y="37"/>
                </a:cubicBezTo>
                <a:cubicBezTo>
                  <a:pt x="94" y="33"/>
                  <a:pt x="94" y="33"/>
                  <a:pt x="94" y="33"/>
                </a:cubicBezTo>
                <a:cubicBezTo>
                  <a:pt x="94" y="30"/>
                  <a:pt x="94" y="30"/>
                  <a:pt x="94" y="30"/>
                </a:cubicBezTo>
                <a:cubicBezTo>
                  <a:pt x="95" y="27"/>
                  <a:pt x="95" y="27"/>
                  <a:pt x="95" y="27"/>
                </a:cubicBezTo>
                <a:cubicBezTo>
                  <a:pt x="96" y="24"/>
                  <a:pt x="96" y="24"/>
                  <a:pt x="96" y="24"/>
                </a:cubicBezTo>
                <a:cubicBezTo>
                  <a:pt x="97" y="22"/>
                  <a:pt x="97" y="22"/>
                  <a:pt x="97" y="22"/>
                </a:cubicBezTo>
                <a:cubicBezTo>
                  <a:pt x="97" y="19"/>
                  <a:pt x="97" y="19"/>
                  <a:pt x="97" y="19"/>
                </a:cubicBezTo>
                <a:cubicBezTo>
                  <a:pt x="99" y="17"/>
                  <a:pt x="99" y="17"/>
                  <a:pt x="99" y="17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1" y="13"/>
                  <a:pt x="101" y="13"/>
                  <a:pt x="101" y="13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103" y="9"/>
                  <a:pt x="103" y="9"/>
                  <a:pt x="103" y="9"/>
                </a:cubicBezTo>
                <a:cubicBezTo>
                  <a:pt x="104" y="7"/>
                  <a:pt x="104" y="7"/>
                  <a:pt x="104" y="7"/>
                </a:cubicBezTo>
                <a:cubicBezTo>
                  <a:pt x="106" y="6"/>
                  <a:pt x="106" y="6"/>
                  <a:pt x="106" y="6"/>
                </a:cubicBezTo>
                <a:cubicBezTo>
                  <a:pt x="107" y="5"/>
                  <a:pt x="107" y="5"/>
                  <a:pt x="107" y="5"/>
                </a:cubicBezTo>
                <a:cubicBezTo>
                  <a:pt x="108" y="4"/>
                  <a:pt x="108" y="4"/>
                  <a:pt x="108" y="4"/>
                </a:cubicBezTo>
                <a:cubicBezTo>
                  <a:pt x="109" y="3"/>
                  <a:pt x="109" y="3"/>
                  <a:pt x="109" y="3"/>
                </a:cubicBezTo>
                <a:cubicBezTo>
                  <a:pt x="110" y="2"/>
                  <a:pt x="110" y="2"/>
                  <a:pt x="110" y="2"/>
                </a:cubicBezTo>
                <a:cubicBezTo>
                  <a:pt x="112" y="1"/>
                  <a:pt x="112" y="1"/>
                  <a:pt x="112" y="1"/>
                </a:cubicBezTo>
                <a:cubicBezTo>
                  <a:pt x="113" y="1"/>
                  <a:pt x="113" y="1"/>
                  <a:pt x="113" y="1"/>
                </a:cubicBezTo>
                <a:cubicBezTo>
                  <a:pt x="114" y="0"/>
                  <a:pt x="114" y="0"/>
                  <a:pt x="114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8" y="1"/>
                  <a:pt x="118" y="1"/>
                  <a:pt x="118" y="1"/>
                </a:cubicBezTo>
                <a:cubicBezTo>
                  <a:pt x="119" y="1"/>
                  <a:pt x="119" y="1"/>
                  <a:pt x="119" y="1"/>
                </a:cubicBezTo>
                <a:cubicBezTo>
                  <a:pt x="241" y="124"/>
                  <a:pt x="241" y="124"/>
                  <a:pt x="241" y="124"/>
                </a:cubicBezTo>
                <a:cubicBezTo>
                  <a:pt x="242" y="129"/>
                  <a:pt x="242" y="135"/>
                  <a:pt x="242" y="141"/>
                </a:cubicBezTo>
                <a:cubicBezTo>
                  <a:pt x="242" y="239"/>
                  <a:pt x="162" y="318"/>
                  <a:pt x="65" y="318"/>
                </a:cubicBezTo>
                <a:cubicBezTo>
                  <a:pt x="60" y="318"/>
                  <a:pt x="56" y="318"/>
                  <a:pt x="51" y="318"/>
                </a:cubicBezTo>
                <a:cubicBezTo>
                  <a:pt x="12" y="279"/>
                  <a:pt x="12" y="279"/>
                  <a:pt x="12" y="279"/>
                </a:cubicBezTo>
                <a:cubicBezTo>
                  <a:pt x="12" y="278"/>
                  <a:pt x="12" y="278"/>
                  <a:pt x="12" y="278"/>
                </a:cubicBezTo>
                <a:cubicBezTo>
                  <a:pt x="12" y="278"/>
                  <a:pt x="12" y="278"/>
                  <a:pt x="12" y="278"/>
                </a:cubicBezTo>
                <a:cubicBezTo>
                  <a:pt x="11" y="277"/>
                  <a:pt x="11" y="277"/>
                  <a:pt x="11" y="277"/>
                </a:cubicBezTo>
                <a:cubicBezTo>
                  <a:pt x="11" y="277"/>
                  <a:pt x="11" y="277"/>
                  <a:pt x="11" y="277"/>
                </a:cubicBezTo>
                <a:cubicBezTo>
                  <a:pt x="11" y="276"/>
                  <a:pt x="11" y="276"/>
                  <a:pt x="11" y="276"/>
                </a:cubicBezTo>
                <a:cubicBezTo>
                  <a:pt x="11" y="276"/>
                  <a:pt x="11" y="276"/>
                  <a:pt x="11" y="276"/>
                </a:cubicBezTo>
                <a:cubicBezTo>
                  <a:pt x="11" y="275"/>
                  <a:pt x="11" y="275"/>
                  <a:pt x="11" y="275"/>
                </a:cubicBezTo>
                <a:cubicBezTo>
                  <a:pt x="11" y="271"/>
                  <a:pt x="11" y="271"/>
                  <a:pt x="11" y="271"/>
                </a:cubicBezTo>
                <a:cubicBezTo>
                  <a:pt x="11" y="266"/>
                  <a:pt x="11" y="266"/>
                  <a:pt x="11" y="266"/>
                </a:cubicBezTo>
                <a:cubicBezTo>
                  <a:pt x="12" y="261"/>
                  <a:pt x="12" y="261"/>
                  <a:pt x="12" y="261"/>
                </a:cubicBezTo>
                <a:cubicBezTo>
                  <a:pt x="12" y="257"/>
                  <a:pt x="12" y="257"/>
                  <a:pt x="12" y="257"/>
                </a:cubicBezTo>
                <a:cubicBezTo>
                  <a:pt x="12" y="252"/>
                  <a:pt x="12" y="252"/>
                  <a:pt x="12" y="252"/>
                </a:cubicBezTo>
                <a:cubicBezTo>
                  <a:pt x="12" y="248"/>
                  <a:pt x="12" y="248"/>
                  <a:pt x="12" y="248"/>
                </a:cubicBezTo>
                <a:cubicBezTo>
                  <a:pt x="12" y="243"/>
                  <a:pt x="12" y="243"/>
                  <a:pt x="12" y="243"/>
                </a:cubicBezTo>
                <a:cubicBezTo>
                  <a:pt x="13" y="238"/>
                  <a:pt x="13" y="238"/>
                  <a:pt x="13" y="238"/>
                </a:cubicBezTo>
                <a:cubicBezTo>
                  <a:pt x="13" y="234"/>
                  <a:pt x="13" y="234"/>
                  <a:pt x="13" y="234"/>
                </a:cubicBezTo>
                <a:cubicBezTo>
                  <a:pt x="13" y="229"/>
                  <a:pt x="13" y="229"/>
                  <a:pt x="13" y="229"/>
                </a:cubicBezTo>
                <a:cubicBezTo>
                  <a:pt x="13" y="224"/>
                  <a:pt x="13" y="224"/>
                  <a:pt x="13" y="224"/>
                </a:cubicBezTo>
                <a:cubicBezTo>
                  <a:pt x="14" y="220"/>
                  <a:pt x="14" y="220"/>
                  <a:pt x="14" y="220"/>
                </a:cubicBezTo>
                <a:cubicBezTo>
                  <a:pt x="14" y="215"/>
                  <a:pt x="14" y="215"/>
                  <a:pt x="14" y="215"/>
                </a:cubicBezTo>
                <a:cubicBezTo>
                  <a:pt x="14" y="211"/>
                  <a:pt x="14" y="211"/>
                  <a:pt x="14" y="211"/>
                </a:cubicBezTo>
                <a:cubicBezTo>
                  <a:pt x="14" y="206"/>
                  <a:pt x="14" y="206"/>
                  <a:pt x="14" y="206"/>
                </a:cubicBezTo>
                <a:cubicBezTo>
                  <a:pt x="14" y="201"/>
                  <a:pt x="14" y="201"/>
                  <a:pt x="14" y="201"/>
                </a:cubicBezTo>
                <a:cubicBezTo>
                  <a:pt x="15" y="197"/>
                  <a:pt x="15" y="197"/>
                  <a:pt x="15" y="197"/>
                </a:cubicBezTo>
                <a:cubicBezTo>
                  <a:pt x="15" y="192"/>
                  <a:pt x="15" y="192"/>
                  <a:pt x="15" y="192"/>
                </a:cubicBezTo>
                <a:cubicBezTo>
                  <a:pt x="15" y="187"/>
                  <a:pt x="15" y="187"/>
                  <a:pt x="15" y="187"/>
                </a:cubicBezTo>
                <a:cubicBezTo>
                  <a:pt x="15" y="183"/>
                  <a:pt x="15" y="183"/>
                  <a:pt x="15" y="183"/>
                </a:cubicBezTo>
                <a:cubicBezTo>
                  <a:pt x="16" y="178"/>
                  <a:pt x="16" y="178"/>
                  <a:pt x="16" y="178"/>
                </a:cubicBezTo>
                <a:cubicBezTo>
                  <a:pt x="16" y="174"/>
                  <a:pt x="16" y="174"/>
                  <a:pt x="16" y="174"/>
                </a:cubicBezTo>
                <a:cubicBezTo>
                  <a:pt x="16" y="169"/>
                  <a:pt x="16" y="169"/>
                  <a:pt x="16" y="169"/>
                </a:cubicBezTo>
                <a:cubicBezTo>
                  <a:pt x="16" y="164"/>
                  <a:pt x="16" y="164"/>
                  <a:pt x="16" y="164"/>
                </a:cubicBezTo>
                <a:cubicBezTo>
                  <a:pt x="17" y="160"/>
                  <a:pt x="17" y="160"/>
                  <a:pt x="17" y="160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17" y="150"/>
                  <a:pt x="17" y="150"/>
                  <a:pt x="17" y="150"/>
                </a:cubicBezTo>
                <a:cubicBezTo>
                  <a:pt x="18" y="146"/>
                  <a:pt x="18" y="146"/>
                  <a:pt x="18" y="146"/>
                </a:cubicBezTo>
                <a:cubicBezTo>
                  <a:pt x="18" y="141"/>
                  <a:pt x="18" y="141"/>
                  <a:pt x="18" y="141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9" y="132"/>
                  <a:pt x="19" y="132"/>
                  <a:pt x="19" y="132"/>
                </a:cubicBezTo>
                <a:cubicBezTo>
                  <a:pt x="19" y="127"/>
                  <a:pt x="19" y="127"/>
                  <a:pt x="19" y="127"/>
                </a:cubicBezTo>
                <a:cubicBezTo>
                  <a:pt x="19" y="126"/>
                  <a:pt x="19" y="126"/>
                  <a:pt x="19" y="126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20" y="122"/>
                  <a:pt x="20" y="122"/>
                  <a:pt x="20" y="122"/>
                </a:cubicBezTo>
                <a:cubicBezTo>
                  <a:pt x="20" y="121"/>
                  <a:pt x="20" y="121"/>
                  <a:pt x="20" y="121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20" y="117"/>
                  <a:pt x="20" y="117"/>
                  <a:pt x="20" y="117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2"/>
                  <a:pt x="20" y="112"/>
                  <a:pt x="20" y="112"/>
                </a:cubicBezTo>
                <a:cubicBezTo>
                  <a:pt x="20" y="111"/>
                  <a:pt x="20" y="111"/>
                  <a:pt x="20" y="111"/>
                </a:cubicBezTo>
                <a:cubicBezTo>
                  <a:pt x="20" y="109"/>
                  <a:pt x="20" y="109"/>
                  <a:pt x="20" y="109"/>
                </a:cubicBezTo>
                <a:cubicBezTo>
                  <a:pt x="20" y="107"/>
                  <a:pt x="20" y="107"/>
                  <a:pt x="20" y="107"/>
                </a:cubicBezTo>
                <a:cubicBezTo>
                  <a:pt x="20" y="106"/>
                  <a:pt x="20" y="106"/>
                  <a:pt x="20" y="106"/>
                </a:cubicBezTo>
                <a:cubicBezTo>
                  <a:pt x="20" y="104"/>
                  <a:pt x="20" y="104"/>
                  <a:pt x="20" y="104"/>
                </a:cubicBezTo>
                <a:cubicBezTo>
                  <a:pt x="20" y="102"/>
                  <a:pt x="20" y="102"/>
                  <a:pt x="20" y="102"/>
                </a:cubicBezTo>
                <a:cubicBezTo>
                  <a:pt x="19" y="101"/>
                  <a:pt x="19" y="101"/>
                  <a:pt x="19" y="101"/>
                </a:cubicBezTo>
                <a:cubicBezTo>
                  <a:pt x="19" y="99"/>
                  <a:pt x="19" y="99"/>
                  <a:pt x="19" y="99"/>
                </a:cubicBezTo>
                <a:cubicBezTo>
                  <a:pt x="19" y="98"/>
                  <a:pt x="19" y="98"/>
                  <a:pt x="19" y="98"/>
                </a:cubicBezTo>
                <a:cubicBezTo>
                  <a:pt x="19" y="97"/>
                  <a:pt x="19" y="97"/>
                  <a:pt x="19" y="97"/>
                </a:cubicBezTo>
                <a:cubicBezTo>
                  <a:pt x="18" y="96"/>
                  <a:pt x="18" y="96"/>
                  <a:pt x="18" y="96"/>
                </a:cubicBezTo>
                <a:cubicBezTo>
                  <a:pt x="18" y="95"/>
                  <a:pt x="18" y="95"/>
                  <a:pt x="18" y="95"/>
                </a:cubicBezTo>
                <a:cubicBezTo>
                  <a:pt x="17" y="95"/>
                  <a:pt x="17" y="95"/>
                  <a:pt x="17" y="95"/>
                </a:cubicBezTo>
                <a:cubicBezTo>
                  <a:pt x="16" y="94"/>
                  <a:pt x="16" y="94"/>
                  <a:pt x="16" y="94"/>
                </a:cubicBezTo>
                <a:cubicBezTo>
                  <a:pt x="16" y="93"/>
                  <a:pt x="16" y="93"/>
                  <a:pt x="16" y="93"/>
                </a:cubicBezTo>
                <a:cubicBezTo>
                  <a:pt x="15" y="92"/>
                  <a:pt x="15" y="92"/>
                  <a:pt x="15" y="92"/>
                </a:cubicBezTo>
                <a:cubicBezTo>
                  <a:pt x="14" y="91"/>
                  <a:pt x="14" y="91"/>
                  <a:pt x="14" y="91"/>
                </a:cubicBezTo>
                <a:cubicBezTo>
                  <a:pt x="13" y="90"/>
                  <a:pt x="13" y="90"/>
                  <a:pt x="13" y="90"/>
                </a:cubicBezTo>
                <a:cubicBezTo>
                  <a:pt x="12" y="89"/>
                  <a:pt x="12" y="89"/>
                  <a:pt x="12" y="89"/>
                </a:cubicBezTo>
                <a:cubicBezTo>
                  <a:pt x="10" y="87"/>
                  <a:pt x="10" y="87"/>
                  <a:pt x="10" y="87"/>
                </a:cubicBezTo>
                <a:cubicBezTo>
                  <a:pt x="9" y="86"/>
                  <a:pt x="9" y="86"/>
                  <a:pt x="9" y="86"/>
                </a:cubicBezTo>
                <a:cubicBezTo>
                  <a:pt x="8" y="84"/>
                  <a:pt x="8" y="84"/>
                  <a:pt x="8" y="84"/>
                </a:cubicBezTo>
                <a:cubicBezTo>
                  <a:pt x="6" y="82"/>
                  <a:pt x="6" y="82"/>
                  <a:pt x="6" y="82"/>
                </a:cubicBezTo>
                <a:cubicBezTo>
                  <a:pt x="106" y="182"/>
                  <a:pt x="106" y="182"/>
                  <a:pt x="106" y="182"/>
                </a:cubicBezTo>
                <a:cubicBezTo>
                  <a:pt x="106" y="182"/>
                  <a:pt x="106" y="182"/>
                  <a:pt x="106" y="182"/>
                </a:cubicBezTo>
                <a:cubicBezTo>
                  <a:pt x="6" y="82"/>
                  <a:pt x="6" y="82"/>
                  <a:pt x="6" y="82"/>
                </a:cubicBezTo>
                <a:cubicBezTo>
                  <a:pt x="5" y="81"/>
                  <a:pt x="5" y="81"/>
                  <a:pt x="5" y="81"/>
                </a:cubicBezTo>
                <a:cubicBezTo>
                  <a:pt x="4" y="80"/>
                  <a:pt x="4" y="80"/>
                  <a:pt x="4" y="80"/>
                </a:cubicBezTo>
                <a:cubicBezTo>
                  <a:pt x="4" y="79"/>
                  <a:pt x="4" y="79"/>
                  <a:pt x="4" y="79"/>
                </a:cubicBezTo>
                <a:cubicBezTo>
                  <a:pt x="3" y="78"/>
                  <a:pt x="3" y="78"/>
                  <a:pt x="3" y="78"/>
                </a:cubicBezTo>
                <a:cubicBezTo>
                  <a:pt x="3" y="77"/>
                  <a:pt x="3" y="77"/>
                  <a:pt x="3" y="77"/>
                </a:cubicBezTo>
                <a:cubicBezTo>
                  <a:pt x="2" y="75"/>
                  <a:pt x="2" y="75"/>
                  <a:pt x="2" y="75"/>
                </a:cubicBezTo>
                <a:cubicBezTo>
                  <a:pt x="2" y="74"/>
                  <a:pt x="2" y="74"/>
                  <a:pt x="2" y="74"/>
                </a:cubicBezTo>
                <a:cubicBezTo>
                  <a:pt x="1" y="73"/>
                  <a:pt x="1" y="73"/>
                  <a:pt x="1" y="73"/>
                </a:cubicBezTo>
                <a:cubicBezTo>
                  <a:pt x="1" y="72"/>
                  <a:pt x="1" y="72"/>
                  <a:pt x="1" y="72"/>
                </a:cubicBezTo>
                <a:cubicBezTo>
                  <a:pt x="1" y="71"/>
                  <a:pt x="1" y="71"/>
                  <a:pt x="1" y="71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4"/>
                  <a:pt x="0" y="4"/>
                  <a:pt x="0" y="4"/>
                </a:cubicBezTo>
                <a:cubicBezTo>
                  <a:pt x="5" y="4"/>
                  <a:pt x="5" y="4"/>
                  <a:pt x="5" y="4"/>
                </a:cubicBezTo>
                <a:cubicBezTo>
                  <a:pt x="14" y="13"/>
                  <a:pt x="14" y="13"/>
                  <a:pt x="14" y="13"/>
                </a:cubicBezTo>
                <a:cubicBezTo>
                  <a:pt x="14" y="4"/>
                  <a:pt x="14" y="4"/>
                  <a:pt x="14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4"/>
                  <a:pt x="28" y="4"/>
                  <a:pt x="28" y="4"/>
                </a:cubicBezTo>
                <a:close/>
              </a:path>
            </a:pathLst>
          </a:custGeom>
          <a:solidFill>
            <a:srgbClr val="1E34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Oval 39"/>
          <p:cNvSpPr>
            <a:spLocks noChangeArrowheads="1"/>
          </p:cNvSpPr>
          <p:nvPr/>
        </p:nvSpPr>
        <p:spPr bwMode="auto">
          <a:xfrm>
            <a:off x="4070350" y="1758950"/>
            <a:ext cx="998538" cy="996950"/>
          </a:xfrm>
          <a:prstGeom prst="ellipse">
            <a:avLst/>
          </a:prstGeom>
          <a:solidFill>
            <a:srgbClr val="F25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40"/>
          <p:cNvSpPr/>
          <p:nvPr/>
        </p:nvSpPr>
        <p:spPr bwMode="auto">
          <a:xfrm>
            <a:off x="4241800" y="1949450"/>
            <a:ext cx="827088" cy="806450"/>
          </a:xfrm>
          <a:custGeom>
            <a:avLst/>
            <a:gdLst>
              <a:gd name="T0" fmla="*/ 110 w 294"/>
              <a:gd name="T1" fmla="*/ 29 h 287"/>
              <a:gd name="T2" fmla="*/ 98 w 294"/>
              <a:gd name="T3" fmla="*/ 32 h 287"/>
              <a:gd name="T4" fmla="*/ 87 w 294"/>
              <a:gd name="T5" fmla="*/ 35 h 287"/>
              <a:gd name="T6" fmla="*/ 76 w 294"/>
              <a:gd name="T7" fmla="*/ 41 h 287"/>
              <a:gd name="T8" fmla="*/ 33 w 294"/>
              <a:gd name="T9" fmla="*/ 2 h 287"/>
              <a:gd name="T10" fmla="*/ 22 w 294"/>
              <a:gd name="T11" fmla="*/ 2 h 287"/>
              <a:gd name="T12" fmla="*/ 11 w 294"/>
              <a:gd name="T13" fmla="*/ 2 h 287"/>
              <a:gd name="T14" fmla="*/ 1 w 294"/>
              <a:gd name="T15" fmla="*/ 2 h 287"/>
              <a:gd name="T16" fmla="*/ 0 w 294"/>
              <a:gd name="T17" fmla="*/ 52 h 287"/>
              <a:gd name="T18" fmla="*/ 1 w 294"/>
              <a:gd name="T19" fmla="*/ 54 h 287"/>
              <a:gd name="T20" fmla="*/ 1 w 294"/>
              <a:gd name="T21" fmla="*/ 57 h 287"/>
              <a:gd name="T22" fmla="*/ 2 w 294"/>
              <a:gd name="T23" fmla="*/ 59 h 287"/>
              <a:gd name="T24" fmla="*/ 4 w 294"/>
              <a:gd name="T25" fmla="*/ 62 h 287"/>
              <a:gd name="T26" fmla="*/ 6 w 294"/>
              <a:gd name="T27" fmla="*/ 65 h 287"/>
              <a:gd name="T28" fmla="*/ 9 w 294"/>
              <a:gd name="T29" fmla="*/ 69 h 287"/>
              <a:gd name="T30" fmla="*/ 12 w 294"/>
              <a:gd name="T31" fmla="*/ 72 h 287"/>
              <a:gd name="T32" fmla="*/ 14 w 294"/>
              <a:gd name="T33" fmla="*/ 74 h 287"/>
              <a:gd name="T34" fmla="*/ 15 w 294"/>
              <a:gd name="T35" fmla="*/ 76 h 287"/>
              <a:gd name="T36" fmla="*/ 15 w 294"/>
              <a:gd name="T37" fmla="*/ 78 h 287"/>
              <a:gd name="T38" fmla="*/ 16 w 294"/>
              <a:gd name="T39" fmla="*/ 82 h 287"/>
              <a:gd name="T40" fmla="*/ 16 w 294"/>
              <a:gd name="T41" fmla="*/ 86 h 287"/>
              <a:gd name="T42" fmla="*/ 16 w 294"/>
              <a:gd name="T43" fmla="*/ 90 h 287"/>
              <a:gd name="T44" fmla="*/ 16 w 294"/>
              <a:gd name="T45" fmla="*/ 94 h 287"/>
              <a:gd name="T46" fmla="*/ 15 w 294"/>
              <a:gd name="T47" fmla="*/ 98 h 287"/>
              <a:gd name="T48" fmla="*/ 15 w 294"/>
              <a:gd name="T49" fmla="*/ 106 h 287"/>
              <a:gd name="T50" fmla="*/ 14 w 294"/>
              <a:gd name="T51" fmla="*/ 117 h 287"/>
              <a:gd name="T52" fmla="*/ 13 w 294"/>
              <a:gd name="T53" fmla="*/ 128 h 287"/>
              <a:gd name="T54" fmla="*/ 13 w 294"/>
              <a:gd name="T55" fmla="*/ 139 h 287"/>
              <a:gd name="T56" fmla="*/ 12 w 294"/>
              <a:gd name="T57" fmla="*/ 150 h 287"/>
              <a:gd name="T58" fmla="*/ 11 w 294"/>
              <a:gd name="T59" fmla="*/ 161 h 287"/>
              <a:gd name="T60" fmla="*/ 11 w 294"/>
              <a:gd name="T61" fmla="*/ 172 h 287"/>
              <a:gd name="T62" fmla="*/ 10 w 294"/>
              <a:gd name="T63" fmla="*/ 182 h 287"/>
              <a:gd name="T64" fmla="*/ 10 w 294"/>
              <a:gd name="T65" fmla="*/ 193 h 287"/>
              <a:gd name="T66" fmla="*/ 9 w 294"/>
              <a:gd name="T67" fmla="*/ 204 h 287"/>
              <a:gd name="T68" fmla="*/ 9 w 294"/>
              <a:gd name="T69" fmla="*/ 215 h 287"/>
              <a:gd name="T70" fmla="*/ 9 w 294"/>
              <a:gd name="T71" fmla="*/ 216 h 287"/>
              <a:gd name="T72" fmla="*/ 10 w 294"/>
              <a:gd name="T73" fmla="*/ 217 h 287"/>
              <a:gd name="T74" fmla="*/ 116 w 294"/>
              <a:gd name="T75" fmla="*/ 287 h 287"/>
              <a:gd name="T76" fmla="*/ 224 w 294"/>
              <a:gd name="T77" fmla="*/ 1 h 287"/>
              <a:gd name="T78" fmla="*/ 223 w 294"/>
              <a:gd name="T79" fmla="*/ 0 h 287"/>
              <a:gd name="T80" fmla="*/ 220 w 294"/>
              <a:gd name="T81" fmla="*/ 0 h 287"/>
              <a:gd name="T82" fmla="*/ 218 w 294"/>
              <a:gd name="T83" fmla="*/ 1 h 287"/>
              <a:gd name="T84" fmla="*/ 215 w 294"/>
              <a:gd name="T85" fmla="*/ 3 h 287"/>
              <a:gd name="T86" fmla="*/ 212 w 294"/>
              <a:gd name="T87" fmla="*/ 7 h 287"/>
              <a:gd name="T88" fmla="*/ 209 w 294"/>
              <a:gd name="T89" fmla="*/ 11 h 287"/>
              <a:gd name="T90" fmla="*/ 207 w 294"/>
              <a:gd name="T91" fmla="*/ 17 h 287"/>
              <a:gd name="T92" fmla="*/ 205 w 294"/>
              <a:gd name="T93" fmla="*/ 23 h 287"/>
              <a:gd name="T94" fmla="*/ 204 w 294"/>
              <a:gd name="T95" fmla="*/ 31 h 287"/>
              <a:gd name="T96" fmla="*/ 203 w 294"/>
              <a:gd name="T97" fmla="*/ 38 h 287"/>
              <a:gd name="T98" fmla="*/ 203 w 294"/>
              <a:gd name="T99" fmla="*/ 45 h 287"/>
              <a:gd name="T100" fmla="*/ 204 w 294"/>
              <a:gd name="T101" fmla="*/ 51 h 287"/>
              <a:gd name="T102" fmla="*/ 204 w 294"/>
              <a:gd name="T103" fmla="*/ 58 h 287"/>
              <a:gd name="T104" fmla="*/ 205 w 294"/>
              <a:gd name="T105" fmla="*/ 65 h 287"/>
              <a:gd name="T106" fmla="*/ 206 w 294"/>
              <a:gd name="T107" fmla="*/ 72 h 287"/>
              <a:gd name="T108" fmla="*/ 208 w 294"/>
              <a:gd name="T109" fmla="*/ 79 h 287"/>
              <a:gd name="T110" fmla="*/ 210 w 294"/>
              <a:gd name="T111" fmla="*/ 85 h 287"/>
              <a:gd name="T112" fmla="*/ 175 w 294"/>
              <a:gd name="T113" fmla="*/ 53 h 287"/>
              <a:gd name="T114" fmla="*/ 166 w 294"/>
              <a:gd name="T115" fmla="*/ 45 h 287"/>
              <a:gd name="T116" fmla="*/ 156 w 294"/>
              <a:gd name="T117" fmla="*/ 39 h 287"/>
              <a:gd name="T118" fmla="*/ 146 w 294"/>
              <a:gd name="T119" fmla="*/ 34 h 287"/>
              <a:gd name="T120" fmla="*/ 134 w 294"/>
              <a:gd name="T121" fmla="*/ 31 h 287"/>
              <a:gd name="T122" fmla="*/ 122 w 294"/>
              <a:gd name="T123" fmla="*/ 29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94" h="287">
                <a:moveTo>
                  <a:pt x="118" y="29"/>
                </a:moveTo>
                <a:cubicBezTo>
                  <a:pt x="114" y="29"/>
                  <a:pt x="114" y="29"/>
                  <a:pt x="114" y="29"/>
                </a:cubicBezTo>
                <a:cubicBezTo>
                  <a:pt x="110" y="29"/>
                  <a:pt x="110" y="29"/>
                  <a:pt x="110" y="29"/>
                </a:cubicBezTo>
                <a:cubicBezTo>
                  <a:pt x="106" y="30"/>
                  <a:pt x="106" y="30"/>
                  <a:pt x="106" y="30"/>
                </a:cubicBezTo>
                <a:cubicBezTo>
                  <a:pt x="102" y="31"/>
                  <a:pt x="102" y="31"/>
                  <a:pt x="102" y="31"/>
                </a:cubicBezTo>
                <a:cubicBezTo>
                  <a:pt x="98" y="32"/>
                  <a:pt x="98" y="32"/>
                  <a:pt x="98" y="32"/>
                </a:cubicBezTo>
                <a:cubicBezTo>
                  <a:pt x="94" y="33"/>
                  <a:pt x="94" y="33"/>
                  <a:pt x="94" y="33"/>
                </a:cubicBezTo>
                <a:cubicBezTo>
                  <a:pt x="90" y="34"/>
                  <a:pt x="90" y="34"/>
                  <a:pt x="90" y="34"/>
                </a:cubicBezTo>
                <a:cubicBezTo>
                  <a:pt x="87" y="35"/>
                  <a:pt x="87" y="35"/>
                  <a:pt x="87" y="35"/>
                </a:cubicBezTo>
                <a:cubicBezTo>
                  <a:pt x="83" y="37"/>
                  <a:pt x="83" y="37"/>
                  <a:pt x="83" y="37"/>
                </a:cubicBezTo>
                <a:cubicBezTo>
                  <a:pt x="79" y="39"/>
                  <a:pt x="79" y="39"/>
                  <a:pt x="79" y="39"/>
                </a:cubicBezTo>
                <a:cubicBezTo>
                  <a:pt x="76" y="41"/>
                  <a:pt x="76" y="41"/>
                  <a:pt x="76" y="41"/>
                </a:cubicBezTo>
                <a:cubicBezTo>
                  <a:pt x="75" y="41"/>
                  <a:pt x="75" y="41"/>
                  <a:pt x="75" y="41"/>
                </a:cubicBezTo>
                <a:cubicBezTo>
                  <a:pt x="36" y="2"/>
                  <a:pt x="36" y="2"/>
                  <a:pt x="36" y="2"/>
                </a:cubicBezTo>
                <a:cubicBezTo>
                  <a:pt x="33" y="2"/>
                  <a:pt x="33" y="2"/>
                  <a:pt x="33" y="2"/>
                </a:cubicBezTo>
                <a:cubicBezTo>
                  <a:pt x="33" y="10"/>
                  <a:pt x="33" y="10"/>
                  <a:pt x="33" y="10"/>
                </a:cubicBezTo>
                <a:cubicBezTo>
                  <a:pt x="26" y="2"/>
                  <a:pt x="26" y="2"/>
                  <a:pt x="26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2" y="10"/>
                  <a:pt x="22" y="10"/>
                  <a:pt x="22" y="10"/>
                </a:cubicBezTo>
                <a:cubicBezTo>
                  <a:pt x="15" y="2"/>
                  <a:pt x="15" y="2"/>
                  <a:pt x="15" y="2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10"/>
                  <a:pt x="11" y="10"/>
                  <a:pt x="11" y="10"/>
                </a:cubicBezTo>
                <a:cubicBezTo>
                  <a:pt x="4" y="2"/>
                  <a:pt x="4" y="2"/>
                  <a:pt x="4" y="2"/>
                </a:cubicBezTo>
                <a:cubicBezTo>
                  <a:pt x="1" y="2"/>
                  <a:pt x="1" y="2"/>
                  <a:pt x="1" y="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3"/>
                  <a:pt x="0" y="53"/>
                  <a:pt x="0" y="53"/>
                </a:cubicBezTo>
                <a:cubicBezTo>
                  <a:pt x="1" y="54"/>
                  <a:pt x="1" y="54"/>
                  <a:pt x="1" y="54"/>
                </a:cubicBezTo>
                <a:cubicBezTo>
                  <a:pt x="1" y="55"/>
                  <a:pt x="1" y="55"/>
                  <a:pt x="1" y="55"/>
                </a:cubicBezTo>
                <a:cubicBezTo>
                  <a:pt x="1" y="56"/>
                  <a:pt x="1" y="56"/>
                  <a:pt x="1" y="56"/>
                </a:cubicBezTo>
                <a:cubicBezTo>
                  <a:pt x="1" y="57"/>
                  <a:pt x="1" y="57"/>
                  <a:pt x="1" y="57"/>
                </a:cubicBezTo>
                <a:cubicBezTo>
                  <a:pt x="2" y="58"/>
                  <a:pt x="2" y="58"/>
                  <a:pt x="2" y="58"/>
                </a:cubicBezTo>
                <a:cubicBezTo>
                  <a:pt x="2" y="59"/>
                  <a:pt x="2" y="59"/>
                  <a:pt x="2" y="59"/>
                </a:cubicBezTo>
                <a:cubicBezTo>
                  <a:pt x="2" y="59"/>
                  <a:pt x="2" y="59"/>
                  <a:pt x="2" y="59"/>
                </a:cubicBezTo>
                <a:cubicBezTo>
                  <a:pt x="3" y="60"/>
                  <a:pt x="3" y="60"/>
                  <a:pt x="3" y="60"/>
                </a:cubicBezTo>
                <a:cubicBezTo>
                  <a:pt x="3" y="61"/>
                  <a:pt x="3" y="61"/>
                  <a:pt x="3" y="61"/>
                </a:cubicBezTo>
                <a:cubicBezTo>
                  <a:pt x="4" y="62"/>
                  <a:pt x="4" y="62"/>
                  <a:pt x="4" y="62"/>
                </a:cubicBezTo>
                <a:cubicBezTo>
                  <a:pt x="4" y="63"/>
                  <a:pt x="4" y="63"/>
                  <a:pt x="4" y="63"/>
                </a:cubicBezTo>
                <a:cubicBezTo>
                  <a:pt x="5" y="64"/>
                  <a:pt x="5" y="64"/>
                  <a:pt x="5" y="64"/>
                </a:cubicBezTo>
                <a:cubicBezTo>
                  <a:pt x="6" y="65"/>
                  <a:pt x="6" y="65"/>
                  <a:pt x="6" y="65"/>
                </a:cubicBezTo>
                <a:cubicBezTo>
                  <a:pt x="7" y="67"/>
                  <a:pt x="7" y="67"/>
                  <a:pt x="7" y="67"/>
                </a:cubicBezTo>
                <a:cubicBezTo>
                  <a:pt x="8" y="68"/>
                  <a:pt x="8" y="68"/>
                  <a:pt x="8" y="68"/>
                </a:cubicBezTo>
                <a:cubicBezTo>
                  <a:pt x="9" y="69"/>
                  <a:pt x="9" y="69"/>
                  <a:pt x="9" y="69"/>
                </a:cubicBezTo>
                <a:cubicBezTo>
                  <a:pt x="10" y="70"/>
                  <a:pt x="10" y="70"/>
                  <a:pt x="10" y="70"/>
                </a:cubicBezTo>
                <a:cubicBezTo>
                  <a:pt x="11" y="71"/>
                  <a:pt x="11" y="71"/>
                  <a:pt x="11" y="71"/>
                </a:cubicBezTo>
                <a:cubicBezTo>
                  <a:pt x="12" y="72"/>
                  <a:pt x="12" y="72"/>
                  <a:pt x="12" y="72"/>
                </a:cubicBezTo>
                <a:cubicBezTo>
                  <a:pt x="12" y="72"/>
                  <a:pt x="12" y="72"/>
                  <a:pt x="12" y="72"/>
                </a:cubicBezTo>
                <a:cubicBezTo>
                  <a:pt x="13" y="73"/>
                  <a:pt x="13" y="73"/>
                  <a:pt x="13" y="73"/>
                </a:cubicBezTo>
                <a:cubicBezTo>
                  <a:pt x="14" y="74"/>
                  <a:pt x="14" y="74"/>
                  <a:pt x="14" y="74"/>
                </a:cubicBezTo>
                <a:cubicBezTo>
                  <a:pt x="14" y="74"/>
                  <a:pt x="14" y="74"/>
                  <a:pt x="14" y="74"/>
                </a:cubicBezTo>
                <a:cubicBezTo>
                  <a:pt x="14" y="75"/>
                  <a:pt x="14" y="75"/>
                  <a:pt x="14" y="75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8"/>
                  <a:pt x="15" y="78"/>
                  <a:pt x="15" y="78"/>
                </a:cubicBezTo>
                <a:cubicBezTo>
                  <a:pt x="16" y="80"/>
                  <a:pt x="16" y="80"/>
                  <a:pt x="16" y="80"/>
                </a:cubicBezTo>
                <a:cubicBezTo>
                  <a:pt x="16" y="81"/>
                  <a:pt x="16" y="81"/>
                  <a:pt x="16" y="81"/>
                </a:cubicBezTo>
                <a:cubicBezTo>
                  <a:pt x="16" y="82"/>
                  <a:pt x="16" y="82"/>
                  <a:pt x="16" y="82"/>
                </a:cubicBezTo>
                <a:cubicBezTo>
                  <a:pt x="16" y="83"/>
                  <a:pt x="16" y="83"/>
                  <a:pt x="16" y="83"/>
                </a:cubicBezTo>
                <a:cubicBezTo>
                  <a:pt x="16" y="85"/>
                  <a:pt x="16" y="85"/>
                  <a:pt x="16" y="85"/>
                </a:cubicBezTo>
                <a:cubicBezTo>
                  <a:pt x="16" y="86"/>
                  <a:pt x="16" y="86"/>
                  <a:pt x="16" y="86"/>
                </a:cubicBezTo>
                <a:cubicBezTo>
                  <a:pt x="16" y="87"/>
                  <a:pt x="16" y="87"/>
                  <a:pt x="16" y="87"/>
                </a:cubicBezTo>
                <a:cubicBezTo>
                  <a:pt x="16" y="89"/>
                  <a:pt x="16" y="89"/>
                  <a:pt x="16" y="89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91"/>
                  <a:pt x="16" y="91"/>
                  <a:pt x="16" y="91"/>
                </a:cubicBezTo>
                <a:cubicBezTo>
                  <a:pt x="16" y="93"/>
                  <a:pt x="16" y="93"/>
                  <a:pt x="16" y="93"/>
                </a:cubicBezTo>
                <a:cubicBezTo>
                  <a:pt x="16" y="94"/>
                  <a:pt x="16" y="94"/>
                  <a:pt x="16" y="94"/>
                </a:cubicBezTo>
                <a:cubicBezTo>
                  <a:pt x="16" y="95"/>
                  <a:pt x="16" y="95"/>
                  <a:pt x="16" y="95"/>
                </a:cubicBezTo>
                <a:cubicBezTo>
                  <a:pt x="15" y="97"/>
                  <a:pt x="15" y="97"/>
                  <a:pt x="15" y="97"/>
                </a:cubicBezTo>
                <a:cubicBezTo>
                  <a:pt x="15" y="98"/>
                  <a:pt x="15" y="98"/>
                  <a:pt x="15" y="98"/>
                </a:cubicBezTo>
                <a:cubicBezTo>
                  <a:pt x="15" y="99"/>
                  <a:pt x="15" y="99"/>
                  <a:pt x="15" y="99"/>
                </a:cubicBezTo>
                <a:cubicBezTo>
                  <a:pt x="15" y="103"/>
                  <a:pt x="15" y="103"/>
                  <a:pt x="15" y="103"/>
                </a:cubicBezTo>
                <a:cubicBezTo>
                  <a:pt x="15" y="106"/>
                  <a:pt x="15" y="106"/>
                  <a:pt x="15" y="106"/>
                </a:cubicBezTo>
                <a:cubicBezTo>
                  <a:pt x="14" y="110"/>
                  <a:pt x="14" y="110"/>
                  <a:pt x="14" y="110"/>
                </a:cubicBezTo>
                <a:cubicBezTo>
                  <a:pt x="14" y="114"/>
                  <a:pt x="14" y="114"/>
                  <a:pt x="14" y="114"/>
                </a:cubicBezTo>
                <a:cubicBezTo>
                  <a:pt x="14" y="117"/>
                  <a:pt x="14" y="117"/>
                  <a:pt x="14" y="117"/>
                </a:cubicBezTo>
                <a:cubicBezTo>
                  <a:pt x="14" y="121"/>
                  <a:pt x="14" y="121"/>
                  <a:pt x="14" y="121"/>
                </a:cubicBezTo>
                <a:cubicBezTo>
                  <a:pt x="13" y="125"/>
                  <a:pt x="13" y="125"/>
                  <a:pt x="13" y="125"/>
                </a:cubicBezTo>
                <a:cubicBezTo>
                  <a:pt x="13" y="128"/>
                  <a:pt x="13" y="128"/>
                  <a:pt x="13" y="128"/>
                </a:cubicBezTo>
                <a:cubicBezTo>
                  <a:pt x="13" y="132"/>
                  <a:pt x="13" y="132"/>
                  <a:pt x="13" y="132"/>
                </a:cubicBezTo>
                <a:cubicBezTo>
                  <a:pt x="13" y="135"/>
                  <a:pt x="13" y="135"/>
                  <a:pt x="13" y="135"/>
                </a:cubicBezTo>
                <a:cubicBezTo>
                  <a:pt x="13" y="139"/>
                  <a:pt x="13" y="139"/>
                  <a:pt x="13" y="139"/>
                </a:cubicBezTo>
                <a:cubicBezTo>
                  <a:pt x="12" y="143"/>
                  <a:pt x="12" y="143"/>
                  <a:pt x="12" y="143"/>
                </a:cubicBezTo>
                <a:cubicBezTo>
                  <a:pt x="12" y="146"/>
                  <a:pt x="12" y="146"/>
                  <a:pt x="12" y="146"/>
                </a:cubicBezTo>
                <a:cubicBezTo>
                  <a:pt x="12" y="150"/>
                  <a:pt x="12" y="150"/>
                  <a:pt x="12" y="150"/>
                </a:cubicBezTo>
                <a:cubicBezTo>
                  <a:pt x="12" y="153"/>
                  <a:pt x="12" y="153"/>
                  <a:pt x="12" y="153"/>
                </a:cubicBezTo>
                <a:cubicBezTo>
                  <a:pt x="12" y="157"/>
                  <a:pt x="12" y="157"/>
                  <a:pt x="12" y="157"/>
                </a:cubicBezTo>
                <a:cubicBezTo>
                  <a:pt x="11" y="161"/>
                  <a:pt x="11" y="161"/>
                  <a:pt x="11" y="161"/>
                </a:cubicBezTo>
                <a:cubicBezTo>
                  <a:pt x="11" y="164"/>
                  <a:pt x="11" y="164"/>
                  <a:pt x="11" y="164"/>
                </a:cubicBezTo>
                <a:cubicBezTo>
                  <a:pt x="11" y="168"/>
                  <a:pt x="11" y="168"/>
                  <a:pt x="11" y="168"/>
                </a:cubicBezTo>
                <a:cubicBezTo>
                  <a:pt x="11" y="172"/>
                  <a:pt x="11" y="172"/>
                  <a:pt x="11" y="172"/>
                </a:cubicBezTo>
                <a:cubicBezTo>
                  <a:pt x="11" y="175"/>
                  <a:pt x="11" y="175"/>
                  <a:pt x="11" y="175"/>
                </a:cubicBezTo>
                <a:cubicBezTo>
                  <a:pt x="10" y="179"/>
                  <a:pt x="10" y="179"/>
                  <a:pt x="10" y="179"/>
                </a:cubicBezTo>
                <a:cubicBezTo>
                  <a:pt x="10" y="182"/>
                  <a:pt x="10" y="182"/>
                  <a:pt x="10" y="182"/>
                </a:cubicBezTo>
                <a:cubicBezTo>
                  <a:pt x="10" y="186"/>
                  <a:pt x="10" y="186"/>
                  <a:pt x="10" y="186"/>
                </a:cubicBezTo>
                <a:cubicBezTo>
                  <a:pt x="10" y="190"/>
                  <a:pt x="10" y="190"/>
                  <a:pt x="10" y="190"/>
                </a:cubicBezTo>
                <a:cubicBezTo>
                  <a:pt x="10" y="193"/>
                  <a:pt x="10" y="193"/>
                  <a:pt x="10" y="193"/>
                </a:cubicBezTo>
                <a:cubicBezTo>
                  <a:pt x="10" y="197"/>
                  <a:pt x="10" y="197"/>
                  <a:pt x="10" y="197"/>
                </a:cubicBezTo>
                <a:cubicBezTo>
                  <a:pt x="9" y="201"/>
                  <a:pt x="9" y="201"/>
                  <a:pt x="9" y="201"/>
                </a:cubicBezTo>
                <a:cubicBezTo>
                  <a:pt x="9" y="204"/>
                  <a:pt x="9" y="204"/>
                  <a:pt x="9" y="204"/>
                </a:cubicBezTo>
                <a:cubicBezTo>
                  <a:pt x="9" y="208"/>
                  <a:pt x="9" y="208"/>
                  <a:pt x="9" y="208"/>
                </a:cubicBezTo>
                <a:cubicBezTo>
                  <a:pt x="9" y="211"/>
                  <a:pt x="9" y="211"/>
                  <a:pt x="9" y="211"/>
                </a:cubicBezTo>
                <a:cubicBezTo>
                  <a:pt x="9" y="215"/>
                  <a:pt x="9" y="215"/>
                  <a:pt x="9" y="215"/>
                </a:cubicBezTo>
                <a:cubicBezTo>
                  <a:pt x="9" y="215"/>
                  <a:pt x="9" y="215"/>
                  <a:pt x="9" y="215"/>
                </a:cubicBezTo>
                <a:cubicBezTo>
                  <a:pt x="9" y="216"/>
                  <a:pt x="9" y="216"/>
                  <a:pt x="9" y="216"/>
                </a:cubicBezTo>
                <a:cubicBezTo>
                  <a:pt x="9" y="216"/>
                  <a:pt x="9" y="216"/>
                  <a:pt x="9" y="216"/>
                </a:cubicBezTo>
                <a:cubicBezTo>
                  <a:pt x="9" y="217"/>
                  <a:pt x="9" y="217"/>
                  <a:pt x="9" y="217"/>
                </a:cubicBezTo>
                <a:cubicBezTo>
                  <a:pt x="9" y="217"/>
                  <a:pt x="9" y="217"/>
                  <a:pt x="9" y="217"/>
                </a:cubicBezTo>
                <a:cubicBezTo>
                  <a:pt x="10" y="217"/>
                  <a:pt x="10" y="217"/>
                  <a:pt x="10" y="217"/>
                </a:cubicBezTo>
                <a:cubicBezTo>
                  <a:pt x="10" y="218"/>
                  <a:pt x="10" y="218"/>
                  <a:pt x="10" y="218"/>
                </a:cubicBezTo>
                <a:cubicBezTo>
                  <a:pt x="74" y="282"/>
                  <a:pt x="74" y="282"/>
                  <a:pt x="74" y="282"/>
                </a:cubicBezTo>
                <a:cubicBezTo>
                  <a:pt x="88" y="285"/>
                  <a:pt x="102" y="287"/>
                  <a:pt x="116" y="287"/>
                </a:cubicBezTo>
                <a:cubicBezTo>
                  <a:pt x="214" y="287"/>
                  <a:pt x="294" y="208"/>
                  <a:pt x="294" y="110"/>
                </a:cubicBezTo>
                <a:cubicBezTo>
                  <a:pt x="294" y="94"/>
                  <a:pt x="292" y="79"/>
                  <a:pt x="288" y="64"/>
                </a:cubicBezTo>
                <a:cubicBezTo>
                  <a:pt x="224" y="1"/>
                  <a:pt x="224" y="1"/>
                  <a:pt x="224" y="1"/>
                </a:cubicBezTo>
                <a:cubicBezTo>
                  <a:pt x="224" y="0"/>
                  <a:pt x="224" y="0"/>
                  <a:pt x="224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19" y="0"/>
                  <a:pt x="219" y="0"/>
                  <a:pt x="219" y="0"/>
                </a:cubicBezTo>
                <a:cubicBezTo>
                  <a:pt x="219" y="1"/>
                  <a:pt x="219" y="1"/>
                  <a:pt x="219" y="1"/>
                </a:cubicBezTo>
                <a:cubicBezTo>
                  <a:pt x="218" y="1"/>
                  <a:pt x="218" y="1"/>
                  <a:pt x="218" y="1"/>
                </a:cubicBezTo>
                <a:cubicBezTo>
                  <a:pt x="217" y="2"/>
                  <a:pt x="217" y="2"/>
                  <a:pt x="217" y="2"/>
                </a:cubicBezTo>
                <a:cubicBezTo>
                  <a:pt x="216" y="2"/>
                  <a:pt x="216" y="2"/>
                  <a:pt x="216" y="2"/>
                </a:cubicBezTo>
                <a:cubicBezTo>
                  <a:pt x="215" y="3"/>
                  <a:pt x="215" y="3"/>
                  <a:pt x="215" y="3"/>
                </a:cubicBezTo>
                <a:cubicBezTo>
                  <a:pt x="214" y="4"/>
                  <a:pt x="214" y="4"/>
                  <a:pt x="214" y="4"/>
                </a:cubicBezTo>
                <a:cubicBezTo>
                  <a:pt x="213" y="5"/>
                  <a:pt x="213" y="5"/>
                  <a:pt x="213" y="5"/>
                </a:cubicBezTo>
                <a:cubicBezTo>
                  <a:pt x="212" y="7"/>
                  <a:pt x="212" y="7"/>
                  <a:pt x="212" y="7"/>
                </a:cubicBezTo>
                <a:cubicBezTo>
                  <a:pt x="211" y="8"/>
                  <a:pt x="211" y="8"/>
                  <a:pt x="211" y="8"/>
                </a:cubicBezTo>
                <a:cubicBezTo>
                  <a:pt x="210" y="9"/>
                  <a:pt x="210" y="9"/>
                  <a:pt x="210" y="9"/>
                </a:cubicBezTo>
                <a:cubicBezTo>
                  <a:pt x="209" y="11"/>
                  <a:pt x="209" y="11"/>
                  <a:pt x="209" y="11"/>
                </a:cubicBezTo>
                <a:cubicBezTo>
                  <a:pt x="208" y="13"/>
                  <a:pt x="208" y="13"/>
                  <a:pt x="208" y="13"/>
                </a:cubicBezTo>
                <a:cubicBezTo>
                  <a:pt x="208" y="15"/>
                  <a:pt x="208" y="15"/>
                  <a:pt x="208" y="15"/>
                </a:cubicBezTo>
                <a:cubicBezTo>
                  <a:pt x="207" y="17"/>
                  <a:pt x="207" y="17"/>
                  <a:pt x="207" y="17"/>
                </a:cubicBezTo>
                <a:cubicBezTo>
                  <a:pt x="206" y="19"/>
                  <a:pt x="206" y="19"/>
                  <a:pt x="206" y="19"/>
                </a:cubicBezTo>
                <a:cubicBezTo>
                  <a:pt x="205" y="21"/>
                  <a:pt x="205" y="21"/>
                  <a:pt x="205" y="21"/>
                </a:cubicBezTo>
                <a:cubicBezTo>
                  <a:pt x="205" y="23"/>
                  <a:pt x="205" y="23"/>
                  <a:pt x="205" y="23"/>
                </a:cubicBezTo>
                <a:cubicBezTo>
                  <a:pt x="204" y="26"/>
                  <a:pt x="204" y="26"/>
                  <a:pt x="204" y="26"/>
                </a:cubicBezTo>
                <a:cubicBezTo>
                  <a:pt x="204" y="28"/>
                  <a:pt x="204" y="28"/>
                  <a:pt x="204" y="28"/>
                </a:cubicBezTo>
                <a:cubicBezTo>
                  <a:pt x="204" y="31"/>
                  <a:pt x="204" y="31"/>
                  <a:pt x="204" y="31"/>
                </a:cubicBezTo>
                <a:cubicBezTo>
                  <a:pt x="204" y="34"/>
                  <a:pt x="204" y="34"/>
                  <a:pt x="204" y="34"/>
                </a:cubicBezTo>
                <a:cubicBezTo>
                  <a:pt x="203" y="36"/>
                  <a:pt x="203" y="36"/>
                  <a:pt x="203" y="36"/>
                </a:cubicBezTo>
                <a:cubicBezTo>
                  <a:pt x="203" y="38"/>
                  <a:pt x="203" y="38"/>
                  <a:pt x="203" y="38"/>
                </a:cubicBezTo>
                <a:cubicBezTo>
                  <a:pt x="203" y="40"/>
                  <a:pt x="203" y="40"/>
                  <a:pt x="203" y="40"/>
                </a:cubicBezTo>
                <a:cubicBezTo>
                  <a:pt x="203" y="42"/>
                  <a:pt x="203" y="42"/>
                  <a:pt x="203" y="42"/>
                </a:cubicBezTo>
                <a:cubicBezTo>
                  <a:pt x="203" y="45"/>
                  <a:pt x="203" y="45"/>
                  <a:pt x="203" y="45"/>
                </a:cubicBezTo>
                <a:cubicBezTo>
                  <a:pt x="203" y="47"/>
                  <a:pt x="203" y="47"/>
                  <a:pt x="203" y="47"/>
                </a:cubicBezTo>
                <a:cubicBezTo>
                  <a:pt x="204" y="49"/>
                  <a:pt x="204" y="49"/>
                  <a:pt x="204" y="49"/>
                </a:cubicBezTo>
                <a:cubicBezTo>
                  <a:pt x="204" y="51"/>
                  <a:pt x="204" y="51"/>
                  <a:pt x="204" y="51"/>
                </a:cubicBezTo>
                <a:cubicBezTo>
                  <a:pt x="204" y="54"/>
                  <a:pt x="204" y="54"/>
                  <a:pt x="204" y="54"/>
                </a:cubicBezTo>
                <a:cubicBezTo>
                  <a:pt x="204" y="56"/>
                  <a:pt x="204" y="56"/>
                  <a:pt x="204" y="56"/>
                </a:cubicBezTo>
                <a:cubicBezTo>
                  <a:pt x="204" y="58"/>
                  <a:pt x="204" y="58"/>
                  <a:pt x="204" y="58"/>
                </a:cubicBezTo>
                <a:cubicBezTo>
                  <a:pt x="205" y="60"/>
                  <a:pt x="205" y="60"/>
                  <a:pt x="205" y="60"/>
                </a:cubicBezTo>
                <a:cubicBezTo>
                  <a:pt x="205" y="63"/>
                  <a:pt x="205" y="63"/>
                  <a:pt x="205" y="63"/>
                </a:cubicBezTo>
                <a:cubicBezTo>
                  <a:pt x="205" y="65"/>
                  <a:pt x="205" y="65"/>
                  <a:pt x="205" y="65"/>
                </a:cubicBezTo>
                <a:cubicBezTo>
                  <a:pt x="206" y="67"/>
                  <a:pt x="206" y="67"/>
                  <a:pt x="206" y="67"/>
                </a:cubicBezTo>
                <a:cubicBezTo>
                  <a:pt x="206" y="69"/>
                  <a:pt x="206" y="69"/>
                  <a:pt x="206" y="69"/>
                </a:cubicBezTo>
                <a:cubicBezTo>
                  <a:pt x="206" y="72"/>
                  <a:pt x="206" y="72"/>
                  <a:pt x="206" y="72"/>
                </a:cubicBezTo>
                <a:cubicBezTo>
                  <a:pt x="207" y="74"/>
                  <a:pt x="207" y="74"/>
                  <a:pt x="207" y="74"/>
                </a:cubicBezTo>
                <a:cubicBezTo>
                  <a:pt x="207" y="76"/>
                  <a:pt x="207" y="76"/>
                  <a:pt x="207" y="76"/>
                </a:cubicBezTo>
                <a:cubicBezTo>
                  <a:pt x="208" y="79"/>
                  <a:pt x="208" y="79"/>
                  <a:pt x="208" y="79"/>
                </a:cubicBezTo>
                <a:cubicBezTo>
                  <a:pt x="209" y="81"/>
                  <a:pt x="209" y="81"/>
                  <a:pt x="209" y="81"/>
                </a:cubicBezTo>
                <a:cubicBezTo>
                  <a:pt x="209" y="83"/>
                  <a:pt x="209" y="83"/>
                  <a:pt x="209" y="83"/>
                </a:cubicBezTo>
                <a:cubicBezTo>
                  <a:pt x="210" y="85"/>
                  <a:pt x="210" y="85"/>
                  <a:pt x="210" y="85"/>
                </a:cubicBezTo>
                <a:cubicBezTo>
                  <a:pt x="211" y="87"/>
                  <a:pt x="211" y="87"/>
                  <a:pt x="211" y="87"/>
                </a:cubicBezTo>
                <a:cubicBezTo>
                  <a:pt x="211" y="89"/>
                  <a:pt x="211" y="89"/>
                  <a:pt x="211" y="89"/>
                </a:cubicBezTo>
                <a:cubicBezTo>
                  <a:pt x="175" y="53"/>
                  <a:pt x="175" y="53"/>
                  <a:pt x="175" y="53"/>
                </a:cubicBezTo>
                <a:cubicBezTo>
                  <a:pt x="172" y="50"/>
                  <a:pt x="172" y="50"/>
                  <a:pt x="172" y="50"/>
                </a:cubicBezTo>
                <a:cubicBezTo>
                  <a:pt x="169" y="47"/>
                  <a:pt x="169" y="47"/>
                  <a:pt x="169" y="47"/>
                </a:cubicBezTo>
                <a:cubicBezTo>
                  <a:pt x="166" y="45"/>
                  <a:pt x="166" y="45"/>
                  <a:pt x="166" y="45"/>
                </a:cubicBezTo>
                <a:cubicBezTo>
                  <a:pt x="163" y="43"/>
                  <a:pt x="163" y="43"/>
                  <a:pt x="163" y="43"/>
                </a:cubicBezTo>
                <a:cubicBezTo>
                  <a:pt x="160" y="41"/>
                  <a:pt x="160" y="41"/>
                  <a:pt x="160" y="41"/>
                </a:cubicBezTo>
                <a:cubicBezTo>
                  <a:pt x="156" y="39"/>
                  <a:pt x="156" y="39"/>
                  <a:pt x="156" y="39"/>
                </a:cubicBezTo>
                <a:cubicBezTo>
                  <a:pt x="153" y="37"/>
                  <a:pt x="153" y="37"/>
                  <a:pt x="153" y="37"/>
                </a:cubicBezTo>
                <a:cubicBezTo>
                  <a:pt x="149" y="35"/>
                  <a:pt x="149" y="35"/>
                  <a:pt x="149" y="35"/>
                </a:cubicBezTo>
                <a:cubicBezTo>
                  <a:pt x="146" y="34"/>
                  <a:pt x="146" y="34"/>
                  <a:pt x="146" y="34"/>
                </a:cubicBezTo>
                <a:cubicBezTo>
                  <a:pt x="142" y="33"/>
                  <a:pt x="142" y="33"/>
                  <a:pt x="142" y="33"/>
                </a:cubicBezTo>
                <a:cubicBezTo>
                  <a:pt x="138" y="32"/>
                  <a:pt x="138" y="32"/>
                  <a:pt x="138" y="32"/>
                </a:cubicBezTo>
                <a:cubicBezTo>
                  <a:pt x="134" y="31"/>
                  <a:pt x="134" y="31"/>
                  <a:pt x="134" y="31"/>
                </a:cubicBezTo>
                <a:cubicBezTo>
                  <a:pt x="130" y="30"/>
                  <a:pt x="130" y="30"/>
                  <a:pt x="130" y="30"/>
                </a:cubicBezTo>
                <a:cubicBezTo>
                  <a:pt x="126" y="29"/>
                  <a:pt x="126" y="29"/>
                  <a:pt x="126" y="29"/>
                </a:cubicBezTo>
                <a:cubicBezTo>
                  <a:pt x="122" y="29"/>
                  <a:pt x="122" y="29"/>
                  <a:pt x="122" y="29"/>
                </a:cubicBezTo>
                <a:cubicBezTo>
                  <a:pt x="118" y="29"/>
                  <a:pt x="118" y="29"/>
                  <a:pt x="118" y="29"/>
                </a:cubicBezTo>
                <a:close/>
              </a:path>
            </a:pathLst>
          </a:custGeom>
          <a:solidFill>
            <a:srgbClr val="BF32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Oval 41"/>
          <p:cNvSpPr>
            <a:spLocks noChangeArrowheads="1"/>
          </p:cNvSpPr>
          <p:nvPr/>
        </p:nvSpPr>
        <p:spPr bwMode="auto">
          <a:xfrm>
            <a:off x="5211763" y="1758950"/>
            <a:ext cx="995363" cy="996950"/>
          </a:xfrm>
          <a:prstGeom prst="ellipse">
            <a:avLst/>
          </a:prstGeom>
          <a:solidFill>
            <a:srgbClr val="16C5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42"/>
          <p:cNvSpPr/>
          <p:nvPr/>
        </p:nvSpPr>
        <p:spPr bwMode="auto">
          <a:xfrm>
            <a:off x="5513388" y="1941513"/>
            <a:ext cx="660400" cy="814387"/>
          </a:xfrm>
          <a:custGeom>
            <a:avLst/>
            <a:gdLst>
              <a:gd name="T0" fmla="*/ 57 w 235"/>
              <a:gd name="T1" fmla="*/ 0 h 290"/>
              <a:gd name="T2" fmla="*/ 55 w 235"/>
              <a:gd name="T3" fmla="*/ 0 h 290"/>
              <a:gd name="T4" fmla="*/ 51 w 235"/>
              <a:gd name="T5" fmla="*/ 0 h 290"/>
              <a:gd name="T6" fmla="*/ 47 w 235"/>
              <a:gd name="T7" fmla="*/ 0 h 290"/>
              <a:gd name="T8" fmla="*/ 44 w 235"/>
              <a:gd name="T9" fmla="*/ 0 h 290"/>
              <a:gd name="T10" fmla="*/ 40 w 235"/>
              <a:gd name="T11" fmla="*/ 0 h 290"/>
              <a:gd name="T12" fmla="*/ 36 w 235"/>
              <a:gd name="T13" fmla="*/ 0 h 290"/>
              <a:gd name="T14" fmla="*/ 33 w 235"/>
              <a:gd name="T15" fmla="*/ 0 h 290"/>
              <a:gd name="T16" fmla="*/ 29 w 235"/>
              <a:gd name="T17" fmla="*/ 0 h 290"/>
              <a:gd name="T18" fmla="*/ 25 w 235"/>
              <a:gd name="T19" fmla="*/ 0 h 290"/>
              <a:gd name="T20" fmla="*/ 21 w 235"/>
              <a:gd name="T21" fmla="*/ 0 h 290"/>
              <a:gd name="T22" fmla="*/ 18 w 235"/>
              <a:gd name="T23" fmla="*/ 0 h 290"/>
              <a:gd name="T24" fmla="*/ 15 w 235"/>
              <a:gd name="T25" fmla="*/ 0 h 290"/>
              <a:gd name="T26" fmla="*/ 13 w 235"/>
              <a:gd name="T27" fmla="*/ 0 h 290"/>
              <a:gd name="T28" fmla="*/ 12 w 235"/>
              <a:gd name="T29" fmla="*/ 2 h 290"/>
              <a:gd name="T30" fmla="*/ 12 w 235"/>
              <a:gd name="T31" fmla="*/ 16 h 290"/>
              <a:gd name="T32" fmla="*/ 13 w 235"/>
              <a:gd name="T33" fmla="*/ 18 h 290"/>
              <a:gd name="T34" fmla="*/ 14 w 235"/>
              <a:gd name="T35" fmla="*/ 24 h 290"/>
              <a:gd name="T36" fmla="*/ 13 w 235"/>
              <a:gd name="T37" fmla="*/ 30 h 290"/>
              <a:gd name="T38" fmla="*/ 12 w 235"/>
              <a:gd name="T39" fmla="*/ 35 h 290"/>
              <a:gd name="T40" fmla="*/ 10 w 235"/>
              <a:gd name="T41" fmla="*/ 41 h 290"/>
              <a:gd name="T42" fmla="*/ 9 w 235"/>
              <a:gd name="T43" fmla="*/ 46 h 290"/>
              <a:gd name="T44" fmla="*/ 7 w 235"/>
              <a:gd name="T45" fmla="*/ 52 h 290"/>
              <a:gd name="T46" fmla="*/ 6 w 235"/>
              <a:gd name="T47" fmla="*/ 57 h 290"/>
              <a:gd name="T48" fmla="*/ 4 w 235"/>
              <a:gd name="T49" fmla="*/ 63 h 290"/>
              <a:gd name="T50" fmla="*/ 3 w 235"/>
              <a:gd name="T51" fmla="*/ 68 h 290"/>
              <a:gd name="T52" fmla="*/ 2 w 235"/>
              <a:gd name="T53" fmla="*/ 73 h 290"/>
              <a:gd name="T54" fmla="*/ 2 w 235"/>
              <a:gd name="T55" fmla="*/ 78 h 290"/>
              <a:gd name="T56" fmla="*/ 2 w 235"/>
              <a:gd name="T57" fmla="*/ 83 h 290"/>
              <a:gd name="T58" fmla="*/ 2 w 235"/>
              <a:gd name="T59" fmla="*/ 90 h 290"/>
              <a:gd name="T60" fmla="*/ 2 w 235"/>
              <a:gd name="T61" fmla="*/ 101 h 290"/>
              <a:gd name="T62" fmla="*/ 2 w 235"/>
              <a:gd name="T63" fmla="*/ 114 h 290"/>
              <a:gd name="T64" fmla="*/ 2 w 235"/>
              <a:gd name="T65" fmla="*/ 128 h 290"/>
              <a:gd name="T66" fmla="*/ 2 w 235"/>
              <a:gd name="T67" fmla="*/ 143 h 290"/>
              <a:gd name="T68" fmla="*/ 2 w 235"/>
              <a:gd name="T69" fmla="*/ 157 h 290"/>
              <a:gd name="T70" fmla="*/ 2 w 235"/>
              <a:gd name="T71" fmla="*/ 170 h 290"/>
              <a:gd name="T72" fmla="*/ 2 w 235"/>
              <a:gd name="T73" fmla="*/ 180 h 290"/>
              <a:gd name="T74" fmla="*/ 2 w 235"/>
              <a:gd name="T75" fmla="*/ 187 h 290"/>
              <a:gd name="T76" fmla="*/ 2 w 235"/>
              <a:gd name="T77" fmla="*/ 189 h 290"/>
              <a:gd name="T78" fmla="*/ 1 w 235"/>
              <a:gd name="T79" fmla="*/ 193 h 290"/>
              <a:gd name="T80" fmla="*/ 0 w 235"/>
              <a:gd name="T81" fmla="*/ 195 h 290"/>
              <a:gd name="T82" fmla="*/ 0 w 235"/>
              <a:gd name="T83" fmla="*/ 213 h 290"/>
              <a:gd name="T84" fmla="*/ 0 w 235"/>
              <a:gd name="T85" fmla="*/ 218 h 290"/>
              <a:gd name="T86" fmla="*/ 2 w 235"/>
              <a:gd name="T87" fmla="*/ 222 h 290"/>
              <a:gd name="T88" fmla="*/ 70 w 235"/>
              <a:gd name="T89" fmla="*/ 29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5" h="290">
                <a:moveTo>
                  <a:pt x="235" y="178"/>
                </a:moveTo>
                <a:cubicBezTo>
                  <a:pt x="57" y="0"/>
                  <a:pt x="57" y="0"/>
                  <a:pt x="57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3" y="1"/>
                  <a:pt x="13" y="1"/>
                  <a:pt x="13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2"/>
                  <a:pt x="12" y="2"/>
                  <a:pt x="12" y="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7"/>
                  <a:pt x="12" y="17"/>
                  <a:pt x="12" y="17"/>
                </a:cubicBezTo>
                <a:cubicBezTo>
                  <a:pt x="13" y="17"/>
                  <a:pt x="13" y="17"/>
                  <a:pt x="13" y="17"/>
                </a:cubicBezTo>
                <a:cubicBezTo>
                  <a:pt x="13" y="18"/>
                  <a:pt x="13" y="18"/>
                  <a:pt x="13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6"/>
                  <a:pt x="14" y="26"/>
                  <a:pt x="14" y="26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1"/>
                  <a:pt x="13" y="31"/>
                  <a:pt x="13" y="31"/>
                </a:cubicBezTo>
                <a:cubicBezTo>
                  <a:pt x="12" y="33"/>
                  <a:pt x="12" y="33"/>
                  <a:pt x="12" y="33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9"/>
                  <a:pt x="11" y="39"/>
                  <a:pt x="11" y="39"/>
                </a:cubicBezTo>
                <a:cubicBezTo>
                  <a:pt x="10" y="41"/>
                  <a:pt x="10" y="41"/>
                  <a:pt x="10" y="41"/>
                </a:cubicBezTo>
                <a:cubicBezTo>
                  <a:pt x="10" y="43"/>
                  <a:pt x="10" y="43"/>
                  <a:pt x="10" y="43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6"/>
                  <a:pt x="9" y="46"/>
                  <a:pt x="9" y="46"/>
                </a:cubicBezTo>
                <a:cubicBezTo>
                  <a:pt x="8" y="48"/>
                  <a:pt x="8" y="48"/>
                  <a:pt x="8" y="48"/>
                </a:cubicBezTo>
                <a:cubicBezTo>
                  <a:pt x="8" y="50"/>
                  <a:pt x="8" y="50"/>
                  <a:pt x="8" y="50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54"/>
                  <a:pt x="7" y="54"/>
                  <a:pt x="7" y="54"/>
                </a:cubicBezTo>
                <a:cubicBezTo>
                  <a:pt x="6" y="55"/>
                  <a:pt x="6" y="55"/>
                  <a:pt x="6" y="55"/>
                </a:cubicBezTo>
                <a:cubicBezTo>
                  <a:pt x="6" y="57"/>
                  <a:pt x="6" y="57"/>
                  <a:pt x="6" y="57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61"/>
                  <a:pt x="5" y="61"/>
                  <a:pt x="5" y="61"/>
                </a:cubicBezTo>
                <a:cubicBezTo>
                  <a:pt x="4" y="63"/>
                  <a:pt x="4" y="63"/>
                  <a:pt x="4" y="63"/>
                </a:cubicBezTo>
                <a:cubicBezTo>
                  <a:pt x="4" y="64"/>
                  <a:pt x="4" y="64"/>
                  <a:pt x="4" y="64"/>
                </a:cubicBezTo>
                <a:cubicBezTo>
                  <a:pt x="4" y="66"/>
                  <a:pt x="4" y="66"/>
                  <a:pt x="4" y="66"/>
                </a:cubicBezTo>
                <a:cubicBezTo>
                  <a:pt x="3" y="68"/>
                  <a:pt x="3" y="68"/>
                  <a:pt x="3" y="68"/>
                </a:cubicBezTo>
                <a:cubicBezTo>
                  <a:pt x="3" y="70"/>
                  <a:pt x="3" y="70"/>
                  <a:pt x="3" y="70"/>
                </a:cubicBezTo>
                <a:cubicBezTo>
                  <a:pt x="3" y="71"/>
                  <a:pt x="3" y="71"/>
                  <a:pt x="3" y="71"/>
                </a:cubicBezTo>
                <a:cubicBezTo>
                  <a:pt x="2" y="73"/>
                  <a:pt x="2" y="73"/>
                  <a:pt x="2" y="73"/>
                </a:cubicBezTo>
                <a:cubicBezTo>
                  <a:pt x="2" y="75"/>
                  <a:pt x="2" y="75"/>
                  <a:pt x="2" y="75"/>
                </a:cubicBezTo>
                <a:cubicBezTo>
                  <a:pt x="2" y="77"/>
                  <a:pt x="2" y="77"/>
                  <a:pt x="2" y="77"/>
                </a:cubicBezTo>
                <a:cubicBezTo>
                  <a:pt x="2" y="78"/>
                  <a:pt x="2" y="78"/>
                  <a:pt x="2" y="78"/>
                </a:cubicBezTo>
                <a:cubicBezTo>
                  <a:pt x="2" y="80"/>
                  <a:pt x="2" y="80"/>
                  <a:pt x="2" y="80"/>
                </a:cubicBezTo>
                <a:cubicBezTo>
                  <a:pt x="2" y="81"/>
                  <a:pt x="2" y="81"/>
                  <a:pt x="2" y="81"/>
                </a:cubicBezTo>
                <a:cubicBezTo>
                  <a:pt x="2" y="83"/>
                  <a:pt x="2" y="83"/>
                  <a:pt x="2" y="83"/>
                </a:cubicBezTo>
                <a:cubicBezTo>
                  <a:pt x="2" y="85"/>
                  <a:pt x="2" y="85"/>
                  <a:pt x="2" y="85"/>
                </a:cubicBezTo>
                <a:cubicBezTo>
                  <a:pt x="2" y="87"/>
                  <a:pt x="2" y="87"/>
                  <a:pt x="2" y="87"/>
                </a:cubicBezTo>
                <a:cubicBezTo>
                  <a:pt x="2" y="90"/>
                  <a:pt x="2" y="90"/>
                  <a:pt x="2" y="90"/>
                </a:cubicBezTo>
                <a:cubicBezTo>
                  <a:pt x="2" y="93"/>
                  <a:pt x="2" y="93"/>
                  <a:pt x="2" y="93"/>
                </a:cubicBezTo>
                <a:cubicBezTo>
                  <a:pt x="2" y="97"/>
                  <a:pt x="2" y="97"/>
                  <a:pt x="2" y="97"/>
                </a:cubicBezTo>
                <a:cubicBezTo>
                  <a:pt x="2" y="101"/>
                  <a:pt x="2" y="101"/>
                  <a:pt x="2" y="101"/>
                </a:cubicBezTo>
                <a:cubicBezTo>
                  <a:pt x="2" y="105"/>
                  <a:pt x="2" y="105"/>
                  <a:pt x="2" y="105"/>
                </a:cubicBezTo>
                <a:cubicBezTo>
                  <a:pt x="2" y="109"/>
                  <a:pt x="2" y="109"/>
                  <a:pt x="2" y="109"/>
                </a:cubicBezTo>
                <a:cubicBezTo>
                  <a:pt x="2" y="114"/>
                  <a:pt x="2" y="114"/>
                  <a:pt x="2" y="114"/>
                </a:cubicBezTo>
                <a:cubicBezTo>
                  <a:pt x="2" y="119"/>
                  <a:pt x="2" y="119"/>
                  <a:pt x="2" y="119"/>
                </a:cubicBezTo>
                <a:cubicBezTo>
                  <a:pt x="2" y="123"/>
                  <a:pt x="2" y="123"/>
                  <a:pt x="2" y="123"/>
                </a:cubicBezTo>
                <a:cubicBezTo>
                  <a:pt x="2" y="128"/>
                  <a:pt x="2" y="128"/>
                  <a:pt x="2" y="128"/>
                </a:cubicBezTo>
                <a:cubicBezTo>
                  <a:pt x="2" y="133"/>
                  <a:pt x="2" y="133"/>
                  <a:pt x="2" y="133"/>
                </a:cubicBezTo>
                <a:cubicBezTo>
                  <a:pt x="2" y="138"/>
                  <a:pt x="2" y="138"/>
                  <a:pt x="2" y="138"/>
                </a:cubicBezTo>
                <a:cubicBezTo>
                  <a:pt x="2" y="143"/>
                  <a:pt x="2" y="143"/>
                  <a:pt x="2" y="143"/>
                </a:cubicBezTo>
                <a:cubicBezTo>
                  <a:pt x="2" y="148"/>
                  <a:pt x="2" y="148"/>
                  <a:pt x="2" y="148"/>
                </a:cubicBezTo>
                <a:cubicBezTo>
                  <a:pt x="2" y="152"/>
                  <a:pt x="2" y="152"/>
                  <a:pt x="2" y="152"/>
                </a:cubicBezTo>
                <a:cubicBezTo>
                  <a:pt x="2" y="157"/>
                  <a:pt x="2" y="157"/>
                  <a:pt x="2" y="157"/>
                </a:cubicBezTo>
                <a:cubicBezTo>
                  <a:pt x="2" y="162"/>
                  <a:pt x="2" y="162"/>
                  <a:pt x="2" y="162"/>
                </a:cubicBezTo>
                <a:cubicBezTo>
                  <a:pt x="2" y="166"/>
                  <a:pt x="2" y="166"/>
                  <a:pt x="2" y="166"/>
                </a:cubicBezTo>
                <a:cubicBezTo>
                  <a:pt x="2" y="170"/>
                  <a:pt x="2" y="170"/>
                  <a:pt x="2" y="170"/>
                </a:cubicBezTo>
                <a:cubicBezTo>
                  <a:pt x="2" y="173"/>
                  <a:pt x="2" y="173"/>
                  <a:pt x="2" y="173"/>
                </a:cubicBezTo>
                <a:cubicBezTo>
                  <a:pt x="2" y="177"/>
                  <a:pt x="2" y="177"/>
                  <a:pt x="2" y="177"/>
                </a:cubicBezTo>
                <a:cubicBezTo>
                  <a:pt x="2" y="180"/>
                  <a:pt x="2" y="180"/>
                  <a:pt x="2" y="180"/>
                </a:cubicBezTo>
                <a:cubicBezTo>
                  <a:pt x="2" y="183"/>
                  <a:pt x="2" y="183"/>
                  <a:pt x="2" y="183"/>
                </a:cubicBezTo>
                <a:cubicBezTo>
                  <a:pt x="2" y="185"/>
                  <a:pt x="2" y="185"/>
                  <a:pt x="2" y="185"/>
                </a:cubicBezTo>
                <a:cubicBezTo>
                  <a:pt x="2" y="187"/>
                  <a:pt x="2" y="187"/>
                  <a:pt x="2" y="187"/>
                </a:cubicBezTo>
                <a:cubicBezTo>
                  <a:pt x="2" y="188"/>
                  <a:pt x="2" y="188"/>
                  <a:pt x="2" y="188"/>
                </a:cubicBezTo>
                <a:cubicBezTo>
                  <a:pt x="2" y="189"/>
                  <a:pt x="2" y="189"/>
                  <a:pt x="2" y="189"/>
                </a:cubicBezTo>
                <a:cubicBezTo>
                  <a:pt x="2" y="189"/>
                  <a:pt x="2" y="189"/>
                  <a:pt x="2" y="189"/>
                </a:cubicBezTo>
                <a:cubicBezTo>
                  <a:pt x="2" y="190"/>
                  <a:pt x="2" y="190"/>
                  <a:pt x="2" y="190"/>
                </a:cubicBezTo>
                <a:cubicBezTo>
                  <a:pt x="1" y="191"/>
                  <a:pt x="1" y="191"/>
                  <a:pt x="1" y="191"/>
                </a:cubicBezTo>
                <a:cubicBezTo>
                  <a:pt x="1" y="193"/>
                  <a:pt x="1" y="193"/>
                  <a:pt x="1" y="193"/>
                </a:cubicBezTo>
                <a:cubicBezTo>
                  <a:pt x="1" y="193"/>
                  <a:pt x="1" y="193"/>
                  <a:pt x="1" y="193"/>
                </a:cubicBezTo>
                <a:cubicBezTo>
                  <a:pt x="0" y="194"/>
                  <a:pt x="0" y="194"/>
                  <a:pt x="0" y="194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18"/>
                  <a:pt x="0" y="218"/>
                  <a:pt x="0" y="218"/>
                </a:cubicBezTo>
                <a:cubicBezTo>
                  <a:pt x="1" y="220"/>
                  <a:pt x="1" y="220"/>
                  <a:pt x="1" y="220"/>
                </a:cubicBezTo>
                <a:cubicBezTo>
                  <a:pt x="1" y="221"/>
                  <a:pt x="1" y="221"/>
                  <a:pt x="1" y="221"/>
                </a:cubicBezTo>
                <a:cubicBezTo>
                  <a:pt x="2" y="222"/>
                  <a:pt x="2" y="222"/>
                  <a:pt x="2" y="222"/>
                </a:cubicBezTo>
                <a:cubicBezTo>
                  <a:pt x="3" y="223"/>
                  <a:pt x="3" y="223"/>
                  <a:pt x="3" y="223"/>
                </a:cubicBezTo>
                <a:cubicBezTo>
                  <a:pt x="70" y="290"/>
                  <a:pt x="70" y="290"/>
                  <a:pt x="70" y="290"/>
                </a:cubicBezTo>
                <a:cubicBezTo>
                  <a:pt x="70" y="290"/>
                  <a:pt x="70" y="290"/>
                  <a:pt x="70" y="290"/>
                </a:cubicBezTo>
                <a:cubicBezTo>
                  <a:pt x="145" y="290"/>
                  <a:pt x="209" y="244"/>
                  <a:pt x="235" y="178"/>
                </a:cubicBezTo>
                <a:close/>
              </a:path>
            </a:pathLst>
          </a:custGeom>
          <a:solidFill>
            <a:srgbClr val="049DA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Oval 43"/>
          <p:cNvSpPr>
            <a:spLocks noChangeArrowheads="1"/>
          </p:cNvSpPr>
          <p:nvPr/>
        </p:nvSpPr>
        <p:spPr bwMode="auto">
          <a:xfrm>
            <a:off x="6350000" y="1758950"/>
            <a:ext cx="996950" cy="996950"/>
          </a:xfrm>
          <a:prstGeom prst="ellipse">
            <a:avLst/>
          </a:prstGeom>
          <a:solidFill>
            <a:srgbClr val="F25A5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44"/>
          <p:cNvSpPr>
            <a:spLocks noEditPoints="1"/>
          </p:cNvSpPr>
          <p:nvPr/>
        </p:nvSpPr>
        <p:spPr bwMode="auto">
          <a:xfrm>
            <a:off x="6616700" y="1989138"/>
            <a:ext cx="703263" cy="758825"/>
          </a:xfrm>
          <a:custGeom>
            <a:avLst/>
            <a:gdLst>
              <a:gd name="T0" fmla="*/ 96 w 250"/>
              <a:gd name="T1" fmla="*/ 3 h 270"/>
              <a:gd name="T2" fmla="*/ 97 w 250"/>
              <a:gd name="T3" fmla="*/ 5 h 270"/>
              <a:gd name="T4" fmla="*/ 98 w 250"/>
              <a:gd name="T5" fmla="*/ 8 h 270"/>
              <a:gd name="T6" fmla="*/ 100 w 250"/>
              <a:gd name="T7" fmla="*/ 12 h 270"/>
              <a:gd name="T8" fmla="*/ 100 w 250"/>
              <a:gd name="T9" fmla="*/ 16 h 270"/>
              <a:gd name="T10" fmla="*/ 99 w 250"/>
              <a:gd name="T11" fmla="*/ 20 h 270"/>
              <a:gd name="T12" fmla="*/ 98 w 250"/>
              <a:gd name="T13" fmla="*/ 22 h 270"/>
              <a:gd name="T14" fmla="*/ 78 w 250"/>
              <a:gd name="T15" fmla="*/ 2 h 270"/>
              <a:gd name="T16" fmla="*/ 75 w 250"/>
              <a:gd name="T17" fmla="*/ 0 h 270"/>
              <a:gd name="T18" fmla="*/ 75 w 250"/>
              <a:gd name="T19" fmla="*/ 0 h 270"/>
              <a:gd name="T20" fmla="*/ 74 w 250"/>
              <a:gd name="T21" fmla="*/ 0 h 270"/>
              <a:gd name="T22" fmla="*/ 75 w 250"/>
              <a:gd name="T23" fmla="*/ 2 h 270"/>
              <a:gd name="T24" fmla="*/ 76 w 250"/>
              <a:gd name="T25" fmla="*/ 5 h 270"/>
              <a:gd name="T26" fmla="*/ 78 w 250"/>
              <a:gd name="T27" fmla="*/ 9 h 270"/>
              <a:gd name="T28" fmla="*/ 78 w 250"/>
              <a:gd name="T29" fmla="*/ 14 h 270"/>
              <a:gd name="T30" fmla="*/ 78 w 250"/>
              <a:gd name="T31" fmla="*/ 17 h 270"/>
              <a:gd name="T32" fmla="*/ 77 w 250"/>
              <a:gd name="T33" fmla="*/ 20 h 270"/>
              <a:gd name="T34" fmla="*/ 75 w 250"/>
              <a:gd name="T35" fmla="*/ 22 h 270"/>
              <a:gd name="T36" fmla="*/ 58 w 250"/>
              <a:gd name="T37" fmla="*/ 5 h 270"/>
              <a:gd name="T38" fmla="*/ 54 w 250"/>
              <a:gd name="T39" fmla="*/ 2 h 270"/>
              <a:gd name="T40" fmla="*/ 53 w 250"/>
              <a:gd name="T41" fmla="*/ 2 h 270"/>
              <a:gd name="T42" fmla="*/ 53 w 250"/>
              <a:gd name="T43" fmla="*/ 2 h 270"/>
              <a:gd name="T44" fmla="*/ 53 w 250"/>
              <a:gd name="T45" fmla="*/ 3 h 270"/>
              <a:gd name="T46" fmla="*/ 54 w 250"/>
              <a:gd name="T47" fmla="*/ 5 h 270"/>
              <a:gd name="T48" fmla="*/ 55 w 250"/>
              <a:gd name="T49" fmla="*/ 9 h 270"/>
              <a:gd name="T50" fmla="*/ 57 w 250"/>
              <a:gd name="T51" fmla="*/ 14 h 270"/>
              <a:gd name="T52" fmla="*/ 56 w 250"/>
              <a:gd name="T53" fmla="*/ 17 h 270"/>
              <a:gd name="T54" fmla="*/ 55 w 250"/>
              <a:gd name="T55" fmla="*/ 21 h 270"/>
              <a:gd name="T56" fmla="*/ 54 w 250"/>
              <a:gd name="T57" fmla="*/ 22 h 270"/>
              <a:gd name="T58" fmla="*/ 53 w 250"/>
              <a:gd name="T59" fmla="*/ 24 h 270"/>
              <a:gd name="T60" fmla="*/ 50 w 250"/>
              <a:gd name="T61" fmla="*/ 27 h 270"/>
              <a:gd name="T62" fmla="*/ 46 w 250"/>
              <a:gd name="T63" fmla="*/ 31 h 270"/>
              <a:gd name="T64" fmla="*/ 44 w 250"/>
              <a:gd name="T65" fmla="*/ 33 h 270"/>
              <a:gd name="T66" fmla="*/ 43 w 250"/>
              <a:gd name="T67" fmla="*/ 35 h 270"/>
              <a:gd name="T68" fmla="*/ 42 w 250"/>
              <a:gd name="T69" fmla="*/ 38 h 270"/>
              <a:gd name="T70" fmla="*/ 41 w 250"/>
              <a:gd name="T71" fmla="*/ 41 h 270"/>
              <a:gd name="T72" fmla="*/ 41 w 250"/>
              <a:gd name="T73" fmla="*/ 43 h 270"/>
              <a:gd name="T74" fmla="*/ 41 w 250"/>
              <a:gd name="T75" fmla="*/ 46 h 270"/>
              <a:gd name="T76" fmla="*/ 43 w 250"/>
              <a:gd name="T77" fmla="*/ 50 h 270"/>
              <a:gd name="T78" fmla="*/ 44 w 250"/>
              <a:gd name="T79" fmla="*/ 54 h 270"/>
              <a:gd name="T80" fmla="*/ 47 w 250"/>
              <a:gd name="T81" fmla="*/ 57 h 270"/>
              <a:gd name="T82" fmla="*/ 51 w 250"/>
              <a:gd name="T83" fmla="*/ 66 h 270"/>
              <a:gd name="T84" fmla="*/ 32 w 250"/>
              <a:gd name="T85" fmla="*/ 66 h 270"/>
              <a:gd name="T86" fmla="*/ 14 w 250"/>
              <a:gd name="T87" fmla="*/ 66 h 270"/>
              <a:gd name="T88" fmla="*/ 39 w 250"/>
              <a:gd name="T89" fmla="*/ 192 h 270"/>
              <a:gd name="T90" fmla="*/ 101 w 250"/>
              <a:gd name="T91" fmla="*/ 5 h 270"/>
              <a:gd name="T92" fmla="*/ 97 w 250"/>
              <a:gd name="T93" fmla="*/ 2 h 270"/>
              <a:gd name="T94" fmla="*/ 96 w 250"/>
              <a:gd name="T95" fmla="*/ 2 h 270"/>
              <a:gd name="T96" fmla="*/ 96 w 250"/>
              <a:gd name="T97" fmla="*/ 2 h 270"/>
              <a:gd name="T98" fmla="*/ 46 w 250"/>
              <a:gd name="T99" fmla="*/ 31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0" h="270">
                <a:moveTo>
                  <a:pt x="96" y="2"/>
                </a:moveTo>
                <a:cubicBezTo>
                  <a:pt x="96" y="2"/>
                  <a:pt x="96" y="2"/>
                  <a:pt x="96" y="2"/>
                </a:cubicBezTo>
                <a:cubicBezTo>
                  <a:pt x="95" y="2"/>
                  <a:pt x="95" y="2"/>
                  <a:pt x="95" y="2"/>
                </a:cubicBezTo>
                <a:cubicBezTo>
                  <a:pt x="96" y="3"/>
                  <a:pt x="96" y="3"/>
                  <a:pt x="96" y="3"/>
                </a:cubicBezTo>
                <a:cubicBezTo>
                  <a:pt x="96" y="3"/>
                  <a:pt x="96" y="3"/>
                  <a:pt x="96" y="3"/>
                </a:cubicBezTo>
                <a:cubicBezTo>
                  <a:pt x="96" y="4"/>
                  <a:pt x="96" y="4"/>
                  <a:pt x="96" y="4"/>
                </a:cubicBezTo>
                <a:cubicBezTo>
                  <a:pt x="96" y="4"/>
                  <a:pt x="96" y="4"/>
                  <a:pt x="96" y="4"/>
                </a:cubicBezTo>
                <a:cubicBezTo>
                  <a:pt x="97" y="5"/>
                  <a:pt x="97" y="5"/>
                  <a:pt x="97" y="5"/>
                </a:cubicBezTo>
                <a:cubicBezTo>
                  <a:pt x="97" y="5"/>
                  <a:pt x="97" y="5"/>
                  <a:pt x="97" y="5"/>
                </a:cubicBezTo>
                <a:cubicBezTo>
                  <a:pt x="97" y="6"/>
                  <a:pt x="97" y="6"/>
                  <a:pt x="97" y="6"/>
                </a:cubicBezTo>
                <a:cubicBezTo>
                  <a:pt x="98" y="7"/>
                  <a:pt x="98" y="7"/>
                  <a:pt x="98" y="7"/>
                </a:cubicBezTo>
                <a:cubicBezTo>
                  <a:pt x="98" y="8"/>
                  <a:pt x="98" y="8"/>
                  <a:pt x="98" y="8"/>
                </a:cubicBezTo>
                <a:cubicBezTo>
                  <a:pt x="99" y="9"/>
                  <a:pt x="99" y="9"/>
                  <a:pt x="99" y="9"/>
                </a:cubicBezTo>
                <a:cubicBezTo>
                  <a:pt x="99" y="10"/>
                  <a:pt x="99" y="10"/>
                  <a:pt x="99" y="10"/>
                </a:cubicBezTo>
                <a:cubicBezTo>
                  <a:pt x="99" y="11"/>
                  <a:pt x="99" y="11"/>
                  <a:pt x="99" y="11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14"/>
                  <a:pt x="100" y="14"/>
                  <a:pt x="100" y="14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0" y="16"/>
                  <a:pt x="100" y="16"/>
                  <a:pt x="100" y="16"/>
                </a:cubicBezTo>
                <a:cubicBezTo>
                  <a:pt x="100" y="17"/>
                  <a:pt x="100" y="17"/>
                  <a:pt x="100" y="17"/>
                </a:cubicBezTo>
                <a:cubicBezTo>
                  <a:pt x="99" y="18"/>
                  <a:pt x="99" y="18"/>
                  <a:pt x="99" y="18"/>
                </a:cubicBezTo>
                <a:cubicBezTo>
                  <a:pt x="99" y="19"/>
                  <a:pt x="99" y="19"/>
                  <a:pt x="99" y="19"/>
                </a:cubicBezTo>
                <a:cubicBezTo>
                  <a:pt x="99" y="20"/>
                  <a:pt x="99" y="20"/>
                  <a:pt x="99" y="20"/>
                </a:cubicBezTo>
                <a:cubicBezTo>
                  <a:pt x="99" y="21"/>
                  <a:pt x="99" y="21"/>
                  <a:pt x="99" y="21"/>
                </a:cubicBezTo>
                <a:cubicBezTo>
                  <a:pt x="98" y="21"/>
                  <a:pt x="98" y="21"/>
                  <a:pt x="98" y="21"/>
                </a:cubicBezTo>
                <a:cubicBezTo>
                  <a:pt x="98" y="22"/>
                  <a:pt x="98" y="22"/>
                  <a:pt x="98" y="22"/>
                </a:cubicBezTo>
                <a:cubicBezTo>
                  <a:pt x="98" y="22"/>
                  <a:pt x="98" y="22"/>
                  <a:pt x="98" y="22"/>
                </a:cubicBezTo>
                <a:cubicBezTo>
                  <a:pt x="80" y="4"/>
                  <a:pt x="80" y="4"/>
                  <a:pt x="80" y="4"/>
                </a:cubicBezTo>
                <a:cubicBezTo>
                  <a:pt x="79" y="3"/>
                  <a:pt x="79" y="3"/>
                  <a:pt x="79" y="3"/>
                </a:cubicBezTo>
                <a:cubicBezTo>
                  <a:pt x="79" y="2"/>
                  <a:pt x="79" y="2"/>
                  <a:pt x="79" y="2"/>
                </a:cubicBezTo>
                <a:cubicBezTo>
                  <a:pt x="78" y="2"/>
                  <a:pt x="78" y="2"/>
                  <a:pt x="78" y="2"/>
                </a:cubicBezTo>
                <a:cubicBezTo>
                  <a:pt x="77" y="1"/>
                  <a:pt x="77" y="1"/>
                  <a:pt x="77" y="1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2"/>
                  <a:pt x="74" y="2"/>
                  <a:pt x="74" y="2"/>
                </a:cubicBezTo>
                <a:cubicBezTo>
                  <a:pt x="75" y="2"/>
                  <a:pt x="75" y="2"/>
                  <a:pt x="75" y="2"/>
                </a:cubicBezTo>
                <a:cubicBezTo>
                  <a:pt x="75" y="3"/>
                  <a:pt x="75" y="3"/>
                  <a:pt x="75" y="3"/>
                </a:cubicBezTo>
                <a:cubicBezTo>
                  <a:pt x="75" y="3"/>
                  <a:pt x="75" y="3"/>
                  <a:pt x="75" y="3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5"/>
                  <a:pt x="76" y="5"/>
                  <a:pt x="76" y="5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7"/>
                  <a:pt x="77" y="7"/>
                  <a:pt x="77" y="7"/>
                </a:cubicBezTo>
                <a:cubicBezTo>
                  <a:pt x="77" y="8"/>
                  <a:pt x="77" y="8"/>
                  <a:pt x="77" y="8"/>
                </a:cubicBezTo>
                <a:cubicBezTo>
                  <a:pt x="78" y="9"/>
                  <a:pt x="78" y="9"/>
                  <a:pt x="78" y="9"/>
                </a:cubicBezTo>
                <a:cubicBezTo>
                  <a:pt x="78" y="11"/>
                  <a:pt x="78" y="11"/>
                  <a:pt x="78" y="11"/>
                </a:cubicBezTo>
                <a:cubicBezTo>
                  <a:pt x="78" y="12"/>
                  <a:pt x="78" y="12"/>
                  <a:pt x="78" y="12"/>
                </a:cubicBezTo>
                <a:cubicBezTo>
                  <a:pt x="78" y="13"/>
                  <a:pt x="78" y="13"/>
                  <a:pt x="78" y="13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15"/>
                  <a:pt x="78" y="15"/>
                  <a:pt x="78" y="15"/>
                </a:cubicBezTo>
                <a:cubicBezTo>
                  <a:pt x="78" y="16"/>
                  <a:pt x="78" y="16"/>
                  <a:pt x="78" y="16"/>
                </a:cubicBezTo>
                <a:cubicBezTo>
                  <a:pt x="78" y="17"/>
                  <a:pt x="78" y="17"/>
                  <a:pt x="78" y="17"/>
                </a:cubicBezTo>
                <a:cubicBezTo>
                  <a:pt x="77" y="18"/>
                  <a:pt x="77" y="18"/>
                  <a:pt x="77" y="18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19"/>
                  <a:pt x="77" y="19"/>
                  <a:pt x="77" y="19"/>
                </a:cubicBezTo>
                <a:cubicBezTo>
                  <a:pt x="77" y="20"/>
                  <a:pt x="77" y="20"/>
                  <a:pt x="77" y="20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21"/>
                  <a:pt x="76" y="21"/>
                  <a:pt x="76" y="21"/>
                </a:cubicBezTo>
                <a:cubicBezTo>
                  <a:pt x="76" y="21"/>
                  <a:pt x="76" y="21"/>
                  <a:pt x="76" y="21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75" y="22"/>
                  <a:pt x="75" y="22"/>
                  <a:pt x="75" y="22"/>
                </a:cubicBezTo>
                <a:cubicBezTo>
                  <a:pt x="59" y="6"/>
                  <a:pt x="59" y="6"/>
                  <a:pt x="59" y="6"/>
                </a:cubicBezTo>
                <a:cubicBezTo>
                  <a:pt x="58" y="5"/>
                  <a:pt x="58" y="5"/>
                  <a:pt x="58" y="5"/>
                </a:cubicBezTo>
                <a:cubicBezTo>
                  <a:pt x="57" y="4"/>
                  <a:pt x="57" y="4"/>
                  <a:pt x="57" y="4"/>
                </a:cubicBezTo>
                <a:cubicBezTo>
                  <a:pt x="56" y="3"/>
                  <a:pt x="56" y="3"/>
                  <a:pt x="56" y="3"/>
                </a:cubicBezTo>
                <a:cubicBezTo>
                  <a:pt x="55" y="3"/>
                  <a:pt x="55" y="3"/>
                  <a:pt x="55" y="3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3" y="2"/>
                  <a:pt x="53" y="2"/>
                  <a:pt x="53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52" y="3"/>
                  <a:pt x="52" y="3"/>
                  <a:pt x="52" y="3"/>
                </a:cubicBezTo>
                <a:cubicBezTo>
                  <a:pt x="53" y="3"/>
                  <a:pt x="53" y="3"/>
                  <a:pt x="53" y="3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4"/>
                  <a:pt x="53" y="4"/>
                  <a:pt x="53" y="4"/>
                </a:cubicBezTo>
                <a:cubicBezTo>
                  <a:pt x="53" y="5"/>
                  <a:pt x="53" y="5"/>
                  <a:pt x="53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4" y="6"/>
                  <a:pt x="54" y="6"/>
                  <a:pt x="54" y="6"/>
                </a:cubicBezTo>
                <a:cubicBezTo>
                  <a:pt x="55" y="7"/>
                  <a:pt x="55" y="7"/>
                  <a:pt x="55" y="7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9"/>
                  <a:pt x="55" y="9"/>
                  <a:pt x="55" y="9"/>
                </a:cubicBezTo>
                <a:cubicBezTo>
                  <a:pt x="56" y="10"/>
                  <a:pt x="56" y="10"/>
                  <a:pt x="56" y="10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6" y="12"/>
                  <a:pt x="56" y="12"/>
                </a:cubicBezTo>
                <a:cubicBezTo>
                  <a:pt x="57" y="14"/>
                  <a:pt x="57" y="14"/>
                  <a:pt x="57" y="14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5"/>
                  <a:pt x="57" y="15"/>
                  <a:pt x="57" y="15"/>
                </a:cubicBezTo>
                <a:cubicBezTo>
                  <a:pt x="57" y="16"/>
                  <a:pt x="57" y="16"/>
                  <a:pt x="57" y="16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8"/>
                  <a:pt x="56" y="18"/>
                  <a:pt x="56" y="18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6" y="20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5" y="22"/>
                  <a:pt x="55" y="22"/>
                  <a:pt x="55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3"/>
                  <a:pt x="54" y="23"/>
                  <a:pt x="54" y="23"/>
                </a:cubicBezTo>
                <a:cubicBezTo>
                  <a:pt x="54" y="24"/>
                  <a:pt x="54" y="24"/>
                  <a:pt x="54" y="24"/>
                </a:cubicBezTo>
                <a:cubicBezTo>
                  <a:pt x="53" y="24"/>
                  <a:pt x="53" y="24"/>
                  <a:pt x="53" y="24"/>
                </a:cubicBezTo>
                <a:cubicBezTo>
                  <a:pt x="52" y="25"/>
                  <a:pt x="52" y="25"/>
                  <a:pt x="52" y="25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27"/>
                  <a:pt x="51" y="27"/>
                  <a:pt x="51" y="27"/>
                </a:cubicBezTo>
                <a:cubicBezTo>
                  <a:pt x="50" y="27"/>
                  <a:pt x="50" y="27"/>
                  <a:pt x="50" y="27"/>
                </a:cubicBezTo>
                <a:cubicBezTo>
                  <a:pt x="49" y="28"/>
                  <a:pt x="49" y="28"/>
                  <a:pt x="49" y="28"/>
                </a:cubicBezTo>
                <a:cubicBezTo>
                  <a:pt x="48" y="29"/>
                  <a:pt x="48" y="29"/>
                  <a:pt x="48" y="29"/>
                </a:cubicBezTo>
                <a:cubicBezTo>
                  <a:pt x="47" y="30"/>
                  <a:pt x="47" y="30"/>
                  <a:pt x="47" y="30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5" y="32"/>
                  <a:pt x="45" y="32"/>
                  <a:pt x="45" y="32"/>
                </a:cubicBezTo>
                <a:cubicBezTo>
                  <a:pt x="45" y="32"/>
                  <a:pt x="45" y="32"/>
                  <a:pt x="45" y="32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34"/>
                  <a:pt x="44" y="34"/>
                  <a:pt x="44" y="34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43" y="36"/>
                  <a:pt x="43" y="36"/>
                  <a:pt x="43" y="36"/>
                </a:cubicBezTo>
                <a:cubicBezTo>
                  <a:pt x="43" y="37"/>
                  <a:pt x="43" y="37"/>
                  <a:pt x="43" y="37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39"/>
                  <a:pt x="42" y="39"/>
                  <a:pt x="42" y="39"/>
                </a:cubicBezTo>
                <a:cubicBezTo>
                  <a:pt x="42" y="39"/>
                  <a:pt x="42" y="39"/>
                  <a:pt x="42" y="39"/>
                </a:cubicBezTo>
                <a:cubicBezTo>
                  <a:pt x="42" y="40"/>
                  <a:pt x="42" y="40"/>
                  <a:pt x="42" y="40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5"/>
                  <a:pt x="41" y="45"/>
                  <a:pt x="41" y="45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8"/>
                  <a:pt x="42" y="48"/>
                  <a:pt x="42" y="48"/>
                </a:cubicBezTo>
                <a:cubicBezTo>
                  <a:pt x="42" y="49"/>
                  <a:pt x="42" y="49"/>
                  <a:pt x="42" y="49"/>
                </a:cubicBezTo>
                <a:cubicBezTo>
                  <a:pt x="43" y="50"/>
                  <a:pt x="43" y="50"/>
                  <a:pt x="43" y="50"/>
                </a:cubicBezTo>
                <a:cubicBezTo>
                  <a:pt x="43" y="51"/>
                  <a:pt x="43" y="51"/>
                  <a:pt x="43" y="51"/>
                </a:cubicBezTo>
                <a:cubicBezTo>
                  <a:pt x="43" y="52"/>
                  <a:pt x="43" y="52"/>
                  <a:pt x="43" y="52"/>
                </a:cubicBezTo>
                <a:cubicBezTo>
                  <a:pt x="44" y="53"/>
                  <a:pt x="44" y="53"/>
                  <a:pt x="44" y="53"/>
                </a:cubicBezTo>
                <a:cubicBezTo>
                  <a:pt x="44" y="54"/>
                  <a:pt x="44" y="54"/>
                  <a:pt x="44" y="54"/>
                </a:cubicBezTo>
                <a:cubicBezTo>
                  <a:pt x="45" y="55"/>
                  <a:pt x="45" y="55"/>
                  <a:pt x="45" y="55"/>
                </a:cubicBezTo>
                <a:cubicBezTo>
                  <a:pt x="45" y="56"/>
                  <a:pt x="45" y="56"/>
                  <a:pt x="45" y="56"/>
                </a:cubicBezTo>
                <a:cubicBezTo>
                  <a:pt x="46" y="57"/>
                  <a:pt x="46" y="57"/>
                  <a:pt x="46" y="57"/>
                </a:cubicBezTo>
                <a:cubicBezTo>
                  <a:pt x="47" y="57"/>
                  <a:pt x="47" y="57"/>
                  <a:pt x="47" y="57"/>
                </a:cubicBezTo>
                <a:cubicBezTo>
                  <a:pt x="47" y="58"/>
                  <a:pt x="47" y="58"/>
                  <a:pt x="47" y="58"/>
                </a:cubicBezTo>
                <a:cubicBezTo>
                  <a:pt x="48" y="59"/>
                  <a:pt x="48" y="59"/>
                  <a:pt x="48" y="59"/>
                </a:cubicBezTo>
                <a:cubicBezTo>
                  <a:pt x="56" y="66"/>
                  <a:pt x="56" y="66"/>
                  <a:pt x="56" y="66"/>
                </a:cubicBezTo>
                <a:cubicBezTo>
                  <a:pt x="51" y="66"/>
                  <a:pt x="51" y="66"/>
                  <a:pt x="51" y="66"/>
                </a:cubicBezTo>
                <a:cubicBezTo>
                  <a:pt x="46" y="66"/>
                  <a:pt x="46" y="66"/>
                  <a:pt x="46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37" y="66"/>
                  <a:pt x="37" y="66"/>
                  <a:pt x="37" y="66"/>
                </a:cubicBezTo>
                <a:cubicBezTo>
                  <a:pt x="32" y="66"/>
                  <a:pt x="32" y="66"/>
                  <a:pt x="32" y="66"/>
                </a:cubicBezTo>
                <a:cubicBezTo>
                  <a:pt x="28" y="66"/>
                  <a:pt x="28" y="66"/>
                  <a:pt x="28" y="66"/>
                </a:cubicBezTo>
                <a:cubicBezTo>
                  <a:pt x="23" y="66"/>
                  <a:pt x="23" y="66"/>
                  <a:pt x="23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0" y="66"/>
                  <a:pt x="0" y="66"/>
                  <a:pt x="0" y="66"/>
                </a:cubicBezTo>
                <a:cubicBezTo>
                  <a:pt x="39" y="192"/>
                  <a:pt x="39" y="192"/>
                  <a:pt x="39" y="192"/>
                </a:cubicBezTo>
                <a:cubicBezTo>
                  <a:pt x="118" y="270"/>
                  <a:pt x="118" y="270"/>
                  <a:pt x="118" y="270"/>
                </a:cubicBezTo>
                <a:cubicBezTo>
                  <a:pt x="179" y="257"/>
                  <a:pt x="230" y="213"/>
                  <a:pt x="250" y="154"/>
                </a:cubicBezTo>
                <a:cubicBezTo>
                  <a:pt x="102" y="6"/>
                  <a:pt x="102" y="6"/>
                  <a:pt x="102" y="6"/>
                </a:cubicBezTo>
                <a:cubicBezTo>
                  <a:pt x="101" y="5"/>
                  <a:pt x="101" y="5"/>
                  <a:pt x="101" y="5"/>
                </a:cubicBezTo>
                <a:cubicBezTo>
                  <a:pt x="100" y="4"/>
                  <a:pt x="100" y="4"/>
                  <a:pt x="100" y="4"/>
                </a:cubicBezTo>
                <a:cubicBezTo>
                  <a:pt x="99" y="3"/>
                  <a:pt x="99" y="3"/>
                  <a:pt x="99" y="3"/>
                </a:cubicBezTo>
                <a:cubicBezTo>
                  <a:pt x="98" y="3"/>
                  <a:pt x="98" y="3"/>
                  <a:pt x="98" y="3"/>
                </a:cubicBezTo>
                <a:cubicBezTo>
                  <a:pt x="97" y="2"/>
                  <a:pt x="97" y="2"/>
                  <a:pt x="97" y="2"/>
                </a:cubicBezTo>
                <a:cubicBezTo>
                  <a:pt x="97" y="2"/>
                  <a:pt x="97" y="2"/>
                  <a:pt x="97" y="2"/>
                </a:cubicBezTo>
                <a:cubicBezTo>
                  <a:pt x="97" y="2"/>
                  <a:pt x="97" y="2"/>
                  <a:pt x="97" y="2"/>
                </a:cubicBezTo>
                <a:cubicBezTo>
                  <a:pt x="97" y="2"/>
                  <a:pt x="97" y="2"/>
                  <a:pt x="97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2"/>
                  <a:pt x="96" y="2"/>
                  <a:pt x="96" y="2"/>
                </a:cubicBezTo>
                <a:cubicBezTo>
                  <a:pt x="96" y="2"/>
                  <a:pt x="96" y="2"/>
                  <a:pt x="96" y="2"/>
                </a:cubicBezTo>
                <a:close/>
                <a:moveTo>
                  <a:pt x="46" y="31"/>
                </a:moveTo>
                <a:cubicBezTo>
                  <a:pt x="64" y="49"/>
                  <a:pt x="64" y="49"/>
                  <a:pt x="64" y="49"/>
                </a:cubicBezTo>
                <a:cubicBezTo>
                  <a:pt x="64" y="49"/>
                  <a:pt x="64" y="49"/>
                  <a:pt x="64" y="49"/>
                </a:cubicBezTo>
                <a:cubicBezTo>
                  <a:pt x="46" y="31"/>
                  <a:pt x="46" y="31"/>
                  <a:pt x="46" y="31"/>
                </a:cubicBezTo>
                <a:close/>
              </a:path>
            </a:pathLst>
          </a:custGeom>
          <a:solidFill>
            <a:srgbClr val="BF32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Oval 47"/>
          <p:cNvSpPr>
            <a:spLocks noChangeArrowheads="1"/>
          </p:cNvSpPr>
          <p:nvPr/>
        </p:nvSpPr>
        <p:spPr bwMode="auto">
          <a:xfrm>
            <a:off x="7491413" y="617538"/>
            <a:ext cx="996950" cy="998537"/>
          </a:xfrm>
          <a:prstGeom prst="ellipse">
            <a:avLst/>
          </a:prstGeom>
          <a:solidFill>
            <a:srgbClr val="3F6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48"/>
          <p:cNvSpPr/>
          <p:nvPr/>
        </p:nvSpPr>
        <p:spPr bwMode="auto">
          <a:xfrm>
            <a:off x="7685088" y="715963"/>
            <a:ext cx="798513" cy="900112"/>
          </a:xfrm>
          <a:custGeom>
            <a:avLst/>
            <a:gdLst>
              <a:gd name="T0" fmla="*/ 80 w 284"/>
              <a:gd name="T1" fmla="*/ 317 h 320"/>
              <a:gd name="T2" fmla="*/ 12 w 284"/>
              <a:gd name="T3" fmla="*/ 250 h 320"/>
              <a:gd name="T4" fmla="*/ 11 w 284"/>
              <a:gd name="T5" fmla="*/ 249 h 320"/>
              <a:gd name="T6" fmla="*/ 10 w 284"/>
              <a:gd name="T7" fmla="*/ 247 h 320"/>
              <a:gd name="T8" fmla="*/ 10 w 284"/>
              <a:gd name="T9" fmla="*/ 246 h 320"/>
              <a:gd name="T10" fmla="*/ 9 w 284"/>
              <a:gd name="T11" fmla="*/ 244 h 320"/>
              <a:gd name="T12" fmla="*/ 9 w 284"/>
              <a:gd name="T13" fmla="*/ 225 h 320"/>
              <a:gd name="T14" fmla="*/ 7 w 284"/>
              <a:gd name="T15" fmla="*/ 202 h 320"/>
              <a:gd name="T16" fmla="*/ 10 w 284"/>
              <a:gd name="T17" fmla="*/ 202 h 320"/>
              <a:gd name="T18" fmla="*/ 7 w 284"/>
              <a:gd name="T19" fmla="*/ 199 h 320"/>
              <a:gd name="T20" fmla="*/ 5 w 284"/>
              <a:gd name="T21" fmla="*/ 181 h 320"/>
              <a:gd name="T22" fmla="*/ 5 w 284"/>
              <a:gd name="T23" fmla="*/ 179 h 320"/>
              <a:gd name="T24" fmla="*/ 5 w 284"/>
              <a:gd name="T25" fmla="*/ 179 h 320"/>
              <a:gd name="T26" fmla="*/ 5 w 284"/>
              <a:gd name="T27" fmla="*/ 179 h 320"/>
              <a:gd name="T28" fmla="*/ 7 w 284"/>
              <a:gd name="T29" fmla="*/ 171 h 320"/>
              <a:gd name="T30" fmla="*/ 7 w 284"/>
              <a:gd name="T31" fmla="*/ 171 h 320"/>
              <a:gd name="T32" fmla="*/ 7 w 284"/>
              <a:gd name="T33" fmla="*/ 171 h 320"/>
              <a:gd name="T34" fmla="*/ 8 w 284"/>
              <a:gd name="T35" fmla="*/ 170 h 320"/>
              <a:gd name="T36" fmla="*/ 8 w 284"/>
              <a:gd name="T37" fmla="*/ 169 h 320"/>
              <a:gd name="T38" fmla="*/ 9 w 284"/>
              <a:gd name="T39" fmla="*/ 168 h 320"/>
              <a:gd name="T40" fmla="*/ 9 w 284"/>
              <a:gd name="T41" fmla="*/ 168 h 320"/>
              <a:gd name="T42" fmla="*/ 9 w 284"/>
              <a:gd name="T43" fmla="*/ 168 h 320"/>
              <a:gd name="T44" fmla="*/ 9 w 284"/>
              <a:gd name="T45" fmla="*/ 168 h 320"/>
              <a:gd name="T46" fmla="*/ 11 w 284"/>
              <a:gd name="T47" fmla="*/ 165 h 320"/>
              <a:gd name="T48" fmla="*/ 13 w 284"/>
              <a:gd name="T49" fmla="*/ 164 h 320"/>
              <a:gd name="T50" fmla="*/ 13 w 284"/>
              <a:gd name="T51" fmla="*/ 164 h 320"/>
              <a:gd name="T52" fmla="*/ 13 w 284"/>
              <a:gd name="T53" fmla="*/ 163 h 320"/>
              <a:gd name="T54" fmla="*/ 13 w 284"/>
              <a:gd name="T55" fmla="*/ 163 h 320"/>
              <a:gd name="T56" fmla="*/ 4 w 284"/>
              <a:gd name="T57" fmla="*/ 155 h 320"/>
              <a:gd name="T58" fmla="*/ 4 w 284"/>
              <a:gd name="T59" fmla="*/ 154 h 320"/>
              <a:gd name="T60" fmla="*/ 4 w 284"/>
              <a:gd name="T61" fmla="*/ 154 h 320"/>
              <a:gd name="T62" fmla="*/ 3 w 284"/>
              <a:gd name="T63" fmla="*/ 153 h 320"/>
              <a:gd name="T64" fmla="*/ 3 w 284"/>
              <a:gd name="T65" fmla="*/ 153 h 320"/>
              <a:gd name="T66" fmla="*/ 3 w 284"/>
              <a:gd name="T67" fmla="*/ 152 h 320"/>
              <a:gd name="T68" fmla="*/ 0 w 284"/>
              <a:gd name="T69" fmla="*/ 141 h 320"/>
              <a:gd name="T70" fmla="*/ 0 w 284"/>
              <a:gd name="T71" fmla="*/ 141 h 320"/>
              <a:gd name="T72" fmla="*/ 0 w 284"/>
              <a:gd name="T73" fmla="*/ 140 h 320"/>
              <a:gd name="T74" fmla="*/ 1 w 284"/>
              <a:gd name="T75" fmla="*/ 140 h 320"/>
              <a:gd name="T76" fmla="*/ 1 w 284"/>
              <a:gd name="T77" fmla="*/ 139 h 320"/>
              <a:gd name="T78" fmla="*/ 2 w 284"/>
              <a:gd name="T79" fmla="*/ 139 h 320"/>
              <a:gd name="T80" fmla="*/ 2 w 284"/>
              <a:gd name="T81" fmla="*/ 139 h 320"/>
              <a:gd name="T82" fmla="*/ 3 w 284"/>
              <a:gd name="T83" fmla="*/ 139 h 320"/>
              <a:gd name="T84" fmla="*/ 23 w 284"/>
              <a:gd name="T85" fmla="*/ 141 h 320"/>
              <a:gd name="T86" fmla="*/ 23 w 284"/>
              <a:gd name="T87" fmla="*/ 141 h 320"/>
              <a:gd name="T88" fmla="*/ 24 w 284"/>
              <a:gd name="T89" fmla="*/ 141 h 320"/>
              <a:gd name="T90" fmla="*/ 24 w 284"/>
              <a:gd name="T91" fmla="*/ 142 h 320"/>
              <a:gd name="T92" fmla="*/ 25 w 284"/>
              <a:gd name="T93" fmla="*/ 142 h 320"/>
              <a:gd name="T94" fmla="*/ 25 w 284"/>
              <a:gd name="T95" fmla="*/ 142 h 320"/>
              <a:gd name="T96" fmla="*/ 31 w 284"/>
              <a:gd name="T97" fmla="*/ 148 h 320"/>
              <a:gd name="T98" fmla="*/ 32 w 284"/>
              <a:gd name="T99" fmla="*/ 145 h 320"/>
              <a:gd name="T100" fmla="*/ 18 w 284"/>
              <a:gd name="T101" fmla="*/ 131 h 320"/>
              <a:gd name="T102" fmla="*/ 86 w 284"/>
              <a:gd name="T103" fmla="*/ 39 h 320"/>
              <a:gd name="T104" fmla="*/ 90 w 284"/>
              <a:gd name="T105" fmla="*/ 39 h 320"/>
              <a:gd name="T106" fmla="*/ 95 w 284"/>
              <a:gd name="T107" fmla="*/ 44 h 320"/>
              <a:gd name="T108" fmla="*/ 95 w 284"/>
              <a:gd name="T109" fmla="*/ 43 h 320"/>
              <a:gd name="T110" fmla="*/ 88 w 284"/>
              <a:gd name="T111" fmla="*/ 35 h 320"/>
              <a:gd name="T112" fmla="*/ 103 w 284"/>
              <a:gd name="T113" fmla="*/ 22 h 320"/>
              <a:gd name="T114" fmla="*/ 103 w 284"/>
              <a:gd name="T115" fmla="*/ 0 h 320"/>
              <a:gd name="T116" fmla="*/ 114 w 284"/>
              <a:gd name="T117" fmla="*/ 0 h 320"/>
              <a:gd name="T118" fmla="*/ 284 w 284"/>
              <a:gd name="T119" fmla="*/ 170 h 320"/>
              <a:gd name="T120" fmla="*/ 108 w 284"/>
              <a:gd name="T121" fmla="*/ 320 h 320"/>
              <a:gd name="T122" fmla="*/ 80 w 284"/>
              <a:gd name="T123" fmla="*/ 317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84" h="320">
                <a:moveTo>
                  <a:pt x="80" y="317"/>
                </a:moveTo>
                <a:cubicBezTo>
                  <a:pt x="12" y="250"/>
                  <a:pt x="12" y="250"/>
                  <a:pt x="12" y="250"/>
                </a:cubicBezTo>
                <a:cubicBezTo>
                  <a:pt x="12" y="250"/>
                  <a:pt x="12" y="249"/>
                  <a:pt x="11" y="249"/>
                </a:cubicBezTo>
                <a:cubicBezTo>
                  <a:pt x="11" y="248"/>
                  <a:pt x="11" y="248"/>
                  <a:pt x="10" y="247"/>
                </a:cubicBezTo>
                <a:cubicBezTo>
                  <a:pt x="10" y="247"/>
                  <a:pt x="10" y="246"/>
                  <a:pt x="10" y="246"/>
                </a:cubicBezTo>
                <a:cubicBezTo>
                  <a:pt x="10" y="245"/>
                  <a:pt x="9" y="244"/>
                  <a:pt x="9" y="244"/>
                </a:cubicBezTo>
                <a:cubicBezTo>
                  <a:pt x="9" y="225"/>
                  <a:pt x="9" y="225"/>
                  <a:pt x="9" y="225"/>
                </a:cubicBezTo>
                <a:cubicBezTo>
                  <a:pt x="7" y="202"/>
                  <a:pt x="7" y="202"/>
                  <a:pt x="7" y="202"/>
                </a:cubicBezTo>
                <a:cubicBezTo>
                  <a:pt x="10" y="202"/>
                  <a:pt x="10" y="202"/>
                  <a:pt x="10" y="202"/>
                </a:cubicBezTo>
                <a:cubicBezTo>
                  <a:pt x="7" y="199"/>
                  <a:pt x="7" y="199"/>
                  <a:pt x="7" y="199"/>
                </a:cubicBezTo>
                <a:cubicBezTo>
                  <a:pt x="5" y="181"/>
                  <a:pt x="5" y="181"/>
                  <a:pt x="5" y="181"/>
                </a:cubicBezTo>
                <a:cubicBezTo>
                  <a:pt x="5" y="180"/>
                  <a:pt x="5" y="179"/>
                  <a:pt x="5" y="179"/>
                </a:cubicBezTo>
                <a:cubicBezTo>
                  <a:pt x="5" y="179"/>
                  <a:pt x="5" y="179"/>
                  <a:pt x="5" y="179"/>
                </a:cubicBezTo>
                <a:cubicBezTo>
                  <a:pt x="5" y="179"/>
                  <a:pt x="5" y="179"/>
                  <a:pt x="5" y="179"/>
                </a:cubicBezTo>
                <a:cubicBezTo>
                  <a:pt x="5" y="176"/>
                  <a:pt x="6" y="174"/>
                  <a:pt x="7" y="171"/>
                </a:cubicBezTo>
                <a:cubicBezTo>
                  <a:pt x="7" y="171"/>
                  <a:pt x="7" y="171"/>
                  <a:pt x="7" y="171"/>
                </a:cubicBezTo>
                <a:cubicBezTo>
                  <a:pt x="7" y="171"/>
                  <a:pt x="7" y="171"/>
                  <a:pt x="7" y="171"/>
                </a:cubicBezTo>
                <a:cubicBezTo>
                  <a:pt x="7" y="171"/>
                  <a:pt x="7" y="170"/>
                  <a:pt x="8" y="170"/>
                </a:cubicBezTo>
                <a:cubicBezTo>
                  <a:pt x="8" y="169"/>
                  <a:pt x="8" y="169"/>
                  <a:pt x="8" y="169"/>
                </a:cubicBezTo>
                <a:cubicBezTo>
                  <a:pt x="8" y="169"/>
                  <a:pt x="8" y="168"/>
                  <a:pt x="9" y="168"/>
                </a:cubicBezTo>
                <a:cubicBezTo>
                  <a:pt x="9" y="168"/>
                  <a:pt x="9" y="168"/>
                  <a:pt x="9" y="168"/>
                </a:cubicBezTo>
                <a:cubicBezTo>
                  <a:pt x="9" y="168"/>
                  <a:pt x="9" y="168"/>
                  <a:pt x="9" y="168"/>
                </a:cubicBezTo>
                <a:cubicBezTo>
                  <a:pt x="9" y="168"/>
                  <a:pt x="9" y="168"/>
                  <a:pt x="9" y="168"/>
                </a:cubicBezTo>
                <a:cubicBezTo>
                  <a:pt x="9" y="167"/>
                  <a:pt x="10" y="166"/>
                  <a:pt x="11" y="165"/>
                </a:cubicBezTo>
                <a:cubicBezTo>
                  <a:pt x="12" y="164"/>
                  <a:pt x="12" y="164"/>
                  <a:pt x="13" y="164"/>
                </a:cubicBezTo>
                <a:cubicBezTo>
                  <a:pt x="13" y="164"/>
                  <a:pt x="13" y="164"/>
                  <a:pt x="13" y="164"/>
                </a:cubicBezTo>
                <a:cubicBezTo>
                  <a:pt x="13" y="163"/>
                  <a:pt x="13" y="163"/>
                  <a:pt x="13" y="163"/>
                </a:cubicBezTo>
                <a:cubicBezTo>
                  <a:pt x="13" y="163"/>
                  <a:pt x="13" y="163"/>
                  <a:pt x="13" y="163"/>
                </a:cubicBezTo>
                <a:cubicBezTo>
                  <a:pt x="4" y="155"/>
                  <a:pt x="4" y="155"/>
                  <a:pt x="4" y="155"/>
                </a:cubicBezTo>
                <a:cubicBezTo>
                  <a:pt x="4" y="154"/>
                  <a:pt x="4" y="154"/>
                  <a:pt x="4" y="154"/>
                </a:cubicBezTo>
                <a:cubicBezTo>
                  <a:pt x="4" y="154"/>
                  <a:pt x="4" y="154"/>
                  <a:pt x="4" y="154"/>
                </a:cubicBezTo>
                <a:cubicBezTo>
                  <a:pt x="4" y="154"/>
                  <a:pt x="4" y="154"/>
                  <a:pt x="3" y="153"/>
                </a:cubicBezTo>
                <a:cubicBezTo>
                  <a:pt x="3" y="153"/>
                  <a:pt x="3" y="153"/>
                  <a:pt x="3" y="153"/>
                </a:cubicBezTo>
                <a:cubicBezTo>
                  <a:pt x="3" y="153"/>
                  <a:pt x="3" y="153"/>
                  <a:pt x="3" y="152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141"/>
                  <a:pt x="0" y="141"/>
                  <a:pt x="0" y="140"/>
                </a:cubicBezTo>
                <a:cubicBezTo>
                  <a:pt x="0" y="140"/>
                  <a:pt x="1" y="140"/>
                  <a:pt x="1" y="140"/>
                </a:cubicBezTo>
                <a:cubicBezTo>
                  <a:pt x="1" y="140"/>
                  <a:pt x="1" y="139"/>
                  <a:pt x="1" y="139"/>
                </a:cubicBezTo>
                <a:cubicBezTo>
                  <a:pt x="2" y="139"/>
                  <a:pt x="2" y="139"/>
                  <a:pt x="2" y="139"/>
                </a:cubicBezTo>
                <a:cubicBezTo>
                  <a:pt x="2" y="139"/>
                  <a:pt x="2" y="139"/>
                  <a:pt x="2" y="139"/>
                </a:cubicBezTo>
                <a:cubicBezTo>
                  <a:pt x="3" y="139"/>
                  <a:pt x="3" y="139"/>
                  <a:pt x="3" y="139"/>
                </a:cubicBezTo>
                <a:cubicBezTo>
                  <a:pt x="23" y="141"/>
                  <a:pt x="23" y="141"/>
                  <a:pt x="23" y="141"/>
                </a:cubicBezTo>
                <a:cubicBezTo>
                  <a:pt x="23" y="141"/>
                  <a:pt x="23" y="141"/>
                  <a:pt x="23" y="141"/>
                </a:cubicBezTo>
                <a:cubicBezTo>
                  <a:pt x="24" y="141"/>
                  <a:pt x="24" y="141"/>
                  <a:pt x="24" y="141"/>
                </a:cubicBezTo>
                <a:cubicBezTo>
                  <a:pt x="24" y="141"/>
                  <a:pt x="24" y="141"/>
                  <a:pt x="24" y="142"/>
                </a:cubicBezTo>
                <a:cubicBezTo>
                  <a:pt x="24" y="142"/>
                  <a:pt x="25" y="142"/>
                  <a:pt x="25" y="142"/>
                </a:cubicBezTo>
                <a:cubicBezTo>
                  <a:pt x="25" y="142"/>
                  <a:pt x="25" y="142"/>
                  <a:pt x="25" y="142"/>
                </a:cubicBezTo>
                <a:cubicBezTo>
                  <a:pt x="31" y="148"/>
                  <a:pt x="31" y="148"/>
                  <a:pt x="31" y="148"/>
                </a:cubicBezTo>
                <a:cubicBezTo>
                  <a:pt x="32" y="145"/>
                  <a:pt x="32" y="145"/>
                  <a:pt x="32" y="145"/>
                </a:cubicBezTo>
                <a:cubicBezTo>
                  <a:pt x="18" y="131"/>
                  <a:pt x="18" y="131"/>
                  <a:pt x="18" y="131"/>
                </a:cubicBezTo>
                <a:cubicBezTo>
                  <a:pt x="86" y="39"/>
                  <a:pt x="86" y="39"/>
                  <a:pt x="86" y="39"/>
                </a:cubicBezTo>
                <a:cubicBezTo>
                  <a:pt x="90" y="39"/>
                  <a:pt x="90" y="39"/>
                  <a:pt x="90" y="39"/>
                </a:cubicBezTo>
                <a:cubicBezTo>
                  <a:pt x="95" y="44"/>
                  <a:pt x="95" y="44"/>
                  <a:pt x="95" y="44"/>
                </a:cubicBezTo>
                <a:cubicBezTo>
                  <a:pt x="95" y="43"/>
                  <a:pt x="95" y="43"/>
                  <a:pt x="95" y="43"/>
                </a:cubicBezTo>
                <a:cubicBezTo>
                  <a:pt x="88" y="35"/>
                  <a:pt x="88" y="35"/>
                  <a:pt x="88" y="35"/>
                </a:cubicBezTo>
                <a:cubicBezTo>
                  <a:pt x="103" y="22"/>
                  <a:pt x="103" y="22"/>
                  <a:pt x="103" y="22"/>
                </a:cubicBezTo>
                <a:cubicBezTo>
                  <a:pt x="103" y="0"/>
                  <a:pt x="103" y="0"/>
                  <a:pt x="103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284" y="170"/>
                  <a:pt x="284" y="170"/>
                  <a:pt x="284" y="170"/>
                </a:cubicBezTo>
                <a:cubicBezTo>
                  <a:pt x="271" y="255"/>
                  <a:pt x="197" y="320"/>
                  <a:pt x="108" y="320"/>
                </a:cubicBezTo>
                <a:cubicBezTo>
                  <a:pt x="99" y="320"/>
                  <a:pt x="89" y="319"/>
                  <a:pt x="80" y="317"/>
                </a:cubicBezTo>
                <a:close/>
              </a:path>
            </a:pathLst>
          </a:custGeom>
          <a:solidFill>
            <a:srgbClr val="1E34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Oval 49"/>
          <p:cNvSpPr>
            <a:spLocks noChangeArrowheads="1"/>
          </p:cNvSpPr>
          <p:nvPr/>
        </p:nvSpPr>
        <p:spPr bwMode="auto">
          <a:xfrm>
            <a:off x="7491413" y="1758950"/>
            <a:ext cx="996950" cy="996950"/>
          </a:xfrm>
          <a:prstGeom prst="ellipse">
            <a:avLst/>
          </a:prstGeom>
          <a:solidFill>
            <a:srgbClr val="8AD4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Freeform 50"/>
          <p:cNvSpPr/>
          <p:nvPr/>
        </p:nvSpPr>
        <p:spPr bwMode="auto">
          <a:xfrm>
            <a:off x="7732713" y="1981200"/>
            <a:ext cx="755650" cy="774700"/>
          </a:xfrm>
          <a:custGeom>
            <a:avLst/>
            <a:gdLst>
              <a:gd name="T0" fmla="*/ 215 w 269"/>
              <a:gd name="T1" fmla="*/ 2 h 276"/>
              <a:gd name="T2" fmla="*/ 213 w 269"/>
              <a:gd name="T3" fmla="*/ 0 h 276"/>
              <a:gd name="T4" fmla="*/ 210 w 269"/>
              <a:gd name="T5" fmla="*/ 0 h 276"/>
              <a:gd name="T6" fmla="*/ 207 w 269"/>
              <a:gd name="T7" fmla="*/ 0 h 276"/>
              <a:gd name="T8" fmla="*/ 177 w 269"/>
              <a:gd name="T9" fmla="*/ 11 h 276"/>
              <a:gd name="T10" fmla="*/ 174 w 269"/>
              <a:gd name="T11" fmla="*/ 13 h 276"/>
              <a:gd name="T12" fmla="*/ 172 w 269"/>
              <a:gd name="T13" fmla="*/ 14 h 276"/>
              <a:gd name="T14" fmla="*/ 170 w 269"/>
              <a:gd name="T15" fmla="*/ 17 h 276"/>
              <a:gd name="T16" fmla="*/ 162 w 269"/>
              <a:gd name="T17" fmla="*/ 38 h 276"/>
              <a:gd name="T18" fmla="*/ 17 w 269"/>
              <a:gd name="T19" fmla="*/ 62 h 276"/>
              <a:gd name="T20" fmla="*/ 11 w 269"/>
              <a:gd name="T21" fmla="*/ 63 h 276"/>
              <a:gd name="T22" fmla="*/ 7 w 269"/>
              <a:gd name="T23" fmla="*/ 65 h 276"/>
              <a:gd name="T24" fmla="*/ 4 w 269"/>
              <a:gd name="T25" fmla="*/ 66 h 276"/>
              <a:gd name="T26" fmla="*/ 2 w 269"/>
              <a:gd name="T27" fmla="*/ 69 h 276"/>
              <a:gd name="T28" fmla="*/ 1 w 269"/>
              <a:gd name="T29" fmla="*/ 71 h 276"/>
              <a:gd name="T30" fmla="*/ 0 w 269"/>
              <a:gd name="T31" fmla="*/ 74 h 276"/>
              <a:gd name="T32" fmla="*/ 0 w 269"/>
              <a:gd name="T33" fmla="*/ 78 h 276"/>
              <a:gd name="T34" fmla="*/ 4 w 269"/>
              <a:gd name="T35" fmla="*/ 124 h 276"/>
              <a:gd name="T36" fmla="*/ 4 w 269"/>
              <a:gd name="T37" fmla="*/ 128 h 276"/>
              <a:gd name="T38" fmla="*/ 5 w 269"/>
              <a:gd name="T39" fmla="*/ 131 h 276"/>
              <a:gd name="T40" fmla="*/ 7 w 269"/>
              <a:gd name="T41" fmla="*/ 134 h 276"/>
              <a:gd name="T42" fmla="*/ 29 w 269"/>
              <a:gd name="T43" fmla="*/ 156 h 276"/>
              <a:gd name="T44" fmla="*/ 27 w 269"/>
              <a:gd name="T45" fmla="*/ 159 h 276"/>
              <a:gd name="T46" fmla="*/ 25 w 269"/>
              <a:gd name="T47" fmla="*/ 164 h 276"/>
              <a:gd name="T48" fmla="*/ 24 w 269"/>
              <a:gd name="T49" fmla="*/ 170 h 276"/>
              <a:gd name="T50" fmla="*/ 24 w 269"/>
              <a:gd name="T51" fmla="*/ 173 h 276"/>
              <a:gd name="T52" fmla="*/ 24 w 269"/>
              <a:gd name="T53" fmla="*/ 173 h 276"/>
              <a:gd name="T54" fmla="*/ 24 w 269"/>
              <a:gd name="T55" fmla="*/ 173 h 276"/>
              <a:gd name="T56" fmla="*/ 24 w 269"/>
              <a:gd name="T57" fmla="*/ 173 h 276"/>
              <a:gd name="T58" fmla="*/ 27 w 269"/>
              <a:gd name="T59" fmla="*/ 176 h 276"/>
              <a:gd name="T60" fmla="*/ 24 w 269"/>
              <a:gd name="T61" fmla="*/ 177 h 276"/>
              <a:gd name="T62" fmla="*/ 21 w 269"/>
              <a:gd name="T63" fmla="*/ 178 h 276"/>
              <a:gd name="T64" fmla="*/ 19 w 269"/>
              <a:gd name="T65" fmla="*/ 180 h 276"/>
              <a:gd name="T66" fmla="*/ 17 w 269"/>
              <a:gd name="T67" fmla="*/ 183 h 276"/>
              <a:gd name="T68" fmla="*/ 15 w 269"/>
              <a:gd name="T69" fmla="*/ 185 h 276"/>
              <a:gd name="T70" fmla="*/ 14 w 269"/>
              <a:gd name="T71" fmla="*/ 189 h 276"/>
              <a:gd name="T72" fmla="*/ 14 w 269"/>
              <a:gd name="T73" fmla="*/ 192 h 276"/>
              <a:gd name="T74" fmla="*/ 14 w 269"/>
              <a:gd name="T75" fmla="*/ 195 h 276"/>
              <a:gd name="T76" fmla="*/ 15 w 269"/>
              <a:gd name="T77" fmla="*/ 198 h 276"/>
              <a:gd name="T78" fmla="*/ 17 w 269"/>
              <a:gd name="T79" fmla="*/ 201 h 276"/>
              <a:gd name="T80" fmla="*/ 19 w 269"/>
              <a:gd name="T81" fmla="*/ 204 h 276"/>
              <a:gd name="T82" fmla="*/ 91 w 269"/>
              <a:gd name="T83" fmla="*/ 276 h 276"/>
              <a:gd name="T84" fmla="*/ 262 w 269"/>
              <a:gd name="T85" fmla="*/ 4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69" h="276">
                <a:moveTo>
                  <a:pt x="262" y="49"/>
                </a:moveTo>
                <a:cubicBezTo>
                  <a:pt x="215" y="2"/>
                  <a:pt x="215" y="2"/>
                  <a:pt x="215" y="2"/>
                </a:cubicBezTo>
                <a:cubicBezTo>
                  <a:pt x="214" y="1"/>
                  <a:pt x="214" y="1"/>
                  <a:pt x="214" y="1"/>
                </a:cubicBezTo>
                <a:cubicBezTo>
                  <a:pt x="213" y="0"/>
                  <a:pt x="213" y="0"/>
                  <a:pt x="213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09" y="0"/>
                  <a:pt x="209" y="0"/>
                  <a:pt x="209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179" y="11"/>
                  <a:pt x="179" y="11"/>
                  <a:pt x="179" y="11"/>
                </a:cubicBezTo>
                <a:cubicBezTo>
                  <a:pt x="177" y="11"/>
                  <a:pt x="177" y="11"/>
                  <a:pt x="177" y="11"/>
                </a:cubicBezTo>
                <a:cubicBezTo>
                  <a:pt x="175" y="12"/>
                  <a:pt x="175" y="12"/>
                  <a:pt x="175" y="12"/>
                </a:cubicBezTo>
                <a:cubicBezTo>
                  <a:pt x="174" y="13"/>
                  <a:pt x="174" y="13"/>
                  <a:pt x="174" y="13"/>
                </a:cubicBezTo>
                <a:cubicBezTo>
                  <a:pt x="173" y="13"/>
                  <a:pt x="173" y="13"/>
                  <a:pt x="173" y="13"/>
                </a:cubicBezTo>
                <a:cubicBezTo>
                  <a:pt x="172" y="14"/>
                  <a:pt x="172" y="14"/>
                  <a:pt x="172" y="14"/>
                </a:cubicBezTo>
                <a:cubicBezTo>
                  <a:pt x="171" y="15"/>
                  <a:pt x="171" y="15"/>
                  <a:pt x="171" y="15"/>
                </a:cubicBezTo>
                <a:cubicBezTo>
                  <a:pt x="170" y="17"/>
                  <a:pt x="170" y="17"/>
                  <a:pt x="170" y="17"/>
                </a:cubicBezTo>
                <a:cubicBezTo>
                  <a:pt x="169" y="19"/>
                  <a:pt x="169" y="19"/>
                  <a:pt x="169" y="19"/>
                </a:cubicBezTo>
                <a:cubicBezTo>
                  <a:pt x="162" y="38"/>
                  <a:pt x="162" y="38"/>
                  <a:pt x="162" y="38"/>
                </a:cubicBezTo>
                <a:cubicBezTo>
                  <a:pt x="20" y="61"/>
                  <a:pt x="20" y="61"/>
                  <a:pt x="20" y="61"/>
                </a:cubicBezTo>
                <a:cubicBezTo>
                  <a:pt x="17" y="62"/>
                  <a:pt x="17" y="62"/>
                  <a:pt x="17" y="62"/>
                </a:cubicBezTo>
                <a:cubicBezTo>
                  <a:pt x="14" y="63"/>
                  <a:pt x="14" y="63"/>
                  <a:pt x="14" y="63"/>
                </a:cubicBezTo>
                <a:cubicBezTo>
                  <a:pt x="11" y="63"/>
                  <a:pt x="11" y="63"/>
                  <a:pt x="11" y="63"/>
                </a:cubicBezTo>
                <a:cubicBezTo>
                  <a:pt x="9" y="64"/>
                  <a:pt x="9" y="64"/>
                  <a:pt x="9" y="64"/>
                </a:cubicBezTo>
                <a:cubicBezTo>
                  <a:pt x="7" y="65"/>
                  <a:pt x="7" y="65"/>
                  <a:pt x="7" y="65"/>
                </a:cubicBezTo>
                <a:cubicBezTo>
                  <a:pt x="5" y="65"/>
                  <a:pt x="5" y="65"/>
                  <a:pt x="5" y="65"/>
                </a:cubicBezTo>
                <a:cubicBezTo>
                  <a:pt x="4" y="66"/>
                  <a:pt x="4" y="66"/>
                  <a:pt x="4" y="66"/>
                </a:cubicBezTo>
                <a:cubicBezTo>
                  <a:pt x="3" y="67"/>
                  <a:pt x="3" y="67"/>
                  <a:pt x="3" y="67"/>
                </a:cubicBezTo>
                <a:cubicBezTo>
                  <a:pt x="2" y="69"/>
                  <a:pt x="2" y="69"/>
                  <a:pt x="2" y="69"/>
                </a:cubicBezTo>
                <a:cubicBezTo>
                  <a:pt x="1" y="70"/>
                  <a:pt x="1" y="70"/>
                  <a:pt x="1" y="70"/>
                </a:cubicBezTo>
                <a:cubicBezTo>
                  <a:pt x="1" y="71"/>
                  <a:pt x="1" y="71"/>
                  <a:pt x="1" y="71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1"/>
                  <a:pt x="0" y="81"/>
                  <a:pt x="0" y="81"/>
                </a:cubicBezTo>
                <a:cubicBezTo>
                  <a:pt x="4" y="124"/>
                  <a:pt x="4" y="124"/>
                  <a:pt x="4" y="124"/>
                </a:cubicBezTo>
                <a:cubicBezTo>
                  <a:pt x="4" y="126"/>
                  <a:pt x="4" y="126"/>
                  <a:pt x="4" y="126"/>
                </a:cubicBezTo>
                <a:cubicBezTo>
                  <a:pt x="4" y="128"/>
                  <a:pt x="4" y="128"/>
                  <a:pt x="4" y="128"/>
                </a:cubicBezTo>
                <a:cubicBezTo>
                  <a:pt x="5" y="129"/>
                  <a:pt x="5" y="129"/>
                  <a:pt x="5" y="129"/>
                </a:cubicBezTo>
                <a:cubicBezTo>
                  <a:pt x="5" y="131"/>
                  <a:pt x="5" y="131"/>
                  <a:pt x="5" y="131"/>
                </a:cubicBezTo>
                <a:cubicBezTo>
                  <a:pt x="6" y="132"/>
                  <a:pt x="6" y="132"/>
                  <a:pt x="6" y="132"/>
                </a:cubicBezTo>
                <a:cubicBezTo>
                  <a:pt x="7" y="134"/>
                  <a:pt x="7" y="134"/>
                  <a:pt x="7" y="134"/>
                </a:cubicBezTo>
                <a:cubicBezTo>
                  <a:pt x="7" y="135"/>
                  <a:pt x="7" y="135"/>
                  <a:pt x="7" y="135"/>
                </a:cubicBezTo>
                <a:cubicBezTo>
                  <a:pt x="29" y="156"/>
                  <a:pt x="29" y="156"/>
                  <a:pt x="29" y="156"/>
                </a:cubicBezTo>
                <a:cubicBezTo>
                  <a:pt x="29" y="157"/>
                  <a:pt x="29" y="157"/>
                  <a:pt x="29" y="157"/>
                </a:cubicBezTo>
                <a:cubicBezTo>
                  <a:pt x="27" y="159"/>
                  <a:pt x="27" y="159"/>
                  <a:pt x="27" y="159"/>
                </a:cubicBezTo>
                <a:cubicBezTo>
                  <a:pt x="26" y="162"/>
                  <a:pt x="26" y="162"/>
                  <a:pt x="26" y="162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67"/>
                  <a:pt x="25" y="167"/>
                  <a:pt x="25" y="167"/>
                </a:cubicBezTo>
                <a:cubicBezTo>
                  <a:pt x="24" y="170"/>
                  <a:pt x="24" y="170"/>
                  <a:pt x="24" y="170"/>
                </a:cubicBezTo>
                <a:cubicBezTo>
                  <a:pt x="24" y="172"/>
                  <a:pt x="24" y="172"/>
                  <a:pt x="24" y="172"/>
                </a:cubicBezTo>
                <a:cubicBezTo>
                  <a:pt x="24" y="173"/>
                  <a:pt x="24" y="173"/>
                  <a:pt x="24" y="173"/>
                </a:cubicBezTo>
                <a:cubicBezTo>
                  <a:pt x="24" y="173"/>
                  <a:pt x="24" y="173"/>
                  <a:pt x="24" y="173"/>
                </a:cubicBezTo>
                <a:cubicBezTo>
                  <a:pt x="24" y="173"/>
                  <a:pt x="24" y="173"/>
                  <a:pt x="24" y="173"/>
                </a:cubicBezTo>
                <a:cubicBezTo>
                  <a:pt x="24" y="173"/>
                  <a:pt x="24" y="173"/>
                  <a:pt x="24" y="173"/>
                </a:cubicBezTo>
                <a:cubicBezTo>
                  <a:pt x="24" y="173"/>
                  <a:pt x="24" y="173"/>
                  <a:pt x="24" y="173"/>
                </a:cubicBezTo>
                <a:cubicBezTo>
                  <a:pt x="24" y="173"/>
                  <a:pt x="24" y="173"/>
                  <a:pt x="24" y="173"/>
                </a:cubicBezTo>
                <a:cubicBezTo>
                  <a:pt x="24" y="173"/>
                  <a:pt x="24" y="173"/>
                  <a:pt x="24" y="173"/>
                </a:cubicBezTo>
                <a:cubicBezTo>
                  <a:pt x="24" y="173"/>
                  <a:pt x="24" y="173"/>
                  <a:pt x="24" y="173"/>
                </a:cubicBezTo>
                <a:cubicBezTo>
                  <a:pt x="27" y="176"/>
                  <a:pt x="27" y="176"/>
                  <a:pt x="27" y="176"/>
                </a:cubicBezTo>
                <a:cubicBezTo>
                  <a:pt x="25" y="176"/>
                  <a:pt x="25" y="176"/>
                  <a:pt x="25" y="176"/>
                </a:cubicBezTo>
                <a:cubicBezTo>
                  <a:pt x="24" y="177"/>
                  <a:pt x="24" y="177"/>
                  <a:pt x="24" y="177"/>
                </a:cubicBezTo>
                <a:cubicBezTo>
                  <a:pt x="22" y="177"/>
                  <a:pt x="22" y="177"/>
                  <a:pt x="22" y="177"/>
                </a:cubicBezTo>
                <a:cubicBezTo>
                  <a:pt x="21" y="178"/>
                  <a:pt x="21" y="178"/>
                  <a:pt x="21" y="178"/>
                </a:cubicBezTo>
                <a:cubicBezTo>
                  <a:pt x="20" y="179"/>
                  <a:pt x="20" y="179"/>
                  <a:pt x="20" y="179"/>
                </a:cubicBezTo>
                <a:cubicBezTo>
                  <a:pt x="19" y="180"/>
                  <a:pt x="19" y="180"/>
                  <a:pt x="19" y="180"/>
                </a:cubicBezTo>
                <a:cubicBezTo>
                  <a:pt x="18" y="181"/>
                  <a:pt x="18" y="181"/>
                  <a:pt x="18" y="181"/>
                </a:cubicBezTo>
                <a:cubicBezTo>
                  <a:pt x="17" y="183"/>
                  <a:pt x="17" y="183"/>
                  <a:pt x="17" y="183"/>
                </a:cubicBezTo>
                <a:cubicBezTo>
                  <a:pt x="16" y="184"/>
                  <a:pt x="16" y="184"/>
                  <a:pt x="16" y="184"/>
                </a:cubicBezTo>
                <a:cubicBezTo>
                  <a:pt x="15" y="185"/>
                  <a:pt x="15" y="185"/>
                  <a:pt x="15" y="185"/>
                </a:cubicBezTo>
                <a:cubicBezTo>
                  <a:pt x="15" y="187"/>
                  <a:pt x="15" y="187"/>
                  <a:pt x="15" y="187"/>
                </a:cubicBezTo>
                <a:cubicBezTo>
                  <a:pt x="14" y="189"/>
                  <a:pt x="14" y="189"/>
                  <a:pt x="14" y="189"/>
                </a:cubicBezTo>
                <a:cubicBezTo>
                  <a:pt x="14" y="190"/>
                  <a:pt x="14" y="190"/>
                  <a:pt x="14" y="190"/>
                </a:cubicBezTo>
                <a:cubicBezTo>
                  <a:pt x="14" y="192"/>
                  <a:pt x="14" y="192"/>
                  <a:pt x="14" y="192"/>
                </a:cubicBezTo>
                <a:cubicBezTo>
                  <a:pt x="14" y="194"/>
                  <a:pt x="14" y="194"/>
                  <a:pt x="14" y="194"/>
                </a:cubicBezTo>
                <a:cubicBezTo>
                  <a:pt x="14" y="195"/>
                  <a:pt x="14" y="195"/>
                  <a:pt x="14" y="195"/>
                </a:cubicBezTo>
                <a:cubicBezTo>
                  <a:pt x="15" y="197"/>
                  <a:pt x="15" y="197"/>
                  <a:pt x="15" y="197"/>
                </a:cubicBezTo>
                <a:cubicBezTo>
                  <a:pt x="15" y="198"/>
                  <a:pt x="15" y="198"/>
                  <a:pt x="15" y="198"/>
                </a:cubicBezTo>
                <a:cubicBezTo>
                  <a:pt x="16" y="200"/>
                  <a:pt x="16" y="200"/>
                  <a:pt x="16" y="200"/>
                </a:cubicBezTo>
                <a:cubicBezTo>
                  <a:pt x="17" y="201"/>
                  <a:pt x="17" y="201"/>
                  <a:pt x="17" y="201"/>
                </a:cubicBezTo>
                <a:cubicBezTo>
                  <a:pt x="18" y="202"/>
                  <a:pt x="18" y="202"/>
                  <a:pt x="18" y="202"/>
                </a:cubicBezTo>
                <a:cubicBezTo>
                  <a:pt x="19" y="204"/>
                  <a:pt x="19" y="204"/>
                  <a:pt x="19" y="204"/>
                </a:cubicBezTo>
                <a:cubicBezTo>
                  <a:pt x="91" y="276"/>
                  <a:pt x="91" y="276"/>
                  <a:pt x="91" y="276"/>
                </a:cubicBezTo>
                <a:cubicBezTo>
                  <a:pt x="91" y="276"/>
                  <a:pt x="91" y="276"/>
                  <a:pt x="91" y="276"/>
                </a:cubicBezTo>
                <a:cubicBezTo>
                  <a:pt x="189" y="276"/>
                  <a:pt x="269" y="197"/>
                  <a:pt x="269" y="99"/>
                </a:cubicBezTo>
                <a:cubicBezTo>
                  <a:pt x="269" y="81"/>
                  <a:pt x="266" y="65"/>
                  <a:pt x="262" y="49"/>
                </a:cubicBezTo>
                <a:close/>
              </a:path>
            </a:pathLst>
          </a:custGeom>
          <a:solidFill>
            <a:srgbClr val="5BA6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Oval 51"/>
          <p:cNvSpPr>
            <a:spLocks noChangeArrowheads="1"/>
          </p:cNvSpPr>
          <p:nvPr/>
        </p:nvSpPr>
        <p:spPr bwMode="auto">
          <a:xfrm>
            <a:off x="7491413" y="5184775"/>
            <a:ext cx="996950" cy="996950"/>
          </a:xfrm>
          <a:prstGeom prst="ellipse">
            <a:avLst/>
          </a:prstGeom>
          <a:solidFill>
            <a:srgbClr val="3F637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8" name="Freeform 55"/>
          <p:cNvSpPr/>
          <p:nvPr/>
        </p:nvSpPr>
        <p:spPr bwMode="auto">
          <a:xfrm>
            <a:off x="3168650" y="3141663"/>
            <a:ext cx="520700" cy="517525"/>
          </a:xfrm>
          <a:custGeom>
            <a:avLst/>
            <a:gdLst>
              <a:gd name="T0" fmla="*/ 115 w 328"/>
              <a:gd name="T1" fmla="*/ 113 h 326"/>
              <a:gd name="T2" fmla="*/ 115 w 328"/>
              <a:gd name="T3" fmla="*/ 0 h 326"/>
              <a:gd name="T4" fmla="*/ 213 w 328"/>
              <a:gd name="T5" fmla="*/ 0 h 326"/>
              <a:gd name="T6" fmla="*/ 213 w 328"/>
              <a:gd name="T7" fmla="*/ 113 h 326"/>
              <a:gd name="T8" fmla="*/ 328 w 328"/>
              <a:gd name="T9" fmla="*/ 113 h 326"/>
              <a:gd name="T10" fmla="*/ 328 w 328"/>
              <a:gd name="T11" fmla="*/ 212 h 326"/>
              <a:gd name="T12" fmla="*/ 213 w 328"/>
              <a:gd name="T13" fmla="*/ 212 h 326"/>
              <a:gd name="T14" fmla="*/ 213 w 328"/>
              <a:gd name="T15" fmla="*/ 326 h 326"/>
              <a:gd name="T16" fmla="*/ 115 w 328"/>
              <a:gd name="T17" fmla="*/ 326 h 326"/>
              <a:gd name="T18" fmla="*/ 115 w 328"/>
              <a:gd name="T19" fmla="*/ 212 h 326"/>
              <a:gd name="T20" fmla="*/ 0 w 328"/>
              <a:gd name="T21" fmla="*/ 212 h 326"/>
              <a:gd name="T22" fmla="*/ 0 w 328"/>
              <a:gd name="T23" fmla="*/ 113 h 326"/>
              <a:gd name="T24" fmla="*/ 115 w 328"/>
              <a:gd name="T25" fmla="*/ 113 h 326"/>
              <a:gd name="T26" fmla="*/ 115 w 328"/>
              <a:gd name="T27" fmla="*/ 113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8" h="326">
                <a:moveTo>
                  <a:pt x="115" y="113"/>
                </a:moveTo>
                <a:lnTo>
                  <a:pt x="115" y="0"/>
                </a:lnTo>
                <a:lnTo>
                  <a:pt x="213" y="0"/>
                </a:lnTo>
                <a:lnTo>
                  <a:pt x="213" y="113"/>
                </a:lnTo>
                <a:lnTo>
                  <a:pt x="328" y="113"/>
                </a:lnTo>
                <a:lnTo>
                  <a:pt x="328" y="212"/>
                </a:lnTo>
                <a:lnTo>
                  <a:pt x="213" y="212"/>
                </a:lnTo>
                <a:lnTo>
                  <a:pt x="213" y="326"/>
                </a:lnTo>
                <a:lnTo>
                  <a:pt x="115" y="326"/>
                </a:lnTo>
                <a:lnTo>
                  <a:pt x="115" y="212"/>
                </a:lnTo>
                <a:lnTo>
                  <a:pt x="0" y="212"/>
                </a:lnTo>
                <a:lnTo>
                  <a:pt x="0" y="113"/>
                </a:lnTo>
                <a:lnTo>
                  <a:pt x="115" y="113"/>
                </a:lnTo>
                <a:lnTo>
                  <a:pt x="115" y="1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Freeform 56"/>
          <p:cNvSpPr>
            <a:spLocks noEditPoints="1"/>
          </p:cNvSpPr>
          <p:nvPr/>
        </p:nvSpPr>
        <p:spPr bwMode="auto">
          <a:xfrm>
            <a:off x="3248025" y="1839913"/>
            <a:ext cx="361950" cy="815975"/>
          </a:xfrm>
          <a:custGeom>
            <a:avLst/>
            <a:gdLst>
              <a:gd name="T0" fmla="*/ 20 w 129"/>
              <a:gd name="T1" fmla="*/ 65 h 290"/>
              <a:gd name="T2" fmla="*/ 18 w 129"/>
              <a:gd name="T3" fmla="*/ 12 h 290"/>
              <a:gd name="T4" fmla="*/ 14 w 129"/>
              <a:gd name="T5" fmla="*/ 12 h 290"/>
              <a:gd name="T6" fmla="*/ 14 w 129"/>
              <a:gd name="T7" fmla="*/ 65 h 290"/>
              <a:gd name="T8" fmla="*/ 7 w 129"/>
              <a:gd name="T9" fmla="*/ 65 h 290"/>
              <a:gd name="T10" fmla="*/ 5 w 129"/>
              <a:gd name="T11" fmla="*/ 12 h 290"/>
              <a:gd name="T12" fmla="*/ 0 w 129"/>
              <a:gd name="T13" fmla="*/ 12 h 290"/>
              <a:gd name="T14" fmla="*/ 0 w 129"/>
              <a:gd name="T15" fmla="*/ 72 h 290"/>
              <a:gd name="T16" fmla="*/ 6 w 129"/>
              <a:gd name="T17" fmla="*/ 90 h 290"/>
              <a:gd name="T18" fmla="*/ 19 w 129"/>
              <a:gd name="T19" fmla="*/ 109 h 290"/>
              <a:gd name="T20" fmla="*/ 19 w 129"/>
              <a:gd name="T21" fmla="*/ 135 h 290"/>
              <a:gd name="T22" fmla="*/ 11 w 129"/>
              <a:gd name="T23" fmla="*/ 283 h 290"/>
              <a:gd name="T24" fmla="*/ 13 w 129"/>
              <a:gd name="T25" fmla="*/ 287 h 290"/>
              <a:gd name="T26" fmla="*/ 34 w 129"/>
              <a:gd name="T27" fmla="*/ 287 h 290"/>
              <a:gd name="T28" fmla="*/ 36 w 129"/>
              <a:gd name="T29" fmla="*/ 283 h 290"/>
              <a:gd name="T30" fmla="*/ 28 w 129"/>
              <a:gd name="T31" fmla="*/ 135 h 290"/>
              <a:gd name="T32" fmla="*/ 27 w 129"/>
              <a:gd name="T33" fmla="*/ 109 h 290"/>
              <a:gd name="T34" fmla="*/ 41 w 129"/>
              <a:gd name="T35" fmla="*/ 90 h 290"/>
              <a:gd name="T36" fmla="*/ 47 w 129"/>
              <a:gd name="T37" fmla="*/ 72 h 290"/>
              <a:gd name="T38" fmla="*/ 46 w 129"/>
              <a:gd name="T39" fmla="*/ 12 h 290"/>
              <a:gd name="T40" fmla="*/ 42 w 129"/>
              <a:gd name="T41" fmla="*/ 12 h 290"/>
              <a:gd name="T42" fmla="*/ 40 w 129"/>
              <a:gd name="T43" fmla="*/ 65 h 290"/>
              <a:gd name="T44" fmla="*/ 33 w 129"/>
              <a:gd name="T45" fmla="*/ 65 h 290"/>
              <a:gd name="T46" fmla="*/ 33 w 129"/>
              <a:gd name="T47" fmla="*/ 12 h 290"/>
              <a:gd name="T48" fmla="*/ 28 w 129"/>
              <a:gd name="T49" fmla="*/ 12 h 290"/>
              <a:gd name="T50" fmla="*/ 27 w 129"/>
              <a:gd name="T51" fmla="*/ 65 h 290"/>
              <a:gd name="T52" fmla="*/ 20 w 129"/>
              <a:gd name="T53" fmla="*/ 65 h 290"/>
              <a:gd name="T54" fmla="*/ 110 w 129"/>
              <a:gd name="T55" fmla="*/ 142 h 290"/>
              <a:gd name="T56" fmla="*/ 101 w 129"/>
              <a:gd name="T57" fmla="*/ 284 h 290"/>
              <a:gd name="T58" fmla="*/ 103 w 129"/>
              <a:gd name="T59" fmla="*/ 287 h 290"/>
              <a:gd name="T60" fmla="*/ 127 w 129"/>
              <a:gd name="T61" fmla="*/ 287 h 290"/>
              <a:gd name="T62" fmla="*/ 129 w 129"/>
              <a:gd name="T63" fmla="*/ 284 h 290"/>
              <a:gd name="T64" fmla="*/ 120 w 129"/>
              <a:gd name="T65" fmla="*/ 142 h 290"/>
              <a:gd name="T66" fmla="*/ 120 w 129"/>
              <a:gd name="T67" fmla="*/ 13 h 290"/>
              <a:gd name="T68" fmla="*/ 92 w 129"/>
              <a:gd name="T69" fmla="*/ 52 h 290"/>
              <a:gd name="T70" fmla="*/ 110 w 129"/>
              <a:gd name="T71" fmla="*/ 142 h 290"/>
              <a:gd name="T72" fmla="*/ 117 w 129"/>
              <a:gd name="T73" fmla="*/ 286 h 290"/>
              <a:gd name="T74" fmla="*/ 116 w 129"/>
              <a:gd name="T75" fmla="*/ 148 h 290"/>
              <a:gd name="T76" fmla="*/ 120 w 129"/>
              <a:gd name="T77" fmla="*/ 143 h 290"/>
              <a:gd name="T78" fmla="*/ 110 w 129"/>
              <a:gd name="T79" fmla="*/ 143 h 290"/>
              <a:gd name="T80" fmla="*/ 115 w 129"/>
              <a:gd name="T81" fmla="*/ 148 h 290"/>
              <a:gd name="T82" fmla="*/ 113 w 129"/>
              <a:gd name="T83" fmla="*/ 287 h 290"/>
              <a:gd name="T84" fmla="*/ 117 w 129"/>
              <a:gd name="T85" fmla="*/ 286 h 290"/>
              <a:gd name="T86" fmla="*/ 25 w 129"/>
              <a:gd name="T87" fmla="*/ 286 h 290"/>
              <a:gd name="T88" fmla="*/ 24 w 129"/>
              <a:gd name="T89" fmla="*/ 141 h 290"/>
              <a:gd name="T90" fmla="*/ 27 w 129"/>
              <a:gd name="T91" fmla="*/ 137 h 290"/>
              <a:gd name="T92" fmla="*/ 19 w 129"/>
              <a:gd name="T93" fmla="*/ 137 h 290"/>
              <a:gd name="T94" fmla="*/ 23 w 129"/>
              <a:gd name="T95" fmla="*/ 141 h 290"/>
              <a:gd name="T96" fmla="*/ 21 w 129"/>
              <a:gd name="T97" fmla="*/ 286 h 290"/>
              <a:gd name="T98" fmla="*/ 25 w 129"/>
              <a:gd name="T99" fmla="*/ 286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29" h="290">
                <a:moveTo>
                  <a:pt x="20" y="65"/>
                </a:moveTo>
                <a:cubicBezTo>
                  <a:pt x="18" y="12"/>
                  <a:pt x="18" y="12"/>
                  <a:pt x="18" y="12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65"/>
                  <a:pt x="14" y="65"/>
                  <a:pt x="14" y="65"/>
                </a:cubicBezTo>
                <a:cubicBezTo>
                  <a:pt x="14" y="67"/>
                  <a:pt x="7" y="67"/>
                  <a:pt x="7" y="65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9"/>
                  <a:pt x="2" y="84"/>
                  <a:pt x="6" y="90"/>
                </a:cubicBezTo>
                <a:cubicBezTo>
                  <a:pt x="15" y="101"/>
                  <a:pt x="19" y="102"/>
                  <a:pt x="19" y="109"/>
                </a:cubicBezTo>
                <a:cubicBezTo>
                  <a:pt x="20" y="117"/>
                  <a:pt x="20" y="126"/>
                  <a:pt x="19" y="135"/>
                </a:cubicBezTo>
                <a:cubicBezTo>
                  <a:pt x="15" y="185"/>
                  <a:pt x="13" y="234"/>
                  <a:pt x="11" y="283"/>
                </a:cubicBezTo>
                <a:cubicBezTo>
                  <a:pt x="11" y="285"/>
                  <a:pt x="11" y="286"/>
                  <a:pt x="13" y="287"/>
                </a:cubicBezTo>
                <a:cubicBezTo>
                  <a:pt x="18" y="290"/>
                  <a:pt x="29" y="290"/>
                  <a:pt x="34" y="287"/>
                </a:cubicBezTo>
                <a:cubicBezTo>
                  <a:pt x="35" y="286"/>
                  <a:pt x="36" y="285"/>
                  <a:pt x="36" y="283"/>
                </a:cubicBezTo>
                <a:cubicBezTo>
                  <a:pt x="33" y="234"/>
                  <a:pt x="32" y="185"/>
                  <a:pt x="28" y="135"/>
                </a:cubicBezTo>
                <a:cubicBezTo>
                  <a:pt x="27" y="127"/>
                  <a:pt x="26" y="117"/>
                  <a:pt x="27" y="109"/>
                </a:cubicBezTo>
                <a:cubicBezTo>
                  <a:pt x="28" y="102"/>
                  <a:pt x="32" y="101"/>
                  <a:pt x="41" y="90"/>
                </a:cubicBezTo>
                <a:cubicBezTo>
                  <a:pt x="45" y="84"/>
                  <a:pt x="47" y="79"/>
                  <a:pt x="47" y="72"/>
                </a:cubicBezTo>
                <a:cubicBezTo>
                  <a:pt x="46" y="12"/>
                  <a:pt x="46" y="12"/>
                  <a:pt x="46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0" y="65"/>
                  <a:pt x="40" y="65"/>
                  <a:pt x="40" y="65"/>
                </a:cubicBezTo>
                <a:cubicBezTo>
                  <a:pt x="40" y="67"/>
                  <a:pt x="33" y="67"/>
                  <a:pt x="33" y="65"/>
                </a:cubicBezTo>
                <a:cubicBezTo>
                  <a:pt x="33" y="12"/>
                  <a:pt x="33" y="12"/>
                  <a:pt x="33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7" y="65"/>
                  <a:pt x="27" y="65"/>
                  <a:pt x="27" y="65"/>
                </a:cubicBezTo>
                <a:cubicBezTo>
                  <a:pt x="27" y="67"/>
                  <a:pt x="20" y="67"/>
                  <a:pt x="20" y="65"/>
                </a:cubicBezTo>
                <a:close/>
                <a:moveTo>
                  <a:pt x="110" y="142"/>
                </a:moveTo>
                <a:cubicBezTo>
                  <a:pt x="106" y="190"/>
                  <a:pt x="104" y="236"/>
                  <a:pt x="101" y="284"/>
                </a:cubicBezTo>
                <a:cubicBezTo>
                  <a:pt x="101" y="285"/>
                  <a:pt x="102" y="286"/>
                  <a:pt x="103" y="287"/>
                </a:cubicBezTo>
                <a:cubicBezTo>
                  <a:pt x="109" y="290"/>
                  <a:pt x="122" y="290"/>
                  <a:pt x="127" y="287"/>
                </a:cubicBezTo>
                <a:cubicBezTo>
                  <a:pt x="129" y="286"/>
                  <a:pt x="129" y="285"/>
                  <a:pt x="129" y="284"/>
                </a:cubicBezTo>
                <a:cubicBezTo>
                  <a:pt x="126" y="236"/>
                  <a:pt x="124" y="190"/>
                  <a:pt x="120" y="142"/>
                </a:cubicBezTo>
                <a:cubicBezTo>
                  <a:pt x="120" y="13"/>
                  <a:pt x="120" y="13"/>
                  <a:pt x="120" y="13"/>
                </a:cubicBezTo>
                <a:cubicBezTo>
                  <a:pt x="120" y="0"/>
                  <a:pt x="94" y="13"/>
                  <a:pt x="92" y="52"/>
                </a:cubicBezTo>
                <a:cubicBezTo>
                  <a:pt x="91" y="80"/>
                  <a:pt x="96" y="114"/>
                  <a:pt x="110" y="142"/>
                </a:cubicBezTo>
                <a:close/>
                <a:moveTo>
                  <a:pt x="117" y="286"/>
                </a:moveTo>
                <a:cubicBezTo>
                  <a:pt x="116" y="148"/>
                  <a:pt x="116" y="148"/>
                  <a:pt x="116" y="148"/>
                </a:cubicBezTo>
                <a:cubicBezTo>
                  <a:pt x="118" y="147"/>
                  <a:pt x="120" y="146"/>
                  <a:pt x="120" y="143"/>
                </a:cubicBezTo>
                <a:cubicBezTo>
                  <a:pt x="117" y="143"/>
                  <a:pt x="114" y="143"/>
                  <a:pt x="110" y="143"/>
                </a:cubicBezTo>
                <a:cubicBezTo>
                  <a:pt x="110" y="146"/>
                  <a:pt x="112" y="148"/>
                  <a:pt x="115" y="148"/>
                </a:cubicBezTo>
                <a:cubicBezTo>
                  <a:pt x="114" y="193"/>
                  <a:pt x="113" y="242"/>
                  <a:pt x="113" y="287"/>
                </a:cubicBezTo>
                <a:cubicBezTo>
                  <a:pt x="113" y="288"/>
                  <a:pt x="117" y="288"/>
                  <a:pt x="117" y="286"/>
                </a:cubicBezTo>
                <a:close/>
                <a:moveTo>
                  <a:pt x="25" y="286"/>
                </a:moveTo>
                <a:cubicBezTo>
                  <a:pt x="24" y="141"/>
                  <a:pt x="24" y="141"/>
                  <a:pt x="24" y="141"/>
                </a:cubicBezTo>
                <a:cubicBezTo>
                  <a:pt x="26" y="141"/>
                  <a:pt x="27" y="139"/>
                  <a:pt x="27" y="137"/>
                </a:cubicBezTo>
                <a:cubicBezTo>
                  <a:pt x="19" y="137"/>
                  <a:pt x="19" y="137"/>
                  <a:pt x="19" y="137"/>
                </a:cubicBezTo>
                <a:cubicBezTo>
                  <a:pt x="19" y="140"/>
                  <a:pt x="21" y="141"/>
                  <a:pt x="23" y="141"/>
                </a:cubicBezTo>
                <a:cubicBezTo>
                  <a:pt x="22" y="188"/>
                  <a:pt x="22" y="240"/>
                  <a:pt x="21" y="286"/>
                </a:cubicBezTo>
                <a:cubicBezTo>
                  <a:pt x="22" y="288"/>
                  <a:pt x="25" y="288"/>
                  <a:pt x="25" y="2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Freeform 57"/>
          <p:cNvSpPr>
            <a:spLocks noEditPoints="1"/>
          </p:cNvSpPr>
          <p:nvPr/>
        </p:nvSpPr>
        <p:spPr bwMode="auto">
          <a:xfrm>
            <a:off x="4241800" y="1930400"/>
            <a:ext cx="652463" cy="638175"/>
          </a:xfrm>
          <a:custGeom>
            <a:avLst/>
            <a:gdLst>
              <a:gd name="T0" fmla="*/ 16 w 232"/>
              <a:gd name="T1" fmla="*/ 51 h 227"/>
              <a:gd name="T2" fmla="*/ 15 w 232"/>
              <a:gd name="T3" fmla="*/ 9 h 227"/>
              <a:gd name="T4" fmla="*/ 11 w 232"/>
              <a:gd name="T5" fmla="*/ 9 h 227"/>
              <a:gd name="T6" fmla="*/ 11 w 232"/>
              <a:gd name="T7" fmla="*/ 52 h 227"/>
              <a:gd name="T8" fmla="*/ 6 w 232"/>
              <a:gd name="T9" fmla="*/ 52 h 227"/>
              <a:gd name="T10" fmla="*/ 4 w 232"/>
              <a:gd name="T11" fmla="*/ 9 h 227"/>
              <a:gd name="T12" fmla="*/ 1 w 232"/>
              <a:gd name="T13" fmla="*/ 9 h 227"/>
              <a:gd name="T14" fmla="*/ 0 w 232"/>
              <a:gd name="T15" fmla="*/ 57 h 227"/>
              <a:gd name="T16" fmla="*/ 5 w 232"/>
              <a:gd name="T17" fmla="*/ 71 h 227"/>
              <a:gd name="T18" fmla="*/ 15 w 232"/>
              <a:gd name="T19" fmla="*/ 85 h 227"/>
              <a:gd name="T20" fmla="*/ 15 w 232"/>
              <a:gd name="T21" fmla="*/ 106 h 227"/>
              <a:gd name="T22" fmla="*/ 9 w 232"/>
              <a:gd name="T23" fmla="*/ 222 h 227"/>
              <a:gd name="T24" fmla="*/ 10 w 232"/>
              <a:gd name="T25" fmla="*/ 225 h 227"/>
              <a:gd name="T26" fmla="*/ 27 w 232"/>
              <a:gd name="T27" fmla="*/ 225 h 227"/>
              <a:gd name="T28" fmla="*/ 28 w 232"/>
              <a:gd name="T29" fmla="*/ 222 h 227"/>
              <a:gd name="T30" fmla="*/ 22 w 232"/>
              <a:gd name="T31" fmla="*/ 106 h 227"/>
              <a:gd name="T32" fmla="*/ 22 w 232"/>
              <a:gd name="T33" fmla="*/ 85 h 227"/>
              <a:gd name="T34" fmla="*/ 32 w 232"/>
              <a:gd name="T35" fmla="*/ 71 h 227"/>
              <a:gd name="T36" fmla="*/ 37 w 232"/>
              <a:gd name="T37" fmla="*/ 57 h 227"/>
              <a:gd name="T38" fmla="*/ 36 w 232"/>
              <a:gd name="T39" fmla="*/ 9 h 227"/>
              <a:gd name="T40" fmla="*/ 33 w 232"/>
              <a:gd name="T41" fmla="*/ 9 h 227"/>
              <a:gd name="T42" fmla="*/ 31 w 232"/>
              <a:gd name="T43" fmla="*/ 52 h 227"/>
              <a:gd name="T44" fmla="*/ 26 w 232"/>
              <a:gd name="T45" fmla="*/ 52 h 227"/>
              <a:gd name="T46" fmla="*/ 26 w 232"/>
              <a:gd name="T47" fmla="*/ 9 h 227"/>
              <a:gd name="T48" fmla="*/ 22 w 232"/>
              <a:gd name="T49" fmla="*/ 9 h 227"/>
              <a:gd name="T50" fmla="*/ 21 w 232"/>
              <a:gd name="T51" fmla="*/ 51 h 227"/>
              <a:gd name="T52" fmla="*/ 16 w 232"/>
              <a:gd name="T53" fmla="*/ 51 h 227"/>
              <a:gd name="T54" fmla="*/ 118 w 232"/>
              <a:gd name="T55" fmla="*/ 36 h 227"/>
              <a:gd name="T56" fmla="*/ 199 w 232"/>
              <a:gd name="T57" fmla="*/ 117 h 227"/>
              <a:gd name="T58" fmla="*/ 118 w 232"/>
              <a:gd name="T59" fmla="*/ 197 h 227"/>
              <a:gd name="T60" fmla="*/ 37 w 232"/>
              <a:gd name="T61" fmla="*/ 117 h 227"/>
              <a:gd name="T62" fmla="*/ 118 w 232"/>
              <a:gd name="T63" fmla="*/ 36 h 227"/>
              <a:gd name="T64" fmla="*/ 218 w 232"/>
              <a:gd name="T65" fmla="*/ 112 h 227"/>
              <a:gd name="T66" fmla="*/ 210 w 232"/>
              <a:gd name="T67" fmla="*/ 222 h 227"/>
              <a:gd name="T68" fmla="*/ 212 w 232"/>
              <a:gd name="T69" fmla="*/ 225 h 227"/>
              <a:gd name="T70" fmla="*/ 231 w 232"/>
              <a:gd name="T71" fmla="*/ 225 h 227"/>
              <a:gd name="T72" fmla="*/ 232 w 232"/>
              <a:gd name="T73" fmla="*/ 222 h 227"/>
              <a:gd name="T74" fmla="*/ 225 w 232"/>
              <a:gd name="T75" fmla="*/ 111 h 227"/>
              <a:gd name="T76" fmla="*/ 225 w 232"/>
              <a:gd name="T77" fmla="*/ 11 h 227"/>
              <a:gd name="T78" fmla="*/ 204 w 232"/>
              <a:gd name="T79" fmla="*/ 41 h 227"/>
              <a:gd name="T80" fmla="*/ 218 w 232"/>
              <a:gd name="T81" fmla="*/ 112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32" h="227">
                <a:moveTo>
                  <a:pt x="16" y="51"/>
                </a:moveTo>
                <a:cubicBezTo>
                  <a:pt x="15" y="9"/>
                  <a:pt x="15" y="9"/>
                  <a:pt x="15" y="9"/>
                </a:cubicBezTo>
                <a:cubicBezTo>
                  <a:pt x="11" y="9"/>
                  <a:pt x="11" y="9"/>
                  <a:pt x="11" y="9"/>
                </a:cubicBezTo>
                <a:cubicBezTo>
                  <a:pt x="11" y="52"/>
                  <a:pt x="11" y="52"/>
                  <a:pt x="11" y="52"/>
                </a:cubicBezTo>
                <a:cubicBezTo>
                  <a:pt x="11" y="53"/>
                  <a:pt x="6" y="53"/>
                  <a:pt x="6" y="52"/>
                </a:cubicBezTo>
                <a:cubicBezTo>
                  <a:pt x="4" y="9"/>
                  <a:pt x="4" y="9"/>
                  <a:pt x="4" y="9"/>
                </a:cubicBezTo>
                <a:cubicBezTo>
                  <a:pt x="1" y="9"/>
                  <a:pt x="1" y="9"/>
                  <a:pt x="1" y="9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2"/>
                  <a:pt x="2" y="66"/>
                  <a:pt x="5" y="71"/>
                </a:cubicBezTo>
                <a:cubicBezTo>
                  <a:pt x="12" y="80"/>
                  <a:pt x="15" y="80"/>
                  <a:pt x="15" y="85"/>
                </a:cubicBezTo>
                <a:cubicBezTo>
                  <a:pt x="16" y="92"/>
                  <a:pt x="16" y="99"/>
                  <a:pt x="15" y="106"/>
                </a:cubicBezTo>
                <a:cubicBezTo>
                  <a:pt x="12" y="145"/>
                  <a:pt x="11" y="183"/>
                  <a:pt x="9" y="222"/>
                </a:cubicBezTo>
                <a:cubicBezTo>
                  <a:pt x="9" y="223"/>
                  <a:pt x="9" y="224"/>
                  <a:pt x="10" y="225"/>
                </a:cubicBezTo>
                <a:cubicBezTo>
                  <a:pt x="14" y="227"/>
                  <a:pt x="23" y="227"/>
                  <a:pt x="27" y="225"/>
                </a:cubicBezTo>
                <a:cubicBezTo>
                  <a:pt x="28" y="224"/>
                  <a:pt x="28" y="223"/>
                  <a:pt x="28" y="222"/>
                </a:cubicBezTo>
                <a:cubicBezTo>
                  <a:pt x="26" y="183"/>
                  <a:pt x="25" y="145"/>
                  <a:pt x="22" y="106"/>
                </a:cubicBezTo>
                <a:cubicBezTo>
                  <a:pt x="21" y="99"/>
                  <a:pt x="21" y="92"/>
                  <a:pt x="22" y="85"/>
                </a:cubicBezTo>
                <a:cubicBezTo>
                  <a:pt x="22" y="80"/>
                  <a:pt x="25" y="80"/>
                  <a:pt x="32" y="71"/>
                </a:cubicBezTo>
                <a:cubicBezTo>
                  <a:pt x="35" y="66"/>
                  <a:pt x="37" y="62"/>
                  <a:pt x="37" y="57"/>
                </a:cubicBezTo>
                <a:cubicBezTo>
                  <a:pt x="36" y="9"/>
                  <a:pt x="36" y="9"/>
                  <a:pt x="36" y="9"/>
                </a:cubicBezTo>
                <a:cubicBezTo>
                  <a:pt x="33" y="9"/>
                  <a:pt x="33" y="9"/>
                  <a:pt x="33" y="9"/>
                </a:cubicBezTo>
                <a:cubicBezTo>
                  <a:pt x="31" y="52"/>
                  <a:pt x="31" y="52"/>
                  <a:pt x="31" y="52"/>
                </a:cubicBezTo>
                <a:cubicBezTo>
                  <a:pt x="31" y="53"/>
                  <a:pt x="26" y="53"/>
                  <a:pt x="26" y="52"/>
                </a:cubicBezTo>
                <a:cubicBezTo>
                  <a:pt x="26" y="9"/>
                  <a:pt x="26" y="9"/>
                  <a:pt x="26" y="9"/>
                </a:cubicBezTo>
                <a:cubicBezTo>
                  <a:pt x="22" y="9"/>
                  <a:pt x="22" y="9"/>
                  <a:pt x="22" y="9"/>
                </a:cubicBezTo>
                <a:cubicBezTo>
                  <a:pt x="21" y="51"/>
                  <a:pt x="21" y="51"/>
                  <a:pt x="21" y="51"/>
                </a:cubicBezTo>
                <a:cubicBezTo>
                  <a:pt x="21" y="53"/>
                  <a:pt x="16" y="53"/>
                  <a:pt x="16" y="51"/>
                </a:cubicBezTo>
                <a:close/>
                <a:moveTo>
                  <a:pt x="118" y="36"/>
                </a:moveTo>
                <a:cubicBezTo>
                  <a:pt x="162" y="36"/>
                  <a:pt x="199" y="72"/>
                  <a:pt x="199" y="117"/>
                </a:cubicBezTo>
                <a:cubicBezTo>
                  <a:pt x="199" y="161"/>
                  <a:pt x="162" y="197"/>
                  <a:pt x="118" y="197"/>
                </a:cubicBezTo>
                <a:cubicBezTo>
                  <a:pt x="73" y="197"/>
                  <a:pt x="37" y="161"/>
                  <a:pt x="37" y="117"/>
                </a:cubicBezTo>
                <a:cubicBezTo>
                  <a:pt x="37" y="72"/>
                  <a:pt x="73" y="36"/>
                  <a:pt x="118" y="36"/>
                </a:cubicBezTo>
                <a:close/>
                <a:moveTo>
                  <a:pt x="218" y="112"/>
                </a:moveTo>
                <a:cubicBezTo>
                  <a:pt x="214" y="149"/>
                  <a:pt x="213" y="185"/>
                  <a:pt x="210" y="222"/>
                </a:cubicBezTo>
                <a:cubicBezTo>
                  <a:pt x="210" y="223"/>
                  <a:pt x="211" y="224"/>
                  <a:pt x="212" y="225"/>
                </a:cubicBezTo>
                <a:cubicBezTo>
                  <a:pt x="216" y="227"/>
                  <a:pt x="226" y="227"/>
                  <a:pt x="231" y="225"/>
                </a:cubicBezTo>
                <a:cubicBezTo>
                  <a:pt x="232" y="224"/>
                  <a:pt x="232" y="223"/>
                  <a:pt x="232" y="222"/>
                </a:cubicBezTo>
                <a:cubicBezTo>
                  <a:pt x="230" y="185"/>
                  <a:pt x="229" y="149"/>
                  <a:pt x="225" y="111"/>
                </a:cubicBezTo>
                <a:cubicBezTo>
                  <a:pt x="225" y="11"/>
                  <a:pt x="225" y="11"/>
                  <a:pt x="225" y="11"/>
                </a:cubicBezTo>
                <a:cubicBezTo>
                  <a:pt x="225" y="0"/>
                  <a:pt x="205" y="10"/>
                  <a:pt x="204" y="41"/>
                </a:cubicBezTo>
                <a:cubicBezTo>
                  <a:pt x="202" y="63"/>
                  <a:pt x="207" y="90"/>
                  <a:pt x="218" y="1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1" name="Freeform 58"/>
          <p:cNvSpPr>
            <a:spLocks noEditPoints="1"/>
          </p:cNvSpPr>
          <p:nvPr/>
        </p:nvSpPr>
        <p:spPr bwMode="auto">
          <a:xfrm>
            <a:off x="5346700" y="3186113"/>
            <a:ext cx="739775" cy="441325"/>
          </a:xfrm>
          <a:custGeom>
            <a:avLst/>
            <a:gdLst>
              <a:gd name="T0" fmla="*/ 9 w 263"/>
              <a:gd name="T1" fmla="*/ 0 h 157"/>
              <a:gd name="T2" fmla="*/ 16 w 263"/>
              <a:gd name="T3" fmla="*/ 0 h 157"/>
              <a:gd name="T4" fmla="*/ 25 w 263"/>
              <a:gd name="T5" fmla="*/ 9 h 157"/>
              <a:gd name="T6" fmla="*/ 25 w 263"/>
              <a:gd name="T7" fmla="*/ 83 h 157"/>
              <a:gd name="T8" fmla="*/ 237 w 263"/>
              <a:gd name="T9" fmla="*/ 83 h 157"/>
              <a:gd name="T10" fmla="*/ 237 w 263"/>
              <a:gd name="T11" fmla="*/ 41 h 157"/>
              <a:gd name="T12" fmla="*/ 246 w 263"/>
              <a:gd name="T13" fmla="*/ 31 h 157"/>
              <a:gd name="T14" fmla="*/ 253 w 263"/>
              <a:gd name="T15" fmla="*/ 31 h 157"/>
              <a:gd name="T16" fmla="*/ 263 w 263"/>
              <a:gd name="T17" fmla="*/ 41 h 157"/>
              <a:gd name="T18" fmla="*/ 263 w 263"/>
              <a:gd name="T19" fmla="*/ 148 h 157"/>
              <a:gd name="T20" fmla="*/ 253 w 263"/>
              <a:gd name="T21" fmla="*/ 157 h 157"/>
              <a:gd name="T22" fmla="*/ 246 w 263"/>
              <a:gd name="T23" fmla="*/ 157 h 157"/>
              <a:gd name="T24" fmla="*/ 237 w 263"/>
              <a:gd name="T25" fmla="*/ 148 h 157"/>
              <a:gd name="T26" fmla="*/ 237 w 263"/>
              <a:gd name="T27" fmla="*/ 110 h 157"/>
              <a:gd name="T28" fmla="*/ 25 w 263"/>
              <a:gd name="T29" fmla="*/ 110 h 157"/>
              <a:gd name="T30" fmla="*/ 25 w 263"/>
              <a:gd name="T31" fmla="*/ 148 h 157"/>
              <a:gd name="T32" fmla="*/ 16 w 263"/>
              <a:gd name="T33" fmla="*/ 157 h 157"/>
              <a:gd name="T34" fmla="*/ 9 w 263"/>
              <a:gd name="T35" fmla="*/ 157 h 157"/>
              <a:gd name="T36" fmla="*/ 0 w 263"/>
              <a:gd name="T37" fmla="*/ 148 h 157"/>
              <a:gd name="T38" fmla="*/ 0 w 263"/>
              <a:gd name="T39" fmla="*/ 9 h 157"/>
              <a:gd name="T40" fmla="*/ 9 w 263"/>
              <a:gd name="T41" fmla="*/ 0 h 157"/>
              <a:gd name="T42" fmla="*/ 45 w 263"/>
              <a:gd name="T43" fmla="*/ 50 h 157"/>
              <a:gd name="T44" fmla="*/ 97 w 263"/>
              <a:gd name="T45" fmla="*/ 50 h 157"/>
              <a:gd name="T46" fmla="*/ 109 w 263"/>
              <a:gd name="T47" fmla="*/ 63 h 157"/>
              <a:gd name="T48" fmla="*/ 109 w 263"/>
              <a:gd name="T49" fmla="*/ 63 h 157"/>
              <a:gd name="T50" fmla="*/ 97 w 263"/>
              <a:gd name="T51" fmla="*/ 75 h 157"/>
              <a:gd name="T52" fmla="*/ 45 w 263"/>
              <a:gd name="T53" fmla="*/ 75 h 157"/>
              <a:gd name="T54" fmla="*/ 33 w 263"/>
              <a:gd name="T55" fmla="*/ 63 h 157"/>
              <a:gd name="T56" fmla="*/ 33 w 263"/>
              <a:gd name="T57" fmla="*/ 63 h 157"/>
              <a:gd name="T58" fmla="*/ 45 w 263"/>
              <a:gd name="T59" fmla="*/ 50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3" h="157">
                <a:moveTo>
                  <a:pt x="9" y="0"/>
                </a:moveTo>
                <a:cubicBezTo>
                  <a:pt x="16" y="0"/>
                  <a:pt x="16" y="0"/>
                  <a:pt x="16" y="0"/>
                </a:cubicBezTo>
                <a:cubicBezTo>
                  <a:pt x="21" y="0"/>
                  <a:pt x="25" y="4"/>
                  <a:pt x="25" y="9"/>
                </a:cubicBezTo>
                <a:cubicBezTo>
                  <a:pt x="25" y="83"/>
                  <a:pt x="25" y="83"/>
                  <a:pt x="25" y="83"/>
                </a:cubicBezTo>
                <a:cubicBezTo>
                  <a:pt x="237" y="83"/>
                  <a:pt x="237" y="83"/>
                  <a:pt x="237" y="83"/>
                </a:cubicBezTo>
                <a:cubicBezTo>
                  <a:pt x="237" y="41"/>
                  <a:pt x="237" y="41"/>
                  <a:pt x="237" y="41"/>
                </a:cubicBezTo>
                <a:cubicBezTo>
                  <a:pt x="237" y="36"/>
                  <a:pt x="241" y="31"/>
                  <a:pt x="246" y="31"/>
                </a:cubicBezTo>
                <a:cubicBezTo>
                  <a:pt x="253" y="31"/>
                  <a:pt x="253" y="31"/>
                  <a:pt x="253" y="31"/>
                </a:cubicBezTo>
                <a:cubicBezTo>
                  <a:pt x="259" y="31"/>
                  <a:pt x="263" y="36"/>
                  <a:pt x="263" y="41"/>
                </a:cubicBezTo>
                <a:cubicBezTo>
                  <a:pt x="263" y="148"/>
                  <a:pt x="263" y="148"/>
                  <a:pt x="263" y="148"/>
                </a:cubicBezTo>
                <a:cubicBezTo>
                  <a:pt x="263" y="153"/>
                  <a:pt x="259" y="157"/>
                  <a:pt x="253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241" y="157"/>
                  <a:pt x="237" y="153"/>
                  <a:pt x="237" y="148"/>
                </a:cubicBezTo>
                <a:cubicBezTo>
                  <a:pt x="237" y="110"/>
                  <a:pt x="237" y="110"/>
                  <a:pt x="237" y="110"/>
                </a:cubicBezTo>
                <a:cubicBezTo>
                  <a:pt x="25" y="110"/>
                  <a:pt x="25" y="110"/>
                  <a:pt x="25" y="110"/>
                </a:cubicBezTo>
                <a:cubicBezTo>
                  <a:pt x="25" y="148"/>
                  <a:pt x="25" y="148"/>
                  <a:pt x="25" y="148"/>
                </a:cubicBezTo>
                <a:cubicBezTo>
                  <a:pt x="25" y="153"/>
                  <a:pt x="21" y="157"/>
                  <a:pt x="16" y="157"/>
                </a:cubicBezTo>
                <a:cubicBezTo>
                  <a:pt x="9" y="157"/>
                  <a:pt x="9" y="157"/>
                  <a:pt x="9" y="157"/>
                </a:cubicBezTo>
                <a:cubicBezTo>
                  <a:pt x="4" y="157"/>
                  <a:pt x="0" y="153"/>
                  <a:pt x="0" y="148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45" y="50"/>
                </a:moveTo>
                <a:cubicBezTo>
                  <a:pt x="97" y="50"/>
                  <a:pt x="97" y="50"/>
                  <a:pt x="97" y="50"/>
                </a:cubicBezTo>
                <a:cubicBezTo>
                  <a:pt x="104" y="50"/>
                  <a:pt x="109" y="56"/>
                  <a:pt x="109" y="63"/>
                </a:cubicBezTo>
                <a:cubicBezTo>
                  <a:pt x="109" y="63"/>
                  <a:pt x="109" y="63"/>
                  <a:pt x="109" y="63"/>
                </a:cubicBezTo>
                <a:cubicBezTo>
                  <a:pt x="109" y="70"/>
                  <a:pt x="104" y="75"/>
                  <a:pt x="97" y="75"/>
                </a:cubicBezTo>
                <a:cubicBezTo>
                  <a:pt x="45" y="75"/>
                  <a:pt x="45" y="75"/>
                  <a:pt x="45" y="75"/>
                </a:cubicBezTo>
                <a:cubicBezTo>
                  <a:pt x="38" y="75"/>
                  <a:pt x="33" y="70"/>
                  <a:pt x="33" y="63"/>
                </a:cubicBezTo>
                <a:cubicBezTo>
                  <a:pt x="33" y="63"/>
                  <a:pt x="33" y="63"/>
                  <a:pt x="33" y="63"/>
                </a:cubicBezTo>
                <a:cubicBezTo>
                  <a:pt x="33" y="56"/>
                  <a:pt x="38" y="50"/>
                  <a:pt x="45" y="50"/>
                </a:cubicBez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9"/>
          <p:cNvSpPr/>
          <p:nvPr/>
        </p:nvSpPr>
        <p:spPr bwMode="auto">
          <a:xfrm>
            <a:off x="6699250" y="3071813"/>
            <a:ext cx="303213" cy="657225"/>
          </a:xfrm>
          <a:custGeom>
            <a:avLst/>
            <a:gdLst>
              <a:gd name="T0" fmla="*/ 14 w 108"/>
              <a:gd name="T1" fmla="*/ 0 h 234"/>
              <a:gd name="T2" fmla="*/ 93 w 108"/>
              <a:gd name="T3" fmla="*/ 0 h 234"/>
              <a:gd name="T4" fmla="*/ 108 w 108"/>
              <a:gd name="T5" fmla="*/ 14 h 234"/>
              <a:gd name="T6" fmla="*/ 108 w 108"/>
              <a:gd name="T7" fmla="*/ 220 h 234"/>
              <a:gd name="T8" fmla="*/ 93 w 108"/>
              <a:gd name="T9" fmla="*/ 234 h 234"/>
              <a:gd name="T10" fmla="*/ 14 w 108"/>
              <a:gd name="T11" fmla="*/ 234 h 234"/>
              <a:gd name="T12" fmla="*/ 0 w 108"/>
              <a:gd name="T13" fmla="*/ 220 h 234"/>
              <a:gd name="T14" fmla="*/ 0 w 108"/>
              <a:gd name="T15" fmla="*/ 14 h 234"/>
              <a:gd name="T16" fmla="*/ 14 w 108"/>
              <a:gd name="T17" fmla="*/ 0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8" h="234">
                <a:moveTo>
                  <a:pt x="14" y="0"/>
                </a:moveTo>
                <a:cubicBezTo>
                  <a:pt x="93" y="0"/>
                  <a:pt x="93" y="0"/>
                  <a:pt x="93" y="0"/>
                </a:cubicBezTo>
                <a:cubicBezTo>
                  <a:pt x="101" y="0"/>
                  <a:pt x="108" y="6"/>
                  <a:pt x="108" y="14"/>
                </a:cubicBezTo>
                <a:cubicBezTo>
                  <a:pt x="108" y="220"/>
                  <a:pt x="108" y="220"/>
                  <a:pt x="108" y="220"/>
                </a:cubicBezTo>
                <a:cubicBezTo>
                  <a:pt x="108" y="228"/>
                  <a:pt x="101" y="234"/>
                  <a:pt x="93" y="234"/>
                </a:cubicBezTo>
                <a:cubicBezTo>
                  <a:pt x="14" y="234"/>
                  <a:pt x="14" y="234"/>
                  <a:pt x="14" y="234"/>
                </a:cubicBezTo>
                <a:cubicBezTo>
                  <a:pt x="6" y="234"/>
                  <a:pt x="0" y="228"/>
                  <a:pt x="0" y="220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60"/>
          <p:cNvSpPr>
            <a:spLocks noEditPoints="1"/>
          </p:cNvSpPr>
          <p:nvPr/>
        </p:nvSpPr>
        <p:spPr bwMode="auto">
          <a:xfrm>
            <a:off x="5383213" y="4214813"/>
            <a:ext cx="652463" cy="652462"/>
          </a:xfrm>
          <a:custGeom>
            <a:avLst/>
            <a:gdLst>
              <a:gd name="T0" fmla="*/ 116 w 232"/>
              <a:gd name="T1" fmla="*/ 0 h 232"/>
              <a:gd name="T2" fmla="*/ 232 w 232"/>
              <a:gd name="T3" fmla="*/ 116 h 232"/>
              <a:gd name="T4" fmla="*/ 116 w 232"/>
              <a:gd name="T5" fmla="*/ 232 h 232"/>
              <a:gd name="T6" fmla="*/ 0 w 232"/>
              <a:gd name="T7" fmla="*/ 116 h 232"/>
              <a:gd name="T8" fmla="*/ 116 w 232"/>
              <a:gd name="T9" fmla="*/ 0 h 232"/>
              <a:gd name="T10" fmla="*/ 181 w 232"/>
              <a:gd name="T11" fmla="*/ 104 h 232"/>
              <a:gd name="T12" fmla="*/ 176 w 232"/>
              <a:gd name="T13" fmla="*/ 126 h 232"/>
              <a:gd name="T14" fmla="*/ 163 w 232"/>
              <a:gd name="T15" fmla="*/ 142 h 232"/>
              <a:gd name="T16" fmla="*/ 141 w 232"/>
              <a:gd name="T17" fmla="*/ 150 h 232"/>
              <a:gd name="T18" fmla="*/ 129 w 232"/>
              <a:gd name="T19" fmla="*/ 147 h 232"/>
              <a:gd name="T20" fmla="*/ 125 w 232"/>
              <a:gd name="T21" fmla="*/ 139 h 232"/>
              <a:gd name="T22" fmla="*/ 116 w 232"/>
              <a:gd name="T23" fmla="*/ 147 h 232"/>
              <a:gd name="T24" fmla="*/ 105 w 232"/>
              <a:gd name="T25" fmla="*/ 150 h 232"/>
              <a:gd name="T26" fmla="*/ 82 w 232"/>
              <a:gd name="T27" fmla="*/ 126 h 232"/>
              <a:gd name="T28" fmla="*/ 91 w 232"/>
              <a:gd name="T29" fmla="*/ 99 h 232"/>
              <a:gd name="T30" fmla="*/ 116 w 232"/>
              <a:gd name="T31" fmla="*/ 87 h 232"/>
              <a:gd name="T32" fmla="*/ 131 w 232"/>
              <a:gd name="T33" fmla="*/ 94 h 232"/>
              <a:gd name="T34" fmla="*/ 134 w 232"/>
              <a:gd name="T35" fmla="*/ 89 h 232"/>
              <a:gd name="T36" fmla="*/ 150 w 232"/>
              <a:gd name="T37" fmla="*/ 89 h 232"/>
              <a:gd name="T38" fmla="*/ 140 w 232"/>
              <a:gd name="T39" fmla="*/ 131 h 232"/>
              <a:gd name="T40" fmla="*/ 140 w 232"/>
              <a:gd name="T41" fmla="*/ 132 h 232"/>
              <a:gd name="T42" fmla="*/ 140 w 232"/>
              <a:gd name="T43" fmla="*/ 133 h 232"/>
              <a:gd name="T44" fmla="*/ 143 w 232"/>
              <a:gd name="T45" fmla="*/ 137 h 232"/>
              <a:gd name="T46" fmla="*/ 160 w 232"/>
              <a:gd name="T47" fmla="*/ 125 h 232"/>
              <a:gd name="T48" fmla="*/ 166 w 232"/>
              <a:gd name="T49" fmla="*/ 104 h 232"/>
              <a:gd name="T50" fmla="*/ 152 w 232"/>
              <a:gd name="T51" fmla="*/ 77 h 232"/>
              <a:gd name="T52" fmla="*/ 122 w 232"/>
              <a:gd name="T53" fmla="*/ 69 h 232"/>
              <a:gd name="T54" fmla="*/ 89 w 232"/>
              <a:gd name="T55" fmla="*/ 78 h 232"/>
              <a:gd name="T56" fmla="*/ 67 w 232"/>
              <a:gd name="T57" fmla="*/ 120 h 232"/>
              <a:gd name="T58" fmla="*/ 80 w 232"/>
              <a:gd name="T59" fmla="*/ 152 h 232"/>
              <a:gd name="T60" fmla="*/ 117 w 232"/>
              <a:gd name="T61" fmla="*/ 164 h 232"/>
              <a:gd name="T62" fmla="*/ 157 w 232"/>
              <a:gd name="T63" fmla="*/ 151 h 232"/>
              <a:gd name="T64" fmla="*/ 165 w 232"/>
              <a:gd name="T65" fmla="*/ 162 h 232"/>
              <a:gd name="T66" fmla="*/ 115 w 232"/>
              <a:gd name="T67" fmla="*/ 179 h 232"/>
              <a:gd name="T68" fmla="*/ 91 w 232"/>
              <a:gd name="T69" fmla="*/ 175 h 232"/>
              <a:gd name="T70" fmla="*/ 71 w 232"/>
              <a:gd name="T71" fmla="*/ 164 h 232"/>
              <a:gd name="T72" fmla="*/ 51 w 232"/>
              <a:gd name="T73" fmla="*/ 121 h 232"/>
              <a:gd name="T74" fmla="*/ 66 w 232"/>
              <a:gd name="T75" fmla="*/ 79 h 232"/>
              <a:gd name="T76" fmla="*/ 91 w 232"/>
              <a:gd name="T77" fmla="*/ 60 h 232"/>
              <a:gd name="T78" fmla="*/ 122 w 232"/>
              <a:gd name="T79" fmla="*/ 54 h 232"/>
              <a:gd name="T80" fmla="*/ 163 w 232"/>
              <a:gd name="T81" fmla="*/ 66 h 232"/>
              <a:gd name="T82" fmla="*/ 181 w 232"/>
              <a:gd name="T83" fmla="*/ 104 h 232"/>
              <a:gd name="T84" fmla="*/ 126 w 232"/>
              <a:gd name="T85" fmla="*/ 109 h 232"/>
              <a:gd name="T86" fmla="*/ 123 w 232"/>
              <a:gd name="T87" fmla="*/ 102 h 232"/>
              <a:gd name="T88" fmla="*/ 117 w 232"/>
              <a:gd name="T89" fmla="*/ 100 h 232"/>
              <a:gd name="T90" fmla="*/ 105 w 232"/>
              <a:gd name="T91" fmla="*/ 109 h 232"/>
              <a:gd name="T92" fmla="*/ 101 w 232"/>
              <a:gd name="T93" fmla="*/ 126 h 232"/>
              <a:gd name="T94" fmla="*/ 109 w 232"/>
              <a:gd name="T95" fmla="*/ 136 h 232"/>
              <a:gd name="T96" fmla="*/ 118 w 232"/>
              <a:gd name="T97" fmla="*/ 132 h 232"/>
              <a:gd name="T98" fmla="*/ 123 w 232"/>
              <a:gd name="T99" fmla="*/ 122 h 232"/>
              <a:gd name="T100" fmla="*/ 126 w 232"/>
              <a:gd name="T101" fmla="*/ 109 h 232"/>
              <a:gd name="T102" fmla="*/ 116 w 232"/>
              <a:gd name="T103" fmla="*/ 8 h 232"/>
              <a:gd name="T104" fmla="*/ 8 w 232"/>
              <a:gd name="T105" fmla="*/ 116 h 232"/>
              <a:gd name="T106" fmla="*/ 116 w 232"/>
              <a:gd name="T107" fmla="*/ 224 h 232"/>
              <a:gd name="T108" fmla="*/ 224 w 232"/>
              <a:gd name="T109" fmla="*/ 116 h 232"/>
              <a:gd name="T110" fmla="*/ 116 w 232"/>
              <a:gd name="T111" fmla="*/ 8 h 232"/>
              <a:gd name="T112" fmla="*/ 116 w 232"/>
              <a:gd name="T113" fmla="*/ 13 h 232"/>
              <a:gd name="T114" fmla="*/ 12 w 232"/>
              <a:gd name="T115" fmla="*/ 116 h 232"/>
              <a:gd name="T116" fmla="*/ 116 w 232"/>
              <a:gd name="T117" fmla="*/ 220 h 232"/>
              <a:gd name="T118" fmla="*/ 220 w 232"/>
              <a:gd name="T119" fmla="*/ 116 h 232"/>
              <a:gd name="T120" fmla="*/ 116 w 232"/>
              <a:gd name="T121" fmla="*/ 1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2" h="232">
                <a:moveTo>
                  <a:pt x="116" y="0"/>
                </a:moveTo>
                <a:cubicBezTo>
                  <a:pt x="180" y="0"/>
                  <a:pt x="232" y="52"/>
                  <a:pt x="232" y="116"/>
                </a:cubicBezTo>
                <a:cubicBezTo>
                  <a:pt x="232" y="180"/>
                  <a:pt x="180" y="232"/>
                  <a:pt x="116" y="232"/>
                </a:cubicBezTo>
                <a:cubicBezTo>
                  <a:pt x="52" y="232"/>
                  <a:pt x="0" y="180"/>
                  <a:pt x="0" y="116"/>
                </a:cubicBezTo>
                <a:cubicBezTo>
                  <a:pt x="0" y="52"/>
                  <a:pt x="52" y="0"/>
                  <a:pt x="116" y="0"/>
                </a:cubicBezTo>
                <a:close/>
                <a:moveTo>
                  <a:pt x="181" y="104"/>
                </a:moveTo>
                <a:cubicBezTo>
                  <a:pt x="181" y="112"/>
                  <a:pt x="179" y="119"/>
                  <a:pt x="176" y="126"/>
                </a:cubicBezTo>
                <a:cubicBezTo>
                  <a:pt x="173" y="132"/>
                  <a:pt x="169" y="137"/>
                  <a:pt x="163" y="142"/>
                </a:cubicBezTo>
                <a:cubicBezTo>
                  <a:pt x="156" y="147"/>
                  <a:pt x="149" y="150"/>
                  <a:pt x="141" y="150"/>
                </a:cubicBezTo>
                <a:cubicBezTo>
                  <a:pt x="136" y="150"/>
                  <a:pt x="132" y="149"/>
                  <a:pt x="129" y="147"/>
                </a:cubicBezTo>
                <a:cubicBezTo>
                  <a:pt x="127" y="145"/>
                  <a:pt x="125" y="143"/>
                  <a:pt x="125" y="139"/>
                </a:cubicBezTo>
                <a:cubicBezTo>
                  <a:pt x="122" y="143"/>
                  <a:pt x="119" y="146"/>
                  <a:pt x="116" y="147"/>
                </a:cubicBezTo>
                <a:cubicBezTo>
                  <a:pt x="113" y="149"/>
                  <a:pt x="109" y="150"/>
                  <a:pt x="105" y="150"/>
                </a:cubicBezTo>
                <a:cubicBezTo>
                  <a:pt x="89" y="150"/>
                  <a:pt x="82" y="142"/>
                  <a:pt x="82" y="126"/>
                </a:cubicBezTo>
                <a:cubicBezTo>
                  <a:pt x="82" y="115"/>
                  <a:pt x="85" y="106"/>
                  <a:pt x="91" y="99"/>
                </a:cubicBezTo>
                <a:cubicBezTo>
                  <a:pt x="97" y="91"/>
                  <a:pt x="105" y="87"/>
                  <a:pt x="116" y="87"/>
                </a:cubicBezTo>
                <a:cubicBezTo>
                  <a:pt x="123" y="87"/>
                  <a:pt x="128" y="89"/>
                  <a:pt x="131" y="94"/>
                </a:cubicBezTo>
                <a:cubicBezTo>
                  <a:pt x="134" y="89"/>
                  <a:pt x="134" y="89"/>
                  <a:pt x="134" y="89"/>
                </a:cubicBezTo>
                <a:cubicBezTo>
                  <a:pt x="150" y="89"/>
                  <a:pt x="150" y="89"/>
                  <a:pt x="150" y="89"/>
                </a:cubicBezTo>
                <a:cubicBezTo>
                  <a:pt x="140" y="131"/>
                  <a:pt x="140" y="131"/>
                  <a:pt x="140" y="131"/>
                </a:cubicBezTo>
                <a:cubicBezTo>
                  <a:pt x="140" y="132"/>
                  <a:pt x="140" y="132"/>
                  <a:pt x="140" y="132"/>
                </a:cubicBezTo>
                <a:cubicBezTo>
                  <a:pt x="140" y="132"/>
                  <a:pt x="140" y="133"/>
                  <a:pt x="140" y="133"/>
                </a:cubicBezTo>
                <a:cubicBezTo>
                  <a:pt x="140" y="135"/>
                  <a:pt x="141" y="137"/>
                  <a:pt x="143" y="137"/>
                </a:cubicBezTo>
                <a:cubicBezTo>
                  <a:pt x="150" y="137"/>
                  <a:pt x="155" y="133"/>
                  <a:pt x="160" y="125"/>
                </a:cubicBezTo>
                <a:cubicBezTo>
                  <a:pt x="164" y="119"/>
                  <a:pt x="166" y="112"/>
                  <a:pt x="166" y="104"/>
                </a:cubicBezTo>
                <a:cubicBezTo>
                  <a:pt x="166" y="93"/>
                  <a:pt x="161" y="84"/>
                  <a:pt x="152" y="77"/>
                </a:cubicBezTo>
                <a:cubicBezTo>
                  <a:pt x="144" y="72"/>
                  <a:pt x="134" y="69"/>
                  <a:pt x="122" y="69"/>
                </a:cubicBezTo>
                <a:cubicBezTo>
                  <a:pt x="109" y="69"/>
                  <a:pt x="98" y="72"/>
                  <a:pt x="89" y="78"/>
                </a:cubicBezTo>
                <a:cubicBezTo>
                  <a:pt x="74" y="88"/>
                  <a:pt x="67" y="102"/>
                  <a:pt x="67" y="120"/>
                </a:cubicBezTo>
                <a:cubicBezTo>
                  <a:pt x="67" y="134"/>
                  <a:pt x="71" y="144"/>
                  <a:pt x="80" y="152"/>
                </a:cubicBezTo>
                <a:cubicBezTo>
                  <a:pt x="90" y="160"/>
                  <a:pt x="102" y="164"/>
                  <a:pt x="117" y="164"/>
                </a:cubicBezTo>
                <a:cubicBezTo>
                  <a:pt x="132" y="164"/>
                  <a:pt x="145" y="160"/>
                  <a:pt x="157" y="151"/>
                </a:cubicBezTo>
                <a:cubicBezTo>
                  <a:pt x="165" y="162"/>
                  <a:pt x="165" y="162"/>
                  <a:pt x="165" y="162"/>
                </a:cubicBezTo>
                <a:cubicBezTo>
                  <a:pt x="150" y="173"/>
                  <a:pt x="134" y="179"/>
                  <a:pt x="115" y="179"/>
                </a:cubicBezTo>
                <a:cubicBezTo>
                  <a:pt x="107" y="179"/>
                  <a:pt x="99" y="177"/>
                  <a:pt x="91" y="175"/>
                </a:cubicBezTo>
                <a:cubicBezTo>
                  <a:pt x="84" y="172"/>
                  <a:pt x="77" y="169"/>
                  <a:pt x="71" y="164"/>
                </a:cubicBezTo>
                <a:cubicBezTo>
                  <a:pt x="58" y="153"/>
                  <a:pt x="51" y="139"/>
                  <a:pt x="51" y="121"/>
                </a:cubicBezTo>
                <a:cubicBezTo>
                  <a:pt x="51" y="105"/>
                  <a:pt x="56" y="91"/>
                  <a:pt x="66" y="79"/>
                </a:cubicBezTo>
                <a:cubicBezTo>
                  <a:pt x="73" y="71"/>
                  <a:pt x="81" y="65"/>
                  <a:pt x="91" y="60"/>
                </a:cubicBezTo>
                <a:cubicBezTo>
                  <a:pt x="100" y="56"/>
                  <a:pt x="111" y="54"/>
                  <a:pt x="122" y="54"/>
                </a:cubicBezTo>
                <a:cubicBezTo>
                  <a:pt x="138" y="54"/>
                  <a:pt x="152" y="58"/>
                  <a:pt x="163" y="66"/>
                </a:cubicBezTo>
                <a:cubicBezTo>
                  <a:pt x="175" y="76"/>
                  <a:pt x="181" y="88"/>
                  <a:pt x="181" y="104"/>
                </a:cubicBezTo>
                <a:close/>
                <a:moveTo>
                  <a:pt x="126" y="109"/>
                </a:moveTo>
                <a:cubicBezTo>
                  <a:pt x="126" y="106"/>
                  <a:pt x="125" y="104"/>
                  <a:pt x="123" y="102"/>
                </a:cubicBezTo>
                <a:cubicBezTo>
                  <a:pt x="122" y="100"/>
                  <a:pt x="119" y="100"/>
                  <a:pt x="117" y="100"/>
                </a:cubicBezTo>
                <a:cubicBezTo>
                  <a:pt x="112" y="100"/>
                  <a:pt x="108" y="103"/>
                  <a:pt x="105" y="109"/>
                </a:cubicBezTo>
                <a:cubicBezTo>
                  <a:pt x="102" y="115"/>
                  <a:pt x="101" y="120"/>
                  <a:pt x="101" y="126"/>
                </a:cubicBezTo>
                <a:cubicBezTo>
                  <a:pt x="101" y="133"/>
                  <a:pt x="103" y="136"/>
                  <a:pt x="109" y="136"/>
                </a:cubicBezTo>
                <a:cubicBezTo>
                  <a:pt x="112" y="136"/>
                  <a:pt x="115" y="135"/>
                  <a:pt x="118" y="132"/>
                </a:cubicBezTo>
                <a:cubicBezTo>
                  <a:pt x="120" y="130"/>
                  <a:pt x="122" y="126"/>
                  <a:pt x="123" y="122"/>
                </a:cubicBezTo>
                <a:cubicBezTo>
                  <a:pt x="126" y="109"/>
                  <a:pt x="126" y="109"/>
                  <a:pt x="126" y="109"/>
                </a:cubicBezTo>
                <a:close/>
                <a:moveTo>
                  <a:pt x="116" y="8"/>
                </a:moveTo>
                <a:cubicBezTo>
                  <a:pt x="56" y="8"/>
                  <a:pt x="8" y="57"/>
                  <a:pt x="8" y="116"/>
                </a:cubicBezTo>
                <a:cubicBezTo>
                  <a:pt x="8" y="176"/>
                  <a:pt x="56" y="224"/>
                  <a:pt x="116" y="224"/>
                </a:cubicBezTo>
                <a:cubicBezTo>
                  <a:pt x="176" y="224"/>
                  <a:pt x="224" y="176"/>
                  <a:pt x="224" y="116"/>
                </a:cubicBezTo>
                <a:cubicBezTo>
                  <a:pt x="224" y="57"/>
                  <a:pt x="176" y="8"/>
                  <a:pt x="116" y="8"/>
                </a:cubicBezTo>
                <a:close/>
                <a:moveTo>
                  <a:pt x="116" y="13"/>
                </a:moveTo>
                <a:cubicBezTo>
                  <a:pt x="59" y="13"/>
                  <a:pt x="12" y="59"/>
                  <a:pt x="12" y="116"/>
                </a:cubicBezTo>
                <a:cubicBezTo>
                  <a:pt x="12" y="173"/>
                  <a:pt x="59" y="220"/>
                  <a:pt x="116" y="220"/>
                </a:cubicBezTo>
                <a:cubicBezTo>
                  <a:pt x="173" y="220"/>
                  <a:pt x="220" y="173"/>
                  <a:pt x="220" y="116"/>
                </a:cubicBezTo>
                <a:cubicBezTo>
                  <a:pt x="220" y="59"/>
                  <a:pt x="173" y="13"/>
                  <a:pt x="116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61"/>
          <p:cNvSpPr>
            <a:spLocks noEditPoints="1"/>
          </p:cNvSpPr>
          <p:nvPr/>
        </p:nvSpPr>
        <p:spPr bwMode="auto">
          <a:xfrm>
            <a:off x="4205288" y="3181350"/>
            <a:ext cx="739775" cy="438150"/>
          </a:xfrm>
          <a:custGeom>
            <a:avLst/>
            <a:gdLst>
              <a:gd name="T0" fmla="*/ 9 w 263"/>
              <a:gd name="T1" fmla="*/ 0 h 156"/>
              <a:gd name="T2" fmla="*/ 16 w 263"/>
              <a:gd name="T3" fmla="*/ 0 h 156"/>
              <a:gd name="T4" fmla="*/ 26 w 263"/>
              <a:gd name="T5" fmla="*/ 9 h 156"/>
              <a:gd name="T6" fmla="*/ 26 w 263"/>
              <a:gd name="T7" fmla="*/ 82 h 156"/>
              <a:gd name="T8" fmla="*/ 237 w 263"/>
              <a:gd name="T9" fmla="*/ 82 h 156"/>
              <a:gd name="T10" fmla="*/ 237 w 263"/>
              <a:gd name="T11" fmla="*/ 40 h 156"/>
              <a:gd name="T12" fmla="*/ 247 w 263"/>
              <a:gd name="T13" fmla="*/ 31 h 156"/>
              <a:gd name="T14" fmla="*/ 254 w 263"/>
              <a:gd name="T15" fmla="*/ 31 h 156"/>
              <a:gd name="T16" fmla="*/ 263 w 263"/>
              <a:gd name="T17" fmla="*/ 40 h 156"/>
              <a:gd name="T18" fmla="*/ 263 w 263"/>
              <a:gd name="T19" fmla="*/ 147 h 156"/>
              <a:gd name="T20" fmla="*/ 254 w 263"/>
              <a:gd name="T21" fmla="*/ 156 h 156"/>
              <a:gd name="T22" fmla="*/ 247 w 263"/>
              <a:gd name="T23" fmla="*/ 156 h 156"/>
              <a:gd name="T24" fmla="*/ 237 w 263"/>
              <a:gd name="T25" fmla="*/ 147 h 156"/>
              <a:gd name="T26" fmla="*/ 237 w 263"/>
              <a:gd name="T27" fmla="*/ 109 h 156"/>
              <a:gd name="T28" fmla="*/ 26 w 263"/>
              <a:gd name="T29" fmla="*/ 109 h 156"/>
              <a:gd name="T30" fmla="*/ 26 w 263"/>
              <a:gd name="T31" fmla="*/ 147 h 156"/>
              <a:gd name="T32" fmla="*/ 16 w 263"/>
              <a:gd name="T33" fmla="*/ 156 h 156"/>
              <a:gd name="T34" fmla="*/ 9 w 263"/>
              <a:gd name="T35" fmla="*/ 156 h 156"/>
              <a:gd name="T36" fmla="*/ 0 w 263"/>
              <a:gd name="T37" fmla="*/ 147 h 156"/>
              <a:gd name="T38" fmla="*/ 0 w 263"/>
              <a:gd name="T39" fmla="*/ 9 h 156"/>
              <a:gd name="T40" fmla="*/ 9 w 263"/>
              <a:gd name="T41" fmla="*/ 0 h 156"/>
              <a:gd name="T42" fmla="*/ 45 w 263"/>
              <a:gd name="T43" fmla="*/ 50 h 156"/>
              <a:gd name="T44" fmla="*/ 97 w 263"/>
              <a:gd name="T45" fmla="*/ 50 h 156"/>
              <a:gd name="T46" fmla="*/ 110 w 263"/>
              <a:gd name="T47" fmla="*/ 62 h 156"/>
              <a:gd name="T48" fmla="*/ 110 w 263"/>
              <a:gd name="T49" fmla="*/ 62 h 156"/>
              <a:gd name="T50" fmla="*/ 97 w 263"/>
              <a:gd name="T51" fmla="*/ 75 h 156"/>
              <a:gd name="T52" fmla="*/ 45 w 263"/>
              <a:gd name="T53" fmla="*/ 75 h 156"/>
              <a:gd name="T54" fmla="*/ 33 w 263"/>
              <a:gd name="T55" fmla="*/ 62 h 156"/>
              <a:gd name="T56" fmla="*/ 33 w 263"/>
              <a:gd name="T57" fmla="*/ 62 h 156"/>
              <a:gd name="T58" fmla="*/ 45 w 263"/>
              <a:gd name="T59" fmla="*/ 5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263" h="156">
                <a:moveTo>
                  <a:pt x="9" y="0"/>
                </a:moveTo>
                <a:cubicBezTo>
                  <a:pt x="16" y="0"/>
                  <a:pt x="16" y="0"/>
                  <a:pt x="16" y="0"/>
                </a:cubicBezTo>
                <a:cubicBezTo>
                  <a:pt x="21" y="0"/>
                  <a:pt x="26" y="4"/>
                  <a:pt x="26" y="9"/>
                </a:cubicBezTo>
                <a:cubicBezTo>
                  <a:pt x="26" y="82"/>
                  <a:pt x="26" y="82"/>
                  <a:pt x="26" y="82"/>
                </a:cubicBezTo>
                <a:cubicBezTo>
                  <a:pt x="237" y="82"/>
                  <a:pt x="237" y="82"/>
                  <a:pt x="237" y="82"/>
                </a:cubicBezTo>
                <a:cubicBezTo>
                  <a:pt x="237" y="40"/>
                  <a:pt x="237" y="40"/>
                  <a:pt x="237" y="40"/>
                </a:cubicBezTo>
                <a:cubicBezTo>
                  <a:pt x="237" y="35"/>
                  <a:pt x="242" y="31"/>
                  <a:pt x="247" y="31"/>
                </a:cubicBezTo>
                <a:cubicBezTo>
                  <a:pt x="254" y="31"/>
                  <a:pt x="254" y="31"/>
                  <a:pt x="254" y="31"/>
                </a:cubicBezTo>
                <a:cubicBezTo>
                  <a:pt x="259" y="31"/>
                  <a:pt x="263" y="35"/>
                  <a:pt x="263" y="40"/>
                </a:cubicBezTo>
                <a:cubicBezTo>
                  <a:pt x="263" y="147"/>
                  <a:pt x="263" y="147"/>
                  <a:pt x="263" y="147"/>
                </a:cubicBezTo>
                <a:cubicBezTo>
                  <a:pt x="263" y="152"/>
                  <a:pt x="259" y="156"/>
                  <a:pt x="254" y="156"/>
                </a:cubicBezTo>
                <a:cubicBezTo>
                  <a:pt x="247" y="156"/>
                  <a:pt x="247" y="156"/>
                  <a:pt x="247" y="156"/>
                </a:cubicBezTo>
                <a:cubicBezTo>
                  <a:pt x="242" y="156"/>
                  <a:pt x="237" y="152"/>
                  <a:pt x="237" y="147"/>
                </a:cubicBezTo>
                <a:cubicBezTo>
                  <a:pt x="237" y="109"/>
                  <a:pt x="237" y="109"/>
                  <a:pt x="237" y="109"/>
                </a:cubicBezTo>
                <a:cubicBezTo>
                  <a:pt x="26" y="109"/>
                  <a:pt x="26" y="109"/>
                  <a:pt x="26" y="109"/>
                </a:cubicBezTo>
                <a:cubicBezTo>
                  <a:pt x="26" y="147"/>
                  <a:pt x="26" y="147"/>
                  <a:pt x="26" y="147"/>
                </a:cubicBezTo>
                <a:cubicBezTo>
                  <a:pt x="26" y="152"/>
                  <a:pt x="21" y="156"/>
                  <a:pt x="16" y="156"/>
                </a:cubicBezTo>
                <a:cubicBezTo>
                  <a:pt x="9" y="156"/>
                  <a:pt x="9" y="156"/>
                  <a:pt x="9" y="156"/>
                </a:cubicBezTo>
                <a:cubicBezTo>
                  <a:pt x="4" y="156"/>
                  <a:pt x="0" y="152"/>
                  <a:pt x="0" y="147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  <a:moveTo>
                  <a:pt x="45" y="50"/>
                </a:moveTo>
                <a:cubicBezTo>
                  <a:pt x="97" y="50"/>
                  <a:pt x="97" y="50"/>
                  <a:pt x="97" y="50"/>
                </a:cubicBezTo>
                <a:cubicBezTo>
                  <a:pt x="104" y="50"/>
                  <a:pt x="110" y="55"/>
                  <a:pt x="110" y="62"/>
                </a:cubicBezTo>
                <a:cubicBezTo>
                  <a:pt x="110" y="62"/>
                  <a:pt x="110" y="62"/>
                  <a:pt x="110" y="62"/>
                </a:cubicBezTo>
                <a:cubicBezTo>
                  <a:pt x="110" y="69"/>
                  <a:pt x="104" y="75"/>
                  <a:pt x="97" y="75"/>
                </a:cubicBezTo>
                <a:cubicBezTo>
                  <a:pt x="45" y="75"/>
                  <a:pt x="45" y="75"/>
                  <a:pt x="45" y="75"/>
                </a:cubicBezTo>
                <a:cubicBezTo>
                  <a:pt x="38" y="75"/>
                  <a:pt x="33" y="69"/>
                  <a:pt x="33" y="62"/>
                </a:cubicBezTo>
                <a:cubicBezTo>
                  <a:pt x="33" y="62"/>
                  <a:pt x="33" y="62"/>
                  <a:pt x="33" y="62"/>
                </a:cubicBezTo>
                <a:cubicBezTo>
                  <a:pt x="33" y="55"/>
                  <a:pt x="38" y="50"/>
                  <a:pt x="45" y="50"/>
                </a:cubicBez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62"/>
          <p:cNvSpPr/>
          <p:nvPr/>
        </p:nvSpPr>
        <p:spPr bwMode="auto">
          <a:xfrm>
            <a:off x="4473575" y="3009900"/>
            <a:ext cx="193675" cy="193675"/>
          </a:xfrm>
          <a:custGeom>
            <a:avLst/>
            <a:gdLst>
              <a:gd name="T0" fmla="*/ 42 w 122"/>
              <a:gd name="T1" fmla="*/ 42 h 122"/>
              <a:gd name="T2" fmla="*/ 42 w 122"/>
              <a:gd name="T3" fmla="*/ 0 h 122"/>
              <a:gd name="T4" fmla="*/ 79 w 122"/>
              <a:gd name="T5" fmla="*/ 0 h 122"/>
              <a:gd name="T6" fmla="*/ 79 w 122"/>
              <a:gd name="T7" fmla="*/ 42 h 122"/>
              <a:gd name="T8" fmla="*/ 122 w 122"/>
              <a:gd name="T9" fmla="*/ 42 h 122"/>
              <a:gd name="T10" fmla="*/ 122 w 122"/>
              <a:gd name="T11" fmla="*/ 79 h 122"/>
              <a:gd name="T12" fmla="*/ 79 w 122"/>
              <a:gd name="T13" fmla="*/ 79 h 122"/>
              <a:gd name="T14" fmla="*/ 79 w 122"/>
              <a:gd name="T15" fmla="*/ 122 h 122"/>
              <a:gd name="T16" fmla="*/ 42 w 122"/>
              <a:gd name="T17" fmla="*/ 122 h 122"/>
              <a:gd name="T18" fmla="*/ 42 w 122"/>
              <a:gd name="T19" fmla="*/ 79 h 122"/>
              <a:gd name="T20" fmla="*/ 0 w 122"/>
              <a:gd name="T21" fmla="*/ 79 h 122"/>
              <a:gd name="T22" fmla="*/ 0 w 122"/>
              <a:gd name="T23" fmla="*/ 42 h 122"/>
              <a:gd name="T24" fmla="*/ 42 w 122"/>
              <a:gd name="T25" fmla="*/ 42 h 122"/>
              <a:gd name="T26" fmla="*/ 42 w 122"/>
              <a:gd name="T27" fmla="*/ 4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2" h="122">
                <a:moveTo>
                  <a:pt x="42" y="42"/>
                </a:moveTo>
                <a:lnTo>
                  <a:pt x="42" y="0"/>
                </a:lnTo>
                <a:lnTo>
                  <a:pt x="79" y="0"/>
                </a:lnTo>
                <a:lnTo>
                  <a:pt x="79" y="42"/>
                </a:lnTo>
                <a:lnTo>
                  <a:pt x="122" y="42"/>
                </a:lnTo>
                <a:lnTo>
                  <a:pt x="122" y="79"/>
                </a:lnTo>
                <a:lnTo>
                  <a:pt x="79" y="79"/>
                </a:lnTo>
                <a:lnTo>
                  <a:pt x="79" y="122"/>
                </a:lnTo>
                <a:lnTo>
                  <a:pt x="42" y="122"/>
                </a:lnTo>
                <a:lnTo>
                  <a:pt x="42" y="79"/>
                </a:lnTo>
                <a:lnTo>
                  <a:pt x="0" y="79"/>
                </a:lnTo>
                <a:lnTo>
                  <a:pt x="0" y="42"/>
                </a:lnTo>
                <a:lnTo>
                  <a:pt x="42" y="42"/>
                </a:lnTo>
                <a:lnTo>
                  <a:pt x="42" y="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63"/>
          <p:cNvSpPr>
            <a:spLocks noEditPoints="1"/>
          </p:cNvSpPr>
          <p:nvPr/>
        </p:nvSpPr>
        <p:spPr bwMode="auto">
          <a:xfrm>
            <a:off x="6616700" y="2174875"/>
            <a:ext cx="474663" cy="354012"/>
          </a:xfrm>
          <a:custGeom>
            <a:avLst/>
            <a:gdLst>
              <a:gd name="T0" fmla="*/ 0 w 169"/>
              <a:gd name="T1" fmla="*/ 0 h 126"/>
              <a:gd name="T2" fmla="*/ 39 w 169"/>
              <a:gd name="T3" fmla="*/ 126 h 126"/>
              <a:gd name="T4" fmla="*/ 109 w 169"/>
              <a:gd name="T5" fmla="*/ 126 h 126"/>
              <a:gd name="T6" fmla="*/ 111 w 169"/>
              <a:gd name="T7" fmla="*/ 119 h 126"/>
              <a:gd name="T8" fmla="*/ 125 w 169"/>
              <a:gd name="T9" fmla="*/ 105 h 126"/>
              <a:gd name="T10" fmla="*/ 162 w 169"/>
              <a:gd name="T11" fmla="*/ 72 h 126"/>
              <a:gd name="T12" fmla="*/ 144 w 169"/>
              <a:gd name="T13" fmla="*/ 16 h 126"/>
              <a:gd name="T14" fmla="*/ 149 w 169"/>
              <a:gd name="T15" fmla="*/ 0 h 126"/>
              <a:gd name="T16" fmla="*/ 0 w 169"/>
              <a:gd name="T17" fmla="*/ 0 h 126"/>
              <a:gd name="T18" fmla="*/ 144 w 169"/>
              <a:gd name="T19" fmla="*/ 44 h 126"/>
              <a:gd name="T20" fmla="*/ 147 w 169"/>
              <a:gd name="T21" fmla="*/ 68 h 126"/>
              <a:gd name="T22" fmla="*/ 129 w 169"/>
              <a:gd name="T23" fmla="*/ 85 h 126"/>
              <a:gd name="T24" fmla="*/ 144 w 169"/>
              <a:gd name="T25" fmla="*/ 4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9" h="126">
                <a:moveTo>
                  <a:pt x="0" y="0"/>
                </a:moveTo>
                <a:cubicBezTo>
                  <a:pt x="39" y="126"/>
                  <a:pt x="39" y="126"/>
                  <a:pt x="39" y="126"/>
                </a:cubicBezTo>
                <a:cubicBezTo>
                  <a:pt x="63" y="126"/>
                  <a:pt x="86" y="126"/>
                  <a:pt x="109" y="126"/>
                </a:cubicBezTo>
                <a:cubicBezTo>
                  <a:pt x="110" y="123"/>
                  <a:pt x="110" y="121"/>
                  <a:pt x="111" y="119"/>
                </a:cubicBezTo>
                <a:cubicBezTo>
                  <a:pt x="113" y="111"/>
                  <a:pt x="119" y="108"/>
                  <a:pt x="125" y="105"/>
                </a:cubicBezTo>
                <a:cubicBezTo>
                  <a:pt x="136" y="100"/>
                  <a:pt x="153" y="96"/>
                  <a:pt x="162" y="72"/>
                </a:cubicBezTo>
                <a:cubicBezTo>
                  <a:pt x="168" y="55"/>
                  <a:pt x="169" y="19"/>
                  <a:pt x="144" y="16"/>
                </a:cubicBezTo>
                <a:cubicBezTo>
                  <a:pt x="149" y="0"/>
                  <a:pt x="149" y="0"/>
                  <a:pt x="149" y="0"/>
                </a:cubicBezTo>
                <a:cubicBezTo>
                  <a:pt x="99" y="0"/>
                  <a:pt x="49" y="0"/>
                  <a:pt x="0" y="0"/>
                </a:cubicBezTo>
                <a:close/>
                <a:moveTo>
                  <a:pt x="144" y="44"/>
                </a:moveTo>
                <a:cubicBezTo>
                  <a:pt x="150" y="47"/>
                  <a:pt x="151" y="58"/>
                  <a:pt x="147" y="68"/>
                </a:cubicBezTo>
                <a:cubicBezTo>
                  <a:pt x="143" y="78"/>
                  <a:pt x="134" y="88"/>
                  <a:pt x="129" y="85"/>
                </a:cubicBezTo>
                <a:cubicBezTo>
                  <a:pt x="116" y="80"/>
                  <a:pt x="132" y="39"/>
                  <a:pt x="144" y="44"/>
                </a:cubicBezTo>
                <a:close/>
              </a:path>
            </a:pathLst>
          </a:custGeom>
          <a:solidFill>
            <a:srgbClr val="FFC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64"/>
          <p:cNvSpPr>
            <a:spLocks noEditPoints="1"/>
          </p:cNvSpPr>
          <p:nvPr/>
        </p:nvSpPr>
        <p:spPr bwMode="auto">
          <a:xfrm>
            <a:off x="7670800" y="3094038"/>
            <a:ext cx="679450" cy="612775"/>
          </a:xfrm>
          <a:custGeom>
            <a:avLst/>
            <a:gdLst>
              <a:gd name="T0" fmla="*/ 188 w 428"/>
              <a:gd name="T1" fmla="*/ 0 h 386"/>
              <a:gd name="T2" fmla="*/ 212 w 428"/>
              <a:gd name="T3" fmla="*/ 0 h 386"/>
              <a:gd name="T4" fmla="*/ 212 w 428"/>
              <a:gd name="T5" fmla="*/ 386 h 386"/>
              <a:gd name="T6" fmla="*/ 188 w 428"/>
              <a:gd name="T7" fmla="*/ 386 h 386"/>
              <a:gd name="T8" fmla="*/ 188 w 428"/>
              <a:gd name="T9" fmla="*/ 0 h 386"/>
              <a:gd name="T10" fmla="*/ 188 w 428"/>
              <a:gd name="T11" fmla="*/ 0 h 386"/>
              <a:gd name="T12" fmla="*/ 0 w 428"/>
              <a:gd name="T13" fmla="*/ 106 h 386"/>
              <a:gd name="T14" fmla="*/ 60 w 428"/>
              <a:gd name="T15" fmla="*/ 106 h 386"/>
              <a:gd name="T16" fmla="*/ 73 w 428"/>
              <a:gd name="T17" fmla="*/ 207 h 386"/>
              <a:gd name="T18" fmla="*/ 83 w 428"/>
              <a:gd name="T19" fmla="*/ 106 h 386"/>
              <a:gd name="T20" fmla="*/ 143 w 428"/>
              <a:gd name="T21" fmla="*/ 106 h 386"/>
              <a:gd name="T22" fmla="*/ 143 w 428"/>
              <a:gd name="T23" fmla="*/ 280 h 386"/>
              <a:gd name="T24" fmla="*/ 106 w 428"/>
              <a:gd name="T25" fmla="*/ 280 h 386"/>
              <a:gd name="T26" fmla="*/ 106 w 428"/>
              <a:gd name="T27" fmla="*/ 150 h 386"/>
              <a:gd name="T28" fmla="*/ 87 w 428"/>
              <a:gd name="T29" fmla="*/ 280 h 386"/>
              <a:gd name="T30" fmla="*/ 57 w 428"/>
              <a:gd name="T31" fmla="*/ 280 h 386"/>
              <a:gd name="T32" fmla="*/ 39 w 428"/>
              <a:gd name="T33" fmla="*/ 150 h 386"/>
              <a:gd name="T34" fmla="*/ 39 w 428"/>
              <a:gd name="T35" fmla="*/ 280 h 386"/>
              <a:gd name="T36" fmla="*/ 0 w 428"/>
              <a:gd name="T37" fmla="*/ 280 h 386"/>
              <a:gd name="T38" fmla="*/ 0 w 428"/>
              <a:gd name="T39" fmla="*/ 106 h 386"/>
              <a:gd name="T40" fmla="*/ 0 w 428"/>
              <a:gd name="T41" fmla="*/ 106 h 386"/>
              <a:gd name="T42" fmla="*/ 290 w 428"/>
              <a:gd name="T43" fmla="*/ 106 h 386"/>
              <a:gd name="T44" fmla="*/ 301 w 428"/>
              <a:gd name="T45" fmla="*/ 226 h 386"/>
              <a:gd name="T46" fmla="*/ 313 w 428"/>
              <a:gd name="T47" fmla="*/ 106 h 386"/>
              <a:gd name="T48" fmla="*/ 361 w 428"/>
              <a:gd name="T49" fmla="*/ 106 h 386"/>
              <a:gd name="T50" fmla="*/ 374 w 428"/>
              <a:gd name="T51" fmla="*/ 226 h 386"/>
              <a:gd name="T52" fmla="*/ 384 w 428"/>
              <a:gd name="T53" fmla="*/ 106 h 386"/>
              <a:gd name="T54" fmla="*/ 428 w 428"/>
              <a:gd name="T55" fmla="*/ 106 h 386"/>
              <a:gd name="T56" fmla="*/ 407 w 428"/>
              <a:gd name="T57" fmla="*/ 280 h 386"/>
              <a:gd name="T58" fmla="*/ 351 w 428"/>
              <a:gd name="T59" fmla="*/ 280 h 386"/>
              <a:gd name="T60" fmla="*/ 338 w 428"/>
              <a:gd name="T61" fmla="*/ 179 h 386"/>
              <a:gd name="T62" fmla="*/ 324 w 428"/>
              <a:gd name="T63" fmla="*/ 280 h 386"/>
              <a:gd name="T64" fmla="*/ 267 w 428"/>
              <a:gd name="T65" fmla="*/ 280 h 386"/>
              <a:gd name="T66" fmla="*/ 246 w 428"/>
              <a:gd name="T67" fmla="*/ 106 h 386"/>
              <a:gd name="T68" fmla="*/ 290 w 428"/>
              <a:gd name="T69" fmla="*/ 106 h 386"/>
              <a:gd name="T70" fmla="*/ 290 w 428"/>
              <a:gd name="T71" fmla="*/ 106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28" h="386">
                <a:moveTo>
                  <a:pt x="188" y="0"/>
                </a:moveTo>
                <a:lnTo>
                  <a:pt x="212" y="0"/>
                </a:lnTo>
                <a:lnTo>
                  <a:pt x="212" y="386"/>
                </a:lnTo>
                <a:lnTo>
                  <a:pt x="188" y="386"/>
                </a:lnTo>
                <a:lnTo>
                  <a:pt x="188" y="0"/>
                </a:lnTo>
                <a:lnTo>
                  <a:pt x="188" y="0"/>
                </a:lnTo>
                <a:close/>
                <a:moveTo>
                  <a:pt x="0" y="106"/>
                </a:moveTo>
                <a:lnTo>
                  <a:pt x="60" y="106"/>
                </a:lnTo>
                <a:lnTo>
                  <a:pt x="73" y="207"/>
                </a:lnTo>
                <a:lnTo>
                  <a:pt x="83" y="106"/>
                </a:lnTo>
                <a:lnTo>
                  <a:pt x="143" y="106"/>
                </a:lnTo>
                <a:lnTo>
                  <a:pt x="143" y="280"/>
                </a:lnTo>
                <a:lnTo>
                  <a:pt x="106" y="280"/>
                </a:lnTo>
                <a:lnTo>
                  <a:pt x="106" y="150"/>
                </a:lnTo>
                <a:lnTo>
                  <a:pt x="87" y="280"/>
                </a:lnTo>
                <a:lnTo>
                  <a:pt x="57" y="280"/>
                </a:lnTo>
                <a:lnTo>
                  <a:pt x="39" y="150"/>
                </a:lnTo>
                <a:lnTo>
                  <a:pt x="39" y="280"/>
                </a:lnTo>
                <a:lnTo>
                  <a:pt x="0" y="280"/>
                </a:lnTo>
                <a:lnTo>
                  <a:pt x="0" y="106"/>
                </a:lnTo>
                <a:lnTo>
                  <a:pt x="0" y="106"/>
                </a:lnTo>
                <a:close/>
                <a:moveTo>
                  <a:pt x="290" y="106"/>
                </a:moveTo>
                <a:lnTo>
                  <a:pt x="301" y="226"/>
                </a:lnTo>
                <a:lnTo>
                  <a:pt x="313" y="106"/>
                </a:lnTo>
                <a:lnTo>
                  <a:pt x="361" y="106"/>
                </a:lnTo>
                <a:lnTo>
                  <a:pt x="374" y="226"/>
                </a:lnTo>
                <a:lnTo>
                  <a:pt x="384" y="106"/>
                </a:lnTo>
                <a:lnTo>
                  <a:pt x="428" y="106"/>
                </a:lnTo>
                <a:lnTo>
                  <a:pt x="407" y="280"/>
                </a:lnTo>
                <a:lnTo>
                  <a:pt x="351" y="280"/>
                </a:lnTo>
                <a:lnTo>
                  <a:pt x="338" y="179"/>
                </a:lnTo>
                <a:lnTo>
                  <a:pt x="324" y="280"/>
                </a:lnTo>
                <a:lnTo>
                  <a:pt x="267" y="280"/>
                </a:lnTo>
                <a:lnTo>
                  <a:pt x="246" y="106"/>
                </a:lnTo>
                <a:lnTo>
                  <a:pt x="290" y="106"/>
                </a:lnTo>
                <a:lnTo>
                  <a:pt x="290" y="10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65"/>
          <p:cNvSpPr>
            <a:spLocks noEditPoints="1"/>
          </p:cNvSpPr>
          <p:nvPr/>
        </p:nvSpPr>
        <p:spPr bwMode="auto">
          <a:xfrm>
            <a:off x="6532563" y="4225925"/>
            <a:ext cx="631825" cy="633412"/>
          </a:xfrm>
          <a:custGeom>
            <a:avLst/>
            <a:gdLst>
              <a:gd name="T0" fmla="*/ 113 w 225"/>
              <a:gd name="T1" fmla="*/ 0 h 225"/>
              <a:gd name="T2" fmla="*/ 0 w 225"/>
              <a:gd name="T3" fmla="*/ 112 h 225"/>
              <a:gd name="T4" fmla="*/ 113 w 225"/>
              <a:gd name="T5" fmla="*/ 225 h 225"/>
              <a:gd name="T6" fmla="*/ 225 w 225"/>
              <a:gd name="T7" fmla="*/ 112 h 225"/>
              <a:gd name="T8" fmla="*/ 113 w 225"/>
              <a:gd name="T9" fmla="*/ 0 h 225"/>
              <a:gd name="T10" fmla="*/ 113 w 225"/>
              <a:gd name="T11" fmla="*/ 15 h 225"/>
              <a:gd name="T12" fmla="*/ 15 w 225"/>
              <a:gd name="T13" fmla="*/ 112 h 225"/>
              <a:gd name="T14" fmla="*/ 113 w 225"/>
              <a:gd name="T15" fmla="*/ 209 h 225"/>
              <a:gd name="T16" fmla="*/ 210 w 225"/>
              <a:gd name="T17" fmla="*/ 112 h 225"/>
              <a:gd name="T18" fmla="*/ 113 w 225"/>
              <a:gd name="T19" fmla="*/ 15 h 225"/>
              <a:gd name="T20" fmla="*/ 178 w 225"/>
              <a:gd name="T21" fmla="*/ 100 h 225"/>
              <a:gd name="T22" fmla="*/ 173 w 225"/>
              <a:gd name="T23" fmla="*/ 122 h 225"/>
              <a:gd name="T24" fmla="*/ 160 w 225"/>
              <a:gd name="T25" fmla="*/ 138 h 225"/>
              <a:gd name="T26" fmla="*/ 137 w 225"/>
              <a:gd name="T27" fmla="*/ 146 h 225"/>
              <a:gd name="T28" fmla="*/ 126 w 225"/>
              <a:gd name="T29" fmla="*/ 143 h 225"/>
              <a:gd name="T30" fmla="*/ 121 w 225"/>
              <a:gd name="T31" fmla="*/ 135 h 225"/>
              <a:gd name="T32" fmla="*/ 113 w 225"/>
              <a:gd name="T33" fmla="*/ 143 h 225"/>
              <a:gd name="T34" fmla="*/ 102 w 225"/>
              <a:gd name="T35" fmla="*/ 146 h 225"/>
              <a:gd name="T36" fmla="*/ 78 w 225"/>
              <a:gd name="T37" fmla="*/ 122 h 225"/>
              <a:gd name="T38" fmla="*/ 87 w 225"/>
              <a:gd name="T39" fmla="*/ 95 h 225"/>
              <a:gd name="T40" fmla="*/ 112 w 225"/>
              <a:gd name="T41" fmla="*/ 83 h 225"/>
              <a:gd name="T42" fmla="*/ 127 w 225"/>
              <a:gd name="T43" fmla="*/ 90 h 225"/>
              <a:gd name="T44" fmla="*/ 131 w 225"/>
              <a:gd name="T45" fmla="*/ 85 h 225"/>
              <a:gd name="T46" fmla="*/ 147 w 225"/>
              <a:gd name="T47" fmla="*/ 85 h 225"/>
              <a:gd name="T48" fmla="*/ 137 w 225"/>
              <a:gd name="T49" fmla="*/ 127 h 225"/>
              <a:gd name="T50" fmla="*/ 136 w 225"/>
              <a:gd name="T51" fmla="*/ 128 h 225"/>
              <a:gd name="T52" fmla="*/ 136 w 225"/>
              <a:gd name="T53" fmla="*/ 129 h 225"/>
              <a:gd name="T54" fmla="*/ 140 w 225"/>
              <a:gd name="T55" fmla="*/ 133 h 225"/>
              <a:gd name="T56" fmla="*/ 157 w 225"/>
              <a:gd name="T57" fmla="*/ 121 h 225"/>
              <a:gd name="T58" fmla="*/ 162 w 225"/>
              <a:gd name="T59" fmla="*/ 100 h 225"/>
              <a:gd name="T60" fmla="*/ 149 w 225"/>
              <a:gd name="T61" fmla="*/ 73 h 225"/>
              <a:gd name="T62" fmla="*/ 119 w 225"/>
              <a:gd name="T63" fmla="*/ 65 h 225"/>
              <a:gd name="T64" fmla="*/ 86 w 225"/>
              <a:gd name="T65" fmla="*/ 74 h 225"/>
              <a:gd name="T66" fmla="*/ 64 w 225"/>
              <a:gd name="T67" fmla="*/ 116 h 225"/>
              <a:gd name="T68" fmla="*/ 77 w 225"/>
              <a:gd name="T69" fmla="*/ 148 h 225"/>
              <a:gd name="T70" fmla="*/ 114 w 225"/>
              <a:gd name="T71" fmla="*/ 160 h 225"/>
              <a:gd name="T72" fmla="*/ 153 w 225"/>
              <a:gd name="T73" fmla="*/ 147 h 225"/>
              <a:gd name="T74" fmla="*/ 161 w 225"/>
              <a:gd name="T75" fmla="*/ 158 h 225"/>
              <a:gd name="T76" fmla="*/ 112 w 225"/>
              <a:gd name="T77" fmla="*/ 175 h 225"/>
              <a:gd name="T78" fmla="*/ 88 w 225"/>
              <a:gd name="T79" fmla="*/ 171 h 225"/>
              <a:gd name="T80" fmla="*/ 68 w 225"/>
              <a:gd name="T81" fmla="*/ 160 h 225"/>
              <a:gd name="T82" fmla="*/ 48 w 225"/>
              <a:gd name="T83" fmla="*/ 117 h 225"/>
              <a:gd name="T84" fmla="*/ 63 w 225"/>
              <a:gd name="T85" fmla="*/ 75 h 225"/>
              <a:gd name="T86" fmla="*/ 87 w 225"/>
              <a:gd name="T87" fmla="*/ 56 h 225"/>
              <a:gd name="T88" fmla="*/ 119 w 225"/>
              <a:gd name="T89" fmla="*/ 50 h 225"/>
              <a:gd name="T90" fmla="*/ 160 w 225"/>
              <a:gd name="T91" fmla="*/ 62 h 225"/>
              <a:gd name="T92" fmla="*/ 178 w 225"/>
              <a:gd name="T93" fmla="*/ 100 h 225"/>
              <a:gd name="T94" fmla="*/ 123 w 225"/>
              <a:gd name="T95" fmla="*/ 105 h 225"/>
              <a:gd name="T96" fmla="*/ 120 w 225"/>
              <a:gd name="T97" fmla="*/ 98 h 225"/>
              <a:gd name="T98" fmla="*/ 114 w 225"/>
              <a:gd name="T99" fmla="*/ 96 h 225"/>
              <a:gd name="T100" fmla="*/ 101 w 225"/>
              <a:gd name="T101" fmla="*/ 105 h 225"/>
              <a:gd name="T102" fmla="*/ 98 w 225"/>
              <a:gd name="T103" fmla="*/ 122 h 225"/>
              <a:gd name="T104" fmla="*/ 105 w 225"/>
              <a:gd name="T105" fmla="*/ 132 h 225"/>
              <a:gd name="T106" fmla="*/ 115 w 225"/>
              <a:gd name="T107" fmla="*/ 128 h 225"/>
              <a:gd name="T108" fmla="*/ 120 w 225"/>
              <a:gd name="T109" fmla="*/ 118 h 225"/>
              <a:gd name="T110" fmla="*/ 123 w 225"/>
              <a:gd name="T111" fmla="*/ 105 h 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25" h="225">
                <a:moveTo>
                  <a:pt x="113" y="0"/>
                </a:moveTo>
                <a:cubicBezTo>
                  <a:pt x="51" y="0"/>
                  <a:pt x="0" y="50"/>
                  <a:pt x="0" y="112"/>
                </a:cubicBezTo>
                <a:cubicBezTo>
                  <a:pt x="0" y="174"/>
                  <a:pt x="51" y="225"/>
                  <a:pt x="113" y="225"/>
                </a:cubicBezTo>
                <a:cubicBezTo>
                  <a:pt x="175" y="225"/>
                  <a:pt x="225" y="174"/>
                  <a:pt x="225" y="112"/>
                </a:cubicBezTo>
                <a:cubicBezTo>
                  <a:pt x="225" y="50"/>
                  <a:pt x="175" y="0"/>
                  <a:pt x="113" y="0"/>
                </a:cubicBezTo>
                <a:close/>
                <a:moveTo>
                  <a:pt x="113" y="15"/>
                </a:moveTo>
                <a:cubicBezTo>
                  <a:pt x="59" y="15"/>
                  <a:pt x="15" y="58"/>
                  <a:pt x="15" y="112"/>
                </a:cubicBezTo>
                <a:cubicBezTo>
                  <a:pt x="15" y="166"/>
                  <a:pt x="59" y="209"/>
                  <a:pt x="113" y="209"/>
                </a:cubicBezTo>
                <a:cubicBezTo>
                  <a:pt x="166" y="209"/>
                  <a:pt x="210" y="166"/>
                  <a:pt x="210" y="112"/>
                </a:cubicBezTo>
                <a:cubicBezTo>
                  <a:pt x="210" y="58"/>
                  <a:pt x="166" y="15"/>
                  <a:pt x="113" y="15"/>
                </a:cubicBezTo>
                <a:close/>
                <a:moveTo>
                  <a:pt x="178" y="100"/>
                </a:moveTo>
                <a:cubicBezTo>
                  <a:pt x="178" y="108"/>
                  <a:pt x="176" y="115"/>
                  <a:pt x="173" y="122"/>
                </a:cubicBezTo>
                <a:cubicBezTo>
                  <a:pt x="170" y="128"/>
                  <a:pt x="165" y="133"/>
                  <a:pt x="160" y="138"/>
                </a:cubicBezTo>
                <a:cubicBezTo>
                  <a:pt x="153" y="143"/>
                  <a:pt x="146" y="146"/>
                  <a:pt x="137" y="146"/>
                </a:cubicBezTo>
                <a:cubicBezTo>
                  <a:pt x="132" y="146"/>
                  <a:pt x="128" y="145"/>
                  <a:pt x="126" y="143"/>
                </a:cubicBezTo>
                <a:cubicBezTo>
                  <a:pt x="123" y="141"/>
                  <a:pt x="122" y="139"/>
                  <a:pt x="121" y="135"/>
                </a:cubicBezTo>
                <a:cubicBezTo>
                  <a:pt x="119" y="139"/>
                  <a:pt x="116" y="142"/>
                  <a:pt x="113" y="143"/>
                </a:cubicBezTo>
                <a:cubicBezTo>
                  <a:pt x="110" y="145"/>
                  <a:pt x="106" y="146"/>
                  <a:pt x="102" y="146"/>
                </a:cubicBezTo>
                <a:cubicBezTo>
                  <a:pt x="86" y="146"/>
                  <a:pt x="78" y="138"/>
                  <a:pt x="78" y="122"/>
                </a:cubicBezTo>
                <a:cubicBezTo>
                  <a:pt x="78" y="111"/>
                  <a:pt x="81" y="102"/>
                  <a:pt x="87" y="95"/>
                </a:cubicBezTo>
                <a:cubicBezTo>
                  <a:pt x="94" y="87"/>
                  <a:pt x="102" y="83"/>
                  <a:pt x="112" y="83"/>
                </a:cubicBezTo>
                <a:cubicBezTo>
                  <a:pt x="119" y="83"/>
                  <a:pt x="124" y="85"/>
                  <a:pt x="127" y="90"/>
                </a:cubicBezTo>
                <a:cubicBezTo>
                  <a:pt x="131" y="85"/>
                  <a:pt x="131" y="85"/>
                  <a:pt x="131" y="85"/>
                </a:cubicBezTo>
                <a:cubicBezTo>
                  <a:pt x="147" y="85"/>
                  <a:pt x="147" y="85"/>
                  <a:pt x="147" y="85"/>
                </a:cubicBezTo>
                <a:cubicBezTo>
                  <a:pt x="137" y="127"/>
                  <a:pt x="137" y="127"/>
                  <a:pt x="137" y="127"/>
                </a:cubicBezTo>
                <a:cubicBezTo>
                  <a:pt x="136" y="128"/>
                  <a:pt x="136" y="128"/>
                  <a:pt x="136" y="128"/>
                </a:cubicBezTo>
                <a:cubicBezTo>
                  <a:pt x="136" y="128"/>
                  <a:pt x="136" y="129"/>
                  <a:pt x="136" y="129"/>
                </a:cubicBezTo>
                <a:cubicBezTo>
                  <a:pt x="136" y="131"/>
                  <a:pt x="137" y="133"/>
                  <a:pt x="140" y="133"/>
                </a:cubicBezTo>
                <a:cubicBezTo>
                  <a:pt x="146" y="133"/>
                  <a:pt x="152" y="129"/>
                  <a:pt x="157" y="121"/>
                </a:cubicBezTo>
                <a:cubicBezTo>
                  <a:pt x="160" y="115"/>
                  <a:pt x="162" y="108"/>
                  <a:pt x="162" y="100"/>
                </a:cubicBezTo>
                <a:cubicBezTo>
                  <a:pt x="162" y="89"/>
                  <a:pt x="158" y="80"/>
                  <a:pt x="149" y="73"/>
                </a:cubicBezTo>
                <a:cubicBezTo>
                  <a:pt x="141" y="68"/>
                  <a:pt x="131" y="65"/>
                  <a:pt x="119" y="65"/>
                </a:cubicBezTo>
                <a:cubicBezTo>
                  <a:pt x="106" y="65"/>
                  <a:pt x="95" y="68"/>
                  <a:pt x="86" y="74"/>
                </a:cubicBezTo>
                <a:cubicBezTo>
                  <a:pt x="71" y="84"/>
                  <a:pt x="64" y="98"/>
                  <a:pt x="64" y="116"/>
                </a:cubicBezTo>
                <a:cubicBezTo>
                  <a:pt x="64" y="130"/>
                  <a:pt x="68" y="140"/>
                  <a:pt x="77" y="148"/>
                </a:cubicBezTo>
                <a:cubicBezTo>
                  <a:pt x="86" y="156"/>
                  <a:pt x="98" y="160"/>
                  <a:pt x="114" y="160"/>
                </a:cubicBezTo>
                <a:cubicBezTo>
                  <a:pt x="128" y="160"/>
                  <a:pt x="142" y="156"/>
                  <a:pt x="153" y="147"/>
                </a:cubicBezTo>
                <a:cubicBezTo>
                  <a:pt x="161" y="158"/>
                  <a:pt x="161" y="158"/>
                  <a:pt x="161" y="158"/>
                </a:cubicBezTo>
                <a:cubicBezTo>
                  <a:pt x="147" y="169"/>
                  <a:pt x="130" y="175"/>
                  <a:pt x="112" y="175"/>
                </a:cubicBezTo>
                <a:cubicBezTo>
                  <a:pt x="103" y="175"/>
                  <a:pt x="95" y="173"/>
                  <a:pt x="88" y="171"/>
                </a:cubicBezTo>
                <a:cubicBezTo>
                  <a:pt x="81" y="168"/>
                  <a:pt x="74" y="165"/>
                  <a:pt x="68" y="160"/>
                </a:cubicBezTo>
                <a:cubicBezTo>
                  <a:pt x="55" y="149"/>
                  <a:pt x="48" y="135"/>
                  <a:pt x="48" y="117"/>
                </a:cubicBezTo>
                <a:cubicBezTo>
                  <a:pt x="48" y="101"/>
                  <a:pt x="53" y="87"/>
                  <a:pt x="63" y="75"/>
                </a:cubicBezTo>
                <a:cubicBezTo>
                  <a:pt x="69" y="67"/>
                  <a:pt x="78" y="61"/>
                  <a:pt x="87" y="56"/>
                </a:cubicBezTo>
                <a:cubicBezTo>
                  <a:pt x="97" y="52"/>
                  <a:pt x="107" y="50"/>
                  <a:pt x="119" y="50"/>
                </a:cubicBezTo>
                <a:cubicBezTo>
                  <a:pt x="135" y="50"/>
                  <a:pt x="149" y="54"/>
                  <a:pt x="160" y="62"/>
                </a:cubicBezTo>
                <a:cubicBezTo>
                  <a:pt x="172" y="72"/>
                  <a:pt x="178" y="84"/>
                  <a:pt x="178" y="100"/>
                </a:cubicBezTo>
                <a:close/>
                <a:moveTo>
                  <a:pt x="123" y="105"/>
                </a:moveTo>
                <a:cubicBezTo>
                  <a:pt x="123" y="102"/>
                  <a:pt x="122" y="100"/>
                  <a:pt x="120" y="98"/>
                </a:cubicBezTo>
                <a:cubicBezTo>
                  <a:pt x="118" y="96"/>
                  <a:pt x="116" y="96"/>
                  <a:pt x="114" y="96"/>
                </a:cubicBezTo>
                <a:cubicBezTo>
                  <a:pt x="109" y="96"/>
                  <a:pt x="104" y="99"/>
                  <a:pt x="101" y="105"/>
                </a:cubicBezTo>
                <a:cubicBezTo>
                  <a:pt x="99" y="111"/>
                  <a:pt x="98" y="116"/>
                  <a:pt x="98" y="122"/>
                </a:cubicBezTo>
                <a:cubicBezTo>
                  <a:pt x="98" y="129"/>
                  <a:pt x="100" y="132"/>
                  <a:pt x="105" y="132"/>
                </a:cubicBezTo>
                <a:cubicBezTo>
                  <a:pt x="109" y="132"/>
                  <a:pt x="112" y="131"/>
                  <a:pt x="115" y="128"/>
                </a:cubicBezTo>
                <a:cubicBezTo>
                  <a:pt x="117" y="126"/>
                  <a:pt x="119" y="122"/>
                  <a:pt x="120" y="118"/>
                </a:cubicBezTo>
                <a:cubicBezTo>
                  <a:pt x="123" y="105"/>
                  <a:pt x="123" y="105"/>
                  <a:pt x="123" y="1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Oval 66"/>
          <p:cNvSpPr>
            <a:spLocks noChangeArrowheads="1"/>
          </p:cNvSpPr>
          <p:nvPr/>
        </p:nvSpPr>
        <p:spPr bwMode="auto">
          <a:xfrm>
            <a:off x="4252913" y="4225925"/>
            <a:ext cx="633413" cy="6334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67"/>
          <p:cNvSpPr>
            <a:spLocks noEditPoints="1"/>
          </p:cNvSpPr>
          <p:nvPr/>
        </p:nvSpPr>
        <p:spPr bwMode="auto">
          <a:xfrm>
            <a:off x="3101975" y="4214813"/>
            <a:ext cx="654050" cy="652462"/>
          </a:xfrm>
          <a:custGeom>
            <a:avLst/>
            <a:gdLst>
              <a:gd name="T0" fmla="*/ 117 w 233"/>
              <a:gd name="T1" fmla="*/ 0 h 232"/>
              <a:gd name="T2" fmla="*/ 233 w 233"/>
              <a:gd name="T3" fmla="*/ 116 h 232"/>
              <a:gd name="T4" fmla="*/ 117 w 233"/>
              <a:gd name="T5" fmla="*/ 232 h 232"/>
              <a:gd name="T6" fmla="*/ 0 w 233"/>
              <a:gd name="T7" fmla="*/ 116 h 232"/>
              <a:gd name="T8" fmla="*/ 117 w 233"/>
              <a:gd name="T9" fmla="*/ 0 h 232"/>
              <a:gd name="T10" fmla="*/ 112 w 233"/>
              <a:gd name="T11" fmla="*/ 156 h 232"/>
              <a:gd name="T12" fmla="*/ 47 w 233"/>
              <a:gd name="T13" fmla="*/ 156 h 232"/>
              <a:gd name="T14" fmla="*/ 54 w 233"/>
              <a:gd name="T15" fmla="*/ 138 h 232"/>
              <a:gd name="T16" fmla="*/ 75 w 233"/>
              <a:gd name="T17" fmla="*/ 118 h 232"/>
              <a:gd name="T18" fmla="*/ 87 w 233"/>
              <a:gd name="T19" fmla="*/ 107 h 232"/>
              <a:gd name="T20" fmla="*/ 90 w 233"/>
              <a:gd name="T21" fmla="*/ 100 h 232"/>
              <a:gd name="T22" fmla="*/ 87 w 233"/>
              <a:gd name="T23" fmla="*/ 94 h 232"/>
              <a:gd name="T24" fmla="*/ 81 w 233"/>
              <a:gd name="T25" fmla="*/ 91 h 232"/>
              <a:gd name="T26" fmla="*/ 74 w 233"/>
              <a:gd name="T27" fmla="*/ 94 h 232"/>
              <a:gd name="T28" fmla="*/ 70 w 233"/>
              <a:gd name="T29" fmla="*/ 103 h 232"/>
              <a:gd name="T30" fmla="*/ 48 w 233"/>
              <a:gd name="T31" fmla="*/ 101 h 232"/>
              <a:gd name="T32" fmla="*/ 53 w 233"/>
              <a:gd name="T33" fmla="*/ 87 h 232"/>
              <a:gd name="T34" fmla="*/ 63 w 233"/>
              <a:gd name="T35" fmla="*/ 79 h 232"/>
              <a:gd name="T36" fmla="*/ 80 w 233"/>
              <a:gd name="T37" fmla="*/ 76 h 232"/>
              <a:gd name="T38" fmla="*/ 98 w 233"/>
              <a:gd name="T39" fmla="*/ 79 h 232"/>
              <a:gd name="T40" fmla="*/ 108 w 233"/>
              <a:gd name="T41" fmla="*/ 87 h 232"/>
              <a:gd name="T42" fmla="*/ 112 w 233"/>
              <a:gd name="T43" fmla="*/ 99 h 232"/>
              <a:gd name="T44" fmla="*/ 108 w 233"/>
              <a:gd name="T45" fmla="*/ 113 h 232"/>
              <a:gd name="T46" fmla="*/ 92 w 233"/>
              <a:gd name="T47" fmla="*/ 127 h 232"/>
              <a:gd name="T48" fmla="*/ 83 w 233"/>
              <a:gd name="T49" fmla="*/ 134 h 232"/>
              <a:gd name="T50" fmla="*/ 78 w 233"/>
              <a:gd name="T51" fmla="*/ 138 h 232"/>
              <a:gd name="T52" fmla="*/ 112 w 233"/>
              <a:gd name="T53" fmla="*/ 138 h 232"/>
              <a:gd name="T54" fmla="*/ 112 w 233"/>
              <a:gd name="T55" fmla="*/ 156 h 232"/>
              <a:gd name="T56" fmla="*/ 159 w 233"/>
              <a:gd name="T57" fmla="*/ 141 h 232"/>
              <a:gd name="T58" fmla="*/ 119 w 233"/>
              <a:gd name="T59" fmla="*/ 141 h 232"/>
              <a:gd name="T60" fmla="*/ 119 w 233"/>
              <a:gd name="T61" fmla="*/ 124 h 232"/>
              <a:gd name="T62" fmla="*/ 159 w 233"/>
              <a:gd name="T63" fmla="*/ 76 h 232"/>
              <a:gd name="T64" fmla="*/ 178 w 233"/>
              <a:gd name="T65" fmla="*/ 76 h 232"/>
              <a:gd name="T66" fmla="*/ 178 w 233"/>
              <a:gd name="T67" fmla="*/ 125 h 232"/>
              <a:gd name="T68" fmla="*/ 188 w 233"/>
              <a:gd name="T69" fmla="*/ 125 h 232"/>
              <a:gd name="T70" fmla="*/ 188 w 233"/>
              <a:gd name="T71" fmla="*/ 141 h 232"/>
              <a:gd name="T72" fmla="*/ 178 w 233"/>
              <a:gd name="T73" fmla="*/ 141 h 232"/>
              <a:gd name="T74" fmla="*/ 178 w 233"/>
              <a:gd name="T75" fmla="*/ 156 h 232"/>
              <a:gd name="T76" fmla="*/ 159 w 233"/>
              <a:gd name="T77" fmla="*/ 156 h 232"/>
              <a:gd name="T78" fmla="*/ 159 w 233"/>
              <a:gd name="T79" fmla="*/ 141 h 232"/>
              <a:gd name="T80" fmla="*/ 159 w 233"/>
              <a:gd name="T81" fmla="*/ 125 h 232"/>
              <a:gd name="T82" fmla="*/ 159 w 233"/>
              <a:gd name="T83" fmla="*/ 100 h 232"/>
              <a:gd name="T84" fmla="*/ 138 w 233"/>
              <a:gd name="T85" fmla="*/ 125 h 232"/>
              <a:gd name="T86" fmla="*/ 159 w 233"/>
              <a:gd name="T87" fmla="*/ 125 h 232"/>
              <a:gd name="T88" fmla="*/ 117 w 233"/>
              <a:gd name="T89" fmla="*/ 8 h 232"/>
              <a:gd name="T90" fmla="*/ 9 w 233"/>
              <a:gd name="T91" fmla="*/ 116 h 232"/>
              <a:gd name="T92" fmla="*/ 117 w 233"/>
              <a:gd name="T93" fmla="*/ 224 h 232"/>
              <a:gd name="T94" fmla="*/ 224 w 233"/>
              <a:gd name="T95" fmla="*/ 116 h 232"/>
              <a:gd name="T96" fmla="*/ 117 w 233"/>
              <a:gd name="T97" fmla="*/ 8 h 232"/>
              <a:gd name="T98" fmla="*/ 117 w 233"/>
              <a:gd name="T99" fmla="*/ 13 h 232"/>
              <a:gd name="T100" fmla="*/ 13 w 233"/>
              <a:gd name="T101" fmla="*/ 116 h 232"/>
              <a:gd name="T102" fmla="*/ 117 w 233"/>
              <a:gd name="T103" fmla="*/ 220 h 232"/>
              <a:gd name="T104" fmla="*/ 220 w 233"/>
              <a:gd name="T105" fmla="*/ 116 h 232"/>
              <a:gd name="T106" fmla="*/ 117 w 233"/>
              <a:gd name="T107" fmla="*/ 13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33" h="232">
                <a:moveTo>
                  <a:pt x="117" y="0"/>
                </a:moveTo>
                <a:cubicBezTo>
                  <a:pt x="181" y="0"/>
                  <a:pt x="233" y="52"/>
                  <a:pt x="233" y="116"/>
                </a:cubicBezTo>
                <a:cubicBezTo>
                  <a:pt x="233" y="180"/>
                  <a:pt x="181" y="232"/>
                  <a:pt x="117" y="232"/>
                </a:cubicBezTo>
                <a:cubicBezTo>
                  <a:pt x="52" y="232"/>
                  <a:pt x="0" y="180"/>
                  <a:pt x="0" y="116"/>
                </a:cubicBezTo>
                <a:cubicBezTo>
                  <a:pt x="0" y="52"/>
                  <a:pt x="52" y="0"/>
                  <a:pt x="117" y="0"/>
                </a:cubicBezTo>
                <a:close/>
                <a:moveTo>
                  <a:pt x="112" y="156"/>
                </a:moveTo>
                <a:cubicBezTo>
                  <a:pt x="47" y="156"/>
                  <a:pt x="47" y="156"/>
                  <a:pt x="47" y="156"/>
                </a:cubicBezTo>
                <a:cubicBezTo>
                  <a:pt x="48" y="150"/>
                  <a:pt x="50" y="144"/>
                  <a:pt x="54" y="138"/>
                </a:cubicBezTo>
                <a:cubicBezTo>
                  <a:pt x="58" y="132"/>
                  <a:pt x="65" y="125"/>
                  <a:pt x="75" y="118"/>
                </a:cubicBezTo>
                <a:cubicBezTo>
                  <a:pt x="81" y="113"/>
                  <a:pt x="86" y="109"/>
                  <a:pt x="87" y="107"/>
                </a:cubicBezTo>
                <a:cubicBezTo>
                  <a:pt x="89" y="104"/>
                  <a:pt x="90" y="102"/>
                  <a:pt x="90" y="100"/>
                </a:cubicBezTo>
                <a:cubicBezTo>
                  <a:pt x="90" y="97"/>
                  <a:pt x="89" y="95"/>
                  <a:pt x="87" y="94"/>
                </a:cubicBezTo>
                <a:cubicBezTo>
                  <a:pt x="86" y="92"/>
                  <a:pt x="83" y="91"/>
                  <a:pt x="81" y="91"/>
                </a:cubicBezTo>
                <a:cubicBezTo>
                  <a:pt x="78" y="91"/>
                  <a:pt x="76" y="92"/>
                  <a:pt x="74" y="94"/>
                </a:cubicBezTo>
                <a:cubicBezTo>
                  <a:pt x="72" y="96"/>
                  <a:pt x="71" y="99"/>
                  <a:pt x="70" y="103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9" y="95"/>
                  <a:pt x="51" y="90"/>
                  <a:pt x="53" y="87"/>
                </a:cubicBezTo>
                <a:cubicBezTo>
                  <a:pt x="55" y="84"/>
                  <a:pt x="59" y="81"/>
                  <a:pt x="63" y="79"/>
                </a:cubicBezTo>
                <a:cubicBezTo>
                  <a:pt x="67" y="77"/>
                  <a:pt x="73" y="76"/>
                  <a:pt x="80" y="76"/>
                </a:cubicBezTo>
                <a:cubicBezTo>
                  <a:pt x="88" y="76"/>
                  <a:pt x="94" y="77"/>
                  <a:pt x="98" y="79"/>
                </a:cubicBezTo>
                <a:cubicBezTo>
                  <a:pt x="102" y="81"/>
                  <a:pt x="106" y="83"/>
                  <a:pt x="108" y="87"/>
                </a:cubicBezTo>
                <a:cubicBezTo>
                  <a:pt x="111" y="91"/>
                  <a:pt x="112" y="95"/>
                  <a:pt x="112" y="99"/>
                </a:cubicBezTo>
                <a:cubicBezTo>
                  <a:pt x="112" y="104"/>
                  <a:pt x="110" y="109"/>
                  <a:pt x="108" y="113"/>
                </a:cubicBezTo>
                <a:cubicBezTo>
                  <a:pt x="105" y="117"/>
                  <a:pt x="100" y="122"/>
                  <a:pt x="92" y="127"/>
                </a:cubicBezTo>
                <a:cubicBezTo>
                  <a:pt x="88" y="130"/>
                  <a:pt x="85" y="132"/>
                  <a:pt x="83" y="134"/>
                </a:cubicBezTo>
                <a:cubicBezTo>
                  <a:pt x="82" y="135"/>
                  <a:pt x="80" y="136"/>
                  <a:pt x="78" y="138"/>
                </a:cubicBezTo>
                <a:cubicBezTo>
                  <a:pt x="112" y="138"/>
                  <a:pt x="112" y="138"/>
                  <a:pt x="112" y="138"/>
                </a:cubicBezTo>
                <a:cubicBezTo>
                  <a:pt x="112" y="156"/>
                  <a:pt x="112" y="156"/>
                  <a:pt x="112" y="156"/>
                </a:cubicBezTo>
                <a:close/>
                <a:moveTo>
                  <a:pt x="159" y="141"/>
                </a:moveTo>
                <a:cubicBezTo>
                  <a:pt x="119" y="141"/>
                  <a:pt x="119" y="141"/>
                  <a:pt x="119" y="141"/>
                </a:cubicBezTo>
                <a:cubicBezTo>
                  <a:pt x="119" y="124"/>
                  <a:pt x="119" y="124"/>
                  <a:pt x="119" y="124"/>
                </a:cubicBezTo>
                <a:cubicBezTo>
                  <a:pt x="159" y="76"/>
                  <a:pt x="159" y="76"/>
                  <a:pt x="159" y="76"/>
                </a:cubicBezTo>
                <a:cubicBezTo>
                  <a:pt x="178" y="76"/>
                  <a:pt x="178" y="76"/>
                  <a:pt x="178" y="76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41"/>
                  <a:pt x="188" y="141"/>
                  <a:pt x="188" y="141"/>
                </a:cubicBezTo>
                <a:cubicBezTo>
                  <a:pt x="178" y="141"/>
                  <a:pt x="178" y="141"/>
                  <a:pt x="178" y="141"/>
                </a:cubicBezTo>
                <a:cubicBezTo>
                  <a:pt x="178" y="156"/>
                  <a:pt x="178" y="156"/>
                  <a:pt x="178" y="156"/>
                </a:cubicBezTo>
                <a:cubicBezTo>
                  <a:pt x="159" y="156"/>
                  <a:pt x="159" y="156"/>
                  <a:pt x="159" y="156"/>
                </a:cubicBezTo>
                <a:cubicBezTo>
                  <a:pt x="159" y="141"/>
                  <a:pt x="159" y="141"/>
                  <a:pt x="159" y="141"/>
                </a:cubicBezTo>
                <a:close/>
                <a:moveTo>
                  <a:pt x="159" y="125"/>
                </a:moveTo>
                <a:cubicBezTo>
                  <a:pt x="159" y="100"/>
                  <a:pt x="159" y="100"/>
                  <a:pt x="159" y="100"/>
                </a:cubicBezTo>
                <a:cubicBezTo>
                  <a:pt x="138" y="125"/>
                  <a:pt x="138" y="125"/>
                  <a:pt x="138" y="125"/>
                </a:cubicBezTo>
                <a:cubicBezTo>
                  <a:pt x="159" y="125"/>
                  <a:pt x="159" y="125"/>
                  <a:pt x="159" y="125"/>
                </a:cubicBezTo>
                <a:close/>
                <a:moveTo>
                  <a:pt x="117" y="8"/>
                </a:moveTo>
                <a:cubicBezTo>
                  <a:pt x="57" y="8"/>
                  <a:pt x="9" y="57"/>
                  <a:pt x="9" y="116"/>
                </a:cubicBezTo>
                <a:cubicBezTo>
                  <a:pt x="9" y="176"/>
                  <a:pt x="57" y="224"/>
                  <a:pt x="117" y="224"/>
                </a:cubicBezTo>
                <a:cubicBezTo>
                  <a:pt x="176" y="224"/>
                  <a:pt x="224" y="176"/>
                  <a:pt x="224" y="116"/>
                </a:cubicBezTo>
                <a:cubicBezTo>
                  <a:pt x="224" y="57"/>
                  <a:pt x="176" y="8"/>
                  <a:pt x="117" y="8"/>
                </a:cubicBezTo>
                <a:close/>
                <a:moveTo>
                  <a:pt x="117" y="13"/>
                </a:moveTo>
                <a:cubicBezTo>
                  <a:pt x="59" y="13"/>
                  <a:pt x="13" y="59"/>
                  <a:pt x="13" y="116"/>
                </a:cubicBezTo>
                <a:cubicBezTo>
                  <a:pt x="13" y="173"/>
                  <a:pt x="59" y="220"/>
                  <a:pt x="117" y="220"/>
                </a:cubicBezTo>
                <a:cubicBezTo>
                  <a:pt x="174" y="220"/>
                  <a:pt x="220" y="173"/>
                  <a:pt x="220" y="116"/>
                </a:cubicBezTo>
                <a:cubicBezTo>
                  <a:pt x="220" y="59"/>
                  <a:pt x="174" y="13"/>
                  <a:pt x="117" y="1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1" name="Freeform 68"/>
          <p:cNvSpPr>
            <a:spLocks noEditPoints="1"/>
          </p:cNvSpPr>
          <p:nvPr/>
        </p:nvSpPr>
        <p:spPr bwMode="auto">
          <a:xfrm>
            <a:off x="7729538" y="1973263"/>
            <a:ext cx="623888" cy="592137"/>
          </a:xfrm>
          <a:custGeom>
            <a:avLst/>
            <a:gdLst>
              <a:gd name="T0" fmla="*/ 104 w 222"/>
              <a:gd name="T1" fmla="*/ 148 h 211"/>
              <a:gd name="T2" fmla="*/ 132 w 222"/>
              <a:gd name="T3" fmla="*/ 175 h 211"/>
              <a:gd name="T4" fmla="*/ 126 w 222"/>
              <a:gd name="T5" fmla="*/ 175 h 211"/>
              <a:gd name="T6" fmla="*/ 120 w 222"/>
              <a:gd name="T7" fmla="*/ 175 h 211"/>
              <a:gd name="T8" fmla="*/ 104 w 222"/>
              <a:gd name="T9" fmla="*/ 160 h 211"/>
              <a:gd name="T10" fmla="*/ 37 w 222"/>
              <a:gd name="T11" fmla="*/ 175 h 211"/>
              <a:gd name="T12" fmla="*/ 37 w 222"/>
              <a:gd name="T13" fmla="*/ 176 h 211"/>
              <a:gd name="T14" fmla="*/ 25 w 222"/>
              <a:gd name="T15" fmla="*/ 176 h 211"/>
              <a:gd name="T16" fmla="*/ 25 w 222"/>
              <a:gd name="T17" fmla="*/ 175 h 211"/>
              <a:gd name="T18" fmla="*/ 1 w 222"/>
              <a:gd name="T19" fmla="*/ 84 h 211"/>
              <a:gd name="T20" fmla="*/ 22 w 222"/>
              <a:gd name="T21" fmla="*/ 142 h 211"/>
              <a:gd name="T22" fmla="*/ 146 w 222"/>
              <a:gd name="T23" fmla="*/ 130 h 211"/>
              <a:gd name="T24" fmla="*/ 191 w 222"/>
              <a:gd name="T25" fmla="*/ 25 h 211"/>
              <a:gd name="T26" fmla="*/ 208 w 222"/>
              <a:gd name="T27" fmla="*/ 3 h 211"/>
              <a:gd name="T28" fmla="*/ 170 w 222"/>
              <a:gd name="T29" fmla="*/ 22 h 211"/>
              <a:gd name="T30" fmla="*/ 21 w 222"/>
              <a:gd name="T31" fmla="*/ 64 h 211"/>
              <a:gd name="T32" fmla="*/ 16 w 222"/>
              <a:gd name="T33" fmla="*/ 112 h 211"/>
              <a:gd name="T34" fmla="*/ 29 w 222"/>
              <a:gd name="T35" fmla="*/ 130 h 211"/>
              <a:gd name="T36" fmla="*/ 17 w 222"/>
              <a:gd name="T37" fmla="*/ 124 h 211"/>
              <a:gd name="T38" fmla="*/ 42 w 222"/>
              <a:gd name="T39" fmla="*/ 110 h 211"/>
              <a:gd name="T40" fmla="*/ 57 w 222"/>
              <a:gd name="T41" fmla="*/ 130 h 211"/>
              <a:gd name="T42" fmla="*/ 42 w 222"/>
              <a:gd name="T43" fmla="*/ 110 h 211"/>
              <a:gd name="T44" fmla="*/ 85 w 222"/>
              <a:gd name="T45" fmla="*/ 105 h 211"/>
              <a:gd name="T46" fmla="*/ 71 w 222"/>
              <a:gd name="T47" fmla="*/ 130 h 211"/>
              <a:gd name="T48" fmla="*/ 99 w 222"/>
              <a:gd name="T49" fmla="*/ 104 h 211"/>
              <a:gd name="T50" fmla="*/ 108 w 222"/>
              <a:gd name="T51" fmla="*/ 130 h 211"/>
              <a:gd name="T52" fmla="*/ 99 w 222"/>
              <a:gd name="T53" fmla="*/ 104 h 211"/>
              <a:gd name="T54" fmla="*/ 143 w 222"/>
              <a:gd name="T55" fmla="*/ 100 h 211"/>
              <a:gd name="T56" fmla="*/ 123 w 222"/>
              <a:gd name="T57" fmla="*/ 130 h 211"/>
              <a:gd name="T58" fmla="*/ 128 w 222"/>
              <a:gd name="T59" fmla="*/ 101 h 211"/>
              <a:gd name="T60" fmla="*/ 131 w 222"/>
              <a:gd name="T61" fmla="*/ 88 h 211"/>
              <a:gd name="T62" fmla="*/ 159 w 222"/>
              <a:gd name="T63" fmla="*/ 54 h 211"/>
              <a:gd name="T64" fmla="*/ 117 w 222"/>
              <a:gd name="T65" fmla="*/ 89 h 211"/>
              <a:gd name="T66" fmla="*/ 103 w 222"/>
              <a:gd name="T67" fmla="*/ 63 h 211"/>
              <a:gd name="T68" fmla="*/ 117 w 222"/>
              <a:gd name="T69" fmla="*/ 89 h 211"/>
              <a:gd name="T70" fmla="*/ 71 w 222"/>
              <a:gd name="T71" fmla="*/ 93 h 211"/>
              <a:gd name="T72" fmla="*/ 89 w 222"/>
              <a:gd name="T73" fmla="*/ 65 h 211"/>
              <a:gd name="T74" fmla="*/ 57 w 222"/>
              <a:gd name="T75" fmla="*/ 95 h 211"/>
              <a:gd name="T76" fmla="*/ 41 w 222"/>
              <a:gd name="T77" fmla="*/ 73 h 211"/>
              <a:gd name="T78" fmla="*/ 57 w 222"/>
              <a:gd name="T79" fmla="*/ 95 h 211"/>
              <a:gd name="T80" fmla="*/ 15 w 222"/>
              <a:gd name="T81" fmla="*/ 99 h 211"/>
              <a:gd name="T82" fmla="*/ 25 w 222"/>
              <a:gd name="T83" fmla="*/ 76 h 211"/>
              <a:gd name="T84" fmla="*/ 28 w 222"/>
              <a:gd name="T85" fmla="*/ 97 h 211"/>
              <a:gd name="T86" fmla="*/ 142 w 222"/>
              <a:gd name="T87" fmla="*/ 195 h 211"/>
              <a:gd name="T88" fmla="*/ 109 w 222"/>
              <a:gd name="T89" fmla="*/ 195 h 211"/>
              <a:gd name="T90" fmla="*/ 126 w 222"/>
              <a:gd name="T91" fmla="*/ 188 h 211"/>
              <a:gd name="T92" fmla="*/ 126 w 222"/>
              <a:gd name="T93" fmla="*/ 202 h 211"/>
              <a:gd name="T94" fmla="*/ 126 w 222"/>
              <a:gd name="T95" fmla="*/ 188 h 211"/>
              <a:gd name="T96" fmla="*/ 48 w 222"/>
              <a:gd name="T97" fmla="*/ 195 h 211"/>
              <a:gd name="T98" fmla="*/ 15 w 222"/>
              <a:gd name="T99" fmla="*/ 195 h 211"/>
              <a:gd name="T100" fmla="*/ 31 w 222"/>
              <a:gd name="T101" fmla="*/ 188 h 211"/>
              <a:gd name="T102" fmla="*/ 31 w 222"/>
              <a:gd name="T103" fmla="*/ 202 h 211"/>
              <a:gd name="T104" fmla="*/ 31 w 222"/>
              <a:gd name="T105" fmla="*/ 188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2" h="211">
                <a:moveTo>
                  <a:pt x="53" y="148"/>
                </a:moveTo>
                <a:cubicBezTo>
                  <a:pt x="104" y="148"/>
                  <a:pt x="104" y="148"/>
                  <a:pt x="104" y="148"/>
                </a:cubicBezTo>
                <a:cubicBezTo>
                  <a:pt x="119" y="148"/>
                  <a:pt x="132" y="160"/>
                  <a:pt x="132" y="175"/>
                </a:cubicBezTo>
                <a:cubicBezTo>
                  <a:pt x="132" y="175"/>
                  <a:pt x="132" y="175"/>
                  <a:pt x="132" y="175"/>
                </a:cubicBezTo>
                <a:cubicBezTo>
                  <a:pt x="132" y="176"/>
                  <a:pt x="132" y="176"/>
                  <a:pt x="132" y="176"/>
                </a:cubicBezTo>
                <a:cubicBezTo>
                  <a:pt x="130" y="176"/>
                  <a:pt x="128" y="175"/>
                  <a:pt x="126" y="175"/>
                </a:cubicBezTo>
                <a:cubicBezTo>
                  <a:pt x="123" y="175"/>
                  <a:pt x="121" y="176"/>
                  <a:pt x="120" y="176"/>
                </a:cubicBezTo>
                <a:cubicBezTo>
                  <a:pt x="120" y="176"/>
                  <a:pt x="120" y="176"/>
                  <a:pt x="120" y="175"/>
                </a:cubicBezTo>
                <a:cubicBezTo>
                  <a:pt x="120" y="175"/>
                  <a:pt x="120" y="175"/>
                  <a:pt x="120" y="175"/>
                </a:cubicBezTo>
                <a:cubicBezTo>
                  <a:pt x="120" y="167"/>
                  <a:pt x="113" y="160"/>
                  <a:pt x="104" y="160"/>
                </a:cubicBezTo>
                <a:cubicBezTo>
                  <a:pt x="53" y="160"/>
                  <a:pt x="53" y="160"/>
                  <a:pt x="53" y="160"/>
                </a:cubicBezTo>
                <a:cubicBezTo>
                  <a:pt x="44" y="160"/>
                  <a:pt x="37" y="167"/>
                  <a:pt x="37" y="175"/>
                </a:cubicBezTo>
                <a:cubicBezTo>
                  <a:pt x="37" y="175"/>
                  <a:pt x="37" y="175"/>
                  <a:pt x="37" y="175"/>
                </a:cubicBezTo>
                <a:cubicBezTo>
                  <a:pt x="37" y="176"/>
                  <a:pt x="37" y="176"/>
                  <a:pt x="37" y="176"/>
                </a:cubicBezTo>
                <a:cubicBezTo>
                  <a:pt x="35" y="176"/>
                  <a:pt x="33" y="175"/>
                  <a:pt x="31" y="175"/>
                </a:cubicBezTo>
                <a:cubicBezTo>
                  <a:pt x="29" y="175"/>
                  <a:pt x="27" y="176"/>
                  <a:pt x="25" y="176"/>
                </a:cubicBezTo>
                <a:cubicBezTo>
                  <a:pt x="25" y="176"/>
                  <a:pt x="25" y="176"/>
                  <a:pt x="25" y="175"/>
                </a:cubicBezTo>
                <a:cubicBezTo>
                  <a:pt x="25" y="175"/>
                  <a:pt x="25" y="175"/>
                  <a:pt x="25" y="175"/>
                </a:cubicBezTo>
                <a:cubicBezTo>
                  <a:pt x="25" y="160"/>
                  <a:pt x="38" y="148"/>
                  <a:pt x="53" y="148"/>
                </a:cubicBezTo>
                <a:close/>
                <a:moveTo>
                  <a:pt x="1" y="84"/>
                </a:moveTo>
                <a:cubicBezTo>
                  <a:pt x="5" y="127"/>
                  <a:pt x="5" y="127"/>
                  <a:pt x="5" y="127"/>
                </a:cubicBezTo>
                <a:cubicBezTo>
                  <a:pt x="6" y="139"/>
                  <a:pt x="10" y="142"/>
                  <a:pt x="22" y="142"/>
                </a:cubicBezTo>
                <a:cubicBezTo>
                  <a:pt x="130" y="142"/>
                  <a:pt x="130" y="142"/>
                  <a:pt x="130" y="142"/>
                </a:cubicBezTo>
                <a:cubicBezTo>
                  <a:pt x="139" y="142"/>
                  <a:pt x="142" y="141"/>
                  <a:pt x="146" y="130"/>
                </a:cubicBezTo>
                <a:cubicBezTo>
                  <a:pt x="180" y="36"/>
                  <a:pt x="180" y="36"/>
                  <a:pt x="180" y="36"/>
                </a:cubicBezTo>
                <a:cubicBezTo>
                  <a:pt x="183" y="29"/>
                  <a:pt x="184" y="28"/>
                  <a:pt x="191" y="25"/>
                </a:cubicBezTo>
                <a:cubicBezTo>
                  <a:pt x="215" y="16"/>
                  <a:pt x="215" y="16"/>
                  <a:pt x="215" y="16"/>
                </a:cubicBezTo>
                <a:cubicBezTo>
                  <a:pt x="222" y="13"/>
                  <a:pt x="216" y="0"/>
                  <a:pt x="208" y="3"/>
                </a:cubicBezTo>
                <a:cubicBezTo>
                  <a:pt x="180" y="14"/>
                  <a:pt x="180" y="14"/>
                  <a:pt x="180" y="14"/>
                </a:cubicBezTo>
                <a:cubicBezTo>
                  <a:pt x="175" y="16"/>
                  <a:pt x="172" y="16"/>
                  <a:pt x="170" y="22"/>
                </a:cubicBezTo>
                <a:cubicBezTo>
                  <a:pt x="163" y="41"/>
                  <a:pt x="163" y="41"/>
                  <a:pt x="163" y="41"/>
                </a:cubicBezTo>
                <a:cubicBezTo>
                  <a:pt x="21" y="64"/>
                  <a:pt x="21" y="64"/>
                  <a:pt x="21" y="64"/>
                </a:cubicBezTo>
                <a:cubicBezTo>
                  <a:pt x="3" y="67"/>
                  <a:pt x="0" y="71"/>
                  <a:pt x="1" y="84"/>
                </a:cubicBezTo>
                <a:close/>
                <a:moveTo>
                  <a:pt x="16" y="112"/>
                </a:moveTo>
                <a:cubicBezTo>
                  <a:pt x="28" y="111"/>
                  <a:pt x="28" y="111"/>
                  <a:pt x="28" y="111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23" y="130"/>
                  <a:pt x="23" y="130"/>
                  <a:pt x="23" y="130"/>
                </a:cubicBezTo>
                <a:cubicBezTo>
                  <a:pt x="18" y="130"/>
                  <a:pt x="17" y="129"/>
                  <a:pt x="17" y="124"/>
                </a:cubicBezTo>
                <a:cubicBezTo>
                  <a:pt x="16" y="112"/>
                  <a:pt x="16" y="112"/>
                  <a:pt x="16" y="112"/>
                </a:cubicBezTo>
                <a:close/>
                <a:moveTo>
                  <a:pt x="42" y="110"/>
                </a:moveTo>
                <a:cubicBezTo>
                  <a:pt x="57" y="108"/>
                  <a:pt x="57" y="108"/>
                  <a:pt x="57" y="108"/>
                </a:cubicBezTo>
                <a:cubicBezTo>
                  <a:pt x="57" y="130"/>
                  <a:pt x="57" y="130"/>
                  <a:pt x="57" y="130"/>
                </a:cubicBezTo>
                <a:cubicBezTo>
                  <a:pt x="43" y="130"/>
                  <a:pt x="43" y="130"/>
                  <a:pt x="43" y="130"/>
                </a:cubicBezTo>
                <a:cubicBezTo>
                  <a:pt x="42" y="110"/>
                  <a:pt x="42" y="110"/>
                  <a:pt x="42" y="110"/>
                </a:cubicBezTo>
                <a:close/>
                <a:moveTo>
                  <a:pt x="71" y="107"/>
                </a:moveTo>
                <a:cubicBezTo>
                  <a:pt x="85" y="105"/>
                  <a:pt x="85" y="105"/>
                  <a:pt x="85" y="105"/>
                </a:cubicBezTo>
                <a:cubicBezTo>
                  <a:pt x="83" y="130"/>
                  <a:pt x="83" y="130"/>
                  <a:pt x="83" y="130"/>
                </a:cubicBezTo>
                <a:cubicBezTo>
                  <a:pt x="71" y="130"/>
                  <a:pt x="71" y="130"/>
                  <a:pt x="71" y="130"/>
                </a:cubicBezTo>
                <a:cubicBezTo>
                  <a:pt x="71" y="107"/>
                  <a:pt x="71" y="107"/>
                  <a:pt x="71" y="107"/>
                </a:cubicBezTo>
                <a:close/>
                <a:moveTo>
                  <a:pt x="99" y="104"/>
                </a:moveTo>
                <a:cubicBezTo>
                  <a:pt x="114" y="103"/>
                  <a:pt x="114" y="103"/>
                  <a:pt x="114" y="103"/>
                </a:cubicBezTo>
                <a:cubicBezTo>
                  <a:pt x="108" y="130"/>
                  <a:pt x="108" y="130"/>
                  <a:pt x="108" y="130"/>
                </a:cubicBezTo>
                <a:cubicBezTo>
                  <a:pt x="97" y="130"/>
                  <a:pt x="97" y="130"/>
                  <a:pt x="97" y="130"/>
                </a:cubicBezTo>
                <a:cubicBezTo>
                  <a:pt x="99" y="104"/>
                  <a:pt x="99" y="104"/>
                  <a:pt x="99" y="104"/>
                </a:cubicBezTo>
                <a:close/>
                <a:moveTo>
                  <a:pt x="128" y="101"/>
                </a:moveTo>
                <a:cubicBezTo>
                  <a:pt x="143" y="100"/>
                  <a:pt x="143" y="100"/>
                  <a:pt x="143" y="100"/>
                </a:cubicBezTo>
                <a:cubicBezTo>
                  <a:pt x="135" y="121"/>
                  <a:pt x="135" y="121"/>
                  <a:pt x="135" y="121"/>
                </a:cubicBezTo>
                <a:cubicBezTo>
                  <a:pt x="132" y="129"/>
                  <a:pt x="132" y="130"/>
                  <a:pt x="123" y="130"/>
                </a:cubicBezTo>
                <a:cubicBezTo>
                  <a:pt x="122" y="130"/>
                  <a:pt x="122" y="130"/>
                  <a:pt x="122" y="130"/>
                </a:cubicBezTo>
                <a:cubicBezTo>
                  <a:pt x="128" y="101"/>
                  <a:pt x="128" y="101"/>
                  <a:pt x="128" y="101"/>
                </a:cubicBezTo>
                <a:close/>
                <a:moveTo>
                  <a:pt x="148" y="86"/>
                </a:moveTo>
                <a:cubicBezTo>
                  <a:pt x="131" y="88"/>
                  <a:pt x="131" y="88"/>
                  <a:pt x="131" y="88"/>
                </a:cubicBezTo>
                <a:cubicBezTo>
                  <a:pt x="138" y="57"/>
                  <a:pt x="138" y="57"/>
                  <a:pt x="138" y="57"/>
                </a:cubicBezTo>
                <a:cubicBezTo>
                  <a:pt x="159" y="54"/>
                  <a:pt x="159" y="54"/>
                  <a:pt x="159" y="54"/>
                </a:cubicBezTo>
                <a:cubicBezTo>
                  <a:pt x="148" y="86"/>
                  <a:pt x="148" y="86"/>
                  <a:pt x="148" y="86"/>
                </a:cubicBezTo>
                <a:close/>
                <a:moveTo>
                  <a:pt x="117" y="89"/>
                </a:moveTo>
                <a:cubicBezTo>
                  <a:pt x="100" y="91"/>
                  <a:pt x="100" y="91"/>
                  <a:pt x="100" y="91"/>
                </a:cubicBezTo>
                <a:cubicBezTo>
                  <a:pt x="103" y="63"/>
                  <a:pt x="103" y="63"/>
                  <a:pt x="103" y="63"/>
                </a:cubicBezTo>
                <a:cubicBezTo>
                  <a:pt x="124" y="60"/>
                  <a:pt x="124" y="60"/>
                  <a:pt x="124" y="60"/>
                </a:cubicBezTo>
                <a:cubicBezTo>
                  <a:pt x="117" y="89"/>
                  <a:pt x="117" y="89"/>
                  <a:pt x="117" y="89"/>
                </a:cubicBezTo>
                <a:close/>
                <a:moveTo>
                  <a:pt x="86" y="92"/>
                </a:moveTo>
                <a:cubicBezTo>
                  <a:pt x="71" y="93"/>
                  <a:pt x="71" y="93"/>
                  <a:pt x="71" y="93"/>
                </a:cubicBezTo>
                <a:cubicBezTo>
                  <a:pt x="71" y="68"/>
                  <a:pt x="71" y="68"/>
                  <a:pt x="71" y="68"/>
                </a:cubicBezTo>
                <a:cubicBezTo>
                  <a:pt x="89" y="65"/>
                  <a:pt x="89" y="65"/>
                  <a:pt x="89" y="65"/>
                </a:cubicBezTo>
                <a:cubicBezTo>
                  <a:pt x="86" y="92"/>
                  <a:pt x="86" y="92"/>
                  <a:pt x="86" y="92"/>
                </a:cubicBezTo>
                <a:close/>
                <a:moveTo>
                  <a:pt x="57" y="95"/>
                </a:moveTo>
                <a:cubicBezTo>
                  <a:pt x="42" y="96"/>
                  <a:pt x="42" y="96"/>
                  <a:pt x="42" y="96"/>
                </a:cubicBezTo>
                <a:cubicBezTo>
                  <a:pt x="41" y="73"/>
                  <a:pt x="41" y="73"/>
                  <a:pt x="41" y="73"/>
                </a:cubicBezTo>
                <a:cubicBezTo>
                  <a:pt x="57" y="71"/>
                  <a:pt x="57" y="71"/>
                  <a:pt x="57" y="71"/>
                </a:cubicBezTo>
                <a:cubicBezTo>
                  <a:pt x="57" y="95"/>
                  <a:pt x="57" y="95"/>
                  <a:pt x="57" y="95"/>
                </a:cubicBezTo>
                <a:close/>
                <a:moveTo>
                  <a:pt x="28" y="97"/>
                </a:moveTo>
                <a:cubicBezTo>
                  <a:pt x="15" y="99"/>
                  <a:pt x="15" y="99"/>
                  <a:pt x="15" y="99"/>
                </a:cubicBezTo>
                <a:cubicBezTo>
                  <a:pt x="14" y="90"/>
                  <a:pt x="14" y="90"/>
                  <a:pt x="14" y="90"/>
                </a:cubicBezTo>
                <a:cubicBezTo>
                  <a:pt x="13" y="80"/>
                  <a:pt x="15" y="77"/>
                  <a:pt x="25" y="76"/>
                </a:cubicBezTo>
                <a:cubicBezTo>
                  <a:pt x="27" y="75"/>
                  <a:pt x="27" y="75"/>
                  <a:pt x="27" y="75"/>
                </a:cubicBezTo>
                <a:cubicBezTo>
                  <a:pt x="28" y="97"/>
                  <a:pt x="28" y="97"/>
                  <a:pt x="28" y="97"/>
                </a:cubicBezTo>
                <a:close/>
                <a:moveTo>
                  <a:pt x="126" y="178"/>
                </a:moveTo>
                <a:cubicBezTo>
                  <a:pt x="135" y="178"/>
                  <a:pt x="142" y="186"/>
                  <a:pt x="142" y="195"/>
                </a:cubicBezTo>
                <a:cubicBezTo>
                  <a:pt x="142" y="204"/>
                  <a:pt x="135" y="211"/>
                  <a:pt x="126" y="211"/>
                </a:cubicBezTo>
                <a:cubicBezTo>
                  <a:pt x="116" y="211"/>
                  <a:pt x="109" y="204"/>
                  <a:pt x="109" y="195"/>
                </a:cubicBezTo>
                <a:cubicBezTo>
                  <a:pt x="109" y="186"/>
                  <a:pt x="116" y="178"/>
                  <a:pt x="126" y="178"/>
                </a:cubicBezTo>
                <a:close/>
                <a:moveTo>
                  <a:pt x="126" y="188"/>
                </a:moveTo>
                <a:cubicBezTo>
                  <a:pt x="129" y="188"/>
                  <a:pt x="133" y="191"/>
                  <a:pt x="133" y="195"/>
                </a:cubicBezTo>
                <a:cubicBezTo>
                  <a:pt x="133" y="199"/>
                  <a:pt x="129" y="202"/>
                  <a:pt x="126" y="202"/>
                </a:cubicBezTo>
                <a:cubicBezTo>
                  <a:pt x="122" y="202"/>
                  <a:pt x="118" y="199"/>
                  <a:pt x="118" y="195"/>
                </a:cubicBezTo>
                <a:cubicBezTo>
                  <a:pt x="118" y="191"/>
                  <a:pt x="122" y="188"/>
                  <a:pt x="126" y="188"/>
                </a:cubicBezTo>
                <a:close/>
                <a:moveTo>
                  <a:pt x="31" y="178"/>
                </a:moveTo>
                <a:cubicBezTo>
                  <a:pt x="40" y="178"/>
                  <a:pt x="48" y="186"/>
                  <a:pt x="48" y="195"/>
                </a:cubicBezTo>
                <a:cubicBezTo>
                  <a:pt x="48" y="204"/>
                  <a:pt x="40" y="211"/>
                  <a:pt x="31" y="211"/>
                </a:cubicBezTo>
                <a:cubicBezTo>
                  <a:pt x="22" y="211"/>
                  <a:pt x="15" y="204"/>
                  <a:pt x="15" y="195"/>
                </a:cubicBezTo>
                <a:cubicBezTo>
                  <a:pt x="15" y="186"/>
                  <a:pt x="22" y="178"/>
                  <a:pt x="31" y="178"/>
                </a:cubicBezTo>
                <a:close/>
                <a:moveTo>
                  <a:pt x="31" y="188"/>
                </a:moveTo>
                <a:cubicBezTo>
                  <a:pt x="35" y="188"/>
                  <a:pt x="38" y="191"/>
                  <a:pt x="38" y="195"/>
                </a:cubicBezTo>
                <a:cubicBezTo>
                  <a:pt x="38" y="199"/>
                  <a:pt x="35" y="202"/>
                  <a:pt x="31" y="202"/>
                </a:cubicBezTo>
                <a:cubicBezTo>
                  <a:pt x="27" y="202"/>
                  <a:pt x="24" y="199"/>
                  <a:pt x="24" y="195"/>
                </a:cubicBezTo>
                <a:cubicBezTo>
                  <a:pt x="24" y="191"/>
                  <a:pt x="27" y="188"/>
                  <a:pt x="31" y="18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69"/>
          <p:cNvSpPr/>
          <p:nvPr/>
        </p:nvSpPr>
        <p:spPr bwMode="auto">
          <a:xfrm>
            <a:off x="7677150" y="4349750"/>
            <a:ext cx="625475" cy="385762"/>
          </a:xfrm>
          <a:custGeom>
            <a:avLst/>
            <a:gdLst>
              <a:gd name="T0" fmla="*/ 9 w 223"/>
              <a:gd name="T1" fmla="*/ 0 h 137"/>
              <a:gd name="T2" fmla="*/ 214 w 223"/>
              <a:gd name="T3" fmla="*/ 0 h 137"/>
              <a:gd name="T4" fmla="*/ 223 w 223"/>
              <a:gd name="T5" fmla="*/ 9 h 137"/>
              <a:gd name="T6" fmla="*/ 223 w 223"/>
              <a:gd name="T7" fmla="*/ 127 h 137"/>
              <a:gd name="T8" fmla="*/ 214 w 223"/>
              <a:gd name="T9" fmla="*/ 137 h 137"/>
              <a:gd name="T10" fmla="*/ 9 w 223"/>
              <a:gd name="T11" fmla="*/ 137 h 137"/>
              <a:gd name="T12" fmla="*/ 0 w 223"/>
              <a:gd name="T13" fmla="*/ 127 h 137"/>
              <a:gd name="T14" fmla="*/ 0 w 223"/>
              <a:gd name="T15" fmla="*/ 9 h 137"/>
              <a:gd name="T16" fmla="*/ 9 w 223"/>
              <a:gd name="T17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137">
                <a:moveTo>
                  <a:pt x="9" y="0"/>
                </a:moveTo>
                <a:cubicBezTo>
                  <a:pt x="214" y="0"/>
                  <a:pt x="214" y="0"/>
                  <a:pt x="214" y="0"/>
                </a:cubicBezTo>
                <a:cubicBezTo>
                  <a:pt x="219" y="0"/>
                  <a:pt x="223" y="4"/>
                  <a:pt x="223" y="9"/>
                </a:cubicBezTo>
                <a:cubicBezTo>
                  <a:pt x="223" y="127"/>
                  <a:pt x="223" y="127"/>
                  <a:pt x="223" y="127"/>
                </a:cubicBezTo>
                <a:cubicBezTo>
                  <a:pt x="223" y="132"/>
                  <a:pt x="219" y="137"/>
                  <a:pt x="214" y="137"/>
                </a:cubicBezTo>
                <a:cubicBezTo>
                  <a:pt x="9" y="137"/>
                  <a:pt x="9" y="137"/>
                  <a:pt x="9" y="137"/>
                </a:cubicBezTo>
                <a:cubicBezTo>
                  <a:pt x="4" y="137"/>
                  <a:pt x="0" y="132"/>
                  <a:pt x="0" y="127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71"/>
          <p:cNvSpPr>
            <a:spLocks noEditPoints="1"/>
          </p:cNvSpPr>
          <p:nvPr/>
        </p:nvSpPr>
        <p:spPr bwMode="auto">
          <a:xfrm>
            <a:off x="6478588" y="5360988"/>
            <a:ext cx="731838" cy="649287"/>
          </a:xfrm>
          <a:custGeom>
            <a:avLst/>
            <a:gdLst>
              <a:gd name="T0" fmla="*/ 18 w 260"/>
              <a:gd name="T1" fmla="*/ 130 h 231"/>
              <a:gd name="T2" fmla="*/ 38 w 260"/>
              <a:gd name="T3" fmla="*/ 127 h 231"/>
              <a:gd name="T4" fmla="*/ 140 w 260"/>
              <a:gd name="T5" fmla="*/ 46 h 231"/>
              <a:gd name="T6" fmla="*/ 154 w 260"/>
              <a:gd name="T7" fmla="*/ 26 h 231"/>
              <a:gd name="T8" fmla="*/ 161 w 260"/>
              <a:gd name="T9" fmla="*/ 10 h 231"/>
              <a:gd name="T10" fmla="*/ 179 w 260"/>
              <a:gd name="T11" fmla="*/ 0 h 231"/>
              <a:gd name="T12" fmla="*/ 184 w 260"/>
              <a:gd name="T13" fmla="*/ 2 h 231"/>
              <a:gd name="T14" fmla="*/ 174 w 260"/>
              <a:gd name="T15" fmla="*/ 18 h 231"/>
              <a:gd name="T16" fmla="*/ 191 w 260"/>
              <a:gd name="T17" fmla="*/ 29 h 231"/>
              <a:gd name="T18" fmla="*/ 204 w 260"/>
              <a:gd name="T19" fmla="*/ 15 h 231"/>
              <a:gd name="T20" fmla="*/ 207 w 260"/>
              <a:gd name="T21" fmla="*/ 26 h 231"/>
              <a:gd name="T22" fmla="*/ 201 w 260"/>
              <a:gd name="T23" fmla="*/ 42 h 231"/>
              <a:gd name="T24" fmla="*/ 180 w 260"/>
              <a:gd name="T25" fmla="*/ 50 h 231"/>
              <a:gd name="T26" fmla="*/ 155 w 260"/>
              <a:gd name="T27" fmla="*/ 61 h 231"/>
              <a:gd name="T28" fmla="*/ 51 w 260"/>
              <a:gd name="T29" fmla="*/ 143 h 231"/>
              <a:gd name="T30" fmla="*/ 43 w 260"/>
              <a:gd name="T31" fmla="*/ 162 h 231"/>
              <a:gd name="T32" fmla="*/ 15 w 260"/>
              <a:gd name="T33" fmla="*/ 158 h 231"/>
              <a:gd name="T34" fmla="*/ 18 w 260"/>
              <a:gd name="T35" fmla="*/ 130 h 231"/>
              <a:gd name="T36" fmla="*/ 15 w 260"/>
              <a:gd name="T37" fmla="*/ 184 h 231"/>
              <a:gd name="T38" fmla="*/ 39 w 260"/>
              <a:gd name="T39" fmla="*/ 183 h 231"/>
              <a:gd name="T40" fmla="*/ 175 w 260"/>
              <a:gd name="T41" fmla="*/ 101 h 231"/>
              <a:gd name="T42" fmla="*/ 196 w 260"/>
              <a:gd name="T43" fmla="*/ 80 h 231"/>
              <a:gd name="T44" fmla="*/ 206 w 260"/>
              <a:gd name="T45" fmla="*/ 61 h 231"/>
              <a:gd name="T46" fmla="*/ 229 w 260"/>
              <a:gd name="T47" fmla="*/ 52 h 231"/>
              <a:gd name="T48" fmla="*/ 235 w 260"/>
              <a:gd name="T49" fmla="*/ 55 h 231"/>
              <a:gd name="T50" fmla="*/ 221 w 260"/>
              <a:gd name="T51" fmla="*/ 73 h 231"/>
              <a:gd name="T52" fmla="*/ 239 w 260"/>
              <a:gd name="T53" fmla="*/ 88 h 231"/>
              <a:gd name="T54" fmla="*/ 257 w 260"/>
              <a:gd name="T55" fmla="*/ 73 h 231"/>
              <a:gd name="T56" fmla="*/ 259 w 260"/>
              <a:gd name="T57" fmla="*/ 87 h 231"/>
              <a:gd name="T58" fmla="*/ 250 w 260"/>
              <a:gd name="T59" fmla="*/ 105 h 231"/>
              <a:gd name="T60" fmla="*/ 223 w 260"/>
              <a:gd name="T61" fmla="*/ 112 h 231"/>
              <a:gd name="T62" fmla="*/ 191 w 260"/>
              <a:gd name="T63" fmla="*/ 121 h 231"/>
              <a:gd name="T64" fmla="*/ 52 w 260"/>
              <a:gd name="T65" fmla="*/ 204 h 231"/>
              <a:gd name="T66" fmla="*/ 41 w 260"/>
              <a:gd name="T67" fmla="*/ 226 h 231"/>
              <a:gd name="T68" fmla="*/ 7 w 260"/>
              <a:gd name="T69" fmla="*/ 217 h 231"/>
              <a:gd name="T70" fmla="*/ 15 w 260"/>
              <a:gd name="T71" fmla="*/ 184 h 231"/>
              <a:gd name="T72" fmla="*/ 20 w 260"/>
              <a:gd name="T73" fmla="*/ 193 h 231"/>
              <a:gd name="T74" fmla="*/ 28 w 260"/>
              <a:gd name="T75" fmla="*/ 192 h 231"/>
              <a:gd name="T76" fmla="*/ 35 w 260"/>
              <a:gd name="T77" fmla="*/ 192 h 231"/>
              <a:gd name="T78" fmla="*/ 38 w 260"/>
              <a:gd name="T79" fmla="*/ 198 h 231"/>
              <a:gd name="T80" fmla="*/ 42 w 260"/>
              <a:gd name="T81" fmla="*/ 204 h 231"/>
              <a:gd name="T82" fmla="*/ 39 w 260"/>
              <a:gd name="T83" fmla="*/ 210 h 231"/>
              <a:gd name="T84" fmla="*/ 35 w 260"/>
              <a:gd name="T85" fmla="*/ 217 h 231"/>
              <a:gd name="T86" fmla="*/ 28 w 260"/>
              <a:gd name="T87" fmla="*/ 217 h 231"/>
              <a:gd name="T88" fmla="*/ 21 w 260"/>
              <a:gd name="T89" fmla="*/ 217 h 231"/>
              <a:gd name="T90" fmla="*/ 17 w 260"/>
              <a:gd name="T91" fmla="*/ 211 h 231"/>
              <a:gd name="T92" fmla="*/ 14 w 260"/>
              <a:gd name="T93" fmla="*/ 205 h 231"/>
              <a:gd name="T94" fmla="*/ 17 w 260"/>
              <a:gd name="T95" fmla="*/ 199 h 231"/>
              <a:gd name="T96" fmla="*/ 20 w 260"/>
              <a:gd name="T97" fmla="*/ 193 h 231"/>
              <a:gd name="T98" fmla="*/ 23 w 260"/>
              <a:gd name="T99" fmla="*/ 137 h 231"/>
              <a:gd name="T100" fmla="*/ 29 w 260"/>
              <a:gd name="T101" fmla="*/ 136 h 231"/>
              <a:gd name="T102" fmla="*/ 35 w 260"/>
              <a:gd name="T103" fmla="*/ 135 h 231"/>
              <a:gd name="T104" fmla="*/ 38 w 260"/>
              <a:gd name="T105" fmla="*/ 139 h 231"/>
              <a:gd name="T106" fmla="*/ 42 w 260"/>
              <a:gd name="T107" fmla="*/ 144 h 231"/>
              <a:gd name="T108" fmla="*/ 40 w 260"/>
              <a:gd name="T109" fmla="*/ 149 h 231"/>
              <a:gd name="T110" fmla="*/ 38 w 260"/>
              <a:gd name="T111" fmla="*/ 155 h 231"/>
              <a:gd name="T112" fmla="*/ 32 w 260"/>
              <a:gd name="T113" fmla="*/ 156 h 231"/>
              <a:gd name="T114" fmla="*/ 26 w 260"/>
              <a:gd name="T115" fmla="*/ 157 h 231"/>
              <a:gd name="T116" fmla="*/ 23 w 260"/>
              <a:gd name="T117" fmla="*/ 152 h 231"/>
              <a:gd name="T118" fmla="*/ 19 w 260"/>
              <a:gd name="T119" fmla="*/ 147 h 231"/>
              <a:gd name="T120" fmla="*/ 21 w 260"/>
              <a:gd name="T121" fmla="*/ 142 h 231"/>
              <a:gd name="T122" fmla="*/ 23 w 260"/>
              <a:gd name="T123" fmla="*/ 137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0" h="231">
                <a:moveTo>
                  <a:pt x="18" y="130"/>
                </a:moveTo>
                <a:cubicBezTo>
                  <a:pt x="25" y="124"/>
                  <a:pt x="31" y="124"/>
                  <a:pt x="38" y="127"/>
                </a:cubicBezTo>
                <a:cubicBezTo>
                  <a:pt x="140" y="46"/>
                  <a:pt x="140" y="46"/>
                  <a:pt x="140" y="46"/>
                </a:cubicBezTo>
                <a:cubicBezTo>
                  <a:pt x="148" y="39"/>
                  <a:pt x="151" y="36"/>
                  <a:pt x="154" y="26"/>
                </a:cubicBezTo>
                <a:cubicBezTo>
                  <a:pt x="157" y="21"/>
                  <a:pt x="156" y="14"/>
                  <a:pt x="161" y="10"/>
                </a:cubicBezTo>
                <a:cubicBezTo>
                  <a:pt x="167" y="5"/>
                  <a:pt x="172" y="1"/>
                  <a:pt x="179" y="0"/>
                </a:cubicBezTo>
                <a:cubicBezTo>
                  <a:pt x="181" y="0"/>
                  <a:pt x="185" y="1"/>
                  <a:pt x="184" y="2"/>
                </a:cubicBezTo>
                <a:cubicBezTo>
                  <a:pt x="180" y="8"/>
                  <a:pt x="174" y="15"/>
                  <a:pt x="174" y="18"/>
                </a:cubicBezTo>
                <a:cubicBezTo>
                  <a:pt x="174" y="24"/>
                  <a:pt x="186" y="32"/>
                  <a:pt x="191" y="29"/>
                </a:cubicBezTo>
                <a:cubicBezTo>
                  <a:pt x="200" y="23"/>
                  <a:pt x="200" y="20"/>
                  <a:pt x="204" y="15"/>
                </a:cubicBezTo>
                <a:cubicBezTo>
                  <a:pt x="206" y="12"/>
                  <a:pt x="207" y="21"/>
                  <a:pt x="207" y="26"/>
                </a:cubicBezTo>
                <a:cubicBezTo>
                  <a:pt x="206" y="32"/>
                  <a:pt x="205" y="38"/>
                  <a:pt x="201" y="42"/>
                </a:cubicBezTo>
                <a:cubicBezTo>
                  <a:pt x="195" y="49"/>
                  <a:pt x="190" y="50"/>
                  <a:pt x="180" y="50"/>
                </a:cubicBezTo>
                <a:cubicBezTo>
                  <a:pt x="169" y="50"/>
                  <a:pt x="163" y="54"/>
                  <a:pt x="155" y="61"/>
                </a:cubicBezTo>
                <a:cubicBezTo>
                  <a:pt x="51" y="143"/>
                  <a:pt x="51" y="143"/>
                  <a:pt x="51" y="143"/>
                </a:cubicBezTo>
                <a:cubicBezTo>
                  <a:pt x="51" y="150"/>
                  <a:pt x="50" y="156"/>
                  <a:pt x="43" y="162"/>
                </a:cubicBezTo>
                <a:cubicBezTo>
                  <a:pt x="36" y="167"/>
                  <a:pt x="22" y="167"/>
                  <a:pt x="15" y="158"/>
                </a:cubicBezTo>
                <a:cubicBezTo>
                  <a:pt x="8" y="150"/>
                  <a:pt x="11" y="136"/>
                  <a:pt x="18" y="130"/>
                </a:cubicBezTo>
                <a:close/>
                <a:moveTo>
                  <a:pt x="15" y="184"/>
                </a:moveTo>
                <a:cubicBezTo>
                  <a:pt x="25" y="178"/>
                  <a:pt x="32" y="179"/>
                  <a:pt x="39" y="183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85" y="94"/>
                  <a:pt x="189" y="91"/>
                  <a:pt x="196" y="80"/>
                </a:cubicBezTo>
                <a:cubicBezTo>
                  <a:pt x="199" y="74"/>
                  <a:pt x="200" y="65"/>
                  <a:pt x="206" y="61"/>
                </a:cubicBezTo>
                <a:cubicBezTo>
                  <a:pt x="213" y="55"/>
                  <a:pt x="220" y="52"/>
                  <a:pt x="229" y="52"/>
                </a:cubicBezTo>
                <a:cubicBezTo>
                  <a:pt x="232" y="52"/>
                  <a:pt x="237" y="54"/>
                  <a:pt x="235" y="55"/>
                </a:cubicBezTo>
                <a:cubicBezTo>
                  <a:pt x="229" y="62"/>
                  <a:pt x="221" y="68"/>
                  <a:pt x="221" y="73"/>
                </a:cubicBezTo>
                <a:cubicBezTo>
                  <a:pt x="219" y="80"/>
                  <a:pt x="233" y="91"/>
                  <a:pt x="239" y="88"/>
                </a:cubicBezTo>
                <a:cubicBezTo>
                  <a:pt x="251" y="82"/>
                  <a:pt x="251" y="79"/>
                  <a:pt x="257" y="73"/>
                </a:cubicBezTo>
                <a:cubicBezTo>
                  <a:pt x="260" y="70"/>
                  <a:pt x="260" y="81"/>
                  <a:pt x="259" y="87"/>
                </a:cubicBezTo>
                <a:cubicBezTo>
                  <a:pt x="257" y="94"/>
                  <a:pt x="254" y="102"/>
                  <a:pt x="250" y="105"/>
                </a:cubicBezTo>
                <a:cubicBezTo>
                  <a:pt x="240" y="113"/>
                  <a:pt x="234" y="114"/>
                  <a:pt x="223" y="112"/>
                </a:cubicBezTo>
                <a:cubicBezTo>
                  <a:pt x="210" y="110"/>
                  <a:pt x="202" y="115"/>
                  <a:pt x="191" y="121"/>
                </a:cubicBezTo>
                <a:cubicBezTo>
                  <a:pt x="52" y="204"/>
                  <a:pt x="52" y="204"/>
                  <a:pt x="52" y="204"/>
                </a:cubicBezTo>
                <a:cubicBezTo>
                  <a:pt x="53" y="213"/>
                  <a:pt x="50" y="220"/>
                  <a:pt x="41" y="226"/>
                </a:cubicBezTo>
                <a:cubicBezTo>
                  <a:pt x="31" y="231"/>
                  <a:pt x="14" y="229"/>
                  <a:pt x="7" y="217"/>
                </a:cubicBezTo>
                <a:cubicBezTo>
                  <a:pt x="0" y="206"/>
                  <a:pt x="5" y="190"/>
                  <a:pt x="15" y="184"/>
                </a:cubicBezTo>
                <a:close/>
                <a:moveTo>
                  <a:pt x="20" y="193"/>
                </a:moveTo>
                <a:cubicBezTo>
                  <a:pt x="28" y="192"/>
                  <a:pt x="28" y="192"/>
                  <a:pt x="28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8" y="198"/>
                  <a:pt x="38" y="198"/>
                  <a:pt x="38" y="198"/>
                </a:cubicBezTo>
                <a:cubicBezTo>
                  <a:pt x="42" y="204"/>
                  <a:pt x="42" y="204"/>
                  <a:pt x="42" y="204"/>
                </a:cubicBezTo>
                <a:cubicBezTo>
                  <a:pt x="39" y="210"/>
                  <a:pt x="39" y="210"/>
                  <a:pt x="39" y="210"/>
                </a:cubicBezTo>
                <a:cubicBezTo>
                  <a:pt x="35" y="217"/>
                  <a:pt x="35" y="217"/>
                  <a:pt x="35" y="217"/>
                </a:cubicBezTo>
                <a:cubicBezTo>
                  <a:pt x="28" y="217"/>
                  <a:pt x="28" y="217"/>
                  <a:pt x="28" y="217"/>
                </a:cubicBezTo>
                <a:cubicBezTo>
                  <a:pt x="21" y="217"/>
                  <a:pt x="21" y="217"/>
                  <a:pt x="21" y="217"/>
                </a:cubicBezTo>
                <a:cubicBezTo>
                  <a:pt x="17" y="211"/>
                  <a:pt x="17" y="211"/>
                  <a:pt x="17" y="211"/>
                </a:cubicBezTo>
                <a:cubicBezTo>
                  <a:pt x="14" y="205"/>
                  <a:pt x="14" y="205"/>
                  <a:pt x="14" y="205"/>
                </a:cubicBezTo>
                <a:cubicBezTo>
                  <a:pt x="17" y="199"/>
                  <a:pt x="17" y="199"/>
                  <a:pt x="17" y="199"/>
                </a:cubicBezTo>
                <a:cubicBezTo>
                  <a:pt x="20" y="193"/>
                  <a:pt x="20" y="193"/>
                  <a:pt x="20" y="193"/>
                </a:cubicBezTo>
                <a:close/>
                <a:moveTo>
                  <a:pt x="23" y="137"/>
                </a:moveTo>
                <a:cubicBezTo>
                  <a:pt x="29" y="136"/>
                  <a:pt x="29" y="136"/>
                  <a:pt x="29" y="136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8" y="139"/>
                  <a:pt x="38" y="139"/>
                  <a:pt x="38" y="139"/>
                </a:cubicBezTo>
                <a:cubicBezTo>
                  <a:pt x="42" y="144"/>
                  <a:pt x="42" y="144"/>
                  <a:pt x="42" y="144"/>
                </a:cubicBezTo>
                <a:cubicBezTo>
                  <a:pt x="40" y="149"/>
                  <a:pt x="40" y="149"/>
                  <a:pt x="40" y="149"/>
                </a:cubicBezTo>
                <a:cubicBezTo>
                  <a:pt x="38" y="155"/>
                  <a:pt x="38" y="155"/>
                  <a:pt x="38" y="155"/>
                </a:cubicBezTo>
                <a:cubicBezTo>
                  <a:pt x="32" y="156"/>
                  <a:pt x="32" y="156"/>
                  <a:pt x="32" y="156"/>
                </a:cubicBezTo>
                <a:cubicBezTo>
                  <a:pt x="26" y="157"/>
                  <a:pt x="26" y="157"/>
                  <a:pt x="26" y="157"/>
                </a:cubicBezTo>
                <a:cubicBezTo>
                  <a:pt x="23" y="152"/>
                  <a:pt x="23" y="152"/>
                  <a:pt x="23" y="152"/>
                </a:cubicBezTo>
                <a:cubicBezTo>
                  <a:pt x="19" y="147"/>
                  <a:pt x="19" y="147"/>
                  <a:pt x="19" y="147"/>
                </a:cubicBezTo>
                <a:cubicBezTo>
                  <a:pt x="21" y="142"/>
                  <a:pt x="21" y="142"/>
                  <a:pt x="21" y="142"/>
                </a:cubicBezTo>
                <a:cubicBezTo>
                  <a:pt x="23" y="137"/>
                  <a:pt x="23" y="137"/>
                  <a:pt x="23" y="1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72"/>
          <p:cNvSpPr>
            <a:spLocks noEditPoints="1"/>
          </p:cNvSpPr>
          <p:nvPr/>
        </p:nvSpPr>
        <p:spPr bwMode="auto">
          <a:xfrm>
            <a:off x="3146425" y="5440363"/>
            <a:ext cx="565150" cy="528637"/>
          </a:xfrm>
          <a:custGeom>
            <a:avLst/>
            <a:gdLst>
              <a:gd name="T0" fmla="*/ 83 w 201"/>
              <a:gd name="T1" fmla="*/ 63 h 188"/>
              <a:gd name="T2" fmla="*/ 121 w 201"/>
              <a:gd name="T3" fmla="*/ 52 h 188"/>
              <a:gd name="T4" fmla="*/ 98 w 201"/>
              <a:gd name="T5" fmla="*/ 78 h 188"/>
              <a:gd name="T6" fmla="*/ 193 w 201"/>
              <a:gd name="T7" fmla="*/ 165 h 188"/>
              <a:gd name="T8" fmla="*/ 198 w 201"/>
              <a:gd name="T9" fmla="*/ 126 h 188"/>
              <a:gd name="T10" fmla="*/ 193 w 201"/>
              <a:gd name="T11" fmla="*/ 165 h 188"/>
              <a:gd name="T12" fmla="*/ 188 w 201"/>
              <a:gd name="T13" fmla="*/ 108 h 188"/>
              <a:gd name="T14" fmla="*/ 154 w 201"/>
              <a:gd name="T15" fmla="*/ 91 h 188"/>
              <a:gd name="T16" fmla="*/ 134 w 201"/>
              <a:gd name="T17" fmla="*/ 95 h 188"/>
              <a:gd name="T18" fmla="*/ 139 w 201"/>
              <a:gd name="T19" fmla="*/ 126 h 188"/>
              <a:gd name="T20" fmla="*/ 134 w 201"/>
              <a:gd name="T21" fmla="*/ 95 h 188"/>
              <a:gd name="T22" fmla="*/ 103 w 201"/>
              <a:gd name="T23" fmla="*/ 141 h 188"/>
              <a:gd name="T24" fmla="*/ 119 w 201"/>
              <a:gd name="T25" fmla="*/ 176 h 188"/>
              <a:gd name="T26" fmla="*/ 103 w 201"/>
              <a:gd name="T27" fmla="*/ 141 h 188"/>
              <a:gd name="T28" fmla="*/ 137 w 201"/>
              <a:gd name="T29" fmla="*/ 186 h 188"/>
              <a:gd name="T30" fmla="*/ 179 w 201"/>
              <a:gd name="T31" fmla="*/ 179 h 188"/>
              <a:gd name="T32" fmla="*/ 137 w 201"/>
              <a:gd name="T33" fmla="*/ 186 h 188"/>
              <a:gd name="T34" fmla="*/ 149 w 201"/>
              <a:gd name="T35" fmla="*/ 127 h 188"/>
              <a:gd name="T36" fmla="*/ 153 w 201"/>
              <a:gd name="T37" fmla="*/ 153 h 188"/>
              <a:gd name="T38" fmla="*/ 149 w 201"/>
              <a:gd name="T39" fmla="*/ 127 h 188"/>
              <a:gd name="T40" fmla="*/ 43 w 201"/>
              <a:gd name="T41" fmla="*/ 119 h 188"/>
              <a:gd name="T42" fmla="*/ 81 w 201"/>
              <a:gd name="T43" fmla="*/ 98 h 188"/>
              <a:gd name="T44" fmla="*/ 70 w 201"/>
              <a:gd name="T45" fmla="*/ 121 h 188"/>
              <a:gd name="T46" fmla="*/ 0 w 201"/>
              <a:gd name="T47" fmla="*/ 64 h 188"/>
              <a:gd name="T48" fmla="*/ 40 w 201"/>
              <a:gd name="T49" fmla="*/ 70 h 188"/>
              <a:gd name="T50" fmla="*/ 1 w 201"/>
              <a:gd name="T51" fmla="*/ 71 h 188"/>
              <a:gd name="T52" fmla="*/ 39 w 201"/>
              <a:gd name="T53" fmla="*/ 4 h 188"/>
              <a:gd name="T54" fmla="*/ 45 w 201"/>
              <a:gd name="T55" fmla="*/ 44 h 188"/>
              <a:gd name="T56" fmla="*/ 39 w 201"/>
              <a:gd name="T57" fmla="*/ 4 h 188"/>
              <a:gd name="T58" fmla="*/ 58 w 201"/>
              <a:gd name="T59" fmla="*/ 45 h 188"/>
              <a:gd name="T60" fmla="*/ 64 w 201"/>
              <a:gd name="T61" fmla="*/ 77 h 188"/>
              <a:gd name="T62" fmla="*/ 58 w 201"/>
              <a:gd name="T63" fmla="*/ 45 h 188"/>
              <a:gd name="T64" fmla="*/ 107 w 201"/>
              <a:gd name="T65" fmla="*/ 22 h 188"/>
              <a:gd name="T66" fmla="*/ 64 w 201"/>
              <a:gd name="T67" fmla="*/ 0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01" h="188">
                <a:moveTo>
                  <a:pt x="98" y="78"/>
                </a:moveTo>
                <a:cubicBezTo>
                  <a:pt x="83" y="63"/>
                  <a:pt x="83" y="63"/>
                  <a:pt x="83" y="63"/>
                </a:cubicBezTo>
                <a:cubicBezTo>
                  <a:pt x="120" y="45"/>
                  <a:pt x="120" y="45"/>
                  <a:pt x="120" y="45"/>
                </a:cubicBezTo>
                <a:cubicBezTo>
                  <a:pt x="120" y="47"/>
                  <a:pt x="121" y="49"/>
                  <a:pt x="121" y="52"/>
                </a:cubicBezTo>
                <a:cubicBezTo>
                  <a:pt x="122" y="56"/>
                  <a:pt x="122" y="59"/>
                  <a:pt x="122" y="63"/>
                </a:cubicBezTo>
                <a:cubicBezTo>
                  <a:pt x="113" y="67"/>
                  <a:pt x="105" y="72"/>
                  <a:pt x="98" y="78"/>
                </a:cubicBezTo>
                <a:close/>
                <a:moveTo>
                  <a:pt x="193" y="165"/>
                </a:moveTo>
                <a:cubicBezTo>
                  <a:pt x="193" y="165"/>
                  <a:pt x="193" y="165"/>
                  <a:pt x="193" y="165"/>
                </a:cubicBezTo>
                <a:cubicBezTo>
                  <a:pt x="168" y="141"/>
                  <a:pt x="168" y="141"/>
                  <a:pt x="168" y="141"/>
                </a:cubicBezTo>
                <a:cubicBezTo>
                  <a:pt x="198" y="126"/>
                  <a:pt x="198" y="126"/>
                  <a:pt x="198" y="126"/>
                </a:cubicBezTo>
                <a:cubicBezTo>
                  <a:pt x="198" y="128"/>
                  <a:pt x="199" y="130"/>
                  <a:pt x="199" y="132"/>
                </a:cubicBezTo>
                <a:cubicBezTo>
                  <a:pt x="201" y="144"/>
                  <a:pt x="198" y="155"/>
                  <a:pt x="193" y="165"/>
                </a:cubicBezTo>
                <a:close/>
                <a:moveTo>
                  <a:pt x="188" y="108"/>
                </a:moveTo>
                <a:cubicBezTo>
                  <a:pt x="188" y="108"/>
                  <a:pt x="188" y="108"/>
                  <a:pt x="188" y="108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67" y="92"/>
                  <a:pt x="180" y="99"/>
                  <a:pt x="188" y="108"/>
                </a:cubicBezTo>
                <a:close/>
                <a:moveTo>
                  <a:pt x="134" y="95"/>
                </a:moveTo>
                <a:cubicBezTo>
                  <a:pt x="134" y="95"/>
                  <a:pt x="134" y="95"/>
                  <a:pt x="134" y="95"/>
                </a:cubicBezTo>
                <a:cubicBezTo>
                  <a:pt x="139" y="126"/>
                  <a:pt x="139" y="126"/>
                  <a:pt x="139" y="126"/>
                </a:cubicBezTo>
                <a:cubicBezTo>
                  <a:pt x="107" y="121"/>
                  <a:pt x="107" y="121"/>
                  <a:pt x="107" y="121"/>
                </a:cubicBezTo>
                <a:cubicBezTo>
                  <a:pt x="112" y="109"/>
                  <a:pt x="121" y="100"/>
                  <a:pt x="134" y="95"/>
                </a:cubicBezTo>
                <a:close/>
                <a:moveTo>
                  <a:pt x="103" y="141"/>
                </a:moveTo>
                <a:cubicBezTo>
                  <a:pt x="103" y="141"/>
                  <a:pt x="103" y="141"/>
                  <a:pt x="103" y="141"/>
                </a:cubicBezTo>
                <a:cubicBezTo>
                  <a:pt x="135" y="146"/>
                  <a:pt x="135" y="146"/>
                  <a:pt x="135" y="146"/>
                </a:cubicBezTo>
                <a:cubicBezTo>
                  <a:pt x="119" y="176"/>
                  <a:pt x="119" y="176"/>
                  <a:pt x="119" y="176"/>
                </a:cubicBezTo>
                <a:cubicBezTo>
                  <a:pt x="111" y="168"/>
                  <a:pt x="106" y="159"/>
                  <a:pt x="104" y="147"/>
                </a:cubicBezTo>
                <a:cubicBezTo>
                  <a:pt x="103" y="145"/>
                  <a:pt x="103" y="143"/>
                  <a:pt x="103" y="141"/>
                </a:cubicBezTo>
                <a:close/>
                <a:moveTo>
                  <a:pt x="137" y="186"/>
                </a:moveTo>
                <a:cubicBezTo>
                  <a:pt x="137" y="186"/>
                  <a:pt x="137" y="186"/>
                  <a:pt x="137" y="186"/>
                </a:cubicBezTo>
                <a:cubicBezTo>
                  <a:pt x="153" y="155"/>
                  <a:pt x="153" y="155"/>
                  <a:pt x="153" y="155"/>
                </a:cubicBezTo>
                <a:cubicBezTo>
                  <a:pt x="179" y="179"/>
                  <a:pt x="179" y="179"/>
                  <a:pt x="179" y="179"/>
                </a:cubicBezTo>
                <a:cubicBezTo>
                  <a:pt x="173" y="183"/>
                  <a:pt x="166" y="186"/>
                  <a:pt x="159" y="187"/>
                </a:cubicBezTo>
                <a:cubicBezTo>
                  <a:pt x="151" y="188"/>
                  <a:pt x="144" y="188"/>
                  <a:pt x="137" y="186"/>
                </a:cubicBezTo>
                <a:close/>
                <a:moveTo>
                  <a:pt x="149" y="127"/>
                </a:moveTo>
                <a:cubicBezTo>
                  <a:pt x="149" y="127"/>
                  <a:pt x="149" y="127"/>
                  <a:pt x="149" y="127"/>
                </a:cubicBezTo>
                <a:cubicBezTo>
                  <a:pt x="156" y="126"/>
                  <a:pt x="163" y="131"/>
                  <a:pt x="164" y="138"/>
                </a:cubicBezTo>
                <a:cubicBezTo>
                  <a:pt x="165" y="145"/>
                  <a:pt x="161" y="151"/>
                  <a:pt x="153" y="153"/>
                </a:cubicBezTo>
                <a:cubicBezTo>
                  <a:pt x="146" y="154"/>
                  <a:pt x="140" y="149"/>
                  <a:pt x="139" y="142"/>
                </a:cubicBezTo>
                <a:cubicBezTo>
                  <a:pt x="137" y="135"/>
                  <a:pt x="142" y="128"/>
                  <a:pt x="149" y="127"/>
                </a:cubicBezTo>
                <a:close/>
                <a:moveTo>
                  <a:pt x="43" y="119"/>
                </a:moveTo>
                <a:cubicBezTo>
                  <a:pt x="43" y="119"/>
                  <a:pt x="43" y="119"/>
                  <a:pt x="43" y="119"/>
                </a:cubicBezTo>
                <a:cubicBezTo>
                  <a:pt x="63" y="81"/>
                  <a:pt x="63" y="81"/>
                  <a:pt x="63" y="81"/>
                </a:cubicBezTo>
                <a:cubicBezTo>
                  <a:pt x="81" y="98"/>
                  <a:pt x="81" y="98"/>
                  <a:pt x="81" y="98"/>
                </a:cubicBezTo>
                <a:cubicBezTo>
                  <a:pt x="77" y="105"/>
                  <a:pt x="73" y="113"/>
                  <a:pt x="72" y="121"/>
                </a:cubicBezTo>
                <a:cubicBezTo>
                  <a:pt x="71" y="121"/>
                  <a:pt x="71" y="121"/>
                  <a:pt x="70" y="121"/>
                </a:cubicBezTo>
                <a:cubicBezTo>
                  <a:pt x="61" y="123"/>
                  <a:pt x="52" y="122"/>
                  <a:pt x="43" y="119"/>
                </a:cubicBezTo>
                <a:close/>
                <a:moveTo>
                  <a:pt x="0" y="64"/>
                </a:moveTo>
                <a:cubicBezTo>
                  <a:pt x="0" y="64"/>
                  <a:pt x="0" y="64"/>
                  <a:pt x="0" y="64"/>
                </a:cubicBezTo>
                <a:cubicBezTo>
                  <a:pt x="40" y="70"/>
                  <a:pt x="40" y="70"/>
                  <a:pt x="40" y="70"/>
                </a:cubicBezTo>
                <a:cubicBezTo>
                  <a:pt x="20" y="107"/>
                  <a:pt x="20" y="107"/>
                  <a:pt x="20" y="107"/>
                </a:cubicBezTo>
                <a:cubicBezTo>
                  <a:pt x="10" y="98"/>
                  <a:pt x="3" y="85"/>
                  <a:pt x="1" y="71"/>
                </a:cubicBezTo>
                <a:cubicBezTo>
                  <a:pt x="0" y="68"/>
                  <a:pt x="0" y="66"/>
                  <a:pt x="0" y="64"/>
                </a:cubicBezTo>
                <a:close/>
                <a:moveTo>
                  <a:pt x="39" y="4"/>
                </a:moveTo>
                <a:cubicBezTo>
                  <a:pt x="39" y="4"/>
                  <a:pt x="39" y="4"/>
                  <a:pt x="39" y="4"/>
                </a:cubicBezTo>
                <a:cubicBezTo>
                  <a:pt x="45" y="44"/>
                  <a:pt x="45" y="44"/>
                  <a:pt x="45" y="44"/>
                </a:cubicBezTo>
                <a:cubicBezTo>
                  <a:pt x="5" y="38"/>
                  <a:pt x="5" y="38"/>
                  <a:pt x="5" y="38"/>
                </a:cubicBezTo>
                <a:cubicBezTo>
                  <a:pt x="11" y="23"/>
                  <a:pt x="23" y="11"/>
                  <a:pt x="39" y="4"/>
                </a:cubicBezTo>
                <a:close/>
                <a:moveTo>
                  <a:pt x="58" y="45"/>
                </a:moveTo>
                <a:cubicBezTo>
                  <a:pt x="58" y="45"/>
                  <a:pt x="58" y="45"/>
                  <a:pt x="58" y="45"/>
                </a:cubicBezTo>
                <a:cubicBezTo>
                  <a:pt x="67" y="44"/>
                  <a:pt x="76" y="50"/>
                  <a:pt x="77" y="59"/>
                </a:cubicBezTo>
                <a:cubicBezTo>
                  <a:pt x="79" y="68"/>
                  <a:pt x="72" y="76"/>
                  <a:pt x="64" y="77"/>
                </a:cubicBezTo>
                <a:cubicBezTo>
                  <a:pt x="55" y="79"/>
                  <a:pt x="46" y="73"/>
                  <a:pt x="45" y="64"/>
                </a:cubicBezTo>
                <a:cubicBezTo>
                  <a:pt x="43" y="55"/>
                  <a:pt x="49" y="46"/>
                  <a:pt x="58" y="45"/>
                </a:cubicBezTo>
                <a:close/>
                <a:moveTo>
                  <a:pt x="107" y="22"/>
                </a:moveTo>
                <a:cubicBezTo>
                  <a:pt x="107" y="22"/>
                  <a:pt x="107" y="22"/>
                  <a:pt x="107" y="22"/>
                </a:cubicBezTo>
                <a:cubicBezTo>
                  <a:pt x="71" y="40"/>
                  <a:pt x="71" y="40"/>
                  <a:pt x="71" y="40"/>
                </a:cubicBezTo>
                <a:cubicBezTo>
                  <a:pt x="64" y="0"/>
                  <a:pt x="64" y="0"/>
                  <a:pt x="64" y="0"/>
                </a:cubicBezTo>
                <a:cubicBezTo>
                  <a:pt x="81" y="1"/>
                  <a:pt x="97" y="9"/>
                  <a:pt x="107" y="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73"/>
          <p:cNvSpPr>
            <a:spLocks noEditPoints="1"/>
          </p:cNvSpPr>
          <p:nvPr/>
        </p:nvSpPr>
        <p:spPr bwMode="auto">
          <a:xfrm>
            <a:off x="3036888" y="5330825"/>
            <a:ext cx="755650" cy="725487"/>
          </a:xfrm>
          <a:custGeom>
            <a:avLst/>
            <a:gdLst>
              <a:gd name="T0" fmla="*/ 179 w 269"/>
              <a:gd name="T1" fmla="*/ 106 h 258"/>
              <a:gd name="T2" fmla="*/ 263 w 269"/>
              <a:gd name="T3" fmla="*/ 167 h 258"/>
              <a:gd name="T4" fmla="*/ 202 w 269"/>
              <a:gd name="T5" fmla="*/ 251 h 258"/>
              <a:gd name="T6" fmla="*/ 118 w 269"/>
              <a:gd name="T7" fmla="*/ 190 h 258"/>
              <a:gd name="T8" fmla="*/ 179 w 269"/>
              <a:gd name="T9" fmla="*/ 106 h 258"/>
              <a:gd name="T10" fmla="*/ 89 w 269"/>
              <a:gd name="T11" fmla="*/ 34 h 258"/>
              <a:gd name="T12" fmla="*/ 166 w 269"/>
              <a:gd name="T13" fmla="*/ 90 h 258"/>
              <a:gd name="T14" fmla="*/ 167 w 269"/>
              <a:gd name="T15" fmla="*/ 100 h 258"/>
              <a:gd name="T16" fmla="*/ 178 w 269"/>
              <a:gd name="T17" fmla="*/ 98 h 258"/>
              <a:gd name="T18" fmla="*/ 193 w 269"/>
              <a:gd name="T19" fmla="*/ 97 h 258"/>
              <a:gd name="T20" fmla="*/ 192 w 269"/>
              <a:gd name="T21" fmla="*/ 86 h 258"/>
              <a:gd name="T22" fmla="*/ 85 w 269"/>
              <a:gd name="T23" fmla="*/ 8 h 258"/>
              <a:gd name="T24" fmla="*/ 8 w 269"/>
              <a:gd name="T25" fmla="*/ 115 h 258"/>
              <a:gd name="T26" fmla="*/ 110 w 269"/>
              <a:gd name="T27" fmla="*/ 193 h 258"/>
              <a:gd name="T28" fmla="*/ 109 w 269"/>
              <a:gd name="T29" fmla="*/ 191 h 258"/>
              <a:gd name="T30" fmla="*/ 109 w 269"/>
              <a:gd name="T31" fmla="*/ 167 h 258"/>
              <a:gd name="T32" fmla="*/ 33 w 269"/>
              <a:gd name="T33" fmla="*/ 111 h 258"/>
              <a:gd name="T34" fmla="*/ 89 w 269"/>
              <a:gd name="T35" fmla="*/ 34 h 258"/>
              <a:gd name="T36" fmla="*/ 182 w 269"/>
              <a:gd name="T37" fmla="*/ 126 h 258"/>
              <a:gd name="T38" fmla="*/ 243 w 269"/>
              <a:gd name="T39" fmla="*/ 170 h 258"/>
              <a:gd name="T40" fmla="*/ 199 w 269"/>
              <a:gd name="T41" fmla="*/ 231 h 258"/>
              <a:gd name="T42" fmla="*/ 138 w 269"/>
              <a:gd name="T43" fmla="*/ 187 h 258"/>
              <a:gd name="T44" fmla="*/ 182 w 269"/>
              <a:gd name="T45" fmla="*/ 126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69" h="258">
                <a:moveTo>
                  <a:pt x="179" y="106"/>
                </a:moveTo>
                <a:cubicBezTo>
                  <a:pt x="219" y="100"/>
                  <a:pt x="257" y="127"/>
                  <a:pt x="263" y="167"/>
                </a:cubicBezTo>
                <a:cubicBezTo>
                  <a:pt x="269" y="207"/>
                  <a:pt x="242" y="245"/>
                  <a:pt x="202" y="251"/>
                </a:cubicBezTo>
                <a:cubicBezTo>
                  <a:pt x="162" y="258"/>
                  <a:pt x="124" y="230"/>
                  <a:pt x="118" y="190"/>
                </a:cubicBezTo>
                <a:cubicBezTo>
                  <a:pt x="111" y="150"/>
                  <a:pt x="139" y="112"/>
                  <a:pt x="179" y="106"/>
                </a:cubicBezTo>
                <a:close/>
                <a:moveTo>
                  <a:pt x="89" y="34"/>
                </a:moveTo>
                <a:cubicBezTo>
                  <a:pt x="126" y="28"/>
                  <a:pt x="161" y="53"/>
                  <a:pt x="166" y="90"/>
                </a:cubicBezTo>
                <a:cubicBezTo>
                  <a:pt x="167" y="93"/>
                  <a:pt x="167" y="97"/>
                  <a:pt x="167" y="100"/>
                </a:cubicBezTo>
                <a:cubicBezTo>
                  <a:pt x="171" y="99"/>
                  <a:pt x="174" y="98"/>
                  <a:pt x="178" y="98"/>
                </a:cubicBezTo>
                <a:cubicBezTo>
                  <a:pt x="183" y="97"/>
                  <a:pt x="188" y="97"/>
                  <a:pt x="193" y="97"/>
                </a:cubicBezTo>
                <a:cubicBezTo>
                  <a:pt x="193" y="93"/>
                  <a:pt x="192" y="89"/>
                  <a:pt x="192" y="86"/>
                </a:cubicBezTo>
                <a:cubicBezTo>
                  <a:pt x="184" y="35"/>
                  <a:pt x="136" y="0"/>
                  <a:pt x="85" y="8"/>
                </a:cubicBezTo>
                <a:cubicBezTo>
                  <a:pt x="35" y="16"/>
                  <a:pt x="0" y="64"/>
                  <a:pt x="8" y="115"/>
                </a:cubicBezTo>
                <a:cubicBezTo>
                  <a:pt x="16" y="164"/>
                  <a:pt x="61" y="198"/>
                  <a:pt x="110" y="193"/>
                </a:cubicBezTo>
                <a:cubicBezTo>
                  <a:pt x="110" y="192"/>
                  <a:pt x="110" y="192"/>
                  <a:pt x="109" y="191"/>
                </a:cubicBezTo>
                <a:cubicBezTo>
                  <a:pt x="108" y="183"/>
                  <a:pt x="108" y="175"/>
                  <a:pt x="109" y="167"/>
                </a:cubicBezTo>
                <a:cubicBezTo>
                  <a:pt x="73" y="172"/>
                  <a:pt x="39" y="147"/>
                  <a:pt x="33" y="111"/>
                </a:cubicBezTo>
                <a:cubicBezTo>
                  <a:pt x="28" y="74"/>
                  <a:pt x="53" y="39"/>
                  <a:pt x="89" y="34"/>
                </a:cubicBezTo>
                <a:close/>
                <a:moveTo>
                  <a:pt x="182" y="126"/>
                </a:moveTo>
                <a:cubicBezTo>
                  <a:pt x="211" y="121"/>
                  <a:pt x="238" y="141"/>
                  <a:pt x="243" y="170"/>
                </a:cubicBezTo>
                <a:cubicBezTo>
                  <a:pt x="248" y="199"/>
                  <a:pt x="228" y="227"/>
                  <a:pt x="199" y="231"/>
                </a:cubicBezTo>
                <a:cubicBezTo>
                  <a:pt x="170" y="236"/>
                  <a:pt x="142" y="216"/>
                  <a:pt x="138" y="187"/>
                </a:cubicBezTo>
                <a:cubicBezTo>
                  <a:pt x="133" y="158"/>
                  <a:pt x="153" y="131"/>
                  <a:pt x="182" y="126"/>
                </a:cubicBez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74"/>
          <p:cNvSpPr>
            <a:spLocks noEditPoints="1"/>
          </p:cNvSpPr>
          <p:nvPr/>
        </p:nvSpPr>
        <p:spPr bwMode="auto">
          <a:xfrm>
            <a:off x="7685088" y="1006475"/>
            <a:ext cx="609600" cy="420687"/>
          </a:xfrm>
          <a:custGeom>
            <a:avLst/>
            <a:gdLst>
              <a:gd name="T0" fmla="*/ 207 w 217"/>
              <a:gd name="T1" fmla="*/ 122 h 150"/>
              <a:gd name="T2" fmla="*/ 207 w 217"/>
              <a:gd name="T3" fmla="*/ 141 h 150"/>
              <a:gd name="T4" fmla="*/ 197 w 217"/>
              <a:gd name="T5" fmla="*/ 150 h 150"/>
              <a:gd name="T6" fmla="*/ 190 w 217"/>
              <a:gd name="T7" fmla="*/ 150 h 150"/>
              <a:gd name="T8" fmla="*/ 180 w 217"/>
              <a:gd name="T9" fmla="*/ 141 h 150"/>
              <a:gd name="T10" fmla="*/ 180 w 217"/>
              <a:gd name="T11" fmla="*/ 122 h 150"/>
              <a:gd name="T12" fmla="*/ 37 w 217"/>
              <a:gd name="T13" fmla="*/ 122 h 150"/>
              <a:gd name="T14" fmla="*/ 37 w 217"/>
              <a:gd name="T15" fmla="*/ 141 h 150"/>
              <a:gd name="T16" fmla="*/ 27 w 217"/>
              <a:gd name="T17" fmla="*/ 150 h 150"/>
              <a:gd name="T18" fmla="*/ 20 w 217"/>
              <a:gd name="T19" fmla="*/ 150 h 150"/>
              <a:gd name="T20" fmla="*/ 9 w 217"/>
              <a:gd name="T21" fmla="*/ 141 h 150"/>
              <a:gd name="T22" fmla="*/ 9 w 217"/>
              <a:gd name="T23" fmla="*/ 122 h 150"/>
              <a:gd name="T24" fmla="*/ 7 w 217"/>
              <a:gd name="T25" fmla="*/ 99 h 150"/>
              <a:gd name="T26" fmla="*/ 210 w 217"/>
              <a:gd name="T27" fmla="*/ 99 h 150"/>
              <a:gd name="T28" fmla="*/ 207 w 217"/>
              <a:gd name="T29" fmla="*/ 122 h 150"/>
              <a:gd name="T30" fmla="*/ 25 w 217"/>
              <a:gd name="T31" fmla="*/ 49 h 150"/>
              <a:gd name="T32" fmla="*/ 29 w 217"/>
              <a:gd name="T33" fmla="*/ 52 h 150"/>
              <a:gd name="T34" fmla="*/ 37 w 217"/>
              <a:gd name="T35" fmla="*/ 23 h 150"/>
              <a:gd name="T36" fmla="*/ 56 w 217"/>
              <a:gd name="T37" fmla="*/ 0 h 150"/>
              <a:gd name="T38" fmla="*/ 160 w 217"/>
              <a:gd name="T39" fmla="*/ 0 h 150"/>
              <a:gd name="T40" fmla="*/ 179 w 217"/>
              <a:gd name="T41" fmla="*/ 23 h 150"/>
              <a:gd name="T42" fmla="*/ 188 w 217"/>
              <a:gd name="T43" fmla="*/ 52 h 150"/>
              <a:gd name="T44" fmla="*/ 191 w 217"/>
              <a:gd name="T45" fmla="*/ 49 h 150"/>
              <a:gd name="T46" fmla="*/ 191 w 217"/>
              <a:gd name="T47" fmla="*/ 41 h 150"/>
              <a:gd name="T48" fmla="*/ 194 w 217"/>
              <a:gd name="T49" fmla="*/ 38 h 150"/>
              <a:gd name="T50" fmla="*/ 214 w 217"/>
              <a:gd name="T51" fmla="*/ 36 h 150"/>
              <a:gd name="T52" fmla="*/ 216 w 217"/>
              <a:gd name="T53" fmla="*/ 38 h 150"/>
              <a:gd name="T54" fmla="*/ 214 w 217"/>
              <a:gd name="T55" fmla="*/ 49 h 150"/>
              <a:gd name="T56" fmla="*/ 211 w 217"/>
              <a:gd name="T57" fmla="*/ 52 h 150"/>
              <a:gd name="T58" fmla="*/ 195 w 217"/>
              <a:gd name="T59" fmla="*/ 52 h 150"/>
              <a:gd name="T60" fmla="*/ 194 w 217"/>
              <a:gd name="T61" fmla="*/ 55 h 150"/>
              <a:gd name="T62" fmla="*/ 212 w 217"/>
              <a:gd name="T63" fmla="*/ 78 h 150"/>
              <a:gd name="T64" fmla="*/ 210 w 217"/>
              <a:gd name="T65" fmla="*/ 96 h 150"/>
              <a:gd name="T66" fmla="*/ 7 w 217"/>
              <a:gd name="T67" fmla="*/ 96 h 150"/>
              <a:gd name="T68" fmla="*/ 5 w 217"/>
              <a:gd name="T69" fmla="*/ 78 h 150"/>
              <a:gd name="T70" fmla="*/ 23 w 217"/>
              <a:gd name="T71" fmla="*/ 55 h 150"/>
              <a:gd name="T72" fmla="*/ 22 w 217"/>
              <a:gd name="T73" fmla="*/ 52 h 150"/>
              <a:gd name="T74" fmla="*/ 6 w 217"/>
              <a:gd name="T75" fmla="*/ 52 h 150"/>
              <a:gd name="T76" fmla="*/ 3 w 217"/>
              <a:gd name="T77" fmla="*/ 49 h 150"/>
              <a:gd name="T78" fmla="*/ 0 w 217"/>
              <a:gd name="T79" fmla="*/ 38 h 150"/>
              <a:gd name="T80" fmla="*/ 3 w 217"/>
              <a:gd name="T81" fmla="*/ 36 h 150"/>
              <a:gd name="T82" fmla="*/ 23 w 217"/>
              <a:gd name="T83" fmla="*/ 38 h 150"/>
              <a:gd name="T84" fmla="*/ 25 w 217"/>
              <a:gd name="T85" fmla="*/ 41 h 150"/>
              <a:gd name="T86" fmla="*/ 25 w 217"/>
              <a:gd name="T87" fmla="*/ 49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17" h="150">
                <a:moveTo>
                  <a:pt x="207" y="122"/>
                </a:moveTo>
                <a:cubicBezTo>
                  <a:pt x="207" y="141"/>
                  <a:pt x="207" y="141"/>
                  <a:pt x="207" y="141"/>
                </a:cubicBezTo>
                <a:cubicBezTo>
                  <a:pt x="207" y="146"/>
                  <a:pt x="203" y="150"/>
                  <a:pt x="197" y="150"/>
                </a:cubicBezTo>
                <a:cubicBezTo>
                  <a:pt x="190" y="150"/>
                  <a:pt x="190" y="150"/>
                  <a:pt x="190" y="150"/>
                </a:cubicBezTo>
                <a:cubicBezTo>
                  <a:pt x="184" y="150"/>
                  <a:pt x="180" y="146"/>
                  <a:pt x="180" y="141"/>
                </a:cubicBezTo>
                <a:cubicBezTo>
                  <a:pt x="180" y="122"/>
                  <a:pt x="180" y="122"/>
                  <a:pt x="180" y="122"/>
                </a:cubicBezTo>
                <a:cubicBezTo>
                  <a:pt x="37" y="122"/>
                  <a:pt x="37" y="122"/>
                  <a:pt x="37" y="122"/>
                </a:cubicBezTo>
                <a:cubicBezTo>
                  <a:pt x="37" y="141"/>
                  <a:pt x="37" y="141"/>
                  <a:pt x="37" y="141"/>
                </a:cubicBezTo>
                <a:cubicBezTo>
                  <a:pt x="37" y="146"/>
                  <a:pt x="32" y="150"/>
                  <a:pt x="27" y="150"/>
                </a:cubicBezTo>
                <a:cubicBezTo>
                  <a:pt x="20" y="150"/>
                  <a:pt x="20" y="150"/>
                  <a:pt x="20" y="150"/>
                </a:cubicBezTo>
                <a:cubicBezTo>
                  <a:pt x="14" y="150"/>
                  <a:pt x="9" y="146"/>
                  <a:pt x="9" y="141"/>
                </a:cubicBezTo>
                <a:cubicBezTo>
                  <a:pt x="9" y="122"/>
                  <a:pt x="9" y="122"/>
                  <a:pt x="9" y="122"/>
                </a:cubicBezTo>
                <a:cubicBezTo>
                  <a:pt x="7" y="99"/>
                  <a:pt x="7" y="99"/>
                  <a:pt x="7" y="99"/>
                </a:cubicBezTo>
                <a:cubicBezTo>
                  <a:pt x="210" y="99"/>
                  <a:pt x="210" y="99"/>
                  <a:pt x="210" y="99"/>
                </a:cubicBezTo>
                <a:cubicBezTo>
                  <a:pt x="207" y="122"/>
                  <a:pt x="207" y="122"/>
                  <a:pt x="207" y="122"/>
                </a:cubicBezTo>
                <a:close/>
                <a:moveTo>
                  <a:pt x="25" y="49"/>
                </a:moveTo>
                <a:cubicBezTo>
                  <a:pt x="29" y="52"/>
                  <a:pt x="29" y="52"/>
                  <a:pt x="29" y="52"/>
                </a:cubicBezTo>
                <a:cubicBezTo>
                  <a:pt x="37" y="23"/>
                  <a:pt x="37" y="23"/>
                  <a:pt x="37" y="23"/>
                </a:cubicBezTo>
                <a:cubicBezTo>
                  <a:pt x="41" y="11"/>
                  <a:pt x="46" y="0"/>
                  <a:pt x="56" y="0"/>
                </a:cubicBezTo>
                <a:cubicBezTo>
                  <a:pt x="91" y="0"/>
                  <a:pt x="126" y="0"/>
                  <a:pt x="160" y="0"/>
                </a:cubicBezTo>
                <a:cubicBezTo>
                  <a:pt x="171" y="0"/>
                  <a:pt x="176" y="11"/>
                  <a:pt x="179" y="23"/>
                </a:cubicBezTo>
                <a:cubicBezTo>
                  <a:pt x="188" y="52"/>
                  <a:pt x="188" y="52"/>
                  <a:pt x="188" y="52"/>
                </a:cubicBezTo>
                <a:cubicBezTo>
                  <a:pt x="191" y="49"/>
                  <a:pt x="191" y="49"/>
                  <a:pt x="191" y="49"/>
                </a:cubicBezTo>
                <a:cubicBezTo>
                  <a:pt x="191" y="41"/>
                  <a:pt x="191" y="41"/>
                  <a:pt x="191" y="41"/>
                </a:cubicBezTo>
                <a:cubicBezTo>
                  <a:pt x="191" y="39"/>
                  <a:pt x="192" y="38"/>
                  <a:pt x="194" y="38"/>
                </a:cubicBezTo>
                <a:cubicBezTo>
                  <a:pt x="214" y="36"/>
                  <a:pt x="214" y="36"/>
                  <a:pt x="214" y="36"/>
                </a:cubicBezTo>
                <a:cubicBezTo>
                  <a:pt x="215" y="36"/>
                  <a:pt x="217" y="37"/>
                  <a:pt x="216" y="38"/>
                </a:cubicBezTo>
                <a:cubicBezTo>
                  <a:pt x="214" y="49"/>
                  <a:pt x="214" y="49"/>
                  <a:pt x="214" y="49"/>
                </a:cubicBezTo>
                <a:cubicBezTo>
                  <a:pt x="213" y="51"/>
                  <a:pt x="212" y="52"/>
                  <a:pt x="211" y="52"/>
                </a:cubicBezTo>
                <a:cubicBezTo>
                  <a:pt x="195" y="52"/>
                  <a:pt x="195" y="52"/>
                  <a:pt x="195" y="52"/>
                </a:cubicBezTo>
                <a:cubicBezTo>
                  <a:pt x="194" y="55"/>
                  <a:pt x="194" y="55"/>
                  <a:pt x="194" y="55"/>
                </a:cubicBezTo>
                <a:cubicBezTo>
                  <a:pt x="203" y="58"/>
                  <a:pt x="213" y="67"/>
                  <a:pt x="212" y="78"/>
                </a:cubicBezTo>
                <a:cubicBezTo>
                  <a:pt x="210" y="96"/>
                  <a:pt x="210" y="96"/>
                  <a:pt x="210" y="96"/>
                </a:cubicBezTo>
                <a:cubicBezTo>
                  <a:pt x="7" y="96"/>
                  <a:pt x="7" y="96"/>
                  <a:pt x="7" y="96"/>
                </a:cubicBezTo>
                <a:cubicBezTo>
                  <a:pt x="5" y="78"/>
                  <a:pt x="5" y="78"/>
                  <a:pt x="5" y="78"/>
                </a:cubicBezTo>
                <a:cubicBezTo>
                  <a:pt x="4" y="67"/>
                  <a:pt x="13" y="58"/>
                  <a:pt x="23" y="55"/>
                </a:cubicBezTo>
                <a:cubicBezTo>
                  <a:pt x="22" y="52"/>
                  <a:pt x="22" y="52"/>
                  <a:pt x="22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4" y="52"/>
                  <a:pt x="3" y="51"/>
                  <a:pt x="3" y="49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7"/>
                  <a:pt x="2" y="36"/>
                  <a:pt x="3" y="36"/>
                </a:cubicBezTo>
                <a:cubicBezTo>
                  <a:pt x="23" y="38"/>
                  <a:pt x="23" y="38"/>
                  <a:pt x="23" y="38"/>
                </a:cubicBezTo>
                <a:cubicBezTo>
                  <a:pt x="24" y="38"/>
                  <a:pt x="25" y="39"/>
                  <a:pt x="25" y="41"/>
                </a:cubicBezTo>
                <a:cubicBezTo>
                  <a:pt x="25" y="49"/>
                  <a:pt x="25" y="49"/>
                  <a:pt x="25" y="49"/>
                </a:cubicBezTo>
                <a:close/>
              </a:path>
            </a:pathLst>
          </a:custGeom>
          <a:solidFill>
            <a:srgbClr val="F152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75"/>
          <p:cNvSpPr/>
          <p:nvPr/>
        </p:nvSpPr>
        <p:spPr bwMode="auto">
          <a:xfrm>
            <a:off x="7907338" y="1303338"/>
            <a:ext cx="165100" cy="25400"/>
          </a:xfrm>
          <a:custGeom>
            <a:avLst/>
            <a:gdLst>
              <a:gd name="T0" fmla="*/ 4 w 59"/>
              <a:gd name="T1" fmla="*/ 0 h 9"/>
              <a:gd name="T2" fmla="*/ 55 w 59"/>
              <a:gd name="T3" fmla="*/ 0 h 9"/>
              <a:gd name="T4" fmla="*/ 59 w 59"/>
              <a:gd name="T5" fmla="*/ 3 h 9"/>
              <a:gd name="T6" fmla="*/ 59 w 59"/>
              <a:gd name="T7" fmla="*/ 6 h 9"/>
              <a:gd name="T8" fmla="*/ 55 w 59"/>
              <a:gd name="T9" fmla="*/ 9 h 9"/>
              <a:gd name="T10" fmla="*/ 4 w 59"/>
              <a:gd name="T11" fmla="*/ 9 h 9"/>
              <a:gd name="T12" fmla="*/ 0 w 59"/>
              <a:gd name="T13" fmla="*/ 6 h 9"/>
              <a:gd name="T14" fmla="*/ 0 w 59"/>
              <a:gd name="T15" fmla="*/ 3 h 9"/>
              <a:gd name="T16" fmla="*/ 4 w 59"/>
              <a:gd name="T17" fmla="*/ 0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9" h="9">
                <a:moveTo>
                  <a:pt x="4" y="0"/>
                </a:move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1"/>
                  <a:pt x="59" y="3"/>
                </a:cubicBezTo>
                <a:cubicBezTo>
                  <a:pt x="59" y="6"/>
                  <a:pt x="59" y="6"/>
                  <a:pt x="59" y="6"/>
                </a:cubicBezTo>
                <a:cubicBezTo>
                  <a:pt x="59" y="8"/>
                  <a:pt x="57" y="9"/>
                  <a:pt x="55" y="9"/>
                </a:cubicBezTo>
                <a:cubicBezTo>
                  <a:pt x="4" y="9"/>
                  <a:pt x="4" y="9"/>
                  <a:pt x="4" y="9"/>
                </a:cubicBezTo>
                <a:cubicBezTo>
                  <a:pt x="2" y="9"/>
                  <a:pt x="0" y="8"/>
                  <a:pt x="0" y="6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76"/>
          <p:cNvSpPr/>
          <p:nvPr/>
        </p:nvSpPr>
        <p:spPr bwMode="auto">
          <a:xfrm>
            <a:off x="7799388" y="1039813"/>
            <a:ext cx="379413" cy="117475"/>
          </a:xfrm>
          <a:custGeom>
            <a:avLst/>
            <a:gdLst>
              <a:gd name="T0" fmla="*/ 0 w 135"/>
              <a:gd name="T1" fmla="*/ 42 h 42"/>
              <a:gd name="T2" fmla="*/ 135 w 135"/>
              <a:gd name="T3" fmla="*/ 42 h 42"/>
              <a:gd name="T4" fmla="*/ 127 w 135"/>
              <a:gd name="T5" fmla="*/ 15 h 42"/>
              <a:gd name="T6" fmla="*/ 119 w 135"/>
              <a:gd name="T7" fmla="*/ 0 h 42"/>
              <a:gd name="T8" fmla="*/ 15 w 135"/>
              <a:gd name="T9" fmla="*/ 0 h 42"/>
              <a:gd name="T10" fmla="*/ 8 w 135"/>
              <a:gd name="T11" fmla="*/ 15 h 42"/>
              <a:gd name="T12" fmla="*/ 0 w 135"/>
              <a:gd name="T13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" h="42">
                <a:moveTo>
                  <a:pt x="0" y="42"/>
                </a:moveTo>
                <a:cubicBezTo>
                  <a:pt x="135" y="42"/>
                  <a:pt x="135" y="42"/>
                  <a:pt x="135" y="42"/>
                </a:cubicBezTo>
                <a:cubicBezTo>
                  <a:pt x="127" y="15"/>
                  <a:pt x="127" y="15"/>
                  <a:pt x="127" y="15"/>
                </a:cubicBezTo>
                <a:cubicBezTo>
                  <a:pt x="126" y="13"/>
                  <a:pt x="122" y="0"/>
                  <a:pt x="119" y="0"/>
                </a:cubicBezTo>
                <a:cubicBezTo>
                  <a:pt x="85" y="0"/>
                  <a:pt x="50" y="0"/>
                  <a:pt x="15" y="0"/>
                </a:cubicBezTo>
                <a:cubicBezTo>
                  <a:pt x="13" y="0"/>
                  <a:pt x="8" y="13"/>
                  <a:pt x="8" y="15"/>
                </a:cubicBezTo>
                <a:cubicBezTo>
                  <a:pt x="0" y="42"/>
                  <a:pt x="0" y="42"/>
                  <a:pt x="0" y="42"/>
                </a:cubicBezTo>
                <a:close/>
              </a:path>
            </a:pathLst>
          </a:custGeom>
          <a:solidFill>
            <a:srgbClr val="16C5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77"/>
          <p:cNvSpPr>
            <a:spLocks noEditPoints="1"/>
          </p:cNvSpPr>
          <p:nvPr/>
        </p:nvSpPr>
        <p:spPr bwMode="auto">
          <a:xfrm>
            <a:off x="7735888" y="715963"/>
            <a:ext cx="508000" cy="368300"/>
          </a:xfrm>
          <a:custGeom>
            <a:avLst/>
            <a:gdLst>
              <a:gd name="T0" fmla="*/ 170 w 320"/>
              <a:gd name="T1" fmla="*/ 39 h 232"/>
              <a:gd name="T2" fmla="*/ 196 w 320"/>
              <a:gd name="T3" fmla="*/ 62 h 232"/>
              <a:gd name="T4" fmla="*/ 124 w 320"/>
              <a:gd name="T5" fmla="*/ 62 h 232"/>
              <a:gd name="T6" fmla="*/ 150 w 320"/>
              <a:gd name="T7" fmla="*/ 39 h 232"/>
              <a:gd name="T8" fmla="*/ 150 w 320"/>
              <a:gd name="T9" fmla="*/ 0 h 232"/>
              <a:gd name="T10" fmla="*/ 170 w 320"/>
              <a:gd name="T11" fmla="*/ 0 h 232"/>
              <a:gd name="T12" fmla="*/ 170 w 320"/>
              <a:gd name="T13" fmla="*/ 39 h 232"/>
              <a:gd name="T14" fmla="*/ 170 w 320"/>
              <a:gd name="T15" fmla="*/ 39 h 232"/>
              <a:gd name="T16" fmla="*/ 156 w 320"/>
              <a:gd name="T17" fmla="*/ 69 h 232"/>
              <a:gd name="T18" fmla="*/ 164 w 320"/>
              <a:gd name="T19" fmla="*/ 69 h 232"/>
              <a:gd name="T20" fmla="*/ 164 w 320"/>
              <a:gd name="T21" fmla="*/ 168 h 232"/>
              <a:gd name="T22" fmla="*/ 156 w 320"/>
              <a:gd name="T23" fmla="*/ 168 h 232"/>
              <a:gd name="T24" fmla="*/ 156 w 320"/>
              <a:gd name="T25" fmla="*/ 69 h 232"/>
              <a:gd name="T26" fmla="*/ 156 w 320"/>
              <a:gd name="T27" fmla="*/ 69 h 232"/>
              <a:gd name="T28" fmla="*/ 140 w 320"/>
              <a:gd name="T29" fmla="*/ 69 h 232"/>
              <a:gd name="T30" fmla="*/ 147 w 320"/>
              <a:gd name="T31" fmla="*/ 69 h 232"/>
              <a:gd name="T32" fmla="*/ 111 w 320"/>
              <a:gd name="T33" fmla="*/ 168 h 232"/>
              <a:gd name="T34" fmla="*/ 102 w 320"/>
              <a:gd name="T35" fmla="*/ 168 h 232"/>
              <a:gd name="T36" fmla="*/ 140 w 320"/>
              <a:gd name="T37" fmla="*/ 69 h 232"/>
              <a:gd name="T38" fmla="*/ 140 w 320"/>
              <a:gd name="T39" fmla="*/ 69 h 232"/>
              <a:gd name="T40" fmla="*/ 180 w 320"/>
              <a:gd name="T41" fmla="*/ 69 h 232"/>
              <a:gd name="T42" fmla="*/ 171 w 320"/>
              <a:gd name="T43" fmla="*/ 69 h 232"/>
              <a:gd name="T44" fmla="*/ 209 w 320"/>
              <a:gd name="T45" fmla="*/ 168 h 232"/>
              <a:gd name="T46" fmla="*/ 217 w 320"/>
              <a:gd name="T47" fmla="*/ 168 h 232"/>
              <a:gd name="T48" fmla="*/ 180 w 320"/>
              <a:gd name="T49" fmla="*/ 69 h 232"/>
              <a:gd name="T50" fmla="*/ 180 w 320"/>
              <a:gd name="T51" fmla="*/ 69 h 232"/>
              <a:gd name="T52" fmla="*/ 120 w 320"/>
              <a:gd name="T53" fmla="*/ 69 h 232"/>
              <a:gd name="T54" fmla="*/ 127 w 320"/>
              <a:gd name="T55" fmla="*/ 69 h 232"/>
              <a:gd name="T56" fmla="*/ 9 w 320"/>
              <a:gd name="T57" fmla="*/ 232 h 232"/>
              <a:gd name="T58" fmla="*/ 0 w 320"/>
              <a:gd name="T59" fmla="*/ 232 h 232"/>
              <a:gd name="T60" fmla="*/ 120 w 320"/>
              <a:gd name="T61" fmla="*/ 69 h 232"/>
              <a:gd name="T62" fmla="*/ 120 w 320"/>
              <a:gd name="T63" fmla="*/ 69 h 232"/>
              <a:gd name="T64" fmla="*/ 200 w 320"/>
              <a:gd name="T65" fmla="*/ 69 h 232"/>
              <a:gd name="T66" fmla="*/ 191 w 320"/>
              <a:gd name="T67" fmla="*/ 69 h 232"/>
              <a:gd name="T68" fmla="*/ 311 w 320"/>
              <a:gd name="T69" fmla="*/ 232 h 232"/>
              <a:gd name="T70" fmla="*/ 320 w 320"/>
              <a:gd name="T71" fmla="*/ 232 h 232"/>
              <a:gd name="T72" fmla="*/ 200 w 320"/>
              <a:gd name="T73" fmla="*/ 69 h 232"/>
              <a:gd name="T74" fmla="*/ 200 w 320"/>
              <a:gd name="T75" fmla="*/ 6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20" h="232">
                <a:moveTo>
                  <a:pt x="170" y="39"/>
                </a:moveTo>
                <a:lnTo>
                  <a:pt x="196" y="62"/>
                </a:lnTo>
                <a:lnTo>
                  <a:pt x="124" y="62"/>
                </a:lnTo>
                <a:lnTo>
                  <a:pt x="150" y="39"/>
                </a:lnTo>
                <a:lnTo>
                  <a:pt x="150" y="0"/>
                </a:lnTo>
                <a:lnTo>
                  <a:pt x="170" y="0"/>
                </a:lnTo>
                <a:lnTo>
                  <a:pt x="170" y="39"/>
                </a:lnTo>
                <a:lnTo>
                  <a:pt x="170" y="39"/>
                </a:lnTo>
                <a:close/>
                <a:moveTo>
                  <a:pt x="156" y="69"/>
                </a:moveTo>
                <a:lnTo>
                  <a:pt x="164" y="69"/>
                </a:lnTo>
                <a:lnTo>
                  <a:pt x="164" y="168"/>
                </a:lnTo>
                <a:lnTo>
                  <a:pt x="156" y="168"/>
                </a:lnTo>
                <a:lnTo>
                  <a:pt x="156" y="69"/>
                </a:lnTo>
                <a:lnTo>
                  <a:pt x="156" y="69"/>
                </a:lnTo>
                <a:close/>
                <a:moveTo>
                  <a:pt x="140" y="69"/>
                </a:moveTo>
                <a:lnTo>
                  <a:pt x="147" y="69"/>
                </a:lnTo>
                <a:lnTo>
                  <a:pt x="111" y="168"/>
                </a:lnTo>
                <a:lnTo>
                  <a:pt x="102" y="168"/>
                </a:lnTo>
                <a:lnTo>
                  <a:pt x="140" y="69"/>
                </a:lnTo>
                <a:lnTo>
                  <a:pt x="140" y="69"/>
                </a:lnTo>
                <a:close/>
                <a:moveTo>
                  <a:pt x="180" y="69"/>
                </a:moveTo>
                <a:lnTo>
                  <a:pt x="171" y="69"/>
                </a:lnTo>
                <a:lnTo>
                  <a:pt x="209" y="168"/>
                </a:lnTo>
                <a:lnTo>
                  <a:pt x="217" y="168"/>
                </a:lnTo>
                <a:lnTo>
                  <a:pt x="180" y="69"/>
                </a:lnTo>
                <a:lnTo>
                  <a:pt x="180" y="69"/>
                </a:lnTo>
                <a:close/>
                <a:moveTo>
                  <a:pt x="120" y="69"/>
                </a:moveTo>
                <a:lnTo>
                  <a:pt x="127" y="69"/>
                </a:lnTo>
                <a:lnTo>
                  <a:pt x="9" y="232"/>
                </a:lnTo>
                <a:lnTo>
                  <a:pt x="0" y="232"/>
                </a:lnTo>
                <a:lnTo>
                  <a:pt x="120" y="69"/>
                </a:lnTo>
                <a:lnTo>
                  <a:pt x="120" y="69"/>
                </a:lnTo>
                <a:close/>
                <a:moveTo>
                  <a:pt x="200" y="69"/>
                </a:moveTo>
                <a:lnTo>
                  <a:pt x="191" y="69"/>
                </a:lnTo>
                <a:lnTo>
                  <a:pt x="311" y="232"/>
                </a:lnTo>
                <a:lnTo>
                  <a:pt x="320" y="232"/>
                </a:lnTo>
                <a:lnTo>
                  <a:pt x="200" y="69"/>
                </a:lnTo>
                <a:lnTo>
                  <a:pt x="200" y="69"/>
                </a:lnTo>
                <a:close/>
              </a:path>
            </a:pathLst>
          </a:custGeom>
          <a:solidFill>
            <a:srgbClr val="16C5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78"/>
          <p:cNvSpPr>
            <a:spLocks noEditPoints="1"/>
          </p:cNvSpPr>
          <p:nvPr/>
        </p:nvSpPr>
        <p:spPr bwMode="auto">
          <a:xfrm>
            <a:off x="5988050" y="1227138"/>
            <a:ext cx="796925" cy="798512"/>
          </a:xfrm>
          <a:custGeom>
            <a:avLst/>
            <a:gdLst>
              <a:gd name="T0" fmla="*/ 0 w 502"/>
              <a:gd name="T1" fmla="*/ 0 h 503"/>
              <a:gd name="T2" fmla="*/ 0 w 502"/>
              <a:gd name="T3" fmla="*/ 0 h 503"/>
              <a:gd name="T4" fmla="*/ 0 w 502"/>
              <a:gd name="T5" fmla="*/ 0 h 503"/>
              <a:gd name="T6" fmla="*/ 502 w 502"/>
              <a:gd name="T7" fmla="*/ 503 h 503"/>
              <a:gd name="T8" fmla="*/ 502 w 502"/>
              <a:gd name="T9" fmla="*/ 503 h 503"/>
              <a:gd name="T10" fmla="*/ 502 w 502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3"/>
                </a:moveTo>
                <a:lnTo>
                  <a:pt x="502" y="503"/>
                </a:lnTo>
                <a:lnTo>
                  <a:pt x="502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79"/>
          <p:cNvSpPr>
            <a:spLocks noEditPoints="1"/>
          </p:cNvSpPr>
          <p:nvPr/>
        </p:nvSpPr>
        <p:spPr bwMode="auto">
          <a:xfrm>
            <a:off x="5988050" y="1227138"/>
            <a:ext cx="796925" cy="795337"/>
          </a:xfrm>
          <a:custGeom>
            <a:avLst/>
            <a:gdLst>
              <a:gd name="T0" fmla="*/ 0 w 502"/>
              <a:gd name="T1" fmla="*/ 0 h 501"/>
              <a:gd name="T2" fmla="*/ 0 w 502"/>
              <a:gd name="T3" fmla="*/ 0 h 501"/>
              <a:gd name="T4" fmla="*/ 0 w 502"/>
              <a:gd name="T5" fmla="*/ 0 h 501"/>
              <a:gd name="T6" fmla="*/ 502 w 502"/>
              <a:gd name="T7" fmla="*/ 501 h 501"/>
              <a:gd name="T8" fmla="*/ 502 w 502"/>
              <a:gd name="T9" fmla="*/ 501 h 501"/>
              <a:gd name="T10" fmla="*/ 502 w 502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1"/>
                </a:moveTo>
                <a:lnTo>
                  <a:pt x="502" y="501"/>
                </a:lnTo>
                <a:lnTo>
                  <a:pt x="502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2" name="Freeform 80"/>
          <p:cNvSpPr>
            <a:spLocks noEditPoints="1"/>
          </p:cNvSpPr>
          <p:nvPr/>
        </p:nvSpPr>
        <p:spPr bwMode="auto">
          <a:xfrm>
            <a:off x="5988050" y="1227138"/>
            <a:ext cx="796925" cy="795337"/>
          </a:xfrm>
          <a:custGeom>
            <a:avLst/>
            <a:gdLst>
              <a:gd name="T0" fmla="*/ 0 w 502"/>
              <a:gd name="T1" fmla="*/ 0 h 501"/>
              <a:gd name="T2" fmla="*/ 0 w 502"/>
              <a:gd name="T3" fmla="*/ 0 h 501"/>
              <a:gd name="T4" fmla="*/ 0 w 502"/>
              <a:gd name="T5" fmla="*/ 0 h 501"/>
              <a:gd name="T6" fmla="*/ 502 w 502"/>
              <a:gd name="T7" fmla="*/ 501 h 501"/>
              <a:gd name="T8" fmla="*/ 502 w 502"/>
              <a:gd name="T9" fmla="*/ 501 h 501"/>
              <a:gd name="T10" fmla="*/ 502 w 502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1"/>
                </a:moveTo>
                <a:lnTo>
                  <a:pt x="502" y="501"/>
                </a:lnTo>
                <a:lnTo>
                  <a:pt x="502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Freeform 81"/>
          <p:cNvSpPr>
            <a:spLocks noEditPoints="1"/>
          </p:cNvSpPr>
          <p:nvPr/>
        </p:nvSpPr>
        <p:spPr bwMode="auto">
          <a:xfrm>
            <a:off x="5989638" y="1219200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Freeform 82"/>
          <p:cNvSpPr>
            <a:spLocks noEditPoints="1"/>
          </p:cNvSpPr>
          <p:nvPr/>
        </p:nvSpPr>
        <p:spPr bwMode="auto">
          <a:xfrm>
            <a:off x="5854700" y="1149350"/>
            <a:ext cx="798513" cy="798512"/>
          </a:xfrm>
          <a:custGeom>
            <a:avLst/>
            <a:gdLst>
              <a:gd name="T0" fmla="*/ 0 w 503"/>
              <a:gd name="T1" fmla="*/ 0 h 503"/>
              <a:gd name="T2" fmla="*/ 0 w 503"/>
              <a:gd name="T3" fmla="*/ 0 h 503"/>
              <a:gd name="T4" fmla="*/ 0 w 503"/>
              <a:gd name="T5" fmla="*/ 0 h 503"/>
              <a:gd name="T6" fmla="*/ 503 w 503"/>
              <a:gd name="T7" fmla="*/ 503 h 503"/>
              <a:gd name="T8" fmla="*/ 503 w 503"/>
              <a:gd name="T9" fmla="*/ 503 h 503"/>
              <a:gd name="T10" fmla="*/ 503 w 503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3" y="503"/>
                </a:moveTo>
                <a:lnTo>
                  <a:pt x="503" y="503"/>
                </a:lnTo>
                <a:lnTo>
                  <a:pt x="503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5" name="Freeform 83"/>
          <p:cNvSpPr>
            <a:spLocks noEditPoints="1"/>
          </p:cNvSpPr>
          <p:nvPr/>
        </p:nvSpPr>
        <p:spPr bwMode="auto">
          <a:xfrm>
            <a:off x="5989638" y="1219200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6" name="Freeform 84"/>
          <p:cNvSpPr>
            <a:spLocks noEditPoints="1"/>
          </p:cNvSpPr>
          <p:nvPr/>
        </p:nvSpPr>
        <p:spPr bwMode="auto">
          <a:xfrm>
            <a:off x="5989638" y="1216025"/>
            <a:ext cx="795338" cy="798512"/>
          </a:xfrm>
          <a:custGeom>
            <a:avLst/>
            <a:gdLst>
              <a:gd name="T0" fmla="*/ 0 w 501"/>
              <a:gd name="T1" fmla="*/ 0 h 503"/>
              <a:gd name="T2" fmla="*/ 0 w 501"/>
              <a:gd name="T3" fmla="*/ 0 h 503"/>
              <a:gd name="T4" fmla="*/ 0 w 501"/>
              <a:gd name="T5" fmla="*/ 0 h 503"/>
              <a:gd name="T6" fmla="*/ 501 w 501"/>
              <a:gd name="T7" fmla="*/ 503 h 503"/>
              <a:gd name="T8" fmla="*/ 501 w 501"/>
              <a:gd name="T9" fmla="*/ 503 h 503"/>
              <a:gd name="T10" fmla="*/ 501 w 501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3"/>
                </a:moveTo>
                <a:lnTo>
                  <a:pt x="501" y="503"/>
                </a:lnTo>
                <a:lnTo>
                  <a:pt x="501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7" name="Freeform 85"/>
          <p:cNvSpPr>
            <a:spLocks noEditPoints="1"/>
          </p:cNvSpPr>
          <p:nvPr/>
        </p:nvSpPr>
        <p:spPr bwMode="auto">
          <a:xfrm>
            <a:off x="5989638" y="1216025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8" name="Freeform 86"/>
          <p:cNvSpPr>
            <a:spLocks noEditPoints="1"/>
          </p:cNvSpPr>
          <p:nvPr/>
        </p:nvSpPr>
        <p:spPr bwMode="auto">
          <a:xfrm>
            <a:off x="5989638" y="1214438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9" name="Freeform 87"/>
          <p:cNvSpPr>
            <a:spLocks noEditPoints="1"/>
          </p:cNvSpPr>
          <p:nvPr/>
        </p:nvSpPr>
        <p:spPr bwMode="auto">
          <a:xfrm>
            <a:off x="5989638" y="1211263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0" name="Freeform 88"/>
          <p:cNvSpPr>
            <a:spLocks noEditPoints="1"/>
          </p:cNvSpPr>
          <p:nvPr/>
        </p:nvSpPr>
        <p:spPr bwMode="auto">
          <a:xfrm>
            <a:off x="5989638" y="1211263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1" name="Freeform 89"/>
          <p:cNvSpPr>
            <a:spLocks noEditPoints="1"/>
          </p:cNvSpPr>
          <p:nvPr/>
        </p:nvSpPr>
        <p:spPr bwMode="auto">
          <a:xfrm>
            <a:off x="5989638" y="1211263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2" name="Freeform 90"/>
          <p:cNvSpPr>
            <a:spLocks noEditPoints="1"/>
          </p:cNvSpPr>
          <p:nvPr/>
        </p:nvSpPr>
        <p:spPr bwMode="auto">
          <a:xfrm>
            <a:off x="5989638" y="1208088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3" name="Freeform 91"/>
          <p:cNvSpPr>
            <a:spLocks noEditPoints="1"/>
          </p:cNvSpPr>
          <p:nvPr/>
        </p:nvSpPr>
        <p:spPr bwMode="auto">
          <a:xfrm>
            <a:off x="5989638" y="1204913"/>
            <a:ext cx="795338" cy="798512"/>
          </a:xfrm>
          <a:custGeom>
            <a:avLst/>
            <a:gdLst>
              <a:gd name="T0" fmla="*/ 0 w 501"/>
              <a:gd name="T1" fmla="*/ 0 h 503"/>
              <a:gd name="T2" fmla="*/ 0 w 501"/>
              <a:gd name="T3" fmla="*/ 0 h 503"/>
              <a:gd name="T4" fmla="*/ 0 w 501"/>
              <a:gd name="T5" fmla="*/ 0 h 503"/>
              <a:gd name="T6" fmla="*/ 501 w 501"/>
              <a:gd name="T7" fmla="*/ 503 h 503"/>
              <a:gd name="T8" fmla="*/ 501 w 501"/>
              <a:gd name="T9" fmla="*/ 503 h 503"/>
              <a:gd name="T10" fmla="*/ 501 w 501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3"/>
                </a:moveTo>
                <a:lnTo>
                  <a:pt x="501" y="503"/>
                </a:lnTo>
                <a:lnTo>
                  <a:pt x="501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4" name="Freeform 92"/>
          <p:cNvSpPr>
            <a:spLocks noEditPoints="1"/>
          </p:cNvSpPr>
          <p:nvPr/>
        </p:nvSpPr>
        <p:spPr bwMode="auto">
          <a:xfrm>
            <a:off x="5989638" y="1203325"/>
            <a:ext cx="795338" cy="796925"/>
          </a:xfrm>
          <a:custGeom>
            <a:avLst/>
            <a:gdLst>
              <a:gd name="T0" fmla="*/ 0 w 501"/>
              <a:gd name="T1" fmla="*/ 0 h 502"/>
              <a:gd name="T2" fmla="*/ 0 w 501"/>
              <a:gd name="T3" fmla="*/ 0 h 502"/>
              <a:gd name="T4" fmla="*/ 0 w 501"/>
              <a:gd name="T5" fmla="*/ 0 h 502"/>
              <a:gd name="T6" fmla="*/ 501 w 501"/>
              <a:gd name="T7" fmla="*/ 502 h 502"/>
              <a:gd name="T8" fmla="*/ 501 w 501"/>
              <a:gd name="T9" fmla="*/ 502 h 502"/>
              <a:gd name="T10" fmla="*/ 501 w 501"/>
              <a:gd name="T11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2"/>
                </a:moveTo>
                <a:lnTo>
                  <a:pt x="501" y="502"/>
                </a:lnTo>
                <a:lnTo>
                  <a:pt x="501" y="502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5" name="Freeform 93"/>
          <p:cNvSpPr>
            <a:spLocks noEditPoints="1"/>
          </p:cNvSpPr>
          <p:nvPr/>
        </p:nvSpPr>
        <p:spPr bwMode="auto">
          <a:xfrm>
            <a:off x="5988050" y="1193800"/>
            <a:ext cx="796925" cy="795337"/>
          </a:xfrm>
          <a:custGeom>
            <a:avLst/>
            <a:gdLst>
              <a:gd name="T0" fmla="*/ 0 w 502"/>
              <a:gd name="T1" fmla="*/ 0 h 501"/>
              <a:gd name="T2" fmla="*/ 0 w 502"/>
              <a:gd name="T3" fmla="*/ 0 h 501"/>
              <a:gd name="T4" fmla="*/ 0 w 502"/>
              <a:gd name="T5" fmla="*/ 0 h 501"/>
              <a:gd name="T6" fmla="*/ 502 w 502"/>
              <a:gd name="T7" fmla="*/ 501 h 501"/>
              <a:gd name="T8" fmla="*/ 502 w 502"/>
              <a:gd name="T9" fmla="*/ 501 h 501"/>
              <a:gd name="T10" fmla="*/ 502 w 502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1"/>
                </a:moveTo>
                <a:lnTo>
                  <a:pt x="502" y="501"/>
                </a:lnTo>
                <a:lnTo>
                  <a:pt x="502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94"/>
          <p:cNvSpPr>
            <a:spLocks noEditPoints="1"/>
          </p:cNvSpPr>
          <p:nvPr/>
        </p:nvSpPr>
        <p:spPr bwMode="auto">
          <a:xfrm>
            <a:off x="5988050" y="1190625"/>
            <a:ext cx="796925" cy="798512"/>
          </a:xfrm>
          <a:custGeom>
            <a:avLst/>
            <a:gdLst>
              <a:gd name="T0" fmla="*/ 0 w 502"/>
              <a:gd name="T1" fmla="*/ 0 h 503"/>
              <a:gd name="T2" fmla="*/ 0 w 502"/>
              <a:gd name="T3" fmla="*/ 0 h 503"/>
              <a:gd name="T4" fmla="*/ 0 w 502"/>
              <a:gd name="T5" fmla="*/ 0 h 503"/>
              <a:gd name="T6" fmla="*/ 502 w 502"/>
              <a:gd name="T7" fmla="*/ 503 h 503"/>
              <a:gd name="T8" fmla="*/ 502 w 502"/>
              <a:gd name="T9" fmla="*/ 503 h 503"/>
              <a:gd name="T10" fmla="*/ 502 w 502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3"/>
                </a:moveTo>
                <a:lnTo>
                  <a:pt x="502" y="503"/>
                </a:lnTo>
                <a:lnTo>
                  <a:pt x="502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95"/>
          <p:cNvSpPr>
            <a:spLocks noEditPoints="1"/>
          </p:cNvSpPr>
          <p:nvPr/>
        </p:nvSpPr>
        <p:spPr bwMode="auto">
          <a:xfrm>
            <a:off x="5970588" y="1154113"/>
            <a:ext cx="795338" cy="798512"/>
          </a:xfrm>
          <a:custGeom>
            <a:avLst/>
            <a:gdLst>
              <a:gd name="T0" fmla="*/ 0 w 501"/>
              <a:gd name="T1" fmla="*/ 0 h 503"/>
              <a:gd name="T2" fmla="*/ 0 w 501"/>
              <a:gd name="T3" fmla="*/ 0 h 503"/>
              <a:gd name="T4" fmla="*/ 0 w 501"/>
              <a:gd name="T5" fmla="*/ 0 h 503"/>
              <a:gd name="T6" fmla="*/ 501 w 501"/>
              <a:gd name="T7" fmla="*/ 503 h 503"/>
              <a:gd name="T8" fmla="*/ 501 w 501"/>
              <a:gd name="T9" fmla="*/ 503 h 503"/>
              <a:gd name="T10" fmla="*/ 501 w 501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3"/>
                </a:moveTo>
                <a:lnTo>
                  <a:pt x="501" y="503"/>
                </a:lnTo>
                <a:lnTo>
                  <a:pt x="501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96"/>
          <p:cNvSpPr>
            <a:spLocks noEditPoints="1"/>
          </p:cNvSpPr>
          <p:nvPr/>
        </p:nvSpPr>
        <p:spPr bwMode="auto">
          <a:xfrm>
            <a:off x="5965825" y="1149350"/>
            <a:ext cx="793750" cy="798512"/>
          </a:xfrm>
          <a:custGeom>
            <a:avLst/>
            <a:gdLst>
              <a:gd name="T0" fmla="*/ 0 w 500"/>
              <a:gd name="T1" fmla="*/ 0 h 503"/>
              <a:gd name="T2" fmla="*/ 0 w 500"/>
              <a:gd name="T3" fmla="*/ 0 h 503"/>
              <a:gd name="T4" fmla="*/ 0 w 500"/>
              <a:gd name="T5" fmla="*/ 0 h 503"/>
              <a:gd name="T6" fmla="*/ 500 w 500"/>
              <a:gd name="T7" fmla="*/ 503 h 503"/>
              <a:gd name="T8" fmla="*/ 500 w 500"/>
              <a:gd name="T9" fmla="*/ 503 h 503"/>
              <a:gd name="T10" fmla="*/ 500 w 500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0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0" y="503"/>
                </a:moveTo>
                <a:lnTo>
                  <a:pt x="500" y="503"/>
                </a:lnTo>
                <a:lnTo>
                  <a:pt x="500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9" name="Freeform 97"/>
          <p:cNvSpPr>
            <a:spLocks noEditPoints="1"/>
          </p:cNvSpPr>
          <p:nvPr/>
        </p:nvSpPr>
        <p:spPr bwMode="auto">
          <a:xfrm>
            <a:off x="5953125" y="1143000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0" name="Freeform 98"/>
          <p:cNvSpPr>
            <a:spLocks noEditPoints="1"/>
          </p:cNvSpPr>
          <p:nvPr/>
        </p:nvSpPr>
        <p:spPr bwMode="auto">
          <a:xfrm>
            <a:off x="5948363" y="1141413"/>
            <a:ext cx="798513" cy="795337"/>
          </a:xfrm>
          <a:custGeom>
            <a:avLst/>
            <a:gdLst>
              <a:gd name="T0" fmla="*/ 0 w 503"/>
              <a:gd name="T1" fmla="*/ 0 h 501"/>
              <a:gd name="T2" fmla="*/ 0 w 503"/>
              <a:gd name="T3" fmla="*/ 0 h 501"/>
              <a:gd name="T4" fmla="*/ 0 w 503"/>
              <a:gd name="T5" fmla="*/ 0 h 501"/>
              <a:gd name="T6" fmla="*/ 503 w 503"/>
              <a:gd name="T7" fmla="*/ 501 h 501"/>
              <a:gd name="T8" fmla="*/ 503 w 503"/>
              <a:gd name="T9" fmla="*/ 501 h 501"/>
              <a:gd name="T10" fmla="*/ 503 w 503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3" y="501"/>
                </a:moveTo>
                <a:lnTo>
                  <a:pt x="503" y="501"/>
                </a:lnTo>
                <a:lnTo>
                  <a:pt x="503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1" name="Freeform 99"/>
          <p:cNvSpPr>
            <a:spLocks noEditPoints="1"/>
          </p:cNvSpPr>
          <p:nvPr/>
        </p:nvSpPr>
        <p:spPr bwMode="auto">
          <a:xfrm>
            <a:off x="5880100" y="1135063"/>
            <a:ext cx="798513" cy="798512"/>
          </a:xfrm>
          <a:custGeom>
            <a:avLst/>
            <a:gdLst>
              <a:gd name="T0" fmla="*/ 0 w 503"/>
              <a:gd name="T1" fmla="*/ 0 h 503"/>
              <a:gd name="T2" fmla="*/ 0 w 503"/>
              <a:gd name="T3" fmla="*/ 0 h 503"/>
              <a:gd name="T4" fmla="*/ 0 w 503"/>
              <a:gd name="T5" fmla="*/ 0 h 503"/>
              <a:gd name="T6" fmla="*/ 503 w 503"/>
              <a:gd name="T7" fmla="*/ 503 h 503"/>
              <a:gd name="T8" fmla="*/ 503 w 503"/>
              <a:gd name="T9" fmla="*/ 503 h 503"/>
              <a:gd name="T10" fmla="*/ 503 w 503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3" y="503"/>
                </a:moveTo>
                <a:lnTo>
                  <a:pt x="503" y="503"/>
                </a:lnTo>
                <a:lnTo>
                  <a:pt x="503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2" name="Freeform 100"/>
          <p:cNvSpPr>
            <a:spLocks noEditPoints="1"/>
          </p:cNvSpPr>
          <p:nvPr/>
        </p:nvSpPr>
        <p:spPr bwMode="auto">
          <a:xfrm>
            <a:off x="5857875" y="1149350"/>
            <a:ext cx="798513" cy="795337"/>
          </a:xfrm>
          <a:custGeom>
            <a:avLst/>
            <a:gdLst>
              <a:gd name="T0" fmla="*/ 0 w 503"/>
              <a:gd name="T1" fmla="*/ 0 h 501"/>
              <a:gd name="T2" fmla="*/ 0 w 503"/>
              <a:gd name="T3" fmla="*/ 0 h 501"/>
              <a:gd name="T4" fmla="*/ 0 w 503"/>
              <a:gd name="T5" fmla="*/ 0 h 501"/>
              <a:gd name="T6" fmla="*/ 503 w 503"/>
              <a:gd name="T7" fmla="*/ 501 h 501"/>
              <a:gd name="T8" fmla="*/ 503 w 503"/>
              <a:gd name="T9" fmla="*/ 501 h 501"/>
              <a:gd name="T10" fmla="*/ 503 w 503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3" y="501"/>
                </a:moveTo>
                <a:lnTo>
                  <a:pt x="503" y="501"/>
                </a:lnTo>
                <a:lnTo>
                  <a:pt x="503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3" name="Freeform 101"/>
          <p:cNvSpPr>
            <a:spLocks noEditPoints="1"/>
          </p:cNvSpPr>
          <p:nvPr/>
        </p:nvSpPr>
        <p:spPr bwMode="auto">
          <a:xfrm>
            <a:off x="5886450" y="1131888"/>
            <a:ext cx="795338" cy="798512"/>
          </a:xfrm>
          <a:custGeom>
            <a:avLst/>
            <a:gdLst>
              <a:gd name="T0" fmla="*/ 0 w 501"/>
              <a:gd name="T1" fmla="*/ 0 h 503"/>
              <a:gd name="T2" fmla="*/ 0 w 501"/>
              <a:gd name="T3" fmla="*/ 0 h 503"/>
              <a:gd name="T4" fmla="*/ 0 w 501"/>
              <a:gd name="T5" fmla="*/ 0 h 503"/>
              <a:gd name="T6" fmla="*/ 501 w 501"/>
              <a:gd name="T7" fmla="*/ 503 h 503"/>
              <a:gd name="T8" fmla="*/ 501 w 501"/>
              <a:gd name="T9" fmla="*/ 503 h 503"/>
              <a:gd name="T10" fmla="*/ 501 w 501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3"/>
                </a:moveTo>
                <a:lnTo>
                  <a:pt x="501" y="503"/>
                </a:lnTo>
                <a:lnTo>
                  <a:pt x="501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Freeform 102"/>
          <p:cNvSpPr>
            <a:spLocks noEditPoints="1"/>
          </p:cNvSpPr>
          <p:nvPr/>
        </p:nvSpPr>
        <p:spPr bwMode="auto">
          <a:xfrm>
            <a:off x="5849938" y="1154113"/>
            <a:ext cx="798513" cy="798512"/>
          </a:xfrm>
          <a:custGeom>
            <a:avLst/>
            <a:gdLst>
              <a:gd name="T0" fmla="*/ 0 w 503"/>
              <a:gd name="T1" fmla="*/ 0 h 503"/>
              <a:gd name="T2" fmla="*/ 0 w 503"/>
              <a:gd name="T3" fmla="*/ 0 h 503"/>
              <a:gd name="T4" fmla="*/ 0 w 503"/>
              <a:gd name="T5" fmla="*/ 0 h 503"/>
              <a:gd name="T6" fmla="*/ 503 w 503"/>
              <a:gd name="T7" fmla="*/ 503 h 503"/>
              <a:gd name="T8" fmla="*/ 503 w 503"/>
              <a:gd name="T9" fmla="*/ 503 h 503"/>
              <a:gd name="T10" fmla="*/ 503 w 503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3" y="503"/>
                </a:moveTo>
                <a:lnTo>
                  <a:pt x="503" y="503"/>
                </a:lnTo>
                <a:lnTo>
                  <a:pt x="503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5" name="Freeform 103"/>
          <p:cNvSpPr>
            <a:spLocks noEditPoints="1"/>
          </p:cNvSpPr>
          <p:nvPr/>
        </p:nvSpPr>
        <p:spPr bwMode="auto">
          <a:xfrm>
            <a:off x="5838825" y="1174750"/>
            <a:ext cx="795338" cy="798512"/>
          </a:xfrm>
          <a:custGeom>
            <a:avLst/>
            <a:gdLst>
              <a:gd name="T0" fmla="*/ 0 w 501"/>
              <a:gd name="T1" fmla="*/ 0 h 503"/>
              <a:gd name="T2" fmla="*/ 0 w 501"/>
              <a:gd name="T3" fmla="*/ 0 h 503"/>
              <a:gd name="T4" fmla="*/ 0 w 501"/>
              <a:gd name="T5" fmla="*/ 0 h 503"/>
              <a:gd name="T6" fmla="*/ 501 w 501"/>
              <a:gd name="T7" fmla="*/ 503 h 503"/>
              <a:gd name="T8" fmla="*/ 501 w 501"/>
              <a:gd name="T9" fmla="*/ 503 h 503"/>
              <a:gd name="T10" fmla="*/ 501 w 501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3"/>
                </a:moveTo>
                <a:lnTo>
                  <a:pt x="501" y="503"/>
                </a:lnTo>
                <a:lnTo>
                  <a:pt x="501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6" name="Freeform 104"/>
          <p:cNvSpPr>
            <a:spLocks noEditPoints="1"/>
          </p:cNvSpPr>
          <p:nvPr/>
        </p:nvSpPr>
        <p:spPr bwMode="auto">
          <a:xfrm>
            <a:off x="5838825" y="1177925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7" name="Freeform 105"/>
          <p:cNvSpPr>
            <a:spLocks noEditPoints="1"/>
          </p:cNvSpPr>
          <p:nvPr/>
        </p:nvSpPr>
        <p:spPr bwMode="auto">
          <a:xfrm>
            <a:off x="5835650" y="1177925"/>
            <a:ext cx="798513" cy="796925"/>
          </a:xfrm>
          <a:custGeom>
            <a:avLst/>
            <a:gdLst>
              <a:gd name="T0" fmla="*/ 0 w 503"/>
              <a:gd name="T1" fmla="*/ 0 h 502"/>
              <a:gd name="T2" fmla="*/ 0 w 503"/>
              <a:gd name="T3" fmla="*/ 0 h 502"/>
              <a:gd name="T4" fmla="*/ 0 w 503"/>
              <a:gd name="T5" fmla="*/ 0 h 502"/>
              <a:gd name="T6" fmla="*/ 503 w 503"/>
              <a:gd name="T7" fmla="*/ 502 h 502"/>
              <a:gd name="T8" fmla="*/ 503 w 503"/>
              <a:gd name="T9" fmla="*/ 502 h 502"/>
              <a:gd name="T10" fmla="*/ 503 w 503"/>
              <a:gd name="T11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" h="50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3" y="502"/>
                </a:moveTo>
                <a:lnTo>
                  <a:pt x="503" y="502"/>
                </a:lnTo>
                <a:lnTo>
                  <a:pt x="503" y="502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8" name="Freeform 106"/>
          <p:cNvSpPr>
            <a:spLocks noEditPoints="1"/>
          </p:cNvSpPr>
          <p:nvPr/>
        </p:nvSpPr>
        <p:spPr bwMode="auto">
          <a:xfrm>
            <a:off x="5835650" y="1179513"/>
            <a:ext cx="795338" cy="798512"/>
          </a:xfrm>
          <a:custGeom>
            <a:avLst/>
            <a:gdLst>
              <a:gd name="T0" fmla="*/ 0 w 501"/>
              <a:gd name="T1" fmla="*/ 0 h 503"/>
              <a:gd name="T2" fmla="*/ 0 w 501"/>
              <a:gd name="T3" fmla="*/ 0 h 503"/>
              <a:gd name="T4" fmla="*/ 0 w 501"/>
              <a:gd name="T5" fmla="*/ 0 h 503"/>
              <a:gd name="T6" fmla="*/ 501 w 501"/>
              <a:gd name="T7" fmla="*/ 503 h 503"/>
              <a:gd name="T8" fmla="*/ 501 w 501"/>
              <a:gd name="T9" fmla="*/ 503 h 503"/>
              <a:gd name="T10" fmla="*/ 501 w 501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3"/>
                </a:moveTo>
                <a:lnTo>
                  <a:pt x="501" y="503"/>
                </a:lnTo>
                <a:lnTo>
                  <a:pt x="501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9" name="Freeform 107"/>
          <p:cNvSpPr>
            <a:spLocks noEditPoints="1"/>
          </p:cNvSpPr>
          <p:nvPr/>
        </p:nvSpPr>
        <p:spPr bwMode="auto">
          <a:xfrm>
            <a:off x="5832475" y="1185863"/>
            <a:ext cx="798513" cy="798512"/>
          </a:xfrm>
          <a:custGeom>
            <a:avLst/>
            <a:gdLst>
              <a:gd name="T0" fmla="*/ 0 w 503"/>
              <a:gd name="T1" fmla="*/ 0 h 503"/>
              <a:gd name="T2" fmla="*/ 0 w 503"/>
              <a:gd name="T3" fmla="*/ 0 h 503"/>
              <a:gd name="T4" fmla="*/ 0 w 503"/>
              <a:gd name="T5" fmla="*/ 0 h 503"/>
              <a:gd name="T6" fmla="*/ 503 w 503"/>
              <a:gd name="T7" fmla="*/ 503 h 503"/>
              <a:gd name="T8" fmla="*/ 503 w 503"/>
              <a:gd name="T9" fmla="*/ 503 h 503"/>
              <a:gd name="T10" fmla="*/ 503 w 503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3" y="503"/>
                </a:moveTo>
                <a:lnTo>
                  <a:pt x="503" y="503"/>
                </a:lnTo>
                <a:lnTo>
                  <a:pt x="503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0" name="Freeform 108"/>
          <p:cNvSpPr>
            <a:spLocks noEditPoints="1"/>
          </p:cNvSpPr>
          <p:nvPr/>
        </p:nvSpPr>
        <p:spPr bwMode="auto">
          <a:xfrm>
            <a:off x="5832475" y="1189038"/>
            <a:ext cx="795338" cy="796925"/>
          </a:xfrm>
          <a:custGeom>
            <a:avLst/>
            <a:gdLst>
              <a:gd name="T0" fmla="*/ 0 w 501"/>
              <a:gd name="T1" fmla="*/ 0 h 502"/>
              <a:gd name="T2" fmla="*/ 0 w 501"/>
              <a:gd name="T3" fmla="*/ 0 h 502"/>
              <a:gd name="T4" fmla="*/ 0 w 501"/>
              <a:gd name="T5" fmla="*/ 0 h 502"/>
              <a:gd name="T6" fmla="*/ 501 w 501"/>
              <a:gd name="T7" fmla="*/ 502 h 502"/>
              <a:gd name="T8" fmla="*/ 501 w 501"/>
              <a:gd name="T9" fmla="*/ 502 h 502"/>
              <a:gd name="T10" fmla="*/ 501 w 501"/>
              <a:gd name="T11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2"/>
                </a:moveTo>
                <a:lnTo>
                  <a:pt x="501" y="502"/>
                </a:lnTo>
                <a:lnTo>
                  <a:pt x="501" y="502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1" name="Freeform 109"/>
          <p:cNvSpPr>
            <a:spLocks noEditPoints="1"/>
          </p:cNvSpPr>
          <p:nvPr/>
        </p:nvSpPr>
        <p:spPr bwMode="auto">
          <a:xfrm>
            <a:off x="5830888" y="1196975"/>
            <a:ext cx="796925" cy="798512"/>
          </a:xfrm>
          <a:custGeom>
            <a:avLst/>
            <a:gdLst>
              <a:gd name="T0" fmla="*/ 0 w 502"/>
              <a:gd name="T1" fmla="*/ 0 h 503"/>
              <a:gd name="T2" fmla="*/ 0 w 502"/>
              <a:gd name="T3" fmla="*/ 0 h 503"/>
              <a:gd name="T4" fmla="*/ 0 w 502"/>
              <a:gd name="T5" fmla="*/ 0 h 503"/>
              <a:gd name="T6" fmla="*/ 502 w 502"/>
              <a:gd name="T7" fmla="*/ 503 h 503"/>
              <a:gd name="T8" fmla="*/ 502 w 502"/>
              <a:gd name="T9" fmla="*/ 503 h 503"/>
              <a:gd name="T10" fmla="*/ 502 w 502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3"/>
                </a:moveTo>
                <a:lnTo>
                  <a:pt x="502" y="503"/>
                </a:lnTo>
                <a:lnTo>
                  <a:pt x="502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2" name="Freeform 110"/>
          <p:cNvSpPr>
            <a:spLocks noEditPoints="1"/>
          </p:cNvSpPr>
          <p:nvPr/>
        </p:nvSpPr>
        <p:spPr bwMode="auto">
          <a:xfrm>
            <a:off x="5830888" y="1203325"/>
            <a:ext cx="796925" cy="795337"/>
          </a:xfrm>
          <a:custGeom>
            <a:avLst/>
            <a:gdLst>
              <a:gd name="T0" fmla="*/ 0 w 502"/>
              <a:gd name="T1" fmla="*/ 0 h 501"/>
              <a:gd name="T2" fmla="*/ 0 w 502"/>
              <a:gd name="T3" fmla="*/ 0 h 501"/>
              <a:gd name="T4" fmla="*/ 0 w 502"/>
              <a:gd name="T5" fmla="*/ 0 h 501"/>
              <a:gd name="T6" fmla="*/ 502 w 502"/>
              <a:gd name="T7" fmla="*/ 501 h 501"/>
              <a:gd name="T8" fmla="*/ 502 w 502"/>
              <a:gd name="T9" fmla="*/ 501 h 501"/>
              <a:gd name="T10" fmla="*/ 502 w 502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1"/>
                </a:moveTo>
                <a:lnTo>
                  <a:pt x="502" y="501"/>
                </a:lnTo>
                <a:lnTo>
                  <a:pt x="502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3" name="Freeform 111"/>
          <p:cNvSpPr>
            <a:spLocks noEditPoints="1"/>
          </p:cNvSpPr>
          <p:nvPr/>
        </p:nvSpPr>
        <p:spPr bwMode="auto">
          <a:xfrm>
            <a:off x="5830888" y="1204913"/>
            <a:ext cx="796925" cy="798512"/>
          </a:xfrm>
          <a:custGeom>
            <a:avLst/>
            <a:gdLst>
              <a:gd name="T0" fmla="*/ 0 w 502"/>
              <a:gd name="T1" fmla="*/ 0 h 503"/>
              <a:gd name="T2" fmla="*/ 0 w 502"/>
              <a:gd name="T3" fmla="*/ 0 h 503"/>
              <a:gd name="T4" fmla="*/ 0 w 502"/>
              <a:gd name="T5" fmla="*/ 0 h 503"/>
              <a:gd name="T6" fmla="*/ 502 w 502"/>
              <a:gd name="T7" fmla="*/ 503 h 503"/>
              <a:gd name="T8" fmla="*/ 502 w 502"/>
              <a:gd name="T9" fmla="*/ 503 h 503"/>
              <a:gd name="T10" fmla="*/ 502 w 502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3"/>
                </a:moveTo>
                <a:lnTo>
                  <a:pt x="502" y="503"/>
                </a:lnTo>
                <a:lnTo>
                  <a:pt x="502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4" name="Freeform 112"/>
          <p:cNvSpPr>
            <a:spLocks noEditPoints="1"/>
          </p:cNvSpPr>
          <p:nvPr/>
        </p:nvSpPr>
        <p:spPr bwMode="auto">
          <a:xfrm>
            <a:off x="5830888" y="1211263"/>
            <a:ext cx="796925" cy="798512"/>
          </a:xfrm>
          <a:custGeom>
            <a:avLst/>
            <a:gdLst>
              <a:gd name="T0" fmla="*/ 0 w 502"/>
              <a:gd name="T1" fmla="*/ 0 h 503"/>
              <a:gd name="T2" fmla="*/ 0 w 502"/>
              <a:gd name="T3" fmla="*/ 0 h 503"/>
              <a:gd name="T4" fmla="*/ 0 w 502"/>
              <a:gd name="T5" fmla="*/ 0 h 503"/>
              <a:gd name="T6" fmla="*/ 502 w 502"/>
              <a:gd name="T7" fmla="*/ 503 h 503"/>
              <a:gd name="T8" fmla="*/ 502 w 502"/>
              <a:gd name="T9" fmla="*/ 503 h 503"/>
              <a:gd name="T10" fmla="*/ 502 w 502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3"/>
                </a:moveTo>
                <a:lnTo>
                  <a:pt x="502" y="503"/>
                </a:lnTo>
                <a:lnTo>
                  <a:pt x="502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Freeform 113"/>
          <p:cNvSpPr>
            <a:spLocks noEditPoints="1"/>
          </p:cNvSpPr>
          <p:nvPr/>
        </p:nvSpPr>
        <p:spPr bwMode="auto">
          <a:xfrm>
            <a:off x="5830888" y="1216025"/>
            <a:ext cx="796925" cy="798512"/>
          </a:xfrm>
          <a:custGeom>
            <a:avLst/>
            <a:gdLst>
              <a:gd name="T0" fmla="*/ 0 w 502"/>
              <a:gd name="T1" fmla="*/ 0 h 503"/>
              <a:gd name="T2" fmla="*/ 0 w 502"/>
              <a:gd name="T3" fmla="*/ 0 h 503"/>
              <a:gd name="T4" fmla="*/ 0 w 502"/>
              <a:gd name="T5" fmla="*/ 0 h 503"/>
              <a:gd name="T6" fmla="*/ 502 w 502"/>
              <a:gd name="T7" fmla="*/ 503 h 503"/>
              <a:gd name="T8" fmla="*/ 502 w 502"/>
              <a:gd name="T9" fmla="*/ 503 h 503"/>
              <a:gd name="T10" fmla="*/ 502 w 502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3"/>
                </a:moveTo>
                <a:lnTo>
                  <a:pt x="502" y="503"/>
                </a:lnTo>
                <a:lnTo>
                  <a:pt x="502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6" name="Freeform 114"/>
          <p:cNvSpPr>
            <a:spLocks noEditPoints="1"/>
          </p:cNvSpPr>
          <p:nvPr/>
        </p:nvSpPr>
        <p:spPr bwMode="auto">
          <a:xfrm>
            <a:off x="5830888" y="1216025"/>
            <a:ext cx="796925" cy="798512"/>
          </a:xfrm>
          <a:custGeom>
            <a:avLst/>
            <a:gdLst>
              <a:gd name="T0" fmla="*/ 0 w 502"/>
              <a:gd name="T1" fmla="*/ 0 h 503"/>
              <a:gd name="T2" fmla="*/ 0 w 502"/>
              <a:gd name="T3" fmla="*/ 0 h 503"/>
              <a:gd name="T4" fmla="*/ 0 w 502"/>
              <a:gd name="T5" fmla="*/ 0 h 503"/>
              <a:gd name="T6" fmla="*/ 502 w 502"/>
              <a:gd name="T7" fmla="*/ 503 h 503"/>
              <a:gd name="T8" fmla="*/ 502 w 502"/>
              <a:gd name="T9" fmla="*/ 503 h 503"/>
              <a:gd name="T10" fmla="*/ 502 w 502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3"/>
                </a:moveTo>
                <a:lnTo>
                  <a:pt x="502" y="503"/>
                </a:lnTo>
                <a:lnTo>
                  <a:pt x="502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7" name="Freeform 115"/>
          <p:cNvSpPr>
            <a:spLocks noEditPoints="1"/>
          </p:cNvSpPr>
          <p:nvPr/>
        </p:nvSpPr>
        <p:spPr bwMode="auto">
          <a:xfrm>
            <a:off x="5830888" y="1219200"/>
            <a:ext cx="796925" cy="795337"/>
          </a:xfrm>
          <a:custGeom>
            <a:avLst/>
            <a:gdLst>
              <a:gd name="T0" fmla="*/ 0 w 502"/>
              <a:gd name="T1" fmla="*/ 0 h 501"/>
              <a:gd name="T2" fmla="*/ 0 w 502"/>
              <a:gd name="T3" fmla="*/ 0 h 501"/>
              <a:gd name="T4" fmla="*/ 0 w 502"/>
              <a:gd name="T5" fmla="*/ 0 h 501"/>
              <a:gd name="T6" fmla="*/ 502 w 502"/>
              <a:gd name="T7" fmla="*/ 501 h 501"/>
              <a:gd name="T8" fmla="*/ 502 w 502"/>
              <a:gd name="T9" fmla="*/ 501 h 501"/>
              <a:gd name="T10" fmla="*/ 502 w 502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1"/>
                </a:moveTo>
                <a:lnTo>
                  <a:pt x="502" y="501"/>
                </a:lnTo>
                <a:lnTo>
                  <a:pt x="502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8" name="Freeform 116"/>
          <p:cNvSpPr>
            <a:spLocks noEditPoints="1"/>
          </p:cNvSpPr>
          <p:nvPr/>
        </p:nvSpPr>
        <p:spPr bwMode="auto">
          <a:xfrm>
            <a:off x="5830888" y="1219200"/>
            <a:ext cx="796925" cy="795337"/>
          </a:xfrm>
          <a:custGeom>
            <a:avLst/>
            <a:gdLst>
              <a:gd name="T0" fmla="*/ 0 w 502"/>
              <a:gd name="T1" fmla="*/ 0 h 501"/>
              <a:gd name="T2" fmla="*/ 0 w 502"/>
              <a:gd name="T3" fmla="*/ 0 h 501"/>
              <a:gd name="T4" fmla="*/ 0 w 502"/>
              <a:gd name="T5" fmla="*/ 0 h 501"/>
              <a:gd name="T6" fmla="*/ 502 w 502"/>
              <a:gd name="T7" fmla="*/ 501 h 501"/>
              <a:gd name="T8" fmla="*/ 502 w 502"/>
              <a:gd name="T9" fmla="*/ 501 h 501"/>
              <a:gd name="T10" fmla="*/ 502 w 502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1"/>
                </a:moveTo>
                <a:lnTo>
                  <a:pt x="502" y="501"/>
                </a:lnTo>
                <a:lnTo>
                  <a:pt x="502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9" name="Freeform 117"/>
          <p:cNvSpPr>
            <a:spLocks noEditPoints="1"/>
          </p:cNvSpPr>
          <p:nvPr/>
        </p:nvSpPr>
        <p:spPr bwMode="auto">
          <a:xfrm>
            <a:off x="5830888" y="1219200"/>
            <a:ext cx="796925" cy="798512"/>
          </a:xfrm>
          <a:custGeom>
            <a:avLst/>
            <a:gdLst>
              <a:gd name="T0" fmla="*/ 0 w 502"/>
              <a:gd name="T1" fmla="*/ 0 h 503"/>
              <a:gd name="T2" fmla="*/ 0 w 502"/>
              <a:gd name="T3" fmla="*/ 0 h 503"/>
              <a:gd name="T4" fmla="*/ 0 w 502"/>
              <a:gd name="T5" fmla="*/ 0 h 503"/>
              <a:gd name="T6" fmla="*/ 502 w 502"/>
              <a:gd name="T7" fmla="*/ 503 h 503"/>
              <a:gd name="T8" fmla="*/ 502 w 502"/>
              <a:gd name="T9" fmla="*/ 503 h 503"/>
              <a:gd name="T10" fmla="*/ 502 w 502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3"/>
                </a:moveTo>
                <a:lnTo>
                  <a:pt x="502" y="503"/>
                </a:lnTo>
                <a:lnTo>
                  <a:pt x="502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0" name="Freeform 118"/>
          <p:cNvSpPr>
            <a:spLocks noEditPoints="1"/>
          </p:cNvSpPr>
          <p:nvPr/>
        </p:nvSpPr>
        <p:spPr bwMode="auto">
          <a:xfrm>
            <a:off x="5830888" y="1219200"/>
            <a:ext cx="796925" cy="798512"/>
          </a:xfrm>
          <a:custGeom>
            <a:avLst/>
            <a:gdLst>
              <a:gd name="T0" fmla="*/ 0 w 502"/>
              <a:gd name="T1" fmla="*/ 0 h 503"/>
              <a:gd name="T2" fmla="*/ 0 w 502"/>
              <a:gd name="T3" fmla="*/ 0 h 503"/>
              <a:gd name="T4" fmla="*/ 0 w 502"/>
              <a:gd name="T5" fmla="*/ 0 h 503"/>
              <a:gd name="T6" fmla="*/ 502 w 502"/>
              <a:gd name="T7" fmla="*/ 503 h 503"/>
              <a:gd name="T8" fmla="*/ 502 w 502"/>
              <a:gd name="T9" fmla="*/ 503 h 503"/>
              <a:gd name="T10" fmla="*/ 502 w 502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3"/>
                </a:moveTo>
                <a:lnTo>
                  <a:pt x="502" y="503"/>
                </a:lnTo>
                <a:lnTo>
                  <a:pt x="502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1" name="Freeform 119"/>
          <p:cNvSpPr>
            <a:spLocks noEditPoints="1"/>
          </p:cNvSpPr>
          <p:nvPr/>
        </p:nvSpPr>
        <p:spPr bwMode="auto">
          <a:xfrm>
            <a:off x="5830888" y="1222375"/>
            <a:ext cx="796925" cy="795337"/>
          </a:xfrm>
          <a:custGeom>
            <a:avLst/>
            <a:gdLst>
              <a:gd name="T0" fmla="*/ 0 w 502"/>
              <a:gd name="T1" fmla="*/ 0 h 501"/>
              <a:gd name="T2" fmla="*/ 0 w 502"/>
              <a:gd name="T3" fmla="*/ 0 h 501"/>
              <a:gd name="T4" fmla="*/ 0 w 502"/>
              <a:gd name="T5" fmla="*/ 0 h 501"/>
              <a:gd name="T6" fmla="*/ 502 w 502"/>
              <a:gd name="T7" fmla="*/ 501 h 501"/>
              <a:gd name="T8" fmla="*/ 502 w 502"/>
              <a:gd name="T9" fmla="*/ 501 h 501"/>
              <a:gd name="T10" fmla="*/ 502 w 502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2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2" y="501"/>
                </a:moveTo>
                <a:lnTo>
                  <a:pt x="502" y="501"/>
                </a:lnTo>
                <a:lnTo>
                  <a:pt x="502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2" name="Freeform 120"/>
          <p:cNvSpPr>
            <a:spLocks noEditPoints="1"/>
          </p:cNvSpPr>
          <p:nvPr/>
        </p:nvSpPr>
        <p:spPr bwMode="auto">
          <a:xfrm>
            <a:off x="5832475" y="1225550"/>
            <a:ext cx="795338" cy="796925"/>
          </a:xfrm>
          <a:custGeom>
            <a:avLst/>
            <a:gdLst>
              <a:gd name="T0" fmla="*/ 0 w 501"/>
              <a:gd name="T1" fmla="*/ 0 h 502"/>
              <a:gd name="T2" fmla="*/ 0 w 501"/>
              <a:gd name="T3" fmla="*/ 0 h 502"/>
              <a:gd name="T4" fmla="*/ 0 w 501"/>
              <a:gd name="T5" fmla="*/ 0 h 502"/>
              <a:gd name="T6" fmla="*/ 501 w 501"/>
              <a:gd name="T7" fmla="*/ 502 h 502"/>
              <a:gd name="T8" fmla="*/ 501 w 501"/>
              <a:gd name="T9" fmla="*/ 502 h 502"/>
              <a:gd name="T10" fmla="*/ 501 w 501"/>
              <a:gd name="T11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2"/>
                </a:moveTo>
                <a:lnTo>
                  <a:pt x="501" y="502"/>
                </a:lnTo>
                <a:lnTo>
                  <a:pt x="501" y="502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3" name="Freeform 121"/>
          <p:cNvSpPr>
            <a:spLocks noEditPoints="1"/>
          </p:cNvSpPr>
          <p:nvPr/>
        </p:nvSpPr>
        <p:spPr bwMode="auto">
          <a:xfrm>
            <a:off x="5832475" y="1227138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4" name="Freeform 122"/>
          <p:cNvSpPr>
            <a:spLocks noEditPoints="1"/>
          </p:cNvSpPr>
          <p:nvPr/>
        </p:nvSpPr>
        <p:spPr bwMode="auto">
          <a:xfrm>
            <a:off x="6015038" y="969963"/>
            <a:ext cx="798513" cy="795337"/>
          </a:xfrm>
          <a:custGeom>
            <a:avLst/>
            <a:gdLst>
              <a:gd name="T0" fmla="*/ 0 w 503"/>
              <a:gd name="T1" fmla="*/ 0 h 501"/>
              <a:gd name="T2" fmla="*/ 0 w 503"/>
              <a:gd name="T3" fmla="*/ 0 h 501"/>
              <a:gd name="T4" fmla="*/ 0 w 503"/>
              <a:gd name="T5" fmla="*/ 0 h 501"/>
              <a:gd name="T6" fmla="*/ 503 w 503"/>
              <a:gd name="T7" fmla="*/ 501 h 501"/>
              <a:gd name="T8" fmla="*/ 503 w 503"/>
              <a:gd name="T9" fmla="*/ 501 h 501"/>
              <a:gd name="T10" fmla="*/ 503 w 503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3" y="501"/>
                </a:moveTo>
                <a:lnTo>
                  <a:pt x="503" y="501"/>
                </a:lnTo>
                <a:lnTo>
                  <a:pt x="503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5" name="Freeform 123"/>
          <p:cNvSpPr>
            <a:spLocks noEditPoints="1"/>
          </p:cNvSpPr>
          <p:nvPr/>
        </p:nvSpPr>
        <p:spPr bwMode="auto">
          <a:xfrm>
            <a:off x="6018213" y="969963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6" name="Freeform 124"/>
          <p:cNvSpPr>
            <a:spLocks noEditPoints="1"/>
          </p:cNvSpPr>
          <p:nvPr/>
        </p:nvSpPr>
        <p:spPr bwMode="auto">
          <a:xfrm>
            <a:off x="6018213" y="969963"/>
            <a:ext cx="795338" cy="796925"/>
          </a:xfrm>
          <a:custGeom>
            <a:avLst/>
            <a:gdLst>
              <a:gd name="T0" fmla="*/ 0 w 501"/>
              <a:gd name="T1" fmla="*/ 0 h 502"/>
              <a:gd name="T2" fmla="*/ 0 w 501"/>
              <a:gd name="T3" fmla="*/ 0 h 502"/>
              <a:gd name="T4" fmla="*/ 0 w 501"/>
              <a:gd name="T5" fmla="*/ 0 h 502"/>
              <a:gd name="T6" fmla="*/ 501 w 501"/>
              <a:gd name="T7" fmla="*/ 502 h 502"/>
              <a:gd name="T8" fmla="*/ 501 w 501"/>
              <a:gd name="T9" fmla="*/ 502 h 502"/>
              <a:gd name="T10" fmla="*/ 501 w 501"/>
              <a:gd name="T11" fmla="*/ 502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2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2"/>
                </a:moveTo>
                <a:lnTo>
                  <a:pt x="501" y="502"/>
                </a:lnTo>
                <a:lnTo>
                  <a:pt x="501" y="502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7" name="Freeform 125"/>
          <p:cNvSpPr>
            <a:spLocks noEditPoints="1"/>
          </p:cNvSpPr>
          <p:nvPr/>
        </p:nvSpPr>
        <p:spPr bwMode="auto">
          <a:xfrm>
            <a:off x="6018213" y="971550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8" name="Freeform 126"/>
          <p:cNvSpPr>
            <a:spLocks noEditPoints="1"/>
          </p:cNvSpPr>
          <p:nvPr/>
        </p:nvSpPr>
        <p:spPr bwMode="auto">
          <a:xfrm>
            <a:off x="6018213" y="971550"/>
            <a:ext cx="798513" cy="795337"/>
          </a:xfrm>
          <a:custGeom>
            <a:avLst/>
            <a:gdLst>
              <a:gd name="T0" fmla="*/ 0 w 503"/>
              <a:gd name="T1" fmla="*/ 0 h 501"/>
              <a:gd name="T2" fmla="*/ 0 w 503"/>
              <a:gd name="T3" fmla="*/ 0 h 501"/>
              <a:gd name="T4" fmla="*/ 0 w 503"/>
              <a:gd name="T5" fmla="*/ 0 h 501"/>
              <a:gd name="T6" fmla="*/ 503 w 503"/>
              <a:gd name="T7" fmla="*/ 501 h 501"/>
              <a:gd name="T8" fmla="*/ 503 w 503"/>
              <a:gd name="T9" fmla="*/ 501 h 501"/>
              <a:gd name="T10" fmla="*/ 503 w 503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3" y="501"/>
                </a:moveTo>
                <a:lnTo>
                  <a:pt x="503" y="501"/>
                </a:lnTo>
                <a:lnTo>
                  <a:pt x="503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9" name="Freeform 127"/>
          <p:cNvSpPr>
            <a:spLocks noEditPoints="1"/>
          </p:cNvSpPr>
          <p:nvPr/>
        </p:nvSpPr>
        <p:spPr bwMode="auto">
          <a:xfrm>
            <a:off x="6018213" y="971550"/>
            <a:ext cx="798513" cy="795337"/>
          </a:xfrm>
          <a:custGeom>
            <a:avLst/>
            <a:gdLst>
              <a:gd name="T0" fmla="*/ 0 w 503"/>
              <a:gd name="T1" fmla="*/ 0 h 501"/>
              <a:gd name="T2" fmla="*/ 0 w 503"/>
              <a:gd name="T3" fmla="*/ 0 h 501"/>
              <a:gd name="T4" fmla="*/ 0 w 503"/>
              <a:gd name="T5" fmla="*/ 0 h 501"/>
              <a:gd name="T6" fmla="*/ 503 w 503"/>
              <a:gd name="T7" fmla="*/ 501 h 501"/>
              <a:gd name="T8" fmla="*/ 503 w 503"/>
              <a:gd name="T9" fmla="*/ 501 h 501"/>
              <a:gd name="T10" fmla="*/ 503 w 503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3" y="501"/>
                </a:moveTo>
                <a:lnTo>
                  <a:pt x="503" y="501"/>
                </a:lnTo>
                <a:lnTo>
                  <a:pt x="503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0" name="Freeform 128"/>
          <p:cNvSpPr>
            <a:spLocks noEditPoints="1"/>
          </p:cNvSpPr>
          <p:nvPr/>
        </p:nvSpPr>
        <p:spPr bwMode="auto">
          <a:xfrm>
            <a:off x="6018213" y="971550"/>
            <a:ext cx="798513" cy="798512"/>
          </a:xfrm>
          <a:custGeom>
            <a:avLst/>
            <a:gdLst>
              <a:gd name="T0" fmla="*/ 0 w 503"/>
              <a:gd name="T1" fmla="*/ 0 h 503"/>
              <a:gd name="T2" fmla="*/ 0 w 503"/>
              <a:gd name="T3" fmla="*/ 0 h 503"/>
              <a:gd name="T4" fmla="*/ 0 w 503"/>
              <a:gd name="T5" fmla="*/ 0 h 503"/>
              <a:gd name="T6" fmla="*/ 503 w 503"/>
              <a:gd name="T7" fmla="*/ 503 h 503"/>
              <a:gd name="T8" fmla="*/ 503 w 503"/>
              <a:gd name="T9" fmla="*/ 503 h 503"/>
              <a:gd name="T10" fmla="*/ 503 w 503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3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3" y="503"/>
                </a:moveTo>
                <a:lnTo>
                  <a:pt x="503" y="503"/>
                </a:lnTo>
                <a:lnTo>
                  <a:pt x="503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Freeform 129"/>
          <p:cNvSpPr>
            <a:spLocks noEditPoints="1"/>
          </p:cNvSpPr>
          <p:nvPr/>
        </p:nvSpPr>
        <p:spPr bwMode="auto">
          <a:xfrm>
            <a:off x="6021388" y="971550"/>
            <a:ext cx="795338" cy="798512"/>
          </a:xfrm>
          <a:custGeom>
            <a:avLst/>
            <a:gdLst>
              <a:gd name="T0" fmla="*/ 0 w 501"/>
              <a:gd name="T1" fmla="*/ 0 h 503"/>
              <a:gd name="T2" fmla="*/ 0 w 501"/>
              <a:gd name="T3" fmla="*/ 0 h 503"/>
              <a:gd name="T4" fmla="*/ 0 w 501"/>
              <a:gd name="T5" fmla="*/ 0 h 503"/>
              <a:gd name="T6" fmla="*/ 501 w 501"/>
              <a:gd name="T7" fmla="*/ 503 h 503"/>
              <a:gd name="T8" fmla="*/ 501 w 501"/>
              <a:gd name="T9" fmla="*/ 503 h 503"/>
              <a:gd name="T10" fmla="*/ 501 w 501"/>
              <a:gd name="T11" fmla="*/ 503 h 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3"/>
                </a:moveTo>
                <a:lnTo>
                  <a:pt x="501" y="503"/>
                </a:lnTo>
                <a:lnTo>
                  <a:pt x="501" y="50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2" name="Freeform 130"/>
          <p:cNvSpPr>
            <a:spLocks noEditPoints="1"/>
          </p:cNvSpPr>
          <p:nvPr/>
        </p:nvSpPr>
        <p:spPr bwMode="auto">
          <a:xfrm>
            <a:off x="6021388" y="974725"/>
            <a:ext cx="795338" cy="795337"/>
          </a:xfrm>
          <a:custGeom>
            <a:avLst/>
            <a:gdLst>
              <a:gd name="T0" fmla="*/ 0 w 501"/>
              <a:gd name="T1" fmla="*/ 0 h 501"/>
              <a:gd name="T2" fmla="*/ 0 w 501"/>
              <a:gd name="T3" fmla="*/ 0 h 501"/>
              <a:gd name="T4" fmla="*/ 0 w 501"/>
              <a:gd name="T5" fmla="*/ 0 h 501"/>
              <a:gd name="T6" fmla="*/ 501 w 501"/>
              <a:gd name="T7" fmla="*/ 501 h 501"/>
              <a:gd name="T8" fmla="*/ 501 w 501"/>
              <a:gd name="T9" fmla="*/ 501 h 501"/>
              <a:gd name="T10" fmla="*/ 501 w 501"/>
              <a:gd name="T11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1" h="501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  <a:moveTo>
                  <a:pt x="501" y="501"/>
                </a:moveTo>
                <a:lnTo>
                  <a:pt x="501" y="501"/>
                </a:lnTo>
                <a:lnTo>
                  <a:pt x="501" y="50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3" name="Freeform 131"/>
          <p:cNvSpPr>
            <a:spLocks noEditPoints="1"/>
          </p:cNvSpPr>
          <p:nvPr/>
        </p:nvSpPr>
        <p:spPr bwMode="auto">
          <a:xfrm>
            <a:off x="6527800" y="893763"/>
            <a:ext cx="646113" cy="446087"/>
          </a:xfrm>
          <a:custGeom>
            <a:avLst/>
            <a:gdLst>
              <a:gd name="T0" fmla="*/ 220 w 230"/>
              <a:gd name="T1" fmla="*/ 129 h 159"/>
              <a:gd name="T2" fmla="*/ 220 w 230"/>
              <a:gd name="T3" fmla="*/ 149 h 159"/>
              <a:gd name="T4" fmla="*/ 209 w 230"/>
              <a:gd name="T5" fmla="*/ 159 h 159"/>
              <a:gd name="T6" fmla="*/ 201 w 230"/>
              <a:gd name="T7" fmla="*/ 159 h 159"/>
              <a:gd name="T8" fmla="*/ 190 w 230"/>
              <a:gd name="T9" fmla="*/ 149 h 159"/>
              <a:gd name="T10" fmla="*/ 190 w 230"/>
              <a:gd name="T11" fmla="*/ 129 h 159"/>
              <a:gd name="T12" fmla="*/ 39 w 230"/>
              <a:gd name="T13" fmla="*/ 129 h 159"/>
              <a:gd name="T14" fmla="*/ 39 w 230"/>
              <a:gd name="T15" fmla="*/ 149 h 159"/>
              <a:gd name="T16" fmla="*/ 28 w 230"/>
              <a:gd name="T17" fmla="*/ 159 h 159"/>
              <a:gd name="T18" fmla="*/ 21 w 230"/>
              <a:gd name="T19" fmla="*/ 159 h 159"/>
              <a:gd name="T20" fmla="*/ 10 w 230"/>
              <a:gd name="T21" fmla="*/ 149 h 159"/>
              <a:gd name="T22" fmla="*/ 10 w 230"/>
              <a:gd name="T23" fmla="*/ 129 h 159"/>
              <a:gd name="T24" fmla="*/ 7 w 230"/>
              <a:gd name="T25" fmla="*/ 104 h 159"/>
              <a:gd name="T26" fmla="*/ 222 w 230"/>
              <a:gd name="T27" fmla="*/ 104 h 159"/>
              <a:gd name="T28" fmla="*/ 220 w 230"/>
              <a:gd name="T29" fmla="*/ 129 h 159"/>
              <a:gd name="T30" fmla="*/ 27 w 230"/>
              <a:gd name="T31" fmla="*/ 52 h 159"/>
              <a:gd name="T32" fmla="*/ 30 w 230"/>
              <a:gd name="T33" fmla="*/ 55 h 159"/>
              <a:gd name="T34" fmla="*/ 39 w 230"/>
              <a:gd name="T35" fmla="*/ 25 h 159"/>
              <a:gd name="T36" fmla="*/ 60 w 230"/>
              <a:gd name="T37" fmla="*/ 0 h 159"/>
              <a:gd name="T38" fmla="*/ 170 w 230"/>
              <a:gd name="T39" fmla="*/ 0 h 159"/>
              <a:gd name="T40" fmla="*/ 190 w 230"/>
              <a:gd name="T41" fmla="*/ 25 h 159"/>
              <a:gd name="T42" fmla="*/ 199 w 230"/>
              <a:gd name="T43" fmla="*/ 55 h 159"/>
              <a:gd name="T44" fmla="*/ 203 w 230"/>
              <a:gd name="T45" fmla="*/ 52 h 159"/>
              <a:gd name="T46" fmla="*/ 203 w 230"/>
              <a:gd name="T47" fmla="*/ 43 h 159"/>
              <a:gd name="T48" fmla="*/ 205 w 230"/>
              <a:gd name="T49" fmla="*/ 40 h 159"/>
              <a:gd name="T50" fmla="*/ 226 w 230"/>
              <a:gd name="T51" fmla="*/ 38 h 159"/>
              <a:gd name="T52" fmla="*/ 229 w 230"/>
              <a:gd name="T53" fmla="*/ 41 h 159"/>
              <a:gd name="T54" fmla="*/ 226 w 230"/>
              <a:gd name="T55" fmla="*/ 52 h 159"/>
              <a:gd name="T56" fmla="*/ 223 w 230"/>
              <a:gd name="T57" fmla="*/ 55 h 159"/>
              <a:gd name="T58" fmla="*/ 206 w 230"/>
              <a:gd name="T59" fmla="*/ 55 h 159"/>
              <a:gd name="T60" fmla="*/ 205 w 230"/>
              <a:gd name="T61" fmla="*/ 58 h 159"/>
              <a:gd name="T62" fmla="*/ 224 w 230"/>
              <a:gd name="T63" fmla="*/ 82 h 159"/>
              <a:gd name="T64" fmla="*/ 222 w 230"/>
              <a:gd name="T65" fmla="*/ 101 h 159"/>
              <a:gd name="T66" fmla="*/ 7 w 230"/>
              <a:gd name="T67" fmla="*/ 101 h 159"/>
              <a:gd name="T68" fmla="*/ 5 w 230"/>
              <a:gd name="T69" fmla="*/ 82 h 159"/>
              <a:gd name="T70" fmla="*/ 24 w 230"/>
              <a:gd name="T71" fmla="*/ 58 h 159"/>
              <a:gd name="T72" fmla="*/ 23 w 230"/>
              <a:gd name="T73" fmla="*/ 55 h 159"/>
              <a:gd name="T74" fmla="*/ 6 w 230"/>
              <a:gd name="T75" fmla="*/ 55 h 159"/>
              <a:gd name="T76" fmla="*/ 3 w 230"/>
              <a:gd name="T77" fmla="*/ 52 h 159"/>
              <a:gd name="T78" fmla="*/ 0 w 230"/>
              <a:gd name="T79" fmla="*/ 41 h 159"/>
              <a:gd name="T80" fmla="*/ 3 w 230"/>
              <a:gd name="T81" fmla="*/ 38 h 159"/>
              <a:gd name="T82" fmla="*/ 24 w 230"/>
              <a:gd name="T83" fmla="*/ 40 h 159"/>
              <a:gd name="T84" fmla="*/ 27 w 230"/>
              <a:gd name="T85" fmla="*/ 43 h 159"/>
              <a:gd name="T86" fmla="*/ 27 w 230"/>
              <a:gd name="T87" fmla="*/ 52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30" h="159">
                <a:moveTo>
                  <a:pt x="220" y="129"/>
                </a:moveTo>
                <a:cubicBezTo>
                  <a:pt x="220" y="149"/>
                  <a:pt x="220" y="149"/>
                  <a:pt x="220" y="149"/>
                </a:cubicBezTo>
                <a:cubicBezTo>
                  <a:pt x="220" y="154"/>
                  <a:pt x="215" y="159"/>
                  <a:pt x="209" y="159"/>
                </a:cubicBezTo>
                <a:cubicBezTo>
                  <a:pt x="201" y="159"/>
                  <a:pt x="201" y="159"/>
                  <a:pt x="201" y="159"/>
                </a:cubicBezTo>
                <a:cubicBezTo>
                  <a:pt x="195" y="159"/>
                  <a:pt x="190" y="154"/>
                  <a:pt x="190" y="149"/>
                </a:cubicBezTo>
                <a:cubicBezTo>
                  <a:pt x="190" y="129"/>
                  <a:pt x="190" y="129"/>
                  <a:pt x="190" y="129"/>
                </a:cubicBezTo>
                <a:cubicBezTo>
                  <a:pt x="39" y="129"/>
                  <a:pt x="39" y="129"/>
                  <a:pt x="39" y="129"/>
                </a:cubicBezTo>
                <a:cubicBezTo>
                  <a:pt x="39" y="149"/>
                  <a:pt x="39" y="149"/>
                  <a:pt x="39" y="149"/>
                </a:cubicBezTo>
                <a:cubicBezTo>
                  <a:pt x="39" y="154"/>
                  <a:pt x="34" y="159"/>
                  <a:pt x="28" y="159"/>
                </a:cubicBezTo>
                <a:cubicBezTo>
                  <a:pt x="21" y="159"/>
                  <a:pt x="21" y="159"/>
                  <a:pt x="21" y="159"/>
                </a:cubicBezTo>
                <a:cubicBezTo>
                  <a:pt x="15" y="159"/>
                  <a:pt x="10" y="154"/>
                  <a:pt x="10" y="149"/>
                </a:cubicBezTo>
                <a:cubicBezTo>
                  <a:pt x="10" y="129"/>
                  <a:pt x="10" y="129"/>
                  <a:pt x="10" y="129"/>
                </a:cubicBezTo>
                <a:cubicBezTo>
                  <a:pt x="7" y="104"/>
                  <a:pt x="7" y="104"/>
                  <a:pt x="7" y="104"/>
                </a:cubicBezTo>
                <a:cubicBezTo>
                  <a:pt x="222" y="104"/>
                  <a:pt x="222" y="104"/>
                  <a:pt x="222" y="104"/>
                </a:cubicBezTo>
                <a:cubicBezTo>
                  <a:pt x="220" y="129"/>
                  <a:pt x="220" y="129"/>
                  <a:pt x="220" y="129"/>
                </a:cubicBezTo>
                <a:close/>
                <a:moveTo>
                  <a:pt x="27" y="52"/>
                </a:moveTo>
                <a:cubicBezTo>
                  <a:pt x="30" y="55"/>
                  <a:pt x="30" y="55"/>
                  <a:pt x="30" y="55"/>
                </a:cubicBezTo>
                <a:cubicBezTo>
                  <a:pt x="39" y="25"/>
                  <a:pt x="39" y="25"/>
                  <a:pt x="39" y="25"/>
                </a:cubicBezTo>
                <a:cubicBezTo>
                  <a:pt x="43" y="12"/>
                  <a:pt x="48" y="0"/>
                  <a:pt x="60" y="0"/>
                </a:cubicBezTo>
                <a:cubicBezTo>
                  <a:pt x="96" y="0"/>
                  <a:pt x="133" y="0"/>
                  <a:pt x="170" y="0"/>
                </a:cubicBezTo>
                <a:cubicBezTo>
                  <a:pt x="181" y="0"/>
                  <a:pt x="186" y="12"/>
                  <a:pt x="190" y="25"/>
                </a:cubicBezTo>
                <a:cubicBezTo>
                  <a:pt x="199" y="55"/>
                  <a:pt x="199" y="55"/>
                  <a:pt x="199" y="55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203" y="43"/>
                  <a:pt x="203" y="43"/>
                  <a:pt x="203" y="43"/>
                </a:cubicBezTo>
                <a:cubicBezTo>
                  <a:pt x="203" y="41"/>
                  <a:pt x="204" y="40"/>
                  <a:pt x="205" y="40"/>
                </a:cubicBezTo>
                <a:cubicBezTo>
                  <a:pt x="226" y="38"/>
                  <a:pt x="226" y="38"/>
                  <a:pt x="226" y="38"/>
                </a:cubicBezTo>
                <a:cubicBezTo>
                  <a:pt x="228" y="37"/>
                  <a:pt x="230" y="39"/>
                  <a:pt x="229" y="41"/>
                </a:cubicBezTo>
                <a:cubicBezTo>
                  <a:pt x="226" y="52"/>
                  <a:pt x="226" y="52"/>
                  <a:pt x="226" y="52"/>
                </a:cubicBezTo>
                <a:cubicBezTo>
                  <a:pt x="226" y="54"/>
                  <a:pt x="225" y="55"/>
                  <a:pt x="223" y="55"/>
                </a:cubicBezTo>
                <a:cubicBezTo>
                  <a:pt x="206" y="55"/>
                  <a:pt x="206" y="55"/>
                  <a:pt x="206" y="55"/>
                </a:cubicBezTo>
                <a:cubicBezTo>
                  <a:pt x="205" y="58"/>
                  <a:pt x="205" y="58"/>
                  <a:pt x="205" y="58"/>
                </a:cubicBezTo>
                <a:cubicBezTo>
                  <a:pt x="215" y="61"/>
                  <a:pt x="226" y="71"/>
                  <a:pt x="224" y="82"/>
                </a:cubicBezTo>
                <a:cubicBezTo>
                  <a:pt x="222" y="101"/>
                  <a:pt x="222" y="101"/>
                  <a:pt x="222" y="101"/>
                </a:cubicBezTo>
                <a:cubicBezTo>
                  <a:pt x="7" y="101"/>
                  <a:pt x="7" y="101"/>
                  <a:pt x="7" y="101"/>
                </a:cubicBezTo>
                <a:cubicBezTo>
                  <a:pt x="5" y="82"/>
                  <a:pt x="5" y="82"/>
                  <a:pt x="5" y="82"/>
                </a:cubicBezTo>
                <a:cubicBezTo>
                  <a:pt x="4" y="71"/>
                  <a:pt x="14" y="61"/>
                  <a:pt x="24" y="58"/>
                </a:cubicBezTo>
                <a:cubicBezTo>
                  <a:pt x="23" y="55"/>
                  <a:pt x="23" y="55"/>
                  <a:pt x="23" y="55"/>
                </a:cubicBezTo>
                <a:cubicBezTo>
                  <a:pt x="6" y="55"/>
                  <a:pt x="6" y="55"/>
                  <a:pt x="6" y="55"/>
                </a:cubicBezTo>
                <a:cubicBezTo>
                  <a:pt x="4" y="55"/>
                  <a:pt x="3" y="54"/>
                  <a:pt x="3" y="52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9"/>
                  <a:pt x="1" y="37"/>
                  <a:pt x="3" y="38"/>
                </a:cubicBezTo>
                <a:cubicBezTo>
                  <a:pt x="24" y="40"/>
                  <a:pt x="24" y="40"/>
                  <a:pt x="24" y="40"/>
                </a:cubicBezTo>
                <a:cubicBezTo>
                  <a:pt x="26" y="40"/>
                  <a:pt x="27" y="41"/>
                  <a:pt x="27" y="43"/>
                </a:cubicBezTo>
                <a:cubicBezTo>
                  <a:pt x="27" y="52"/>
                  <a:pt x="27" y="52"/>
                  <a:pt x="27" y="52"/>
                </a:cubicBez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4" name="Freeform 132"/>
          <p:cNvSpPr/>
          <p:nvPr/>
        </p:nvSpPr>
        <p:spPr bwMode="auto">
          <a:xfrm>
            <a:off x="6762750" y="1208088"/>
            <a:ext cx="174625" cy="28575"/>
          </a:xfrm>
          <a:custGeom>
            <a:avLst/>
            <a:gdLst>
              <a:gd name="T0" fmla="*/ 4 w 62"/>
              <a:gd name="T1" fmla="*/ 0 h 10"/>
              <a:gd name="T2" fmla="*/ 58 w 62"/>
              <a:gd name="T3" fmla="*/ 0 h 10"/>
              <a:gd name="T4" fmla="*/ 62 w 62"/>
              <a:gd name="T5" fmla="*/ 3 h 10"/>
              <a:gd name="T6" fmla="*/ 62 w 62"/>
              <a:gd name="T7" fmla="*/ 7 h 10"/>
              <a:gd name="T8" fmla="*/ 58 w 62"/>
              <a:gd name="T9" fmla="*/ 10 h 10"/>
              <a:gd name="T10" fmla="*/ 4 w 62"/>
              <a:gd name="T11" fmla="*/ 10 h 10"/>
              <a:gd name="T12" fmla="*/ 0 w 62"/>
              <a:gd name="T13" fmla="*/ 7 h 10"/>
              <a:gd name="T14" fmla="*/ 0 w 62"/>
              <a:gd name="T15" fmla="*/ 3 h 10"/>
              <a:gd name="T16" fmla="*/ 4 w 62"/>
              <a:gd name="T17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" h="10">
                <a:moveTo>
                  <a:pt x="4" y="0"/>
                </a:moveTo>
                <a:cubicBezTo>
                  <a:pt x="58" y="0"/>
                  <a:pt x="58" y="0"/>
                  <a:pt x="58" y="0"/>
                </a:cubicBezTo>
                <a:cubicBezTo>
                  <a:pt x="60" y="0"/>
                  <a:pt x="62" y="1"/>
                  <a:pt x="62" y="3"/>
                </a:cubicBezTo>
                <a:cubicBezTo>
                  <a:pt x="62" y="7"/>
                  <a:pt x="62" y="7"/>
                  <a:pt x="62" y="7"/>
                </a:cubicBezTo>
                <a:cubicBezTo>
                  <a:pt x="62" y="8"/>
                  <a:pt x="60" y="10"/>
                  <a:pt x="58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1" y="10"/>
                  <a:pt x="0" y="8"/>
                  <a:pt x="0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5" name="Freeform 133"/>
          <p:cNvSpPr/>
          <p:nvPr/>
        </p:nvSpPr>
        <p:spPr bwMode="auto">
          <a:xfrm>
            <a:off x="6648450" y="930275"/>
            <a:ext cx="401638" cy="123825"/>
          </a:xfrm>
          <a:custGeom>
            <a:avLst/>
            <a:gdLst>
              <a:gd name="T0" fmla="*/ 0 w 143"/>
              <a:gd name="T1" fmla="*/ 44 h 44"/>
              <a:gd name="T2" fmla="*/ 143 w 143"/>
              <a:gd name="T3" fmla="*/ 44 h 44"/>
              <a:gd name="T4" fmla="*/ 135 w 143"/>
              <a:gd name="T5" fmla="*/ 15 h 44"/>
              <a:gd name="T6" fmla="*/ 127 w 143"/>
              <a:gd name="T7" fmla="*/ 0 h 44"/>
              <a:gd name="T8" fmla="*/ 17 w 143"/>
              <a:gd name="T9" fmla="*/ 0 h 44"/>
              <a:gd name="T10" fmla="*/ 9 w 143"/>
              <a:gd name="T11" fmla="*/ 15 h 44"/>
              <a:gd name="T12" fmla="*/ 0 w 143"/>
              <a:gd name="T13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" h="44">
                <a:moveTo>
                  <a:pt x="0" y="44"/>
                </a:moveTo>
                <a:cubicBezTo>
                  <a:pt x="143" y="44"/>
                  <a:pt x="143" y="44"/>
                  <a:pt x="143" y="44"/>
                </a:cubicBezTo>
                <a:cubicBezTo>
                  <a:pt x="135" y="15"/>
                  <a:pt x="135" y="15"/>
                  <a:pt x="135" y="15"/>
                </a:cubicBezTo>
                <a:cubicBezTo>
                  <a:pt x="134" y="13"/>
                  <a:pt x="130" y="0"/>
                  <a:pt x="127" y="0"/>
                </a:cubicBezTo>
                <a:cubicBezTo>
                  <a:pt x="90" y="0"/>
                  <a:pt x="53" y="0"/>
                  <a:pt x="17" y="0"/>
                </a:cubicBezTo>
                <a:cubicBezTo>
                  <a:pt x="14" y="0"/>
                  <a:pt x="9" y="13"/>
                  <a:pt x="9" y="15"/>
                </a:cubicBezTo>
                <a:cubicBezTo>
                  <a:pt x="0" y="44"/>
                  <a:pt x="0" y="44"/>
                  <a:pt x="0" y="44"/>
                </a:cubicBezTo>
                <a:close/>
              </a:path>
            </a:pathLst>
          </a:custGeom>
          <a:solidFill>
            <a:srgbClr val="16C5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6" name="Freeform 134"/>
          <p:cNvSpPr/>
          <p:nvPr/>
        </p:nvSpPr>
        <p:spPr bwMode="auto">
          <a:xfrm>
            <a:off x="7013575" y="1093788"/>
            <a:ext cx="128588" cy="63500"/>
          </a:xfrm>
          <a:custGeom>
            <a:avLst/>
            <a:gdLst>
              <a:gd name="T0" fmla="*/ 23 w 46"/>
              <a:gd name="T1" fmla="*/ 4 h 23"/>
              <a:gd name="T2" fmla="*/ 2 w 46"/>
              <a:gd name="T3" fmla="*/ 17 h 23"/>
              <a:gd name="T4" fmla="*/ 23 w 46"/>
              <a:gd name="T5" fmla="*/ 22 h 23"/>
              <a:gd name="T6" fmla="*/ 44 w 46"/>
              <a:gd name="T7" fmla="*/ 9 h 23"/>
              <a:gd name="T8" fmla="*/ 23 w 46"/>
              <a:gd name="T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23">
                <a:moveTo>
                  <a:pt x="23" y="4"/>
                </a:moveTo>
                <a:cubicBezTo>
                  <a:pt x="11" y="7"/>
                  <a:pt x="2" y="12"/>
                  <a:pt x="2" y="17"/>
                </a:cubicBezTo>
                <a:cubicBezTo>
                  <a:pt x="2" y="21"/>
                  <a:pt x="0" y="23"/>
                  <a:pt x="23" y="22"/>
                </a:cubicBezTo>
                <a:cubicBezTo>
                  <a:pt x="46" y="22"/>
                  <a:pt x="44" y="16"/>
                  <a:pt x="44" y="9"/>
                </a:cubicBezTo>
                <a:cubicBezTo>
                  <a:pt x="44" y="3"/>
                  <a:pt x="36" y="0"/>
                  <a:pt x="23" y="4"/>
                </a:cubicBezTo>
                <a:close/>
              </a:path>
            </a:pathLst>
          </a:custGeom>
          <a:solidFill>
            <a:srgbClr val="FFC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7" name="Freeform 135"/>
          <p:cNvSpPr/>
          <p:nvPr/>
        </p:nvSpPr>
        <p:spPr bwMode="auto">
          <a:xfrm>
            <a:off x="6554788" y="1093788"/>
            <a:ext cx="130175" cy="63500"/>
          </a:xfrm>
          <a:custGeom>
            <a:avLst/>
            <a:gdLst>
              <a:gd name="T0" fmla="*/ 23 w 46"/>
              <a:gd name="T1" fmla="*/ 4 h 23"/>
              <a:gd name="T2" fmla="*/ 44 w 46"/>
              <a:gd name="T3" fmla="*/ 17 h 23"/>
              <a:gd name="T4" fmla="*/ 23 w 46"/>
              <a:gd name="T5" fmla="*/ 22 h 23"/>
              <a:gd name="T6" fmla="*/ 2 w 46"/>
              <a:gd name="T7" fmla="*/ 9 h 23"/>
              <a:gd name="T8" fmla="*/ 23 w 46"/>
              <a:gd name="T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23">
                <a:moveTo>
                  <a:pt x="23" y="4"/>
                </a:moveTo>
                <a:cubicBezTo>
                  <a:pt x="35" y="7"/>
                  <a:pt x="44" y="12"/>
                  <a:pt x="44" y="17"/>
                </a:cubicBezTo>
                <a:cubicBezTo>
                  <a:pt x="44" y="21"/>
                  <a:pt x="46" y="23"/>
                  <a:pt x="23" y="22"/>
                </a:cubicBezTo>
                <a:cubicBezTo>
                  <a:pt x="0" y="22"/>
                  <a:pt x="2" y="16"/>
                  <a:pt x="2" y="9"/>
                </a:cubicBezTo>
                <a:cubicBezTo>
                  <a:pt x="2" y="3"/>
                  <a:pt x="11" y="0"/>
                  <a:pt x="23" y="4"/>
                </a:cubicBezTo>
                <a:close/>
              </a:path>
            </a:pathLst>
          </a:custGeom>
          <a:solidFill>
            <a:srgbClr val="FFC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8" name="Freeform 136"/>
          <p:cNvSpPr/>
          <p:nvPr/>
        </p:nvSpPr>
        <p:spPr bwMode="auto">
          <a:xfrm>
            <a:off x="8145463" y="1193800"/>
            <a:ext cx="120650" cy="61912"/>
          </a:xfrm>
          <a:custGeom>
            <a:avLst/>
            <a:gdLst>
              <a:gd name="T0" fmla="*/ 21 w 43"/>
              <a:gd name="T1" fmla="*/ 3 h 22"/>
              <a:gd name="T2" fmla="*/ 2 w 43"/>
              <a:gd name="T3" fmla="*/ 16 h 22"/>
              <a:gd name="T4" fmla="*/ 21 w 43"/>
              <a:gd name="T5" fmla="*/ 21 h 22"/>
              <a:gd name="T6" fmla="*/ 41 w 43"/>
              <a:gd name="T7" fmla="*/ 9 h 22"/>
              <a:gd name="T8" fmla="*/ 21 w 43"/>
              <a:gd name="T9" fmla="*/ 3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2">
                <a:moveTo>
                  <a:pt x="21" y="3"/>
                </a:moveTo>
                <a:cubicBezTo>
                  <a:pt x="10" y="7"/>
                  <a:pt x="2" y="12"/>
                  <a:pt x="2" y="16"/>
                </a:cubicBezTo>
                <a:cubicBezTo>
                  <a:pt x="2" y="20"/>
                  <a:pt x="0" y="22"/>
                  <a:pt x="21" y="21"/>
                </a:cubicBezTo>
                <a:cubicBezTo>
                  <a:pt x="43" y="21"/>
                  <a:pt x="41" y="15"/>
                  <a:pt x="41" y="9"/>
                </a:cubicBezTo>
                <a:cubicBezTo>
                  <a:pt x="41" y="3"/>
                  <a:pt x="33" y="0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9" name="Freeform 137"/>
          <p:cNvSpPr/>
          <p:nvPr/>
        </p:nvSpPr>
        <p:spPr bwMode="auto">
          <a:xfrm>
            <a:off x="7713663" y="1193800"/>
            <a:ext cx="120650" cy="61912"/>
          </a:xfrm>
          <a:custGeom>
            <a:avLst/>
            <a:gdLst>
              <a:gd name="T0" fmla="*/ 21 w 43"/>
              <a:gd name="T1" fmla="*/ 3 h 22"/>
              <a:gd name="T2" fmla="*/ 41 w 43"/>
              <a:gd name="T3" fmla="*/ 16 h 22"/>
              <a:gd name="T4" fmla="*/ 21 w 43"/>
              <a:gd name="T5" fmla="*/ 21 h 22"/>
              <a:gd name="T6" fmla="*/ 2 w 43"/>
              <a:gd name="T7" fmla="*/ 9 h 22"/>
              <a:gd name="T8" fmla="*/ 21 w 43"/>
              <a:gd name="T9" fmla="*/ 3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22">
                <a:moveTo>
                  <a:pt x="21" y="3"/>
                </a:moveTo>
                <a:cubicBezTo>
                  <a:pt x="33" y="7"/>
                  <a:pt x="41" y="12"/>
                  <a:pt x="41" y="16"/>
                </a:cubicBezTo>
                <a:cubicBezTo>
                  <a:pt x="41" y="20"/>
                  <a:pt x="43" y="22"/>
                  <a:pt x="21" y="21"/>
                </a:cubicBezTo>
                <a:cubicBezTo>
                  <a:pt x="0" y="21"/>
                  <a:pt x="2" y="15"/>
                  <a:pt x="2" y="9"/>
                </a:cubicBezTo>
                <a:cubicBezTo>
                  <a:pt x="1" y="3"/>
                  <a:pt x="10" y="0"/>
                  <a:pt x="21" y="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30" name="组合 129"/>
          <p:cNvGrpSpPr/>
          <p:nvPr/>
        </p:nvGrpSpPr>
        <p:grpSpPr>
          <a:xfrm>
            <a:off x="5211763" y="617538"/>
            <a:ext cx="995363" cy="998537"/>
            <a:chOff x="5211763" y="617538"/>
            <a:chExt cx="995363" cy="998537"/>
          </a:xfrm>
        </p:grpSpPr>
        <p:sp>
          <p:nvSpPr>
            <p:cNvPr id="131" name="Oval 23"/>
            <p:cNvSpPr>
              <a:spLocks noChangeArrowheads="1"/>
            </p:cNvSpPr>
            <p:nvPr/>
          </p:nvSpPr>
          <p:spPr bwMode="auto">
            <a:xfrm>
              <a:off x="5211763" y="617538"/>
              <a:ext cx="995363" cy="998537"/>
            </a:xfrm>
            <a:prstGeom prst="ellipse">
              <a:avLst/>
            </a:prstGeom>
            <a:solidFill>
              <a:srgbClr val="FFC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4"/>
            <p:cNvSpPr/>
            <p:nvPr/>
          </p:nvSpPr>
          <p:spPr bwMode="auto">
            <a:xfrm>
              <a:off x="5318125" y="960438"/>
              <a:ext cx="889000" cy="655637"/>
            </a:xfrm>
            <a:custGeom>
              <a:avLst/>
              <a:gdLst>
                <a:gd name="T0" fmla="*/ 0 w 316"/>
                <a:gd name="T1" fmla="*/ 84 h 233"/>
                <a:gd name="T2" fmla="*/ 41 w 316"/>
                <a:gd name="T3" fmla="*/ 48 h 233"/>
                <a:gd name="T4" fmla="*/ 246 w 316"/>
                <a:gd name="T5" fmla="*/ 0 h 233"/>
                <a:gd name="T6" fmla="*/ 316 w 316"/>
                <a:gd name="T7" fmla="*/ 70 h 233"/>
                <a:gd name="T8" fmla="*/ 149 w 316"/>
                <a:gd name="T9" fmla="*/ 233 h 233"/>
                <a:gd name="T10" fmla="*/ 0 w 316"/>
                <a:gd name="T11" fmla="*/ 84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" h="233">
                  <a:moveTo>
                    <a:pt x="0" y="84"/>
                  </a:moveTo>
                  <a:cubicBezTo>
                    <a:pt x="41" y="48"/>
                    <a:pt x="41" y="48"/>
                    <a:pt x="41" y="48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316" y="70"/>
                    <a:pt x="316" y="70"/>
                    <a:pt x="316" y="70"/>
                  </a:cubicBezTo>
                  <a:cubicBezTo>
                    <a:pt x="309" y="158"/>
                    <a:pt x="237" y="228"/>
                    <a:pt x="149" y="233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rgbClr val="D59B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138"/>
            <p:cNvSpPr>
              <a:spLocks noEditPoints="1"/>
            </p:cNvSpPr>
            <p:nvPr/>
          </p:nvSpPr>
          <p:spPr bwMode="auto">
            <a:xfrm>
              <a:off x="5307013" y="952500"/>
              <a:ext cx="804863" cy="328612"/>
            </a:xfrm>
            <a:custGeom>
              <a:avLst/>
              <a:gdLst>
                <a:gd name="T0" fmla="*/ 189 w 286"/>
                <a:gd name="T1" fmla="*/ 92 h 117"/>
                <a:gd name="T2" fmla="*/ 240 w 286"/>
                <a:gd name="T3" fmla="*/ 92 h 117"/>
                <a:gd name="T4" fmla="*/ 286 w 286"/>
                <a:gd name="T5" fmla="*/ 75 h 117"/>
                <a:gd name="T6" fmla="*/ 243 w 286"/>
                <a:gd name="T7" fmla="*/ 98 h 117"/>
                <a:gd name="T8" fmla="*/ 215 w 286"/>
                <a:gd name="T9" fmla="*/ 62 h 117"/>
                <a:gd name="T10" fmla="*/ 186 w 286"/>
                <a:gd name="T11" fmla="*/ 98 h 117"/>
                <a:gd name="T12" fmla="*/ 96 w 286"/>
                <a:gd name="T13" fmla="*/ 92 h 117"/>
                <a:gd name="T14" fmla="*/ 37 w 286"/>
                <a:gd name="T15" fmla="*/ 92 h 117"/>
                <a:gd name="T16" fmla="*/ 26 w 286"/>
                <a:gd name="T17" fmla="*/ 98 h 117"/>
                <a:gd name="T18" fmla="*/ 26 w 286"/>
                <a:gd name="T19" fmla="*/ 98 h 117"/>
                <a:gd name="T20" fmla="*/ 26 w 286"/>
                <a:gd name="T21" fmla="*/ 98 h 117"/>
                <a:gd name="T22" fmla="*/ 25 w 286"/>
                <a:gd name="T23" fmla="*/ 98 h 117"/>
                <a:gd name="T24" fmla="*/ 24 w 286"/>
                <a:gd name="T25" fmla="*/ 98 h 117"/>
                <a:gd name="T26" fmla="*/ 24 w 286"/>
                <a:gd name="T27" fmla="*/ 98 h 117"/>
                <a:gd name="T28" fmla="*/ 23 w 286"/>
                <a:gd name="T29" fmla="*/ 98 h 117"/>
                <a:gd name="T30" fmla="*/ 23 w 286"/>
                <a:gd name="T31" fmla="*/ 98 h 117"/>
                <a:gd name="T32" fmla="*/ 0 w 286"/>
                <a:gd name="T33" fmla="*/ 80 h 117"/>
                <a:gd name="T34" fmla="*/ 15 w 286"/>
                <a:gd name="T35" fmla="*/ 46 h 117"/>
                <a:gd name="T36" fmla="*/ 70 w 286"/>
                <a:gd name="T37" fmla="*/ 35 h 117"/>
                <a:gd name="T38" fmla="*/ 71 w 286"/>
                <a:gd name="T39" fmla="*/ 34 h 117"/>
                <a:gd name="T40" fmla="*/ 71 w 286"/>
                <a:gd name="T41" fmla="*/ 34 h 117"/>
                <a:gd name="T42" fmla="*/ 72 w 286"/>
                <a:gd name="T43" fmla="*/ 33 h 117"/>
                <a:gd name="T44" fmla="*/ 73 w 286"/>
                <a:gd name="T45" fmla="*/ 33 h 117"/>
                <a:gd name="T46" fmla="*/ 74 w 286"/>
                <a:gd name="T47" fmla="*/ 32 h 117"/>
                <a:gd name="T48" fmla="*/ 105 w 286"/>
                <a:gd name="T49" fmla="*/ 7 h 117"/>
                <a:gd name="T50" fmla="*/ 108 w 286"/>
                <a:gd name="T51" fmla="*/ 5 h 117"/>
                <a:gd name="T52" fmla="*/ 111 w 286"/>
                <a:gd name="T53" fmla="*/ 3 h 117"/>
                <a:gd name="T54" fmla="*/ 112 w 286"/>
                <a:gd name="T55" fmla="*/ 2 h 117"/>
                <a:gd name="T56" fmla="*/ 112 w 286"/>
                <a:gd name="T57" fmla="*/ 2 h 117"/>
                <a:gd name="T58" fmla="*/ 112 w 286"/>
                <a:gd name="T59" fmla="*/ 2 h 117"/>
                <a:gd name="T60" fmla="*/ 112 w 286"/>
                <a:gd name="T61" fmla="*/ 2 h 117"/>
                <a:gd name="T62" fmla="*/ 113 w 286"/>
                <a:gd name="T63" fmla="*/ 2 h 117"/>
                <a:gd name="T64" fmla="*/ 128 w 286"/>
                <a:gd name="T65" fmla="*/ 0 h 117"/>
                <a:gd name="T66" fmla="*/ 148 w 286"/>
                <a:gd name="T67" fmla="*/ 0 h 117"/>
                <a:gd name="T68" fmla="*/ 242 w 286"/>
                <a:gd name="T69" fmla="*/ 0 h 117"/>
                <a:gd name="T70" fmla="*/ 252 w 286"/>
                <a:gd name="T71" fmla="*/ 6 h 117"/>
                <a:gd name="T72" fmla="*/ 253 w 286"/>
                <a:gd name="T73" fmla="*/ 6 h 117"/>
                <a:gd name="T74" fmla="*/ 253 w 286"/>
                <a:gd name="T75" fmla="*/ 6 h 117"/>
                <a:gd name="T76" fmla="*/ 253 w 286"/>
                <a:gd name="T77" fmla="*/ 7 h 117"/>
                <a:gd name="T78" fmla="*/ 253 w 286"/>
                <a:gd name="T79" fmla="*/ 7 h 117"/>
                <a:gd name="T80" fmla="*/ 253 w 286"/>
                <a:gd name="T81" fmla="*/ 7 h 117"/>
                <a:gd name="T82" fmla="*/ 253 w 286"/>
                <a:gd name="T83" fmla="*/ 7 h 117"/>
                <a:gd name="T84" fmla="*/ 254 w 286"/>
                <a:gd name="T85" fmla="*/ 7 h 117"/>
                <a:gd name="T86" fmla="*/ 254 w 286"/>
                <a:gd name="T87" fmla="*/ 8 h 117"/>
                <a:gd name="T88" fmla="*/ 275 w 286"/>
                <a:gd name="T89" fmla="*/ 45 h 117"/>
                <a:gd name="T90" fmla="*/ 286 w 286"/>
                <a:gd name="T91" fmla="*/ 75 h 117"/>
                <a:gd name="T92" fmla="*/ 41 w 286"/>
                <a:gd name="T93" fmla="*/ 92 h 117"/>
                <a:gd name="T94" fmla="*/ 92 w 286"/>
                <a:gd name="T95" fmla="*/ 9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6" h="117">
                  <a:moveTo>
                    <a:pt x="215" y="66"/>
                  </a:moveTo>
                  <a:cubicBezTo>
                    <a:pt x="200" y="66"/>
                    <a:pt x="189" y="78"/>
                    <a:pt x="189" y="92"/>
                  </a:cubicBezTo>
                  <a:cubicBezTo>
                    <a:pt x="189" y="106"/>
                    <a:pt x="200" y="117"/>
                    <a:pt x="215" y="117"/>
                  </a:cubicBezTo>
                  <a:cubicBezTo>
                    <a:pt x="229" y="117"/>
                    <a:pt x="240" y="106"/>
                    <a:pt x="240" y="92"/>
                  </a:cubicBezTo>
                  <a:cubicBezTo>
                    <a:pt x="240" y="78"/>
                    <a:pt x="229" y="66"/>
                    <a:pt x="215" y="66"/>
                  </a:cubicBezTo>
                  <a:close/>
                  <a:moveTo>
                    <a:pt x="286" y="75"/>
                  </a:moveTo>
                  <a:cubicBezTo>
                    <a:pt x="286" y="82"/>
                    <a:pt x="279" y="91"/>
                    <a:pt x="270" y="95"/>
                  </a:cubicBezTo>
                  <a:cubicBezTo>
                    <a:pt x="262" y="98"/>
                    <a:pt x="251" y="98"/>
                    <a:pt x="243" y="98"/>
                  </a:cubicBezTo>
                  <a:cubicBezTo>
                    <a:pt x="244" y="96"/>
                    <a:pt x="244" y="94"/>
                    <a:pt x="244" y="92"/>
                  </a:cubicBezTo>
                  <a:cubicBezTo>
                    <a:pt x="244" y="76"/>
                    <a:pt x="231" y="62"/>
                    <a:pt x="215" y="62"/>
                  </a:cubicBezTo>
                  <a:cubicBezTo>
                    <a:pt x="198" y="62"/>
                    <a:pt x="185" y="76"/>
                    <a:pt x="185" y="92"/>
                  </a:cubicBezTo>
                  <a:cubicBezTo>
                    <a:pt x="185" y="94"/>
                    <a:pt x="185" y="96"/>
                    <a:pt x="186" y="98"/>
                  </a:cubicBezTo>
                  <a:cubicBezTo>
                    <a:pt x="96" y="98"/>
                    <a:pt x="96" y="98"/>
                    <a:pt x="96" y="98"/>
                  </a:cubicBezTo>
                  <a:cubicBezTo>
                    <a:pt x="96" y="96"/>
                    <a:pt x="96" y="94"/>
                    <a:pt x="96" y="92"/>
                  </a:cubicBezTo>
                  <a:cubicBezTo>
                    <a:pt x="96" y="76"/>
                    <a:pt x="83" y="62"/>
                    <a:pt x="67" y="62"/>
                  </a:cubicBezTo>
                  <a:cubicBezTo>
                    <a:pt x="51" y="62"/>
                    <a:pt x="37" y="76"/>
                    <a:pt x="37" y="92"/>
                  </a:cubicBezTo>
                  <a:cubicBezTo>
                    <a:pt x="37" y="94"/>
                    <a:pt x="38" y="96"/>
                    <a:pt x="38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5" y="98"/>
                    <a:pt x="25" y="98"/>
                    <a:pt x="25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4" y="98"/>
                    <a:pt x="24" y="98"/>
                    <a:pt x="24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3" y="98"/>
                    <a:pt x="23" y="98"/>
                    <a:pt x="23" y="98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16" y="96"/>
                    <a:pt x="0" y="87"/>
                    <a:pt x="0" y="8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3"/>
                    <a:pt x="8" y="47"/>
                    <a:pt x="15" y="4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105" y="7"/>
                    <a:pt x="105" y="7"/>
                    <a:pt x="105" y="7"/>
                  </a:cubicBezTo>
                  <a:cubicBezTo>
                    <a:pt x="106" y="6"/>
                    <a:pt x="107" y="6"/>
                    <a:pt x="108" y="5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9" y="4"/>
                    <a:pt x="110" y="3"/>
                    <a:pt x="111" y="3"/>
                  </a:cubicBezTo>
                  <a:cubicBezTo>
                    <a:pt x="111" y="3"/>
                    <a:pt x="111" y="3"/>
                    <a:pt x="111" y="3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18" y="0"/>
                    <a:pt x="121" y="0"/>
                    <a:pt x="126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4" y="0"/>
                    <a:pt x="141" y="0"/>
                    <a:pt x="14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48" y="0"/>
                    <a:pt x="250" y="3"/>
                    <a:pt x="252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6"/>
                    <a:pt x="253" y="6"/>
                    <a:pt x="253" y="6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3" y="7"/>
                    <a:pt x="253" y="7"/>
                    <a:pt x="253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54" y="8"/>
                    <a:pt x="254" y="8"/>
                    <a:pt x="254" y="8"/>
                  </a:cubicBezTo>
                  <a:cubicBezTo>
                    <a:pt x="260" y="18"/>
                    <a:pt x="270" y="31"/>
                    <a:pt x="275" y="45"/>
                  </a:cubicBezTo>
                  <a:cubicBezTo>
                    <a:pt x="277" y="50"/>
                    <a:pt x="281" y="59"/>
                    <a:pt x="277" y="64"/>
                  </a:cubicBezTo>
                  <a:cubicBezTo>
                    <a:pt x="282" y="66"/>
                    <a:pt x="286" y="69"/>
                    <a:pt x="286" y="75"/>
                  </a:cubicBezTo>
                  <a:close/>
                  <a:moveTo>
                    <a:pt x="66" y="66"/>
                  </a:moveTo>
                  <a:cubicBezTo>
                    <a:pt x="52" y="66"/>
                    <a:pt x="41" y="78"/>
                    <a:pt x="41" y="92"/>
                  </a:cubicBezTo>
                  <a:cubicBezTo>
                    <a:pt x="41" y="106"/>
                    <a:pt x="52" y="117"/>
                    <a:pt x="66" y="117"/>
                  </a:cubicBezTo>
                  <a:cubicBezTo>
                    <a:pt x="80" y="117"/>
                    <a:pt x="92" y="106"/>
                    <a:pt x="92" y="92"/>
                  </a:cubicBezTo>
                  <a:cubicBezTo>
                    <a:pt x="92" y="78"/>
                    <a:pt x="80" y="66"/>
                    <a:pt x="66" y="66"/>
                  </a:cubicBezTo>
                  <a:close/>
                </a:path>
              </a:pathLst>
            </a:custGeom>
            <a:solidFill>
              <a:srgbClr val="334D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139"/>
            <p:cNvSpPr/>
            <p:nvPr/>
          </p:nvSpPr>
          <p:spPr bwMode="auto">
            <a:xfrm>
              <a:off x="5529263" y="971550"/>
              <a:ext cx="185738" cy="93662"/>
            </a:xfrm>
            <a:custGeom>
              <a:avLst/>
              <a:gdLst>
                <a:gd name="T0" fmla="*/ 66 w 66"/>
                <a:gd name="T1" fmla="*/ 33 h 33"/>
                <a:gd name="T2" fmla="*/ 66 w 66"/>
                <a:gd name="T3" fmla="*/ 0 h 33"/>
                <a:gd name="T4" fmla="*/ 47 w 66"/>
                <a:gd name="T5" fmla="*/ 0 h 33"/>
                <a:gd name="T6" fmla="*/ 34 w 66"/>
                <a:gd name="T7" fmla="*/ 4 h 33"/>
                <a:gd name="T8" fmla="*/ 5 w 66"/>
                <a:gd name="T9" fmla="*/ 27 h 33"/>
                <a:gd name="T10" fmla="*/ 8 w 66"/>
                <a:gd name="T11" fmla="*/ 33 h 33"/>
                <a:gd name="T12" fmla="*/ 66 w 66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3">
                  <a:moveTo>
                    <a:pt x="66" y="33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3" y="0"/>
                    <a:pt x="38" y="0"/>
                    <a:pt x="34" y="4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31"/>
                    <a:pt x="0" y="33"/>
                    <a:pt x="8" y="33"/>
                  </a:cubicBezTo>
                  <a:cubicBezTo>
                    <a:pt x="66" y="33"/>
                    <a:pt x="66" y="33"/>
                    <a:pt x="66" y="33"/>
                  </a:cubicBezTo>
                  <a:close/>
                </a:path>
              </a:pathLst>
            </a:cu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140"/>
            <p:cNvSpPr/>
            <p:nvPr/>
          </p:nvSpPr>
          <p:spPr bwMode="auto">
            <a:xfrm>
              <a:off x="5737225" y="971550"/>
              <a:ext cx="152400" cy="93662"/>
            </a:xfrm>
            <a:custGeom>
              <a:avLst/>
              <a:gdLst>
                <a:gd name="T0" fmla="*/ 96 w 96"/>
                <a:gd name="T1" fmla="*/ 59 h 59"/>
                <a:gd name="T2" fmla="*/ 83 w 96"/>
                <a:gd name="T3" fmla="*/ 0 h 59"/>
                <a:gd name="T4" fmla="*/ 0 w 96"/>
                <a:gd name="T5" fmla="*/ 0 h 59"/>
                <a:gd name="T6" fmla="*/ 0 w 96"/>
                <a:gd name="T7" fmla="*/ 59 h 59"/>
                <a:gd name="T8" fmla="*/ 96 w 96"/>
                <a:gd name="T9" fmla="*/ 59 h 59"/>
                <a:gd name="T10" fmla="*/ 96 w 96"/>
                <a:gd name="T1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" h="59">
                  <a:moveTo>
                    <a:pt x="96" y="59"/>
                  </a:moveTo>
                  <a:lnTo>
                    <a:pt x="83" y="0"/>
                  </a:lnTo>
                  <a:lnTo>
                    <a:pt x="0" y="0"/>
                  </a:lnTo>
                  <a:lnTo>
                    <a:pt x="0" y="59"/>
                  </a:lnTo>
                  <a:lnTo>
                    <a:pt x="96" y="59"/>
                  </a:lnTo>
                  <a:lnTo>
                    <a:pt x="96" y="59"/>
                  </a:lnTo>
                  <a:close/>
                </a:path>
              </a:pathLst>
            </a:cu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141"/>
            <p:cNvSpPr/>
            <p:nvPr/>
          </p:nvSpPr>
          <p:spPr bwMode="auto">
            <a:xfrm>
              <a:off x="5891213" y="971550"/>
              <a:ext cx="144463" cy="93662"/>
            </a:xfrm>
            <a:custGeom>
              <a:avLst/>
              <a:gdLst>
                <a:gd name="T0" fmla="*/ 0 w 51"/>
                <a:gd name="T1" fmla="*/ 0 h 33"/>
                <a:gd name="T2" fmla="*/ 7 w 51"/>
                <a:gd name="T3" fmla="*/ 33 h 33"/>
                <a:gd name="T4" fmla="*/ 39 w 51"/>
                <a:gd name="T5" fmla="*/ 33 h 33"/>
                <a:gd name="T6" fmla="*/ 47 w 51"/>
                <a:gd name="T7" fmla="*/ 22 h 33"/>
                <a:gd name="T8" fmla="*/ 31 w 51"/>
                <a:gd name="T9" fmla="*/ 0 h 33"/>
                <a:gd name="T10" fmla="*/ 0 w 51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33">
                  <a:moveTo>
                    <a:pt x="0" y="0"/>
                  </a:moveTo>
                  <a:cubicBezTo>
                    <a:pt x="7" y="33"/>
                    <a:pt x="7" y="33"/>
                    <a:pt x="7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5" y="33"/>
                    <a:pt x="51" y="33"/>
                    <a:pt x="47" y="22"/>
                  </a:cubicBezTo>
                  <a:cubicBezTo>
                    <a:pt x="43" y="12"/>
                    <a:pt x="38" y="0"/>
                    <a:pt x="3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142"/>
            <p:cNvSpPr>
              <a:spLocks noEditPoints="1"/>
            </p:cNvSpPr>
            <p:nvPr/>
          </p:nvSpPr>
          <p:spPr bwMode="auto">
            <a:xfrm>
              <a:off x="5316538" y="1087438"/>
              <a:ext cx="785813" cy="87312"/>
            </a:xfrm>
            <a:custGeom>
              <a:avLst/>
              <a:gdLst>
                <a:gd name="T0" fmla="*/ 180 w 280"/>
                <a:gd name="T1" fmla="*/ 31 h 31"/>
                <a:gd name="T2" fmla="*/ 124 w 280"/>
                <a:gd name="T3" fmla="*/ 0 h 31"/>
                <a:gd name="T4" fmla="*/ 139 w 280"/>
                <a:gd name="T5" fmla="*/ 3 h 31"/>
                <a:gd name="T6" fmla="*/ 122 w 280"/>
                <a:gd name="T7" fmla="*/ 3 h 31"/>
                <a:gd name="T8" fmla="*/ 189 w 280"/>
                <a:gd name="T9" fmla="*/ 0 h 31"/>
                <a:gd name="T10" fmla="*/ 204 w 280"/>
                <a:gd name="T11" fmla="*/ 3 h 31"/>
                <a:gd name="T12" fmla="*/ 187 w 280"/>
                <a:gd name="T13" fmla="*/ 3 h 31"/>
                <a:gd name="T14" fmla="*/ 0 w 280"/>
                <a:gd name="T15" fmla="*/ 27 h 31"/>
                <a:gd name="T16" fmla="*/ 0 w 280"/>
                <a:gd name="T17" fmla="*/ 31 h 31"/>
                <a:gd name="T18" fmla="*/ 280 w 280"/>
                <a:gd name="T19" fmla="*/ 27 h 31"/>
                <a:gd name="T20" fmla="*/ 241 w 280"/>
                <a:gd name="T21" fmla="*/ 28 h 31"/>
                <a:gd name="T22" fmla="*/ 241 w 280"/>
                <a:gd name="T23" fmla="*/ 28 h 31"/>
                <a:gd name="T24" fmla="*/ 241 w 280"/>
                <a:gd name="T25" fmla="*/ 28 h 31"/>
                <a:gd name="T26" fmla="*/ 241 w 280"/>
                <a:gd name="T27" fmla="*/ 28 h 31"/>
                <a:gd name="T28" fmla="*/ 241 w 280"/>
                <a:gd name="T29" fmla="*/ 28 h 31"/>
                <a:gd name="T30" fmla="*/ 241 w 280"/>
                <a:gd name="T31" fmla="*/ 28 h 31"/>
                <a:gd name="T32" fmla="*/ 241 w 280"/>
                <a:gd name="T33" fmla="*/ 28 h 31"/>
                <a:gd name="T34" fmla="*/ 241 w 280"/>
                <a:gd name="T35" fmla="*/ 28 h 31"/>
                <a:gd name="T36" fmla="*/ 241 w 280"/>
                <a:gd name="T37" fmla="*/ 28 h 31"/>
                <a:gd name="T38" fmla="*/ 241 w 280"/>
                <a:gd name="T39" fmla="*/ 28 h 31"/>
                <a:gd name="T40" fmla="*/ 241 w 280"/>
                <a:gd name="T41" fmla="*/ 28 h 31"/>
                <a:gd name="T42" fmla="*/ 241 w 280"/>
                <a:gd name="T43" fmla="*/ 28 h 31"/>
                <a:gd name="T44" fmla="*/ 241 w 280"/>
                <a:gd name="T45" fmla="*/ 28 h 31"/>
                <a:gd name="T46" fmla="*/ 242 w 280"/>
                <a:gd name="T47" fmla="*/ 29 h 31"/>
                <a:gd name="T48" fmla="*/ 242 w 280"/>
                <a:gd name="T49" fmla="*/ 29 h 31"/>
                <a:gd name="T50" fmla="*/ 242 w 280"/>
                <a:gd name="T51" fmla="*/ 29 h 31"/>
                <a:gd name="T52" fmla="*/ 242 w 280"/>
                <a:gd name="T53" fmla="*/ 29 h 31"/>
                <a:gd name="T54" fmla="*/ 242 w 280"/>
                <a:gd name="T55" fmla="*/ 29 h 31"/>
                <a:gd name="T56" fmla="*/ 242 w 280"/>
                <a:gd name="T57" fmla="*/ 29 h 31"/>
                <a:gd name="T58" fmla="*/ 242 w 280"/>
                <a:gd name="T59" fmla="*/ 29 h 31"/>
                <a:gd name="T60" fmla="*/ 242 w 280"/>
                <a:gd name="T61" fmla="*/ 29 h 31"/>
                <a:gd name="T62" fmla="*/ 242 w 280"/>
                <a:gd name="T63" fmla="*/ 29 h 31"/>
                <a:gd name="T64" fmla="*/ 242 w 280"/>
                <a:gd name="T65" fmla="*/ 29 h 31"/>
                <a:gd name="T66" fmla="*/ 242 w 280"/>
                <a:gd name="T67" fmla="*/ 30 h 31"/>
                <a:gd name="T68" fmla="*/ 242 w 280"/>
                <a:gd name="T69" fmla="*/ 30 h 31"/>
                <a:gd name="T70" fmla="*/ 242 w 280"/>
                <a:gd name="T71" fmla="*/ 30 h 31"/>
                <a:gd name="T72" fmla="*/ 242 w 280"/>
                <a:gd name="T73" fmla="*/ 30 h 31"/>
                <a:gd name="T74" fmla="*/ 242 w 280"/>
                <a:gd name="T75" fmla="*/ 30 h 31"/>
                <a:gd name="T76" fmla="*/ 242 w 280"/>
                <a:gd name="T77" fmla="*/ 30 h 31"/>
                <a:gd name="T78" fmla="*/ 242 w 280"/>
                <a:gd name="T79" fmla="*/ 30 h 31"/>
                <a:gd name="T80" fmla="*/ 242 w 280"/>
                <a:gd name="T81" fmla="*/ 31 h 31"/>
                <a:gd name="T82" fmla="*/ 242 w 280"/>
                <a:gd name="T83" fmla="*/ 31 h 31"/>
                <a:gd name="T84" fmla="*/ 243 w 280"/>
                <a:gd name="T85" fmla="*/ 31 h 31"/>
                <a:gd name="T86" fmla="*/ 279 w 280"/>
                <a:gd name="T8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80" h="31">
                  <a:moveTo>
                    <a:pt x="93" y="27"/>
                  </a:moveTo>
                  <a:cubicBezTo>
                    <a:pt x="182" y="27"/>
                    <a:pt x="182" y="27"/>
                    <a:pt x="182" y="27"/>
                  </a:cubicBezTo>
                  <a:cubicBezTo>
                    <a:pt x="181" y="29"/>
                    <a:pt x="181" y="30"/>
                    <a:pt x="180" y="31"/>
                  </a:cubicBezTo>
                  <a:cubicBezTo>
                    <a:pt x="95" y="31"/>
                    <a:pt x="95" y="31"/>
                    <a:pt x="95" y="31"/>
                  </a:cubicBezTo>
                  <a:cubicBezTo>
                    <a:pt x="94" y="30"/>
                    <a:pt x="94" y="29"/>
                    <a:pt x="93" y="27"/>
                  </a:cubicBezTo>
                  <a:close/>
                  <a:moveTo>
                    <a:pt x="124" y="0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8" y="0"/>
                    <a:pt x="139" y="1"/>
                    <a:pt x="139" y="3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39" y="4"/>
                    <a:pt x="138" y="5"/>
                    <a:pt x="137" y="5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3" y="5"/>
                    <a:pt x="122" y="4"/>
                    <a:pt x="122" y="3"/>
                  </a:cubicBezTo>
                  <a:cubicBezTo>
                    <a:pt x="122" y="3"/>
                    <a:pt x="122" y="3"/>
                    <a:pt x="122" y="3"/>
                  </a:cubicBezTo>
                  <a:cubicBezTo>
                    <a:pt x="122" y="1"/>
                    <a:pt x="123" y="0"/>
                    <a:pt x="124" y="0"/>
                  </a:cubicBezTo>
                  <a:close/>
                  <a:moveTo>
                    <a:pt x="189" y="0"/>
                  </a:moveTo>
                  <a:cubicBezTo>
                    <a:pt x="202" y="0"/>
                    <a:pt x="202" y="0"/>
                    <a:pt x="202" y="0"/>
                  </a:cubicBezTo>
                  <a:cubicBezTo>
                    <a:pt x="203" y="0"/>
                    <a:pt x="204" y="1"/>
                    <a:pt x="204" y="3"/>
                  </a:cubicBezTo>
                  <a:cubicBezTo>
                    <a:pt x="204" y="3"/>
                    <a:pt x="204" y="3"/>
                    <a:pt x="204" y="3"/>
                  </a:cubicBezTo>
                  <a:cubicBezTo>
                    <a:pt x="204" y="4"/>
                    <a:pt x="203" y="5"/>
                    <a:pt x="202" y="5"/>
                  </a:cubicBezTo>
                  <a:cubicBezTo>
                    <a:pt x="189" y="5"/>
                    <a:pt x="189" y="5"/>
                    <a:pt x="189" y="5"/>
                  </a:cubicBezTo>
                  <a:cubicBezTo>
                    <a:pt x="188" y="5"/>
                    <a:pt x="187" y="4"/>
                    <a:pt x="187" y="3"/>
                  </a:cubicBezTo>
                  <a:cubicBezTo>
                    <a:pt x="187" y="3"/>
                    <a:pt x="187" y="3"/>
                    <a:pt x="187" y="3"/>
                  </a:cubicBezTo>
                  <a:cubicBezTo>
                    <a:pt x="187" y="1"/>
                    <a:pt x="188" y="0"/>
                    <a:pt x="189" y="0"/>
                  </a:cubicBezTo>
                  <a:close/>
                  <a:moveTo>
                    <a:pt x="0" y="27"/>
                  </a:moveTo>
                  <a:cubicBezTo>
                    <a:pt x="34" y="27"/>
                    <a:pt x="34" y="27"/>
                    <a:pt x="34" y="27"/>
                  </a:cubicBezTo>
                  <a:cubicBezTo>
                    <a:pt x="33" y="29"/>
                    <a:pt x="33" y="30"/>
                    <a:pt x="32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7"/>
                    <a:pt x="0" y="27"/>
                    <a:pt x="0" y="27"/>
                  </a:cubicBezTo>
                  <a:close/>
                  <a:moveTo>
                    <a:pt x="279" y="31"/>
                  </a:moveTo>
                  <a:cubicBezTo>
                    <a:pt x="280" y="30"/>
                    <a:pt x="280" y="28"/>
                    <a:pt x="280" y="27"/>
                  </a:cubicBezTo>
                  <a:cubicBezTo>
                    <a:pt x="241" y="27"/>
                    <a:pt x="241" y="27"/>
                    <a:pt x="241" y="27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1" y="29"/>
                    <a:pt x="241" y="29"/>
                    <a:pt x="241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29"/>
                    <a:pt x="242" y="29"/>
                    <a:pt x="242" y="29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0"/>
                    <a:pt x="242" y="30"/>
                    <a:pt x="242" y="30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2" y="31"/>
                    <a:pt x="242" y="31"/>
                    <a:pt x="242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43" y="31"/>
                    <a:pt x="243" y="31"/>
                    <a:pt x="243" y="31"/>
                  </a:cubicBezTo>
                  <a:cubicBezTo>
                    <a:pt x="255" y="31"/>
                    <a:pt x="267" y="31"/>
                    <a:pt x="279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143"/>
            <p:cNvSpPr/>
            <p:nvPr/>
          </p:nvSpPr>
          <p:spPr bwMode="auto">
            <a:xfrm>
              <a:off x="5316538" y="1093788"/>
              <a:ext cx="98425" cy="44450"/>
            </a:xfrm>
            <a:custGeom>
              <a:avLst/>
              <a:gdLst>
                <a:gd name="T0" fmla="*/ 9 w 35"/>
                <a:gd name="T1" fmla="*/ 0 h 16"/>
                <a:gd name="T2" fmla="*/ 0 w 35"/>
                <a:gd name="T3" fmla="*/ 16 h 16"/>
                <a:gd name="T4" fmla="*/ 14 w 35"/>
                <a:gd name="T5" fmla="*/ 16 h 16"/>
                <a:gd name="T6" fmla="*/ 23 w 35"/>
                <a:gd name="T7" fmla="*/ 0 h 16"/>
                <a:gd name="T8" fmla="*/ 9 w 35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6">
                  <a:moveTo>
                    <a:pt x="9" y="0"/>
                  </a:moveTo>
                  <a:cubicBezTo>
                    <a:pt x="5" y="4"/>
                    <a:pt x="2" y="11"/>
                    <a:pt x="0" y="16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6"/>
                    <a:pt x="35" y="0"/>
                    <a:pt x="23" y="0"/>
                  </a:cubicBezTo>
                  <a:cubicBezTo>
                    <a:pt x="9" y="0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152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144"/>
            <p:cNvSpPr/>
            <p:nvPr/>
          </p:nvSpPr>
          <p:spPr bwMode="auto">
            <a:xfrm>
              <a:off x="6054725" y="1081088"/>
              <a:ext cx="33338" cy="50800"/>
            </a:xfrm>
            <a:custGeom>
              <a:avLst/>
              <a:gdLst>
                <a:gd name="T0" fmla="*/ 8 w 12"/>
                <a:gd name="T1" fmla="*/ 18 h 18"/>
                <a:gd name="T2" fmla="*/ 9 w 12"/>
                <a:gd name="T3" fmla="*/ 17 h 18"/>
                <a:gd name="T4" fmla="*/ 7 w 12"/>
                <a:gd name="T5" fmla="*/ 0 h 18"/>
                <a:gd name="T6" fmla="*/ 0 w 12"/>
                <a:gd name="T7" fmla="*/ 8 h 18"/>
                <a:gd name="T8" fmla="*/ 0 w 12"/>
                <a:gd name="T9" fmla="*/ 16 h 18"/>
                <a:gd name="T10" fmla="*/ 2 w 12"/>
                <a:gd name="T11" fmla="*/ 18 h 18"/>
                <a:gd name="T12" fmla="*/ 8 w 12"/>
                <a:gd name="T1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8">
                  <a:moveTo>
                    <a:pt x="8" y="18"/>
                  </a:moveTo>
                  <a:cubicBezTo>
                    <a:pt x="9" y="17"/>
                    <a:pt x="9" y="17"/>
                    <a:pt x="9" y="17"/>
                  </a:cubicBezTo>
                  <a:cubicBezTo>
                    <a:pt x="12" y="13"/>
                    <a:pt x="9" y="5"/>
                    <a:pt x="7" y="0"/>
                  </a:cubicBezTo>
                  <a:cubicBezTo>
                    <a:pt x="3" y="3"/>
                    <a:pt x="0" y="6"/>
                    <a:pt x="0" y="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8" y="18"/>
                    <a:pt x="8" y="18"/>
                    <a:pt x="8" y="18"/>
                  </a:cubicBezTo>
                  <a:close/>
                </a:path>
              </a:pathLst>
            </a:custGeom>
            <a:solidFill>
              <a:srgbClr val="F152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145"/>
            <p:cNvSpPr>
              <a:spLocks noEditPoints="1"/>
            </p:cNvSpPr>
            <p:nvPr/>
          </p:nvSpPr>
          <p:spPr bwMode="auto">
            <a:xfrm>
              <a:off x="5857875" y="1157288"/>
              <a:ext cx="104775" cy="104775"/>
            </a:xfrm>
            <a:custGeom>
              <a:avLst/>
              <a:gdLst>
                <a:gd name="T0" fmla="*/ 19 w 37"/>
                <a:gd name="T1" fmla="*/ 14 h 37"/>
                <a:gd name="T2" fmla="*/ 19 w 37"/>
                <a:gd name="T3" fmla="*/ 14 h 37"/>
                <a:gd name="T4" fmla="*/ 14 w 37"/>
                <a:gd name="T5" fmla="*/ 19 h 37"/>
                <a:gd name="T6" fmla="*/ 19 w 37"/>
                <a:gd name="T7" fmla="*/ 23 h 37"/>
                <a:gd name="T8" fmla="*/ 23 w 37"/>
                <a:gd name="T9" fmla="*/ 19 h 37"/>
                <a:gd name="T10" fmla="*/ 19 w 37"/>
                <a:gd name="T11" fmla="*/ 14 h 37"/>
                <a:gd name="T12" fmla="*/ 26 w 37"/>
                <a:gd name="T13" fmla="*/ 34 h 37"/>
                <a:gd name="T14" fmla="*/ 26 w 37"/>
                <a:gd name="T15" fmla="*/ 34 h 37"/>
                <a:gd name="T16" fmla="*/ 19 w 37"/>
                <a:gd name="T17" fmla="*/ 24 h 37"/>
                <a:gd name="T18" fmla="*/ 11 w 37"/>
                <a:gd name="T19" fmla="*/ 34 h 37"/>
                <a:gd name="T20" fmla="*/ 19 w 37"/>
                <a:gd name="T21" fmla="*/ 36 h 37"/>
                <a:gd name="T22" fmla="*/ 26 w 37"/>
                <a:gd name="T23" fmla="*/ 34 h 37"/>
                <a:gd name="T24" fmla="*/ 35 w 37"/>
                <a:gd name="T25" fmla="*/ 17 h 37"/>
                <a:gd name="T26" fmla="*/ 35 w 37"/>
                <a:gd name="T27" fmla="*/ 17 h 37"/>
                <a:gd name="T28" fmla="*/ 25 w 37"/>
                <a:gd name="T29" fmla="*/ 20 h 37"/>
                <a:gd name="T30" fmla="*/ 31 w 37"/>
                <a:gd name="T31" fmla="*/ 29 h 37"/>
                <a:gd name="T32" fmla="*/ 35 w 37"/>
                <a:gd name="T33" fmla="*/ 19 h 37"/>
                <a:gd name="T34" fmla="*/ 35 w 37"/>
                <a:gd name="T35" fmla="*/ 17 h 37"/>
                <a:gd name="T36" fmla="*/ 22 w 37"/>
                <a:gd name="T37" fmla="*/ 3 h 37"/>
                <a:gd name="T38" fmla="*/ 22 w 37"/>
                <a:gd name="T39" fmla="*/ 3 h 37"/>
                <a:gd name="T40" fmla="*/ 22 w 37"/>
                <a:gd name="T41" fmla="*/ 14 h 37"/>
                <a:gd name="T42" fmla="*/ 33 w 37"/>
                <a:gd name="T43" fmla="*/ 10 h 37"/>
                <a:gd name="T44" fmla="*/ 22 w 37"/>
                <a:gd name="T45" fmla="*/ 3 h 37"/>
                <a:gd name="T46" fmla="*/ 4 w 37"/>
                <a:gd name="T47" fmla="*/ 10 h 37"/>
                <a:gd name="T48" fmla="*/ 4 w 37"/>
                <a:gd name="T49" fmla="*/ 10 h 37"/>
                <a:gd name="T50" fmla="*/ 15 w 37"/>
                <a:gd name="T51" fmla="*/ 14 h 37"/>
                <a:gd name="T52" fmla="*/ 15 w 37"/>
                <a:gd name="T53" fmla="*/ 3 h 37"/>
                <a:gd name="T54" fmla="*/ 4 w 37"/>
                <a:gd name="T55" fmla="*/ 10 h 37"/>
                <a:gd name="T56" fmla="*/ 6 w 37"/>
                <a:gd name="T57" fmla="*/ 30 h 37"/>
                <a:gd name="T58" fmla="*/ 6 w 37"/>
                <a:gd name="T59" fmla="*/ 30 h 37"/>
                <a:gd name="T60" fmla="*/ 13 w 37"/>
                <a:gd name="T61" fmla="*/ 20 h 37"/>
                <a:gd name="T62" fmla="*/ 2 w 37"/>
                <a:gd name="T63" fmla="*/ 17 h 37"/>
                <a:gd name="T64" fmla="*/ 2 w 37"/>
                <a:gd name="T65" fmla="*/ 19 h 37"/>
                <a:gd name="T66" fmla="*/ 6 w 37"/>
                <a:gd name="T67" fmla="*/ 30 h 37"/>
                <a:gd name="T68" fmla="*/ 19 w 37"/>
                <a:gd name="T69" fmla="*/ 0 h 37"/>
                <a:gd name="T70" fmla="*/ 0 w 37"/>
                <a:gd name="T71" fmla="*/ 19 h 37"/>
                <a:gd name="T72" fmla="*/ 19 w 37"/>
                <a:gd name="T73" fmla="*/ 37 h 37"/>
                <a:gd name="T74" fmla="*/ 37 w 37"/>
                <a:gd name="T75" fmla="*/ 19 h 37"/>
                <a:gd name="T76" fmla="*/ 19 w 37"/>
                <a:gd name="T7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" h="37">
                  <a:moveTo>
                    <a:pt x="19" y="14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16" y="14"/>
                    <a:pt x="14" y="16"/>
                    <a:pt x="14" y="19"/>
                  </a:cubicBezTo>
                  <a:cubicBezTo>
                    <a:pt x="14" y="21"/>
                    <a:pt x="16" y="23"/>
                    <a:pt x="19" y="23"/>
                  </a:cubicBezTo>
                  <a:cubicBezTo>
                    <a:pt x="21" y="23"/>
                    <a:pt x="23" y="21"/>
                    <a:pt x="23" y="19"/>
                  </a:cubicBezTo>
                  <a:cubicBezTo>
                    <a:pt x="23" y="16"/>
                    <a:pt x="21" y="14"/>
                    <a:pt x="19" y="14"/>
                  </a:cubicBezTo>
                  <a:close/>
                  <a:moveTo>
                    <a:pt x="26" y="34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4" y="35"/>
                    <a:pt x="16" y="36"/>
                    <a:pt x="19" y="36"/>
                  </a:cubicBezTo>
                  <a:cubicBezTo>
                    <a:pt x="21" y="36"/>
                    <a:pt x="24" y="35"/>
                    <a:pt x="26" y="34"/>
                  </a:cubicBezTo>
                  <a:close/>
                  <a:moveTo>
                    <a:pt x="35" y="17"/>
                  </a:moveTo>
                  <a:cubicBezTo>
                    <a:pt x="35" y="17"/>
                    <a:pt x="35" y="17"/>
                    <a:pt x="35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4" y="27"/>
                    <a:pt x="35" y="23"/>
                    <a:pt x="35" y="19"/>
                  </a:cubicBezTo>
                  <a:cubicBezTo>
                    <a:pt x="35" y="18"/>
                    <a:pt x="35" y="18"/>
                    <a:pt x="35" y="17"/>
                  </a:cubicBezTo>
                  <a:close/>
                  <a:moveTo>
                    <a:pt x="22" y="3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0" y="6"/>
                    <a:pt x="27" y="4"/>
                    <a:pt x="22" y="3"/>
                  </a:cubicBez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4"/>
                    <a:pt x="7" y="6"/>
                    <a:pt x="4" y="10"/>
                  </a:cubicBezTo>
                  <a:close/>
                  <a:moveTo>
                    <a:pt x="6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9"/>
                  </a:cubicBezTo>
                  <a:cubicBezTo>
                    <a:pt x="2" y="23"/>
                    <a:pt x="3" y="27"/>
                    <a:pt x="6" y="30"/>
                  </a:cubicBezTo>
                  <a:close/>
                  <a:moveTo>
                    <a:pt x="19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9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9"/>
                    <a:pt x="29" y="0"/>
                    <a:pt x="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146"/>
            <p:cNvSpPr>
              <a:spLocks noEditPoints="1"/>
            </p:cNvSpPr>
            <p:nvPr/>
          </p:nvSpPr>
          <p:spPr bwMode="auto">
            <a:xfrm>
              <a:off x="5441950" y="1157288"/>
              <a:ext cx="104775" cy="104775"/>
            </a:xfrm>
            <a:custGeom>
              <a:avLst/>
              <a:gdLst>
                <a:gd name="T0" fmla="*/ 18 w 37"/>
                <a:gd name="T1" fmla="*/ 14 h 37"/>
                <a:gd name="T2" fmla="*/ 18 w 37"/>
                <a:gd name="T3" fmla="*/ 14 h 37"/>
                <a:gd name="T4" fmla="*/ 14 w 37"/>
                <a:gd name="T5" fmla="*/ 19 h 37"/>
                <a:gd name="T6" fmla="*/ 18 w 37"/>
                <a:gd name="T7" fmla="*/ 23 h 37"/>
                <a:gd name="T8" fmla="*/ 23 w 37"/>
                <a:gd name="T9" fmla="*/ 19 h 37"/>
                <a:gd name="T10" fmla="*/ 18 w 37"/>
                <a:gd name="T11" fmla="*/ 14 h 37"/>
                <a:gd name="T12" fmla="*/ 26 w 37"/>
                <a:gd name="T13" fmla="*/ 34 h 37"/>
                <a:gd name="T14" fmla="*/ 26 w 37"/>
                <a:gd name="T15" fmla="*/ 34 h 37"/>
                <a:gd name="T16" fmla="*/ 19 w 37"/>
                <a:gd name="T17" fmla="*/ 24 h 37"/>
                <a:gd name="T18" fmla="*/ 11 w 37"/>
                <a:gd name="T19" fmla="*/ 34 h 37"/>
                <a:gd name="T20" fmla="*/ 18 w 37"/>
                <a:gd name="T21" fmla="*/ 36 h 37"/>
                <a:gd name="T22" fmla="*/ 26 w 37"/>
                <a:gd name="T23" fmla="*/ 34 h 37"/>
                <a:gd name="T24" fmla="*/ 35 w 37"/>
                <a:gd name="T25" fmla="*/ 17 h 37"/>
                <a:gd name="T26" fmla="*/ 35 w 37"/>
                <a:gd name="T27" fmla="*/ 17 h 37"/>
                <a:gd name="T28" fmla="*/ 24 w 37"/>
                <a:gd name="T29" fmla="*/ 20 h 37"/>
                <a:gd name="T30" fmla="*/ 31 w 37"/>
                <a:gd name="T31" fmla="*/ 29 h 37"/>
                <a:gd name="T32" fmla="*/ 35 w 37"/>
                <a:gd name="T33" fmla="*/ 19 h 37"/>
                <a:gd name="T34" fmla="*/ 35 w 37"/>
                <a:gd name="T35" fmla="*/ 17 h 37"/>
                <a:gd name="T36" fmla="*/ 22 w 37"/>
                <a:gd name="T37" fmla="*/ 3 h 37"/>
                <a:gd name="T38" fmla="*/ 22 w 37"/>
                <a:gd name="T39" fmla="*/ 3 h 37"/>
                <a:gd name="T40" fmla="*/ 22 w 37"/>
                <a:gd name="T41" fmla="*/ 14 h 37"/>
                <a:gd name="T42" fmla="*/ 33 w 37"/>
                <a:gd name="T43" fmla="*/ 10 h 37"/>
                <a:gd name="T44" fmla="*/ 22 w 37"/>
                <a:gd name="T45" fmla="*/ 3 h 37"/>
                <a:gd name="T46" fmla="*/ 4 w 37"/>
                <a:gd name="T47" fmla="*/ 10 h 37"/>
                <a:gd name="T48" fmla="*/ 4 w 37"/>
                <a:gd name="T49" fmla="*/ 10 h 37"/>
                <a:gd name="T50" fmla="*/ 15 w 37"/>
                <a:gd name="T51" fmla="*/ 14 h 37"/>
                <a:gd name="T52" fmla="*/ 15 w 37"/>
                <a:gd name="T53" fmla="*/ 3 h 37"/>
                <a:gd name="T54" fmla="*/ 4 w 37"/>
                <a:gd name="T55" fmla="*/ 10 h 37"/>
                <a:gd name="T56" fmla="*/ 6 w 37"/>
                <a:gd name="T57" fmla="*/ 30 h 37"/>
                <a:gd name="T58" fmla="*/ 6 w 37"/>
                <a:gd name="T59" fmla="*/ 30 h 37"/>
                <a:gd name="T60" fmla="*/ 13 w 37"/>
                <a:gd name="T61" fmla="*/ 20 h 37"/>
                <a:gd name="T62" fmla="*/ 2 w 37"/>
                <a:gd name="T63" fmla="*/ 17 h 37"/>
                <a:gd name="T64" fmla="*/ 2 w 37"/>
                <a:gd name="T65" fmla="*/ 19 h 37"/>
                <a:gd name="T66" fmla="*/ 6 w 37"/>
                <a:gd name="T67" fmla="*/ 30 h 37"/>
                <a:gd name="T68" fmla="*/ 18 w 37"/>
                <a:gd name="T69" fmla="*/ 0 h 37"/>
                <a:gd name="T70" fmla="*/ 0 w 37"/>
                <a:gd name="T71" fmla="*/ 19 h 37"/>
                <a:gd name="T72" fmla="*/ 18 w 37"/>
                <a:gd name="T73" fmla="*/ 37 h 37"/>
                <a:gd name="T74" fmla="*/ 37 w 37"/>
                <a:gd name="T75" fmla="*/ 19 h 37"/>
                <a:gd name="T76" fmla="*/ 18 w 37"/>
                <a:gd name="T7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" h="37">
                  <a:moveTo>
                    <a:pt x="18" y="14"/>
                  </a:moveTo>
                  <a:cubicBezTo>
                    <a:pt x="18" y="14"/>
                    <a:pt x="18" y="14"/>
                    <a:pt x="18" y="14"/>
                  </a:cubicBezTo>
                  <a:cubicBezTo>
                    <a:pt x="16" y="14"/>
                    <a:pt x="14" y="16"/>
                    <a:pt x="14" y="19"/>
                  </a:cubicBezTo>
                  <a:cubicBezTo>
                    <a:pt x="14" y="21"/>
                    <a:pt x="16" y="23"/>
                    <a:pt x="18" y="23"/>
                  </a:cubicBezTo>
                  <a:cubicBezTo>
                    <a:pt x="21" y="23"/>
                    <a:pt x="23" y="21"/>
                    <a:pt x="23" y="19"/>
                  </a:cubicBezTo>
                  <a:cubicBezTo>
                    <a:pt x="23" y="16"/>
                    <a:pt x="21" y="14"/>
                    <a:pt x="18" y="14"/>
                  </a:cubicBezTo>
                  <a:close/>
                  <a:moveTo>
                    <a:pt x="26" y="34"/>
                  </a:moveTo>
                  <a:cubicBezTo>
                    <a:pt x="26" y="34"/>
                    <a:pt x="26" y="34"/>
                    <a:pt x="26" y="34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3" y="35"/>
                    <a:pt x="16" y="36"/>
                    <a:pt x="18" y="36"/>
                  </a:cubicBezTo>
                  <a:cubicBezTo>
                    <a:pt x="21" y="36"/>
                    <a:pt x="24" y="35"/>
                    <a:pt x="26" y="34"/>
                  </a:cubicBezTo>
                  <a:close/>
                  <a:moveTo>
                    <a:pt x="35" y="17"/>
                  </a:moveTo>
                  <a:cubicBezTo>
                    <a:pt x="35" y="17"/>
                    <a:pt x="35" y="17"/>
                    <a:pt x="35" y="1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31" y="29"/>
                    <a:pt x="31" y="29"/>
                    <a:pt x="31" y="29"/>
                  </a:cubicBezTo>
                  <a:cubicBezTo>
                    <a:pt x="34" y="27"/>
                    <a:pt x="35" y="23"/>
                    <a:pt x="35" y="19"/>
                  </a:cubicBezTo>
                  <a:cubicBezTo>
                    <a:pt x="35" y="18"/>
                    <a:pt x="35" y="18"/>
                    <a:pt x="35" y="17"/>
                  </a:cubicBezTo>
                  <a:close/>
                  <a:moveTo>
                    <a:pt x="22" y="3"/>
                  </a:moveTo>
                  <a:cubicBezTo>
                    <a:pt x="22" y="3"/>
                    <a:pt x="22" y="3"/>
                    <a:pt x="22" y="3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0" y="6"/>
                    <a:pt x="27" y="4"/>
                    <a:pt x="22" y="3"/>
                  </a:cubicBezTo>
                  <a:close/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0" y="4"/>
                    <a:pt x="7" y="6"/>
                    <a:pt x="4" y="10"/>
                  </a:cubicBezTo>
                  <a:close/>
                  <a:moveTo>
                    <a:pt x="6" y="30"/>
                  </a:moveTo>
                  <a:cubicBezTo>
                    <a:pt x="6" y="30"/>
                    <a:pt x="6" y="30"/>
                    <a:pt x="6" y="30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8"/>
                    <a:pt x="2" y="18"/>
                    <a:pt x="2" y="19"/>
                  </a:cubicBezTo>
                  <a:cubicBezTo>
                    <a:pt x="2" y="23"/>
                    <a:pt x="3" y="27"/>
                    <a:pt x="6" y="30"/>
                  </a:cubicBezTo>
                  <a:close/>
                  <a:moveTo>
                    <a:pt x="18" y="0"/>
                  </a:moveTo>
                  <a:cubicBezTo>
                    <a:pt x="8" y="0"/>
                    <a:pt x="0" y="9"/>
                    <a:pt x="0" y="19"/>
                  </a:cubicBezTo>
                  <a:cubicBezTo>
                    <a:pt x="0" y="29"/>
                    <a:pt x="8" y="37"/>
                    <a:pt x="18" y="37"/>
                  </a:cubicBezTo>
                  <a:cubicBezTo>
                    <a:pt x="29" y="37"/>
                    <a:pt x="37" y="29"/>
                    <a:pt x="37" y="19"/>
                  </a:cubicBezTo>
                  <a:cubicBezTo>
                    <a:pt x="37" y="9"/>
                    <a:pt x="29" y="0"/>
                    <a:pt x="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2930525" y="617538"/>
            <a:ext cx="996951" cy="998537"/>
            <a:chOff x="2930525" y="617538"/>
            <a:chExt cx="996951" cy="998537"/>
          </a:xfrm>
        </p:grpSpPr>
        <p:sp>
          <p:nvSpPr>
            <p:cNvPr id="143" name="Oval 45"/>
            <p:cNvSpPr>
              <a:spLocks noChangeArrowheads="1"/>
            </p:cNvSpPr>
            <p:nvPr/>
          </p:nvSpPr>
          <p:spPr bwMode="auto">
            <a:xfrm>
              <a:off x="2930525" y="617538"/>
              <a:ext cx="996950" cy="998537"/>
            </a:xfrm>
            <a:prstGeom prst="ellipse">
              <a:avLst/>
            </a:prstGeom>
            <a:solidFill>
              <a:srgbClr val="F25A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46"/>
            <p:cNvSpPr/>
            <p:nvPr/>
          </p:nvSpPr>
          <p:spPr bwMode="auto">
            <a:xfrm>
              <a:off x="3208338" y="787400"/>
              <a:ext cx="719138" cy="828675"/>
            </a:xfrm>
            <a:custGeom>
              <a:avLst/>
              <a:gdLst>
                <a:gd name="T0" fmla="*/ 0 w 256"/>
                <a:gd name="T1" fmla="*/ 215 h 295"/>
                <a:gd name="T2" fmla="*/ 20 w 256"/>
                <a:gd name="T3" fmla="*/ 215 h 295"/>
                <a:gd name="T4" fmla="*/ 15 w 256"/>
                <a:gd name="T5" fmla="*/ 210 h 295"/>
                <a:gd name="T6" fmla="*/ 15 w 256"/>
                <a:gd name="T7" fmla="*/ 0 h 295"/>
                <a:gd name="T8" fmla="*/ 121 w 256"/>
                <a:gd name="T9" fmla="*/ 0 h 295"/>
                <a:gd name="T10" fmla="*/ 149 w 256"/>
                <a:gd name="T11" fmla="*/ 29 h 295"/>
                <a:gd name="T12" fmla="*/ 149 w 256"/>
                <a:gd name="T13" fmla="*/ 28 h 295"/>
                <a:gd name="T14" fmla="*/ 149 w 256"/>
                <a:gd name="T15" fmla="*/ 27 h 295"/>
                <a:gd name="T16" fmla="*/ 149 w 256"/>
                <a:gd name="T17" fmla="*/ 25 h 295"/>
                <a:gd name="T18" fmla="*/ 149 w 256"/>
                <a:gd name="T19" fmla="*/ 24 h 295"/>
                <a:gd name="T20" fmla="*/ 148 w 256"/>
                <a:gd name="T21" fmla="*/ 22 h 295"/>
                <a:gd name="T22" fmla="*/ 148 w 256"/>
                <a:gd name="T23" fmla="*/ 22 h 295"/>
                <a:gd name="T24" fmla="*/ 133 w 256"/>
                <a:gd name="T25" fmla="*/ 8 h 295"/>
                <a:gd name="T26" fmla="*/ 137 w 256"/>
                <a:gd name="T27" fmla="*/ 2 h 295"/>
                <a:gd name="T28" fmla="*/ 139 w 256"/>
                <a:gd name="T29" fmla="*/ 3 h 295"/>
                <a:gd name="T30" fmla="*/ 141 w 256"/>
                <a:gd name="T31" fmla="*/ 3 h 295"/>
                <a:gd name="T32" fmla="*/ 143 w 256"/>
                <a:gd name="T33" fmla="*/ 4 h 295"/>
                <a:gd name="T34" fmla="*/ 145 w 256"/>
                <a:gd name="T35" fmla="*/ 6 h 295"/>
                <a:gd name="T36" fmla="*/ 147 w 256"/>
                <a:gd name="T37" fmla="*/ 7 h 295"/>
                <a:gd name="T38" fmla="*/ 148 w 256"/>
                <a:gd name="T39" fmla="*/ 8 h 295"/>
                <a:gd name="T40" fmla="*/ 150 w 256"/>
                <a:gd name="T41" fmla="*/ 9 h 295"/>
                <a:gd name="T42" fmla="*/ 152 w 256"/>
                <a:gd name="T43" fmla="*/ 11 h 295"/>
                <a:gd name="T44" fmla="*/ 153 w 256"/>
                <a:gd name="T45" fmla="*/ 13 h 295"/>
                <a:gd name="T46" fmla="*/ 256 w 256"/>
                <a:gd name="T47" fmla="*/ 115 h 295"/>
                <a:gd name="T48" fmla="*/ 256 w 256"/>
                <a:gd name="T49" fmla="*/ 117 h 295"/>
                <a:gd name="T50" fmla="*/ 79 w 256"/>
                <a:gd name="T51" fmla="*/ 295 h 295"/>
                <a:gd name="T52" fmla="*/ 59 w 256"/>
                <a:gd name="T53" fmla="*/ 294 h 295"/>
                <a:gd name="T54" fmla="*/ 0 w 256"/>
                <a:gd name="T55" fmla="*/ 235 h 295"/>
                <a:gd name="T56" fmla="*/ 0 w 256"/>
                <a:gd name="T57" fmla="*/ 215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6" h="295">
                  <a:moveTo>
                    <a:pt x="0" y="215"/>
                  </a:moveTo>
                  <a:cubicBezTo>
                    <a:pt x="20" y="215"/>
                    <a:pt x="20" y="215"/>
                    <a:pt x="20" y="215"/>
                  </a:cubicBezTo>
                  <a:cubicBezTo>
                    <a:pt x="15" y="210"/>
                    <a:pt x="15" y="210"/>
                    <a:pt x="15" y="21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49" y="29"/>
                    <a:pt x="149" y="29"/>
                    <a:pt x="149" y="29"/>
                  </a:cubicBezTo>
                  <a:cubicBezTo>
                    <a:pt x="149" y="28"/>
                    <a:pt x="149" y="28"/>
                    <a:pt x="149" y="28"/>
                  </a:cubicBezTo>
                  <a:cubicBezTo>
                    <a:pt x="149" y="27"/>
                    <a:pt x="149" y="27"/>
                    <a:pt x="149" y="27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49" y="24"/>
                    <a:pt x="149" y="24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7" y="2"/>
                    <a:pt x="137" y="2"/>
                    <a:pt x="137" y="2"/>
                  </a:cubicBezTo>
                  <a:cubicBezTo>
                    <a:pt x="139" y="3"/>
                    <a:pt x="139" y="3"/>
                    <a:pt x="139" y="3"/>
                  </a:cubicBezTo>
                  <a:cubicBezTo>
                    <a:pt x="141" y="3"/>
                    <a:pt x="141" y="3"/>
                    <a:pt x="141" y="3"/>
                  </a:cubicBezTo>
                  <a:cubicBezTo>
                    <a:pt x="143" y="4"/>
                    <a:pt x="143" y="4"/>
                    <a:pt x="143" y="4"/>
                  </a:cubicBezTo>
                  <a:cubicBezTo>
                    <a:pt x="145" y="6"/>
                    <a:pt x="145" y="6"/>
                    <a:pt x="145" y="6"/>
                  </a:cubicBezTo>
                  <a:cubicBezTo>
                    <a:pt x="147" y="7"/>
                    <a:pt x="147" y="7"/>
                    <a:pt x="147" y="7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50" y="9"/>
                    <a:pt x="150" y="9"/>
                    <a:pt x="150" y="9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3" y="13"/>
                    <a:pt x="153" y="13"/>
                    <a:pt x="153" y="13"/>
                  </a:cubicBezTo>
                  <a:cubicBezTo>
                    <a:pt x="256" y="115"/>
                    <a:pt x="256" y="115"/>
                    <a:pt x="256" y="115"/>
                  </a:cubicBezTo>
                  <a:cubicBezTo>
                    <a:pt x="256" y="116"/>
                    <a:pt x="256" y="117"/>
                    <a:pt x="256" y="117"/>
                  </a:cubicBezTo>
                  <a:cubicBezTo>
                    <a:pt x="256" y="215"/>
                    <a:pt x="176" y="295"/>
                    <a:pt x="79" y="295"/>
                  </a:cubicBezTo>
                  <a:cubicBezTo>
                    <a:pt x="72" y="295"/>
                    <a:pt x="66" y="294"/>
                    <a:pt x="59" y="294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15"/>
                    <a:pt x="0" y="215"/>
                    <a:pt x="0" y="215"/>
                  </a:cubicBezTo>
                  <a:close/>
                </a:path>
              </a:pathLst>
            </a:custGeom>
            <a:solidFill>
              <a:srgbClr val="BF32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53"/>
            <p:cNvSpPr/>
            <p:nvPr/>
          </p:nvSpPr>
          <p:spPr bwMode="auto">
            <a:xfrm>
              <a:off x="3602038" y="909638"/>
              <a:ext cx="30163" cy="57150"/>
            </a:xfrm>
            <a:custGeom>
              <a:avLst/>
              <a:gdLst>
                <a:gd name="T0" fmla="*/ 10 w 11"/>
                <a:gd name="T1" fmla="*/ 19 h 20"/>
                <a:gd name="T2" fmla="*/ 9 w 11"/>
                <a:gd name="T3" fmla="*/ 19 h 20"/>
                <a:gd name="T4" fmla="*/ 5 w 11"/>
                <a:gd name="T5" fmla="*/ 20 h 20"/>
                <a:gd name="T6" fmla="*/ 0 w 11"/>
                <a:gd name="T7" fmla="*/ 16 h 20"/>
                <a:gd name="T8" fmla="*/ 0 w 11"/>
                <a:gd name="T9" fmla="*/ 5 h 20"/>
                <a:gd name="T10" fmla="*/ 4 w 11"/>
                <a:gd name="T11" fmla="*/ 1 h 20"/>
                <a:gd name="T12" fmla="*/ 7 w 11"/>
                <a:gd name="T13" fmla="*/ 0 h 20"/>
                <a:gd name="T14" fmla="*/ 9 w 11"/>
                <a:gd name="T15" fmla="*/ 1 h 20"/>
                <a:gd name="T16" fmla="*/ 10 w 11"/>
                <a:gd name="T17" fmla="*/ 1 h 20"/>
                <a:gd name="T18" fmla="*/ 10 w 11"/>
                <a:gd name="T19" fmla="*/ 2 h 20"/>
                <a:gd name="T20" fmla="*/ 10 w 11"/>
                <a:gd name="T21" fmla="*/ 6 h 20"/>
                <a:gd name="T22" fmla="*/ 11 w 11"/>
                <a:gd name="T23" fmla="*/ 18 h 20"/>
                <a:gd name="T24" fmla="*/ 11 w 11"/>
                <a:gd name="T25" fmla="*/ 19 h 20"/>
                <a:gd name="T26" fmla="*/ 10 w 11"/>
                <a:gd name="T27" fmla="*/ 1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20">
                  <a:moveTo>
                    <a:pt x="10" y="19"/>
                  </a:moveTo>
                  <a:cubicBezTo>
                    <a:pt x="9" y="19"/>
                    <a:pt x="9" y="19"/>
                    <a:pt x="9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3" y="20"/>
                    <a:pt x="1" y="18"/>
                    <a:pt x="0" y="1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4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5"/>
                    <a:pt x="10" y="6"/>
                  </a:cubicBezTo>
                  <a:cubicBezTo>
                    <a:pt x="11" y="10"/>
                    <a:pt x="11" y="14"/>
                    <a:pt x="11" y="18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54"/>
            <p:cNvSpPr>
              <a:spLocks noEditPoints="1"/>
            </p:cNvSpPr>
            <p:nvPr/>
          </p:nvSpPr>
          <p:spPr bwMode="auto">
            <a:xfrm>
              <a:off x="3208338" y="787400"/>
              <a:ext cx="539750" cy="660400"/>
            </a:xfrm>
            <a:custGeom>
              <a:avLst/>
              <a:gdLst>
                <a:gd name="T0" fmla="*/ 0 w 192"/>
                <a:gd name="T1" fmla="*/ 215 h 235"/>
                <a:gd name="T2" fmla="*/ 135 w 192"/>
                <a:gd name="T3" fmla="*/ 215 h 235"/>
                <a:gd name="T4" fmla="*/ 135 w 192"/>
                <a:gd name="T5" fmla="*/ 235 h 235"/>
                <a:gd name="T6" fmla="*/ 0 w 192"/>
                <a:gd name="T7" fmla="*/ 235 h 235"/>
                <a:gd name="T8" fmla="*/ 0 w 192"/>
                <a:gd name="T9" fmla="*/ 215 h 235"/>
                <a:gd name="T10" fmla="*/ 15 w 192"/>
                <a:gd name="T11" fmla="*/ 210 h 235"/>
                <a:gd name="T12" fmla="*/ 121 w 192"/>
                <a:gd name="T13" fmla="*/ 210 h 235"/>
                <a:gd name="T14" fmla="*/ 121 w 192"/>
                <a:gd name="T15" fmla="*/ 0 h 235"/>
                <a:gd name="T16" fmla="*/ 15 w 192"/>
                <a:gd name="T17" fmla="*/ 0 h 235"/>
                <a:gd name="T18" fmla="*/ 15 w 192"/>
                <a:gd name="T19" fmla="*/ 210 h 235"/>
                <a:gd name="T20" fmla="*/ 137 w 192"/>
                <a:gd name="T21" fmla="*/ 2 h 235"/>
                <a:gd name="T22" fmla="*/ 133 w 192"/>
                <a:gd name="T23" fmla="*/ 8 h 235"/>
                <a:gd name="T24" fmla="*/ 149 w 192"/>
                <a:gd name="T25" fmla="*/ 27 h 235"/>
                <a:gd name="T26" fmla="*/ 150 w 192"/>
                <a:gd name="T27" fmla="*/ 38 h 235"/>
                <a:gd name="T28" fmla="*/ 150 w 192"/>
                <a:gd name="T29" fmla="*/ 39 h 235"/>
                <a:gd name="T30" fmla="*/ 148 w 192"/>
                <a:gd name="T31" fmla="*/ 39 h 235"/>
                <a:gd name="T32" fmla="*/ 147 w 192"/>
                <a:gd name="T33" fmla="*/ 39 h 235"/>
                <a:gd name="T34" fmla="*/ 143 w 192"/>
                <a:gd name="T35" fmla="*/ 39 h 235"/>
                <a:gd name="T36" fmla="*/ 134 w 192"/>
                <a:gd name="T37" fmla="*/ 49 h 235"/>
                <a:gd name="T38" fmla="*/ 135 w 192"/>
                <a:gd name="T39" fmla="*/ 60 h 235"/>
                <a:gd name="T40" fmla="*/ 145 w 192"/>
                <a:gd name="T41" fmla="*/ 69 h 235"/>
                <a:gd name="T42" fmla="*/ 149 w 192"/>
                <a:gd name="T43" fmla="*/ 69 h 235"/>
                <a:gd name="T44" fmla="*/ 150 w 192"/>
                <a:gd name="T45" fmla="*/ 69 h 235"/>
                <a:gd name="T46" fmla="*/ 151 w 192"/>
                <a:gd name="T47" fmla="*/ 68 h 235"/>
                <a:gd name="T48" fmla="*/ 151 w 192"/>
                <a:gd name="T49" fmla="*/ 70 h 235"/>
                <a:gd name="T50" fmla="*/ 152 w 192"/>
                <a:gd name="T51" fmla="*/ 74 h 235"/>
                <a:gd name="T52" fmla="*/ 158 w 192"/>
                <a:gd name="T53" fmla="*/ 99 h 235"/>
                <a:gd name="T54" fmla="*/ 166 w 192"/>
                <a:gd name="T55" fmla="*/ 128 h 235"/>
                <a:gd name="T56" fmla="*/ 175 w 192"/>
                <a:gd name="T57" fmla="*/ 161 h 235"/>
                <a:gd name="T58" fmla="*/ 179 w 192"/>
                <a:gd name="T59" fmla="*/ 185 h 235"/>
                <a:gd name="T60" fmla="*/ 178 w 192"/>
                <a:gd name="T61" fmla="*/ 192 h 235"/>
                <a:gd name="T62" fmla="*/ 172 w 192"/>
                <a:gd name="T63" fmla="*/ 204 h 235"/>
                <a:gd name="T64" fmla="*/ 164 w 192"/>
                <a:gd name="T65" fmla="*/ 206 h 235"/>
                <a:gd name="T66" fmla="*/ 145 w 192"/>
                <a:gd name="T67" fmla="*/ 184 h 235"/>
                <a:gd name="T68" fmla="*/ 145 w 192"/>
                <a:gd name="T69" fmla="*/ 169 h 235"/>
                <a:gd name="T70" fmla="*/ 146 w 192"/>
                <a:gd name="T71" fmla="*/ 150 h 235"/>
                <a:gd name="T72" fmla="*/ 147 w 192"/>
                <a:gd name="T73" fmla="*/ 127 h 235"/>
                <a:gd name="T74" fmla="*/ 147 w 192"/>
                <a:gd name="T75" fmla="*/ 109 h 235"/>
                <a:gd name="T76" fmla="*/ 126 w 192"/>
                <a:gd name="T77" fmla="*/ 82 h 235"/>
                <a:gd name="T78" fmla="*/ 126 w 192"/>
                <a:gd name="T79" fmla="*/ 96 h 235"/>
                <a:gd name="T80" fmla="*/ 134 w 192"/>
                <a:gd name="T81" fmla="*/ 111 h 235"/>
                <a:gd name="T82" fmla="*/ 134 w 192"/>
                <a:gd name="T83" fmla="*/ 126 h 235"/>
                <a:gd name="T84" fmla="*/ 132 w 192"/>
                <a:gd name="T85" fmla="*/ 149 h 235"/>
                <a:gd name="T86" fmla="*/ 132 w 192"/>
                <a:gd name="T87" fmla="*/ 185 h 235"/>
                <a:gd name="T88" fmla="*/ 163 w 192"/>
                <a:gd name="T89" fmla="*/ 219 h 235"/>
                <a:gd name="T90" fmla="*/ 175 w 192"/>
                <a:gd name="T91" fmla="*/ 218 h 235"/>
                <a:gd name="T92" fmla="*/ 192 w 192"/>
                <a:gd name="T93" fmla="*/ 185 h 235"/>
                <a:gd name="T94" fmla="*/ 188 w 192"/>
                <a:gd name="T95" fmla="*/ 158 h 235"/>
                <a:gd name="T96" fmla="*/ 179 w 192"/>
                <a:gd name="T97" fmla="*/ 125 h 235"/>
                <a:gd name="T98" fmla="*/ 171 w 192"/>
                <a:gd name="T99" fmla="*/ 96 h 235"/>
                <a:gd name="T100" fmla="*/ 165 w 192"/>
                <a:gd name="T101" fmla="*/ 72 h 235"/>
                <a:gd name="T102" fmla="*/ 162 w 192"/>
                <a:gd name="T103" fmla="*/ 50 h 235"/>
                <a:gd name="T104" fmla="*/ 160 w 192"/>
                <a:gd name="T105" fmla="*/ 26 h 235"/>
                <a:gd name="T106" fmla="*/ 137 w 192"/>
                <a:gd name="T107" fmla="*/ 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" h="235">
                  <a:moveTo>
                    <a:pt x="0" y="215"/>
                  </a:moveTo>
                  <a:cubicBezTo>
                    <a:pt x="135" y="215"/>
                    <a:pt x="135" y="215"/>
                    <a:pt x="135" y="215"/>
                  </a:cubicBezTo>
                  <a:cubicBezTo>
                    <a:pt x="135" y="235"/>
                    <a:pt x="135" y="235"/>
                    <a:pt x="135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15"/>
                    <a:pt x="0" y="215"/>
                    <a:pt x="0" y="215"/>
                  </a:cubicBezTo>
                  <a:close/>
                  <a:moveTo>
                    <a:pt x="15" y="210"/>
                  </a:moveTo>
                  <a:cubicBezTo>
                    <a:pt x="121" y="210"/>
                    <a:pt x="121" y="210"/>
                    <a:pt x="121" y="21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10"/>
                    <a:pt x="15" y="210"/>
                    <a:pt x="15" y="210"/>
                  </a:cubicBezTo>
                  <a:close/>
                  <a:moveTo>
                    <a:pt x="137" y="2"/>
                  </a:moveTo>
                  <a:cubicBezTo>
                    <a:pt x="133" y="8"/>
                    <a:pt x="133" y="8"/>
                    <a:pt x="133" y="8"/>
                  </a:cubicBezTo>
                  <a:cubicBezTo>
                    <a:pt x="141" y="11"/>
                    <a:pt x="148" y="19"/>
                    <a:pt x="149" y="27"/>
                  </a:cubicBezTo>
                  <a:cubicBezTo>
                    <a:pt x="150" y="31"/>
                    <a:pt x="150" y="34"/>
                    <a:pt x="150" y="38"/>
                  </a:cubicBezTo>
                  <a:cubicBezTo>
                    <a:pt x="150" y="39"/>
                    <a:pt x="150" y="39"/>
                    <a:pt x="150" y="39"/>
                  </a:cubicBezTo>
                  <a:cubicBezTo>
                    <a:pt x="148" y="39"/>
                    <a:pt x="148" y="39"/>
                    <a:pt x="148" y="39"/>
                  </a:cubicBezTo>
                  <a:cubicBezTo>
                    <a:pt x="148" y="39"/>
                    <a:pt x="147" y="39"/>
                    <a:pt x="147" y="39"/>
                  </a:cubicBezTo>
                  <a:cubicBezTo>
                    <a:pt x="143" y="39"/>
                    <a:pt x="143" y="39"/>
                    <a:pt x="143" y="39"/>
                  </a:cubicBezTo>
                  <a:cubicBezTo>
                    <a:pt x="138" y="39"/>
                    <a:pt x="134" y="44"/>
                    <a:pt x="134" y="49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6" y="65"/>
                    <a:pt x="140" y="69"/>
                    <a:pt x="145" y="69"/>
                  </a:cubicBezTo>
                  <a:cubicBezTo>
                    <a:pt x="149" y="69"/>
                    <a:pt x="149" y="69"/>
                    <a:pt x="149" y="69"/>
                  </a:cubicBezTo>
                  <a:cubicBezTo>
                    <a:pt x="149" y="69"/>
                    <a:pt x="150" y="69"/>
                    <a:pt x="150" y="69"/>
                  </a:cubicBezTo>
                  <a:cubicBezTo>
                    <a:pt x="151" y="68"/>
                    <a:pt x="151" y="68"/>
                    <a:pt x="151" y="68"/>
                  </a:cubicBezTo>
                  <a:cubicBezTo>
                    <a:pt x="151" y="70"/>
                    <a:pt x="151" y="70"/>
                    <a:pt x="151" y="70"/>
                  </a:cubicBezTo>
                  <a:cubicBezTo>
                    <a:pt x="152" y="71"/>
                    <a:pt x="152" y="73"/>
                    <a:pt x="152" y="74"/>
                  </a:cubicBezTo>
                  <a:cubicBezTo>
                    <a:pt x="154" y="83"/>
                    <a:pt x="156" y="91"/>
                    <a:pt x="158" y="99"/>
                  </a:cubicBezTo>
                  <a:cubicBezTo>
                    <a:pt x="161" y="109"/>
                    <a:pt x="164" y="119"/>
                    <a:pt x="166" y="128"/>
                  </a:cubicBezTo>
                  <a:cubicBezTo>
                    <a:pt x="169" y="139"/>
                    <a:pt x="172" y="150"/>
                    <a:pt x="175" y="161"/>
                  </a:cubicBezTo>
                  <a:cubicBezTo>
                    <a:pt x="176" y="169"/>
                    <a:pt x="178" y="177"/>
                    <a:pt x="179" y="185"/>
                  </a:cubicBezTo>
                  <a:cubicBezTo>
                    <a:pt x="179" y="188"/>
                    <a:pt x="178" y="190"/>
                    <a:pt x="178" y="192"/>
                  </a:cubicBezTo>
                  <a:cubicBezTo>
                    <a:pt x="178" y="196"/>
                    <a:pt x="176" y="201"/>
                    <a:pt x="172" y="204"/>
                  </a:cubicBezTo>
                  <a:cubicBezTo>
                    <a:pt x="170" y="206"/>
                    <a:pt x="167" y="206"/>
                    <a:pt x="164" y="206"/>
                  </a:cubicBezTo>
                  <a:cubicBezTo>
                    <a:pt x="151" y="205"/>
                    <a:pt x="147" y="195"/>
                    <a:pt x="145" y="184"/>
                  </a:cubicBezTo>
                  <a:cubicBezTo>
                    <a:pt x="145" y="179"/>
                    <a:pt x="145" y="174"/>
                    <a:pt x="145" y="169"/>
                  </a:cubicBezTo>
                  <a:cubicBezTo>
                    <a:pt x="145" y="163"/>
                    <a:pt x="145" y="156"/>
                    <a:pt x="146" y="150"/>
                  </a:cubicBezTo>
                  <a:cubicBezTo>
                    <a:pt x="146" y="143"/>
                    <a:pt x="147" y="135"/>
                    <a:pt x="147" y="127"/>
                  </a:cubicBezTo>
                  <a:cubicBezTo>
                    <a:pt x="148" y="121"/>
                    <a:pt x="148" y="115"/>
                    <a:pt x="147" y="109"/>
                  </a:cubicBezTo>
                  <a:cubicBezTo>
                    <a:pt x="144" y="95"/>
                    <a:pt x="139" y="87"/>
                    <a:pt x="126" y="82"/>
                  </a:cubicBezTo>
                  <a:cubicBezTo>
                    <a:pt x="126" y="96"/>
                    <a:pt x="126" y="96"/>
                    <a:pt x="126" y="96"/>
                  </a:cubicBezTo>
                  <a:cubicBezTo>
                    <a:pt x="131" y="100"/>
                    <a:pt x="133" y="105"/>
                    <a:pt x="134" y="111"/>
                  </a:cubicBezTo>
                  <a:cubicBezTo>
                    <a:pt x="135" y="116"/>
                    <a:pt x="134" y="121"/>
                    <a:pt x="134" y="126"/>
                  </a:cubicBezTo>
                  <a:cubicBezTo>
                    <a:pt x="134" y="134"/>
                    <a:pt x="133" y="141"/>
                    <a:pt x="132" y="149"/>
                  </a:cubicBezTo>
                  <a:cubicBezTo>
                    <a:pt x="132" y="160"/>
                    <a:pt x="130" y="174"/>
                    <a:pt x="132" y="185"/>
                  </a:cubicBezTo>
                  <a:cubicBezTo>
                    <a:pt x="135" y="203"/>
                    <a:pt x="143" y="217"/>
                    <a:pt x="163" y="219"/>
                  </a:cubicBezTo>
                  <a:cubicBezTo>
                    <a:pt x="167" y="220"/>
                    <a:pt x="171" y="219"/>
                    <a:pt x="175" y="218"/>
                  </a:cubicBezTo>
                  <a:cubicBezTo>
                    <a:pt x="188" y="213"/>
                    <a:pt x="192" y="198"/>
                    <a:pt x="192" y="185"/>
                  </a:cubicBezTo>
                  <a:cubicBezTo>
                    <a:pt x="192" y="176"/>
                    <a:pt x="190" y="167"/>
                    <a:pt x="188" y="158"/>
                  </a:cubicBezTo>
                  <a:cubicBezTo>
                    <a:pt x="185" y="147"/>
                    <a:pt x="182" y="136"/>
                    <a:pt x="179" y="125"/>
                  </a:cubicBezTo>
                  <a:cubicBezTo>
                    <a:pt x="176" y="115"/>
                    <a:pt x="174" y="106"/>
                    <a:pt x="171" y="96"/>
                  </a:cubicBezTo>
                  <a:cubicBezTo>
                    <a:pt x="169" y="88"/>
                    <a:pt x="167" y="80"/>
                    <a:pt x="165" y="72"/>
                  </a:cubicBezTo>
                  <a:cubicBezTo>
                    <a:pt x="164" y="65"/>
                    <a:pt x="162" y="57"/>
                    <a:pt x="162" y="50"/>
                  </a:cubicBezTo>
                  <a:cubicBezTo>
                    <a:pt x="161" y="42"/>
                    <a:pt x="161" y="34"/>
                    <a:pt x="160" y="26"/>
                  </a:cubicBezTo>
                  <a:cubicBezTo>
                    <a:pt x="158" y="14"/>
                    <a:pt x="147" y="6"/>
                    <a:pt x="137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147"/>
            <p:cNvSpPr/>
            <p:nvPr/>
          </p:nvSpPr>
          <p:spPr bwMode="auto">
            <a:xfrm>
              <a:off x="3295650" y="836613"/>
              <a:ext cx="207963" cy="171450"/>
            </a:xfrm>
            <a:custGeom>
              <a:avLst/>
              <a:gdLst>
                <a:gd name="T0" fmla="*/ 6 w 74"/>
                <a:gd name="T1" fmla="*/ 0 h 61"/>
                <a:gd name="T2" fmla="*/ 68 w 74"/>
                <a:gd name="T3" fmla="*/ 0 h 61"/>
                <a:gd name="T4" fmla="*/ 74 w 74"/>
                <a:gd name="T5" fmla="*/ 6 h 61"/>
                <a:gd name="T6" fmla="*/ 74 w 74"/>
                <a:gd name="T7" fmla="*/ 55 h 61"/>
                <a:gd name="T8" fmla="*/ 68 w 74"/>
                <a:gd name="T9" fmla="*/ 61 h 61"/>
                <a:gd name="T10" fmla="*/ 6 w 74"/>
                <a:gd name="T11" fmla="*/ 61 h 61"/>
                <a:gd name="T12" fmla="*/ 0 w 74"/>
                <a:gd name="T13" fmla="*/ 55 h 61"/>
                <a:gd name="T14" fmla="*/ 0 w 74"/>
                <a:gd name="T15" fmla="*/ 6 h 61"/>
                <a:gd name="T16" fmla="*/ 6 w 74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61">
                  <a:moveTo>
                    <a:pt x="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71" y="0"/>
                    <a:pt x="74" y="3"/>
                    <a:pt x="74" y="6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4" y="58"/>
                    <a:pt x="71" y="61"/>
                    <a:pt x="68" y="61"/>
                  </a:cubicBezTo>
                  <a:cubicBezTo>
                    <a:pt x="6" y="61"/>
                    <a:pt x="6" y="61"/>
                    <a:pt x="6" y="61"/>
                  </a:cubicBezTo>
                  <a:cubicBezTo>
                    <a:pt x="2" y="61"/>
                    <a:pt x="0" y="58"/>
                    <a:pt x="0" y="5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lose/>
                </a:path>
              </a:pathLst>
            </a:custGeom>
            <a:solidFill>
              <a:srgbClr val="16C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8" name="Freeform 148"/>
          <p:cNvSpPr>
            <a:spLocks noEditPoints="1"/>
          </p:cNvSpPr>
          <p:nvPr/>
        </p:nvSpPr>
        <p:spPr bwMode="auto">
          <a:xfrm>
            <a:off x="5513388" y="1941513"/>
            <a:ext cx="412750" cy="635000"/>
          </a:xfrm>
          <a:custGeom>
            <a:avLst/>
            <a:gdLst>
              <a:gd name="T0" fmla="*/ 58 w 147"/>
              <a:gd name="T1" fmla="*/ 2 h 226"/>
              <a:gd name="T2" fmla="*/ 55 w 147"/>
              <a:gd name="T3" fmla="*/ 0 h 226"/>
              <a:gd name="T4" fmla="*/ 15 w 147"/>
              <a:gd name="T5" fmla="*/ 0 h 226"/>
              <a:gd name="T6" fmla="*/ 15 w 147"/>
              <a:gd name="T7" fmla="*/ 0 h 226"/>
              <a:gd name="T8" fmla="*/ 12 w 147"/>
              <a:gd name="T9" fmla="*/ 2 h 226"/>
              <a:gd name="T10" fmla="*/ 12 w 147"/>
              <a:gd name="T11" fmla="*/ 16 h 226"/>
              <a:gd name="T12" fmla="*/ 15 w 147"/>
              <a:gd name="T13" fmla="*/ 19 h 226"/>
              <a:gd name="T14" fmla="*/ 55 w 147"/>
              <a:gd name="T15" fmla="*/ 19 h 226"/>
              <a:gd name="T16" fmla="*/ 58 w 147"/>
              <a:gd name="T17" fmla="*/ 16 h 226"/>
              <a:gd name="T18" fmla="*/ 58 w 147"/>
              <a:gd name="T19" fmla="*/ 2 h 226"/>
              <a:gd name="T20" fmla="*/ 84 w 147"/>
              <a:gd name="T21" fmla="*/ 100 h 226"/>
              <a:gd name="T22" fmla="*/ 147 w 147"/>
              <a:gd name="T23" fmla="*/ 100 h 226"/>
              <a:gd name="T24" fmla="*/ 135 w 147"/>
              <a:gd name="T25" fmla="*/ 226 h 226"/>
              <a:gd name="T26" fmla="*/ 97 w 147"/>
              <a:gd name="T27" fmla="*/ 226 h 226"/>
              <a:gd name="T28" fmla="*/ 84 w 147"/>
              <a:gd name="T29" fmla="*/ 100 h 226"/>
              <a:gd name="T30" fmla="*/ 90 w 147"/>
              <a:gd name="T31" fmla="*/ 105 h 226"/>
              <a:gd name="T32" fmla="*/ 93 w 147"/>
              <a:gd name="T33" fmla="*/ 140 h 226"/>
              <a:gd name="T34" fmla="*/ 138 w 147"/>
              <a:gd name="T35" fmla="*/ 140 h 226"/>
              <a:gd name="T36" fmla="*/ 141 w 147"/>
              <a:gd name="T37" fmla="*/ 105 h 226"/>
              <a:gd name="T38" fmla="*/ 90 w 147"/>
              <a:gd name="T39" fmla="*/ 105 h 226"/>
              <a:gd name="T40" fmla="*/ 68 w 147"/>
              <a:gd name="T41" fmla="*/ 189 h 226"/>
              <a:gd name="T42" fmla="*/ 70 w 147"/>
              <a:gd name="T43" fmla="*/ 197 h 226"/>
              <a:gd name="T44" fmla="*/ 70 w 147"/>
              <a:gd name="T45" fmla="*/ 213 h 226"/>
              <a:gd name="T46" fmla="*/ 59 w 147"/>
              <a:gd name="T47" fmla="*/ 226 h 226"/>
              <a:gd name="T48" fmla="*/ 11 w 147"/>
              <a:gd name="T49" fmla="*/ 226 h 226"/>
              <a:gd name="T50" fmla="*/ 0 w 147"/>
              <a:gd name="T51" fmla="*/ 213 h 226"/>
              <a:gd name="T52" fmla="*/ 0 w 147"/>
              <a:gd name="T53" fmla="*/ 197 h 226"/>
              <a:gd name="T54" fmla="*/ 2 w 147"/>
              <a:gd name="T55" fmla="*/ 189 h 226"/>
              <a:gd name="T56" fmla="*/ 2 w 147"/>
              <a:gd name="T57" fmla="*/ 80 h 226"/>
              <a:gd name="T58" fmla="*/ 14 w 147"/>
              <a:gd name="T59" fmla="*/ 22 h 226"/>
              <a:gd name="T60" fmla="*/ 56 w 147"/>
              <a:gd name="T61" fmla="*/ 22 h 226"/>
              <a:gd name="T62" fmla="*/ 68 w 147"/>
              <a:gd name="T63" fmla="*/ 80 h 226"/>
              <a:gd name="T64" fmla="*/ 68 w 147"/>
              <a:gd name="T65" fmla="*/ 189 h 226"/>
              <a:gd name="T66" fmla="*/ 63 w 147"/>
              <a:gd name="T67" fmla="*/ 74 h 226"/>
              <a:gd name="T68" fmla="*/ 56 w 147"/>
              <a:gd name="T69" fmla="*/ 46 h 226"/>
              <a:gd name="T70" fmla="*/ 52 w 147"/>
              <a:gd name="T71" fmla="*/ 27 h 226"/>
              <a:gd name="T72" fmla="*/ 19 w 147"/>
              <a:gd name="T73" fmla="*/ 27 h 226"/>
              <a:gd name="T74" fmla="*/ 12 w 147"/>
              <a:gd name="T75" fmla="*/ 53 h 226"/>
              <a:gd name="T76" fmla="*/ 7 w 147"/>
              <a:gd name="T77" fmla="*/ 74 h 226"/>
              <a:gd name="T78" fmla="*/ 63 w 147"/>
              <a:gd name="T79" fmla="*/ 74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7" h="226">
                <a:moveTo>
                  <a:pt x="58" y="2"/>
                </a:moveTo>
                <a:cubicBezTo>
                  <a:pt x="58" y="1"/>
                  <a:pt x="57" y="0"/>
                  <a:pt x="55" y="0"/>
                </a:cubicBezTo>
                <a:cubicBezTo>
                  <a:pt x="42" y="0"/>
                  <a:pt x="28" y="0"/>
                  <a:pt x="1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4" y="0"/>
                  <a:pt x="12" y="1"/>
                  <a:pt x="12" y="2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7"/>
                  <a:pt x="13" y="19"/>
                  <a:pt x="15" y="19"/>
                </a:cubicBezTo>
                <a:cubicBezTo>
                  <a:pt x="28" y="19"/>
                  <a:pt x="42" y="19"/>
                  <a:pt x="55" y="19"/>
                </a:cubicBezTo>
                <a:cubicBezTo>
                  <a:pt x="57" y="19"/>
                  <a:pt x="58" y="18"/>
                  <a:pt x="58" y="16"/>
                </a:cubicBezTo>
                <a:cubicBezTo>
                  <a:pt x="58" y="2"/>
                  <a:pt x="58" y="2"/>
                  <a:pt x="58" y="2"/>
                </a:cubicBezTo>
                <a:close/>
                <a:moveTo>
                  <a:pt x="84" y="100"/>
                </a:moveTo>
                <a:cubicBezTo>
                  <a:pt x="105" y="100"/>
                  <a:pt x="126" y="100"/>
                  <a:pt x="147" y="100"/>
                </a:cubicBezTo>
                <a:cubicBezTo>
                  <a:pt x="135" y="226"/>
                  <a:pt x="135" y="226"/>
                  <a:pt x="135" y="226"/>
                </a:cubicBezTo>
                <a:cubicBezTo>
                  <a:pt x="97" y="226"/>
                  <a:pt x="97" y="226"/>
                  <a:pt x="97" y="226"/>
                </a:cubicBezTo>
                <a:cubicBezTo>
                  <a:pt x="84" y="100"/>
                  <a:pt x="84" y="100"/>
                  <a:pt x="84" y="100"/>
                </a:cubicBezTo>
                <a:close/>
                <a:moveTo>
                  <a:pt x="90" y="105"/>
                </a:moveTo>
                <a:cubicBezTo>
                  <a:pt x="93" y="140"/>
                  <a:pt x="93" y="140"/>
                  <a:pt x="93" y="140"/>
                </a:cubicBezTo>
                <a:cubicBezTo>
                  <a:pt x="138" y="140"/>
                  <a:pt x="138" y="140"/>
                  <a:pt x="138" y="140"/>
                </a:cubicBezTo>
                <a:cubicBezTo>
                  <a:pt x="141" y="105"/>
                  <a:pt x="141" y="105"/>
                  <a:pt x="141" y="105"/>
                </a:cubicBezTo>
                <a:cubicBezTo>
                  <a:pt x="124" y="105"/>
                  <a:pt x="107" y="105"/>
                  <a:pt x="90" y="105"/>
                </a:cubicBezTo>
                <a:close/>
                <a:moveTo>
                  <a:pt x="68" y="189"/>
                </a:moveTo>
                <a:cubicBezTo>
                  <a:pt x="68" y="192"/>
                  <a:pt x="70" y="195"/>
                  <a:pt x="70" y="197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0" y="225"/>
                  <a:pt x="64" y="226"/>
                  <a:pt x="59" y="226"/>
                </a:cubicBezTo>
                <a:cubicBezTo>
                  <a:pt x="44" y="226"/>
                  <a:pt x="26" y="226"/>
                  <a:pt x="11" y="226"/>
                </a:cubicBezTo>
                <a:cubicBezTo>
                  <a:pt x="6" y="226"/>
                  <a:pt x="0" y="225"/>
                  <a:pt x="0" y="213"/>
                </a:cubicBezTo>
                <a:cubicBezTo>
                  <a:pt x="0" y="197"/>
                  <a:pt x="0" y="197"/>
                  <a:pt x="0" y="197"/>
                </a:cubicBezTo>
                <a:cubicBezTo>
                  <a:pt x="0" y="195"/>
                  <a:pt x="2" y="192"/>
                  <a:pt x="2" y="189"/>
                </a:cubicBezTo>
                <a:cubicBezTo>
                  <a:pt x="2" y="189"/>
                  <a:pt x="2" y="89"/>
                  <a:pt x="2" y="80"/>
                </a:cubicBezTo>
                <a:cubicBezTo>
                  <a:pt x="2" y="62"/>
                  <a:pt x="12" y="43"/>
                  <a:pt x="1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8" y="42"/>
                  <a:pt x="68" y="61"/>
                  <a:pt x="68" y="80"/>
                </a:cubicBezTo>
                <a:cubicBezTo>
                  <a:pt x="68" y="89"/>
                  <a:pt x="68" y="189"/>
                  <a:pt x="68" y="189"/>
                </a:cubicBezTo>
                <a:close/>
                <a:moveTo>
                  <a:pt x="63" y="74"/>
                </a:moveTo>
                <a:cubicBezTo>
                  <a:pt x="62" y="64"/>
                  <a:pt x="58" y="55"/>
                  <a:pt x="56" y="46"/>
                </a:cubicBezTo>
                <a:cubicBezTo>
                  <a:pt x="54" y="40"/>
                  <a:pt x="52" y="34"/>
                  <a:pt x="52" y="27"/>
                </a:cubicBezTo>
                <a:cubicBezTo>
                  <a:pt x="19" y="27"/>
                  <a:pt x="19" y="27"/>
                  <a:pt x="19" y="27"/>
                </a:cubicBezTo>
                <a:cubicBezTo>
                  <a:pt x="17" y="36"/>
                  <a:pt x="15" y="45"/>
                  <a:pt x="12" y="53"/>
                </a:cubicBezTo>
                <a:cubicBezTo>
                  <a:pt x="10" y="60"/>
                  <a:pt x="8" y="67"/>
                  <a:pt x="7" y="74"/>
                </a:cubicBezTo>
                <a:cubicBezTo>
                  <a:pt x="63" y="74"/>
                  <a:pt x="63" y="74"/>
                  <a:pt x="63" y="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Freeform 149"/>
          <p:cNvSpPr/>
          <p:nvPr/>
        </p:nvSpPr>
        <p:spPr bwMode="auto">
          <a:xfrm>
            <a:off x="5526088" y="2160588"/>
            <a:ext cx="169863" cy="401637"/>
          </a:xfrm>
          <a:custGeom>
            <a:avLst/>
            <a:gdLst>
              <a:gd name="T0" fmla="*/ 0 w 60"/>
              <a:gd name="T1" fmla="*/ 119 h 143"/>
              <a:gd name="T2" fmla="*/ 0 w 60"/>
              <a:gd name="T3" fmla="*/ 135 h 143"/>
              <a:gd name="T4" fmla="*/ 6 w 60"/>
              <a:gd name="T5" fmla="*/ 143 h 143"/>
              <a:gd name="T6" fmla="*/ 54 w 60"/>
              <a:gd name="T7" fmla="*/ 143 h 143"/>
              <a:gd name="T8" fmla="*/ 60 w 60"/>
              <a:gd name="T9" fmla="*/ 135 h 143"/>
              <a:gd name="T10" fmla="*/ 60 w 60"/>
              <a:gd name="T11" fmla="*/ 119 h 143"/>
              <a:gd name="T12" fmla="*/ 59 w 60"/>
              <a:gd name="T13" fmla="*/ 117 h 143"/>
              <a:gd name="T14" fmla="*/ 58 w 60"/>
              <a:gd name="T15" fmla="*/ 112 h 143"/>
              <a:gd name="T16" fmla="*/ 58 w 60"/>
              <a:gd name="T17" fmla="*/ 107 h 143"/>
              <a:gd name="T18" fmla="*/ 58 w 60"/>
              <a:gd name="T19" fmla="*/ 94 h 143"/>
              <a:gd name="T20" fmla="*/ 58 w 60"/>
              <a:gd name="T21" fmla="*/ 56 h 143"/>
              <a:gd name="T22" fmla="*/ 58 w 60"/>
              <a:gd name="T23" fmla="*/ 2 h 143"/>
              <a:gd name="T24" fmla="*/ 58 w 60"/>
              <a:gd name="T25" fmla="*/ 0 h 143"/>
              <a:gd name="T26" fmla="*/ 2 w 60"/>
              <a:gd name="T27" fmla="*/ 0 h 143"/>
              <a:gd name="T28" fmla="*/ 2 w 60"/>
              <a:gd name="T29" fmla="*/ 2 h 143"/>
              <a:gd name="T30" fmla="*/ 2 w 60"/>
              <a:gd name="T31" fmla="*/ 56 h 143"/>
              <a:gd name="T32" fmla="*/ 2 w 60"/>
              <a:gd name="T33" fmla="*/ 94 h 143"/>
              <a:gd name="T34" fmla="*/ 2 w 60"/>
              <a:gd name="T35" fmla="*/ 107 h 143"/>
              <a:gd name="T36" fmla="*/ 2 w 60"/>
              <a:gd name="T37" fmla="*/ 112 h 143"/>
              <a:gd name="T38" fmla="*/ 1 w 60"/>
              <a:gd name="T39" fmla="*/ 117 h 143"/>
              <a:gd name="T40" fmla="*/ 0 w 60"/>
              <a:gd name="T41" fmla="*/ 11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0" h="143">
                <a:moveTo>
                  <a:pt x="0" y="119"/>
                </a:moveTo>
                <a:cubicBezTo>
                  <a:pt x="0" y="135"/>
                  <a:pt x="0" y="135"/>
                  <a:pt x="0" y="135"/>
                </a:cubicBezTo>
                <a:cubicBezTo>
                  <a:pt x="0" y="141"/>
                  <a:pt x="1" y="143"/>
                  <a:pt x="6" y="143"/>
                </a:cubicBezTo>
                <a:cubicBezTo>
                  <a:pt x="22" y="143"/>
                  <a:pt x="38" y="143"/>
                  <a:pt x="54" y="143"/>
                </a:cubicBezTo>
                <a:cubicBezTo>
                  <a:pt x="60" y="143"/>
                  <a:pt x="60" y="141"/>
                  <a:pt x="60" y="135"/>
                </a:cubicBezTo>
                <a:cubicBezTo>
                  <a:pt x="60" y="119"/>
                  <a:pt x="60" y="119"/>
                  <a:pt x="60" y="119"/>
                </a:cubicBezTo>
                <a:cubicBezTo>
                  <a:pt x="60" y="118"/>
                  <a:pt x="60" y="117"/>
                  <a:pt x="59" y="117"/>
                </a:cubicBezTo>
                <a:cubicBezTo>
                  <a:pt x="59" y="115"/>
                  <a:pt x="58" y="113"/>
                  <a:pt x="58" y="112"/>
                </a:cubicBezTo>
                <a:cubicBezTo>
                  <a:pt x="58" y="110"/>
                  <a:pt x="58" y="108"/>
                  <a:pt x="58" y="107"/>
                </a:cubicBezTo>
                <a:cubicBezTo>
                  <a:pt x="58" y="102"/>
                  <a:pt x="58" y="98"/>
                  <a:pt x="58" y="94"/>
                </a:cubicBezTo>
                <a:cubicBezTo>
                  <a:pt x="58" y="81"/>
                  <a:pt x="58" y="69"/>
                  <a:pt x="58" y="56"/>
                </a:cubicBezTo>
                <a:cubicBezTo>
                  <a:pt x="58" y="38"/>
                  <a:pt x="58" y="20"/>
                  <a:pt x="58" y="2"/>
                </a:cubicBezTo>
                <a:cubicBezTo>
                  <a:pt x="58" y="1"/>
                  <a:pt x="58" y="1"/>
                  <a:pt x="58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1"/>
                  <a:pt x="2" y="1"/>
                  <a:pt x="2" y="2"/>
                </a:cubicBezTo>
                <a:cubicBezTo>
                  <a:pt x="2" y="20"/>
                  <a:pt x="2" y="38"/>
                  <a:pt x="2" y="56"/>
                </a:cubicBezTo>
                <a:cubicBezTo>
                  <a:pt x="2" y="69"/>
                  <a:pt x="2" y="81"/>
                  <a:pt x="2" y="94"/>
                </a:cubicBezTo>
                <a:cubicBezTo>
                  <a:pt x="2" y="98"/>
                  <a:pt x="2" y="102"/>
                  <a:pt x="2" y="107"/>
                </a:cubicBezTo>
                <a:cubicBezTo>
                  <a:pt x="2" y="108"/>
                  <a:pt x="2" y="110"/>
                  <a:pt x="2" y="112"/>
                </a:cubicBezTo>
                <a:cubicBezTo>
                  <a:pt x="2" y="113"/>
                  <a:pt x="1" y="115"/>
                  <a:pt x="1" y="117"/>
                </a:cubicBezTo>
                <a:cubicBezTo>
                  <a:pt x="0" y="117"/>
                  <a:pt x="0" y="118"/>
                  <a:pt x="0" y="119"/>
                </a:cubicBezTo>
                <a:close/>
              </a:path>
            </a:pathLst>
          </a:custGeom>
          <a:solidFill>
            <a:srgbClr val="FFC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0" name="Freeform 150"/>
          <p:cNvSpPr/>
          <p:nvPr/>
        </p:nvSpPr>
        <p:spPr bwMode="auto">
          <a:xfrm>
            <a:off x="5776913" y="2349500"/>
            <a:ext cx="120650" cy="212725"/>
          </a:xfrm>
          <a:custGeom>
            <a:avLst/>
            <a:gdLst>
              <a:gd name="T0" fmla="*/ 0 w 76"/>
              <a:gd name="T1" fmla="*/ 0 h 134"/>
              <a:gd name="T2" fmla="*/ 14 w 76"/>
              <a:gd name="T3" fmla="*/ 134 h 134"/>
              <a:gd name="T4" fmla="*/ 64 w 76"/>
              <a:gd name="T5" fmla="*/ 134 h 134"/>
              <a:gd name="T6" fmla="*/ 76 w 76"/>
              <a:gd name="T7" fmla="*/ 0 h 134"/>
              <a:gd name="T8" fmla="*/ 0 w 76"/>
              <a:gd name="T9" fmla="*/ 0 h 134"/>
              <a:gd name="T10" fmla="*/ 0 w 76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134">
                <a:moveTo>
                  <a:pt x="0" y="0"/>
                </a:moveTo>
                <a:lnTo>
                  <a:pt x="14" y="134"/>
                </a:lnTo>
                <a:lnTo>
                  <a:pt x="64" y="134"/>
                </a:lnTo>
                <a:lnTo>
                  <a:pt x="76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1" name="Freeform 151"/>
          <p:cNvSpPr/>
          <p:nvPr/>
        </p:nvSpPr>
        <p:spPr bwMode="auto">
          <a:xfrm>
            <a:off x="6721475" y="3652838"/>
            <a:ext cx="117475" cy="31750"/>
          </a:xfrm>
          <a:custGeom>
            <a:avLst/>
            <a:gdLst>
              <a:gd name="T0" fmla="*/ 4 w 42"/>
              <a:gd name="T1" fmla="*/ 0 h 11"/>
              <a:gd name="T2" fmla="*/ 38 w 42"/>
              <a:gd name="T3" fmla="*/ 0 h 11"/>
              <a:gd name="T4" fmla="*/ 42 w 42"/>
              <a:gd name="T5" fmla="*/ 3 h 11"/>
              <a:gd name="T6" fmla="*/ 42 w 42"/>
              <a:gd name="T7" fmla="*/ 7 h 11"/>
              <a:gd name="T8" fmla="*/ 38 w 42"/>
              <a:gd name="T9" fmla="*/ 11 h 11"/>
              <a:gd name="T10" fmla="*/ 4 w 42"/>
              <a:gd name="T11" fmla="*/ 11 h 11"/>
              <a:gd name="T12" fmla="*/ 0 w 42"/>
              <a:gd name="T13" fmla="*/ 7 h 11"/>
              <a:gd name="T14" fmla="*/ 0 w 42"/>
              <a:gd name="T15" fmla="*/ 3 h 11"/>
              <a:gd name="T16" fmla="*/ 4 w 42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" h="11">
                <a:moveTo>
                  <a:pt x="4" y="0"/>
                </a:moveTo>
                <a:cubicBezTo>
                  <a:pt x="38" y="0"/>
                  <a:pt x="38" y="0"/>
                  <a:pt x="38" y="0"/>
                </a:cubicBezTo>
                <a:cubicBezTo>
                  <a:pt x="40" y="0"/>
                  <a:pt x="42" y="1"/>
                  <a:pt x="42" y="3"/>
                </a:cubicBezTo>
                <a:cubicBezTo>
                  <a:pt x="42" y="7"/>
                  <a:pt x="42" y="7"/>
                  <a:pt x="42" y="7"/>
                </a:cubicBezTo>
                <a:cubicBezTo>
                  <a:pt x="42" y="9"/>
                  <a:pt x="40" y="11"/>
                  <a:pt x="38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2" y="11"/>
                  <a:pt x="0" y="9"/>
                  <a:pt x="0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8AD4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2" name="Freeform 152"/>
          <p:cNvSpPr/>
          <p:nvPr/>
        </p:nvSpPr>
        <p:spPr bwMode="auto">
          <a:xfrm>
            <a:off x="6861175" y="3652838"/>
            <a:ext cx="115888" cy="31750"/>
          </a:xfrm>
          <a:custGeom>
            <a:avLst/>
            <a:gdLst>
              <a:gd name="T0" fmla="*/ 3 w 41"/>
              <a:gd name="T1" fmla="*/ 0 h 11"/>
              <a:gd name="T2" fmla="*/ 37 w 41"/>
              <a:gd name="T3" fmla="*/ 0 h 11"/>
              <a:gd name="T4" fmla="*/ 41 w 41"/>
              <a:gd name="T5" fmla="*/ 3 h 11"/>
              <a:gd name="T6" fmla="*/ 41 w 41"/>
              <a:gd name="T7" fmla="*/ 7 h 11"/>
              <a:gd name="T8" fmla="*/ 37 w 41"/>
              <a:gd name="T9" fmla="*/ 11 h 11"/>
              <a:gd name="T10" fmla="*/ 3 w 41"/>
              <a:gd name="T11" fmla="*/ 11 h 11"/>
              <a:gd name="T12" fmla="*/ 0 w 41"/>
              <a:gd name="T13" fmla="*/ 7 h 11"/>
              <a:gd name="T14" fmla="*/ 0 w 41"/>
              <a:gd name="T15" fmla="*/ 3 h 11"/>
              <a:gd name="T16" fmla="*/ 3 w 41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" h="11">
                <a:moveTo>
                  <a:pt x="3" y="0"/>
                </a:moveTo>
                <a:cubicBezTo>
                  <a:pt x="37" y="0"/>
                  <a:pt x="37" y="0"/>
                  <a:pt x="37" y="0"/>
                </a:cubicBezTo>
                <a:cubicBezTo>
                  <a:pt x="39" y="0"/>
                  <a:pt x="41" y="1"/>
                  <a:pt x="41" y="3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9"/>
                  <a:pt x="39" y="11"/>
                  <a:pt x="37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11"/>
                  <a:pt x="0" y="9"/>
                  <a:pt x="0" y="7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lose/>
              </a:path>
            </a:pathLst>
          </a:custGeom>
          <a:solidFill>
            <a:srgbClr val="8AD4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3" name="Freeform 153"/>
          <p:cNvSpPr/>
          <p:nvPr/>
        </p:nvSpPr>
        <p:spPr bwMode="auto">
          <a:xfrm>
            <a:off x="6813550" y="3594100"/>
            <a:ext cx="73025" cy="33337"/>
          </a:xfrm>
          <a:custGeom>
            <a:avLst/>
            <a:gdLst>
              <a:gd name="T0" fmla="*/ 4 w 26"/>
              <a:gd name="T1" fmla="*/ 0 h 12"/>
              <a:gd name="T2" fmla="*/ 22 w 26"/>
              <a:gd name="T3" fmla="*/ 0 h 12"/>
              <a:gd name="T4" fmla="*/ 26 w 26"/>
              <a:gd name="T5" fmla="*/ 4 h 12"/>
              <a:gd name="T6" fmla="*/ 26 w 26"/>
              <a:gd name="T7" fmla="*/ 8 h 12"/>
              <a:gd name="T8" fmla="*/ 22 w 26"/>
              <a:gd name="T9" fmla="*/ 12 h 12"/>
              <a:gd name="T10" fmla="*/ 4 w 26"/>
              <a:gd name="T11" fmla="*/ 12 h 12"/>
              <a:gd name="T12" fmla="*/ 0 w 26"/>
              <a:gd name="T13" fmla="*/ 8 h 12"/>
              <a:gd name="T14" fmla="*/ 0 w 26"/>
              <a:gd name="T15" fmla="*/ 4 h 12"/>
              <a:gd name="T16" fmla="*/ 4 w 26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2">
                <a:moveTo>
                  <a:pt x="4" y="0"/>
                </a:move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2"/>
                  <a:pt x="26" y="4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10"/>
                  <a:pt x="24" y="12"/>
                  <a:pt x="22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2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lose/>
              </a:path>
            </a:pathLst>
          </a:custGeom>
          <a:solidFill>
            <a:srgbClr val="F152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4" name="Freeform 154"/>
          <p:cNvSpPr/>
          <p:nvPr/>
        </p:nvSpPr>
        <p:spPr bwMode="auto">
          <a:xfrm>
            <a:off x="6904038" y="3594100"/>
            <a:ext cx="73025" cy="33337"/>
          </a:xfrm>
          <a:custGeom>
            <a:avLst/>
            <a:gdLst>
              <a:gd name="T0" fmla="*/ 4 w 26"/>
              <a:gd name="T1" fmla="*/ 0 h 12"/>
              <a:gd name="T2" fmla="*/ 22 w 26"/>
              <a:gd name="T3" fmla="*/ 0 h 12"/>
              <a:gd name="T4" fmla="*/ 26 w 26"/>
              <a:gd name="T5" fmla="*/ 4 h 12"/>
              <a:gd name="T6" fmla="*/ 26 w 26"/>
              <a:gd name="T7" fmla="*/ 8 h 12"/>
              <a:gd name="T8" fmla="*/ 22 w 26"/>
              <a:gd name="T9" fmla="*/ 12 h 12"/>
              <a:gd name="T10" fmla="*/ 4 w 26"/>
              <a:gd name="T11" fmla="*/ 12 h 12"/>
              <a:gd name="T12" fmla="*/ 0 w 26"/>
              <a:gd name="T13" fmla="*/ 8 h 12"/>
              <a:gd name="T14" fmla="*/ 0 w 26"/>
              <a:gd name="T15" fmla="*/ 4 h 12"/>
              <a:gd name="T16" fmla="*/ 4 w 26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2">
                <a:moveTo>
                  <a:pt x="4" y="0"/>
                </a:move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2"/>
                  <a:pt x="26" y="4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10"/>
                  <a:pt x="24" y="12"/>
                  <a:pt x="22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rgbClr val="F152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Freeform 155"/>
          <p:cNvSpPr/>
          <p:nvPr/>
        </p:nvSpPr>
        <p:spPr bwMode="auto">
          <a:xfrm>
            <a:off x="6721475" y="3594100"/>
            <a:ext cx="73025" cy="33337"/>
          </a:xfrm>
          <a:custGeom>
            <a:avLst/>
            <a:gdLst>
              <a:gd name="T0" fmla="*/ 4 w 26"/>
              <a:gd name="T1" fmla="*/ 0 h 12"/>
              <a:gd name="T2" fmla="*/ 22 w 26"/>
              <a:gd name="T3" fmla="*/ 0 h 12"/>
              <a:gd name="T4" fmla="*/ 26 w 26"/>
              <a:gd name="T5" fmla="*/ 4 h 12"/>
              <a:gd name="T6" fmla="*/ 26 w 26"/>
              <a:gd name="T7" fmla="*/ 8 h 12"/>
              <a:gd name="T8" fmla="*/ 22 w 26"/>
              <a:gd name="T9" fmla="*/ 12 h 12"/>
              <a:gd name="T10" fmla="*/ 4 w 26"/>
              <a:gd name="T11" fmla="*/ 12 h 12"/>
              <a:gd name="T12" fmla="*/ 0 w 26"/>
              <a:gd name="T13" fmla="*/ 8 h 12"/>
              <a:gd name="T14" fmla="*/ 0 w 26"/>
              <a:gd name="T15" fmla="*/ 4 h 12"/>
              <a:gd name="T16" fmla="*/ 4 w 26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2">
                <a:moveTo>
                  <a:pt x="4" y="0"/>
                </a:move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2"/>
                  <a:pt x="26" y="4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10"/>
                  <a:pt x="24" y="12"/>
                  <a:pt x="22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rgbClr val="F152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6" name="Freeform 156"/>
          <p:cNvSpPr/>
          <p:nvPr/>
        </p:nvSpPr>
        <p:spPr bwMode="auto">
          <a:xfrm>
            <a:off x="6813550" y="3538538"/>
            <a:ext cx="73025" cy="30162"/>
          </a:xfrm>
          <a:custGeom>
            <a:avLst/>
            <a:gdLst>
              <a:gd name="T0" fmla="*/ 4 w 26"/>
              <a:gd name="T1" fmla="*/ 0 h 11"/>
              <a:gd name="T2" fmla="*/ 22 w 26"/>
              <a:gd name="T3" fmla="*/ 0 h 11"/>
              <a:gd name="T4" fmla="*/ 26 w 26"/>
              <a:gd name="T5" fmla="*/ 4 h 11"/>
              <a:gd name="T6" fmla="*/ 26 w 26"/>
              <a:gd name="T7" fmla="*/ 7 h 11"/>
              <a:gd name="T8" fmla="*/ 22 w 26"/>
              <a:gd name="T9" fmla="*/ 11 h 11"/>
              <a:gd name="T10" fmla="*/ 4 w 26"/>
              <a:gd name="T11" fmla="*/ 11 h 11"/>
              <a:gd name="T12" fmla="*/ 0 w 26"/>
              <a:gd name="T13" fmla="*/ 7 h 11"/>
              <a:gd name="T14" fmla="*/ 0 w 26"/>
              <a:gd name="T15" fmla="*/ 4 h 11"/>
              <a:gd name="T16" fmla="*/ 4 w 26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1">
                <a:moveTo>
                  <a:pt x="4" y="0"/>
                </a:move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1"/>
                  <a:pt x="26" y="4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10"/>
                  <a:pt x="24" y="11"/>
                  <a:pt x="22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1" y="11"/>
                  <a:pt x="0" y="10"/>
                  <a:pt x="0" y="7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1" y="0"/>
                  <a:pt x="4" y="0"/>
                </a:cubicBezTo>
                <a:close/>
              </a:path>
            </a:pathLst>
          </a:custGeom>
          <a:solidFill>
            <a:srgbClr val="F152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7" name="Freeform 157"/>
          <p:cNvSpPr/>
          <p:nvPr/>
        </p:nvSpPr>
        <p:spPr bwMode="auto">
          <a:xfrm>
            <a:off x="6904038" y="3538538"/>
            <a:ext cx="73025" cy="30162"/>
          </a:xfrm>
          <a:custGeom>
            <a:avLst/>
            <a:gdLst>
              <a:gd name="T0" fmla="*/ 4 w 26"/>
              <a:gd name="T1" fmla="*/ 0 h 11"/>
              <a:gd name="T2" fmla="*/ 22 w 26"/>
              <a:gd name="T3" fmla="*/ 0 h 11"/>
              <a:gd name="T4" fmla="*/ 26 w 26"/>
              <a:gd name="T5" fmla="*/ 4 h 11"/>
              <a:gd name="T6" fmla="*/ 26 w 26"/>
              <a:gd name="T7" fmla="*/ 7 h 11"/>
              <a:gd name="T8" fmla="*/ 22 w 26"/>
              <a:gd name="T9" fmla="*/ 11 h 11"/>
              <a:gd name="T10" fmla="*/ 4 w 26"/>
              <a:gd name="T11" fmla="*/ 11 h 11"/>
              <a:gd name="T12" fmla="*/ 0 w 26"/>
              <a:gd name="T13" fmla="*/ 7 h 11"/>
              <a:gd name="T14" fmla="*/ 0 w 26"/>
              <a:gd name="T15" fmla="*/ 4 h 11"/>
              <a:gd name="T16" fmla="*/ 4 w 26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1">
                <a:moveTo>
                  <a:pt x="4" y="0"/>
                </a:move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1"/>
                  <a:pt x="26" y="4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10"/>
                  <a:pt x="24" y="11"/>
                  <a:pt x="22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2" y="11"/>
                  <a:pt x="0" y="10"/>
                  <a:pt x="0" y="7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152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8" name="Freeform 158"/>
          <p:cNvSpPr/>
          <p:nvPr/>
        </p:nvSpPr>
        <p:spPr bwMode="auto">
          <a:xfrm>
            <a:off x="6721475" y="3538538"/>
            <a:ext cx="73025" cy="30162"/>
          </a:xfrm>
          <a:custGeom>
            <a:avLst/>
            <a:gdLst>
              <a:gd name="T0" fmla="*/ 4 w 26"/>
              <a:gd name="T1" fmla="*/ 0 h 11"/>
              <a:gd name="T2" fmla="*/ 22 w 26"/>
              <a:gd name="T3" fmla="*/ 0 h 11"/>
              <a:gd name="T4" fmla="*/ 26 w 26"/>
              <a:gd name="T5" fmla="*/ 4 h 11"/>
              <a:gd name="T6" fmla="*/ 26 w 26"/>
              <a:gd name="T7" fmla="*/ 7 h 11"/>
              <a:gd name="T8" fmla="*/ 22 w 26"/>
              <a:gd name="T9" fmla="*/ 11 h 11"/>
              <a:gd name="T10" fmla="*/ 4 w 26"/>
              <a:gd name="T11" fmla="*/ 11 h 11"/>
              <a:gd name="T12" fmla="*/ 0 w 26"/>
              <a:gd name="T13" fmla="*/ 7 h 11"/>
              <a:gd name="T14" fmla="*/ 0 w 26"/>
              <a:gd name="T15" fmla="*/ 4 h 11"/>
              <a:gd name="T16" fmla="*/ 4 w 26"/>
              <a:gd name="T17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1">
                <a:moveTo>
                  <a:pt x="4" y="0"/>
                </a:move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1"/>
                  <a:pt x="26" y="4"/>
                </a:cubicBezTo>
                <a:cubicBezTo>
                  <a:pt x="26" y="7"/>
                  <a:pt x="26" y="7"/>
                  <a:pt x="26" y="7"/>
                </a:cubicBezTo>
                <a:cubicBezTo>
                  <a:pt x="26" y="10"/>
                  <a:pt x="24" y="11"/>
                  <a:pt x="22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2" y="11"/>
                  <a:pt x="0" y="10"/>
                  <a:pt x="0" y="7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152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9" name="Freeform 159"/>
          <p:cNvSpPr/>
          <p:nvPr/>
        </p:nvSpPr>
        <p:spPr bwMode="auto">
          <a:xfrm>
            <a:off x="6813550" y="3478213"/>
            <a:ext cx="73025" cy="34925"/>
          </a:xfrm>
          <a:custGeom>
            <a:avLst/>
            <a:gdLst>
              <a:gd name="T0" fmla="*/ 4 w 26"/>
              <a:gd name="T1" fmla="*/ 0 h 12"/>
              <a:gd name="T2" fmla="*/ 22 w 26"/>
              <a:gd name="T3" fmla="*/ 0 h 12"/>
              <a:gd name="T4" fmla="*/ 26 w 26"/>
              <a:gd name="T5" fmla="*/ 4 h 12"/>
              <a:gd name="T6" fmla="*/ 26 w 26"/>
              <a:gd name="T7" fmla="*/ 8 h 12"/>
              <a:gd name="T8" fmla="*/ 22 w 26"/>
              <a:gd name="T9" fmla="*/ 12 h 12"/>
              <a:gd name="T10" fmla="*/ 4 w 26"/>
              <a:gd name="T11" fmla="*/ 12 h 12"/>
              <a:gd name="T12" fmla="*/ 0 w 26"/>
              <a:gd name="T13" fmla="*/ 8 h 12"/>
              <a:gd name="T14" fmla="*/ 0 w 26"/>
              <a:gd name="T15" fmla="*/ 4 h 12"/>
              <a:gd name="T16" fmla="*/ 4 w 26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2">
                <a:moveTo>
                  <a:pt x="4" y="0"/>
                </a:move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2"/>
                  <a:pt x="26" y="4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10"/>
                  <a:pt x="24" y="12"/>
                  <a:pt x="22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1" y="12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lose/>
              </a:path>
            </a:pathLst>
          </a:custGeom>
          <a:solidFill>
            <a:srgbClr val="F152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0" name="Freeform 160"/>
          <p:cNvSpPr/>
          <p:nvPr/>
        </p:nvSpPr>
        <p:spPr bwMode="auto">
          <a:xfrm>
            <a:off x="6904038" y="3478213"/>
            <a:ext cx="73025" cy="34925"/>
          </a:xfrm>
          <a:custGeom>
            <a:avLst/>
            <a:gdLst>
              <a:gd name="T0" fmla="*/ 4 w 26"/>
              <a:gd name="T1" fmla="*/ 0 h 12"/>
              <a:gd name="T2" fmla="*/ 22 w 26"/>
              <a:gd name="T3" fmla="*/ 0 h 12"/>
              <a:gd name="T4" fmla="*/ 26 w 26"/>
              <a:gd name="T5" fmla="*/ 4 h 12"/>
              <a:gd name="T6" fmla="*/ 26 w 26"/>
              <a:gd name="T7" fmla="*/ 8 h 12"/>
              <a:gd name="T8" fmla="*/ 22 w 26"/>
              <a:gd name="T9" fmla="*/ 12 h 12"/>
              <a:gd name="T10" fmla="*/ 4 w 26"/>
              <a:gd name="T11" fmla="*/ 12 h 12"/>
              <a:gd name="T12" fmla="*/ 0 w 26"/>
              <a:gd name="T13" fmla="*/ 8 h 12"/>
              <a:gd name="T14" fmla="*/ 0 w 26"/>
              <a:gd name="T15" fmla="*/ 4 h 12"/>
              <a:gd name="T16" fmla="*/ 4 w 26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2">
                <a:moveTo>
                  <a:pt x="4" y="0"/>
                </a:move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2"/>
                  <a:pt x="26" y="4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10"/>
                  <a:pt x="24" y="12"/>
                  <a:pt x="22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rgbClr val="F152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1" name="Freeform 161"/>
          <p:cNvSpPr/>
          <p:nvPr/>
        </p:nvSpPr>
        <p:spPr bwMode="auto">
          <a:xfrm>
            <a:off x="6721475" y="3478213"/>
            <a:ext cx="73025" cy="34925"/>
          </a:xfrm>
          <a:custGeom>
            <a:avLst/>
            <a:gdLst>
              <a:gd name="T0" fmla="*/ 4 w 26"/>
              <a:gd name="T1" fmla="*/ 0 h 12"/>
              <a:gd name="T2" fmla="*/ 22 w 26"/>
              <a:gd name="T3" fmla="*/ 0 h 12"/>
              <a:gd name="T4" fmla="*/ 26 w 26"/>
              <a:gd name="T5" fmla="*/ 4 h 12"/>
              <a:gd name="T6" fmla="*/ 26 w 26"/>
              <a:gd name="T7" fmla="*/ 8 h 12"/>
              <a:gd name="T8" fmla="*/ 22 w 26"/>
              <a:gd name="T9" fmla="*/ 12 h 12"/>
              <a:gd name="T10" fmla="*/ 4 w 26"/>
              <a:gd name="T11" fmla="*/ 12 h 12"/>
              <a:gd name="T12" fmla="*/ 0 w 26"/>
              <a:gd name="T13" fmla="*/ 8 h 12"/>
              <a:gd name="T14" fmla="*/ 0 w 26"/>
              <a:gd name="T15" fmla="*/ 4 h 12"/>
              <a:gd name="T16" fmla="*/ 4 w 26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" h="12">
                <a:moveTo>
                  <a:pt x="4" y="0"/>
                </a:moveTo>
                <a:cubicBezTo>
                  <a:pt x="22" y="0"/>
                  <a:pt x="22" y="0"/>
                  <a:pt x="22" y="0"/>
                </a:cubicBezTo>
                <a:cubicBezTo>
                  <a:pt x="24" y="0"/>
                  <a:pt x="26" y="2"/>
                  <a:pt x="26" y="4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10"/>
                  <a:pt x="24" y="12"/>
                  <a:pt x="22" y="12"/>
                </a:cubicBezTo>
                <a:cubicBezTo>
                  <a:pt x="4" y="12"/>
                  <a:pt x="4" y="12"/>
                  <a:pt x="4" y="12"/>
                </a:cubicBezTo>
                <a:cubicBezTo>
                  <a:pt x="2" y="12"/>
                  <a:pt x="0" y="10"/>
                  <a:pt x="0" y="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lose/>
              </a:path>
            </a:pathLst>
          </a:custGeom>
          <a:solidFill>
            <a:srgbClr val="F152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2" name="Freeform 162"/>
          <p:cNvSpPr/>
          <p:nvPr/>
        </p:nvSpPr>
        <p:spPr bwMode="auto">
          <a:xfrm>
            <a:off x="6732588" y="3111500"/>
            <a:ext cx="233363" cy="303212"/>
          </a:xfrm>
          <a:custGeom>
            <a:avLst/>
            <a:gdLst>
              <a:gd name="T0" fmla="*/ 9 w 83"/>
              <a:gd name="T1" fmla="*/ 0 h 108"/>
              <a:gd name="T2" fmla="*/ 0 w 83"/>
              <a:gd name="T3" fmla="*/ 8 h 108"/>
              <a:gd name="T4" fmla="*/ 0 w 83"/>
              <a:gd name="T5" fmla="*/ 99 h 108"/>
              <a:gd name="T6" fmla="*/ 9 w 83"/>
              <a:gd name="T7" fmla="*/ 108 h 108"/>
              <a:gd name="T8" fmla="*/ 75 w 83"/>
              <a:gd name="T9" fmla="*/ 108 h 108"/>
              <a:gd name="T10" fmla="*/ 83 w 83"/>
              <a:gd name="T11" fmla="*/ 99 h 108"/>
              <a:gd name="T12" fmla="*/ 83 w 83"/>
              <a:gd name="T13" fmla="*/ 8 h 108"/>
              <a:gd name="T14" fmla="*/ 75 w 83"/>
              <a:gd name="T15" fmla="*/ 0 h 108"/>
              <a:gd name="T16" fmla="*/ 9 w 83"/>
              <a:gd name="T17" fmla="*/ 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108">
                <a:moveTo>
                  <a:pt x="9" y="0"/>
                </a:moveTo>
                <a:cubicBezTo>
                  <a:pt x="4" y="0"/>
                  <a:pt x="0" y="3"/>
                  <a:pt x="0" y="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4"/>
                  <a:pt x="4" y="108"/>
                  <a:pt x="9" y="108"/>
                </a:cubicBezTo>
                <a:cubicBezTo>
                  <a:pt x="75" y="108"/>
                  <a:pt x="75" y="108"/>
                  <a:pt x="75" y="108"/>
                </a:cubicBezTo>
                <a:cubicBezTo>
                  <a:pt x="79" y="108"/>
                  <a:pt x="83" y="104"/>
                  <a:pt x="83" y="99"/>
                </a:cubicBezTo>
                <a:cubicBezTo>
                  <a:pt x="83" y="8"/>
                  <a:pt x="83" y="8"/>
                  <a:pt x="83" y="8"/>
                </a:cubicBezTo>
                <a:cubicBezTo>
                  <a:pt x="83" y="3"/>
                  <a:pt x="79" y="0"/>
                  <a:pt x="75" y="0"/>
                </a:cubicBezTo>
                <a:cubicBezTo>
                  <a:pt x="9" y="0"/>
                  <a:pt x="9" y="0"/>
                  <a:pt x="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" name="Freeform 163"/>
          <p:cNvSpPr>
            <a:spLocks noEditPoints="1"/>
          </p:cNvSpPr>
          <p:nvPr/>
        </p:nvSpPr>
        <p:spPr bwMode="auto">
          <a:xfrm>
            <a:off x="7735888" y="4425950"/>
            <a:ext cx="109538" cy="87312"/>
          </a:xfrm>
          <a:custGeom>
            <a:avLst/>
            <a:gdLst>
              <a:gd name="T0" fmla="*/ 13 w 39"/>
              <a:gd name="T1" fmla="*/ 13 h 31"/>
              <a:gd name="T2" fmla="*/ 13 w 39"/>
              <a:gd name="T3" fmla="*/ 18 h 31"/>
              <a:gd name="T4" fmla="*/ 24 w 39"/>
              <a:gd name="T5" fmla="*/ 16 h 31"/>
              <a:gd name="T6" fmla="*/ 4 w 39"/>
              <a:gd name="T7" fmla="*/ 0 h 31"/>
              <a:gd name="T8" fmla="*/ 39 w 39"/>
              <a:gd name="T9" fmla="*/ 4 h 31"/>
              <a:gd name="T10" fmla="*/ 26 w 39"/>
              <a:gd name="T11" fmla="*/ 6 h 31"/>
              <a:gd name="T12" fmla="*/ 13 w 39"/>
              <a:gd name="T13" fmla="*/ 6 h 31"/>
              <a:gd name="T14" fmla="*/ 0 w 39"/>
              <a:gd name="T15" fmla="*/ 4 h 31"/>
              <a:gd name="T16" fmla="*/ 39 w 39"/>
              <a:gd name="T17" fmla="*/ 7 h 31"/>
              <a:gd name="T18" fmla="*/ 28 w 39"/>
              <a:gd name="T19" fmla="*/ 12 h 31"/>
              <a:gd name="T20" fmla="*/ 27 w 39"/>
              <a:gd name="T21" fmla="*/ 7 h 31"/>
              <a:gd name="T22" fmla="*/ 39 w 39"/>
              <a:gd name="T23" fmla="*/ 13 h 31"/>
              <a:gd name="T24" fmla="*/ 27 w 39"/>
              <a:gd name="T25" fmla="*/ 18 h 31"/>
              <a:gd name="T26" fmla="*/ 27 w 39"/>
              <a:gd name="T27" fmla="*/ 13 h 31"/>
              <a:gd name="T28" fmla="*/ 39 w 39"/>
              <a:gd name="T29" fmla="*/ 20 h 31"/>
              <a:gd name="T30" fmla="*/ 27 w 39"/>
              <a:gd name="T31" fmla="*/ 24 h 31"/>
              <a:gd name="T32" fmla="*/ 28 w 39"/>
              <a:gd name="T33" fmla="*/ 20 h 31"/>
              <a:gd name="T34" fmla="*/ 39 w 39"/>
              <a:gd name="T35" fmla="*/ 26 h 31"/>
              <a:gd name="T36" fmla="*/ 35 w 39"/>
              <a:gd name="T37" fmla="*/ 31 h 31"/>
              <a:gd name="T38" fmla="*/ 20 w 39"/>
              <a:gd name="T39" fmla="*/ 29 h 31"/>
              <a:gd name="T40" fmla="*/ 39 w 39"/>
              <a:gd name="T41" fmla="*/ 26 h 31"/>
              <a:gd name="T42" fmla="*/ 4 w 39"/>
              <a:gd name="T43" fmla="*/ 31 h 31"/>
              <a:gd name="T44" fmla="*/ 0 w 39"/>
              <a:gd name="T45" fmla="*/ 26 h 31"/>
              <a:gd name="T46" fmla="*/ 19 w 39"/>
              <a:gd name="T47" fmla="*/ 29 h 31"/>
              <a:gd name="T48" fmla="*/ 0 w 39"/>
              <a:gd name="T49" fmla="*/ 24 h 31"/>
              <a:gd name="T50" fmla="*/ 11 w 39"/>
              <a:gd name="T51" fmla="*/ 20 h 31"/>
              <a:gd name="T52" fmla="*/ 12 w 39"/>
              <a:gd name="T53" fmla="*/ 24 h 31"/>
              <a:gd name="T54" fmla="*/ 0 w 39"/>
              <a:gd name="T55" fmla="*/ 18 h 31"/>
              <a:gd name="T56" fmla="*/ 12 w 39"/>
              <a:gd name="T57" fmla="*/ 13 h 31"/>
              <a:gd name="T58" fmla="*/ 12 w 39"/>
              <a:gd name="T59" fmla="*/ 18 h 31"/>
              <a:gd name="T60" fmla="*/ 0 w 39"/>
              <a:gd name="T61" fmla="*/ 12 h 31"/>
              <a:gd name="T62" fmla="*/ 12 w 39"/>
              <a:gd name="T63" fmla="*/ 7 h 31"/>
              <a:gd name="T64" fmla="*/ 11 w 39"/>
              <a:gd name="T65" fmla="*/ 12 h 31"/>
              <a:gd name="T66" fmla="*/ 14 w 39"/>
              <a:gd name="T67" fmla="*/ 26 h 31"/>
              <a:gd name="T68" fmla="*/ 19 w 39"/>
              <a:gd name="T69" fmla="*/ 28 h 31"/>
              <a:gd name="T70" fmla="*/ 26 w 39"/>
              <a:gd name="T71" fmla="*/ 24 h 31"/>
              <a:gd name="T72" fmla="*/ 13 w 39"/>
              <a:gd name="T73" fmla="*/ 21 h 31"/>
              <a:gd name="T74" fmla="*/ 26 w 39"/>
              <a:gd name="T75" fmla="*/ 20 h 31"/>
              <a:gd name="T76" fmla="*/ 26 w 39"/>
              <a:gd name="T77" fmla="*/ 24 h 31"/>
              <a:gd name="T78" fmla="*/ 13 w 39"/>
              <a:gd name="T79" fmla="*/ 7 h 31"/>
              <a:gd name="T80" fmla="*/ 13 w 39"/>
              <a:gd name="T81" fmla="*/ 12 h 31"/>
              <a:gd name="T82" fmla="*/ 26 w 39"/>
              <a:gd name="T83" fmla="*/ 10 h 31"/>
              <a:gd name="T84" fmla="*/ 14 w 39"/>
              <a:gd name="T85" fmla="*/ 6 h 31"/>
              <a:gd name="T86" fmla="*/ 19 w 39"/>
              <a:gd name="T87" fmla="*/ 3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39" h="31">
                <a:moveTo>
                  <a:pt x="26" y="13"/>
                </a:moveTo>
                <a:cubicBezTo>
                  <a:pt x="13" y="13"/>
                  <a:pt x="13" y="13"/>
                  <a:pt x="13" y="13"/>
                </a:cubicBezTo>
                <a:cubicBezTo>
                  <a:pt x="14" y="14"/>
                  <a:pt x="15" y="15"/>
                  <a:pt x="15" y="16"/>
                </a:cubicBezTo>
                <a:cubicBezTo>
                  <a:pt x="15" y="16"/>
                  <a:pt x="14" y="17"/>
                  <a:pt x="13" y="18"/>
                </a:cubicBezTo>
                <a:cubicBezTo>
                  <a:pt x="26" y="18"/>
                  <a:pt x="26" y="18"/>
                  <a:pt x="26" y="18"/>
                </a:cubicBezTo>
                <a:cubicBezTo>
                  <a:pt x="25" y="17"/>
                  <a:pt x="24" y="16"/>
                  <a:pt x="24" y="16"/>
                </a:cubicBezTo>
                <a:cubicBezTo>
                  <a:pt x="24" y="15"/>
                  <a:pt x="25" y="14"/>
                  <a:pt x="26" y="13"/>
                </a:cubicBezTo>
                <a:close/>
                <a:moveTo>
                  <a:pt x="4" y="0"/>
                </a:moveTo>
                <a:cubicBezTo>
                  <a:pt x="35" y="0"/>
                  <a:pt x="35" y="0"/>
                  <a:pt x="35" y="0"/>
                </a:cubicBezTo>
                <a:cubicBezTo>
                  <a:pt x="38" y="0"/>
                  <a:pt x="39" y="2"/>
                  <a:pt x="39" y="4"/>
                </a:cubicBezTo>
                <a:cubicBezTo>
                  <a:pt x="39" y="6"/>
                  <a:pt x="39" y="6"/>
                  <a:pt x="39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5" y="3"/>
                  <a:pt x="22" y="2"/>
                  <a:pt x="19" y="2"/>
                </a:cubicBezTo>
                <a:cubicBezTo>
                  <a:pt x="17" y="2"/>
                  <a:pt x="14" y="3"/>
                  <a:pt x="13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lose/>
                <a:moveTo>
                  <a:pt x="39" y="7"/>
                </a:moveTo>
                <a:cubicBezTo>
                  <a:pt x="39" y="12"/>
                  <a:pt x="39" y="12"/>
                  <a:pt x="39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1"/>
                  <a:pt x="28" y="11"/>
                  <a:pt x="28" y="10"/>
                </a:cubicBezTo>
                <a:cubicBezTo>
                  <a:pt x="28" y="9"/>
                  <a:pt x="28" y="8"/>
                  <a:pt x="27" y="7"/>
                </a:cubicBezTo>
                <a:cubicBezTo>
                  <a:pt x="39" y="7"/>
                  <a:pt x="39" y="7"/>
                  <a:pt x="39" y="7"/>
                </a:cubicBezTo>
                <a:close/>
                <a:moveTo>
                  <a:pt x="39" y="13"/>
                </a:moveTo>
                <a:cubicBezTo>
                  <a:pt x="39" y="18"/>
                  <a:pt x="39" y="18"/>
                  <a:pt x="39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7"/>
                  <a:pt x="26" y="16"/>
                  <a:pt x="26" y="16"/>
                </a:cubicBezTo>
                <a:cubicBezTo>
                  <a:pt x="26" y="15"/>
                  <a:pt x="27" y="14"/>
                  <a:pt x="27" y="13"/>
                </a:cubicBezTo>
                <a:cubicBezTo>
                  <a:pt x="39" y="13"/>
                  <a:pt x="39" y="13"/>
                  <a:pt x="39" y="13"/>
                </a:cubicBezTo>
                <a:close/>
                <a:moveTo>
                  <a:pt x="39" y="20"/>
                </a:moveTo>
                <a:cubicBezTo>
                  <a:pt x="39" y="24"/>
                  <a:pt x="39" y="24"/>
                  <a:pt x="39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3"/>
                  <a:pt x="28" y="22"/>
                  <a:pt x="28" y="21"/>
                </a:cubicBezTo>
                <a:cubicBezTo>
                  <a:pt x="28" y="21"/>
                  <a:pt x="28" y="20"/>
                  <a:pt x="28" y="20"/>
                </a:cubicBezTo>
                <a:cubicBezTo>
                  <a:pt x="39" y="20"/>
                  <a:pt x="39" y="20"/>
                  <a:pt x="39" y="20"/>
                </a:cubicBezTo>
                <a:close/>
                <a:moveTo>
                  <a:pt x="39" y="26"/>
                </a:moveTo>
                <a:cubicBezTo>
                  <a:pt x="39" y="27"/>
                  <a:pt x="39" y="27"/>
                  <a:pt x="39" y="27"/>
                </a:cubicBezTo>
                <a:cubicBezTo>
                  <a:pt x="39" y="29"/>
                  <a:pt x="38" y="31"/>
                  <a:pt x="35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29"/>
                  <a:pt x="20" y="29"/>
                  <a:pt x="20" y="29"/>
                </a:cubicBezTo>
                <a:cubicBezTo>
                  <a:pt x="23" y="29"/>
                  <a:pt x="25" y="28"/>
                  <a:pt x="26" y="26"/>
                </a:cubicBezTo>
                <a:cubicBezTo>
                  <a:pt x="39" y="26"/>
                  <a:pt x="39" y="26"/>
                  <a:pt x="39" y="26"/>
                </a:cubicBezTo>
                <a:close/>
                <a:moveTo>
                  <a:pt x="19" y="31"/>
                </a:moveTo>
                <a:cubicBezTo>
                  <a:pt x="4" y="31"/>
                  <a:pt x="4" y="31"/>
                  <a:pt x="4" y="31"/>
                </a:cubicBezTo>
                <a:cubicBezTo>
                  <a:pt x="1" y="31"/>
                  <a:pt x="0" y="29"/>
                  <a:pt x="0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13" y="26"/>
                  <a:pt x="13" y="26"/>
                  <a:pt x="13" y="26"/>
                </a:cubicBezTo>
                <a:cubicBezTo>
                  <a:pt x="14" y="28"/>
                  <a:pt x="16" y="29"/>
                  <a:pt x="19" y="29"/>
                </a:cubicBezTo>
                <a:cubicBezTo>
                  <a:pt x="19" y="31"/>
                  <a:pt x="19" y="31"/>
                  <a:pt x="19" y="31"/>
                </a:cubicBezTo>
                <a:close/>
                <a:moveTo>
                  <a:pt x="0" y="24"/>
                </a:moveTo>
                <a:cubicBezTo>
                  <a:pt x="0" y="20"/>
                  <a:pt x="0" y="20"/>
                  <a:pt x="0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1"/>
                  <a:pt x="11" y="21"/>
                </a:cubicBezTo>
                <a:cubicBezTo>
                  <a:pt x="11" y="22"/>
                  <a:pt x="11" y="23"/>
                  <a:pt x="12" y="24"/>
                </a:cubicBezTo>
                <a:cubicBezTo>
                  <a:pt x="0" y="24"/>
                  <a:pt x="0" y="24"/>
                  <a:pt x="0" y="24"/>
                </a:cubicBezTo>
                <a:close/>
                <a:moveTo>
                  <a:pt x="0" y="18"/>
                </a:moveTo>
                <a:cubicBezTo>
                  <a:pt x="0" y="13"/>
                  <a:pt x="0" y="13"/>
                  <a:pt x="0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4"/>
                  <a:pt x="13" y="15"/>
                  <a:pt x="13" y="16"/>
                </a:cubicBezTo>
                <a:cubicBezTo>
                  <a:pt x="13" y="16"/>
                  <a:pt x="12" y="17"/>
                  <a:pt x="12" y="18"/>
                </a:cubicBezTo>
                <a:cubicBezTo>
                  <a:pt x="0" y="18"/>
                  <a:pt x="0" y="18"/>
                  <a:pt x="0" y="18"/>
                </a:cubicBezTo>
                <a:close/>
                <a:moveTo>
                  <a:pt x="0" y="12"/>
                </a:moveTo>
                <a:cubicBezTo>
                  <a:pt x="0" y="7"/>
                  <a:pt x="0" y="7"/>
                  <a:pt x="0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8"/>
                  <a:pt x="11" y="9"/>
                  <a:pt x="11" y="10"/>
                </a:cubicBezTo>
                <a:cubicBezTo>
                  <a:pt x="11" y="11"/>
                  <a:pt x="11" y="11"/>
                  <a:pt x="11" y="12"/>
                </a:cubicBezTo>
                <a:cubicBezTo>
                  <a:pt x="0" y="12"/>
                  <a:pt x="0" y="12"/>
                  <a:pt x="0" y="12"/>
                </a:cubicBezTo>
                <a:close/>
                <a:moveTo>
                  <a:pt x="14" y="26"/>
                </a:moveTo>
                <a:cubicBezTo>
                  <a:pt x="25" y="26"/>
                  <a:pt x="25" y="26"/>
                  <a:pt x="25" y="26"/>
                </a:cubicBezTo>
                <a:cubicBezTo>
                  <a:pt x="23" y="27"/>
                  <a:pt x="21" y="28"/>
                  <a:pt x="19" y="28"/>
                </a:cubicBezTo>
                <a:cubicBezTo>
                  <a:pt x="17" y="28"/>
                  <a:pt x="16" y="27"/>
                  <a:pt x="14" y="26"/>
                </a:cubicBezTo>
                <a:close/>
                <a:moveTo>
                  <a:pt x="26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13" y="23"/>
                  <a:pt x="13" y="22"/>
                  <a:pt x="13" y="21"/>
                </a:cubicBezTo>
                <a:cubicBezTo>
                  <a:pt x="13" y="21"/>
                  <a:pt x="13" y="20"/>
                  <a:pt x="13" y="20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0"/>
                  <a:pt x="26" y="21"/>
                  <a:pt x="26" y="21"/>
                </a:cubicBezTo>
                <a:cubicBezTo>
                  <a:pt x="26" y="22"/>
                  <a:pt x="26" y="23"/>
                  <a:pt x="26" y="24"/>
                </a:cubicBezTo>
                <a:close/>
                <a:moveTo>
                  <a:pt x="26" y="7"/>
                </a:moveTo>
                <a:cubicBezTo>
                  <a:pt x="13" y="7"/>
                  <a:pt x="13" y="7"/>
                  <a:pt x="13" y="7"/>
                </a:cubicBezTo>
                <a:cubicBezTo>
                  <a:pt x="13" y="8"/>
                  <a:pt x="13" y="9"/>
                  <a:pt x="13" y="10"/>
                </a:cubicBezTo>
                <a:cubicBezTo>
                  <a:pt x="13" y="11"/>
                  <a:pt x="13" y="11"/>
                  <a:pt x="13" y="12"/>
                </a:cubicBezTo>
                <a:cubicBezTo>
                  <a:pt x="26" y="12"/>
                  <a:pt x="26" y="12"/>
                  <a:pt x="26" y="12"/>
                </a:cubicBezTo>
                <a:cubicBezTo>
                  <a:pt x="26" y="11"/>
                  <a:pt x="26" y="11"/>
                  <a:pt x="26" y="10"/>
                </a:cubicBezTo>
                <a:cubicBezTo>
                  <a:pt x="26" y="9"/>
                  <a:pt x="26" y="8"/>
                  <a:pt x="26" y="7"/>
                </a:cubicBezTo>
                <a:close/>
                <a:moveTo>
                  <a:pt x="14" y="6"/>
                </a:moveTo>
                <a:cubicBezTo>
                  <a:pt x="25" y="6"/>
                  <a:pt x="25" y="6"/>
                  <a:pt x="25" y="6"/>
                </a:cubicBezTo>
                <a:cubicBezTo>
                  <a:pt x="23" y="4"/>
                  <a:pt x="21" y="3"/>
                  <a:pt x="19" y="3"/>
                </a:cubicBezTo>
                <a:cubicBezTo>
                  <a:pt x="17" y="3"/>
                  <a:pt x="16" y="4"/>
                  <a:pt x="14" y="6"/>
                </a:cubicBezTo>
                <a:close/>
              </a:path>
            </a:pathLst>
          </a:custGeom>
          <a:solidFill>
            <a:srgbClr val="FFCC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4" name="Freeform 164"/>
          <p:cNvSpPr>
            <a:spLocks noEditPoints="1"/>
          </p:cNvSpPr>
          <p:nvPr/>
        </p:nvSpPr>
        <p:spPr bwMode="auto">
          <a:xfrm>
            <a:off x="7724775" y="4583113"/>
            <a:ext cx="530225" cy="84137"/>
          </a:xfrm>
          <a:custGeom>
            <a:avLst/>
            <a:gdLst>
              <a:gd name="T0" fmla="*/ 0 w 334"/>
              <a:gd name="T1" fmla="*/ 0 h 53"/>
              <a:gd name="T2" fmla="*/ 334 w 334"/>
              <a:gd name="T3" fmla="*/ 0 h 53"/>
              <a:gd name="T4" fmla="*/ 334 w 334"/>
              <a:gd name="T5" fmla="*/ 37 h 53"/>
              <a:gd name="T6" fmla="*/ 0 w 334"/>
              <a:gd name="T7" fmla="*/ 37 h 53"/>
              <a:gd name="T8" fmla="*/ 0 w 334"/>
              <a:gd name="T9" fmla="*/ 0 h 53"/>
              <a:gd name="T10" fmla="*/ 0 w 334"/>
              <a:gd name="T11" fmla="*/ 0 h 53"/>
              <a:gd name="T12" fmla="*/ 0 w 334"/>
              <a:gd name="T13" fmla="*/ 48 h 53"/>
              <a:gd name="T14" fmla="*/ 334 w 334"/>
              <a:gd name="T15" fmla="*/ 48 h 53"/>
              <a:gd name="T16" fmla="*/ 334 w 334"/>
              <a:gd name="T17" fmla="*/ 53 h 53"/>
              <a:gd name="T18" fmla="*/ 0 w 334"/>
              <a:gd name="T19" fmla="*/ 53 h 53"/>
              <a:gd name="T20" fmla="*/ 0 w 334"/>
              <a:gd name="T21" fmla="*/ 48 h 53"/>
              <a:gd name="T22" fmla="*/ 0 w 334"/>
              <a:gd name="T23" fmla="*/ 48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4" h="53">
                <a:moveTo>
                  <a:pt x="0" y="0"/>
                </a:moveTo>
                <a:lnTo>
                  <a:pt x="334" y="0"/>
                </a:lnTo>
                <a:lnTo>
                  <a:pt x="334" y="37"/>
                </a:lnTo>
                <a:lnTo>
                  <a:pt x="0" y="37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0" y="48"/>
                </a:moveTo>
                <a:lnTo>
                  <a:pt x="334" y="48"/>
                </a:lnTo>
                <a:lnTo>
                  <a:pt x="334" y="53"/>
                </a:lnTo>
                <a:lnTo>
                  <a:pt x="0" y="53"/>
                </a:lnTo>
                <a:lnTo>
                  <a:pt x="0" y="48"/>
                </a:lnTo>
                <a:lnTo>
                  <a:pt x="0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5" name="Freeform 165"/>
          <p:cNvSpPr>
            <a:spLocks noEditPoints="1"/>
          </p:cNvSpPr>
          <p:nvPr/>
        </p:nvSpPr>
        <p:spPr bwMode="auto">
          <a:xfrm>
            <a:off x="8024813" y="4392613"/>
            <a:ext cx="230188" cy="61912"/>
          </a:xfrm>
          <a:custGeom>
            <a:avLst/>
            <a:gdLst>
              <a:gd name="T0" fmla="*/ 0 w 145"/>
              <a:gd name="T1" fmla="*/ 0 h 39"/>
              <a:gd name="T2" fmla="*/ 145 w 145"/>
              <a:gd name="T3" fmla="*/ 0 h 39"/>
              <a:gd name="T4" fmla="*/ 145 w 145"/>
              <a:gd name="T5" fmla="*/ 5 h 39"/>
              <a:gd name="T6" fmla="*/ 0 w 145"/>
              <a:gd name="T7" fmla="*/ 5 h 39"/>
              <a:gd name="T8" fmla="*/ 0 w 145"/>
              <a:gd name="T9" fmla="*/ 0 h 39"/>
              <a:gd name="T10" fmla="*/ 0 w 145"/>
              <a:gd name="T11" fmla="*/ 0 h 39"/>
              <a:gd name="T12" fmla="*/ 0 w 145"/>
              <a:gd name="T13" fmla="*/ 33 h 39"/>
              <a:gd name="T14" fmla="*/ 145 w 145"/>
              <a:gd name="T15" fmla="*/ 33 h 39"/>
              <a:gd name="T16" fmla="*/ 145 w 145"/>
              <a:gd name="T17" fmla="*/ 39 h 39"/>
              <a:gd name="T18" fmla="*/ 0 w 145"/>
              <a:gd name="T19" fmla="*/ 39 h 39"/>
              <a:gd name="T20" fmla="*/ 0 w 145"/>
              <a:gd name="T21" fmla="*/ 33 h 39"/>
              <a:gd name="T22" fmla="*/ 0 w 145"/>
              <a:gd name="T23" fmla="*/ 33 h 39"/>
              <a:gd name="T24" fmla="*/ 0 w 145"/>
              <a:gd name="T25" fmla="*/ 16 h 39"/>
              <a:gd name="T26" fmla="*/ 145 w 145"/>
              <a:gd name="T27" fmla="*/ 16 h 39"/>
              <a:gd name="T28" fmla="*/ 145 w 145"/>
              <a:gd name="T29" fmla="*/ 21 h 39"/>
              <a:gd name="T30" fmla="*/ 0 w 145"/>
              <a:gd name="T31" fmla="*/ 21 h 39"/>
              <a:gd name="T32" fmla="*/ 0 w 145"/>
              <a:gd name="T33" fmla="*/ 16 h 39"/>
              <a:gd name="T34" fmla="*/ 0 w 145"/>
              <a:gd name="T35" fmla="*/ 16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39">
                <a:moveTo>
                  <a:pt x="0" y="0"/>
                </a:moveTo>
                <a:lnTo>
                  <a:pt x="145" y="0"/>
                </a:lnTo>
                <a:lnTo>
                  <a:pt x="145" y="5"/>
                </a:lnTo>
                <a:lnTo>
                  <a:pt x="0" y="5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0" y="33"/>
                </a:moveTo>
                <a:lnTo>
                  <a:pt x="145" y="33"/>
                </a:lnTo>
                <a:lnTo>
                  <a:pt x="145" y="39"/>
                </a:lnTo>
                <a:lnTo>
                  <a:pt x="0" y="39"/>
                </a:lnTo>
                <a:lnTo>
                  <a:pt x="0" y="33"/>
                </a:lnTo>
                <a:lnTo>
                  <a:pt x="0" y="33"/>
                </a:lnTo>
                <a:close/>
                <a:moveTo>
                  <a:pt x="0" y="16"/>
                </a:moveTo>
                <a:lnTo>
                  <a:pt x="145" y="16"/>
                </a:lnTo>
                <a:lnTo>
                  <a:pt x="145" y="21"/>
                </a:lnTo>
                <a:lnTo>
                  <a:pt x="0" y="21"/>
                </a:lnTo>
                <a:lnTo>
                  <a:pt x="0" y="16"/>
                </a:lnTo>
                <a:lnTo>
                  <a:pt x="0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6" name="Freeform 166"/>
          <p:cNvSpPr/>
          <p:nvPr/>
        </p:nvSpPr>
        <p:spPr bwMode="auto">
          <a:xfrm>
            <a:off x="5762625" y="5802313"/>
            <a:ext cx="120650" cy="20637"/>
          </a:xfrm>
          <a:custGeom>
            <a:avLst/>
            <a:gdLst>
              <a:gd name="T0" fmla="*/ 4 w 43"/>
              <a:gd name="T1" fmla="*/ 0 h 7"/>
              <a:gd name="T2" fmla="*/ 40 w 43"/>
              <a:gd name="T3" fmla="*/ 0 h 7"/>
              <a:gd name="T4" fmla="*/ 43 w 43"/>
              <a:gd name="T5" fmla="*/ 3 h 7"/>
              <a:gd name="T6" fmla="*/ 43 w 43"/>
              <a:gd name="T7" fmla="*/ 3 h 7"/>
              <a:gd name="T8" fmla="*/ 40 w 43"/>
              <a:gd name="T9" fmla="*/ 7 h 7"/>
              <a:gd name="T10" fmla="*/ 4 w 43"/>
              <a:gd name="T11" fmla="*/ 6 h 7"/>
              <a:gd name="T12" fmla="*/ 0 w 43"/>
              <a:gd name="T13" fmla="*/ 3 h 7"/>
              <a:gd name="T14" fmla="*/ 0 w 43"/>
              <a:gd name="T15" fmla="*/ 3 h 7"/>
              <a:gd name="T16" fmla="*/ 4 w 43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7">
                <a:moveTo>
                  <a:pt x="4" y="0"/>
                </a:move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3" y="1"/>
                  <a:pt x="43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5"/>
                  <a:pt x="42" y="7"/>
                  <a:pt x="40" y="7"/>
                </a:cubicBezTo>
                <a:cubicBezTo>
                  <a:pt x="4" y="6"/>
                  <a:pt x="4" y="6"/>
                  <a:pt x="4" y="6"/>
                </a:cubicBezTo>
                <a:cubicBezTo>
                  <a:pt x="2" y="6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7" name="Freeform 167"/>
          <p:cNvSpPr/>
          <p:nvPr/>
        </p:nvSpPr>
        <p:spPr bwMode="auto">
          <a:xfrm>
            <a:off x="5762625" y="5856288"/>
            <a:ext cx="120650" cy="36512"/>
          </a:xfrm>
          <a:custGeom>
            <a:avLst/>
            <a:gdLst>
              <a:gd name="T0" fmla="*/ 40 w 43"/>
              <a:gd name="T1" fmla="*/ 1 h 13"/>
              <a:gd name="T2" fmla="*/ 3 w 43"/>
              <a:gd name="T3" fmla="*/ 0 h 13"/>
              <a:gd name="T4" fmla="*/ 3 w 43"/>
              <a:gd name="T5" fmla="*/ 0 h 13"/>
              <a:gd name="T6" fmla="*/ 0 w 43"/>
              <a:gd name="T7" fmla="*/ 3 h 13"/>
              <a:gd name="T8" fmla="*/ 0 w 43"/>
              <a:gd name="T9" fmla="*/ 3 h 13"/>
              <a:gd name="T10" fmla="*/ 8 w 43"/>
              <a:gd name="T11" fmla="*/ 13 h 13"/>
              <a:gd name="T12" fmla="*/ 35 w 43"/>
              <a:gd name="T13" fmla="*/ 13 h 13"/>
              <a:gd name="T14" fmla="*/ 43 w 43"/>
              <a:gd name="T15" fmla="*/ 4 h 13"/>
              <a:gd name="T16" fmla="*/ 43 w 43"/>
              <a:gd name="T17" fmla="*/ 4 h 13"/>
              <a:gd name="T18" fmla="*/ 40 w 43"/>
              <a:gd name="T19" fmla="*/ 1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" h="13">
                <a:moveTo>
                  <a:pt x="40" y="1"/>
                </a:moveTo>
                <a:cubicBezTo>
                  <a:pt x="3" y="0"/>
                  <a:pt x="3" y="0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1"/>
                  <a:pt x="0" y="2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6"/>
                  <a:pt x="4" y="13"/>
                  <a:pt x="8" y="13"/>
                </a:cubicBezTo>
                <a:cubicBezTo>
                  <a:pt x="35" y="13"/>
                  <a:pt x="35" y="13"/>
                  <a:pt x="35" y="13"/>
                </a:cubicBezTo>
                <a:cubicBezTo>
                  <a:pt x="38" y="13"/>
                  <a:pt x="43" y="6"/>
                  <a:pt x="43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3" y="2"/>
                  <a:pt x="42" y="1"/>
                  <a:pt x="4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8" name="Freeform 168"/>
          <p:cNvSpPr/>
          <p:nvPr/>
        </p:nvSpPr>
        <p:spPr bwMode="auto">
          <a:xfrm>
            <a:off x="5762625" y="5827713"/>
            <a:ext cx="120650" cy="20637"/>
          </a:xfrm>
          <a:custGeom>
            <a:avLst/>
            <a:gdLst>
              <a:gd name="T0" fmla="*/ 42 w 43"/>
              <a:gd name="T1" fmla="*/ 7 h 7"/>
              <a:gd name="T2" fmla="*/ 42 w 43"/>
              <a:gd name="T3" fmla="*/ 7 h 7"/>
              <a:gd name="T4" fmla="*/ 43 w 43"/>
              <a:gd name="T5" fmla="*/ 5 h 7"/>
              <a:gd name="T6" fmla="*/ 43 w 43"/>
              <a:gd name="T7" fmla="*/ 5 h 7"/>
              <a:gd name="T8" fmla="*/ 43 w 43"/>
              <a:gd name="T9" fmla="*/ 5 h 7"/>
              <a:gd name="T10" fmla="*/ 43 w 43"/>
              <a:gd name="T11" fmla="*/ 4 h 7"/>
              <a:gd name="T12" fmla="*/ 43 w 43"/>
              <a:gd name="T13" fmla="*/ 2 h 7"/>
              <a:gd name="T14" fmla="*/ 40 w 43"/>
              <a:gd name="T15" fmla="*/ 1 h 7"/>
              <a:gd name="T16" fmla="*/ 4 w 43"/>
              <a:gd name="T17" fmla="*/ 0 h 7"/>
              <a:gd name="T18" fmla="*/ 0 w 43"/>
              <a:gd name="T19" fmla="*/ 4 h 7"/>
              <a:gd name="T20" fmla="*/ 1 w 43"/>
              <a:gd name="T21" fmla="*/ 6 h 7"/>
              <a:gd name="T22" fmla="*/ 3 w 43"/>
              <a:gd name="T23" fmla="*/ 7 h 7"/>
              <a:gd name="T24" fmla="*/ 40 w 43"/>
              <a:gd name="T25" fmla="*/ 7 h 7"/>
              <a:gd name="T26" fmla="*/ 42 w 43"/>
              <a:gd name="T2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7">
                <a:moveTo>
                  <a:pt x="42" y="7"/>
                </a:moveTo>
                <a:cubicBezTo>
                  <a:pt x="42" y="7"/>
                  <a:pt x="42" y="7"/>
                  <a:pt x="42" y="7"/>
                </a:cubicBezTo>
                <a:cubicBezTo>
                  <a:pt x="43" y="6"/>
                  <a:pt x="43" y="6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5"/>
                  <a:pt x="43" y="5"/>
                </a:cubicBezTo>
                <a:cubicBezTo>
                  <a:pt x="43" y="5"/>
                  <a:pt x="43" y="4"/>
                  <a:pt x="43" y="4"/>
                </a:cubicBezTo>
                <a:cubicBezTo>
                  <a:pt x="43" y="4"/>
                  <a:pt x="43" y="3"/>
                  <a:pt x="43" y="2"/>
                </a:cubicBezTo>
                <a:cubicBezTo>
                  <a:pt x="42" y="1"/>
                  <a:pt x="41" y="1"/>
                  <a:pt x="40" y="1"/>
                </a:cubicBez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4"/>
                  <a:pt x="0" y="5"/>
                  <a:pt x="1" y="6"/>
                </a:cubicBezTo>
                <a:cubicBezTo>
                  <a:pt x="1" y="7"/>
                  <a:pt x="2" y="7"/>
                  <a:pt x="3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1" y="7"/>
                  <a:pt x="41" y="7"/>
                  <a:pt x="42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9" name="Freeform 169"/>
          <p:cNvSpPr/>
          <p:nvPr/>
        </p:nvSpPr>
        <p:spPr bwMode="auto">
          <a:xfrm>
            <a:off x="5762625" y="5775325"/>
            <a:ext cx="120650" cy="19050"/>
          </a:xfrm>
          <a:custGeom>
            <a:avLst/>
            <a:gdLst>
              <a:gd name="T0" fmla="*/ 4 w 43"/>
              <a:gd name="T1" fmla="*/ 0 h 7"/>
              <a:gd name="T2" fmla="*/ 40 w 43"/>
              <a:gd name="T3" fmla="*/ 0 h 7"/>
              <a:gd name="T4" fmla="*/ 43 w 43"/>
              <a:gd name="T5" fmla="*/ 4 h 7"/>
              <a:gd name="T6" fmla="*/ 43 w 43"/>
              <a:gd name="T7" fmla="*/ 4 h 7"/>
              <a:gd name="T8" fmla="*/ 40 w 43"/>
              <a:gd name="T9" fmla="*/ 7 h 7"/>
              <a:gd name="T10" fmla="*/ 4 w 43"/>
              <a:gd name="T11" fmla="*/ 7 h 7"/>
              <a:gd name="T12" fmla="*/ 0 w 43"/>
              <a:gd name="T13" fmla="*/ 3 h 7"/>
              <a:gd name="T14" fmla="*/ 0 w 43"/>
              <a:gd name="T15" fmla="*/ 3 h 7"/>
              <a:gd name="T16" fmla="*/ 4 w 43"/>
              <a:gd name="T17" fmla="*/ 0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7">
                <a:moveTo>
                  <a:pt x="4" y="0"/>
                </a:moveTo>
                <a:cubicBezTo>
                  <a:pt x="40" y="0"/>
                  <a:pt x="40" y="0"/>
                  <a:pt x="40" y="0"/>
                </a:cubicBezTo>
                <a:cubicBezTo>
                  <a:pt x="42" y="0"/>
                  <a:pt x="43" y="2"/>
                  <a:pt x="43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3" y="5"/>
                  <a:pt x="42" y="7"/>
                  <a:pt x="40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0" name="Freeform 170"/>
          <p:cNvSpPr/>
          <p:nvPr/>
        </p:nvSpPr>
        <p:spPr bwMode="auto">
          <a:xfrm>
            <a:off x="5762625" y="5640388"/>
            <a:ext cx="120650" cy="125412"/>
          </a:xfrm>
          <a:custGeom>
            <a:avLst/>
            <a:gdLst>
              <a:gd name="T0" fmla="*/ 38 w 43"/>
              <a:gd name="T1" fmla="*/ 39 h 45"/>
              <a:gd name="T2" fmla="*/ 39 w 43"/>
              <a:gd name="T3" fmla="*/ 1 h 45"/>
              <a:gd name="T4" fmla="*/ 6 w 43"/>
              <a:gd name="T5" fmla="*/ 0 h 45"/>
              <a:gd name="T6" fmla="*/ 5 w 43"/>
              <a:gd name="T7" fmla="*/ 38 h 45"/>
              <a:gd name="T8" fmla="*/ 4 w 43"/>
              <a:gd name="T9" fmla="*/ 38 h 45"/>
              <a:gd name="T10" fmla="*/ 0 w 43"/>
              <a:gd name="T11" fmla="*/ 42 h 45"/>
              <a:gd name="T12" fmla="*/ 0 w 43"/>
              <a:gd name="T13" fmla="*/ 42 h 45"/>
              <a:gd name="T14" fmla="*/ 4 w 43"/>
              <a:gd name="T15" fmla="*/ 45 h 45"/>
              <a:gd name="T16" fmla="*/ 40 w 43"/>
              <a:gd name="T17" fmla="*/ 45 h 45"/>
              <a:gd name="T18" fmla="*/ 43 w 43"/>
              <a:gd name="T19" fmla="*/ 42 h 45"/>
              <a:gd name="T20" fmla="*/ 43 w 43"/>
              <a:gd name="T21" fmla="*/ 42 h 45"/>
              <a:gd name="T22" fmla="*/ 40 w 43"/>
              <a:gd name="T23" fmla="*/ 39 h 45"/>
              <a:gd name="T24" fmla="*/ 38 w 43"/>
              <a:gd name="T25" fmla="*/ 39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" h="45">
                <a:moveTo>
                  <a:pt x="38" y="39"/>
                </a:moveTo>
                <a:cubicBezTo>
                  <a:pt x="39" y="1"/>
                  <a:pt x="39" y="1"/>
                  <a:pt x="39" y="1"/>
                </a:cubicBezTo>
                <a:cubicBezTo>
                  <a:pt x="6" y="0"/>
                  <a:pt x="6" y="0"/>
                  <a:pt x="6" y="0"/>
                </a:cubicBezTo>
                <a:cubicBezTo>
                  <a:pt x="5" y="38"/>
                  <a:pt x="5" y="38"/>
                  <a:pt x="5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40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4"/>
                  <a:pt x="2" y="45"/>
                  <a:pt x="4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2" y="45"/>
                  <a:pt x="43" y="44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3" y="40"/>
                  <a:pt x="42" y="39"/>
                  <a:pt x="40" y="39"/>
                </a:cubicBezTo>
                <a:cubicBezTo>
                  <a:pt x="38" y="39"/>
                  <a:pt x="38" y="39"/>
                  <a:pt x="38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1" name="Freeform 171"/>
          <p:cNvSpPr/>
          <p:nvPr/>
        </p:nvSpPr>
        <p:spPr bwMode="auto">
          <a:xfrm>
            <a:off x="5532438" y="5545138"/>
            <a:ext cx="120650" cy="19050"/>
          </a:xfrm>
          <a:custGeom>
            <a:avLst/>
            <a:gdLst>
              <a:gd name="T0" fmla="*/ 3 w 43"/>
              <a:gd name="T1" fmla="*/ 7 h 7"/>
              <a:gd name="T2" fmla="*/ 39 w 43"/>
              <a:gd name="T3" fmla="*/ 7 h 7"/>
              <a:gd name="T4" fmla="*/ 43 w 43"/>
              <a:gd name="T5" fmla="*/ 4 h 7"/>
              <a:gd name="T6" fmla="*/ 43 w 43"/>
              <a:gd name="T7" fmla="*/ 4 h 7"/>
              <a:gd name="T8" fmla="*/ 39 w 43"/>
              <a:gd name="T9" fmla="*/ 0 h 7"/>
              <a:gd name="T10" fmla="*/ 3 w 43"/>
              <a:gd name="T11" fmla="*/ 1 h 7"/>
              <a:gd name="T12" fmla="*/ 0 w 43"/>
              <a:gd name="T13" fmla="*/ 4 h 7"/>
              <a:gd name="T14" fmla="*/ 0 w 43"/>
              <a:gd name="T15" fmla="*/ 4 h 7"/>
              <a:gd name="T16" fmla="*/ 3 w 4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7">
                <a:moveTo>
                  <a:pt x="3" y="7"/>
                </a:moveTo>
                <a:cubicBezTo>
                  <a:pt x="39" y="7"/>
                  <a:pt x="39" y="7"/>
                  <a:pt x="39" y="7"/>
                </a:cubicBezTo>
                <a:cubicBezTo>
                  <a:pt x="41" y="7"/>
                  <a:pt x="43" y="6"/>
                  <a:pt x="43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3" y="2"/>
                  <a:pt x="41" y="0"/>
                  <a:pt x="39" y="0"/>
                </a:cubicBezTo>
                <a:cubicBezTo>
                  <a:pt x="3" y="1"/>
                  <a:pt x="3" y="1"/>
                  <a:pt x="3" y="1"/>
                </a:cubicBezTo>
                <a:cubicBezTo>
                  <a:pt x="1" y="1"/>
                  <a:pt x="0" y="2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6"/>
                  <a:pt x="1" y="7"/>
                  <a:pt x="3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2" name="Freeform 172"/>
          <p:cNvSpPr/>
          <p:nvPr/>
        </p:nvSpPr>
        <p:spPr bwMode="auto">
          <a:xfrm>
            <a:off x="5532438" y="5473700"/>
            <a:ext cx="117475" cy="36512"/>
          </a:xfrm>
          <a:custGeom>
            <a:avLst/>
            <a:gdLst>
              <a:gd name="T0" fmla="*/ 40 w 42"/>
              <a:gd name="T1" fmla="*/ 12 h 13"/>
              <a:gd name="T2" fmla="*/ 2 w 42"/>
              <a:gd name="T3" fmla="*/ 13 h 13"/>
              <a:gd name="T4" fmla="*/ 2 w 42"/>
              <a:gd name="T5" fmla="*/ 13 h 13"/>
              <a:gd name="T6" fmla="*/ 0 w 42"/>
              <a:gd name="T7" fmla="*/ 10 h 13"/>
              <a:gd name="T8" fmla="*/ 0 w 42"/>
              <a:gd name="T9" fmla="*/ 10 h 13"/>
              <a:gd name="T10" fmla="*/ 7 w 42"/>
              <a:gd name="T11" fmla="*/ 0 h 13"/>
              <a:gd name="T12" fmla="*/ 35 w 42"/>
              <a:gd name="T13" fmla="*/ 0 h 13"/>
              <a:gd name="T14" fmla="*/ 42 w 42"/>
              <a:gd name="T15" fmla="*/ 9 h 13"/>
              <a:gd name="T16" fmla="*/ 42 w 42"/>
              <a:gd name="T17" fmla="*/ 9 h 13"/>
              <a:gd name="T18" fmla="*/ 40 w 42"/>
              <a:gd name="T19" fmla="*/ 12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" h="13">
                <a:moveTo>
                  <a:pt x="40" y="12"/>
                </a:moveTo>
                <a:cubicBezTo>
                  <a:pt x="2" y="13"/>
                  <a:pt x="2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2"/>
                  <a:pt x="0" y="11"/>
                  <a:pt x="0" y="10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7"/>
                  <a:pt x="4" y="0"/>
                  <a:pt x="7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42" y="7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11"/>
                  <a:pt x="41" y="12"/>
                  <a:pt x="40" y="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3" name="Freeform 173"/>
          <p:cNvSpPr/>
          <p:nvPr/>
        </p:nvSpPr>
        <p:spPr bwMode="auto">
          <a:xfrm>
            <a:off x="5532438" y="5516563"/>
            <a:ext cx="120650" cy="19050"/>
          </a:xfrm>
          <a:custGeom>
            <a:avLst/>
            <a:gdLst>
              <a:gd name="T0" fmla="*/ 42 w 43"/>
              <a:gd name="T1" fmla="*/ 1 h 7"/>
              <a:gd name="T2" fmla="*/ 42 w 43"/>
              <a:gd name="T3" fmla="*/ 1 h 7"/>
              <a:gd name="T4" fmla="*/ 43 w 43"/>
              <a:gd name="T5" fmla="*/ 3 h 7"/>
              <a:gd name="T6" fmla="*/ 43 w 43"/>
              <a:gd name="T7" fmla="*/ 3 h 7"/>
              <a:gd name="T8" fmla="*/ 43 w 43"/>
              <a:gd name="T9" fmla="*/ 3 h 7"/>
              <a:gd name="T10" fmla="*/ 43 w 43"/>
              <a:gd name="T11" fmla="*/ 4 h 7"/>
              <a:gd name="T12" fmla="*/ 42 w 43"/>
              <a:gd name="T13" fmla="*/ 5 h 7"/>
              <a:gd name="T14" fmla="*/ 39 w 43"/>
              <a:gd name="T15" fmla="*/ 7 h 7"/>
              <a:gd name="T16" fmla="*/ 3 w 43"/>
              <a:gd name="T17" fmla="*/ 7 h 7"/>
              <a:gd name="T18" fmla="*/ 0 w 43"/>
              <a:gd name="T19" fmla="*/ 4 h 7"/>
              <a:gd name="T20" fmla="*/ 0 w 43"/>
              <a:gd name="T21" fmla="*/ 2 h 7"/>
              <a:gd name="T22" fmla="*/ 3 w 43"/>
              <a:gd name="T23" fmla="*/ 1 h 7"/>
              <a:gd name="T24" fmla="*/ 39 w 43"/>
              <a:gd name="T25" fmla="*/ 0 h 7"/>
              <a:gd name="T26" fmla="*/ 42 w 43"/>
              <a:gd name="T27" fmla="*/ 1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3" h="7">
                <a:moveTo>
                  <a:pt x="42" y="1"/>
                </a:moveTo>
                <a:cubicBezTo>
                  <a:pt x="42" y="1"/>
                  <a:pt x="42" y="1"/>
                  <a:pt x="42" y="1"/>
                </a:cubicBezTo>
                <a:cubicBezTo>
                  <a:pt x="42" y="2"/>
                  <a:pt x="42" y="2"/>
                  <a:pt x="43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3"/>
                  <a:pt x="43" y="4"/>
                  <a:pt x="43" y="4"/>
                </a:cubicBezTo>
                <a:cubicBezTo>
                  <a:pt x="43" y="4"/>
                  <a:pt x="43" y="5"/>
                  <a:pt x="42" y="5"/>
                </a:cubicBezTo>
                <a:cubicBezTo>
                  <a:pt x="42" y="7"/>
                  <a:pt x="41" y="7"/>
                  <a:pt x="39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6"/>
                  <a:pt x="0" y="4"/>
                </a:cubicBezTo>
                <a:cubicBezTo>
                  <a:pt x="0" y="3"/>
                  <a:pt x="0" y="3"/>
                  <a:pt x="0" y="2"/>
                </a:cubicBezTo>
                <a:cubicBezTo>
                  <a:pt x="1" y="1"/>
                  <a:pt x="2" y="1"/>
                  <a:pt x="3" y="1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4" name="Freeform 174"/>
          <p:cNvSpPr/>
          <p:nvPr/>
        </p:nvSpPr>
        <p:spPr bwMode="auto">
          <a:xfrm>
            <a:off x="5532438" y="5572125"/>
            <a:ext cx="120650" cy="20637"/>
          </a:xfrm>
          <a:custGeom>
            <a:avLst/>
            <a:gdLst>
              <a:gd name="T0" fmla="*/ 3 w 43"/>
              <a:gd name="T1" fmla="*/ 7 h 7"/>
              <a:gd name="T2" fmla="*/ 39 w 43"/>
              <a:gd name="T3" fmla="*/ 7 h 7"/>
              <a:gd name="T4" fmla="*/ 43 w 43"/>
              <a:gd name="T5" fmla="*/ 3 h 7"/>
              <a:gd name="T6" fmla="*/ 43 w 43"/>
              <a:gd name="T7" fmla="*/ 3 h 7"/>
              <a:gd name="T8" fmla="*/ 39 w 43"/>
              <a:gd name="T9" fmla="*/ 0 h 7"/>
              <a:gd name="T10" fmla="*/ 3 w 43"/>
              <a:gd name="T11" fmla="*/ 0 h 7"/>
              <a:gd name="T12" fmla="*/ 0 w 43"/>
              <a:gd name="T13" fmla="*/ 4 h 7"/>
              <a:gd name="T14" fmla="*/ 0 w 43"/>
              <a:gd name="T15" fmla="*/ 4 h 7"/>
              <a:gd name="T16" fmla="*/ 3 w 43"/>
              <a:gd name="T1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" h="7">
                <a:moveTo>
                  <a:pt x="3" y="7"/>
                </a:moveTo>
                <a:cubicBezTo>
                  <a:pt x="39" y="7"/>
                  <a:pt x="39" y="7"/>
                  <a:pt x="39" y="7"/>
                </a:cubicBezTo>
                <a:cubicBezTo>
                  <a:pt x="41" y="7"/>
                  <a:pt x="43" y="5"/>
                  <a:pt x="43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1"/>
                  <a:pt x="41" y="0"/>
                  <a:pt x="39" y="0"/>
                </a:cubicBez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6"/>
                  <a:pt x="1" y="7"/>
                  <a:pt x="3" y="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5" name="Freeform 175"/>
          <p:cNvSpPr/>
          <p:nvPr/>
        </p:nvSpPr>
        <p:spPr bwMode="auto">
          <a:xfrm>
            <a:off x="5532438" y="5600700"/>
            <a:ext cx="120650" cy="127000"/>
          </a:xfrm>
          <a:custGeom>
            <a:avLst/>
            <a:gdLst>
              <a:gd name="T0" fmla="*/ 38 w 43"/>
              <a:gd name="T1" fmla="*/ 6 h 45"/>
              <a:gd name="T2" fmla="*/ 38 w 43"/>
              <a:gd name="T3" fmla="*/ 44 h 45"/>
              <a:gd name="T4" fmla="*/ 5 w 43"/>
              <a:gd name="T5" fmla="*/ 45 h 45"/>
              <a:gd name="T6" fmla="*/ 5 w 43"/>
              <a:gd name="T7" fmla="*/ 7 h 45"/>
              <a:gd name="T8" fmla="*/ 3 w 43"/>
              <a:gd name="T9" fmla="*/ 7 h 45"/>
              <a:gd name="T10" fmla="*/ 0 w 43"/>
              <a:gd name="T11" fmla="*/ 3 h 45"/>
              <a:gd name="T12" fmla="*/ 0 w 43"/>
              <a:gd name="T13" fmla="*/ 3 h 45"/>
              <a:gd name="T14" fmla="*/ 3 w 43"/>
              <a:gd name="T15" fmla="*/ 0 h 45"/>
              <a:gd name="T16" fmla="*/ 39 w 43"/>
              <a:gd name="T17" fmla="*/ 0 h 45"/>
              <a:gd name="T18" fmla="*/ 43 w 43"/>
              <a:gd name="T19" fmla="*/ 3 h 45"/>
              <a:gd name="T20" fmla="*/ 43 w 43"/>
              <a:gd name="T21" fmla="*/ 3 h 45"/>
              <a:gd name="T22" fmla="*/ 40 w 43"/>
              <a:gd name="T23" fmla="*/ 6 h 45"/>
              <a:gd name="T24" fmla="*/ 38 w 43"/>
              <a:gd name="T25" fmla="*/ 6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" h="45">
                <a:moveTo>
                  <a:pt x="38" y="6"/>
                </a:moveTo>
                <a:cubicBezTo>
                  <a:pt x="38" y="44"/>
                  <a:pt x="38" y="44"/>
                  <a:pt x="38" y="44"/>
                </a:cubicBezTo>
                <a:cubicBezTo>
                  <a:pt x="5" y="45"/>
                  <a:pt x="5" y="45"/>
                  <a:pt x="5" y="45"/>
                </a:cubicBezTo>
                <a:cubicBezTo>
                  <a:pt x="5" y="7"/>
                  <a:pt x="5" y="7"/>
                  <a:pt x="5" y="7"/>
                </a:cubicBezTo>
                <a:cubicBezTo>
                  <a:pt x="3" y="7"/>
                  <a:pt x="3" y="7"/>
                  <a:pt x="3" y="7"/>
                </a:cubicBezTo>
                <a:cubicBezTo>
                  <a:pt x="1" y="7"/>
                  <a:pt x="0" y="5"/>
                  <a:pt x="0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1" y="0"/>
                  <a:pt x="43" y="1"/>
                  <a:pt x="43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5"/>
                  <a:pt x="41" y="6"/>
                  <a:pt x="40" y="6"/>
                </a:cubicBezTo>
                <a:cubicBezTo>
                  <a:pt x="38" y="6"/>
                  <a:pt x="38" y="6"/>
                  <a:pt x="38" y="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6" name="Freeform 176"/>
          <p:cNvSpPr/>
          <p:nvPr/>
        </p:nvSpPr>
        <p:spPr bwMode="auto">
          <a:xfrm>
            <a:off x="5529263" y="5935663"/>
            <a:ext cx="130175" cy="98425"/>
          </a:xfrm>
          <a:custGeom>
            <a:avLst/>
            <a:gdLst>
              <a:gd name="T0" fmla="*/ 3 w 46"/>
              <a:gd name="T1" fmla="*/ 35 h 35"/>
              <a:gd name="T2" fmla="*/ 44 w 46"/>
              <a:gd name="T3" fmla="*/ 35 h 35"/>
              <a:gd name="T4" fmla="*/ 44 w 46"/>
              <a:gd name="T5" fmla="*/ 32 h 35"/>
              <a:gd name="T6" fmla="*/ 44 w 46"/>
              <a:gd name="T7" fmla="*/ 32 h 35"/>
              <a:gd name="T8" fmla="*/ 46 w 46"/>
              <a:gd name="T9" fmla="*/ 30 h 35"/>
              <a:gd name="T10" fmla="*/ 46 w 46"/>
              <a:gd name="T11" fmla="*/ 30 h 35"/>
              <a:gd name="T12" fmla="*/ 44 w 46"/>
              <a:gd name="T13" fmla="*/ 28 h 35"/>
              <a:gd name="T14" fmla="*/ 44 w 46"/>
              <a:gd name="T15" fmla="*/ 28 h 35"/>
              <a:gd name="T16" fmla="*/ 43 w 46"/>
              <a:gd name="T17" fmla="*/ 24 h 35"/>
              <a:gd name="T18" fmla="*/ 44 w 46"/>
              <a:gd name="T19" fmla="*/ 24 h 35"/>
              <a:gd name="T20" fmla="*/ 46 w 46"/>
              <a:gd name="T21" fmla="*/ 22 h 35"/>
              <a:gd name="T22" fmla="*/ 46 w 46"/>
              <a:gd name="T23" fmla="*/ 22 h 35"/>
              <a:gd name="T24" fmla="*/ 44 w 46"/>
              <a:gd name="T25" fmla="*/ 19 h 35"/>
              <a:gd name="T26" fmla="*/ 43 w 46"/>
              <a:gd name="T27" fmla="*/ 19 h 35"/>
              <a:gd name="T28" fmla="*/ 43 w 46"/>
              <a:gd name="T29" fmla="*/ 16 h 35"/>
              <a:gd name="T30" fmla="*/ 44 w 46"/>
              <a:gd name="T31" fmla="*/ 16 h 35"/>
              <a:gd name="T32" fmla="*/ 46 w 46"/>
              <a:gd name="T33" fmla="*/ 13 h 35"/>
              <a:gd name="T34" fmla="*/ 46 w 46"/>
              <a:gd name="T35" fmla="*/ 13 h 35"/>
              <a:gd name="T36" fmla="*/ 44 w 46"/>
              <a:gd name="T37" fmla="*/ 11 h 35"/>
              <a:gd name="T38" fmla="*/ 43 w 46"/>
              <a:gd name="T39" fmla="*/ 11 h 35"/>
              <a:gd name="T40" fmla="*/ 43 w 46"/>
              <a:gd name="T41" fmla="*/ 7 h 35"/>
              <a:gd name="T42" fmla="*/ 44 w 46"/>
              <a:gd name="T43" fmla="*/ 7 h 35"/>
              <a:gd name="T44" fmla="*/ 46 w 46"/>
              <a:gd name="T45" fmla="*/ 5 h 35"/>
              <a:gd name="T46" fmla="*/ 46 w 46"/>
              <a:gd name="T47" fmla="*/ 5 h 35"/>
              <a:gd name="T48" fmla="*/ 44 w 46"/>
              <a:gd name="T49" fmla="*/ 3 h 35"/>
              <a:gd name="T50" fmla="*/ 43 w 46"/>
              <a:gd name="T51" fmla="*/ 3 h 35"/>
              <a:gd name="T52" fmla="*/ 43 w 46"/>
              <a:gd name="T53" fmla="*/ 0 h 35"/>
              <a:gd name="T54" fmla="*/ 3 w 46"/>
              <a:gd name="T55" fmla="*/ 0 h 35"/>
              <a:gd name="T56" fmla="*/ 3 w 46"/>
              <a:gd name="T57" fmla="*/ 3 h 35"/>
              <a:gd name="T58" fmla="*/ 2 w 46"/>
              <a:gd name="T59" fmla="*/ 3 h 35"/>
              <a:gd name="T60" fmla="*/ 0 w 46"/>
              <a:gd name="T61" fmla="*/ 5 h 35"/>
              <a:gd name="T62" fmla="*/ 0 w 46"/>
              <a:gd name="T63" fmla="*/ 5 h 35"/>
              <a:gd name="T64" fmla="*/ 2 w 46"/>
              <a:gd name="T65" fmla="*/ 8 h 35"/>
              <a:gd name="T66" fmla="*/ 3 w 46"/>
              <a:gd name="T67" fmla="*/ 8 h 35"/>
              <a:gd name="T68" fmla="*/ 3 w 46"/>
              <a:gd name="T69" fmla="*/ 11 h 35"/>
              <a:gd name="T70" fmla="*/ 2 w 46"/>
              <a:gd name="T71" fmla="*/ 11 h 35"/>
              <a:gd name="T72" fmla="*/ 0 w 46"/>
              <a:gd name="T73" fmla="*/ 14 h 35"/>
              <a:gd name="T74" fmla="*/ 0 w 46"/>
              <a:gd name="T75" fmla="*/ 14 h 35"/>
              <a:gd name="T76" fmla="*/ 2 w 46"/>
              <a:gd name="T77" fmla="*/ 16 h 35"/>
              <a:gd name="T78" fmla="*/ 3 w 46"/>
              <a:gd name="T79" fmla="*/ 16 h 35"/>
              <a:gd name="T80" fmla="*/ 3 w 46"/>
              <a:gd name="T81" fmla="*/ 20 h 35"/>
              <a:gd name="T82" fmla="*/ 2 w 46"/>
              <a:gd name="T83" fmla="*/ 20 h 35"/>
              <a:gd name="T84" fmla="*/ 0 w 46"/>
              <a:gd name="T85" fmla="*/ 22 h 35"/>
              <a:gd name="T86" fmla="*/ 0 w 46"/>
              <a:gd name="T87" fmla="*/ 22 h 35"/>
              <a:gd name="T88" fmla="*/ 2 w 46"/>
              <a:gd name="T89" fmla="*/ 24 h 35"/>
              <a:gd name="T90" fmla="*/ 3 w 46"/>
              <a:gd name="T91" fmla="*/ 24 h 35"/>
              <a:gd name="T92" fmla="*/ 3 w 46"/>
              <a:gd name="T93" fmla="*/ 28 h 35"/>
              <a:gd name="T94" fmla="*/ 2 w 46"/>
              <a:gd name="T95" fmla="*/ 28 h 35"/>
              <a:gd name="T96" fmla="*/ 1 w 46"/>
              <a:gd name="T97" fmla="*/ 30 h 35"/>
              <a:gd name="T98" fmla="*/ 1 w 46"/>
              <a:gd name="T99" fmla="*/ 30 h 35"/>
              <a:gd name="T100" fmla="*/ 2 w 46"/>
              <a:gd name="T101" fmla="*/ 32 h 35"/>
              <a:gd name="T102" fmla="*/ 3 w 46"/>
              <a:gd name="T103" fmla="*/ 32 h 35"/>
              <a:gd name="T104" fmla="*/ 3 w 46"/>
              <a:gd name="T105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" h="35">
                <a:moveTo>
                  <a:pt x="3" y="35"/>
                </a:moveTo>
                <a:cubicBezTo>
                  <a:pt x="44" y="35"/>
                  <a:pt x="44" y="35"/>
                  <a:pt x="44" y="35"/>
                </a:cubicBezTo>
                <a:cubicBezTo>
                  <a:pt x="44" y="32"/>
                  <a:pt x="44" y="32"/>
                  <a:pt x="44" y="32"/>
                </a:cubicBezTo>
                <a:cubicBezTo>
                  <a:pt x="44" y="32"/>
                  <a:pt x="44" y="32"/>
                  <a:pt x="44" y="32"/>
                </a:cubicBezTo>
                <a:cubicBezTo>
                  <a:pt x="45" y="32"/>
                  <a:pt x="46" y="31"/>
                  <a:pt x="46" y="30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9"/>
                  <a:pt x="45" y="28"/>
                  <a:pt x="44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24"/>
                  <a:pt x="43" y="24"/>
                  <a:pt x="43" y="24"/>
                </a:cubicBezTo>
                <a:cubicBezTo>
                  <a:pt x="44" y="24"/>
                  <a:pt x="44" y="24"/>
                  <a:pt x="44" y="24"/>
                </a:cubicBezTo>
                <a:cubicBezTo>
                  <a:pt x="45" y="24"/>
                  <a:pt x="46" y="23"/>
                  <a:pt x="46" y="22"/>
                </a:cubicBezTo>
                <a:cubicBezTo>
                  <a:pt x="46" y="22"/>
                  <a:pt x="46" y="22"/>
                  <a:pt x="46" y="22"/>
                </a:cubicBezTo>
                <a:cubicBezTo>
                  <a:pt x="46" y="20"/>
                  <a:pt x="45" y="19"/>
                  <a:pt x="44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16"/>
                  <a:pt x="43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cubicBezTo>
                  <a:pt x="45" y="16"/>
                  <a:pt x="46" y="15"/>
                  <a:pt x="46" y="13"/>
                </a:cubicBezTo>
                <a:cubicBezTo>
                  <a:pt x="46" y="13"/>
                  <a:pt x="46" y="13"/>
                  <a:pt x="46" y="13"/>
                </a:cubicBezTo>
                <a:cubicBezTo>
                  <a:pt x="46" y="12"/>
                  <a:pt x="45" y="11"/>
                  <a:pt x="44" y="11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7"/>
                  <a:pt x="43" y="7"/>
                  <a:pt x="43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5" y="7"/>
                  <a:pt x="46" y="6"/>
                  <a:pt x="46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4"/>
                  <a:pt x="45" y="3"/>
                  <a:pt x="44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3" y="0"/>
                  <a:pt x="43" y="0"/>
                  <a:pt x="43" y="0"/>
                </a:cubicBezTo>
                <a:cubicBezTo>
                  <a:pt x="3" y="0"/>
                  <a:pt x="3" y="0"/>
                  <a:pt x="3" y="0"/>
                </a:cubicBezTo>
                <a:cubicBezTo>
                  <a:pt x="3" y="3"/>
                  <a:pt x="3" y="3"/>
                  <a:pt x="3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4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7"/>
                  <a:pt x="1" y="8"/>
                  <a:pt x="2" y="8"/>
                </a:cubicBezTo>
                <a:cubicBezTo>
                  <a:pt x="3" y="8"/>
                  <a:pt x="3" y="8"/>
                  <a:pt x="3" y="8"/>
                </a:cubicBezTo>
                <a:cubicBezTo>
                  <a:pt x="3" y="11"/>
                  <a:pt x="3" y="11"/>
                  <a:pt x="3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2"/>
                  <a:pt x="0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5"/>
                  <a:pt x="1" y="16"/>
                  <a:pt x="2" y="16"/>
                </a:cubicBezTo>
                <a:cubicBezTo>
                  <a:pt x="3" y="16"/>
                  <a:pt x="3" y="16"/>
                  <a:pt x="3" y="16"/>
                </a:cubicBezTo>
                <a:cubicBezTo>
                  <a:pt x="3" y="20"/>
                  <a:pt x="3" y="20"/>
                  <a:pt x="3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3"/>
                  <a:pt x="1" y="24"/>
                  <a:pt x="2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3" y="28"/>
                  <a:pt x="3" y="28"/>
                  <a:pt x="3" y="28"/>
                </a:cubicBezTo>
                <a:cubicBezTo>
                  <a:pt x="2" y="28"/>
                  <a:pt x="2" y="28"/>
                  <a:pt x="2" y="28"/>
                </a:cubicBezTo>
                <a:cubicBezTo>
                  <a:pt x="1" y="28"/>
                  <a:pt x="1" y="29"/>
                  <a:pt x="1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1" y="32"/>
                  <a:pt x="1" y="33"/>
                  <a:pt x="2" y="32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5"/>
                  <a:pt x="3" y="35"/>
                  <a:pt x="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7" name="Freeform 177"/>
          <p:cNvSpPr/>
          <p:nvPr/>
        </p:nvSpPr>
        <p:spPr bwMode="auto">
          <a:xfrm>
            <a:off x="5762625" y="5334000"/>
            <a:ext cx="128588" cy="98425"/>
          </a:xfrm>
          <a:custGeom>
            <a:avLst/>
            <a:gdLst>
              <a:gd name="T0" fmla="*/ 3 w 46"/>
              <a:gd name="T1" fmla="*/ 0 h 35"/>
              <a:gd name="T2" fmla="*/ 43 w 46"/>
              <a:gd name="T3" fmla="*/ 0 h 35"/>
              <a:gd name="T4" fmla="*/ 43 w 46"/>
              <a:gd name="T5" fmla="*/ 3 h 35"/>
              <a:gd name="T6" fmla="*/ 44 w 46"/>
              <a:gd name="T7" fmla="*/ 3 h 35"/>
              <a:gd name="T8" fmla="*/ 46 w 46"/>
              <a:gd name="T9" fmla="*/ 5 h 35"/>
              <a:gd name="T10" fmla="*/ 46 w 46"/>
              <a:gd name="T11" fmla="*/ 5 h 35"/>
              <a:gd name="T12" fmla="*/ 44 w 46"/>
              <a:gd name="T13" fmla="*/ 7 h 35"/>
              <a:gd name="T14" fmla="*/ 43 w 46"/>
              <a:gd name="T15" fmla="*/ 7 h 35"/>
              <a:gd name="T16" fmla="*/ 43 w 46"/>
              <a:gd name="T17" fmla="*/ 11 h 35"/>
              <a:gd name="T18" fmla="*/ 44 w 46"/>
              <a:gd name="T19" fmla="*/ 11 h 35"/>
              <a:gd name="T20" fmla="*/ 45 w 46"/>
              <a:gd name="T21" fmla="*/ 13 h 35"/>
              <a:gd name="T22" fmla="*/ 45 w 46"/>
              <a:gd name="T23" fmla="*/ 13 h 35"/>
              <a:gd name="T24" fmla="*/ 44 w 46"/>
              <a:gd name="T25" fmla="*/ 15 h 35"/>
              <a:gd name="T26" fmla="*/ 43 w 46"/>
              <a:gd name="T27" fmla="*/ 15 h 35"/>
              <a:gd name="T28" fmla="*/ 43 w 46"/>
              <a:gd name="T29" fmla="*/ 19 h 35"/>
              <a:gd name="T30" fmla="*/ 44 w 46"/>
              <a:gd name="T31" fmla="*/ 19 h 35"/>
              <a:gd name="T32" fmla="*/ 45 w 46"/>
              <a:gd name="T33" fmla="*/ 21 h 35"/>
              <a:gd name="T34" fmla="*/ 45 w 46"/>
              <a:gd name="T35" fmla="*/ 21 h 35"/>
              <a:gd name="T36" fmla="*/ 44 w 46"/>
              <a:gd name="T37" fmla="*/ 24 h 35"/>
              <a:gd name="T38" fmla="*/ 43 w 46"/>
              <a:gd name="T39" fmla="*/ 24 h 35"/>
              <a:gd name="T40" fmla="*/ 43 w 46"/>
              <a:gd name="T41" fmla="*/ 28 h 35"/>
              <a:gd name="T42" fmla="*/ 44 w 46"/>
              <a:gd name="T43" fmla="*/ 28 h 35"/>
              <a:gd name="T44" fmla="*/ 45 w 46"/>
              <a:gd name="T45" fmla="*/ 30 h 35"/>
              <a:gd name="T46" fmla="*/ 45 w 46"/>
              <a:gd name="T47" fmla="*/ 30 h 35"/>
              <a:gd name="T48" fmla="*/ 44 w 46"/>
              <a:gd name="T49" fmla="*/ 32 h 35"/>
              <a:gd name="T50" fmla="*/ 43 w 46"/>
              <a:gd name="T51" fmla="*/ 32 h 35"/>
              <a:gd name="T52" fmla="*/ 43 w 46"/>
              <a:gd name="T53" fmla="*/ 35 h 35"/>
              <a:gd name="T54" fmla="*/ 2 w 46"/>
              <a:gd name="T55" fmla="*/ 35 h 35"/>
              <a:gd name="T56" fmla="*/ 2 w 46"/>
              <a:gd name="T57" fmla="*/ 32 h 35"/>
              <a:gd name="T58" fmla="*/ 2 w 46"/>
              <a:gd name="T59" fmla="*/ 32 h 35"/>
              <a:gd name="T60" fmla="*/ 0 w 46"/>
              <a:gd name="T61" fmla="*/ 29 h 35"/>
              <a:gd name="T62" fmla="*/ 0 w 46"/>
              <a:gd name="T63" fmla="*/ 29 h 35"/>
              <a:gd name="T64" fmla="*/ 2 w 46"/>
              <a:gd name="T65" fmla="*/ 27 h 35"/>
              <a:gd name="T66" fmla="*/ 2 w 46"/>
              <a:gd name="T67" fmla="*/ 27 h 35"/>
              <a:gd name="T68" fmla="*/ 2 w 46"/>
              <a:gd name="T69" fmla="*/ 23 h 35"/>
              <a:gd name="T70" fmla="*/ 2 w 46"/>
              <a:gd name="T71" fmla="*/ 23 h 35"/>
              <a:gd name="T72" fmla="*/ 0 w 46"/>
              <a:gd name="T73" fmla="*/ 21 h 35"/>
              <a:gd name="T74" fmla="*/ 0 w 46"/>
              <a:gd name="T75" fmla="*/ 21 h 35"/>
              <a:gd name="T76" fmla="*/ 2 w 46"/>
              <a:gd name="T77" fmla="*/ 19 h 35"/>
              <a:gd name="T78" fmla="*/ 2 w 46"/>
              <a:gd name="T79" fmla="*/ 19 h 35"/>
              <a:gd name="T80" fmla="*/ 2 w 46"/>
              <a:gd name="T81" fmla="*/ 15 h 35"/>
              <a:gd name="T82" fmla="*/ 2 w 46"/>
              <a:gd name="T83" fmla="*/ 15 h 35"/>
              <a:gd name="T84" fmla="*/ 0 w 46"/>
              <a:gd name="T85" fmla="*/ 13 h 35"/>
              <a:gd name="T86" fmla="*/ 0 w 46"/>
              <a:gd name="T87" fmla="*/ 13 h 35"/>
              <a:gd name="T88" fmla="*/ 2 w 46"/>
              <a:gd name="T89" fmla="*/ 11 h 35"/>
              <a:gd name="T90" fmla="*/ 2 w 46"/>
              <a:gd name="T91" fmla="*/ 11 h 35"/>
              <a:gd name="T92" fmla="*/ 3 w 46"/>
              <a:gd name="T93" fmla="*/ 7 h 35"/>
              <a:gd name="T94" fmla="*/ 2 w 46"/>
              <a:gd name="T95" fmla="*/ 7 h 35"/>
              <a:gd name="T96" fmla="*/ 0 w 46"/>
              <a:gd name="T97" fmla="*/ 5 h 35"/>
              <a:gd name="T98" fmla="*/ 0 w 46"/>
              <a:gd name="T99" fmla="*/ 5 h 35"/>
              <a:gd name="T100" fmla="*/ 2 w 46"/>
              <a:gd name="T101" fmla="*/ 2 h 35"/>
              <a:gd name="T102" fmla="*/ 3 w 46"/>
              <a:gd name="T103" fmla="*/ 2 h 35"/>
              <a:gd name="T104" fmla="*/ 3 w 46"/>
              <a:gd name="T105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6" h="35">
                <a:moveTo>
                  <a:pt x="3" y="0"/>
                </a:moveTo>
                <a:cubicBezTo>
                  <a:pt x="43" y="0"/>
                  <a:pt x="43" y="0"/>
                  <a:pt x="43" y="0"/>
                </a:cubicBezTo>
                <a:cubicBezTo>
                  <a:pt x="43" y="3"/>
                  <a:pt x="43" y="3"/>
                  <a:pt x="43" y="3"/>
                </a:cubicBezTo>
                <a:cubicBezTo>
                  <a:pt x="44" y="3"/>
                  <a:pt x="44" y="3"/>
                  <a:pt x="44" y="3"/>
                </a:cubicBezTo>
                <a:cubicBezTo>
                  <a:pt x="45" y="3"/>
                  <a:pt x="46" y="4"/>
                  <a:pt x="46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6" y="6"/>
                  <a:pt x="45" y="7"/>
                  <a:pt x="44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11"/>
                  <a:pt x="43" y="11"/>
                  <a:pt x="43" y="11"/>
                </a:cubicBezTo>
                <a:cubicBezTo>
                  <a:pt x="44" y="11"/>
                  <a:pt x="44" y="11"/>
                  <a:pt x="44" y="11"/>
                </a:cubicBezTo>
                <a:cubicBezTo>
                  <a:pt x="45" y="11"/>
                  <a:pt x="45" y="12"/>
                  <a:pt x="45" y="13"/>
                </a:cubicBezTo>
                <a:cubicBezTo>
                  <a:pt x="45" y="13"/>
                  <a:pt x="45" y="13"/>
                  <a:pt x="45" y="13"/>
                </a:cubicBezTo>
                <a:cubicBezTo>
                  <a:pt x="45" y="14"/>
                  <a:pt x="45" y="15"/>
                  <a:pt x="44" y="15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9"/>
                  <a:pt x="43" y="19"/>
                  <a:pt x="43" y="19"/>
                </a:cubicBezTo>
                <a:cubicBezTo>
                  <a:pt x="44" y="19"/>
                  <a:pt x="44" y="19"/>
                  <a:pt x="44" y="19"/>
                </a:cubicBezTo>
                <a:cubicBezTo>
                  <a:pt x="45" y="19"/>
                  <a:pt x="45" y="20"/>
                  <a:pt x="45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5" y="23"/>
                  <a:pt x="45" y="24"/>
                  <a:pt x="44" y="24"/>
                </a:cubicBezTo>
                <a:cubicBezTo>
                  <a:pt x="43" y="24"/>
                  <a:pt x="43" y="24"/>
                  <a:pt x="43" y="24"/>
                </a:cubicBezTo>
                <a:cubicBezTo>
                  <a:pt x="43" y="28"/>
                  <a:pt x="43" y="28"/>
                  <a:pt x="43" y="28"/>
                </a:cubicBezTo>
                <a:cubicBezTo>
                  <a:pt x="44" y="28"/>
                  <a:pt x="44" y="28"/>
                  <a:pt x="44" y="28"/>
                </a:cubicBezTo>
                <a:cubicBezTo>
                  <a:pt x="45" y="28"/>
                  <a:pt x="45" y="29"/>
                  <a:pt x="45" y="30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1"/>
                  <a:pt x="45" y="32"/>
                  <a:pt x="44" y="32"/>
                </a:cubicBezTo>
                <a:cubicBezTo>
                  <a:pt x="43" y="32"/>
                  <a:pt x="43" y="32"/>
                  <a:pt x="43" y="32"/>
                </a:cubicBezTo>
                <a:cubicBezTo>
                  <a:pt x="43" y="35"/>
                  <a:pt x="43" y="35"/>
                  <a:pt x="43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2"/>
                  <a:pt x="2" y="32"/>
                  <a:pt x="2" y="32"/>
                </a:cubicBezTo>
                <a:cubicBezTo>
                  <a:pt x="2" y="32"/>
                  <a:pt x="2" y="32"/>
                  <a:pt x="2" y="32"/>
                </a:cubicBezTo>
                <a:cubicBezTo>
                  <a:pt x="1" y="32"/>
                  <a:pt x="0" y="31"/>
                  <a:pt x="0" y="29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2" y="27"/>
                  <a:pt x="2" y="27"/>
                  <a:pt x="2" y="27"/>
                </a:cubicBezTo>
                <a:cubicBezTo>
                  <a:pt x="2" y="23"/>
                  <a:pt x="2" y="23"/>
                  <a:pt x="2" y="23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3"/>
                  <a:pt x="0" y="22"/>
                  <a:pt x="0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0"/>
                  <a:pt x="1" y="19"/>
                  <a:pt x="2" y="19"/>
                </a:cubicBezTo>
                <a:cubicBezTo>
                  <a:pt x="2" y="19"/>
                  <a:pt x="2" y="19"/>
                  <a:pt x="2" y="19"/>
                </a:cubicBezTo>
                <a:cubicBezTo>
                  <a:pt x="2" y="15"/>
                  <a:pt x="2" y="15"/>
                  <a:pt x="2" y="15"/>
                </a:cubicBezTo>
                <a:cubicBezTo>
                  <a:pt x="2" y="15"/>
                  <a:pt x="2" y="15"/>
                  <a:pt x="2" y="15"/>
                </a:cubicBezTo>
                <a:cubicBezTo>
                  <a:pt x="1" y="15"/>
                  <a:pt x="0" y="14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2"/>
                  <a:pt x="1" y="11"/>
                  <a:pt x="2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3" y="7"/>
                  <a:pt x="3" y="7"/>
                  <a:pt x="3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5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1" y="2"/>
                  <a:pt x="2" y="2"/>
                </a:cubicBezTo>
                <a:cubicBezTo>
                  <a:pt x="3" y="2"/>
                  <a:pt x="3" y="2"/>
                  <a:pt x="3" y="2"/>
                </a:cubicBezTo>
                <a:cubicBezTo>
                  <a:pt x="3" y="0"/>
                  <a:pt x="3" y="0"/>
                  <a:pt x="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8" name="Freeform 178"/>
          <p:cNvSpPr/>
          <p:nvPr/>
        </p:nvSpPr>
        <p:spPr bwMode="auto">
          <a:xfrm>
            <a:off x="5514975" y="5822950"/>
            <a:ext cx="157163" cy="106362"/>
          </a:xfrm>
          <a:custGeom>
            <a:avLst/>
            <a:gdLst>
              <a:gd name="T0" fmla="*/ 0 w 99"/>
              <a:gd name="T1" fmla="*/ 67 h 67"/>
              <a:gd name="T2" fmla="*/ 99 w 99"/>
              <a:gd name="T3" fmla="*/ 67 h 67"/>
              <a:gd name="T4" fmla="*/ 99 w 99"/>
              <a:gd name="T5" fmla="*/ 0 h 67"/>
              <a:gd name="T6" fmla="*/ 0 w 99"/>
              <a:gd name="T7" fmla="*/ 2 h 67"/>
              <a:gd name="T8" fmla="*/ 0 w 99"/>
              <a:gd name="T9" fmla="*/ 67 h 67"/>
              <a:gd name="T10" fmla="*/ 0 w 99"/>
              <a:gd name="T11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67">
                <a:moveTo>
                  <a:pt x="0" y="67"/>
                </a:moveTo>
                <a:lnTo>
                  <a:pt x="99" y="67"/>
                </a:lnTo>
                <a:lnTo>
                  <a:pt x="99" y="0"/>
                </a:lnTo>
                <a:lnTo>
                  <a:pt x="0" y="2"/>
                </a:lnTo>
                <a:lnTo>
                  <a:pt x="0" y="67"/>
                </a:lnTo>
                <a:lnTo>
                  <a:pt x="0" y="67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9" name="Freeform 179"/>
          <p:cNvSpPr/>
          <p:nvPr/>
        </p:nvSpPr>
        <p:spPr bwMode="auto">
          <a:xfrm>
            <a:off x="5492750" y="5732463"/>
            <a:ext cx="200025" cy="84137"/>
          </a:xfrm>
          <a:custGeom>
            <a:avLst/>
            <a:gdLst>
              <a:gd name="T0" fmla="*/ 0 w 126"/>
              <a:gd name="T1" fmla="*/ 43 h 53"/>
              <a:gd name="T2" fmla="*/ 14 w 126"/>
              <a:gd name="T3" fmla="*/ 43 h 53"/>
              <a:gd name="T4" fmla="*/ 28 w 126"/>
              <a:gd name="T5" fmla="*/ 53 h 53"/>
              <a:gd name="T6" fmla="*/ 99 w 126"/>
              <a:gd name="T7" fmla="*/ 53 h 53"/>
              <a:gd name="T8" fmla="*/ 113 w 126"/>
              <a:gd name="T9" fmla="*/ 41 h 53"/>
              <a:gd name="T10" fmla="*/ 126 w 126"/>
              <a:gd name="T11" fmla="*/ 41 h 53"/>
              <a:gd name="T12" fmla="*/ 126 w 126"/>
              <a:gd name="T13" fmla="*/ 13 h 53"/>
              <a:gd name="T14" fmla="*/ 113 w 126"/>
              <a:gd name="T15" fmla="*/ 13 h 53"/>
              <a:gd name="T16" fmla="*/ 99 w 126"/>
              <a:gd name="T17" fmla="*/ 0 h 53"/>
              <a:gd name="T18" fmla="*/ 28 w 126"/>
              <a:gd name="T19" fmla="*/ 2 h 53"/>
              <a:gd name="T20" fmla="*/ 14 w 126"/>
              <a:gd name="T21" fmla="*/ 13 h 53"/>
              <a:gd name="T22" fmla="*/ 0 w 126"/>
              <a:gd name="T23" fmla="*/ 13 h 53"/>
              <a:gd name="T24" fmla="*/ 0 w 126"/>
              <a:gd name="T25" fmla="*/ 43 h 53"/>
              <a:gd name="T26" fmla="*/ 0 w 126"/>
              <a:gd name="T27" fmla="*/ 4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6" h="53">
                <a:moveTo>
                  <a:pt x="0" y="43"/>
                </a:moveTo>
                <a:lnTo>
                  <a:pt x="14" y="43"/>
                </a:lnTo>
                <a:lnTo>
                  <a:pt x="28" y="53"/>
                </a:lnTo>
                <a:lnTo>
                  <a:pt x="99" y="53"/>
                </a:lnTo>
                <a:lnTo>
                  <a:pt x="113" y="41"/>
                </a:lnTo>
                <a:lnTo>
                  <a:pt x="126" y="41"/>
                </a:lnTo>
                <a:lnTo>
                  <a:pt x="126" y="13"/>
                </a:lnTo>
                <a:lnTo>
                  <a:pt x="113" y="13"/>
                </a:lnTo>
                <a:lnTo>
                  <a:pt x="99" y="0"/>
                </a:lnTo>
                <a:lnTo>
                  <a:pt x="28" y="2"/>
                </a:lnTo>
                <a:lnTo>
                  <a:pt x="14" y="13"/>
                </a:lnTo>
                <a:lnTo>
                  <a:pt x="0" y="13"/>
                </a:lnTo>
                <a:lnTo>
                  <a:pt x="0" y="43"/>
                </a:lnTo>
                <a:lnTo>
                  <a:pt x="0" y="4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0" name="Freeform 180"/>
          <p:cNvSpPr/>
          <p:nvPr/>
        </p:nvSpPr>
        <p:spPr bwMode="auto">
          <a:xfrm>
            <a:off x="5551488" y="5411788"/>
            <a:ext cx="79375" cy="53975"/>
          </a:xfrm>
          <a:custGeom>
            <a:avLst/>
            <a:gdLst>
              <a:gd name="T0" fmla="*/ 43 w 50"/>
              <a:gd name="T1" fmla="*/ 23 h 34"/>
              <a:gd name="T2" fmla="*/ 43 w 50"/>
              <a:gd name="T3" fmla="*/ 0 h 34"/>
              <a:gd name="T4" fmla="*/ 7 w 50"/>
              <a:gd name="T5" fmla="*/ 0 h 34"/>
              <a:gd name="T6" fmla="*/ 7 w 50"/>
              <a:gd name="T7" fmla="*/ 23 h 34"/>
              <a:gd name="T8" fmla="*/ 0 w 50"/>
              <a:gd name="T9" fmla="*/ 23 h 34"/>
              <a:gd name="T10" fmla="*/ 0 w 50"/>
              <a:gd name="T11" fmla="*/ 34 h 34"/>
              <a:gd name="T12" fmla="*/ 50 w 50"/>
              <a:gd name="T13" fmla="*/ 34 h 34"/>
              <a:gd name="T14" fmla="*/ 50 w 50"/>
              <a:gd name="T15" fmla="*/ 23 h 34"/>
              <a:gd name="T16" fmla="*/ 43 w 50"/>
              <a:gd name="T17" fmla="*/ 23 h 34"/>
              <a:gd name="T18" fmla="*/ 43 w 50"/>
              <a:gd name="T19" fmla="*/ 2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34">
                <a:moveTo>
                  <a:pt x="43" y="23"/>
                </a:moveTo>
                <a:lnTo>
                  <a:pt x="43" y="0"/>
                </a:lnTo>
                <a:lnTo>
                  <a:pt x="7" y="0"/>
                </a:lnTo>
                <a:lnTo>
                  <a:pt x="7" y="23"/>
                </a:lnTo>
                <a:lnTo>
                  <a:pt x="0" y="23"/>
                </a:lnTo>
                <a:lnTo>
                  <a:pt x="0" y="34"/>
                </a:lnTo>
                <a:lnTo>
                  <a:pt x="50" y="34"/>
                </a:lnTo>
                <a:lnTo>
                  <a:pt x="50" y="23"/>
                </a:lnTo>
                <a:lnTo>
                  <a:pt x="43" y="23"/>
                </a:lnTo>
                <a:lnTo>
                  <a:pt x="43" y="23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1" name="Freeform 181"/>
          <p:cNvSpPr/>
          <p:nvPr/>
        </p:nvSpPr>
        <p:spPr bwMode="auto">
          <a:xfrm>
            <a:off x="5568950" y="5392738"/>
            <a:ext cx="41275" cy="11112"/>
          </a:xfrm>
          <a:custGeom>
            <a:avLst/>
            <a:gdLst>
              <a:gd name="T0" fmla="*/ 0 w 26"/>
              <a:gd name="T1" fmla="*/ 7 h 7"/>
              <a:gd name="T2" fmla="*/ 26 w 26"/>
              <a:gd name="T3" fmla="*/ 7 h 7"/>
              <a:gd name="T4" fmla="*/ 26 w 26"/>
              <a:gd name="T5" fmla="*/ 0 h 7"/>
              <a:gd name="T6" fmla="*/ 0 w 26"/>
              <a:gd name="T7" fmla="*/ 0 h 7"/>
              <a:gd name="T8" fmla="*/ 0 w 26"/>
              <a:gd name="T9" fmla="*/ 7 h 7"/>
              <a:gd name="T10" fmla="*/ 0 w 26"/>
              <a:gd name="T11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" h="7">
                <a:moveTo>
                  <a:pt x="0" y="7"/>
                </a:moveTo>
                <a:lnTo>
                  <a:pt x="26" y="7"/>
                </a:lnTo>
                <a:lnTo>
                  <a:pt x="26" y="0"/>
                </a:lnTo>
                <a:lnTo>
                  <a:pt x="0" y="0"/>
                </a:lnTo>
                <a:lnTo>
                  <a:pt x="0" y="7"/>
                </a:lnTo>
                <a:lnTo>
                  <a:pt x="0" y="7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2" name="Freeform 182"/>
          <p:cNvSpPr/>
          <p:nvPr/>
        </p:nvSpPr>
        <p:spPr bwMode="auto">
          <a:xfrm>
            <a:off x="5565775" y="5353050"/>
            <a:ext cx="50800" cy="31750"/>
          </a:xfrm>
          <a:custGeom>
            <a:avLst/>
            <a:gdLst>
              <a:gd name="T0" fmla="*/ 0 w 32"/>
              <a:gd name="T1" fmla="*/ 20 h 20"/>
              <a:gd name="T2" fmla="*/ 32 w 32"/>
              <a:gd name="T3" fmla="*/ 20 h 20"/>
              <a:gd name="T4" fmla="*/ 32 w 32"/>
              <a:gd name="T5" fmla="*/ 0 h 20"/>
              <a:gd name="T6" fmla="*/ 0 w 32"/>
              <a:gd name="T7" fmla="*/ 0 h 20"/>
              <a:gd name="T8" fmla="*/ 0 w 32"/>
              <a:gd name="T9" fmla="*/ 20 h 20"/>
              <a:gd name="T10" fmla="*/ 0 w 32"/>
              <a:gd name="T11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2" h="20">
                <a:moveTo>
                  <a:pt x="0" y="20"/>
                </a:moveTo>
                <a:lnTo>
                  <a:pt x="32" y="20"/>
                </a:lnTo>
                <a:lnTo>
                  <a:pt x="32" y="0"/>
                </a:lnTo>
                <a:lnTo>
                  <a:pt x="0" y="0"/>
                </a:lnTo>
                <a:lnTo>
                  <a:pt x="0" y="20"/>
                </a:lnTo>
                <a:lnTo>
                  <a:pt x="0" y="20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3" name="Freeform 183"/>
          <p:cNvSpPr/>
          <p:nvPr/>
        </p:nvSpPr>
        <p:spPr bwMode="auto">
          <a:xfrm>
            <a:off x="5572125" y="5334000"/>
            <a:ext cx="36513" cy="14287"/>
          </a:xfrm>
          <a:custGeom>
            <a:avLst/>
            <a:gdLst>
              <a:gd name="T0" fmla="*/ 0 w 23"/>
              <a:gd name="T1" fmla="*/ 9 h 9"/>
              <a:gd name="T2" fmla="*/ 23 w 23"/>
              <a:gd name="T3" fmla="*/ 9 h 9"/>
              <a:gd name="T4" fmla="*/ 23 w 23"/>
              <a:gd name="T5" fmla="*/ 0 h 9"/>
              <a:gd name="T6" fmla="*/ 0 w 23"/>
              <a:gd name="T7" fmla="*/ 0 h 9"/>
              <a:gd name="T8" fmla="*/ 0 w 23"/>
              <a:gd name="T9" fmla="*/ 9 h 9"/>
              <a:gd name="T10" fmla="*/ 0 w 23"/>
              <a:gd name="T11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" h="9">
                <a:moveTo>
                  <a:pt x="0" y="9"/>
                </a:moveTo>
                <a:lnTo>
                  <a:pt x="23" y="9"/>
                </a:lnTo>
                <a:lnTo>
                  <a:pt x="23" y="0"/>
                </a:ln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4" name="Freeform 184"/>
          <p:cNvSpPr/>
          <p:nvPr/>
        </p:nvSpPr>
        <p:spPr bwMode="auto">
          <a:xfrm>
            <a:off x="5745163" y="5437188"/>
            <a:ext cx="160338" cy="104775"/>
          </a:xfrm>
          <a:custGeom>
            <a:avLst/>
            <a:gdLst>
              <a:gd name="T0" fmla="*/ 2 w 101"/>
              <a:gd name="T1" fmla="*/ 0 h 66"/>
              <a:gd name="T2" fmla="*/ 101 w 101"/>
              <a:gd name="T3" fmla="*/ 0 h 66"/>
              <a:gd name="T4" fmla="*/ 100 w 101"/>
              <a:gd name="T5" fmla="*/ 66 h 66"/>
              <a:gd name="T6" fmla="*/ 0 w 101"/>
              <a:gd name="T7" fmla="*/ 66 h 66"/>
              <a:gd name="T8" fmla="*/ 2 w 101"/>
              <a:gd name="T9" fmla="*/ 0 h 66"/>
              <a:gd name="T10" fmla="*/ 2 w 101"/>
              <a:gd name="T11" fmla="*/ 0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66">
                <a:moveTo>
                  <a:pt x="2" y="0"/>
                </a:moveTo>
                <a:lnTo>
                  <a:pt x="101" y="0"/>
                </a:lnTo>
                <a:lnTo>
                  <a:pt x="100" y="66"/>
                </a:lnTo>
                <a:lnTo>
                  <a:pt x="0" y="66"/>
                </a:lnTo>
                <a:lnTo>
                  <a:pt x="2" y="0"/>
                </a:lnTo>
                <a:lnTo>
                  <a:pt x="2" y="0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5" name="Freeform 185"/>
          <p:cNvSpPr/>
          <p:nvPr/>
        </p:nvSpPr>
        <p:spPr bwMode="auto">
          <a:xfrm>
            <a:off x="5726113" y="5549900"/>
            <a:ext cx="200025" cy="84137"/>
          </a:xfrm>
          <a:custGeom>
            <a:avLst/>
            <a:gdLst>
              <a:gd name="T0" fmla="*/ 0 w 126"/>
              <a:gd name="T1" fmla="*/ 11 h 53"/>
              <a:gd name="T2" fmla="*/ 12 w 126"/>
              <a:gd name="T3" fmla="*/ 11 h 53"/>
              <a:gd name="T4" fmla="*/ 27 w 126"/>
              <a:gd name="T5" fmla="*/ 0 h 53"/>
              <a:gd name="T6" fmla="*/ 97 w 126"/>
              <a:gd name="T7" fmla="*/ 0 h 53"/>
              <a:gd name="T8" fmla="*/ 112 w 126"/>
              <a:gd name="T9" fmla="*/ 12 h 53"/>
              <a:gd name="T10" fmla="*/ 126 w 126"/>
              <a:gd name="T11" fmla="*/ 12 h 53"/>
              <a:gd name="T12" fmla="*/ 126 w 126"/>
              <a:gd name="T13" fmla="*/ 41 h 53"/>
              <a:gd name="T14" fmla="*/ 112 w 126"/>
              <a:gd name="T15" fmla="*/ 41 h 53"/>
              <a:gd name="T16" fmla="*/ 97 w 126"/>
              <a:gd name="T17" fmla="*/ 53 h 53"/>
              <a:gd name="T18" fmla="*/ 27 w 126"/>
              <a:gd name="T19" fmla="*/ 51 h 53"/>
              <a:gd name="T20" fmla="*/ 12 w 126"/>
              <a:gd name="T21" fmla="*/ 41 h 53"/>
              <a:gd name="T22" fmla="*/ 0 w 126"/>
              <a:gd name="T23" fmla="*/ 41 h 53"/>
              <a:gd name="T24" fmla="*/ 0 w 126"/>
              <a:gd name="T25" fmla="*/ 11 h 53"/>
              <a:gd name="T26" fmla="*/ 0 w 126"/>
              <a:gd name="T27" fmla="*/ 11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26" h="53">
                <a:moveTo>
                  <a:pt x="0" y="11"/>
                </a:moveTo>
                <a:lnTo>
                  <a:pt x="12" y="11"/>
                </a:lnTo>
                <a:lnTo>
                  <a:pt x="27" y="0"/>
                </a:lnTo>
                <a:lnTo>
                  <a:pt x="97" y="0"/>
                </a:lnTo>
                <a:lnTo>
                  <a:pt x="112" y="12"/>
                </a:lnTo>
                <a:lnTo>
                  <a:pt x="126" y="12"/>
                </a:lnTo>
                <a:lnTo>
                  <a:pt x="126" y="41"/>
                </a:lnTo>
                <a:lnTo>
                  <a:pt x="112" y="41"/>
                </a:lnTo>
                <a:lnTo>
                  <a:pt x="97" y="53"/>
                </a:lnTo>
                <a:lnTo>
                  <a:pt x="27" y="51"/>
                </a:lnTo>
                <a:lnTo>
                  <a:pt x="12" y="41"/>
                </a:lnTo>
                <a:lnTo>
                  <a:pt x="0" y="41"/>
                </a:lnTo>
                <a:lnTo>
                  <a:pt x="0" y="11"/>
                </a:lnTo>
                <a:lnTo>
                  <a:pt x="0" y="11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6" name="Freeform 186"/>
          <p:cNvSpPr>
            <a:spLocks noEditPoints="1"/>
          </p:cNvSpPr>
          <p:nvPr/>
        </p:nvSpPr>
        <p:spPr bwMode="auto">
          <a:xfrm>
            <a:off x="5781675" y="5900738"/>
            <a:ext cx="82550" cy="133350"/>
          </a:xfrm>
          <a:custGeom>
            <a:avLst/>
            <a:gdLst>
              <a:gd name="T0" fmla="*/ 15 w 52"/>
              <a:gd name="T1" fmla="*/ 75 h 84"/>
              <a:gd name="T2" fmla="*/ 36 w 52"/>
              <a:gd name="T3" fmla="*/ 75 h 84"/>
              <a:gd name="T4" fmla="*/ 36 w 52"/>
              <a:gd name="T5" fmla="*/ 84 h 84"/>
              <a:gd name="T6" fmla="*/ 15 w 52"/>
              <a:gd name="T7" fmla="*/ 84 h 84"/>
              <a:gd name="T8" fmla="*/ 15 w 52"/>
              <a:gd name="T9" fmla="*/ 75 h 84"/>
              <a:gd name="T10" fmla="*/ 15 w 52"/>
              <a:gd name="T11" fmla="*/ 75 h 84"/>
              <a:gd name="T12" fmla="*/ 45 w 52"/>
              <a:gd name="T13" fmla="*/ 11 h 84"/>
              <a:gd name="T14" fmla="*/ 45 w 52"/>
              <a:gd name="T15" fmla="*/ 34 h 84"/>
              <a:gd name="T16" fmla="*/ 8 w 52"/>
              <a:gd name="T17" fmla="*/ 34 h 84"/>
              <a:gd name="T18" fmla="*/ 8 w 52"/>
              <a:gd name="T19" fmla="*/ 11 h 84"/>
              <a:gd name="T20" fmla="*/ 0 w 52"/>
              <a:gd name="T21" fmla="*/ 11 h 84"/>
              <a:gd name="T22" fmla="*/ 0 w 52"/>
              <a:gd name="T23" fmla="*/ 0 h 84"/>
              <a:gd name="T24" fmla="*/ 52 w 52"/>
              <a:gd name="T25" fmla="*/ 0 h 84"/>
              <a:gd name="T26" fmla="*/ 52 w 52"/>
              <a:gd name="T27" fmla="*/ 11 h 84"/>
              <a:gd name="T28" fmla="*/ 45 w 52"/>
              <a:gd name="T29" fmla="*/ 11 h 84"/>
              <a:gd name="T30" fmla="*/ 45 w 52"/>
              <a:gd name="T31" fmla="*/ 11 h 84"/>
              <a:gd name="T32" fmla="*/ 13 w 52"/>
              <a:gd name="T33" fmla="*/ 38 h 84"/>
              <a:gd name="T34" fmla="*/ 39 w 52"/>
              <a:gd name="T35" fmla="*/ 39 h 84"/>
              <a:gd name="T36" fmla="*/ 39 w 52"/>
              <a:gd name="T37" fmla="*/ 46 h 84"/>
              <a:gd name="T38" fmla="*/ 13 w 52"/>
              <a:gd name="T39" fmla="*/ 46 h 84"/>
              <a:gd name="T40" fmla="*/ 13 w 52"/>
              <a:gd name="T41" fmla="*/ 38 h 84"/>
              <a:gd name="T42" fmla="*/ 13 w 52"/>
              <a:gd name="T43" fmla="*/ 38 h 84"/>
              <a:gd name="T44" fmla="*/ 9 w 52"/>
              <a:gd name="T45" fmla="*/ 52 h 84"/>
              <a:gd name="T46" fmla="*/ 41 w 52"/>
              <a:gd name="T47" fmla="*/ 52 h 84"/>
              <a:gd name="T48" fmla="*/ 41 w 52"/>
              <a:gd name="T49" fmla="*/ 71 h 84"/>
              <a:gd name="T50" fmla="*/ 9 w 52"/>
              <a:gd name="T51" fmla="*/ 71 h 84"/>
              <a:gd name="T52" fmla="*/ 9 w 52"/>
              <a:gd name="T53" fmla="*/ 52 h 84"/>
              <a:gd name="T54" fmla="*/ 9 w 52"/>
              <a:gd name="T55" fmla="*/ 52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2" h="84">
                <a:moveTo>
                  <a:pt x="15" y="75"/>
                </a:moveTo>
                <a:lnTo>
                  <a:pt x="36" y="75"/>
                </a:lnTo>
                <a:lnTo>
                  <a:pt x="36" y="84"/>
                </a:lnTo>
                <a:lnTo>
                  <a:pt x="15" y="84"/>
                </a:lnTo>
                <a:lnTo>
                  <a:pt x="15" y="75"/>
                </a:lnTo>
                <a:lnTo>
                  <a:pt x="15" y="75"/>
                </a:lnTo>
                <a:close/>
                <a:moveTo>
                  <a:pt x="45" y="11"/>
                </a:moveTo>
                <a:lnTo>
                  <a:pt x="45" y="34"/>
                </a:lnTo>
                <a:lnTo>
                  <a:pt x="8" y="34"/>
                </a:lnTo>
                <a:lnTo>
                  <a:pt x="8" y="11"/>
                </a:lnTo>
                <a:lnTo>
                  <a:pt x="0" y="11"/>
                </a:lnTo>
                <a:lnTo>
                  <a:pt x="0" y="0"/>
                </a:lnTo>
                <a:lnTo>
                  <a:pt x="52" y="0"/>
                </a:lnTo>
                <a:lnTo>
                  <a:pt x="52" y="11"/>
                </a:lnTo>
                <a:lnTo>
                  <a:pt x="45" y="11"/>
                </a:lnTo>
                <a:lnTo>
                  <a:pt x="45" y="11"/>
                </a:lnTo>
                <a:close/>
                <a:moveTo>
                  <a:pt x="13" y="38"/>
                </a:moveTo>
                <a:lnTo>
                  <a:pt x="39" y="39"/>
                </a:lnTo>
                <a:lnTo>
                  <a:pt x="39" y="46"/>
                </a:lnTo>
                <a:lnTo>
                  <a:pt x="13" y="46"/>
                </a:lnTo>
                <a:lnTo>
                  <a:pt x="13" y="38"/>
                </a:lnTo>
                <a:lnTo>
                  <a:pt x="13" y="38"/>
                </a:lnTo>
                <a:close/>
                <a:moveTo>
                  <a:pt x="9" y="52"/>
                </a:moveTo>
                <a:lnTo>
                  <a:pt x="41" y="52"/>
                </a:lnTo>
                <a:lnTo>
                  <a:pt x="41" y="71"/>
                </a:lnTo>
                <a:lnTo>
                  <a:pt x="9" y="71"/>
                </a:lnTo>
                <a:lnTo>
                  <a:pt x="9" y="52"/>
                </a:lnTo>
                <a:lnTo>
                  <a:pt x="9" y="52"/>
                </a:lnTo>
                <a:close/>
              </a:path>
            </a:pathLst>
          </a:custGeom>
          <a:solidFill>
            <a:srgbClr val="334D5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7" name="组合 186"/>
          <p:cNvGrpSpPr/>
          <p:nvPr/>
        </p:nvGrpSpPr>
        <p:grpSpPr>
          <a:xfrm>
            <a:off x="4070350" y="617538"/>
            <a:ext cx="998538" cy="998537"/>
            <a:chOff x="4070350" y="617538"/>
            <a:chExt cx="998538" cy="998537"/>
          </a:xfrm>
        </p:grpSpPr>
        <p:sp>
          <p:nvSpPr>
            <p:cNvPr id="188" name="Oval 52"/>
            <p:cNvSpPr>
              <a:spLocks noChangeArrowheads="1"/>
            </p:cNvSpPr>
            <p:nvPr/>
          </p:nvSpPr>
          <p:spPr bwMode="auto">
            <a:xfrm>
              <a:off x="4070350" y="617538"/>
              <a:ext cx="998538" cy="998537"/>
            </a:xfrm>
            <a:prstGeom prst="ellipse">
              <a:avLst/>
            </a:prstGeom>
            <a:solidFill>
              <a:srgbClr val="8AD4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9" name="Freeform 70"/>
            <p:cNvSpPr/>
            <p:nvPr/>
          </p:nvSpPr>
          <p:spPr bwMode="auto">
            <a:xfrm>
              <a:off x="4192588" y="879475"/>
              <a:ext cx="844550" cy="679450"/>
            </a:xfrm>
            <a:custGeom>
              <a:avLst/>
              <a:gdLst>
                <a:gd name="T0" fmla="*/ 172 w 301"/>
                <a:gd name="T1" fmla="*/ 198 h 242"/>
                <a:gd name="T2" fmla="*/ 165 w 301"/>
                <a:gd name="T3" fmla="*/ 190 h 242"/>
                <a:gd name="T4" fmla="*/ 158 w 301"/>
                <a:gd name="T5" fmla="*/ 182 h 242"/>
                <a:gd name="T6" fmla="*/ 152 w 301"/>
                <a:gd name="T7" fmla="*/ 174 h 242"/>
                <a:gd name="T8" fmla="*/ 146 w 301"/>
                <a:gd name="T9" fmla="*/ 165 h 242"/>
                <a:gd name="T10" fmla="*/ 140 w 301"/>
                <a:gd name="T11" fmla="*/ 157 h 242"/>
                <a:gd name="T12" fmla="*/ 1 w 301"/>
                <a:gd name="T13" fmla="*/ 0 h 242"/>
                <a:gd name="T14" fmla="*/ 5 w 301"/>
                <a:gd name="T15" fmla="*/ 0 h 242"/>
                <a:gd name="T16" fmla="*/ 9 w 301"/>
                <a:gd name="T17" fmla="*/ 0 h 242"/>
                <a:gd name="T18" fmla="*/ 13 w 301"/>
                <a:gd name="T19" fmla="*/ 0 h 242"/>
                <a:gd name="T20" fmla="*/ 17 w 301"/>
                <a:gd name="T21" fmla="*/ 0 h 242"/>
                <a:gd name="T22" fmla="*/ 22 w 301"/>
                <a:gd name="T23" fmla="*/ 0 h 242"/>
                <a:gd name="T24" fmla="*/ 29 w 301"/>
                <a:gd name="T25" fmla="*/ 1 h 242"/>
                <a:gd name="T26" fmla="*/ 36 w 301"/>
                <a:gd name="T27" fmla="*/ 2 h 242"/>
                <a:gd name="T28" fmla="*/ 43 w 301"/>
                <a:gd name="T29" fmla="*/ 3 h 242"/>
                <a:gd name="T30" fmla="*/ 50 w 301"/>
                <a:gd name="T31" fmla="*/ 5 h 242"/>
                <a:gd name="T32" fmla="*/ 57 w 301"/>
                <a:gd name="T33" fmla="*/ 6 h 242"/>
                <a:gd name="T34" fmla="*/ 64 w 301"/>
                <a:gd name="T35" fmla="*/ 8 h 242"/>
                <a:gd name="T36" fmla="*/ 71 w 301"/>
                <a:gd name="T37" fmla="*/ 10 h 242"/>
                <a:gd name="T38" fmla="*/ 78 w 301"/>
                <a:gd name="T39" fmla="*/ 12 h 242"/>
                <a:gd name="T40" fmla="*/ 84 w 301"/>
                <a:gd name="T41" fmla="*/ 15 h 242"/>
                <a:gd name="T42" fmla="*/ 91 w 301"/>
                <a:gd name="T43" fmla="*/ 17 h 242"/>
                <a:gd name="T44" fmla="*/ 98 w 301"/>
                <a:gd name="T45" fmla="*/ 21 h 242"/>
                <a:gd name="T46" fmla="*/ 101 w 301"/>
                <a:gd name="T47" fmla="*/ 19 h 242"/>
                <a:gd name="T48" fmla="*/ 106 w 301"/>
                <a:gd name="T49" fmla="*/ 18 h 242"/>
                <a:gd name="T50" fmla="*/ 112 w 301"/>
                <a:gd name="T51" fmla="*/ 19 h 242"/>
                <a:gd name="T52" fmla="*/ 119 w 301"/>
                <a:gd name="T53" fmla="*/ 20 h 242"/>
                <a:gd name="T54" fmla="*/ 126 w 301"/>
                <a:gd name="T55" fmla="*/ 21 h 242"/>
                <a:gd name="T56" fmla="*/ 134 w 301"/>
                <a:gd name="T57" fmla="*/ 22 h 242"/>
                <a:gd name="T58" fmla="*/ 142 w 301"/>
                <a:gd name="T59" fmla="*/ 22 h 242"/>
                <a:gd name="T60" fmla="*/ 149 w 301"/>
                <a:gd name="T61" fmla="*/ 23 h 242"/>
                <a:gd name="T62" fmla="*/ 155 w 301"/>
                <a:gd name="T63" fmla="*/ 23 h 242"/>
                <a:gd name="T64" fmla="*/ 159 w 301"/>
                <a:gd name="T65" fmla="*/ 24 h 242"/>
                <a:gd name="T66" fmla="*/ 163 w 301"/>
                <a:gd name="T67" fmla="*/ 24 h 242"/>
                <a:gd name="T68" fmla="*/ 164 w 301"/>
                <a:gd name="T69" fmla="*/ 24 h 242"/>
                <a:gd name="T70" fmla="*/ 165 w 301"/>
                <a:gd name="T71" fmla="*/ 22 h 242"/>
                <a:gd name="T72" fmla="*/ 168 w 301"/>
                <a:gd name="T73" fmla="*/ 22 h 242"/>
                <a:gd name="T74" fmla="*/ 172 w 301"/>
                <a:gd name="T75" fmla="*/ 22 h 242"/>
                <a:gd name="T76" fmla="*/ 176 w 301"/>
                <a:gd name="T77" fmla="*/ 24 h 242"/>
                <a:gd name="T78" fmla="*/ 181 w 301"/>
                <a:gd name="T79" fmla="*/ 28 h 242"/>
                <a:gd name="T80" fmla="*/ 186 w 301"/>
                <a:gd name="T81" fmla="*/ 31 h 242"/>
                <a:gd name="T82" fmla="*/ 191 w 301"/>
                <a:gd name="T83" fmla="*/ 3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01" h="242">
                  <a:moveTo>
                    <a:pt x="215" y="242"/>
                  </a:moveTo>
                  <a:cubicBezTo>
                    <a:pt x="174" y="201"/>
                    <a:pt x="174" y="201"/>
                    <a:pt x="174" y="201"/>
                  </a:cubicBezTo>
                  <a:cubicBezTo>
                    <a:pt x="172" y="198"/>
                    <a:pt x="172" y="198"/>
                    <a:pt x="172" y="198"/>
                  </a:cubicBezTo>
                  <a:cubicBezTo>
                    <a:pt x="169" y="196"/>
                    <a:pt x="169" y="196"/>
                    <a:pt x="169" y="196"/>
                  </a:cubicBezTo>
                  <a:cubicBezTo>
                    <a:pt x="167" y="193"/>
                    <a:pt x="167" y="193"/>
                    <a:pt x="167" y="193"/>
                  </a:cubicBezTo>
                  <a:cubicBezTo>
                    <a:pt x="165" y="190"/>
                    <a:pt x="165" y="190"/>
                    <a:pt x="165" y="190"/>
                  </a:cubicBezTo>
                  <a:cubicBezTo>
                    <a:pt x="163" y="188"/>
                    <a:pt x="163" y="188"/>
                    <a:pt x="163" y="188"/>
                  </a:cubicBezTo>
                  <a:cubicBezTo>
                    <a:pt x="161" y="185"/>
                    <a:pt x="161" y="185"/>
                    <a:pt x="161" y="185"/>
                  </a:cubicBezTo>
                  <a:cubicBezTo>
                    <a:pt x="158" y="182"/>
                    <a:pt x="158" y="182"/>
                    <a:pt x="158" y="182"/>
                  </a:cubicBezTo>
                  <a:cubicBezTo>
                    <a:pt x="156" y="179"/>
                    <a:pt x="156" y="179"/>
                    <a:pt x="156" y="179"/>
                  </a:cubicBezTo>
                  <a:cubicBezTo>
                    <a:pt x="154" y="176"/>
                    <a:pt x="154" y="176"/>
                    <a:pt x="154" y="176"/>
                  </a:cubicBezTo>
                  <a:cubicBezTo>
                    <a:pt x="152" y="174"/>
                    <a:pt x="152" y="174"/>
                    <a:pt x="152" y="174"/>
                  </a:cubicBezTo>
                  <a:cubicBezTo>
                    <a:pt x="150" y="171"/>
                    <a:pt x="150" y="171"/>
                    <a:pt x="150" y="171"/>
                  </a:cubicBezTo>
                  <a:cubicBezTo>
                    <a:pt x="148" y="168"/>
                    <a:pt x="148" y="168"/>
                    <a:pt x="148" y="168"/>
                  </a:cubicBezTo>
                  <a:cubicBezTo>
                    <a:pt x="146" y="165"/>
                    <a:pt x="146" y="165"/>
                    <a:pt x="146" y="165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2" y="159"/>
                    <a:pt x="142" y="159"/>
                    <a:pt x="142" y="159"/>
                  </a:cubicBezTo>
                  <a:cubicBezTo>
                    <a:pt x="140" y="157"/>
                    <a:pt x="140" y="157"/>
                    <a:pt x="140" y="1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1"/>
                    <a:pt x="25" y="1"/>
                    <a:pt x="25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8" y="12"/>
                    <a:pt x="78" y="12"/>
                    <a:pt x="78" y="12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91" y="17"/>
                    <a:pt x="91" y="17"/>
                    <a:pt x="91" y="17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5" y="18"/>
                    <a:pt x="95" y="18"/>
                    <a:pt x="95" y="18"/>
                  </a:cubicBezTo>
                  <a:cubicBezTo>
                    <a:pt x="98" y="21"/>
                    <a:pt x="98" y="21"/>
                    <a:pt x="98" y="21"/>
                  </a:cubicBezTo>
                  <a:cubicBezTo>
                    <a:pt x="99" y="21"/>
                    <a:pt x="99" y="21"/>
                    <a:pt x="99" y="21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103" y="18"/>
                    <a:pt x="103" y="18"/>
                    <a:pt x="103" y="18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106" y="18"/>
                    <a:pt x="106" y="18"/>
                    <a:pt x="106" y="18"/>
                  </a:cubicBezTo>
                  <a:cubicBezTo>
                    <a:pt x="108" y="19"/>
                    <a:pt x="108" y="19"/>
                    <a:pt x="108" y="19"/>
                  </a:cubicBezTo>
                  <a:cubicBezTo>
                    <a:pt x="110" y="19"/>
                    <a:pt x="110" y="19"/>
                    <a:pt x="110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21" y="20"/>
                    <a:pt x="121" y="20"/>
                    <a:pt x="121" y="20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29" y="21"/>
                    <a:pt x="129" y="21"/>
                    <a:pt x="129" y="21"/>
                  </a:cubicBezTo>
                  <a:cubicBezTo>
                    <a:pt x="131" y="21"/>
                    <a:pt x="131" y="21"/>
                    <a:pt x="131" y="21"/>
                  </a:cubicBezTo>
                  <a:cubicBezTo>
                    <a:pt x="134" y="22"/>
                    <a:pt x="134" y="22"/>
                    <a:pt x="134" y="22"/>
                  </a:cubicBezTo>
                  <a:cubicBezTo>
                    <a:pt x="137" y="22"/>
                    <a:pt x="137" y="22"/>
                    <a:pt x="137" y="22"/>
                  </a:cubicBezTo>
                  <a:cubicBezTo>
                    <a:pt x="139" y="22"/>
                    <a:pt x="139" y="22"/>
                    <a:pt x="139" y="22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46" y="23"/>
                    <a:pt x="146" y="23"/>
                    <a:pt x="146" y="23"/>
                  </a:cubicBezTo>
                  <a:cubicBezTo>
                    <a:pt x="149" y="23"/>
                    <a:pt x="149" y="23"/>
                    <a:pt x="149" y="23"/>
                  </a:cubicBezTo>
                  <a:cubicBezTo>
                    <a:pt x="151" y="23"/>
                    <a:pt x="151" y="23"/>
                    <a:pt x="151" y="23"/>
                  </a:cubicBezTo>
                  <a:cubicBezTo>
                    <a:pt x="153" y="23"/>
                    <a:pt x="153" y="23"/>
                    <a:pt x="153" y="23"/>
                  </a:cubicBezTo>
                  <a:cubicBezTo>
                    <a:pt x="155" y="23"/>
                    <a:pt x="155" y="23"/>
                    <a:pt x="155" y="23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8" y="24"/>
                    <a:pt x="158" y="24"/>
                    <a:pt x="158" y="24"/>
                  </a:cubicBezTo>
                  <a:cubicBezTo>
                    <a:pt x="159" y="24"/>
                    <a:pt x="159" y="24"/>
                    <a:pt x="159" y="24"/>
                  </a:cubicBezTo>
                  <a:cubicBezTo>
                    <a:pt x="161" y="24"/>
                    <a:pt x="161" y="24"/>
                    <a:pt x="161" y="24"/>
                  </a:cubicBezTo>
                  <a:cubicBezTo>
                    <a:pt x="162" y="24"/>
                    <a:pt x="162" y="24"/>
                    <a:pt x="162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3" y="24"/>
                    <a:pt x="163" y="24"/>
                    <a:pt x="163" y="2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4" y="23"/>
                    <a:pt x="164" y="23"/>
                    <a:pt x="164" y="23"/>
                  </a:cubicBezTo>
                  <a:cubicBezTo>
                    <a:pt x="165" y="22"/>
                    <a:pt x="165" y="22"/>
                    <a:pt x="165" y="22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70" y="22"/>
                    <a:pt x="170" y="22"/>
                    <a:pt x="170" y="22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5" y="24"/>
                    <a:pt x="175" y="24"/>
                    <a:pt x="175" y="24"/>
                  </a:cubicBezTo>
                  <a:cubicBezTo>
                    <a:pt x="176" y="24"/>
                    <a:pt x="176" y="24"/>
                    <a:pt x="176" y="24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180" y="26"/>
                    <a:pt x="180" y="26"/>
                    <a:pt x="180" y="26"/>
                  </a:cubicBezTo>
                  <a:cubicBezTo>
                    <a:pt x="181" y="28"/>
                    <a:pt x="181" y="28"/>
                    <a:pt x="181" y="28"/>
                  </a:cubicBezTo>
                  <a:cubicBezTo>
                    <a:pt x="183" y="29"/>
                    <a:pt x="183" y="29"/>
                    <a:pt x="183" y="29"/>
                  </a:cubicBezTo>
                  <a:cubicBezTo>
                    <a:pt x="185" y="30"/>
                    <a:pt x="185" y="30"/>
                    <a:pt x="185" y="30"/>
                  </a:cubicBezTo>
                  <a:cubicBezTo>
                    <a:pt x="186" y="31"/>
                    <a:pt x="186" y="31"/>
                    <a:pt x="186" y="31"/>
                  </a:cubicBezTo>
                  <a:cubicBezTo>
                    <a:pt x="188" y="33"/>
                    <a:pt x="188" y="33"/>
                    <a:pt x="188" y="33"/>
                  </a:cubicBezTo>
                  <a:cubicBezTo>
                    <a:pt x="189" y="34"/>
                    <a:pt x="189" y="34"/>
                    <a:pt x="189" y="34"/>
                  </a:cubicBezTo>
                  <a:cubicBezTo>
                    <a:pt x="191" y="35"/>
                    <a:pt x="191" y="35"/>
                    <a:pt x="191" y="35"/>
                  </a:cubicBezTo>
                  <a:cubicBezTo>
                    <a:pt x="301" y="145"/>
                    <a:pt x="301" y="145"/>
                    <a:pt x="301" y="145"/>
                  </a:cubicBezTo>
                  <a:cubicBezTo>
                    <a:pt x="285" y="187"/>
                    <a:pt x="255" y="222"/>
                    <a:pt x="215" y="242"/>
                  </a:cubicBezTo>
                  <a:close/>
                </a:path>
              </a:pathLst>
            </a:custGeom>
            <a:solidFill>
              <a:srgbClr val="5BA6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0" name="Freeform 187"/>
            <p:cNvSpPr>
              <a:spLocks noEditPoints="1"/>
            </p:cNvSpPr>
            <p:nvPr/>
          </p:nvSpPr>
          <p:spPr bwMode="auto">
            <a:xfrm>
              <a:off x="4192588" y="879475"/>
              <a:ext cx="769938" cy="584200"/>
            </a:xfrm>
            <a:custGeom>
              <a:avLst/>
              <a:gdLst>
                <a:gd name="T0" fmla="*/ 104 w 274"/>
                <a:gd name="T1" fmla="*/ 18 h 208"/>
                <a:gd name="T2" fmla="*/ 98 w 274"/>
                <a:gd name="T3" fmla="*/ 44 h 208"/>
                <a:gd name="T4" fmla="*/ 117 w 274"/>
                <a:gd name="T5" fmla="*/ 51 h 208"/>
                <a:gd name="T6" fmla="*/ 111 w 274"/>
                <a:gd name="T7" fmla="*/ 67 h 208"/>
                <a:gd name="T8" fmla="*/ 104 w 274"/>
                <a:gd name="T9" fmla="*/ 85 h 208"/>
                <a:gd name="T10" fmla="*/ 112 w 274"/>
                <a:gd name="T11" fmla="*/ 104 h 208"/>
                <a:gd name="T12" fmla="*/ 132 w 274"/>
                <a:gd name="T13" fmla="*/ 78 h 208"/>
                <a:gd name="T14" fmla="*/ 197 w 274"/>
                <a:gd name="T15" fmla="*/ 50 h 208"/>
                <a:gd name="T16" fmla="*/ 164 w 274"/>
                <a:gd name="T17" fmla="*/ 24 h 208"/>
                <a:gd name="T18" fmla="*/ 104 w 274"/>
                <a:gd name="T19" fmla="*/ 18 h 208"/>
                <a:gd name="T20" fmla="*/ 178 w 274"/>
                <a:gd name="T21" fmla="*/ 152 h 208"/>
                <a:gd name="T22" fmla="*/ 178 w 274"/>
                <a:gd name="T23" fmla="*/ 135 h 208"/>
                <a:gd name="T24" fmla="*/ 153 w 274"/>
                <a:gd name="T25" fmla="*/ 89 h 208"/>
                <a:gd name="T26" fmla="*/ 145 w 274"/>
                <a:gd name="T27" fmla="*/ 82 h 208"/>
                <a:gd name="T28" fmla="*/ 159 w 274"/>
                <a:gd name="T29" fmla="*/ 80 h 208"/>
                <a:gd name="T30" fmla="*/ 209 w 274"/>
                <a:gd name="T31" fmla="*/ 129 h 208"/>
                <a:gd name="T32" fmla="*/ 178 w 274"/>
                <a:gd name="T33" fmla="*/ 152 h 208"/>
                <a:gd name="T34" fmla="*/ 143 w 274"/>
                <a:gd name="T35" fmla="*/ 90 h 208"/>
                <a:gd name="T36" fmla="*/ 146 w 274"/>
                <a:gd name="T37" fmla="*/ 98 h 208"/>
                <a:gd name="T38" fmla="*/ 167 w 274"/>
                <a:gd name="T39" fmla="*/ 136 h 208"/>
                <a:gd name="T40" fmla="*/ 170 w 274"/>
                <a:gd name="T41" fmla="*/ 143 h 208"/>
                <a:gd name="T42" fmla="*/ 158 w 274"/>
                <a:gd name="T43" fmla="*/ 155 h 208"/>
                <a:gd name="T44" fmla="*/ 133 w 274"/>
                <a:gd name="T45" fmla="*/ 115 h 208"/>
                <a:gd name="T46" fmla="*/ 133 w 274"/>
                <a:gd name="T47" fmla="*/ 90 h 208"/>
                <a:gd name="T48" fmla="*/ 143 w 274"/>
                <a:gd name="T49" fmla="*/ 90 h 208"/>
                <a:gd name="T50" fmla="*/ 176 w 274"/>
                <a:gd name="T51" fmla="*/ 183 h 208"/>
                <a:gd name="T52" fmla="*/ 179 w 274"/>
                <a:gd name="T53" fmla="*/ 165 h 208"/>
                <a:gd name="T54" fmla="*/ 167 w 274"/>
                <a:gd name="T55" fmla="*/ 169 h 208"/>
                <a:gd name="T56" fmla="*/ 176 w 274"/>
                <a:gd name="T57" fmla="*/ 183 h 208"/>
                <a:gd name="T58" fmla="*/ 198 w 274"/>
                <a:gd name="T59" fmla="*/ 55 h 208"/>
                <a:gd name="T60" fmla="*/ 259 w 274"/>
                <a:gd name="T61" fmla="*/ 135 h 208"/>
                <a:gd name="T62" fmla="*/ 236 w 274"/>
                <a:gd name="T63" fmla="*/ 159 h 208"/>
                <a:gd name="T64" fmla="*/ 217 w 274"/>
                <a:gd name="T65" fmla="*/ 137 h 208"/>
                <a:gd name="T66" fmla="*/ 193 w 274"/>
                <a:gd name="T67" fmla="*/ 159 h 208"/>
                <a:gd name="T68" fmla="*/ 186 w 274"/>
                <a:gd name="T69" fmla="*/ 185 h 208"/>
                <a:gd name="T70" fmla="*/ 194 w 274"/>
                <a:gd name="T71" fmla="*/ 187 h 208"/>
                <a:gd name="T72" fmla="*/ 203 w 274"/>
                <a:gd name="T73" fmla="*/ 170 h 208"/>
                <a:gd name="T74" fmla="*/ 212 w 274"/>
                <a:gd name="T75" fmla="*/ 173 h 208"/>
                <a:gd name="T76" fmla="*/ 199 w 274"/>
                <a:gd name="T77" fmla="*/ 197 h 208"/>
                <a:gd name="T78" fmla="*/ 174 w 274"/>
                <a:gd name="T79" fmla="*/ 201 h 208"/>
                <a:gd name="T80" fmla="*/ 113 w 274"/>
                <a:gd name="T81" fmla="*/ 108 h 208"/>
                <a:gd name="T82" fmla="*/ 122 w 274"/>
                <a:gd name="T83" fmla="*/ 96 h 208"/>
                <a:gd name="T84" fmla="*/ 131 w 274"/>
                <a:gd name="T85" fmla="*/ 84 h 208"/>
                <a:gd name="T86" fmla="*/ 134 w 274"/>
                <a:gd name="T87" fmla="*/ 82 h 208"/>
                <a:gd name="T88" fmla="*/ 198 w 274"/>
                <a:gd name="T89" fmla="*/ 55 h 208"/>
                <a:gd name="T90" fmla="*/ 260 w 274"/>
                <a:gd name="T91" fmla="*/ 140 h 208"/>
                <a:gd name="T92" fmla="*/ 274 w 274"/>
                <a:gd name="T93" fmla="*/ 153 h 208"/>
                <a:gd name="T94" fmla="*/ 256 w 274"/>
                <a:gd name="T95" fmla="*/ 172 h 208"/>
                <a:gd name="T96" fmla="*/ 242 w 274"/>
                <a:gd name="T97" fmla="*/ 159 h 208"/>
                <a:gd name="T98" fmla="*/ 260 w 274"/>
                <a:gd name="T99" fmla="*/ 140 h 208"/>
                <a:gd name="T100" fmla="*/ 90 w 274"/>
                <a:gd name="T101" fmla="*/ 35 h 208"/>
                <a:gd name="T102" fmla="*/ 22 w 274"/>
                <a:gd name="T103" fmla="*/ 17 h 208"/>
                <a:gd name="T104" fmla="*/ 0 w 274"/>
                <a:gd name="T105" fmla="*/ 17 h 208"/>
                <a:gd name="T106" fmla="*/ 0 w 274"/>
                <a:gd name="T107" fmla="*/ 0 h 208"/>
                <a:gd name="T108" fmla="*/ 22 w 274"/>
                <a:gd name="T109" fmla="*/ 0 h 208"/>
                <a:gd name="T110" fmla="*/ 95 w 274"/>
                <a:gd name="T111" fmla="*/ 18 h 208"/>
                <a:gd name="T112" fmla="*/ 91 w 274"/>
                <a:gd name="T113" fmla="*/ 28 h 208"/>
                <a:gd name="T114" fmla="*/ 90 w 274"/>
                <a:gd name="T115" fmla="*/ 3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74" h="208">
                  <a:moveTo>
                    <a:pt x="104" y="18"/>
                  </a:moveTo>
                  <a:cubicBezTo>
                    <a:pt x="96" y="17"/>
                    <a:pt x="89" y="41"/>
                    <a:pt x="98" y="44"/>
                  </a:cubicBezTo>
                  <a:cubicBezTo>
                    <a:pt x="104" y="45"/>
                    <a:pt x="111" y="49"/>
                    <a:pt x="117" y="51"/>
                  </a:cubicBezTo>
                  <a:cubicBezTo>
                    <a:pt x="114" y="54"/>
                    <a:pt x="107" y="64"/>
                    <a:pt x="111" y="67"/>
                  </a:cubicBezTo>
                  <a:cubicBezTo>
                    <a:pt x="109" y="70"/>
                    <a:pt x="105" y="76"/>
                    <a:pt x="104" y="85"/>
                  </a:cubicBezTo>
                  <a:cubicBezTo>
                    <a:pt x="101" y="97"/>
                    <a:pt x="107" y="110"/>
                    <a:pt x="112" y="104"/>
                  </a:cubicBezTo>
                  <a:cubicBezTo>
                    <a:pt x="119" y="95"/>
                    <a:pt x="123" y="83"/>
                    <a:pt x="132" y="78"/>
                  </a:cubicBezTo>
                  <a:cubicBezTo>
                    <a:pt x="155" y="65"/>
                    <a:pt x="179" y="71"/>
                    <a:pt x="197" y="50"/>
                  </a:cubicBezTo>
                  <a:cubicBezTo>
                    <a:pt x="204" y="42"/>
                    <a:pt x="168" y="13"/>
                    <a:pt x="164" y="24"/>
                  </a:cubicBezTo>
                  <a:cubicBezTo>
                    <a:pt x="166" y="24"/>
                    <a:pt x="122" y="21"/>
                    <a:pt x="104" y="18"/>
                  </a:cubicBezTo>
                  <a:close/>
                  <a:moveTo>
                    <a:pt x="178" y="152"/>
                  </a:moveTo>
                  <a:cubicBezTo>
                    <a:pt x="180" y="147"/>
                    <a:pt x="180" y="140"/>
                    <a:pt x="178" y="135"/>
                  </a:cubicBezTo>
                  <a:cubicBezTo>
                    <a:pt x="172" y="118"/>
                    <a:pt x="163" y="104"/>
                    <a:pt x="153" y="89"/>
                  </a:cubicBezTo>
                  <a:cubicBezTo>
                    <a:pt x="151" y="86"/>
                    <a:pt x="149" y="84"/>
                    <a:pt x="145" y="82"/>
                  </a:cubicBezTo>
                  <a:cubicBezTo>
                    <a:pt x="150" y="80"/>
                    <a:pt x="155" y="79"/>
                    <a:pt x="159" y="80"/>
                  </a:cubicBezTo>
                  <a:cubicBezTo>
                    <a:pt x="172" y="82"/>
                    <a:pt x="200" y="119"/>
                    <a:pt x="209" y="129"/>
                  </a:cubicBezTo>
                  <a:cubicBezTo>
                    <a:pt x="199" y="138"/>
                    <a:pt x="190" y="145"/>
                    <a:pt x="178" y="152"/>
                  </a:cubicBezTo>
                  <a:close/>
                  <a:moveTo>
                    <a:pt x="143" y="90"/>
                  </a:moveTo>
                  <a:cubicBezTo>
                    <a:pt x="145" y="92"/>
                    <a:pt x="145" y="96"/>
                    <a:pt x="146" y="98"/>
                  </a:cubicBezTo>
                  <a:cubicBezTo>
                    <a:pt x="153" y="113"/>
                    <a:pt x="160" y="123"/>
                    <a:pt x="167" y="136"/>
                  </a:cubicBezTo>
                  <a:cubicBezTo>
                    <a:pt x="168" y="138"/>
                    <a:pt x="170" y="141"/>
                    <a:pt x="170" y="143"/>
                  </a:cubicBezTo>
                  <a:cubicBezTo>
                    <a:pt x="172" y="151"/>
                    <a:pt x="164" y="160"/>
                    <a:pt x="158" y="155"/>
                  </a:cubicBezTo>
                  <a:cubicBezTo>
                    <a:pt x="147" y="147"/>
                    <a:pt x="140" y="131"/>
                    <a:pt x="133" y="115"/>
                  </a:cubicBezTo>
                  <a:cubicBezTo>
                    <a:pt x="129" y="107"/>
                    <a:pt x="128" y="97"/>
                    <a:pt x="133" y="90"/>
                  </a:cubicBezTo>
                  <a:cubicBezTo>
                    <a:pt x="137" y="86"/>
                    <a:pt x="140" y="86"/>
                    <a:pt x="143" y="90"/>
                  </a:cubicBezTo>
                  <a:close/>
                  <a:moveTo>
                    <a:pt x="176" y="183"/>
                  </a:moveTo>
                  <a:cubicBezTo>
                    <a:pt x="176" y="177"/>
                    <a:pt x="177" y="171"/>
                    <a:pt x="179" y="165"/>
                  </a:cubicBezTo>
                  <a:cubicBezTo>
                    <a:pt x="174" y="167"/>
                    <a:pt x="171" y="168"/>
                    <a:pt x="167" y="169"/>
                  </a:cubicBezTo>
                  <a:cubicBezTo>
                    <a:pt x="170" y="175"/>
                    <a:pt x="173" y="178"/>
                    <a:pt x="176" y="183"/>
                  </a:cubicBezTo>
                  <a:close/>
                  <a:moveTo>
                    <a:pt x="198" y="55"/>
                  </a:moveTo>
                  <a:cubicBezTo>
                    <a:pt x="193" y="73"/>
                    <a:pt x="232" y="107"/>
                    <a:pt x="259" y="135"/>
                  </a:cubicBezTo>
                  <a:cubicBezTo>
                    <a:pt x="252" y="143"/>
                    <a:pt x="244" y="151"/>
                    <a:pt x="236" y="159"/>
                  </a:cubicBezTo>
                  <a:cubicBezTo>
                    <a:pt x="229" y="151"/>
                    <a:pt x="223" y="144"/>
                    <a:pt x="217" y="137"/>
                  </a:cubicBezTo>
                  <a:cubicBezTo>
                    <a:pt x="208" y="143"/>
                    <a:pt x="198" y="149"/>
                    <a:pt x="193" y="159"/>
                  </a:cubicBezTo>
                  <a:cubicBezTo>
                    <a:pt x="188" y="167"/>
                    <a:pt x="186" y="175"/>
                    <a:pt x="186" y="185"/>
                  </a:cubicBezTo>
                  <a:cubicBezTo>
                    <a:pt x="186" y="188"/>
                    <a:pt x="191" y="190"/>
                    <a:pt x="194" y="187"/>
                  </a:cubicBezTo>
                  <a:cubicBezTo>
                    <a:pt x="200" y="181"/>
                    <a:pt x="201" y="177"/>
                    <a:pt x="203" y="170"/>
                  </a:cubicBezTo>
                  <a:cubicBezTo>
                    <a:pt x="204" y="166"/>
                    <a:pt x="213" y="170"/>
                    <a:pt x="212" y="173"/>
                  </a:cubicBezTo>
                  <a:cubicBezTo>
                    <a:pt x="210" y="182"/>
                    <a:pt x="206" y="191"/>
                    <a:pt x="199" y="197"/>
                  </a:cubicBezTo>
                  <a:cubicBezTo>
                    <a:pt x="192" y="202"/>
                    <a:pt x="180" y="208"/>
                    <a:pt x="174" y="201"/>
                  </a:cubicBezTo>
                  <a:cubicBezTo>
                    <a:pt x="150" y="173"/>
                    <a:pt x="128" y="142"/>
                    <a:pt x="113" y="108"/>
                  </a:cubicBezTo>
                  <a:cubicBezTo>
                    <a:pt x="117" y="105"/>
                    <a:pt x="120" y="100"/>
                    <a:pt x="122" y="96"/>
                  </a:cubicBezTo>
                  <a:cubicBezTo>
                    <a:pt x="125" y="92"/>
                    <a:pt x="127" y="87"/>
                    <a:pt x="131" y="84"/>
                  </a:cubicBezTo>
                  <a:cubicBezTo>
                    <a:pt x="132" y="83"/>
                    <a:pt x="133" y="82"/>
                    <a:pt x="134" y="82"/>
                  </a:cubicBezTo>
                  <a:cubicBezTo>
                    <a:pt x="156" y="69"/>
                    <a:pt x="179" y="74"/>
                    <a:pt x="198" y="55"/>
                  </a:cubicBezTo>
                  <a:close/>
                  <a:moveTo>
                    <a:pt x="260" y="140"/>
                  </a:moveTo>
                  <a:cubicBezTo>
                    <a:pt x="274" y="153"/>
                    <a:pt x="274" y="153"/>
                    <a:pt x="274" y="153"/>
                  </a:cubicBezTo>
                  <a:cubicBezTo>
                    <a:pt x="256" y="172"/>
                    <a:pt x="256" y="172"/>
                    <a:pt x="256" y="172"/>
                  </a:cubicBezTo>
                  <a:cubicBezTo>
                    <a:pt x="242" y="159"/>
                    <a:pt x="242" y="159"/>
                    <a:pt x="242" y="159"/>
                  </a:cubicBezTo>
                  <a:cubicBezTo>
                    <a:pt x="260" y="140"/>
                    <a:pt x="260" y="140"/>
                    <a:pt x="260" y="140"/>
                  </a:cubicBezTo>
                  <a:close/>
                  <a:moveTo>
                    <a:pt x="90" y="35"/>
                  </a:moveTo>
                  <a:cubicBezTo>
                    <a:pt x="67" y="27"/>
                    <a:pt x="46" y="19"/>
                    <a:pt x="22" y="17"/>
                  </a:cubicBezTo>
                  <a:cubicBezTo>
                    <a:pt x="14" y="17"/>
                    <a:pt x="7" y="16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13" y="0"/>
                    <a:pt x="22" y="0"/>
                  </a:cubicBezTo>
                  <a:cubicBezTo>
                    <a:pt x="48" y="2"/>
                    <a:pt x="72" y="10"/>
                    <a:pt x="95" y="18"/>
                  </a:cubicBezTo>
                  <a:cubicBezTo>
                    <a:pt x="93" y="21"/>
                    <a:pt x="92" y="25"/>
                    <a:pt x="91" y="28"/>
                  </a:cubicBezTo>
                  <a:cubicBezTo>
                    <a:pt x="90" y="30"/>
                    <a:pt x="90" y="33"/>
                    <a:pt x="90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1" name="Freeform 188"/>
          <p:cNvSpPr>
            <a:spLocks noEditPoints="1"/>
          </p:cNvSpPr>
          <p:nvPr/>
        </p:nvSpPr>
        <p:spPr bwMode="auto">
          <a:xfrm>
            <a:off x="6732588" y="1989138"/>
            <a:ext cx="187325" cy="180975"/>
          </a:xfrm>
          <a:custGeom>
            <a:avLst/>
            <a:gdLst>
              <a:gd name="T0" fmla="*/ 12 w 67"/>
              <a:gd name="T1" fmla="*/ 2 h 64"/>
              <a:gd name="T2" fmla="*/ 16 w 67"/>
              <a:gd name="T3" fmla="*/ 14 h 64"/>
              <a:gd name="T4" fmla="*/ 12 w 67"/>
              <a:gd name="T5" fmla="*/ 24 h 64"/>
              <a:gd name="T6" fmla="*/ 2 w 67"/>
              <a:gd name="T7" fmla="*/ 35 h 64"/>
              <a:gd name="T8" fmla="*/ 0 w 67"/>
              <a:gd name="T9" fmla="*/ 46 h 64"/>
              <a:gd name="T10" fmla="*/ 12 w 67"/>
              <a:gd name="T11" fmla="*/ 61 h 64"/>
              <a:gd name="T12" fmla="*/ 8 w 67"/>
              <a:gd name="T13" fmla="*/ 49 h 64"/>
              <a:gd name="T14" fmla="*/ 9 w 67"/>
              <a:gd name="T15" fmla="*/ 42 h 64"/>
              <a:gd name="T16" fmla="*/ 19 w 67"/>
              <a:gd name="T17" fmla="*/ 32 h 64"/>
              <a:gd name="T18" fmla="*/ 24 w 67"/>
              <a:gd name="T19" fmla="*/ 22 h 64"/>
              <a:gd name="T20" fmla="*/ 13 w 67"/>
              <a:gd name="T21" fmla="*/ 2 h 64"/>
              <a:gd name="T22" fmla="*/ 55 w 67"/>
              <a:gd name="T23" fmla="*/ 2 h 64"/>
              <a:gd name="T24" fmla="*/ 56 w 67"/>
              <a:gd name="T25" fmla="*/ 5 h 64"/>
              <a:gd name="T26" fmla="*/ 58 w 67"/>
              <a:gd name="T27" fmla="*/ 21 h 64"/>
              <a:gd name="T28" fmla="*/ 48 w 67"/>
              <a:gd name="T29" fmla="*/ 31 h 64"/>
              <a:gd name="T30" fmla="*/ 44 w 67"/>
              <a:gd name="T31" fmla="*/ 41 h 64"/>
              <a:gd name="T32" fmla="*/ 52 w 67"/>
              <a:gd name="T33" fmla="*/ 60 h 64"/>
              <a:gd name="T34" fmla="*/ 54 w 67"/>
              <a:gd name="T35" fmla="*/ 59 h 64"/>
              <a:gd name="T36" fmla="*/ 51 w 67"/>
              <a:gd name="T37" fmla="*/ 45 h 64"/>
              <a:gd name="T38" fmla="*/ 55 w 67"/>
              <a:gd name="T39" fmla="*/ 38 h 64"/>
              <a:gd name="T40" fmla="*/ 65 w 67"/>
              <a:gd name="T41" fmla="*/ 28 h 64"/>
              <a:gd name="T42" fmla="*/ 67 w 67"/>
              <a:gd name="T43" fmla="*/ 17 h 64"/>
              <a:gd name="T44" fmla="*/ 55 w 67"/>
              <a:gd name="T45" fmla="*/ 2 h 64"/>
              <a:gd name="T46" fmla="*/ 33 w 67"/>
              <a:gd name="T47" fmla="*/ 0 h 64"/>
              <a:gd name="T48" fmla="*/ 37 w 67"/>
              <a:gd name="T49" fmla="*/ 12 h 64"/>
              <a:gd name="T50" fmla="*/ 34 w 67"/>
              <a:gd name="T51" fmla="*/ 22 h 64"/>
              <a:gd name="T52" fmla="*/ 24 w 67"/>
              <a:gd name="T53" fmla="*/ 33 h 64"/>
              <a:gd name="T54" fmla="*/ 22 w 67"/>
              <a:gd name="T55" fmla="*/ 44 h 64"/>
              <a:gd name="T56" fmla="*/ 33 w 67"/>
              <a:gd name="T57" fmla="*/ 59 h 64"/>
              <a:gd name="T58" fmla="*/ 29 w 67"/>
              <a:gd name="T59" fmla="*/ 48 h 64"/>
              <a:gd name="T60" fmla="*/ 31 w 67"/>
              <a:gd name="T61" fmla="*/ 40 h 64"/>
              <a:gd name="T62" fmla="*/ 41 w 67"/>
              <a:gd name="T63" fmla="*/ 30 h 64"/>
              <a:gd name="T64" fmla="*/ 45 w 67"/>
              <a:gd name="T65" fmla="*/ 21 h 64"/>
              <a:gd name="T66" fmla="*/ 35 w 67"/>
              <a:gd name="T67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7" h="64">
                <a:moveTo>
                  <a:pt x="12" y="2"/>
                </a:moveTo>
                <a:cubicBezTo>
                  <a:pt x="12" y="2"/>
                  <a:pt x="12" y="2"/>
                  <a:pt x="12" y="2"/>
                </a:cubicBezTo>
                <a:cubicBezTo>
                  <a:pt x="11" y="2"/>
                  <a:pt x="12" y="5"/>
                  <a:pt x="13" y="5"/>
                </a:cubicBezTo>
                <a:cubicBezTo>
                  <a:pt x="14" y="8"/>
                  <a:pt x="15" y="10"/>
                  <a:pt x="16" y="14"/>
                </a:cubicBezTo>
                <a:cubicBezTo>
                  <a:pt x="16" y="16"/>
                  <a:pt x="15" y="18"/>
                  <a:pt x="14" y="21"/>
                </a:cubicBezTo>
                <a:cubicBezTo>
                  <a:pt x="14" y="22"/>
                  <a:pt x="13" y="23"/>
                  <a:pt x="12" y="24"/>
                </a:cubicBezTo>
                <a:cubicBezTo>
                  <a:pt x="10" y="26"/>
                  <a:pt x="7" y="28"/>
                  <a:pt x="5" y="31"/>
                </a:cubicBezTo>
                <a:cubicBezTo>
                  <a:pt x="4" y="32"/>
                  <a:pt x="3" y="34"/>
                  <a:pt x="2" y="35"/>
                </a:cubicBezTo>
                <a:cubicBezTo>
                  <a:pt x="1" y="37"/>
                  <a:pt x="1" y="39"/>
                  <a:pt x="0" y="41"/>
                </a:cubicBezTo>
                <a:cubicBezTo>
                  <a:pt x="0" y="42"/>
                  <a:pt x="0" y="44"/>
                  <a:pt x="0" y="46"/>
                </a:cubicBezTo>
                <a:cubicBezTo>
                  <a:pt x="1" y="52"/>
                  <a:pt x="4" y="57"/>
                  <a:pt x="9" y="60"/>
                </a:cubicBezTo>
                <a:cubicBezTo>
                  <a:pt x="9" y="61"/>
                  <a:pt x="13" y="64"/>
                  <a:pt x="12" y="61"/>
                </a:cubicBezTo>
                <a:cubicBezTo>
                  <a:pt x="11" y="60"/>
                  <a:pt x="11" y="59"/>
                  <a:pt x="11" y="59"/>
                </a:cubicBezTo>
                <a:cubicBezTo>
                  <a:pt x="9" y="56"/>
                  <a:pt x="8" y="53"/>
                  <a:pt x="8" y="49"/>
                </a:cubicBezTo>
                <a:cubicBezTo>
                  <a:pt x="8" y="48"/>
                  <a:pt x="8" y="47"/>
                  <a:pt x="8" y="45"/>
                </a:cubicBezTo>
                <a:cubicBezTo>
                  <a:pt x="8" y="44"/>
                  <a:pt x="9" y="43"/>
                  <a:pt x="9" y="42"/>
                </a:cubicBezTo>
                <a:cubicBezTo>
                  <a:pt x="10" y="40"/>
                  <a:pt x="11" y="39"/>
                  <a:pt x="12" y="38"/>
                </a:cubicBezTo>
                <a:cubicBezTo>
                  <a:pt x="14" y="36"/>
                  <a:pt x="17" y="34"/>
                  <a:pt x="19" y="32"/>
                </a:cubicBezTo>
                <a:cubicBezTo>
                  <a:pt x="20" y="31"/>
                  <a:pt x="21" y="29"/>
                  <a:pt x="22" y="28"/>
                </a:cubicBezTo>
                <a:cubicBezTo>
                  <a:pt x="23" y="26"/>
                  <a:pt x="23" y="24"/>
                  <a:pt x="24" y="22"/>
                </a:cubicBezTo>
                <a:cubicBezTo>
                  <a:pt x="24" y="21"/>
                  <a:pt x="24" y="19"/>
                  <a:pt x="23" y="17"/>
                </a:cubicBezTo>
                <a:cubicBezTo>
                  <a:pt x="22" y="11"/>
                  <a:pt x="19" y="5"/>
                  <a:pt x="13" y="2"/>
                </a:cubicBezTo>
                <a:cubicBezTo>
                  <a:pt x="12" y="2"/>
                  <a:pt x="12" y="2"/>
                  <a:pt x="12" y="2"/>
                </a:cubicBezTo>
                <a:close/>
                <a:moveTo>
                  <a:pt x="55" y="2"/>
                </a:moveTo>
                <a:cubicBezTo>
                  <a:pt x="55" y="2"/>
                  <a:pt x="55" y="2"/>
                  <a:pt x="55" y="2"/>
                </a:cubicBezTo>
                <a:cubicBezTo>
                  <a:pt x="54" y="2"/>
                  <a:pt x="56" y="5"/>
                  <a:pt x="56" y="5"/>
                </a:cubicBezTo>
                <a:cubicBezTo>
                  <a:pt x="57" y="8"/>
                  <a:pt x="58" y="10"/>
                  <a:pt x="59" y="14"/>
                </a:cubicBezTo>
                <a:cubicBezTo>
                  <a:pt x="59" y="16"/>
                  <a:pt x="59" y="18"/>
                  <a:pt x="58" y="21"/>
                </a:cubicBezTo>
                <a:cubicBezTo>
                  <a:pt x="57" y="22"/>
                  <a:pt x="56" y="23"/>
                  <a:pt x="55" y="24"/>
                </a:cubicBezTo>
                <a:cubicBezTo>
                  <a:pt x="53" y="26"/>
                  <a:pt x="50" y="28"/>
                  <a:pt x="48" y="31"/>
                </a:cubicBezTo>
                <a:cubicBezTo>
                  <a:pt x="47" y="32"/>
                  <a:pt x="46" y="34"/>
                  <a:pt x="45" y="35"/>
                </a:cubicBezTo>
                <a:cubicBezTo>
                  <a:pt x="44" y="37"/>
                  <a:pt x="44" y="39"/>
                  <a:pt x="44" y="41"/>
                </a:cubicBezTo>
                <a:cubicBezTo>
                  <a:pt x="43" y="42"/>
                  <a:pt x="43" y="44"/>
                  <a:pt x="44" y="46"/>
                </a:cubicBezTo>
                <a:cubicBezTo>
                  <a:pt x="45" y="52"/>
                  <a:pt x="47" y="57"/>
                  <a:pt x="52" y="60"/>
                </a:cubicBezTo>
                <a:cubicBezTo>
                  <a:pt x="53" y="61"/>
                  <a:pt x="56" y="64"/>
                  <a:pt x="55" y="61"/>
                </a:cubicBezTo>
                <a:cubicBezTo>
                  <a:pt x="55" y="60"/>
                  <a:pt x="54" y="59"/>
                  <a:pt x="54" y="59"/>
                </a:cubicBezTo>
                <a:cubicBezTo>
                  <a:pt x="52" y="56"/>
                  <a:pt x="51" y="53"/>
                  <a:pt x="51" y="49"/>
                </a:cubicBezTo>
                <a:cubicBezTo>
                  <a:pt x="51" y="48"/>
                  <a:pt x="51" y="47"/>
                  <a:pt x="51" y="45"/>
                </a:cubicBezTo>
                <a:cubicBezTo>
                  <a:pt x="51" y="44"/>
                  <a:pt x="52" y="43"/>
                  <a:pt x="52" y="42"/>
                </a:cubicBezTo>
                <a:cubicBezTo>
                  <a:pt x="53" y="40"/>
                  <a:pt x="54" y="39"/>
                  <a:pt x="55" y="38"/>
                </a:cubicBezTo>
                <a:cubicBezTo>
                  <a:pt x="57" y="36"/>
                  <a:pt x="60" y="34"/>
                  <a:pt x="62" y="32"/>
                </a:cubicBezTo>
                <a:cubicBezTo>
                  <a:pt x="63" y="31"/>
                  <a:pt x="64" y="29"/>
                  <a:pt x="65" y="28"/>
                </a:cubicBezTo>
                <a:cubicBezTo>
                  <a:pt x="66" y="26"/>
                  <a:pt x="66" y="24"/>
                  <a:pt x="67" y="22"/>
                </a:cubicBezTo>
                <a:cubicBezTo>
                  <a:pt x="67" y="21"/>
                  <a:pt x="67" y="19"/>
                  <a:pt x="67" y="17"/>
                </a:cubicBezTo>
                <a:cubicBezTo>
                  <a:pt x="65" y="11"/>
                  <a:pt x="62" y="5"/>
                  <a:pt x="56" y="2"/>
                </a:cubicBezTo>
                <a:cubicBezTo>
                  <a:pt x="56" y="2"/>
                  <a:pt x="55" y="2"/>
                  <a:pt x="55" y="2"/>
                </a:cubicBezTo>
                <a:close/>
                <a:moveTo>
                  <a:pt x="33" y="0"/>
                </a:moveTo>
                <a:cubicBezTo>
                  <a:pt x="33" y="0"/>
                  <a:pt x="33" y="0"/>
                  <a:pt x="33" y="0"/>
                </a:cubicBezTo>
                <a:cubicBezTo>
                  <a:pt x="32" y="0"/>
                  <a:pt x="34" y="3"/>
                  <a:pt x="34" y="3"/>
                </a:cubicBezTo>
                <a:cubicBezTo>
                  <a:pt x="36" y="6"/>
                  <a:pt x="37" y="9"/>
                  <a:pt x="37" y="12"/>
                </a:cubicBezTo>
                <a:cubicBezTo>
                  <a:pt x="37" y="14"/>
                  <a:pt x="37" y="17"/>
                  <a:pt x="36" y="19"/>
                </a:cubicBezTo>
                <a:cubicBezTo>
                  <a:pt x="35" y="20"/>
                  <a:pt x="35" y="21"/>
                  <a:pt x="34" y="22"/>
                </a:cubicBezTo>
                <a:cubicBezTo>
                  <a:pt x="32" y="25"/>
                  <a:pt x="29" y="26"/>
                  <a:pt x="27" y="29"/>
                </a:cubicBezTo>
                <a:cubicBezTo>
                  <a:pt x="25" y="30"/>
                  <a:pt x="24" y="32"/>
                  <a:pt x="24" y="33"/>
                </a:cubicBezTo>
                <a:cubicBezTo>
                  <a:pt x="23" y="35"/>
                  <a:pt x="22" y="37"/>
                  <a:pt x="22" y="39"/>
                </a:cubicBezTo>
                <a:cubicBezTo>
                  <a:pt x="22" y="41"/>
                  <a:pt x="22" y="42"/>
                  <a:pt x="22" y="44"/>
                </a:cubicBezTo>
                <a:cubicBezTo>
                  <a:pt x="23" y="50"/>
                  <a:pt x="26" y="55"/>
                  <a:pt x="30" y="59"/>
                </a:cubicBezTo>
                <a:cubicBezTo>
                  <a:pt x="31" y="59"/>
                  <a:pt x="35" y="62"/>
                  <a:pt x="33" y="59"/>
                </a:cubicBezTo>
                <a:cubicBezTo>
                  <a:pt x="33" y="58"/>
                  <a:pt x="33" y="58"/>
                  <a:pt x="32" y="57"/>
                </a:cubicBezTo>
                <a:cubicBezTo>
                  <a:pt x="31" y="54"/>
                  <a:pt x="30" y="51"/>
                  <a:pt x="29" y="48"/>
                </a:cubicBezTo>
                <a:cubicBezTo>
                  <a:pt x="29" y="46"/>
                  <a:pt x="29" y="45"/>
                  <a:pt x="30" y="44"/>
                </a:cubicBezTo>
                <a:cubicBezTo>
                  <a:pt x="30" y="42"/>
                  <a:pt x="30" y="41"/>
                  <a:pt x="31" y="40"/>
                </a:cubicBezTo>
                <a:cubicBezTo>
                  <a:pt x="31" y="39"/>
                  <a:pt x="32" y="38"/>
                  <a:pt x="33" y="36"/>
                </a:cubicBezTo>
                <a:cubicBezTo>
                  <a:pt x="35" y="34"/>
                  <a:pt x="38" y="33"/>
                  <a:pt x="41" y="30"/>
                </a:cubicBezTo>
                <a:cubicBezTo>
                  <a:pt x="42" y="29"/>
                  <a:pt x="43" y="27"/>
                  <a:pt x="44" y="26"/>
                </a:cubicBezTo>
                <a:cubicBezTo>
                  <a:pt x="44" y="24"/>
                  <a:pt x="45" y="22"/>
                  <a:pt x="45" y="21"/>
                </a:cubicBezTo>
                <a:cubicBezTo>
                  <a:pt x="45" y="19"/>
                  <a:pt x="45" y="17"/>
                  <a:pt x="45" y="16"/>
                </a:cubicBezTo>
                <a:cubicBezTo>
                  <a:pt x="44" y="10"/>
                  <a:pt x="40" y="3"/>
                  <a:pt x="35" y="0"/>
                </a:cubicBezTo>
                <a:cubicBezTo>
                  <a:pt x="34" y="0"/>
                  <a:pt x="34" y="0"/>
                  <a:pt x="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2" name="Freeform 189"/>
          <p:cNvSpPr>
            <a:spLocks noEditPoints="1"/>
          </p:cNvSpPr>
          <p:nvPr/>
        </p:nvSpPr>
        <p:spPr bwMode="auto">
          <a:xfrm>
            <a:off x="4397375" y="2082800"/>
            <a:ext cx="354013" cy="354012"/>
          </a:xfrm>
          <a:custGeom>
            <a:avLst/>
            <a:gdLst>
              <a:gd name="T0" fmla="*/ 63 w 126"/>
              <a:gd name="T1" fmla="*/ 0 h 126"/>
              <a:gd name="T2" fmla="*/ 126 w 126"/>
              <a:gd name="T3" fmla="*/ 63 h 126"/>
              <a:gd name="T4" fmla="*/ 63 w 126"/>
              <a:gd name="T5" fmla="*/ 126 h 126"/>
              <a:gd name="T6" fmla="*/ 0 w 126"/>
              <a:gd name="T7" fmla="*/ 63 h 126"/>
              <a:gd name="T8" fmla="*/ 63 w 126"/>
              <a:gd name="T9" fmla="*/ 0 h 126"/>
              <a:gd name="T10" fmla="*/ 63 w 126"/>
              <a:gd name="T11" fmla="*/ 7 h 126"/>
              <a:gd name="T12" fmla="*/ 119 w 126"/>
              <a:gd name="T13" fmla="*/ 63 h 126"/>
              <a:gd name="T14" fmla="*/ 63 w 126"/>
              <a:gd name="T15" fmla="*/ 118 h 126"/>
              <a:gd name="T16" fmla="*/ 7 w 126"/>
              <a:gd name="T17" fmla="*/ 63 h 126"/>
              <a:gd name="T18" fmla="*/ 63 w 126"/>
              <a:gd name="T19" fmla="*/ 7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6" h="126">
                <a:moveTo>
                  <a:pt x="63" y="0"/>
                </a:moveTo>
                <a:cubicBezTo>
                  <a:pt x="98" y="0"/>
                  <a:pt x="126" y="28"/>
                  <a:pt x="126" y="63"/>
                </a:cubicBezTo>
                <a:cubicBezTo>
                  <a:pt x="126" y="98"/>
                  <a:pt x="98" y="126"/>
                  <a:pt x="63" y="126"/>
                </a:cubicBezTo>
                <a:cubicBezTo>
                  <a:pt x="28" y="126"/>
                  <a:pt x="0" y="98"/>
                  <a:pt x="0" y="63"/>
                </a:cubicBezTo>
                <a:cubicBezTo>
                  <a:pt x="0" y="28"/>
                  <a:pt x="28" y="0"/>
                  <a:pt x="63" y="0"/>
                </a:cubicBezTo>
                <a:close/>
                <a:moveTo>
                  <a:pt x="63" y="7"/>
                </a:moveTo>
                <a:cubicBezTo>
                  <a:pt x="94" y="7"/>
                  <a:pt x="119" y="32"/>
                  <a:pt x="119" y="63"/>
                </a:cubicBezTo>
                <a:cubicBezTo>
                  <a:pt x="119" y="93"/>
                  <a:pt x="94" y="118"/>
                  <a:pt x="63" y="118"/>
                </a:cubicBezTo>
                <a:cubicBezTo>
                  <a:pt x="32" y="118"/>
                  <a:pt x="7" y="93"/>
                  <a:pt x="7" y="63"/>
                </a:cubicBezTo>
                <a:cubicBezTo>
                  <a:pt x="7" y="32"/>
                  <a:pt x="32" y="7"/>
                  <a:pt x="63" y="7"/>
                </a:cubicBezTo>
                <a:close/>
              </a:path>
            </a:pathLst>
          </a:custGeom>
          <a:solidFill>
            <a:srgbClr val="16C5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3" name="Oval 190"/>
          <p:cNvSpPr>
            <a:spLocks noChangeArrowheads="1"/>
          </p:cNvSpPr>
          <p:nvPr/>
        </p:nvSpPr>
        <p:spPr bwMode="auto">
          <a:xfrm>
            <a:off x="4295775" y="4268788"/>
            <a:ext cx="547688" cy="544512"/>
          </a:xfrm>
          <a:prstGeom prst="ellipse">
            <a:avLst/>
          </a:prstGeom>
          <a:solidFill>
            <a:srgbClr val="F1522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4" name="Freeform 191"/>
          <p:cNvSpPr>
            <a:spLocks noEditPoints="1"/>
          </p:cNvSpPr>
          <p:nvPr/>
        </p:nvSpPr>
        <p:spPr bwMode="auto">
          <a:xfrm>
            <a:off x="4375150" y="4429125"/>
            <a:ext cx="395288" cy="223837"/>
          </a:xfrm>
          <a:custGeom>
            <a:avLst/>
            <a:gdLst>
              <a:gd name="T0" fmla="*/ 65 w 141"/>
              <a:gd name="T1" fmla="*/ 80 h 80"/>
              <a:gd name="T2" fmla="*/ 0 w 141"/>
              <a:gd name="T3" fmla="*/ 80 h 80"/>
              <a:gd name="T4" fmla="*/ 6 w 141"/>
              <a:gd name="T5" fmla="*/ 62 h 80"/>
              <a:gd name="T6" fmla="*/ 28 w 141"/>
              <a:gd name="T7" fmla="*/ 42 h 80"/>
              <a:gd name="T8" fmla="*/ 40 w 141"/>
              <a:gd name="T9" fmla="*/ 31 h 80"/>
              <a:gd name="T10" fmla="*/ 43 w 141"/>
              <a:gd name="T11" fmla="*/ 24 h 80"/>
              <a:gd name="T12" fmla="*/ 40 w 141"/>
              <a:gd name="T13" fmla="*/ 18 h 80"/>
              <a:gd name="T14" fmla="*/ 33 w 141"/>
              <a:gd name="T15" fmla="*/ 15 h 80"/>
              <a:gd name="T16" fmla="*/ 27 w 141"/>
              <a:gd name="T17" fmla="*/ 18 h 80"/>
              <a:gd name="T18" fmla="*/ 23 w 141"/>
              <a:gd name="T19" fmla="*/ 27 h 80"/>
              <a:gd name="T20" fmla="*/ 1 w 141"/>
              <a:gd name="T21" fmla="*/ 25 h 80"/>
              <a:gd name="T22" fmla="*/ 6 w 141"/>
              <a:gd name="T23" fmla="*/ 11 h 80"/>
              <a:gd name="T24" fmla="*/ 16 w 141"/>
              <a:gd name="T25" fmla="*/ 3 h 80"/>
              <a:gd name="T26" fmla="*/ 33 w 141"/>
              <a:gd name="T27" fmla="*/ 0 h 80"/>
              <a:gd name="T28" fmla="*/ 51 w 141"/>
              <a:gd name="T29" fmla="*/ 3 h 80"/>
              <a:gd name="T30" fmla="*/ 61 w 141"/>
              <a:gd name="T31" fmla="*/ 11 h 80"/>
              <a:gd name="T32" fmla="*/ 64 w 141"/>
              <a:gd name="T33" fmla="*/ 23 h 80"/>
              <a:gd name="T34" fmla="*/ 60 w 141"/>
              <a:gd name="T35" fmla="*/ 37 h 80"/>
              <a:gd name="T36" fmla="*/ 45 w 141"/>
              <a:gd name="T37" fmla="*/ 51 h 80"/>
              <a:gd name="T38" fmla="*/ 36 w 141"/>
              <a:gd name="T39" fmla="*/ 58 h 80"/>
              <a:gd name="T40" fmla="*/ 31 w 141"/>
              <a:gd name="T41" fmla="*/ 62 h 80"/>
              <a:gd name="T42" fmla="*/ 65 w 141"/>
              <a:gd name="T43" fmla="*/ 62 h 80"/>
              <a:gd name="T44" fmla="*/ 65 w 141"/>
              <a:gd name="T45" fmla="*/ 80 h 80"/>
              <a:gd name="T46" fmla="*/ 112 w 141"/>
              <a:gd name="T47" fmla="*/ 65 h 80"/>
              <a:gd name="T48" fmla="*/ 72 w 141"/>
              <a:gd name="T49" fmla="*/ 65 h 80"/>
              <a:gd name="T50" fmla="*/ 72 w 141"/>
              <a:gd name="T51" fmla="*/ 48 h 80"/>
              <a:gd name="T52" fmla="*/ 112 w 141"/>
              <a:gd name="T53" fmla="*/ 0 h 80"/>
              <a:gd name="T54" fmla="*/ 131 w 141"/>
              <a:gd name="T55" fmla="*/ 0 h 80"/>
              <a:gd name="T56" fmla="*/ 131 w 141"/>
              <a:gd name="T57" fmla="*/ 49 h 80"/>
              <a:gd name="T58" fmla="*/ 141 w 141"/>
              <a:gd name="T59" fmla="*/ 49 h 80"/>
              <a:gd name="T60" fmla="*/ 141 w 141"/>
              <a:gd name="T61" fmla="*/ 65 h 80"/>
              <a:gd name="T62" fmla="*/ 131 w 141"/>
              <a:gd name="T63" fmla="*/ 65 h 80"/>
              <a:gd name="T64" fmla="*/ 131 w 141"/>
              <a:gd name="T65" fmla="*/ 80 h 80"/>
              <a:gd name="T66" fmla="*/ 112 w 141"/>
              <a:gd name="T67" fmla="*/ 80 h 80"/>
              <a:gd name="T68" fmla="*/ 112 w 141"/>
              <a:gd name="T69" fmla="*/ 65 h 80"/>
              <a:gd name="T70" fmla="*/ 112 w 141"/>
              <a:gd name="T71" fmla="*/ 49 h 80"/>
              <a:gd name="T72" fmla="*/ 112 w 141"/>
              <a:gd name="T73" fmla="*/ 24 h 80"/>
              <a:gd name="T74" fmla="*/ 91 w 141"/>
              <a:gd name="T75" fmla="*/ 49 h 80"/>
              <a:gd name="T76" fmla="*/ 112 w 141"/>
              <a:gd name="T77" fmla="*/ 4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41" h="80">
                <a:moveTo>
                  <a:pt x="65" y="80"/>
                </a:moveTo>
                <a:cubicBezTo>
                  <a:pt x="0" y="80"/>
                  <a:pt x="0" y="80"/>
                  <a:pt x="0" y="80"/>
                </a:cubicBezTo>
                <a:cubicBezTo>
                  <a:pt x="0" y="74"/>
                  <a:pt x="3" y="68"/>
                  <a:pt x="6" y="62"/>
                </a:cubicBezTo>
                <a:cubicBezTo>
                  <a:pt x="10" y="56"/>
                  <a:pt x="17" y="49"/>
                  <a:pt x="28" y="42"/>
                </a:cubicBezTo>
                <a:cubicBezTo>
                  <a:pt x="34" y="37"/>
                  <a:pt x="38" y="33"/>
                  <a:pt x="40" y="31"/>
                </a:cubicBezTo>
                <a:cubicBezTo>
                  <a:pt x="42" y="28"/>
                  <a:pt x="43" y="26"/>
                  <a:pt x="43" y="24"/>
                </a:cubicBezTo>
                <a:cubicBezTo>
                  <a:pt x="43" y="21"/>
                  <a:pt x="42" y="19"/>
                  <a:pt x="40" y="18"/>
                </a:cubicBezTo>
                <a:cubicBezTo>
                  <a:pt x="38" y="16"/>
                  <a:pt x="36" y="15"/>
                  <a:pt x="33" y="15"/>
                </a:cubicBezTo>
                <a:cubicBezTo>
                  <a:pt x="31" y="15"/>
                  <a:pt x="28" y="16"/>
                  <a:pt x="27" y="18"/>
                </a:cubicBezTo>
                <a:cubicBezTo>
                  <a:pt x="25" y="20"/>
                  <a:pt x="24" y="23"/>
                  <a:pt x="23" y="27"/>
                </a:cubicBezTo>
                <a:cubicBezTo>
                  <a:pt x="1" y="25"/>
                  <a:pt x="1" y="25"/>
                  <a:pt x="1" y="25"/>
                </a:cubicBezTo>
                <a:cubicBezTo>
                  <a:pt x="2" y="19"/>
                  <a:pt x="4" y="14"/>
                  <a:pt x="6" y="11"/>
                </a:cubicBezTo>
                <a:cubicBezTo>
                  <a:pt x="8" y="8"/>
                  <a:pt x="11" y="5"/>
                  <a:pt x="16" y="3"/>
                </a:cubicBezTo>
                <a:cubicBezTo>
                  <a:pt x="20" y="1"/>
                  <a:pt x="25" y="0"/>
                  <a:pt x="33" y="0"/>
                </a:cubicBezTo>
                <a:cubicBezTo>
                  <a:pt x="41" y="0"/>
                  <a:pt x="46" y="1"/>
                  <a:pt x="51" y="3"/>
                </a:cubicBezTo>
                <a:cubicBezTo>
                  <a:pt x="55" y="5"/>
                  <a:pt x="58" y="7"/>
                  <a:pt x="61" y="11"/>
                </a:cubicBezTo>
                <a:cubicBezTo>
                  <a:pt x="63" y="15"/>
                  <a:pt x="64" y="19"/>
                  <a:pt x="64" y="23"/>
                </a:cubicBezTo>
                <a:cubicBezTo>
                  <a:pt x="64" y="28"/>
                  <a:pt x="63" y="33"/>
                  <a:pt x="60" y="37"/>
                </a:cubicBezTo>
                <a:cubicBezTo>
                  <a:pt x="57" y="41"/>
                  <a:pt x="52" y="46"/>
                  <a:pt x="45" y="51"/>
                </a:cubicBezTo>
                <a:cubicBezTo>
                  <a:pt x="41" y="54"/>
                  <a:pt x="38" y="56"/>
                  <a:pt x="36" y="58"/>
                </a:cubicBezTo>
                <a:cubicBezTo>
                  <a:pt x="35" y="59"/>
                  <a:pt x="33" y="60"/>
                  <a:pt x="31" y="62"/>
                </a:cubicBezTo>
                <a:cubicBezTo>
                  <a:pt x="65" y="62"/>
                  <a:pt x="65" y="62"/>
                  <a:pt x="65" y="62"/>
                </a:cubicBezTo>
                <a:cubicBezTo>
                  <a:pt x="65" y="80"/>
                  <a:pt x="65" y="80"/>
                  <a:pt x="65" y="80"/>
                </a:cubicBezTo>
                <a:close/>
                <a:moveTo>
                  <a:pt x="112" y="65"/>
                </a:moveTo>
                <a:cubicBezTo>
                  <a:pt x="72" y="65"/>
                  <a:pt x="72" y="65"/>
                  <a:pt x="72" y="65"/>
                </a:cubicBezTo>
                <a:cubicBezTo>
                  <a:pt x="72" y="48"/>
                  <a:pt x="72" y="48"/>
                  <a:pt x="72" y="48"/>
                </a:cubicBezTo>
                <a:cubicBezTo>
                  <a:pt x="112" y="0"/>
                  <a:pt x="112" y="0"/>
                  <a:pt x="112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31" y="49"/>
                  <a:pt x="131" y="49"/>
                  <a:pt x="131" y="49"/>
                </a:cubicBezTo>
                <a:cubicBezTo>
                  <a:pt x="141" y="49"/>
                  <a:pt x="141" y="49"/>
                  <a:pt x="141" y="4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31" y="65"/>
                  <a:pt x="131" y="65"/>
                  <a:pt x="131" y="65"/>
                </a:cubicBezTo>
                <a:cubicBezTo>
                  <a:pt x="131" y="80"/>
                  <a:pt x="131" y="80"/>
                  <a:pt x="131" y="80"/>
                </a:cubicBezTo>
                <a:cubicBezTo>
                  <a:pt x="112" y="80"/>
                  <a:pt x="112" y="80"/>
                  <a:pt x="112" y="80"/>
                </a:cubicBezTo>
                <a:cubicBezTo>
                  <a:pt x="112" y="65"/>
                  <a:pt x="112" y="65"/>
                  <a:pt x="112" y="65"/>
                </a:cubicBezTo>
                <a:close/>
                <a:moveTo>
                  <a:pt x="112" y="49"/>
                </a:moveTo>
                <a:cubicBezTo>
                  <a:pt x="112" y="24"/>
                  <a:pt x="112" y="24"/>
                  <a:pt x="112" y="24"/>
                </a:cubicBezTo>
                <a:cubicBezTo>
                  <a:pt x="91" y="49"/>
                  <a:pt x="91" y="49"/>
                  <a:pt x="91" y="49"/>
                </a:cubicBezTo>
                <a:cubicBezTo>
                  <a:pt x="112" y="49"/>
                  <a:pt x="112" y="49"/>
                  <a:pt x="112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5" name="Freeform 192"/>
          <p:cNvSpPr>
            <a:spLocks noEditPoints="1"/>
          </p:cNvSpPr>
          <p:nvPr/>
        </p:nvSpPr>
        <p:spPr bwMode="auto">
          <a:xfrm>
            <a:off x="4205288" y="5586413"/>
            <a:ext cx="728663" cy="193675"/>
          </a:xfrm>
          <a:custGeom>
            <a:avLst/>
            <a:gdLst>
              <a:gd name="T0" fmla="*/ 0 w 459"/>
              <a:gd name="T1" fmla="*/ 0 h 122"/>
              <a:gd name="T2" fmla="*/ 36 w 459"/>
              <a:gd name="T3" fmla="*/ 0 h 122"/>
              <a:gd name="T4" fmla="*/ 48 w 459"/>
              <a:gd name="T5" fmla="*/ 67 h 122"/>
              <a:gd name="T6" fmla="*/ 68 w 459"/>
              <a:gd name="T7" fmla="*/ 0 h 122"/>
              <a:gd name="T8" fmla="*/ 103 w 459"/>
              <a:gd name="T9" fmla="*/ 0 h 122"/>
              <a:gd name="T10" fmla="*/ 123 w 459"/>
              <a:gd name="T11" fmla="*/ 67 h 122"/>
              <a:gd name="T12" fmla="*/ 135 w 459"/>
              <a:gd name="T13" fmla="*/ 0 h 122"/>
              <a:gd name="T14" fmla="*/ 170 w 459"/>
              <a:gd name="T15" fmla="*/ 0 h 122"/>
              <a:gd name="T16" fmla="*/ 144 w 459"/>
              <a:gd name="T17" fmla="*/ 122 h 122"/>
              <a:gd name="T18" fmla="*/ 107 w 459"/>
              <a:gd name="T19" fmla="*/ 122 h 122"/>
              <a:gd name="T20" fmla="*/ 85 w 459"/>
              <a:gd name="T21" fmla="*/ 46 h 122"/>
              <a:gd name="T22" fmla="*/ 64 w 459"/>
              <a:gd name="T23" fmla="*/ 122 h 122"/>
              <a:gd name="T24" fmla="*/ 27 w 459"/>
              <a:gd name="T25" fmla="*/ 122 h 122"/>
              <a:gd name="T26" fmla="*/ 0 w 459"/>
              <a:gd name="T27" fmla="*/ 0 h 122"/>
              <a:gd name="T28" fmla="*/ 0 w 459"/>
              <a:gd name="T29" fmla="*/ 0 h 122"/>
              <a:gd name="T30" fmla="*/ 184 w 459"/>
              <a:gd name="T31" fmla="*/ 0 h 122"/>
              <a:gd name="T32" fmla="*/ 222 w 459"/>
              <a:gd name="T33" fmla="*/ 0 h 122"/>
              <a:gd name="T34" fmla="*/ 222 w 459"/>
              <a:gd name="T35" fmla="*/ 122 h 122"/>
              <a:gd name="T36" fmla="*/ 184 w 459"/>
              <a:gd name="T37" fmla="*/ 122 h 122"/>
              <a:gd name="T38" fmla="*/ 184 w 459"/>
              <a:gd name="T39" fmla="*/ 0 h 122"/>
              <a:gd name="T40" fmla="*/ 184 w 459"/>
              <a:gd name="T41" fmla="*/ 0 h 122"/>
              <a:gd name="T42" fmla="*/ 239 w 459"/>
              <a:gd name="T43" fmla="*/ 64 h 122"/>
              <a:gd name="T44" fmla="*/ 289 w 459"/>
              <a:gd name="T45" fmla="*/ 64 h 122"/>
              <a:gd name="T46" fmla="*/ 289 w 459"/>
              <a:gd name="T47" fmla="*/ 90 h 122"/>
              <a:gd name="T48" fmla="*/ 239 w 459"/>
              <a:gd name="T49" fmla="*/ 90 h 122"/>
              <a:gd name="T50" fmla="*/ 239 w 459"/>
              <a:gd name="T51" fmla="*/ 64 h 122"/>
              <a:gd name="T52" fmla="*/ 239 w 459"/>
              <a:gd name="T53" fmla="*/ 64 h 122"/>
              <a:gd name="T54" fmla="*/ 305 w 459"/>
              <a:gd name="T55" fmla="*/ 0 h 122"/>
              <a:gd name="T56" fmla="*/ 399 w 459"/>
              <a:gd name="T57" fmla="*/ 0 h 122"/>
              <a:gd name="T58" fmla="*/ 399 w 459"/>
              <a:gd name="T59" fmla="*/ 27 h 122"/>
              <a:gd name="T60" fmla="*/ 344 w 459"/>
              <a:gd name="T61" fmla="*/ 27 h 122"/>
              <a:gd name="T62" fmla="*/ 344 w 459"/>
              <a:gd name="T63" fmla="*/ 48 h 122"/>
              <a:gd name="T64" fmla="*/ 390 w 459"/>
              <a:gd name="T65" fmla="*/ 48 h 122"/>
              <a:gd name="T66" fmla="*/ 390 w 459"/>
              <a:gd name="T67" fmla="*/ 73 h 122"/>
              <a:gd name="T68" fmla="*/ 344 w 459"/>
              <a:gd name="T69" fmla="*/ 73 h 122"/>
              <a:gd name="T70" fmla="*/ 344 w 459"/>
              <a:gd name="T71" fmla="*/ 122 h 122"/>
              <a:gd name="T72" fmla="*/ 305 w 459"/>
              <a:gd name="T73" fmla="*/ 122 h 122"/>
              <a:gd name="T74" fmla="*/ 305 w 459"/>
              <a:gd name="T75" fmla="*/ 0 h 122"/>
              <a:gd name="T76" fmla="*/ 305 w 459"/>
              <a:gd name="T77" fmla="*/ 0 h 122"/>
              <a:gd name="T78" fmla="*/ 420 w 459"/>
              <a:gd name="T79" fmla="*/ 0 h 122"/>
              <a:gd name="T80" fmla="*/ 459 w 459"/>
              <a:gd name="T81" fmla="*/ 0 h 122"/>
              <a:gd name="T82" fmla="*/ 459 w 459"/>
              <a:gd name="T83" fmla="*/ 122 h 122"/>
              <a:gd name="T84" fmla="*/ 420 w 459"/>
              <a:gd name="T85" fmla="*/ 122 h 122"/>
              <a:gd name="T86" fmla="*/ 420 w 459"/>
              <a:gd name="T87" fmla="*/ 0 h 122"/>
              <a:gd name="T88" fmla="*/ 420 w 459"/>
              <a:gd name="T89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9" h="122">
                <a:moveTo>
                  <a:pt x="0" y="0"/>
                </a:moveTo>
                <a:lnTo>
                  <a:pt x="36" y="0"/>
                </a:lnTo>
                <a:lnTo>
                  <a:pt x="48" y="67"/>
                </a:lnTo>
                <a:lnTo>
                  <a:pt x="68" y="0"/>
                </a:lnTo>
                <a:lnTo>
                  <a:pt x="103" y="0"/>
                </a:lnTo>
                <a:lnTo>
                  <a:pt x="123" y="67"/>
                </a:lnTo>
                <a:lnTo>
                  <a:pt x="135" y="0"/>
                </a:lnTo>
                <a:lnTo>
                  <a:pt x="170" y="0"/>
                </a:lnTo>
                <a:lnTo>
                  <a:pt x="144" y="122"/>
                </a:lnTo>
                <a:lnTo>
                  <a:pt x="107" y="122"/>
                </a:lnTo>
                <a:lnTo>
                  <a:pt x="85" y="46"/>
                </a:lnTo>
                <a:lnTo>
                  <a:pt x="64" y="122"/>
                </a:lnTo>
                <a:lnTo>
                  <a:pt x="27" y="122"/>
                </a:lnTo>
                <a:lnTo>
                  <a:pt x="0" y="0"/>
                </a:lnTo>
                <a:lnTo>
                  <a:pt x="0" y="0"/>
                </a:lnTo>
                <a:close/>
                <a:moveTo>
                  <a:pt x="184" y="0"/>
                </a:moveTo>
                <a:lnTo>
                  <a:pt x="222" y="0"/>
                </a:lnTo>
                <a:lnTo>
                  <a:pt x="222" y="122"/>
                </a:lnTo>
                <a:lnTo>
                  <a:pt x="184" y="122"/>
                </a:lnTo>
                <a:lnTo>
                  <a:pt x="184" y="0"/>
                </a:lnTo>
                <a:lnTo>
                  <a:pt x="184" y="0"/>
                </a:lnTo>
                <a:close/>
                <a:moveTo>
                  <a:pt x="239" y="64"/>
                </a:moveTo>
                <a:lnTo>
                  <a:pt x="289" y="64"/>
                </a:lnTo>
                <a:lnTo>
                  <a:pt x="289" y="90"/>
                </a:lnTo>
                <a:lnTo>
                  <a:pt x="239" y="90"/>
                </a:lnTo>
                <a:lnTo>
                  <a:pt x="239" y="64"/>
                </a:lnTo>
                <a:lnTo>
                  <a:pt x="239" y="64"/>
                </a:lnTo>
                <a:close/>
                <a:moveTo>
                  <a:pt x="305" y="0"/>
                </a:moveTo>
                <a:lnTo>
                  <a:pt x="399" y="0"/>
                </a:lnTo>
                <a:lnTo>
                  <a:pt x="399" y="27"/>
                </a:lnTo>
                <a:lnTo>
                  <a:pt x="344" y="27"/>
                </a:lnTo>
                <a:lnTo>
                  <a:pt x="344" y="48"/>
                </a:lnTo>
                <a:lnTo>
                  <a:pt x="390" y="48"/>
                </a:lnTo>
                <a:lnTo>
                  <a:pt x="390" y="73"/>
                </a:lnTo>
                <a:lnTo>
                  <a:pt x="344" y="73"/>
                </a:lnTo>
                <a:lnTo>
                  <a:pt x="344" y="122"/>
                </a:lnTo>
                <a:lnTo>
                  <a:pt x="305" y="122"/>
                </a:lnTo>
                <a:lnTo>
                  <a:pt x="305" y="0"/>
                </a:lnTo>
                <a:lnTo>
                  <a:pt x="305" y="0"/>
                </a:lnTo>
                <a:close/>
                <a:moveTo>
                  <a:pt x="420" y="0"/>
                </a:moveTo>
                <a:lnTo>
                  <a:pt x="459" y="0"/>
                </a:lnTo>
                <a:lnTo>
                  <a:pt x="459" y="122"/>
                </a:lnTo>
                <a:lnTo>
                  <a:pt x="420" y="122"/>
                </a:lnTo>
                <a:lnTo>
                  <a:pt x="420" y="0"/>
                </a:lnTo>
                <a:lnTo>
                  <a:pt x="4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6" name="Freeform 193"/>
          <p:cNvSpPr/>
          <p:nvPr/>
        </p:nvSpPr>
        <p:spPr bwMode="auto">
          <a:xfrm>
            <a:off x="7780338" y="5264150"/>
            <a:ext cx="708025" cy="917575"/>
          </a:xfrm>
          <a:custGeom>
            <a:avLst/>
            <a:gdLst>
              <a:gd name="T0" fmla="*/ 11 w 252"/>
              <a:gd name="T1" fmla="*/ 288 h 327"/>
              <a:gd name="T2" fmla="*/ 6 w 252"/>
              <a:gd name="T3" fmla="*/ 279 h 327"/>
              <a:gd name="T4" fmla="*/ 5 w 252"/>
              <a:gd name="T5" fmla="*/ 270 h 327"/>
              <a:gd name="T6" fmla="*/ 7 w 252"/>
              <a:gd name="T7" fmla="*/ 263 h 327"/>
              <a:gd name="T8" fmla="*/ 9 w 252"/>
              <a:gd name="T9" fmla="*/ 258 h 327"/>
              <a:gd name="T10" fmla="*/ 14 w 252"/>
              <a:gd name="T11" fmla="*/ 253 h 327"/>
              <a:gd name="T12" fmla="*/ 19 w 252"/>
              <a:gd name="T13" fmla="*/ 88 h 327"/>
              <a:gd name="T14" fmla="*/ 18 w 252"/>
              <a:gd name="T15" fmla="*/ 80 h 327"/>
              <a:gd name="T16" fmla="*/ 17 w 252"/>
              <a:gd name="T17" fmla="*/ 73 h 327"/>
              <a:gd name="T18" fmla="*/ 15 w 252"/>
              <a:gd name="T19" fmla="*/ 66 h 327"/>
              <a:gd name="T20" fmla="*/ 11 w 252"/>
              <a:gd name="T21" fmla="*/ 58 h 327"/>
              <a:gd name="T22" fmla="*/ 8 w 252"/>
              <a:gd name="T23" fmla="*/ 54 h 327"/>
              <a:gd name="T24" fmla="*/ 6 w 252"/>
              <a:gd name="T25" fmla="*/ 52 h 327"/>
              <a:gd name="T26" fmla="*/ 4 w 252"/>
              <a:gd name="T27" fmla="*/ 48 h 327"/>
              <a:gd name="T28" fmla="*/ 1 w 252"/>
              <a:gd name="T29" fmla="*/ 43 h 327"/>
              <a:gd name="T30" fmla="*/ 0 w 252"/>
              <a:gd name="T31" fmla="*/ 38 h 327"/>
              <a:gd name="T32" fmla="*/ 0 w 252"/>
              <a:gd name="T33" fmla="*/ 31 h 327"/>
              <a:gd name="T34" fmla="*/ 1 w 252"/>
              <a:gd name="T35" fmla="*/ 24 h 327"/>
              <a:gd name="T36" fmla="*/ 3 w 252"/>
              <a:gd name="T37" fmla="*/ 18 h 327"/>
              <a:gd name="T38" fmla="*/ 5 w 252"/>
              <a:gd name="T39" fmla="*/ 13 h 327"/>
              <a:gd name="T40" fmla="*/ 9 w 252"/>
              <a:gd name="T41" fmla="*/ 10 h 327"/>
              <a:gd name="T42" fmla="*/ 33 w 252"/>
              <a:gd name="T43" fmla="*/ 33 h 327"/>
              <a:gd name="T44" fmla="*/ 36 w 252"/>
              <a:gd name="T45" fmla="*/ 32 h 327"/>
              <a:gd name="T46" fmla="*/ 39 w 252"/>
              <a:gd name="T47" fmla="*/ 30 h 327"/>
              <a:gd name="T48" fmla="*/ 41 w 252"/>
              <a:gd name="T49" fmla="*/ 27 h 327"/>
              <a:gd name="T50" fmla="*/ 42 w 252"/>
              <a:gd name="T51" fmla="*/ 25 h 327"/>
              <a:gd name="T52" fmla="*/ 42 w 252"/>
              <a:gd name="T53" fmla="*/ 16 h 327"/>
              <a:gd name="T54" fmla="*/ 41 w 252"/>
              <a:gd name="T55" fmla="*/ 11 h 327"/>
              <a:gd name="T56" fmla="*/ 40 w 252"/>
              <a:gd name="T57" fmla="*/ 8 h 327"/>
              <a:gd name="T58" fmla="*/ 39 w 252"/>
              <a:gd name="T59" fmla="*/ 4 h 327"/>
              <a:gd name="T60" fmla="*/ 39 w 252"/>
              <a:gd name="T61" fmla="*/ 0 h 327"/>
              <a:gd name="T62" fmla="*/ 41 w 252"/>
              <a:gd name="T63" fmla="*/ 0 h 327"/>
              <a:gd name="T64" fmla="*/ 45 w 252"/>
              <a:gd name="T65" fmla="*/ 2 h 327"/>
              <a:gd name="T66" fmla="*/ 50 w 252"/>
              <a:gd name="T67" fmla="*/ 5 h 327"/>
              <a:gd name="T68" fmla="*/ 80 w 252"/>
              <a:gd name="T69" fmla="*/ 36 h 327"/>
              <a:gd name="T70" fmla="*/ 80 w 252"/>
              <a:gd name="T71" fmla="*/ 34 h 327"/>
              <a:gd name="T72" fmla="*/ 80 w 252"/>
              <a:gd name="T73" fmla="*/ 31 h 327"/>
              <a:gd name="T74" fmla="*/ 81 w 252"/>
              <a:gd name="T75" fmla="*/ 29 h 327"/>
              <a:gd name="T76" fmla="*/ 81 w 252"/>
              <a:gd name="T77" fmla="*/ 28 h 327"/>
              <a:gd name="T78" fmla="*/ 81 w 252"/>
              <a:gd name="T79" fmla="*/ 26 h 327"/>
              <a:gd name="T80" fmla="*/ 82 w 252"/>
              <a:gd name="T81" fmla="*/ 23 h 327"/>
              <a:gd name="T82" fmla="*/ 82 w 252"/>
              <a:gd name="T83" fmla="*/ 21 h 327"/>
              <a:gd name="T84" fmla="*/ 83 w 252"/>
              <a:gd name="T85" fmla="*/ 18 h 327"/>
              <a:gd name="T86" fmla="*/ 84 w 252"/>
              <a:gd name="T87" fmla="*/ 17 h 327"/>
              <a:gd name="T88" fmla="*/ 85 w 252"/>
              <a:gd name="T89" fmla="*/ 15 h 327"/>
              <a:gd name="T90" fmla="*/ 88 w 252"/>
              <a:gd name="T91" fmla="*/ 11 h 327"/>
              <a:gd name="T92" fmla="*/ 91 w 252"/>
              <a:gd name="T93" fmla="*/ 10 h 327"/>
              <a:gd name="T94" fmla="*/ 123 w 252"/>
              <a:gd name="T95" fmla="*/ 22 h 327"/>
              <a:gd name="T96" fmla="*/ 122 w 252"/>
              <a:gd name="T97" fmla="*/ 15 h 327"/>
              <a:gd name="T98" fmla="*/ 121 w 252"/>
              <a:gd name="T99" fmla="*/ 10 h 327"/>
              <a:gd name="T100" fmla="*/ 121 w 252"/>
              <a:gd name="T101" fmla="*/ 8 h 327"/>
              <a:gd name="T102" fmla="*/ 119 w 252"/>
              <a:gd name="T103" fmla="*/ 3 h 327"/>
              <a:gd name="T104" fmla="*/ 120 w 252"/>
              <a:gd name="T105" fmla="*/ 0 h 327"/>
              <a:gd name="T106" fmla="*/ 123 w 252"/>
              <a:gd name="T107" fmla="*/ 0 h 327"/>
              <a:gd name="T108" fmla="*/ 127 w 252"/>
              <a:gd name="T109" fmla="*/ 3 h 327"/>
              <a:gd name="T110" fmla="*/ 131 w 252"/>
              <a:gd name="T111" fmla="*/ 6 h 327"/>
              <a:gd name="T112" fmla="*/ 133 w 252"/>
              <a:gd name="T113" fmla="*/ 8 h 327"/>
              <a:gd name="T114" fmla="*/ 134 w 252"/>
              <a:gd name="T115" fmla="*/ 9 h 327"/>
              <a:gd name="T116" fmla="*/ 74 w 252"/>
              <a:gd name="T117" fmla="*/ 327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52" h="327">
                <a:moveTo>
                  <a:pt x="48" y="325"/>
                </a:moveTo>
                <a:cubicBezTo>
                  <a:pt x="14" y="291"/>
                  <a:pt x="14" y="291"/>
                  <a:pt x="14" y="291"/>
                </a:cubicBezTo>
                <a:cubicBezTo>
                  <a:pt x="14" y="291"/>
                  <a:pt x="13" y="290"/>
                  <a:pt x="13" y="289"/>
                </a:cubicBezTo>
                <a:cubicBezTo>
                  <a:pt x="12" y="289"/>
                  <a:pt x="11" y="288"/>
                  <a:pt x="11" y="288"/>
                </a:cubicBezTo>
                <a:cubicBezTo>
                  <a:pt x="10" y="287"/>
                  <a:pt x="10" y="286"/>
                  <a:pt x="9" y="286"/>
                </a:cubicBezTo>
                <a:cubicBezTo>
                  <a:pt x="9" y="285"/>
                  <a:pt x="9" y="284"/>
                  <a:pt x="8" y="283"/>
                </a:cubicBezTo>
                <a:cubicBezTo>
                  <a:pt x="8" y="283"/>
                  <a:pt x="7" y="282"/>
                  <a:pt x="7" y="281"/>
                </a:cubicBezTo>
                <a:cubicBezTo>
                  <a:pt x="7" y="281"/>
                  <a:pt x="7" y="280"/>
                  <a:pt x="6" y="279"/>
                </a:cubicBezTo>
                <a:cubicBezTo>
                  <a:pt x="6" y="278"/>
                  <a:pt x="6" y="278"/>
                  <a:pt x="6" y="277"/>
                </a:cubicBezTo>
                <a:cubicBezTo>
                  <a:pt x="6" y="276"/>
                  <a:pt x="5" y="275"/>
                  <a:pt x="5" y="275"/>
                </a:cubicBezTo>
                <a:cubicBezTo>
                  <a:pt x="5" y="274"/>
                  <a:pt x="5" y="273"/>
                  <a:pt x="5" y="272"/>
                </a:cubicBezTo>
                <a:cubicBezTo>
                  <a:pt x="5" y="272"/>
                  <a:pt x="5" y="271"/>
                  <a:pt x="5" y="270"/>
                </a:cubicBezTo>
                <a:cubicBezTo>
                  <a:pt x="5" y="270"/>
                  <a:pt x="5" y="269"/>
                  <a:pt x="5" y="268"/>
                </a:cubicBezTo>
                <a:cubicBezTo>
                  <a:pt x="5" y="268"/>
                  <a:pt x="6" y="267"/>
                  <a:pt x="6" y="266"/>
                </a:cubicBezTo>
                <a:cubicBezTo>
                  <a:pt x="6" y="266"/>
                  <a:pt x="6" y="265"/>
                  <a:pt x="6" y="265"/>
                </a:cubicBezTo>
                <a:cubicBezTo>
                  <a:pt x="6" y="264"/>
                  <a:pt x="6" y="264"/>
                  <a:pt x="7" y="263"/>
                </a:cubicBezTo>
                <a:cubicBezTo>
                  <a:pt x="7" y="263"/>
                  <a:pt x="7" y="262"/>
                  <a:pt x="7" y="262"/>
                </a:cubicBezTo>
                <a:cubicBezTo>
                  <a:pt x="7" y="261"/>
                  <a:pt x="8" y="261"/>
                  <a:pt x="8" y="260"/>
                </a:cubicBezTo>
                <a:cubicBezTo>
                  <a:pt x="8" y="260"/>
                  <a:pt x="8" y="259"/>
                  <a:pt x="9" y="259"/>
                </a:cubicBezTo>
                <a:cubicBezTo>
                  <a:pt x="9" y="258"/>
                  <a:pt x="9" y="258"/>
                  <a:pt x="9" y="258"/>
                </a:cubicBezTo>
                <a:cubicBezTo>
                  <a:pt x="10" y="257"/>
                  <a:pt x="10" y="257"/>
                  <a:pt x="10" y="256"/>
                </a:cubicBezTo>
                <a:cubicBezTo>
                  <a:pt x="11" y="256"/>
                  <a:pt x="11" y="256"/>
                  <a:pt x="11" y="255"/>
                </a:cubicBezTo>
                <a:cubicBezTo>
                  <a:pt x="12" y="255"/>
                  <a:pt x="12" y="255"/>
                  <a:pt x="12" y="254"/>
                </a:cubicBezTo>
                <a:cubicBezTo>
                  <a:pt x="13" y="254"/>
                  <a:pt x="13" y="254"/>
                  <a:pt x="14" y="253"/>
                </a:cubicBezTo>
                <a:cubicBezTo>
                  <a:pt x="14" y="253"/>
                  <a:pt x="14" y="253"/>
                  <a:pt x="15" y="252"/>
                </a:cubicBezTo>
                <a:cubicBezTo>
                  <a:pt x="15" y="252"/>
                  <a:pt x="16" y="252"/>
                  <a:pt x="16" y="252"/>
                </a:cubicBezTo>
                <a:cubicBezTo>
                  <a:pt x="17" y="251"/>
                  <a:pt x="17" y="251"/>
                  <a:pt x="18" y="251"/>
                </a:cubicBezTo>
                <a:cubicBezTo>
                  <a:pt x="19" y="88"/>
                  <a:pt x="19" y="88"/>
                  <a:pt x="19" y="88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4"/>
                  <a:pt x="18" y="84"/>
                  <a:pt x="18" y="84"/>
                </a:cubicBezTo>
                <a:cubicBezTo>
                  <a:pt x="18" y="82"/>
                  <a:pt x="18" y="82"/>
                  <a:pt x="18" y="82"/>
                </a:cubicBezTo>
                <a:cubicBezTo>
                  <a:pt x="18" y="80"/>
                  <a:pt x="18" y="80"/>
                  <a:pt x="18" y="80"/>
                </a:cubicBezTo>
                <a:cubicBezTo>
                  <a:pt x="18" y="78"/>
                  <a:pt x="18" y="78"/>
                  <a:pt x="18" y="78"/>
                </a:cubicBezTo>
                <a:cubicBezTo>
                  <a:pt x="18" y="76"/>
                  <a:pt x="18" y="76"/>
                  <a:pt x="18" y="76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3"/>
                  <a:pt x="17" y="73"/>
                  <a:pt x="17" y="73"/>
                </a:cubicBezTo>
                <a:cubicBezTo>
                  <a:pt x="17" y="71"/>
                  <a:pt x="17" y="71"/>
                  <a:pt x="17" y="71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6"/>
                  <a:pt x="15" y="66"/>
                  <a:pt x="15" y="66"/>
                </a:cubicBezTo>
                <a:cubicBezTo>
                  <a:pt x="14" y="64"/>
                  <a:pt x="14" y="64"/>
                  <a:pt x="14" y="64"/>
                </a:cubicBezTo>
                <a:cubicBezTo>
                  <a:pt x="13" y="62"/>
                  <a:pt x="13" y="62"/>
                  <a:pt x="13" y="62"/>
                </a:cubicBezTo>
                <a:cubicBezTo>
                  <a:pt x="12" y="60"/>
                  <a:pt x="12" y="60"/>
                  <a:pt x="12" y="60"/>
                </a:cubicBezTo>
                <a:cubicBezTo>
                  <a:pt x="11" y="58"/>
                  <a:pt x="11" y="58"/>
                  <a:pt x="11" y="58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56"/>
                  <a:pt x="10" y="56"/>
                  <a:pt x="10" y="56"/>
                </a:cubicBezTo>
                <a:cubicBezTo>
                  <a:pt x="9" y="55"/>
                  <a:pt x="9" y="55"/>
                  <a:pt x="9" y="55"/>
                </a:cubicBezTo>
                <a:cubicBezTo>
                  <a:pt x="8" y="54"/>
                  <a:pt x="8" y="54"/>
                  <a:pt x="8" y="54"/>
                </a:cubicBezTo>
                <a:cubicBezTo>
                  <a:pt x="7" y="53"/>
                  <a:pt x="7" y="53"/>
                  <a:pt x="7" y="53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5" y="50"/>
                  <a:pt x="5" y="50"/>
                  <a:pt x="5" y="50"/>
                </a:cubicBezTo>
                <a:cubicBezTo>
                  <a:pt x="5" y="50"/>
                  <a:pt x="5" y="50"/>
                  <a:pt x="4" y="49"/>
                </a:cubicBezTo>
                <a:cubicBezTo>
                  <a:pt x="4" y="49"/>
                  <a:pt x="4" y="49"/>
                  <a:pt x="4" y="48"/>
                </a:cubicBezTo>
                <a:cubicBezTo>
                  <a:pt x="3" y="48"/>
                  <a:pt x="3" y="47"/>
                  <a:pt x="3" y="47"/>
                </a:cubicBezTo>
                <a:cubicBezTo>
                  <a:pt x="3" y="47"/>
                  <a:pt x="2" y="46"/>
                  <a:pt x="2" y="46"/>
                </a:cubicBezTo>
                <a:cubicBezTo>
                  <a:pt x="2" y="45"/>
                  <a:pt x="2" y="45"/>
                  <a:pt x="1" y="45"/>
                </a:cubicBezTo>
                <a:cubicBezTo>
                  <a:pt x="1" y="44"/>
                  <a:pt x="1" y="44"/>
                  <a:pt x="1" y="43"/>
                </a:cubicBezTo>
                <a:cubicBezTo>
                  <a:pt x="1" y="43"/>
                  <a:pt x="1" y="43"/>
                  <a:pt x="0" y="42"/>
                </a:cubicBezTo>
                <a:cubicBezTo>
                  <a:pt x="0" y="42"/>
                  <a:pt x="0" y="41"/>
                  <a:pt x="0" y="41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8"/>
                  <a:pt x="0" y="38"/>
                </a:cubicBezTo>
                <a:cubicBezTo>
                  <a:pt x="0" y="37"/>
                  <a:pt x="0" y="37"/>
                  <a:pt x="0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4"/>
                  <a:pt x="0" y="33"/>
                  <a:pt x="0" y="32"/>
                </a:cubicBezTo>
                <a:cubicBezTo>
                  <a:pt x="0" y="32"/>
                  <a:pt x="0" y="31"/>
                  <a:pt x="0" y="31"/>
                </a:cubicBezTo>
                <a:cubicBezTo>
                  <a:pt x="0" y="30"/>
                  <a:pt x="0" y="30"/>
                  <a:pt x="0" y="29"/>
                </a:cubicBezTo>
                <a:cubicBezTo>
                  <a:pt x="0" y="29"/>
                  <a:pt x="0" y="28"/>
                  <a:pt x="0" y="28"/>
                </a:cubicBezTo>
                <a:cubicBezTo>
                  <a:pt x="0" y="27"/>
                  <a:pt x="0" y="26"/>
                  <a:pt x="0" y="26"/>
                </a:cubicBezTo>
                <a:cubicBezTo>
                  <a:pt x="0" y="25"/>
                  <a:pt x="1" y="25"/>
                  <a:pt x="1" y="24"/>
                </a:cubicBezTo>
                <a:cubicBezTo>
                  <a:pt x="1" y="24"/>
                  <a:pt x="1" y="23"/>
                  <a:pt x="1" y="23"/>
                </a:cubicBezTo>
                <a:cubicBezTo>
                  <a:pt x="1" y="22"/>
                  <a:pt x="1" y="22"/>
                  <a:pt x="1" y="21"/>
                </a:cubicBezTo>
                <a:cubicBezTo>
                  <a:pt x="2" y="21"/>
                  <a:pt x="2" y="20"/>
                  <a:pt x="2" y="20"/>
                </a:cubicBezTo>
                <a:cubicBezTo>
                  <a:pt x="2" y="19"/>
                  <a:pt x="2" y="19"/>
                  <a:pt x="3" y="18"/>
                </a:cubicBezTo>
                <a:cubicBezTo>
                  <a:pt x="3" y="18"/>
                  <a:pt x="3" y="17"/>
                  <a:pt x="3" y="17"/>
                </a:cubicBezTo>
                <a:cubicBezTo>
                  <a:pt x="3" y="16"/>
                  <a:pt x="4" y="16"/>
                  <a:pt x="4" y="15"/>
                </a:cubicBezTo>
                <a:cubicBezTo>
                  <a:pt x="4" y="15"/>
                  <a:pt x="5" y="14"/>
                  <a:pt x="5" y="14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3"/>
                  <a:pt x="6" y="12"/>
                  <a:pt x="6" y="12"/>
                </a:cubicBezTo>
                <a:cubicBezTo>
                  <a:pt x="7" y="12"/>
                  <a:pt x="7" y="12"/>
                  <a:pt x="7" y="11"/>
                </a:cubicBezTo>
                <a:cubicBezTo>
                  <a:pt x="7" y="11"/>
                  <a:pt x="8" y="11"/>
                  <a:pt x="8" y="11"/>
                </a:cubicBezTo>
                <a:cubicBezTo>
                  <a:pt x="8" y="10"/>
                  <a:pt x="9" y="10"/>
                  <a:pt x="9" y="10"/>
                </a:cubicBezTo>
                <a:cubicBezTo>
                  <a:pt x="9" y="10"/>
                  <a:pt x="10" y="10"/>
                  <a:pt x="10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33" y="33"/>
                  <a:pt x="33" y="33"/>
                  <a:pt x="33" y="33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33"/>
                  <a:pt x="34" y="33"/>
                  <a:pt x="34" y="33"/>
                </a:cubicBezTo>
                <a:cubicBezTo>
                  <a:pt x="36" y="32"/>
                  <a:pt x="36" y="32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37" y="31"/>
                  <a:pt x="37" y="31"/>
                  <a:pt x="37" y="31"/>
                </a:cubicBezTo>
                <a:cubicBezTo>
                  <a:pt x="37" y="31"/>
                  <a:pt x="37" y="31"/>
                  <a:pt x="37" y="31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40" y="29"/>
                  <a:pt x="40" y="29"/>
                  <a:pt x="40" y="29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26"/>
                  <a:pt x="42" y="26"/>
                  <a:pt x="42" y="26"/>
                </a:cubicBezTo>
                <a:cubicBezTo>
                  <a:pt x="42" y="25"/>
                  <a:pt x="42" y="25"/>
                  <a:pt x="42" y="25"/>
                </a:cubicBezTo>
                <a:cubicBezTo>
                  <a:pt x="42" y="22"/>
                  <a:pt x="42" y="22"/>
                  <a:pt x="42" y="22"/>
                </a:cubicBezTo>
                <a:cubicBezTo>
                  <a:pt x="42" y="20"/>
                  <a:pt x="42" y="20"/>
                  <a:pt x="42" y="20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6"/>
                  <a:pt x="42" y="16"/>
                  <a:pt x="42" y="16"/>
                </a:cubicBezTo>
                <a:cubicBezTo>
                  <a:pt x="42" y="15"/>
                  <a:pt x="42" y="15"/>
                  <a:pt x="42" y="15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10"/>
                  <a:pt x="41" y="10"/>
                  <a:pt x="41" y="10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6"/>
                  <a:pt x="39" y="6"/>
                  <a:pt x="39" y="5"/>
                </a:cubicBezTo>
                <a:cubicBezTo>
                  <a:pt x="39" y="5"/>
                  <a:pt x="39" y="4"/>
                  <a:pt x="39" y="4"/>
                </a:cubicBezTo>
                <a:cubicBezTo>
                  <a:pt x="39" y="4"/>
                  <a:pt x="39" y="3"/>
                  <a:pt x="39" y="3"/>
                </a:cubicBezTo>
                <a:cubicBezTo>
                  <a:pt x="39" y="2"/>
                  <a:pt x="39" y="2"/>
                  <a:pt x="38" y="1"/>
                </a:cubicBezTo>
                <a:cubicBezTo>
                  <a:pt x="38" y="1"/>
                  <a:pt x="38" y="1"/>
                  <a:pt x="38" y="0"/>
                </a:cubicBezTo>
                <a:cubicBezTo>
                  <a:pt x="38" y="0"/>
                  <a:pt x="38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41" y="0"/>
                  <a:pt x="41" y="0"/>
                </a:cubicBezTo>
                <a:cubicBezTo>
                  <a:pt x="41" y="0"/>
                  <a:pt x="42" y="0"/>
                  <a:pt x="42" y="0"/>
                </a:cubicBezTo>
                <a:cubicBezTo>
                  <a:pt x="42" y="0"/>
                  <a:pt x="43" y="1"/>
                  <a:pt x="43" y="1"/>
                </a:cubicBezTo>
                <a:cubicBezTo>
                  <a:pt x="43" y="1"/>
                  <a:pt x="44" y="1"/>
                  <a:pt x="44" y="1"/>
                </a:cubicBezTo>
                <a:cubicBezTo>
                  <a:pt x="44" y="2"/>
                  <a:pt x="45" y="2"/>
                  <a:pt x="45" y="2"/>
                </a:cubicBezTo>
                <a:cubicBezTo>
                  <a:pt x="46" y="2"/>
                  <a:pt x="46" y="2"/>
                  <a:pt x="46" y="3"/>
                </a:cubicBezTo>
                <a:cubicBezTo>
                  <a:pt x="47" y="3"/>
                  <a:pt x="47" y="3"/>
                  <a:pt x="47" y="4"/>
                </a:cubicBezTo>
                <a:cubicBezTo>
                  <a:pt x="48" y="4"/>
                  <a:pt x="48" y="4"/>
                  <a:pt x="49" y="4"/>
                </a:cubicBezTo>
                <a:cubicBezTo>
                  <a:pt x="49" y="5"/>
                  <a:pt x="49" y="5"/>
                  <a:pt x="50" y="5"/>
                </a:cubicBezTo>
                <a:cubicBezTo>
                  <a:pt x="50" y="5"/>
                  <a:pt x="50" y="6"/>
                  <a:pt x="51" y="6"/>
                </a:cubicBezTo>
                <a:cubicBezTo>
                  <a:pt x="51" y="6"/>
                  <a:pt x="51" y="7"/>
                  <a:pt x="52" y="7"/>
                </a:cubicBezTo>
                <a:cubicBezTo>
                  <a:pt x="52" y="7"/>
                  <a:pt x="52" y="7"/>
                  <a:pt x="52" y="7"/>
                </a:cubicBezTo>
                <a:cubicBezTo>
                  <a:pt x="80" y="36"/>
                  <a:pt x="80" y="36"/>
                  <a:pt x="80" y="36"/>
                </a:cubicBezTo>
                <a:cubicBezTo>
                  <a:pt x="80" y="35"/>
                  <a:pt x="80" y="35"/>
                  <a:pt x="80" y="34"/>
                </a:cubicBezTo>
                <a:cubicBezTo>
                  <a:pt x="80" y="34"/>
                  <a:pt x="80" y="34"/>
                  <a:pt x="80" y="34"/>
                </a:cubicBezTo>
                <a:cubicBezTo>
                  <a:pt x="80" y="34"/>
                  <a:pt x="80" y="34"/>
                  <a:pt x="80" y="34"/>
                </a:cubicBezTo>
                <a:cubicBezTo>
                  <a:pt x="80" y="34"/>
                  <a:pt x="80" y="34"/>
                  <a:pt x="80" y="34"/>
                </a:cubicBezTo>
                <a:cubicBezTo>
                  <a:pt x="80" y="34"/>
                  <a:pt x="80" y="33"/>
                  <a:pt x="80" y="33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32"/>
                  <a:pt x="80" y="32"/>
                  <a:pt x="80" y="32"/>
                </a:cubicBezTo>
                <a:cubicBezTo>
                  <a:pt x="80" y="32"/>
                  <a:pt x="80" y="31"/>
                  <a:pt x="80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80" y="31"/>
                  <a:pt x="80" y="31"/>
                  <a:pt x="80" y="31"/>
                </a:cubicBezTo>
                <a:cubicBezTo>
                  <a:pt x="81" y="30"/>
                  <a:pt x="81" y="30"/>
                  <a:pt x="81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29"/>
                  <a:pt x="81" y="29"/>
                  <a:pt x="81" y="29"/>
                </a:cubicBezTo>
                <a:cubicBezTo>
                  <a:pt x="81" y="29"/>
                  <a:pt x="81" y="28"/>
                  <a:pt x="81" y="28"/>
                </a:cubicBezTo>
                <a:cubicBezTo>
                  <a:pt x="81" y="28"/>
                  <a:pt x="81" y="28"/>
                  <a:pt x="81" y="28"/>
                </a:cubicBezTo>
                <a:cubicBezTo>
                  <a:pt x="81" y="27"/>
                  <a:pt x="81" y="27"/>
                  <a:pt x="81" y="27"/>
                </a:cubicBezTo>
                <a:cubicBezTo>
                  <a:pt x="81" y="27"/>
                  <a:pt x="81" y="27"/>
                  <a:pt x="81" y="26"/>
                </a:cubicBezTo>
                <a:cubicBezTo>
                  <a:pt x="81" y="26"/>
                  <a:pt x="81" y="26"/>
                  <a:pt x="81" y="26"/>
                </a:cubicBezTo>
                <a:cubicBezTo>
                  <a:pt x="81" y="26"/>
                  <a:pt x="81" y="26"/>
                  <a:pt x="81" y="26"/>
                </a:cubicBezTo>
                <a:cubicBezTo>
                  <a:pt x="81" y="25"/>
                  <a:pt x="81" y="25"/>
                  <a:pt x="81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24"/>
                  <a:pt x="81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2"/>
                  <a:pt x="82" y="22"/>
                  <a:pt x="82" y="21"/>
                </a:cubicBezTo>
                <a:cubicBezTo>
                  <a:pt x="82" y="21"/>
                  <a:pt x="82" y="21"/>
                  <a:pt x="82" y="21"/>
                </a:cubicBezTo>
                <a:cubicBezTo>
                  <a:pt x="82" y="21"/>
                  <a:pt x="82" y="20"/>
                  <a:pt x="83" y="20"/>
                </a:cubicBezTo>
                <a:cubicBezTo>
                  <a:pt x="83" y="20"/>
                  <a:pt x="83" y="20"/>
                  <a:pt x="83" y="20"/>
                </a:cubicBezTo>
                <a:cubicBezTo>
                  <a:pt x="83" y="20"/>
                  <a:pt x="83" y="20"/>
                  <a:pt x="83" y="20"/>
                </a:cubicBezTo>
                <a:cubicBezTo>
                  <a:pt x="83" y="19"/>
                  <a:pt x="83" y="19"/>
                  <a:pt x="83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4" y="17"/>
                  <a:pt x="84" y="17"/>
                </a:cubicBezTo>
                <a:cubicBezTo>
                  <a:pt x="84" y="17"/>
                  <a:pt x="84" y="17"/>
                  <a:pt x="84" y="17"/>
                </a:cubicBezTo>
                <a:cubicBezTo>
                  <a:pt x="84" y="17"/>
                  <a:pt x="84" y="17"/>
                  <a:pt x="84" y="17"/>
                </a:cubicBezTo>
                <a:cubicBezTo>
                  <a:pt x="84" y="16"/>
                  <a:pt x="84" y="16"/>
                  <a:pt x="85" y="15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5"/>
                  <a:pt x="85" y="15"/>
                  <a:pt x="85" y="15"/>
                </a:cubicBezTo>
                <a:cubicBezTo>
                  <a:pt x="85" y="15"/>
                  <a:pt x="85" y="14"/>
                  <a:pt x="85" y="14"/>
                </a:cubicBezTo>
                <a:cubicBezTo>
                  <a:pt x="86" y="13"/>
                  <a:pt x="86" y="13"/>
                  <a:pt x="86" y="13"/>
                </a:cubicBezTo>
                <a:cubicBezTo>
                  <a:pt x="86" y="13"/>
                  <a:pt x="87" y="12"/>
                  <a:pt x="87" y="12"/>
                </a:cubicBezTo>
                <a:cubicBezTo>
                  <a:pt x="87" y="12"/>
                  <a:pt x="87" y="12"/>
                  <a:pt x="88" y="11"/>
                </a:cubicBezTo>
                <a:cubicBezTo>
                  <a:pt x="88" y="11"/>
                  <a:pt x="88" y="11"/>
                  <a:pt x="89" y="11"/>
                </a:cubicBezTo>
                <a:cubicBezTo>
                  <a:pt x="89" y="10"/>
                  <a:pt x="89" y="10"/>
                  <a:pt x="90" y="10"/>
                </a:cubicBezTo>
                <a:cubicBezTo>
                  <a:pt x="90" y="10"/>
                  <a:pt x="90" y="10"/>
                  <a:pt x="90" y="10"/>
                </a:cubicBezTo>
                <a:cubicBezTo>
                  <a:pt x="91" y="10"/>
                  <a:pt x="91" y="10"/>
                  <a:pt x="91" y="10"/>
                </a:cubicBezTo>
                <a:cubicBezTo>
                  <a:pt x="91" y="10"/>
                  <a:pt x="91" y="10"/>
                  <a:pt x="91" y="10"/>
                </a:cubicBezTo>
                <a:cubicBezTo>
                  <a:pt x="114" y="33"/>
                  <a:pt x="114" y="33"/>
                  <a:pt x="114" y="33"/>
                </a:cubicBezTo>
                <a:cubicBezTo>
                  <a:pt x="119" y="31"/>
                  <a:pt x="122" y="28"/>
                  <a:pt x="123" y="25"/>
                </a:cubicBezTo>
                <a:cubicBezTo>
                  <a:pt x="123" y="22"/>
                  <a:pt x="123" y="22"/>
                  <a:pt x="123" y="22"/>
                </a:cubicBezTo>
                <a:cubicBezTo>
                  <a:pt x="123" y="20"/>
                  <a:pt x="123" y="20"/>
                  <a:pt x="123" y="20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2" y="15"/>
                  <a:pt x="122" y="15"/>
                  <a:pt x="122" y="15"/>
                </a:cubicBezTo>
                <a:cubicBezTo>
                  <a:pt x="122" y="13"/>
                  <a:pt x="122" y="13"/>
                  <a:pt x="122" y="13"/>
                </a:cubicBezTo>
                <a:cubicBezTo>
                  <a:pt x="122" y="12"/>
                  <a:pt x="122" y="12"/>
                  <a:pt x="122" y="12"/>
                </a:cubicBezTo>
                <a:cubicBezTo>
                  <a:pt x="122" y="11"/>
                  <a:pt x="122" y="11"/>
                  <a:pt x="122" y="11"/>
                </a:cubicBezTo>
                <a:cubicBezTo>
                  <a:pt x="121" y="10"/>
                  <a:pt x="121" y="10"/>
                  <a:pt x="121" y="10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8"/>
                  <a:pt x="121" y="8"/>
                  <a:pt x="121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6"/>
                  <a:pt x="120" y="6"/>
                  <a:pt x="120" y="5"/>
                </a:cubicBezTo>
                <a:cubicBezTo>
                  <a:pt x="120" y="5"/>
                  <a:pt x="120" y="4"/>
                  <a:pt x="120" y="4"/>
                </a:cubicBezTo>
                <a:cubicBezTo>
                  <a:pt x="120" y="4"/>
                  <a:pt x="119" y="3"/>
                  <a:pt x="119" y="3"/>
                </a:cubicBezTo>
                <a:cubicBezTo>
                  <a:pt x="119" y="2"/>
                  <a:pt x="119" y="2"/>
                  <a:pt x="119" y="1"/>
                </a:cubicBezTo>
                <a:cubicBezTo>
                  <a:pt x="119" y="1"/>
                  <a:pt x="119" y="1"/>
                  <a:pt x="119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19" y="0"/>
                  <a:pt x="119" y="0"/>
                  <a:pt x="120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0" y="0"/>
                  <a:pt x="121" y="0"/>
                  <a:pt x="121" y="0"/>
                </a:cubicBezTo>
                <a:cubicBezTo>
                  <a:pt x="121" y="0"/>
                  <a:pt x="121" y="0"/>
                  <a:pt x="122" y="0"/>
                </a:cubicBezTo>
                <a:cubicBezTo>
                  <a:pt x="122" y="0"/>
                  <a:pt x="122" y="0"/>
                  <a:pt x="123" y="0"/>
                </a:cubicBezTo>
                <a:cubicBezTo>
                  <a:pt x="123" y="0"/>
                  <a:pt x="123" y="1"/>
                  <a:pt x="124" y="1"/>
                </a:cubicBezTo>
                <a:cubicBezTo>
                  <a:pt x="124" y="1"/>
                  <a:pt x="124" y="1"/>
                  <a:pt x="125" y="1"/>
                </a:cubicBezTo>
                <a:cubicBezTo>
                  <a:pt x="125" y="2"/>
                  <a:pt x="125" y="2"/>
                  <a:pt x="126" y="2"/>
                </a:cubicBezTo>
                <a:cubicBezTo>
                  <a:pt x="126" y="2"/>
                  <a:pt x="127" y="2"/>
                  <a:pt x="127" y="3"/>
                </a:cubicBezTo>
                <a:cubicBezTo>
                  <a:pt x="127" y="3"/>
                  <a:pt x="128" y="3"/>
                  <a:pt x="128" y="4"/>
                </a:cubicBezTo>
                <a:cubicBezTo>
                  <a:pt x="128" y="4"/>
                  <a:pt x="129" y="4"/>
                  <a:pt x="129" y="4"/>
                </a:cubicBezTo>
                <a:cubicBezTo>
                  <a:pt x="130" y="5"/>
                  <a:pt x="130" y="5"/>
                  <a:pt x="130" y="5"/>
                </a:cubicBezTo>
                <a:cubicBezTo>
                  <a:pt x="131" y="5"/>
                  <a:pt x="131" y="6"/>
                  <a:pt x="131" y="6"/>
                </a:cubicBezTo>
                <a:cubicBezTo>
                  <a:pt x="132" y="6"/>
                  <a:pt x="132" y="7"/>
                  <a:pt x="132" y="7"/>
                </a:cubicBezTo>
                <a:cubicBezTo>
                  <a:pt x="132" y="7"/>
                  <a:pt x="132" y="7"/>
                  <a:pt x="132" y="7"/>
                </a:cubicBezTo>
                <a:cubicBezTo>
                  <a:pt x="132" y="7"/>
                  <a:pt x="132" y="7"/>
                  <a:pt x="132" y="7"/>
                </a:cubicBezTo>
                <a:cubicBezTo>
                  <a:pt x="133" y="7"/>
                  <a:pt x="133" y="7"/>
                  <a:pt x="133" y="8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8"/>
                  <a:pt x="133" y="8"/>
                  <a:pt x="133" y="8"/>
                </a:cubicBezTo>
                <a:cubicBezTo>
                  <a:pt x="134" y="8"/>
                  <a:pt x="134" y="9"/>
                  <a:pt x="134" y="9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9"/>
                  <a:pt x="134" y="9"/>
                  <a:pt x="134" y="9"/>
                </a:cubicBezTo>
                <a:cubicBezTo>
                  <a:pt x="250" y="125"/>
                  <a:pt x="250" y="125"/>
                  <a:pt x="250" y="125"/>
                </a:cubicBezTo>
                <a:cubicBezTo>
                  <a:pt x="251" y="133"/>
                  <a:pt x="252" y="141"/>
                  <a:pt x="252" y="149"/>
                </a:cubicBezTo>
                <a:cubicBezTo>
                  <a:pt x="252" y="247"/>
                  <a:pt x="172" y="327"/>
                  <a:pt x="74" y="327"/>
                </a:cubicBezTo>
                <a:cubicBezTo>
                  <a:pt x="65" y="327"/>
                  <a:pt x="57" y="326"/>
                  <a:pt x="48" y="325"/>
                </a:cubicBezTo>
                <a:close/>
              </a:path>
            </a:pathLst>
          </a:custGeom>
          <a:solidFill>
            <a:srgbClr val="1E34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7" name="Freeform 194"/>
          <p:cNvSpPr>
            <a:spLocks noEditPoints="1"/>
          </p:cNvSpPr>
          <p:nvPr/>
        </p:nvSpPr>
        <p:spPr bwMode="auto">
          <a:xfrm>
            <a:off x="7777163" y="5254625"/>
            <a:ext cx="411163" cy="846137"/>
          </a:xfrm>
          <a:custGeom>
            <a:avLst/>
            <a:gdLst>
              <a:gd name="T0" fmla="*/ 6 w 146"/>
              <a:gd name="T1" fmla="*/ 275 h 301"/>
              <a:gd name="T2" fmla="*/ 19 w 146"/>
              <a:gd name="T3" fmla="*/ 254 h 301"/>
              <a:gd name="T4" fmla="*/ 20 w 146"/>
              <a:gd name="T5" fmla="*/ 91 h 301"/>
              <a:gd name="T6" fmla="*/ 12 w 146"/>
              <a:gd name="T7" fmla="*/ 61 h 301"/>
              <a:gd name="T8" fmla="*/ 1 w 146"/>
              <a:gd name="T9" fmla="*/ 43 h 301"/>
              <a:gd name="T10" fmla="*/ 6 w 146"/>
              <a:gd name="T11" fmla="*/ 17 h 301"/>
              <a:gd name="T12" fmla="*/ 12 w 146"/>
              <a:gd name="T13" fmla="*/ 13 h 301"/>
              <a:gd name="T14" fmla="*/ 19 w 146"/>
              <a:gd name="T15" fmla="*/ 35 h 301"/>
              <a:gd name="T16" fmla="*/ 43 w 146"/>
              <a:gd name="T17" fmla="*/ 28 h 301"/>
              <a:gd name="T18" fmla="*/ 39 w 146"/>
              <a:gd name="T19" fmla="*/ 4 h 301"/>
              <a:gd name="T20" fmla="*/ 53 w 146"/>
              <a:gd name="T21" fmla="*/ 10 h 301"/>
              <a:gd name="T22" fmla="*/ 64 w 146"/>
              <a:gd name="T23" fmla="*/ 28 h 301"/>
              <a:gd name="T24" fmla="*/ 55 w 146"/>
              <a:gd name="T25" fmla="*/ 55 h 301"/>
              <a:gd name="T26" fmla="*/ 46 w 146"/>
              <a:gd name="T27" fmla="*/ 88 h 301"/>
              <a:gd name="T28" fmla="*/ 44 w 146"/>
              <a:gd name="T29" fmla="*/ 254 h 301"/>
              <a:gd name="T30" fmla="*/ 57 w 146"/>
              <a:gd name="T31" fmla="*/ 275 h 301"/>
              <a:gd name="T32" fmla="*/ 31 w 146"/>
              <a:gd name="T33" fmla="*/ 301 h 301"/>
              <a:gd name="T34" fmla="*/ 6 w 146"/>
              <a:gd name="T35" fmla="*/ 275 h 301"/>
              <a:gd name="T36" fmla="*/ 87 w 146"/>
              <a:gd name="T37" fmla="*/ 275 h 301"/>
              <a:gd name="T38" fmla="*/ 99 w 146"/>
              <a:gd name="T39" fmla="*/ 254 h 301"/>
              <a:gd name="T40" fmla="*/ 100 w 146"/>
              <a:gd name="T41" fmla="*/ 91 h 301"/>
              <a:gd name="T42" fmla="*/ 93 w 146"/>
              <a:gd name="T43" fmla="*/ 61 h 301"/>
              <a:gd name="T44" fmla="*/ 82 w 146"/>
              <a:gd name="T45" fmla="*/ 43 h 301"/>
              <a:gd name="T46" fmla="*/ 86 w 146"/>
              <a:gd name="T47" fmla="*/ 17 h 301"/>
              <a:gd name="T48" fmla="*/ 92 w 146"/>
              <a:gd name="T49" fmla="*/ 13 h 301"/>
              <a:gd name="T50" fmla="*/ 100 w 146"/>
              <a:gd name="T51" fmla="*/ 35 h 301"/>
              <a:gd name="T52" fmla="*/ 124 w 146"/>
              <a:gd name="T53" fmla="*/ 28 h 301"/>
              <a:gd name="T54" fmla="*/ 120 w 146"/>
              <a:gd name="T55" fmla="*/ 4 h 301"/>
              <a:gd name="T56" fmla="*/ 133 w 146"/>
              <a:gd name="T57" fmla="*/ 10 h 301"/>
              <a:gd name="T58" fmla="*/ 144 w 146"/>
              <a:gd name="T59" fmla="*/ 28 h 301"/>
              <a:gd name="T60" fmla="*/ 136 w 146"/>
              <a:gd name="T61" fmla="*/ 55 h 301"/>
              <a:gd name="T62" fmla="*/ 126 w 146"/>
              <a:gd name="T63" fmla="*/ 88 h 301"/>
              <a:gd name="T64" fmla="*/ 125 w 146"/>
              <a:gd name="T65" fmla="*/ 254 h 301"/>
              <a:gd name="T66" fmla="*/ 137 w 146"/>
              <a:gd name="T67" fmla="*/ 275 h 301"/>
              <a:gd name="T68" fmla="*/ 112 w 146"/>
              <a:gd name="T69" fmla="*/ 301 h 301"/>
              <a:gd name="T70" fmla="*/ 87 w 146"/>
              <a:gd name="T71" fmla="*/ 275 h 301"/>
              <a:gd name="T72" fmla="*/ 98 w 146"/>
              <a:gd name="T73" fmla="*/ 275 h 301"/>
              <a:gd name="T74" fmla="*/ 101 w 146"/>
              <a:gd name="T75" fmla="*/ 269 h 301"/>
              <a:gd name="T76" fmla="*/ 105 w 146"/>
              <a:gd name="T77" fmla="*/ 263 h 301"/>
              <a:gd name="T78" fmla="*/ 112 w 146"/>
              <a:gd name="T79" fmla="*/ 263 h 301"/>
              <a:gd name="T80" fmla="*/ 119 w 146"/>
              <a:gd name="T81" fmla="*/ 263 h 301"/>
              <a:gd name="T82" fmla="*/ 123 w 146"/>
              <a:gd name="T83" fmla="*/ 269 h 301"/>
              <a:gd name="T84" fmla="*/ 127 w 146"/>
              <a:gd name="T85" fmla="*/ 275 h 301"/>
              <a:gd name="T86" fmla="*/ 123 w 146"/>
              <a:gd name="T87" fmla="*/ 282 h 301"/>
              <a:gd name="T88" fmla="*/ 119 w 146"/>
              <a:gd name="T89" fmla="*/ 288 h 301"/>
              <a:gd name="T90" fmla="*/ 112 w 146"/>
              <a:gd name="T91" fmla="*/ 288 h 301"/>
              <a:gd name="T92" fmla="*/ 105 w 146"/>
              <a:gd name="T93" fmla="*/ 288 h 301"/>
              <a:gd name="T94" fmla="*/ 101 w 146"/>
              <a:gd name="T95" fmla="*/ 282 h 301"/>
              <a:gd name="T96" fmla="*/ 98 w 146"/>
              <a:gd name="T97" fmla="*/ 275 h 301"/>
              <a:gd name="T98" fmla="*/ 17 w 146"/>
              <a:gd name="T99" fmla="*/ 275 h 301"/>
              <a:gd name="T100" fmla="*/ 21 w 146"/>
              <a:gd name="T101" fmla="*/ 269 h 301"/>
              <a:gd name="T102" fmla="*/ 24 w 146"/>
              <a:gd name="T103" fmla="*/ 263 h 301"/>
              <a:gd name="T104" fmla="*/ 31 w 146"/>
              <a:gd name="T105" fmla="*/ 263 h 301"/>
              <a:gd name="T106" fmla="*/ 39 w 146"/>
              <a:gd name="T107" fmla="*/ 263 h 301"/>
              <a:gd name="T108" fmla="*/ 42 w 146"/>
              <a:gd name="T109" fmla="*/ 269 h 301"/>
              <a:gd name="T110" fmla="*/ 46 w 146"/>
              <a:gd name="T111" fmla="*/ 275 h 301"/>
              <a:gd name="T112" fmla="*/ 42 w 146"/>
              <a:gd name="T113" fmla="*/ 282 h 301"/>
              <a:gd name="T114" fmla="*/ 39 w 146"/>
              <a:gd name="T115" fmla="*/ 288 h 301"/>
              <a:gd name="T116" fmla="*/ 31 w 146"/>
              <a:gd name="T117" fmla="*/ 288 h 301"/>
              <a:gd name="T118" fmla="*/ 24 w 146"/>
              <a:gd name="T119" fmla="*/ 288 h 301"/>
              <a:gd name="T120" fmla="*/ 21 w 146"/>
              <a:gd name="T121" fmla="*/ 282 h 301"/>
              <a:gd name="T122" fmla="*/ 17 w 146"/>
              <a:gd name="T123" fmla="*/ 275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46" h="301">
                <a:moveTo>
                  <a:pt x="6" y="275"/>
                </a:moveTo>
                <a:cubicBezTo>
                  <a:pt x="6" y="264"/>
                  <a:pt x="11" y="258"/>
                  <a:pt x="19" y="254"/>
                </a:cubicBezTo>
                <a:cubicBezTo>
                  <a:pt x="20" y="91"/>
                  <a:pt x="20" y="91"/>
                  <a:pt x="20" y="91"/>
                </a:cubicBezTo>
                <a:cubicBezTo>
                  <a:pt x="19" y="78"/>
                  <a:pt x="18" y="73"/>
                  <a:pt x="12" y="61"/>
                </a:cubicBezTo>
                <a:cubicBezTo>
                  <a:pt x="9" y="55"/>
                  <a:pt x="1" y="50"/>
                  <a:pt x="1" y="43"/>
                </a:cubicBezTo>
                <a:cubicBezTo>
                  <a:pt x="0" y="33"/>
                  <a:pt x="1" y="25"/>
                  <a:pt x="6" y="17"/>
                </a:cubicBezTo>
                <a:cubicBezTo>
                  <a:pt x="7" y="15"/>
                  <a:pt x="11" y="11"/>
                  <a:pt x="12" y="13"/>
                </a:cubicBezTo>
                <a:cubicBezTo>
                  <a:pt x="14" y="22"/>
                  <a:pt x="16" y="33"/>
                  <a:pt x="19" y="35"/>
                </a:cubicBezTo>
                <a:cubicBezTo>
                  <a:pt x="25" y="41"/>
                  <a:pt x="42" y="35"/>
                  <a:pt x="43" y="28"/>
                </a:cubicBezTo>
                <a:cubicBezTo>
                  <a:pt x="44" y="14"/>
                  <a:pt x="41" y="12"/>
                  <a:pt x="39" y="4"/>
                </a:cubicBezTo>
                <a:cubicBezTo>
                  <a:pt x="39" y="0"/>
                  <a:pt x="48" y="6"/>
                  <a:pt x="53" y="10"/>
                </a:cubicBezTo>
                <a:cubicBezTo>
                  <a:pt x="58" y="15"/>
                  <a:pt x="63" y="22"/>
                  <a:pt x="64" y="28"/>
                </a:cubicBezTo>
                <a:cubicBezTo>
                  <a:pt x="65" y="40"/>
                  <a:pt x="62" y="46"/>
                  <a:pt x="55" y="55"/>
                </a:cubicBezTo>
                <a:cubicBezTo>
                  <a:pt x="47" y="65"/>
                  <a:pt x="46" y="75"/>
                  <a:pt x="46" y="88"/>
                </a:cubicBezTo>
                <a:cubicBezTo>
                  <a:pt x="44" y="254"/>
                  <a:pt x="44" y="254"/>
                  <a:pt x="44" y="254"/>
                </a:cubicBezTo>
                <a:cubicBezTo>
                  <a:pt x="52" y="258"/>
                  <a:pt x="57" y="264"/>
                  <a:pt x="57" y="275"/>
                </a:cubicBezTo>
                <a:cubicBezTo>
                  <a:pt x="57" y="287"/>
                  <a:pt x="45" y="301"/>
                  <a:pt x="31" y="301"/>
                </a:cubicBezTo>
                <a:cubicBezTo>
                  <a:pt x="17" y="301"/>
                  <a:pt x="6" y="287"/>
                  <a:pt x="6" y="275"/>
                </a:cubicBezTo>
                <a:close/>
                <a:moveTo>
                  <a:pt x="87" y="275"/>
                </a:moveTo>
                <a:cubicBezTo>
                  <a:pt x="87" y="264"/>
                  <a:pt x="92" y="258"/>
                  <a:pt x="99" y="254"/>
                </a:cubicBezTo>
                <a:cubicBezTo>
                  <a:pt x="100" y="91"/>
                  <a:pt x="100" y="91"/>
                  <a:pt x="100" y="91"/>
                </a:cubicBezTo>
                <a:cubicBezTo>
                  <a:pt x="100" y="78"/>
                  <a:pt x="99" y="73"/>
                  <a:pt x="93" y="61"/>
                </a:cubicBezTo>
                <a:cubicBezTo>
                  <a:pt x="89" y="55"/>
                  <a:pt x="82" y="50"/>
                  <a:pt x="82" y="43"/>
                </a:cubicBezTo>
                <a:cubicBezTo>
                  <a:pt x="81" y="33"/>
                  <a:pt x="82" y="25"/>
                  <a:pt x="86" y="17"/>
                </a:cubicBezTo>
                <a:cubicBezTo>
                  <a:pt x="88" y="15"/>
                  <a:pt x="92" y="11"/>
                  <a:pt x="92" y="13"/>
                </a:cubicBezTo>
                <a:cubicBezTo>
                  <a:pt x="95" y="22"/>
                  <a:pt x="97" y="33"/>
                  <a:pt x="100" y="35"/>
                </a:cubicBezTo>
                <a:cubicBezTo>
                  <a:pt x="106" y="41"/>
                  <a:pt x="123" y="35"/>
                  <a:pt x="124" y="28"/>
                </a:cubicBezTo>
                <a:cubicBezTo>
                  <a:pt x="124" y="14"/>
                  <a:pt x="121" y="12"/>
                  <a:pt x="120" y="4"/>
                </a:cubicBezTo>
                <a:cubicBezTo>
                  <a:pt x="119" y="0"/>
                  <a:pt x="129" y="6"/>
                  <a:pt x="133" y="10"/>
                </a:cubicBezTo>
                <a:cubicBezTo>
                  <a:pt x="139" y="15"/>
                  <a:pt x="143" y="22"/>
                  <a:pt x="144" y="28"/>
                </a:cubicBezTo>
                <a:cubicBezTo>
                  <a:pt x="146" y="40"/>
                  <a:pt x="143" y="46"/>
                  <a:pt x="136" y="55"/>
                </a:cubicBezTo>
                <a:cubicBezTo>
                  <a:pt x="127" y="65"/>
                  <a:pt x="127" y="75"/>
                  <a:pt x="126" y="88"/>
                </a:cubicBezTo>
                <a:cubicBezTo>
                  <a:pt x="125" y="254"/>
                  <a:pt x="125" y="254"/>
                  <a:pt x="125" y="254"/>
                </a:cubicBezTo>
                <a:cubicBezTo>
                  <a:pt x="132" y="258"/>
                  <a:pt x="137" y="264"/>
                  <a:pt x="137" y="275"/>
                </a:cubicBezTo>
                <a:cubicBezTo>
                  <a:pt x="137" y="287"/>
                  <a:pt x="126" y="301"/>
                  <a:pt x="112" y="301"/>
                </a:cubicBezTo>
                <a:cubicBezTo>
                  <a:pt x="98" y="301"/>
                  <a:pt x="87" y="287"/>
                  <a:pt x="87" y="275"/>
                </a:cubicBezTo>
                <a:close/>
                <a:moveTo>
                  <a:pt x="98" y="275"/>
                </a:moveTo>
                <a:cubicBezTo>
                  <a:pt x="101" y="269"/>
                  <a:pt x="101" y="269"/>
                  <a:pt x="101" y="269"/>
                </a:cubicBezTo>
                <a:cubicBezTo>
                  <a:pt x="105" y="263"/>
                  <a:pt x="105" y="263"/>
                  <a:pt x="105" y="263"/>
                </a:cubicBezTo>
                <a:cubicBezTo>
                  <a:pt x="112" y="263"/>
                  <a:pt x="112" y="263"/>
                  <a:pt x="112" y="263"/>
                </a:cubicBezTo>
                <a:cubicBezTo>
                  <a:pt x="119" y="263"/>
                  <a:pt x="119" y="263"/>
                  <a:pt x="119" y="263"/>
                </a:cubicBezTo>
                <a:cubicBezTo>
                  <a:pt x="123" y="269"/>
                  <a:pt x="123" y="269"/>
                  <a:pt x="123" y="269"/>
                </a:cubicBezTo>
                <a:cubicBezTo>
                  <a:pt x="127" y="275"/>
                  <a:pt x="127" y="275"/>
                  <a:pt x="127" y="275"/>
                </a:cubicBezTo>
                <a:cubicBezTo>
                  <a:pt x="123" y="282"/>
                  <a:pt x="123" y="282"/>
                  <a:pt x="123" y="282"/>
                </a:cubicBezTo>
                <a:cubicBezTo>
                  <a:pt x="119" y="288"/>
                  <a:pt x="119" y="288"/>
                  <a:pt x="119" y="288"/>
                </a:cubicBezTo>
                <a:cubicBezTo>
                  <a:pt x="112" y="288"/>
                  <a:pt x="112" y="288"/>
                  <a:pt x="112" y="288"/>
                </a:cubicBezTo>
                <a:cubicBezTo>
                  <a:pt x="105" y="288"/>
                  <a:pt x="105" y="288"/>
                  <a:pt x="105" y="288"/>
                </a:cubicBezTo>
                <a:cubicBezTo>
                  <a:pt x="101" y="282"/>
                  <a:pt x="101" y="282"/>
                  <a:pt x="101" y="282"/>
                </a:cubicBezTo>
                <a:cubicBezTo>
                  <a:pt x="98" y="275"/>
                  <a:pt x="98" y="275"/>
                  <a:pt x="98" y="275"/>
                </a:cubicBezTo>
                <a:close/>
                <a:moveTo>
                  <a:pt x="17" y="275"/>
                </a:moveTo>
                <a:cubicBezTo>
                  <a:pt x="21" y="269"/>
                  <a:pt x="21" y="269"/>
                  <a:pt x="21" y="269"/>
                </a:cubicBezTo>
                <a:cubicBezTo>
                  <a:pt x="24" y="263"/>
                  <a:pt x="24" y="263"/>
                  <a:pt x="24" y="263"/>
                </a:cubicBezTo>
                <a:cubicBezTo>
                  <a:pt x="31" y="263"/>
                  <a:pt x="31" y="263"/>
                  <a:pt x="31" y="263"/>
                </a:cubicBezTo>
                <a:cubicBezTo>
                  <a:pt x="39" y="263"/>
                  <a:pt x="39" y="263"/>
                  <a:pt x="39" y="263"/>
                </a:cubicBezTo>
                <a:cubicBezTo>
                  <a:pt x="42" y="269"/>
                  <a:pt x="42" y="269"/>
                  <a:pt x="42" y="269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42" y="282"/>
                  <a:pt x="42" y="282"/>
                  <a:pt x="42" y="282"/>
                </a:cubicBezTo>
                <a:cubicBezTo>
                  <a:pt x="39" y="288"/>
                  <a:pt x="39" y="288"/>
                  <a:pt x="39" y="288"/>
                </a:cubicBezTo>
                <a:cubicBezTo>
                  <a:pt x="31" y="288"/>
                  <a:pt x="31" y="288"/>
                  <a:pt x="31" y="288"/>
                </a:cubicBezTo>
                <a:cubicBezTo>
                  <a:pt x="24" y="288"/>
                  <a:pt x="24" y="288"/>
                  <a:pt x="24" y="288"/>
                </a:cubicBezTo>
                <a:cubicBezTo>
                  <a:pt x="21" y="282"/>
                  <a:pt x="21" y="282"/>
                  <a:pt x="21" y="282"/>
                </a:cubicBezTo>
                <a:cubicBezTo>
                  <a:pt x="17" y="275"/>
                  <a:pt x="17" y="275"/>
                  <a:pt x="17" y="2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Meiryo</vt:lpstr>
      <vt:lpstr>幼圆</vt:lpstr>
      <vt:lpstr>Arial Narrow</vt:lpstr>
      <vt:lpstr>Calibri</vt:lpstr>
      <vt:lpstr>Arial Unicode MS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Cantherine.li</cp:lastModifiedBy>
  <cp:revision>6</cp:revision>
  <dcterms:created xsi:type="dcterms:W3CDTF">2015-05-13T13:10:00Z</dcterms:created>
  <dcterms:modified xsi:type="dcterms:W3CDTF">2018-12-23T13:34:48Z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