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custDataLst>
    <p:tags r:id="rId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44" y="1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AD34E-B038-430F-8C05-FBF54F21E799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9C24A-2053-4D0A-8EF9-3000611FBD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19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/>
          <p:cNvSpPr txBox="1"/>
          <p:nvPr/>
        </p:nvSpPr>
        <p:spPr>
          <a:xfrm>
            <a:off x="4007768" y="332656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400" dirty="0">
                <a:solidFill>
                  <a:srgbClr val="5347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在这里补充本页</a:t>
            </a:r>
            <a:r>
              <a:rPr lang="zh-CN" altLang="en-US" sz="2400" dirty="0">
                <a:solidFill>
                  <a:srgbClr val="4F7F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br>
              <a:rPr lang="en-US" altLang="zh-CN" sz="4800" dirty="0">
                <a:solidFill>
                  <a:srgbClr val="3842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200" dirty="0">
                <a:solidFill>
                  <a:srgbClr val="AEAEAE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Click here to add your </a:t>
            </a:r>
            <a:r>
              <a:rPr lang="en-US" altLang="zh-CN" sz="1200" dirty="0" err="1">
                <a:solidFill>
                  <a:srgbClr val="AEAEAE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titleClick</a:t>
            </a:r>
            <a:r>
              <a:rPr lang="en-US" altLang="zh-CN" sz="1200" dirty="0">
                <a:solidFill>
                  <a:srgbClr val="AEAEAE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 here to add your title</a:t>
            </a:r>
            <a:endParaRPr lang="zh-CN" altLang="en-US" sz="1200" dirty="0">
              <a:solidFill>
                <a:srgbClr val="AEAEAE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1199456" y="1628800"/>
            <a:ext cx="10260960" cy="3962994"/>
            <a:chOff x="1199456" y="1628800"/>
            <a:chExt cx="10260960" cy="3962994"/>
          </a:xfrm>
        </p:grpSpPr>
        <p:grpSp>
          <p:nvGrpSpPr>
            <p:cNvPr id="83" name="组合 82"/>
            <p:cNvGrpSpPr/>
            <p:nvPr/>
          </p:nvGrpSpPr>
          <p:grpSpPr>
            <a:xfrm>
              <a:off x="1199456" y="1628800"/>
              <a:ext cx="10260960" cy="3962994"/>
              <a:chOff x="756084" y="2169853"/>
              <a:chExt cx="10260960" cy="3962994"/>
            </a:xfrm>
          </p:grpSpPr>
          <p:cxnSp>
            <p:nvCxnSpPr>
              <p:cNvPr id="94" name="直接连接符 93"/>
              <p:cNvCxnSpPr>
                <a:stCxn id="99" idx="7"/>
                <a:endCxn id="115" idx="3"/>
              </p:cNvCxnSpPr>
              <p:nvPr/>
            </p:nvCxnSpPr>
            <p:spPr>
              <a:xfrm flipV="1">
                <a:off x="2426872" y="3949045"/>
                <a:ext cx="763154" cy="801046"/>
              </a:xfrm>
              <a:prstGeom prst="line">
                <a:avLst/>
              </a:prstGeom>
              <a:ln w="28575" cap="rnd">
                <a:solidFill>
                  <a:srgbClr val="323232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/>
              <p:cNvCxnSpPr>
                <a:stCxn id="98" idx="5"/>
                <a:endCxn id="116" idx="1"/>
              </p:cNvCxnSpPr>
              <p:nvPr/>
            </p:nvCxnSpPr>
            <p:spPr>
              <a:xfrm>
                <a:off x="4551108" y="3731636"/>
                <a:ext cx="734418" cy="742294"/>
              </a:xfrm>
              <a:prstGeom prst="line">
                <a:avLst/>
              </a:prstGeom>
              <a:ln w="28575" cap="rnd">
                <a:solidFill>
                  <a:srgbClr val="323232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>
                <a:stCxn id="107" idx="7"/>
                <a:endCxn id="117" idx="3"/>
              </p:cNvCxnSpPr>
              <p:nvPr/>
            </p:nvCxnSpPr>
            <p:spPr>
              <a:xfrm flipV="1">
                <a:off x="6484000" y="3949045"/>
                <a:ext cx="771750" cy="801046"/>
              </a:xfrm>
              <a:prstGeom prst="line">
                <a:avLst/>
              </a:prstGeom>
              <a:ln w="28575" cap="rnd">
                <a:solidFill>
                  <a:srgbClr val="323232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>
                <a:stCxn id="100" idx="5"/>
                <a:endCxn id="118" idx="1"/>
              </p:cNvCxnSpPr>
              <p:nvPr/>
            </p:nvCxnSpPr>
            <p:spPr>
              <a:xfrm>
                <a:off x="8558876" y="3731636"/>
                <a:ext cx="648923" cy="742294"/>
              </a:xfrm>
              <a:prstGeom prst="line">
                <a:avLst/>
              </a:prstGeom>
              <a:ln w="28575" cap="rnd">
                <a:solidFill>
                  <a:srgbClr val="323232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椭圆 97"/>
              <p:cNvSpPr/>
              <p:nvPr/>
            </p:nvSpPr>
            <p:spPr>
              <a:xfrm>
                <a:off x="3168352" y="2348880"/>
                <a:ext cx="1620000" cy="1620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E37D3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1044116" y="4512847"/>
                <a:ext cx="1620000" cy="162000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456E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>
                <a:off x="7176120" y="2348880"/>
                <a:ext cx="1620000" cy="1620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CC2C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椭圆 106"/>
              <p:cNvSpPr/>
              <p:nvPr/>
            </p:nvSpPr>
            <p:spPr>
              <a:xfrm>
                <a:off x="5101244" y="4512847"/>
                <a:ext cx="1620000" cy="162000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19B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/>
            </p:nvSpPr>
            <p:spPr>
              <a:xfrm>
                <a:off x="9109012" y="4512847"/>
                <a:ext cx="1620000" cy="1620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62446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/>
              <p:nvPr/>
            </p:nvSpPr>
            <p:spPr>
              <a:xfrm>
                <a:off x="756084" y="5556783"/>
                <a:ext cx="576064" cy="576064"/>
              </a:xfrm>
              <a:prstGeom prst="ellipse">
                <a:avLst/>
              </a:prstGeom>
              <a:solidFill>
                <a:srgbClr val="487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1" name="椭圆 110"/>
              <p:cNvSpPr/>
              <p:nvPr/>
            </p:nvSpPr>
            <p:spPr>
              <a:xfrm>
                <a:off x="4813212" y="5556783"/>
                <a:ext cx="576064" cy="576064"/>
              </a:xfrm>
              <a:prstGeom prst="ellipse">
                <a:avLst/>
              </a:prstGeom>
              <a:solidFill>
                <a:srgbClr val="019B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" name="椭圆 111"/>
              <p:cNvSpPr/>
              <p:nvPr/>
            </p:nvSpPr>
            <p:spPr>
              <a:xfrm>
                <a:off x="10440980" y="5556783"/>
                <a:ext cx="576064" cy="576064"/>
              </a:xfrm>
              <a:prstGeom prst="ellipse">
                <a:avLst/>
              </a:prstGeom>
              <a:solidFill>
                <a:srgbClr val="6E53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3" name="椭圆 112"/>
              <p:cNvSpPr/>
              <p:nvPr/>
            </p:nvSpPr>
            <p:spPr>
              <a:xfrm>
                <a:off x="4384408" y="2169853"/>
                <a:ext cx="576064" cy="576064"/>
              </a:xfrm>
              <a:prstGeom prst="ellipse">
                <a:avLst/>
              </a:prstGeom>
              <a:solidFill>
                <a:srgbClr val="E37D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4" name="椭圆 113"/>
              <p:cNvSpPr/>
              <p:nvPr/>
            </p:nvSpPr>
            <p:spPr>
              <a:xfrm>
                <a:off x="7032104" y="2169853"/>
                <a:ext cx="576064" cy="576064"/>
              </a:xfrm>
              <a:prstGeom prst="ellipse">
                <a:avLst/>
              </a:prstGeom>
              <a:solidFill>
                <a:srgbClr val="CC2C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5" name="椭圆 114"/>
              <p:cNvSpPr/>
              <p:nvPr/>
            </p:nvSpPr>
            <p:spPr>
              <a:xfrm>
                <a:off x="3163356" y="3799916"/>
                <a:ext cx="182112" cy="174716"/>
              </a:xfrm>
              <a:prstGeom prst="ellipse">
                <a:avLst/>
              </a:prstGeom>
              <a:solidFill>
                <a:srgbClr val="3232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>
                <a:off x="5258856" y="4448343"/>
                <a:ext cx="182112" cy="174716"/>
              </a:xfrm>
              <a:prstGeom prst="ellipse">
                <a:avLst/>
              </a:prstGeom>
              <a:solidFill>
                <a:srgbClr val="3232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>
                <a:off x="7229080" y="3799916"/>
                <a:ext cx="182112" cy="174716"/>
              </a:xfrm>
              <a:prstGeom prst="ellipse">
                <a:avLst/>
              </a:prstGeom>
              <a:solidFill>
                <a:srgbClr val="3232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>
                <a:off x="9181129" y="4448343"/>
                <a:ext cx="182112" cy="174716"/>
              </a:xfrm>
              <a:prstGeom prst="ellipse">
                <a:avLst/>
              </a:prstGeom>
              <a:solidFill>
                <a:srgbClr val="3232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4" name="文本框 83"/>
            <p:cNvSpPr txBox="1"/>
            <p:nvPr/>
          </p:nvSpPr>
          <p:spPr>
            <a:xfrm>
              <a:off x="1500988" y="2339353"/>
              <a:ext cx="1800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这里添加内容详情在这里添加内容详情在这里添加内容详情</a:t>
              </a: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5525508" y="2339353"/>
              <a:ext cx="1800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这里添加内容详情在这里添加内容详情在这里添加内容详情</a:t>
              </a: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9541356" y="2339353"/>
              <a:ext cx="1800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这里添加内容详情在这里添加内容详情在这里添加内容详情</a:t>
              </a: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3405852" y="4273542"/>
              <a:ext cx="1800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这里添加内容详情在这里添加内容详情在这里添加内容详情</a:t>
              </a: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7472232" y="4273542"/>
              <a:ext cx="1800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这里添加内容详情在这里添加内容详情在这里添加内容详情</a:t>
              </a:r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1487488" y="4718734"/>
              <a:ext cx="162000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b="1" dirty="0">
                  <a:solidFill>
                    <a:srgbClr val="3B67A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5544616" y="4718734"/>
              <a:ext cx="1620000" cy="45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b="1" dirty="0">
                  <a:solidFill>
                    <a:srgbClr val="019B8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9552384" y="4718734"/>
              <a:ext cx="1620000" cy="45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b="1" dirty="0">
                  <a:solidFill>
                    <a:srgbClr val="6E537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3633398" y="2582090"/>
              <a:ext cx="1620000" cy="45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b="1" dirty="0">
                  <a:solidFill>
                    <a:srgbClr val="E37D3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7619492" y="2582090"/>
              <a:ext cx="1620000" cy="45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b="1" dirty="0">
                  <a:solidFill>
                    <a:srgbClr val="CC2C3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4156349" y="2240517"/>
            <a:ext cx="423862" cy="346076"/>
            <a:chOff x="5016501" y="2319338"/>
            <a:chExt cx="423862" cy="346076"/>
          </a:xfrm>
          <a:solidFill>
            <a:srgbClr val="AFAFAF"/>
          </a:solidFill>
        </p:grpSpPr>
        <p:sp>
          <p:nvSpPr>
            <p:cNvPr id="120" name="Freeform 64"/>
            <p:cNvSpPr>
              <a:spLocks noEditPoints="1"/>
            </p:cNvSpPr>
            <p:nvPr/>
          </p:nvSpPr>
          <p:spPr bwMode="auto">
            <a:xfrm>
              <a:off x="5016501" y="2319338"/>
              <a:ext cx="298450" cy="274638"/>
            </a:xfrm>
            <a:custGeom>
              <a:avLst/>
              <a:gdLst>
                <a:gd name="T0" fmla="*/ 0 w 79"/>
                <a:gd name="T1" fmla="*/ 32 h 73"/>
                <a:gd name="T2" fmla="*/ 0 w 79"/>
                <a:gd name="T3" fmla="*/ 29 h 73"/>
                <a:gd name="T4" fmla="*/ 5 w 79"/>
                <a:gd name="T5" fmla="*/ 18 h 73"/>
                <a:gd name="T6" fmla="*/ 23 w 79"/>
                <a:gd name="T7" fmla="*/ 3 h 73"/>
                <a:gd name="T8" fmla="*/ 36 w 79"/>
                <a:gd name="T9" fmla="*/ 1 h 73"/>
                <a:gd name="T10" fmla="*/ 59 w 79"/>
                <a:gd name="T11" fmla="*/ 5 h 73"/>
                <a:gd name="T12" fmla="*/ 75 w 79"/>
                <a:gd name="T13" fmla="*/ 18 h 73"/>
                <a:gd name="T14" fmla="*/ 79 w 79"/>
                <a:gd name="T15" fmla="*/ 28 h 73"/>
                <a:gd name="T16" fmla="*/ 77 w 79"/>
                <a:gd name="T17" fmla="*/ 28 h 73"/>
                <a:gd name="T18" fmla="*/ 61 w 79"/>
                <a:gd name="T19" fmla="*/ 31 h 73"/>
                <a:gd name="T20" fmla="*/ 46 w 79"/>
                <a:gd name="T21" fmla="*/ 44 h 73"/>
                <a:gd name="T22" fmla="*/ 42 w 79"/>
                <a:gd name="T23" fmla="*/ 57 h 73"/>
                <a:gd name="T24" fmla="*/ 43 w 79"/>
                <a:gd name="T25" fmla="*/ 67 h 73"/>
                <a:gd name="T26" fmla="*/ 43 w 79"/>
                <a:gd name="T27" fmla="*/ 68 h 73"/>
                <a:gd name="T28" fmla="*/ 39 w 79"/>
                <a:gd name="T29" fmla="*/ 68 h 73"/>
                <a:gd name="T30" fmla="*/ 28 w 79"/>
                <a:gd name="T31" fmla="*/ 66 h 73"/>
                <a:gd name="T32" fmla="*/ 23 w 79"/>
                <a:gd name="T33" fmla="*/ 67 h 73"/>
                <a:gd name="T34" fmla="*/ 12 w 79"/>
                <a:gd name="T35" fmla="*/ 73 h 73"/>
                <a:gd name="T36" fmla="*/ 12 w 79"/>
                <a:gd name="T37" fmla="*/ 73 h 73"/>
                <a:gd name="T38" fmla="*/ 12 w 79"/>
                <a:gd name="T39" fmla="*/ 72 h 73"/>
                <a:gd name="T40" fmla="*/ 15 w 79"/>
                <a:gd name="T41" fmla="*/ 61 h 73"/>
                <a:gd name="T42" fmla="*/ 15 w 79"/>
                <a:gd name="T43" fmla="*/ 61 h 73"/>
                <a:gd name="T44" fmla="*/ 6 w 79"/>
                <a:gd name="T45" fmla="*/ 53 h 73"/>
                <a:gd name="T46" fmla="*/ 0 w 79"/>
                <a:gd name="T47" fmla="*/ 38 h 73"/>
                <a:gd name="T48" fmla="*/ 0 w 79"/>
                <a:gd name="T49" fmla="*/ 36 h 73"/>
                <a:gd name="T50" fmla="*/ 0 w 79"/>
                <a:gd name="T51" fmla="*/ 32 h 73"/>
                <a:gd name="T52" fmla="*/ 26 w 79"/>
                <a:gd name="T53" fmla="*/ 27 h 73"/>
                <a:gd name="T54" fmla="*/ 30 w 79"/>
                <a:gd name="T55" fmla="*/ 26 h 73"/>
                <a:gd name="T56" fmla="*/ 31 w 79"/>
                <a:gd name="T57" fmla="*/ 21 h 73"/>
                <a:gd name="T58" fmla="*/ 28 w 79"/>
                <a:gd name="T59" fmla="*/ 18 h 73"/>
                <a:gd name="T60" fmla="*/ 22 w 79"/>
                <a:gd name="T61" fmla="*/ 19 h 73"/>
                <a:gd name="T62" fmla="*/ 22 w 79"/>
                <a:gd name="T63" fmla="*/ 25 h 73"/>
                <a:gd name="T64" fmla="*/ 26 w 79"/>
                <a:gd name="T65" fmla="*/ 27 h 73"/>
                <a:gd name="T66" fmla="*/ 54 w 79"/>
                <a:gd name="T67" fmla="*/ 27 h 73"/>
                <a:gd name="T68" fmla="*/ 58 w 79"/>
                <a:gd name="T69" fmla="*/ 26 h 73"/>
                <a:gd name="T70" fmla="*/ 59 w 79"/>
                <a:gd name="T71" fmla="*/ 21 h 73"/>
                <a:gd name="T72" fmla="*/ 57 w 79"/>
                <a:gd name="T73" fmla="*/ 18 h 73"/>
                <a:gd name="T74" fmla="*/ 50 w 79"/>
                <a:gd name="T75" fmla="*/ 19 h 73"/>
                <a:gd name="T76" fmla="*/ 49 w 79"/>
                <a:gd name="T77" fmla="*/ 25 h 73"/>
                <a:gd name="T78" fmla="*/ 54 w 79"/>
                <a:gd name="T79" fmla="*/ 2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9" h="73">
                  <a:moveTo>
                    <a:pt x="0" y="32"/>
                  </a:moveTo>
                  <a:cubicBezTo>
                    <a:pt x="0" y="31"/>
                    <a:pt x="0" y="30"/>
                    <a:pt x="0" y="29"/>
                  </a:cubicBezTo>
                  <a:cubicBezTo>
                    <a:pt x="1" y="25"/>
                    <a:pt x="2" y="21"/>
                    <a:pt x="5" y="18"/>
                  </a:cubicBezTo>
                  <a:cubicBezTo>
                    <a:pt x="9" y="11"/>
                    <a:pt x="16" y="6"/>
                    <a:pt x="23" y="3"/>
                  </a:cubicBezTo>
                  <a:cubicBezTo>
                    <a:pt x="28" y="2"/>
                    <a:pt x="32" y="1"/>
                    <a:pt x="36" y="1"/>
                  </a:cubicBezTo>
                  <a:cubicBezTo>
                    <a:pt x="44" y="0"/>
                    <a:pt x="52" y="2"/>
                    <a:pt x="59" y="5"/>
                  </a:cubicBezTo>
                  <a:cubicBezTo>
                    <a:pt x="66" y="8"/>
                    <a:pt x="71" y="12"/>
                    <a:pt x="75" y="18"/>
                  </a:cubicBezTo>
                  <a:cubicBezTo>
                    <a:pt x="77" y="21"/>
                    <a:pt x="79" y="25"/>
                    <a:pt x="79" y="28"/>
                  </a:cubicBezTo>
                  <a:cubicBezTo>
                    <a:pt x="78" y="28"/>
                    <a:pt x="78" y="28"/>
                    <a:pt x="77" y="28"/>
                  </a:cubicBezTo>
                  <a:cubicBezTo>
                    <a:pt x="71" y="28"/>
                    <a:pt x="66" y="29"/>
                    <a:pt x="61" y="31"/>
                  </a:cubicBezTo>
                  <a:cubicBezTo>
                    <a:pt x="55" y="34"/>
                    <a:pt x="50" y="38"/>
                    <a:pt x="46" y="44"/>
                  </a:cubicBezTo>
                  <a:cubicBezTo>
                    <a:pt x="44" y="48"/>
                    <a:pt x="42" y="53"/>
                    <a:pt x="42" y="57"/>
                  </a:cubicBezTo>
                  <a:cubicBezTo>
                    <a:pt x="42" y="61"/>
                    <a:pt x="42" y="64"/>
                    <a:pt x="43" y="67"/>
                  </a:cubicBezTo>
                  <a:cubicBezTo>
                    <a:pt x="43" y="67"/>
                    <a:pt x="43" y="68"/>
                    <a:pt x="43" y="68"/>
                  </a:cubicBezTo>
                  <a:cubicBezTo>
                    <a:pt x="42" y="68"/>
                    <a:pt x="40" y="68"/>
                    <a:pt x="39" y="68"/>
                  </a:cubicBezTo>
                  <a:cubicBezTo>
                    <a:pt x="35" y="68"/>
                    <a:pt x="31" y="67"/>
                    <a:pt x="28" y="66"/>
                  </a:cubicBezTo>
                  <a:cubicBezTo>
                    <a:pt x="26" y="66"/>
                    <a:pt x="25" y="66"/>
                    <a:pt x="23" y="67"/>
                  </a:cubicBezTo>
                  <a:cubicBezTo>
                    <a:pt x="20" y="69"/>
                    <a:pt x="16" y="71"/>
                    <a:pt x="12" y="73"/>
                  </a:cubicBezTo>
                  <a:cubicBezTo>
                    <a:pt x="12" y="73"/>
                    <a:pt x="12" y="73"/>
                    <a:pt x="12" y="73"/>
                  </a:cubicBezTo>
                  <a:cubicBezTo>
                    <a:pt x="12" y="73"/>
                    <a:pt x="12" y="72"/>
                    <a:pt x="12" y="72"/>
                  </a:cubicBezTo>
                  <a:cubicBezTo>
                    <a:pt x="13" y="69"/>
                    <a:pt x="14" y="65"/>
                    <a:pt x="15" y="61"/>
                  </a:cubicBezTo>
                  <a:cubicBezTo>
                    <a:pt x="16" y="61"/>
                    <a:pt x="15" y="61"/>
                    <a:pt x="15" y="61"/>
                  </a:cubicBezTo>
                  <a:cubicBezTo>
                    <a:pt x="12" y="58"/>
                    <a:pt x="9" y="56"/>
                    <a:pt x="6" y="53"/>
                  </a:cubicBezTo>
                  <a:cubicBezTo>
                    <a:pt x="3" y="48"/>
                    <a:pt x="1" y="43"/>
                    <a:pt x="0" y="38"/>
                  </a:cubicBezTo>
                  <a:cubicBezTo>
                    <a:pt x="0" y="37"/>
                    <a:pt x="0" y="37"/>
                    <a:pt x="0" y="36"/>
                  </a:cubicBezTo>
                  <a:cubicBezTo>
                    <a:pt x="0" y="35"/>
                    <a:pt x="0" y="34"/>
                    <a:pt x="0" y="32"/>
                  </a:cubicBezTo>
                  <a:close/>
                  <a:moveTo>
                    <a:pt x="26" y="27"/>
                  </a:moveTo>
                  <a:cubicBezTo>
                    <a:pt x="28" y="27"/>
                    <a:pt x="29" y="27"/>
                    <a:pt x="30" y="26"/>
                  </a:cubicBezTo>
                  <a:cubicBezTo>
                    <a:pt x="31" y="24"/>
                    <a:pt x="32" y="23"/>
                    <a:pt x="31" y="21"/>
                  </a:cubicBezTo>
                  <a:cubicBezTo>
                    <a:pt x="31" y="19"/>
                    <a:pt x="30" y="18"/>
                    <a:pt x="28" y="18"/>
                  </a:cubicBezTo>
                  <a:cubicBezTo>
                    <a:pt x="26" y="17"/>
                    <a:pt x="24" y="17"/>
                    <a:pt x="22" y="19"/>
                  </a:cubicBezTo>
                  <a:cubicBezTo>
                    <a:pt x="20" y="20"/>
                    <a:pt x="20" y="23"/>
                    <a:pt x="22" y="25"/>
                  </a:cubicBezTo>
                  <a:cubicBezTo>
                    <a:pt x="23" y="27"/>
                    <a:pt x="25" y="27"/>
                    <a:pt x="26" y="27"/>
                  </a:cubicBezTo>
                  <a:close/>
                  <a:moveTo>
                    <a:pt x="54" y="27"/>
                  </a:moveTo>
                  <a:cubicBezTo>
                    <a:pt x="56" y="27"/>
                    <a:pt x="57" y="27"/>
                    <a:pt x="58" y="26"/>
                  </a:cubicBezTo>
                  <a:cubicBezTo>
                    <a:pt x="59" y="24"/>
                    <a:pt x="59" y="23"/>
                    <a:pt x="59" y="21"/>
                  </a:cubicBezTo>
                  <a:cubicBezTo>
                    <a:pt x="59" y="20"/>
                    <a:pt x="58" y="19"/>
                    <a:pt x="57" y="18"/>
                  </a:cubicBezTo>
                  <a:cubicBezTo>
                    <a:pt x="55" y="17"/>
                    <a:pt x="52" y="17"/>
                    <a:pt x="50" y="19"/>
                  </a:cubicBezTo>
                  <a:cubicBezTo>
                    <a:pt x="48" y="21"/>
                    <a:pt x="48" y="23"/>
                    <a:pt x="49" y="25"/>
                  </a:cubicBezTo>
                  <a:cubicBezTo>
                    <a:pt x="50" y="27"/>
                    <a:pt x="52" y="27"/>
                    <a:pt x="5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65"/>
            <p:cNvSpPr>
              <a:spLocks noEditPoints="1"/>
            </p:cNvSpPr>
            <p:nvPr/>
          </p:nvSpPr>
          <p:spPr bwMode="auto">
            <a:xfrm>
              <a:off x="5180013" y="2432051"/>
              <a:ext cx="260350" cy="233363"/>
            </a:xfrm>
            <a:custGeom>
              <a:avLst/>
              <a:gdLst>
                <a:gd name="T0" fmla="*/ 69 w 69"/>
                <a:gd name="T1" fmla="*/ 30 h 62"/>
                <a:gd name="T2" fmla="*/ 68 w 69"/>
                <a:gd name="T3" fmla="*/ 33 h 62"/>
                <a:gd name="T4" fmla="*/ 64 w 69"/>
                <a:gd name="T5" fmla="*/ 43 h 62"/>
                <a:gd name="T6" fmla="*/ 56 w 69"/>
                <a:gd name="T7" fmla="*/ 51 h 62"/>
                <a:gd name="T8" fmla="*/ 55 w 69"/>
                <a:gd name="T9" fmla="*/ 52 h 62"/>
                <a:gd name="T10" fmla="*/ 58 w 69"/>
                <a:gd name="T11" fmla="*/ 62 h 62"/>
                <a:gd name="T12" fmla="*/ 57 w 69"/>
                <a:gd name="T13" fmla="*/ 61 h 62"/>
                <a:gd name="T14" fmla="*/ 47 w 69"/>
                <a:gd name="T15" fmla="*/ 56 h 62"/>
                <a:gd name="T16" fmla="*/ 46 w 69"/>
                <a:gd name="T17" fmla="*/ 56 h 62"/>
                <a:gd name="T18" fmla="*/ 38 w 69"/>
                <a:gd name="T19" fmla="*/ 58 h 62"/>
                <a:gd name="T20" fmla="*/ 29 w 69"/>
                <a:gd name="T21" fmla="*/ 57 h 62"/>
                <a:gd name="T22" fmla="*/ 15 w 69"/>
                <a:gd name="T23" fmla="*/ 52 h 62"/>
                <a:gd name="T24" fmla="*/ 3 w 69"/>
                <a:gd name="T25" fmla="*/ 38 h 62"/>
                <a:gd name="T26" fmla="*/ 4 w 69"/>
                <a:gd name="T27" fmla="*/ 18 h 62"/>
                <a:gd name="T28" fmla="*/ 19 w 69"/>
                <a:gd name="T29" fmla="*/ 4 h 62"/>
                <a:gd name="T30" fmla="*/ 37 w 69"/>
                <a:gd name="T31" fmla="*/ 0 h 62"/>
                <a:gd name="T32" fmla="*/ 61 w 69"/>
                <a:gd name="T33" fmla="*/ 12 h 62"/>
                <a:gd name="T34" fmla="*/ 68 w 69"/>
                <a:gd name="T35" fmla="*/ 25 h 62"/>
                <a:gd name="T36" fmla="*/ 69 w 69"/>
                <a:gd name="T37" fmla="*/ 27 h 62"/>
                <a:gd name="T38" fmla="*/ 69 w 69"/>
                <a:gd name="T39" fmla="*/ 30 h 62"/>
                <a:gd name="T40" fmla="*/ 24 w 69"/>
                <a:gd name="T41" fmla="*/ 24 h 62"/>
                <a:gd name="T42" fmla="*/ 28 w 69"/>
                <a:gd name="T43" fmla="*/ 23 h 62"/>
                <a:gd name="T44" fmla="*/ 28 w 69"/>
                <a:gd name="T45" fmla="*/ 18 h 62"/>
                <a:gd name="T46" fmla="*/ 24 w 69"/>
                <a:gd name="T47" fmla="*/ 16 h 62"/>
                <a:gd name="T48" fmla="*/ 20 w 69"/>
                <a:gd name="T49" fmla="*/ 20 h 62"/>
                <a:gd name="T50" fmla="*/ 24 w 69"/>
                <a:gd name="T51" fmla="*/ 24 h 62"/>
                <a:gd name="T52" fmla="*/ 46 w 69"/>
                <a:gd name="T53" fmla="*/ 24 h 62"/>
                <a:gd name="T54" fmla="*/ 49 w 69"/>
                <a:gd name="T55" fmla="*/ 23 h 62"/>
                <a:gd name="T56" fmla="*/ 51 w 69"/>
                <a:gd name="T57" fmla="*/ 19 h 62"/>
                <a:gd name="T58" fmla="*/ 44 w 69"/>
                <a:gd name="T59" fmla="*/ 17 h 62"/>
                <a:gd name="T60" fmla="*/ 42 w 69"/>
                <a:gd name="T61" fmla="*/ 21 h 62"/>
                <a:gd name="T62" fmla="*/ 46 w 69"/>
                <a:gd name="T63" fmla="*/ 2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9" h="62">
                  <a:moveTo>
                    <a:pt x="69" y="30"/>
                  </a:moveTo>
                  <a:cubicBezTo>
                    <a:pt x="69" y="31"/>
                    <a:pt x="68" y="32"/>
                    <a:pt x="68" y="33"/>
                  </a:cubicBezTo>
                  <a:cubicBezTo>
                    <a:pt x="67" y="37"/>
                    <a:pt x="66" y="40"/>
                    <a:pt x="64" y="43"/>
                  </a:cubicBezTo>
                  <a:cubicBezTo>
                    <a:pt x="61" y="46"/>
                    <a:pt x="59" y="49"/>
                    <a:pt x="56" y="51"/>
                  </a:cubicBezTo>
                  <a:cubicBezTo>
                    <a:pt x="55" y="51"/>
                    <a:pt x="55" y="52"/>
                    <a:pt x="55" y="52"/>
                  </a:cubicBezTo>
                  <a:cubicBezTo>
                    <a:pt x="56" y="55"/>
                    <a:pt x="57" y="58"/>
                    <a:pt x="58" y="62"/>
                  </a:cubicBezTo>
                  <a:cubicBezTo>
                    <a:pt x="57" y="62"/>
                    <a:pt x="57" y="62"/>
                    <a:pt x="57" y="61"/>
                  </a:cubicBezTo>
                  <a:cubicBezTo>
                    <a:pt x="54" y="60"/>
                    <a:pt x="51" y="58"/>
                    <a:pt x="47" y="56"/>
                  </a:cubicBezTo>
                  <a:cubicBezTo>
                    <a:pt x="47" y="56"/>
                    <a:pt x="47" y="56"/>
                    <a:pt x="46" y="56"/>
                  </a:cubicBezTo>
                  <a:cubicBezTo>
                    <a:pt x="44" y="57"/>
                    <a:pt x="41" y="57"/>
                    <a:pt x="38" y="58"/>
                  </a:cubicBezTo>
                  <a:cubicBezTo>
                    <a:pt x="35" y="58"/>
                    <a:pt x="32" y="58"/>
                    <a:pt x="29" y="57"/>
                  </a:cubicBezTo>
                  <a:cubicBezTo>
                    <a:pt x="24" y="57"/>
                    <a:pt x="19" y="55"/>
                    <a:pt x="15" y="52"/>
                  </a:cubicBezTo>
                  <a:cubicBezTo>
                    <a:pt x="10" y="49"/>
                    <a:pt x="5" y="44"/>
                    <a:pt x="3" y="38"/>
                  </a:cubicBezTo>
                  <a:cubicBezTo>
                    <a:pt x="0" y="31"/>
                    <a:pt x="1" y="24"/>
                    <a:pt x="4" y="18"/>
                  </a:cubicBezTo>
                  <a:cubicBezTo>
                    <a:pt x="7" y="11"/>
                    <a:pt x="13" y="7"/>
                    <a:pt x="19" y="4"/>
                  </a:cubicBezTo>
                  <a:cubicBezTo>
                    <a:pt x="25" y="1"/>
                    <a:pt x="31" y="0"/>
                    <a:pt x="37" y="0"/>
                  </a:cubicBezTo>
                  <a:cubicBezTo>
                    <a:pt x="46" y="1"/>
                    <a:pt x="55" y="4"/>
                    <a:pt x="61" y="12"/>
                  </a:cubicBezTo>
                  <a:cubicBezTo>
                    <a:pt x="65" y="15"/>
                    <a:pt x="67" y="20"/>
                    <a:pt x="68" y="25"/>
                  </a:cubicBezTo>
                  <a:cubicBezTo>
                    <a:pt x="68" y="26"/>
                    <a:pt x="69" y="26"/>
                    <a:pt x="69" y="27"/>
                  </a:cubicBezTo>
                  <a:cubicBezTo>
                    <a:pt x="69" y="28"/>
                    <a:pt x="69" y="29"/>
                    <a:pt x="69" y="30"/>
                  </a:cubicBezTo>
                  <a:close/>
                  <a:moveTo>
                    <a:pt x="24" y="24"/>
                  </a:moveTo>
                  <a:cubicBezTo>
                    <a:pt x="25" y="24"/>
                    <a:pt x="27" y="24"/>
                    <a:pt x="28" y="23"/>
                  </a:cubicBezTo>
                  <a:cubicBezTo>
                    <a:pt x="29" y="22"/>
                    <a:pt x="29" y="19"/>
                    <a:pt x="28" y="18"/>
                  </a:cubicBezTo>
                  <a:cubicBezTo>
                    <a:pt x="27" y="17"/>
                    <a:pt x="26" y="16"/>
                    <a:pt x="24" y="16"/>
                  </a:cubicBezTo>
                  <a:cubicBezTo>
                    <a:pt x="22" y="16"/>
                    <a:pt x="20" y="18"/>
                    <a:pt x="20" y="20"/>
                  </a:cubicBezTo>
                  <a:cubicBezTo>
                    <a:pt x="20" y="22"/>
                    <a:pt x="22" y="24"/>
                    <a:pt x="24" y="24"/>
                  </a:cubicBezTo>
                  <a:close/>
                  <a:moveTo>
                    <a:pt x="46" y="24"/>
                  </a:moveTo>
                  <a:cubicBezTo>
                    <a:pt x="47" y="24"/>
                    <a:pt x="48" y="24"/>
                    <a:pt x="49" y="23"/>
                  </a:cubicBezTo>
                  <a:cubicBezTo>
                    <a:pt x="51" y="22"/>
                    <a:pt x="51" y="20"/>
                    <a:pt x="51" y="19"/>
                  </a:cubicBezTo>
                  <a:cubicBezTo>
                    <a:pt x="49" y="16"/>
                    <a:pt x="46" y="15"/>
                    <a:pt x="44" y="17"/>
                  </a:cubicBezTo>
                  <a:cubicBezTo>
                    <a:pt x="42" y="18"/>
                    <a:pt x="42" y="20"/>
                    <a:pt x="42" y="21"/>
                  </a:cubicBezTo>
                  <a:cubicBezTo>
                    <a:pt x="43" y="23"/>
                    <a:pt x="44" y="24"/>
                    <a:pt x="4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22" name="Group 85"/>
          <p:cNvGrpSpPr>
            <a:grpSpLocks noChangeAspect="1"/>
          </p:cNvGrpSpPr>
          <p:nvPr/>
        </p:nvGrpSpPr>
        <p:grpSpPr bwMode="auto">
          <a:xfrm>
            <a:off x="8262010" y="2281063"/>
            <a:ext cx="334963" cy="295275"/>
            <a:chOff x="2772" y="2067"/>
            <a:chExt cx="211" cy="186"/>
          </a:xfrm>
          <a:solidFill>
            <a:srgbClr val="AFAFAF"/>
          </a:solidFill>
        </p:grpSpPr>
        <p:sp>
          <p:nvSpPr>
            <p:cNvPr id="123" name="Freeform 87"/>
            <p:cNvSpPr>
              <a:spLocks/>
            </p:cNvSpPr>
            <p:nvPr/>
          </p:nvSpPr>
          <p:spPr bwMode="auto">
            <a:xfrm>
              <a:off x="2782" y="2172"/>
              <a:ext cx="191" cy="81"/>
            </a:xfrm>
            <a:custGeom>
              <a:avLst/>
              <a:gdLst>
                <a:gd name="T0" fmla="*/ 0 w 79"/>
                <a:gd name="T1" fmla="*/ 0 h 33"/>
                <a:gd name="T2" fmla="*/ 28 w 79"/>
                <a:gd name="T3" fmla="*/ 0 h 33"/>
                <a:gd name="T4" fmla="*/ 28 w 79"/>
                <a:gd name="T5" fmla="*/ 4 h 33"/>
                <a:gd name="T6" fmla="*/ 51 w 79"/>
                <a:gd name="T7" fmla="*/ 4 h 33"/>
                <a:gd name="T8" fmla="*/ 51 w 79"/>
                <a:gd name="T9" fmla="*/ 0 h 33"/>
                <a:gd name="T10" fmla="*/ 79 w 79"/>
                <a:gd name="T11" fmla="*/ 0 h 33"/>
                <a:gd name="T12" fmla="*/ 79 w 79"/>
                <a:gd name="T13" fmla="*/ 1 h 33"/>
                <a:gd name="T14" fmla="*/ 79 w 79"/>
                <a:gd name="T15" fmla="*/ 27 h 33"/>
                <a:gd name="T16" fmla="*/ 74 w 79"/>
                <a:gd name="T17" fmla="*/ 32 h 33"/>
                <a:gd name="T18" fmla="*/ 73 w 79"/>
                <a:gd name="T19" fmla="*/ 33 h 33"/>
                <a:gd name="T20" fmla="*/ 6 w 79"/>
                <a:gd name="T21" fmla="*/ 33 h 33"/>
                <a:gd name="T22" fmla="*/ 0 w 79"/>
                <a:gd name="T23" fmla="*/ 28 h 33"/>
                <a:gd name="T24" fmla="*/ 0 w 79"/>
                <a:gd name="T25" fmla="*/ 27 h 33"/>
                <a:gd name="T26" fmla="*/ 0 w 79"/>
                <a:gd name="T27" fmla="*/ 1 h 33"/>
                <a:gd name="T28" fmla="*/ 0 w 79"/>
                <a:gd name="T2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" h="33">
                  <a:moveTo>
                    <a:pt x="0" y="0"/>
                  </a:moveTo>
                  <a:cubicBezTo>
                    <a:pt x="10" y="0"/>
                    <a:pt x="19" y="0"/>
                    <a:pt x="28" y="0"/>
                  </a:cubicBezTo>
                  <a:cubicBezTo>
                    <a:pt x="28" y="1"/>
                    <a:pt x="28" y="3"/>
                    <a:pt x="28" y="4"/>
                  </a:cubicBezTo>
                  <a:cubicBezTo>
                    <a:pt x="36" y="4"/>
                    <a:pt x="44" y="4"/>
                    <a:pt x="51" y="4"/>
                  </a:cubicBezTo>
                  <a:cubicBezTo>
                    <a:pt x="51" y="3"/>
                    <a:pt x="51" y="1"/>
                    <a:pt x="51" y="0"/>
                  </a:cubicBezTo>
                  <a:cubicBezTo>
                    <a:pt x="61" y="0"/>
                    <a:pt x="70" y="0"/>
                    <a:pt x="79" y="0"/>
                  </a:cubicBezTo>
                  <a:cubicBezTo>
                    <a:pt x="79" y="0"/>
                    <a:pt x="79" y="0"/>
                    <a:pt x="79" y="1"/>
                  </a:cubicBezTo>
                  <a:cubicBezTo>
                    <a:pt x="79" y="9"/>
                    <a:pt x="79" y="18"/>
                    <a:pt x="79" y="27"/>
                  </a:cubicBezTo>
                  <a:cubicBezTo>
                    <a:pt x="79" y="30"/>
                    <a:pt x="77" y="32"/>
                    <a:pt x="74" y="32"/>
                  </a:cubicBezTo>
                  <a:cubicBezTo>
                    <a:pt x="74" y="33"/>
                    <a:pt x="73" y="33"/>
                    <a:pt x="73" y="33"/>
                  </a:cubicBezTo>
                  <a:cubicBezTo>
                    <a:pt x="51" y="33"/>
                    <a:pt x="29" y="33"/>
                    <a:pt x="6" y="33"/>
                  </a:cubicBezTo>
                  <a:cubicBezTo>
                    <a:pt x="3" y="33"/>
                    <a:pt x="1" y="31"/>
                    <a:pt x="0" y="28"/>
                  </a:cubicBezTo>
                  <a:cubicBezTo>
                    <a:pt x="0" y="28"/>
                    <a:pt x="0" y="27"/>
                    <a:pt x="0" y="27"/>
                  </a:cubicBezTo>
                  <a:cubicBezTo>
                    <a:pt x="0" y="18"/>
                    <a:pt x="0" y="9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88"/>
            <p:cNvSpPr>
              <a:spLocks noEditPoints="1"/>
            </p:cNvSpPr>
            <p:nvPr/>
          </p:nvSpPr>
          <p:spPr bwMode="auto">
            <a:xfrm>
              <a:off x="2772" y="2067"/>
              <a:ext cx="211" cy="96"/>
            </a:xfrm>
            <a:custGeom>
              <a:avLst/>
              <a:gdLst>
                <a:gd name="T0" fmla="*/ 55 w 87"/>
                <a:gd name="T1" fmla="*/ 39 h 39"/>
                <a:gd name="T2" fmla="*/ 55 w 87"/>
                <a:gd name="T3" fmla="*/ 33 h 39"/>
                <a:gd name="T4" fmla="*/ 32 w 87"/>
                <a:gd name="T5" fmla="*/ 33 h 39"/>
                <a:gd name="T6" fmla="*/ 32 w 87"/>
                <a:gd name="T7" fmla="*/ 39 h 39"/>
                <a:gd name="T8" fmla="*/ 31 w 87"/>
                <a:gd name="T9" fmla="*/ 39 h 39"/>
                <a:gd name="T10" fmla="*/ 6 w 87"/>
                <a:gd name="T11" fmla="*/ 39 h 39"/>
                <a:gd name="T12" fmla="*/ 1 w 87"/>
                <a:gd name="T13" fmla="*/ 35 h 39"/>
                <a:gd name="T14" fmla="*/ 0 w 87"/>
                <a:gd name="T15" fmla="*/ 33 h 39"/>
                <a:gd name="T16" fmla="*/ 0 w 87"/>
                <a:gd name="T17" fmla="*/ 17 h 39"/>
                <a:gd name="T18" fmla="*/ 6 w 87"/>
                <a:gd name="T19" fmla="*/ 11 h 39"/>
                <a:gd name="T20" fmla="*/ 27 w 87"/>
                <a:gd name="T21" fmla="*/ 11 h 39"/>
                <a:gd name="T22" fmla="*/ 28 w 87"/>
                <a:gd name="T23" fmla="*/ 11 h 39"/>
                <a:gd name="T24" fmla="*/ 28 w 87"/>
                <a:gd name="T25" fmla="*/ 9 h 39"/>
                <a:gd name="T26" fmla="*/ 32 w 87"/>
                <a:gd name="T27" fmla="*/ 4 h 39"/>
                <a:gd name="T28" fmla="*/ 41 w 87"/>
                <a:gd name="T29" fmla="*/ 1 h 39"/>
                <a:gd name="T30" fmla="*/ 51 w 87"/>
                <a:gd name="T31" fmla="*/ 2 h 39"/>
                <a:gd name="T32" fmla="*/ 57 w 87"/>
                <a:gd name="T33" fmla="*/ 5 h 39"/>
                <a:gd name="T34" fmla="*/ 59 w 87"/>
                <a:gd name="T35" fmla="*/ 10 h 39"/>
                <a:gd name="T36" fmla="*/ 59 w 87"/>
                <a:gd name="T37" fmla="*/ 11 h 39"/>
                <a:gd name="T38" fmla="*/ 60 w 87"/>
                <a:gd name="T39" fmla="*/ 11 h 39"/>
                <a:gd name="T40" fmla="*/ 81 w 87"/>
                <a:gd name="T41" fmla="*/ 11 h 39"/>
                <a:gd name="T42" fmla="*/ 87 w 87"/>
                <a:gd name="T43" fmla="*/ 15 h 39"/>
                <a:gd name="T44" fmla="*/ 87 w 87"/>
                <a:gd name="T45" fmla="*/ 17 h 39"/>
                <a:gd name="T46" fmla="*/ 87 w 87"/>
                <a:gd name="T47" fmla="*/ 33 h 39"/>
                <a:gd name="T48" fmla="*/ 81 w 87"/>
                <a:gd name="T49" fmla="*/ 39 h 39"/>
                <a:gd name="T50" fmla="*/ 56 w 87"/>
                <a:gd name="T51" fmla="*/ 39 h 39"/>
                <a:gd name="T52" fmla="*/ 55 w 87"/>
                <a:gd name="T53" fmla="*/ 39 h 39"/>
                <a:gd name="T54" fmla="*/ 32 w 87"/>
                <a:gd name="T55" fmla="*/ 11 h 39"/>
                <a:gd name="T56" fmla="*/ 55 w 87"/>
                <a:gd name="T57" fmla="*/ 11 h 39"/>
                <a:gd name="T58" fmla="*/ 54 w 87"/>
                <a:gd name="T59" fmla="*/ 8 h 39"/>
                <a:gd name="T60" fmla="*/ 50 w 87"/>
                <a:gd name="T61" fmla="*/ 6 h 39"/>
                <a:gd name="T62" fmla="*/ 39 w 87"/>
                <a:gd name="T63" fmla="*/ 5 h 39"/>
                <a:gd name="T64" fmla="*/ 33 w 87"/>
                <a:gd name="T65" fmla="*/ 8 h 39"/>
                <a:gd name="T66" fmla="*/ 32 w 87"/>
                <a:gd name="T67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" h="39">
                  <a:moveTo>
                    <a:pt x="55" y="39"/>
                  </a:moveTo>
                  <a:cubicBezTo>
                    <a:pt x="55" y="37"/>
                    <a:pt x="55" y="35"/>
                    <a:pt x="55" y="33"/>
                  </a:cubicBezTo>
                  <a:cubicBezTo>
                    <a:pt x="48" y="33"/>
                    <a:pt x="40" y="33"/>
                    <a:pt x="32" y="33"/>
                  </a:cubicBezTo>
                  <a:cubicBezTo>
                    <a:pt x="32" y="35"/>
                    <a:pt x="32" y="37"/>
                    <a:pt x="32" y="39"/>
                  </a:cubicBezTo>
                  <a:cubicBezTo>
                    <a:pt x="32" y="39"/>
                    <a:pt x="31" y="39"/>
                    <a:pt x="31" y="39"/>
                  </a:cubicBezTo>
                  <a:cubicBezTo>
                    <a:pt x="23" y="39"/>
                    <a:pt x="15" y="39"/>
                    <a:pt x="6" y="39"/>
                  </a:cubicBezTo>
                  <a:cubicBezTo>
                    <a:pt x="3" y="39"/>
                    <a:pt x="1" y="37"/>
                    <a:pt x="1" y="35"/>
                  </a:cubicBezTo>
                  <a:cubicBezTo>
                    <a:pt x="0" y="34"/>
                    <a:pt x="0" y="34"/>
                    <a:pt x="0" y="33"/>
                  </a:cubicBezTo>
                  <a:cubicBezTo>
                    <a:pt x="0" y="28"/>
                    <a:pt x="0" y="22"/>
                    <a:pt x="0" y="17"/>
                  </a:cubicBezTo>
                  <a:cubicBezTo>
                    <a:pt x="0" y="13"/>
                    <a:pt x="3" y="11"/>
                    <a:pt x="6" y="11"/>
                  </a:cubicBezTo>
                  <a:cubicBezTo>
                    <a:pt x="13" y="11"/>
                    <a:pt x="20" y="11"/>
                    <a:pt x="27" y="11"/>
                  </a:cubicBezTo>
                  <a:cubicBezTo>
                    <a:pt x="27" y="11"/>
                    <a:pt x="28" y="11"/>
                    <a:pt x="28" y="11"/>
                  </a:cubicBezTo>
                  <a:cubicBezTo>
                    <a:pt x="28" y="10"/>
                    <a:pt x="28" y="10"/>
                    <a:pt x="28" y="9"/>
                  </a:cubicBezTo>
                  <a:cubicBezTo>
                    <a:pt x="29" y="7"/>
                    <a:pt x="30" y="5"/>
                    <a:pt x="32" y="4"/>
                  </a:cubicBezTo>
                  <a:cubicBezTo>
                    <a:pt x="34" y="2"/>
                    <a:pt x="38" y="1"/>
                    <a:pt x="41" y="1"/>
                  </a:cubicBezTo>
                  <a:cubicBezTo>
                    <a:pt x="44" y="0"/>
                    <a:pt x="48" y="1"/>
                    <a:pt x="51" y="2"/>
                  </a:cubicBezTo>
                  <a:cubicBezTo>
                    <a:pt x="53" y="2"/>
                    <a:pt x="55" y="4"/>
                    <a:pt x="57" y="5"/>
                  </a:cubicBezTo>
                  <a:cubicBezTo>
                    <a:pt x="59" y="7"/>
                    <a:pt x="59" y="8"/>
                    <a:pt x="59" y="10"/>
                  </a:cubicBezTo>
                  <a:cubicBezTo>
                    <a:pt x="59" y="10"/>
                    <a:pt x="59" y="10"/>
                    <a:pt x="59" y="11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67" y="11"/>
                    <a:pt x="74" y="11"/>
                    <a:pt x="81" y="11"/>
                  </a:cubicBezTo>
                  <a:cubicBezTo>
                    <a:pt x="84" y="11"/>
                    <a:pt x="86" y="12"/>
                    <a:pt x="87" y="15"/>
                  </a:cubicBezTo>
                  <a:cubicBezTo>
                    <a:pt x="87" y="16"/>
                    <a:pt x="87" y="16"/>
                    <a:pt x="87" y="17"/>
                  </a:cubicBezTo>
                  <a:cubicBezTo>
                    <a:pt x="87" y="22"/>
                    <a:pt x="87" y="28"/>
                    <a:pt x="87" y="33"/>
                  </a:cubicBezTo>
                  <a:cubicBezTo>
                    <a:pt x="87" y="37"/>
                    <a:pt x="85" y="39"/>
                    <a:pt x="81" y="39"/>
                  </a:cubicBezTo>
                  <a:cubicBezTo>
                    <a:pt x="73" y="39"/>
                    <a:pt x="64" y="39"/>
                    <a:pt x="56" y="39"/>
                  </a:cubicBezTo>
                  <a:cubicBezTo>
                    <a:pt x="56" y="39"/>
                    <a:pt x="56" y="39"/>
                    <a:pt x="55" y="39"/>
                  </a:cubicBezTo>
                  <a:close/>
                  <a:moveTo>
                    <a:pt x="32" y="11"/>
                  </a:moveTo>
                  <a:cubicBezTo>
                    <a:pt x="40" y="11"/>
                    <a:pt x="48" y="11"/>
                    <a:pt x="55" y="11"/>
                  </a:cubicBezTo>
                  <a:cubicBezTo>
                    <a:pt x="55" y="10"/>
                    <a:pt x="55" y="9"/>
                    <a:pt x="54" y="8"/>
                  </a:cubicBezTo>
                  <a:cubicBezTo>
                    <a:pt x="53" y="7"/>
                    <a:pt x="52" y="6"/>
                    <a:pt x="50" y="6"/>
                  </a:cubicBezTo>
                  <a:cubicBezTo>
                    <a:pt x="47" y="4"/>
                    <a:pt x="43" y="4"/>
                    <a:pt x="39" y="5"/>
                  </a:cubicBezTo>
                  <a:cubicBezTo>
                    <a:pt x="37" y="5"/>
                    <a:pt x="35" y="6"/>
                    <a:pt x="33" y="8"/>
                  </a:cubicBezTo>
                  <a:cubicBezTo>
                    <a:pt x="33" y="8"/>
                    <a:pt x="32" y="9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89"/>
            <p:cNvSpPr>
              <a:spLocks/>
            </p:cNvSpPr>
            <p:nvPr/>
          </p:nvSpPr>
          <p:spPr bwMode="auto">
            <a:xfrm>
              <a:off x="2859" y="2158"/>
              <a:ext cx="39" cy="14"/>
            </a:xfrm>
            <a:custGeom>
              <a:avLst/>
              <a:gdLst>
                <a:gd name="T0" fmla="*/ 16 w 16"/>
                <a:gd name="T1" fmla="*/ 0 h 6"/>
                <a:gd name="T2" fmla="*/ 16 w 16"/>
                <a:gd name="T3" fmla="*/ 6 h 6"/>
                <a:gd name="T4" fmla="*/ 0 w 16"/>
                <a:gd name="T5" fmla="*/ 6 h 6"/>
                <a:gd name="T6" fmla="*/ 0 w 16"/>
                <a:gd name="T7" fmla="*/ 0 h 6"/>
                <a:gd name="T8" fmla="*/ 16 w 1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6">
                  <a:moveTo>
                    <a:pt x="16" y="0"/>
                  </a:moveTo>
                  <a:cubicBezTo>
                    <a:pt x="16" y="2"/>
                    <a:pt x="16" y="4"/>
                    <a:pt x="16" y="6"/>
                  </a:cubicBezTo>
                  <a:cubicBezTo>
                    <a:pt x="10" y="6"/>
                    <a:pt x="5" y="6"/>
                    <a:pt x="0" y="6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5" y="0"/>
                    <a:pt x="10" y="0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26" name="Group 11"/>
          <p:cNvGrpSpPr>
            <a:grpSpLocks noChangeAspect="1"/>
          </p:cNvGrpSpPr>
          <p:nvPr/>
        </p:nvGrpSpPr>
        <p:grpSpPr bwMode="auto">
          <a:xfrm>
            <a:off x="10153968" y="4413009"/>
            <a:ext cx="416831" cy="386991"/>
            <a:chOff x="3605" y="1602"/>
            <a:chExt cx="447" cy="415"/>
          </a:xfrm>
          <a:solidFill>
            <a:srgbClr val="AFAFAF"/>
          </a:solidFill>
        </p:grpSpPr>
        <p:sp>
          <p:nvSpPr>
            <p:cNvPr id="127" name="Freeform 13"/>
            <p:cNvSpPr>
              <a:spLocks noEditPoints="1"/>
            </p:cNvSpPr>
            <p:nvPr/>
          </p:nvSpPr>
          <p:spPr bwMode="auto">
            <a:xfrm>
              <a:off x="3691" y="1602"/>
              <a:ext cx="361" cy="353"/>
            </a:xfrm>
            <a:custGeom>
              <a:avLst/>
              <a:gdLst>
                <a:gd name="T0" fmla="*/ 1 w 150"/>
                <a:gd name="T1" fmla="*/ 77 h 147"/>
                <a:gd name="T2" fmla="*/ 1 w 150"/>
                <a:gd name="T3" fmla="*/ 57 h 147"/>
                <a:gd name="T4" fmla="*/ 12 w 150"/>
                <a:gd name="T5" fmla="*/ 43 h 147"/>
                <a:gd name="T6" fmla="*/ 51 w 150"/>
                <a:gd name="T7" fmla="*/ 35 h 147"/>
                <a:gd name="T8" fmla="*/ 100 w 150"/>
                <a:gd name="T9" fmla="*/ 13 h 147"/>
                <a:gd name="T10" fmla="*/ 135 w 150"/>
                <a:gd name="T11" fmla="*/ 22 h 147"/>
                <a:gd name="T12" fmla="*/ 138 w 150"/>
                <a:gd name="T13" fmla="*/ 124 h 147"/>
                <a:gd name="T14" fmla="*/ 127 w 150"/>
                <a:gd name="T15" fmla="*/ 141 h 147"/>
                <a:gd name="T16" fmla="*/ 109 w 150"/>
                <a:gd name="T17" fmla="*/ 143 h 147"/>
                <a:gd name="T18" fmla="*/ 34 w 150"/>
                <a:gd name="T19" fmla="*/ 114 h 147"/>
                <a:gd name="T20" fmla="*/ 7 w 150"/>
                <a:gd name="T21" fmla="*/ 110 h 147"/>
                <a:gd name="T22" fmla="*/ 1 w 150"/>
                <a:gd name="T23" fmla="*/ 102 h 147"/>
                <a:gd name="T24" fmla="*/ 1 w 150"/>
                <a:gd name="T25" fmla="*/ 77 h 147"/>
                <a:gd name="T26" fmla="*/ 137 w 150"/>
                <a:gd name="T27" fmla="*/ 75 h 147"/>
                <a:gd name="T28" fmla="*/ 136 w 150"/>
                <a:gd name="T29" fmla="*/ 75 h 147"/>
                <a:gd name="T30" fmla="*/ 135 w 150"/>
                <a:gd name="T31" fmla="*/ 56 h 147"/>
                <a:gd name="T32" fmla="*/ 127 w 150"/>
                <a:gd name="T33" fmla="*/ 28 h 147"/>
                <a:gd name="T34" fmla="*/ 119 w 150"/>
                <a:gd name="T35" fmla="*/ 19 h 147"/>
                <a:gd name="T36" fmla="*/ 112 w 150"/>
                <a:gd name="T37" fmla="*/ 29 h 147"/>
                <a:gd name="T38" fmla="*/ 109 w 150"/>
                <a:gd name="T39" fmla="*/ 39 h 147"/>
                <a:gd name="T40" fmla="*/ 106 w 150"/>
                <a:gd name="T41" fmla="*/ 92 h 147"/>
                <a:gd name="T42" fmla="*/ 112 w 150"/>
                <a:gd name="T43" fmla="*/ 124 h 147"/>
                <a:gd name="T44" fmla="*/ 119 w 150"/>
                <a:gd name="T45" fmla="*/ 131 h 147"/>
                <a:gd name="T46" fmla="*/ 127 w 150"/>
                <a:gd name="T47" fmla="*/ 124 h 147"/>
                <a:gd name="T48" fmla="*/ 130 w 150"/>
                <a:gd name="T49" fmla="*/ 115 h 147"/>
                <a:gd name="T50" fmla="*/ 137 w 150"/>
                <a:gd name="T51" fmla="*/ 7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0" h="147">
                  <a:moveTo>
                    <a:pt x="1" y="77"/>
                  </a:moveTo>
                  <a:cubicBezTo>
                    <a:pt x="1" y="70"/>
                    <a:pt x="2" y="63"/>
                    <a:pt x="1" y="57"/>
                  </a:cubicBezTo>
                  <a:cubicBezTo>
                    <a:pt x="0" y="48"/>
                    <a:pt x="4" y="45"/>
                    <a:pt x="12" y="43"/>
                  </a:cubicBezTo>
                  <a:cubicBezTo>
                    <a:pt x="25" y="41"/>
                    <a:pt x="38" y="38"/>
                    <a:pt x="51" y="35"/>
                  </a:cubicBezTo>
                  <a:cubicBezTo>
                    <a:pt x="69" y="31"/>
                    <a:pt x="85" y="24"/>
                    <a:pt x="100" y="13"/>
                  </a:cubicBezTo>
                  <a:cubicBezTo>
                    <a:pt x="116" y="0"/>
                    <a:pt x="128" y="3"/>
                    <a:pt x="135" y="22"/>
                  </a:cubicBezTo>
                  <a:cubicBezTo>
                    <a:pt x="147" y="56"/>
                    <a:pt x="150" y="90"/>
                    <a:pt x="138" y="124"/>
                  </a:cubicBezTo>
                  <a:cubicBezTo>
                    <a:pt x="135" y="130"/>
                    <a:pt x="131" y="136"/>
                    <a:pt x="127" y="141"/>
                  </a:cubicBezTo>
                  <a:cubicBezTo>
                    <a:pt x="122" y="147"/>
                    <a:pt x="114" y="147"/>
                    <a:pt x="109" y="143"/>
                  </a:cubicBezTo>
                  <a:cubicBezTo>
                    <a:pt x="88" y="121"/>
                    <a:pt x="61" y="119"/>
                    <a:pt x="34" y="114"/>
                  </a:cubicBezTo>
                  <a:cubicBezTo>
                    <a:pt x="25" y="113"/>
                    <a:pt x="16" y="111"/>
                    <a:pt x="7" y="110"/>
                  </a:cubicBezTo>
                  <a:cubicBezTo>
                    <a:pt x="3" y="109"/>
                    <a:pt x="1" y="107"/>
                    <a:pt x="1" y="102"/>
                  </a:cubicBezTo>
                  <a:cubicBezTo>
                    <a:pt x="1" y="94"/>
                    <a:pt x="1" y="86"/>
                    <a:pt x="1" y="77"/>
                  </a:cubicBezTo>
                  <a:close/>
                  <a:moveTo>
                    <a:pt x="137" y="75"/>
                  </a:moveTo>
                  <a:cubicBezTo>
                    <a:pt x="137" y="75"/>
                    <a:pt x="136" y="75"/>
                    <a:pt x="136" y="75"/>
                  </a:cubicBezTo>
                  <a:cubicBezTo>
                    <a:pt x="136" y="69"/>
                    <a:pt x="136" y="62"/>
                    <a:pt x="135" y="56"/>
                  </a:cubicBezTo>
                  <a:cubicBezTo>
                    <a:pt x="133" y="47"/>
                    <a:pt x="131" y="37"/>
                    <a:pt x="127" y="28"/>
                  </a:cubicBezTo>
                  <a:cubicBezTo>
                    <a:pt x="126" y="25"/>
                    <a:pt x="122" y="22"/>
                    <a:pt x="119" y="19"/>
                  </a:cubicBezTo>
                  <a:cubicBezTo>
                    <a:pt x="117" y="22"/>
                    <a:pt x="113" y="25"/>
                    <a:pt x="112" y="29"/>
                  </a:cubicBezTo>
                  <a:cubicBezTo>
                    <a:pt x="110" y="32"/>
                    <a:pt x="109" y="36"/>
                    <a:pt x="109" y="39"/>
                  </a:cubicBezTo>
                  <a:cubicBezTo>
                    <a:pt x="107" y="57"/>
                    <a:pt x="106" y="74"/>
                    <a:pt x="106" y="92"/>
                  </a:cubicBezTo>
                  <a:cubicBezTo>
                    <a:pt x="106" y="103"/>
                    <a:pt x="109" y="113"/>
                    <a:pt x="112" y="124"/>
                  </a:cubicBezTo>
                  <a:cubicBezTo>
                    <a:pt x="113" y="127"/>
                    <a:pt x="117" y="131"/>
                    <a:pt x="119" y="131"/>
                  </a:cubicBezTo>
                  <a:cubicBezTo>
                    <a:pt x="122" y="131"/>
                    <a:pt x="125" y="127"/>
                    <a:pt x="127" y="124"/>
                  </a:cubicBezTo>
                  <a:cubicBezTo>
                    <a:pt x="128" y="122"/>
                    <a:pt x="130" y="118"/>
                    <a:pt x="130" y="115"/>
                  </a:cubicBezTo>
                  <a:cubicBezTo>
                    <a:pt x="133" y="102"/>
                    <a:pt x="135" y="89"/>
                    <a:pt x="137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14"/>
            <p:cNvSpPr>
              <a:spLocks/>
            </p:cNvSpPr>
            <p:nvPr/>
          </p:nvSpPr>
          <p:spPr bwMode="auto">
            <a:xfrm>
              <a:off x="3694" y="1890"/>
              <a:ext cx="129" cy="127"/>
            </a:xfrm>
            <a:custGeom>
              <a:avLst/>
              <a:gdLst>
                <a:gd name="T0" fmla="*/ 0 w 54"/>
                <a:gd name="T1" fmla="*/ 0 h 53"/>
                <a:gd name="T2" fmla="*/ 26 w 54"/>
                <a:gd name="T3" fmla="*/ 6 h 53"/>
                <a:gd name="T4" fmla="*/ 29 w 54"/>
                <a:gd name="T5" fmla="*/ 9 h 53"/>
                <a:gd name="T6" fmla="*/ 49 w 54"/>
                <a:gd name="T7" fmla="*/ 40 h 53"/>
                <a:gd name="T8" fmla="*/ 42 w 54"/>
                <a:gd name="T9" fmla="*/ 52 h 53"/>
                <a:gd name="T10" fmla="*/ 17 w 54"/>
                <a:gd name="T11" fmla="*/ 41 h 53"/>
                <a:gd name="T12" fmla="*/ 0 w 54"/>
                <a:gd name="T13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53">
                  <a:moveTo>
                    <a:pt x="0" y="0"/>
                  </a:moveTo>
                  <a:cubicBezTo>
                    <a:pt x="9" y="2"/>
                    <a:pt x="18" y="4"/>
                    <a:pt x="26" y="6"/>
                  </a:cubicBezTo>
                  <a:cubicBezTo>
                    <a:pt x="28" y="7"/>
                    <a:pt x="29" y="8"/>
                    <a:pt x="29" y="9"/>
                  </a:cubicBezTo>
                  <a:cubicBezTo>
                    <a:pt x="36" y="19"/>
                    <a:pt x="43" y="30"/>
                    <a:pt x="49" y="40"/>
                  </a:cubicBezTo>
                  <a:cubicBezTo>
                    <a:pt x="54" y="49"/>
                    <a:pt x="52" y="52"/>
                    <a:pt x="42" y="52"/>
                  </a:cubicBezTo>
                  <a:cubicBezTo>
                    <a:pt x="31" y="53"/>
                    <a:pt x="23" y="50"/>
                    <a:pt x="17" y="41"/>
                  </a:cubicBezTo>
                  <a:cubicBezTo>
                    <a:pt x="8" y="29"/>
                    <a:pt x="0" y="1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15"/>
            <p:cNvSpPr>
              <a:spLocks/>
            </p:cNvSpPr>
            <p:nvPr/>
          </p:nvSpPr>
          <p:spPr bwMode="auto">
            <a:xfrm>
              <a:off x="3605" y="1719"/>
              <a:ext cx="60" cy="128"/>
            </a:xfrm>
            <a:custGeom>
              <a:avLst/>
              <a:gdLst>
                <a:gd name="T0" fmla="*/ 25 w 25"/>
                <a:gd name="T1" fmla="*/ 53 h 53"/>
                <a:gd name="T2" fmla="*/ 14 w 25"/>
                <a:gd name="T3" fmla="*/ 53 h 53"/>
                <a:gd name="T4" fmla="*/ 0 w 25"/>
                <a:gd name="T5" fmla="*/ 40 h 53"/>
                <a:gd name="T6" fmla="*/ 0 w 25"/>
                <a:gd name="T7" fmla="*/ 18 h 53"/>
                <a:gd name="T8" fmla="*/ 18 w 25"/>
                <a:gd name="T9" fmla="*/ 0 h 53"/>
                <a:gd name="T10" fmla="*/ 25 w 25"/>
                <a:gd name="T11" fmla="*/ 1 h 53"/>
                <a:gd name="T12" fmla="*/ 25 w 25"/>
                <a:gd name="T1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53">
                  <a:moveTo>
                    <a:pt x="25" y="53"/>
                  </a:moveTo>
                  <a:cubicBezTo>
                    <a:pt x="20" y="53"/>
                    <a:pt x="17" y="53"/>
                    <a:pt x="14" y="53"/>
                  </a:cubicBezTo>
                  <a:cubicBezTo>
                    <a:pt x="5" y="53"/>
                    <a:pt x="1" y="48"/>
                    <a:pt x="0" y="40"/>
                  </a:cubicBezTo>
                  <a:cubicBezTo>
                    <a:pt x="0" y="32"/>
                    <a:pt x="0" y="25"/>
                    <a:pt x="0" y="18"/>
                  </a:cubicBezTo>
                  <a:cubicBezTo>
                    <a:pt x="0" y="4"/>
                    <a:pt x="4" y="0"/>
                    <a:pt x="18" y="0"/>
                  </a:cubicBezTo>
                  <a:cubicBezTo>
                    <a:pt x="20" y="0"/>
                    <a:pt x="22" y="1"/>
                    <a:pt x="25" y="1"/>
                  </a:cubicBezTo>
                  <a:cubicBezTo>
                    <a:pt x="25" y="18"/>
                    <a:pt x="25" y="35"/>
                    <a:pt x="25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30" name="Group 15"/>
          <p:cNvGrpSpPr>
            <a:grpSpLocks noChangeAspect="1"/>
          </p:cNvGrpSpPr>
          <p:nvPr/>
        </p:nvGrpSpPr>
        <p:grpSpPr bwMode="auto">
          <a:xfrm>
            <a:off x="6139773" y="4327023"/>
            <a:ext cx="414536" cy="391711"/>
            <a:chOff x="864" y="477"/>
            <a:chExt cx="563" cy="532"/>
          </a:xfrm>
          <a:solidFill>
            <a:srgbClr val="AFAFAF"/>
          </a:solidFill>
        </p:grpSpPr>
        <p:sp>
          <p:nvSpPr>
            <p:cNvPr id="131" name="Freeform 17"/>
            <p:cNvSpPr>
              <a:spLocks/>
            </p:cNvSpPr>
            <p:nvPr/>
          </p:nvSpPr>
          <p:spPr bwMode="auto">
            <a:xfrm>
              <a:off x="912" y="477"/>
              <a:ext cx="515" cy="532"/>
            </a:xfrm>
            <a:custGeom>
              <a:avLst/>
              <a:gdLst>
                <a:gd name="T0" fmla="*/ 66 w 216"/>
                <a:gd name="T1" fmla="*/ 37 h 223"/>
                <a:gd name="T2" fmla="*/ 65 w 216"/>
                <a:gd name="T3" fmla="*/ 36 h 223"/>
                <a:gd name="T4" fmla="*/ 62 w 216"/>
                <a:gd name="T5" fmla="*/ 32 h 223"/>
                <a:gd name="T6" fmla="*/ 50 w 216"/>
                <a:gd name="T7" fmla="*/ 24 h 223"/>
                <a:gd name="T8" fmla="*/ 49 w 216"/>
                <a:gd name="T9" fmla="*/ 23 h 223"/>
                <a:gd name="T10" fmla="*/ 172 w 216"/>
                <a:gd name="T11" fmla="*/ 34 h 223"/>
                <a:gd name="T12" fmla="*/ 185 w 216"/>
                <a:gd name="T13" fmla="*/ 170 h 223"/>
                <a:gd name="T14" fmla="*/ 52 w 216"/>
                <a:gd name="T15" fmla="*/ 197 h 223"/>
                <a:gd name="T16" fmla="*/ 6 w 216"/>
                <a:gd name="T17" fmla="*/ 140 h 223"/>
                <a:gd name="T18" fmla="*/ 3 w 216"/>
                <a:gd name="T19" fmla="*/ 92 h 223"/>
                <a:gd name="T20" fmla="*/ 15 w 216"/>
                <a:gd name="T21" fmla="*/ 99 h 223"/>
                <a:gd name="T22" fmla="*/ 18 w 216"/>
                <a:gd name="T23" fmla="*/ 102 h 223"/>
                <a:gd name="T24" fmla="*/ 22 w 216"/>
                <a:gd name="T25" fmla="*/ 102 h 223"/>
                <a:gd name="T26" fmla="*/ 55 w 216"/>
                <a:gd name="T27" fmla="*/ 175 h 223"/>
                <a:gd name="T28" fmla="*/ 116 w 216"/>
                <a:gd name="T29" fmla="*/ 190 h 223"/>
                <a:gd name="T30" fmla="*/ 183 w 216"/>
                <a:gd name="T31" fmla="*/ 88 h 223"/>
                <a:gd name="T32" fmla="*/ 166 w 216"/>
                <a:gd name="T33" fmla="*/ 56 h 223"/>
                <a:gd name="T34" fmla="*/ 136 w 216"/>
                <a:gd name="T35" fmla="*/ 34 h 223"/>
                <a:gd name="T36" fmla="*/ 101 w 216"/>
                <a:gd name="T37" fmla="*/ 27 h 223"/>
                <a:gd name="T38" fmla="*/ 66 w 216"/>
                <a:gd name="T39" fmla="*/ 3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6" h="223">
                  <a:moveTo>
                    <a:pt x="66" y="37"/>
                  </a:moveTo>
                  <a:cubicBezTo>
                    <a:pt x="65" y="36"/>
                    <a:pt x="65" y="36"/>
                    <a:pt x="65" y="36"/>
                  </a:cubicBezTo>
                  <a:cubicBezTo>
                    <a:pt x="66" y="34"/>
                    <a:pt x="64" y="33"/>
                    <a:pt x="62" y="32"/>
                  </a:cubicBezTo>
                  <a:cubicBezTo>
                    <a:pt x="58" y="30"/>
                    <a:pt x="54" y="27"/>
                    <a:pt x="50" y="24"/>
                  </a:cubicBezTo>
                  <a:cubicBezTo>
                    <a:pt x="50" y="24"/>
                    <a:pt x="50" y="23"/>
                    <a:pt x="49" y="23"/>
                  </a:cubicBezTo>
                  <a:cubicBezTo>
                    <a:pt x="83" y="1"/>
                    <a:pt x="135" y="0"/>
                    <a:pt x="172" y="34"/>
                  </a:cubicBezTo>
                  <a:cubicBezTo>
                    <a:pt x="211" y="70"/>
                    <a:pt x="216" y="129"/>
                    <a:pt x="185" y="170"/>
                  </a:cubicBezTo>
                  <a:cubicBezTo>
                    <a:pt x="154" y="212"/>
                    <a:pt x="97" y="223"/>
                    <a:pt x="52" y="197"/>
                  </a:cubicBezTo>
                  <a:cubicBezTo>
                    <a:pt x="29" y="183"/>
                    <a:pt x="14" y="164"/>
                    <a:pt x="6" y="140"/>
                  </a:cubicBezTo>
                  <a:cubicBezTo>
                    <a:pt x="2" y="126"/>
                    <a:pt x="0" y="100"/>
                    <a:pt x="3" y="92"/>
                  </a:cubicBezTo>
                  <a:cubicBezTo>
                    <a:pt x="7" y="94"/>
                    <a:pt x="11" y="97"/>
                    <a:pt x="15" y="99"/>
                  </a:cubicBezTo>
                  <a:cubicBezTo>
                    <a:pt x="16" y="100"/>
                    <a:pt x="17" y="101"/>
                    <a:pt x="18" y="102"/>
                  </a:cubicBezTo>
                  <a:cubicBezTo>
                    <a:pt x="19" y="102"/>
                    <a:pt x="21" y="102"/>
                    <a:pt x="22" y="102"/>
                  </a:cubicBezTo>
                  <a:cubicBezTo>
                    <a:pt x="20" y="132"/>
                    <a:pt x="31" y="156"/>
                    <a:pt x="55" y="175"/>
                  </a:cubicBezTo>
                  <a:cubicBezTo>
                    <a:pt x="73" y="188"/>
                    <a:pt x="94" y="193"/>
                    <a:pt x="116" y="190"/>
                  </a:cubicBezTo>
                  <a:cubicBezTo>
                    <a:pt x="164" y="182"/>
                    <a:pt x="195" y="135"/>
                    <a:pt x="183" y="88"/>
                  </a:cubicBezTo>
                  <a:cubicBezTo>
                    <a:pt x="179" y="76"/>
                    <a:pt x="174" y="65"/>
                    <a:pt x="166" y="56"/>
                  </a:cubicBezTo>
                  <a:cubicBezTo>
                    <a:pt x="158" y="47"/>
                    <a:pt x="148" y="39"/>
                    <a:pt x="136" y="34"/>
                  </a:cubicBezTo>
                  <a:cubicBezTo>
                    <a:pt x="125" y="29"/>
                    <a:pt x="113" y="27"/>
                    <a:pt x="101" y="27"/>
                  </a:cubicBezTo>
                  <a:cubicBezTo>
                    <a:pt x="88" y="28"/>
                    <a:pt x="77" y="31"/>
                    <a:pt x="66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18"/>
            <p:cNvSpPr>
              <a:spLocks/>
            </p:cNvSpPr>
            <p:nvPr/>
          </p:nvSpPr>
          <p:spPr bwMode="auto">
            <a:xfrm>
              <a:off x="864" y="508"/>
              <a:ext cx="339" cy="272"/>
            </a:xfrm>
            <a:custGeom>
              <a:avLst/>
              <a:gdLst>
                <a:gd name="T0" fmla="*/ 123 w 142"/>
                <a:gd name="T1" fmla="*/ 114 h 114"/>
                <a:gd name="T2" fmla="*/ 114 w 142"/>
                <a:gd name="T3" fmla="*/ 111 h 114"/>
                <a:gd name="T4" fmla="*/ 86 w 142"/>
                <a:gd name="T5" fmla="*/ 92 h 114"/>
                <a:gd name="T6" fmla="*/ 60 w 142"/>
                <a:gd name="T7" fmla="*/ 75 h 114"/>
                <a:gd name="T8" fmla="*/ 57 w 142"/>
                <a:gd name="T9" fmla="*/ 74 h 114"/>
                <a:gd name="T10" fmla="*/ 42 w 142"/>
                <a:gd name="T11" fmla="*/ 78 h 114"/>
                <a:gd name="T12" fmla="*/ 40 w 142"/>
                <a:gd name="T13" fmla="*/ 78 h 114"/>
                <a:gd name="T14" fmla="*/ 4 w 142"/>
                <a:gd name="T15" fmla="*/ 53 h 114"/>
                <a:gd name="T16" fmla="*/ 0 w 142"/>
                <a:gd name="T17" fmla="*/ 46 h 114"/>
                <a:gd name="T18" fmla="*/ 7 w 142"/>
                <a:gd name="T19" fmla="*/ 40 h 114"/>
                <a:gd name="T20" fmla="*/ 26 w 142"/>
                <a:gd name="T21" fmla="*/ 37 h 114"/>
                <a:gd name="T22" fmla="*/ 31 w 142"/>
                <a:gd name="T23" fmla="*/ 28 h 114"/>
                <a:gd name="T24" fmla="*/ 28 w 142"/>
                <a:gd name="T25" fmla="*/ 8 h 114"/>
                <a:gd name="T26" fmla="*/ 31 w 142"/>
                <a:gd name="T27" fmla="*/ 1 h 114"/>
                <a:gd name="T28" fmla="*/ 39 w 142"/>
                <a:gd name="T29" fmla="*/ 1 h 114"/>
                <a:gd name="T30" fmla="*/ 52 w 142"/>
                <a:gd name="T31" fmla="*/ 11 h 114"/>
                <a:gd name="T32" fmla="*/ 75 w 142"/>
                <a:gd name="T33" fmla="*/ 26 h 114"/>
                <a:gd name="T34" fmla="*/ 76 w 142"/>
                <a:gd name="T35" fmla="*/ 28 h 114"/>
                <a:gd name="T36" fmla="*/ 78 w 142"/>
                <a:gd name="T37" fmla="*/ 45 h 114"/>
                <a:gd name="T38" fmla="*/ 79 w 142"/>
                <a:gd name="T39" fmla="*/ 46 h 114"/>
                <a:gd name="T40" fmla="*/ 122 w 142"/>
                <a:gd name="T41" fmla="*/ 75 h 114"/>
                <a:gd name="T42" fmla="*/ 134 w 142"/>
                <a:gd name="T43" fmla="*/ 83 h 114"/>
                <a:gd name="T44" fmla="*/ 140 w 142"/>
                <a:gd name="T45" fmla="*/ 101 h 114"/>
                <a:gd name="T46" fmla="*/ 126 w 142"/>
                <a:gd name="T47" fmla="*/ 114 h 114"/>
                <a:gd name="T48" fmla="*/ 123 w 142"/>
                <a:gd name="T4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2" h="114">
                  <a:moveTo>
                    <a:pt x="123" y="114"/>
                  </a:moveTo>
                  <a:cubicBezTo>
                    <a:pt x="120" y="114"/>
                    <a:pt x="117" y="113"/>
                    <a:pt x="114" y="111"/>
                  </a:cubicBezTo>
                  <a:cubicBezTo>
                    <a:pt x="105" y="105"/>
                    <a:pt x="95" y="98"/>
                    <a:pt x="86" y="92"/>
                  </a:cubicBezTo>
                  <a:cubicBezTo>
                    <a:pt x="77" y="86"/>
                    <a:pt x="69" y="81"/>
                    <a:pt x="60" y="75"/>
                  </a:cubicBezTo>
                  <a:cubicBezTo>
                    <a:pt x="59" y="74"/>
                    <a:pt x="58" y="74"/>
                    <a:pt x="57" y="74"/>
                  </a:cubicBezTo>
                  <a:cubicBezTo>
                    <a:pt x="52" y="76"/>
                    <a:pt x="47" y="77"/>
                    <a:pt x="42" y="78"/>
                  </a:cubicBezTo>
                  <a:cubicBezTo>
                    <a:pt x="41" y="78"/>
                    <a:pt x="40" y="78"/>
                    <a:pt x="40" y="78"/>
                  </a:cubicBezTo>
                  <a:cubicBezTo>
                    <a:pt x="28" y="70"/>
                    <a:pt x="16" y="62"/>
                    <a:pt x="4" y="53"/>
                  </a:cubicBezTo>
                  <a:cubicBezTo>
                    <a:pt x="1" y="51"/>
                    <a:pt x="0" y="49"/>
                    <a:pt x="0" y="46"/>
                  </a:cubicBezTo>
                  <a:cubicBezTo>
                    <a:pt x="1" y="43"/>
                    <a:pt x="3" y="41"/>
                    <a:pt x="7" y="40"/>
                  </a:cubicBezTo>
                  <a:cubicBezTo>
                    <a:pt x="13" y="39"/>
                    <a:pt x="19" y="38"/>
                    <a:pt x="26" y="37"/>
                  </a:cubicBezTo>
                  <a:cubicBezTo>
                    <a:pt x="30" y="36"/>
                    <a:pt x="32" y="32"/>
                    <a:pt x="31" y="28"/>
                  </a:cubicBezTo>
                  <a:cubicBezTo>
                    <a:pt x="30" y="21"/>
                    <a:pt x="29" y="15"/>
                    <a:pt x="28" y="8"/>
                  </a:cubicBezTo>
                  <a:cubicBezTo>
                    <a:pt x="27" y="5"/>
                    <a:pt x="28" y="3"/>
                    <a:pt x="31" y="1"/>
                  </a:cubicBezTo>
                  <a:cubicBezTo>
                    <a:pt x="33" y="0"/>
                    <a:pt x="36" y="0"/>
                    <a:pt x="39" y="1"/>
                  </a:cubicBezTo>
                  <a:cubicBezTo>
                    <a:pt x="43" y="4"/>
                    <a:pt x="48" y="7"/>
                    <a:pt x="52" y="11"/>
                  </a:cubicBezTo>
                  <a:cubicBezTo>
                    <a:pt x="60" y="16"/>
                    <a:pt x="67" y="21"/>
                    <a:pt x="75" y="26"/>
                  </a:cubicBezTo>
                  <a:cubicBezTo>
                    <a:pt x="75" y="26"/>
                    <a:pt x="76" y="27"/>
                    <a:pt x="76" y="28"/>
                  </a:cubicBezTo>
                  <a:cubicBezTo>
                    <a:pt x="77" y="34"/>
                    <a:pt x="77" y="39"/>
                    <a:pt x="78" y="45"/>
                  </a:cubicBezTo>
                  <a:cubicBezTo>
                    <a:pt x="78" y="45"/>
                    <a:pt x="79" y="46"/>
                    <a:pt x="79" y="46"/>
                  </a:cubicBezTo>
                  <a:cubicBezTo>
                    <a:pt x="94" y="56"/>
                    <a:pt x="108" y="65"/>
                    <a:pt x="122" y="75"/>
                  </a:cubicBezTo>
                  <a:cubicBezTo>
                    <a:pt x="126" y="78"/>
                    <a:pt x="130" y="80"/>
                    <a:pt x="134" y="83"/>
                  </a:cubicBezTo>
                  <a:cubicBezTo>
                    <a:pt x="139" y="87"/>
                    <a:pt x="142" y="94"/>
                    <a:pt x="140" y="101"/>
                  </a:cubicBezTo>
                  <a:cubicBezTo>
                    <a:pt x="138" y="107"/>
                    <a:pt x="132" y="113"/>
                    <a:pt x="126" y="114"/>
                  </a:cubicBezTo>
                  <a:cubicBezTo>
                    <a:pt x="125" y="114"/>
                    <a:pt x="124" y="114"/>
                    <a:pt x="123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19"/>
            <p:cNvSpPr>
              <a:spLocks/>
            </p:cNvSpPr>
            <p:nvPr/>
          </p:nvSpPr>
          <p:spPr bwMode="auto">
            <a:xfrm>
              <a:off x="1017" y="589"/>
              <a:ext cx="291" cy="301"/>
            </a:xfrm>
            <a:custGeom>
              <a:avLst/>
              <a:gdLst>
                <a:gd name="T0" fmla="*/ 2 w 122"/>
                <a:gd name="T1" fmla="*/ 57 h 126"/>
                <a:gd name="T2" fmla="*/ 3 w 122"/>
                <a:gd name="T3" fmla="*/ 58 h 126"/>
                <a:gd name="T4" fmla="*/ 22 w 122"/>
                <a:gd name="T5" fmla="*/ 70 h 126"/>
                <a:gd name="T6" fmla="*/ 23 w 122"/>
                <a:gd name="T7" fmla="*/ 72 h 126"/>
                <a:gd name="T8" fmla="*/ 50 w 122"/>
                <a:gd name="T9" fmla="*/ 98 h 126"/>
                <a:gd name="T10" fmla="*/ 87 w 122"/>
                <a:gd name="T11" fmla="*/ 88 h 126"/>
                <a:gd name="T12" fmla="*/ 97 w 122"/>
                <a:gd name="T13" fmla="*/ 58 h 126"/>
                <a:gd name="T14" fmla="*/ 76 w 122"/>
                <a:gd name="T15" fmla="*/ 29 h 126"/>
                <a:gd name="T16" fmla="*/ 57 w 122"/>
                <a:gd name="T17" fmla="*/ 25 h 126"/>
                <a:gd name="T18" fmla="*/ 56 w 122"/>
                <a:gd name="T19" fmla="*/ 25 h 126"/>
                <a:gd name="T20" fmla="*/ 49 w 122"/>
                <a:gd name="T21" fmla="*/ 23 h 126"/>
                <a:gd name="T22" fmla="*/ 33 w 122"/>
                <a:gd name="T23" fmla="*/ 12 h 126"/>
                <a:gd name="T24" fmla="*/ 32 w 122"/>
                <a:gd name="T25" fmla="*/ 11 h 126"/>
                <a:gd name="T26" fmla="*/ 102 w 122"/>
                <a:gd name="T27" fmla="*/ 23 h 126"/>
                <a:gd name="T28" fmla="*/ 106 w 122"/>
                <a:gd name="T29" fmla="*/ 96 h 126"/>
                <a:gd name="T30" fmla="*/ 35 w 122"/>
                <a:gd name="T31" fmla="*/ 114 h 126"/>
                <a:gd name="T32" fmla="*/ 2 w 122"/>
                <a:gd name="T33" fmla="*/ 57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2" h="126">
                  <a:moveTo>
                    <a:pt x="2" y="57"/>
                  </a:moveTo>
                  <a:cubicBezTo>
                    <a:pt x="3" y="57"/>
                    <a:pt x="3" y="57"/>
                    <a:pt x="3" y="58"/>
                  </a:cubicBezTo>
                  <a:cubicBezTo>
                    <a:pt x="9" y="62"/>
                    <a:pt x="16" y="66"/>
                    <a:pt x="22" y="70"/>
                  </a:cubicBezTo>
                  <a:cubicBezTo>
                    <a:pt x="23" y="71"/>
                    <a:pt x="23" y="71"/>
                    <a:pt x="23" y="72"/>
                  </a:cubicBezTo>
                  <a:cubicBezTo>
                    <a:pt x="27" y="85"/>
                    <a:pt x="36" y="95"/>
                    <a:pt x="50" y="98"/>
                  </a:cubicBezTo>
                  <a:cubicBezTo>
                    <a:pt x="64" y="102"/>
                    <a:pt x="77" y="98"/>
                    <a:pt x="87" y="88"/>
                  </a:cubicBezTo>
                  <a:cubicBezTo>
                    <a:pt x="95" y="79"/>
                    <a:pt x="98" y="69"/>
                    <a:pt x="97" y="58"/>
                  </a:cubicBezTo>
                  <a:cubicBezTo>
                    <a:pt x="95" y="45"/>
                    <a:pt x="88" y="35"/>
                    <a:pt x="76" y="29"/>
                  </a:cubicBezTo>
                  <a:cubicBezTo>
                    <a:pt x="70" y="25"/>
                    <a:pt x="64" y="24"/>
                    <a:pt x="57" y="25"/>
                  </a:cubicBezTo>
                  <a:cubicBezTo>
                    <a:pt x="57" y="25"/>
                    <a:pt x="56" y="25"/>
                    <a:pt x="56" y="25"/>
                  </a:cubicBezTo>
                  <a:cubicBezTo>
                    <a:pt x="54" y="26"/>
                    <a:pt x="51" y="25"/>
                    <a:pt x="49" y="23"/>
                  </a:cubicBezTo>
                  <a:cubicBezTo>
                    <a:pt x="44" y="19"/>
                    <a:pt x="39" y="16"/>
                    <a:pt x="33" y="12"/>
                  </a:cubicBezTo>
                  <a:cubicBezTo>
                    <a:pt x="33" y="12"/>
                    <a:pt x="33" y="12"/>
                    <a:pt x="32" y="11"/>
                  </a:cubicBezTo>
                  <a:cubicBezTo>
                    <a:pt x="53" y="0"/>
                    <a:pt x="82" y="2"/>
                    <a:pt x="102" y="23"/>
                  </a:cubicBezTo>
                  <a:cubicBezTo>
                    <a:pt x="120" y="43"/>
                    <a:pt x="122" y="73"/>
                    <a:pt x="106" y="96"/>
                  </a:cubicBezTo>
                  <a:cubicBezTo>
                    <a:pt x="90" y="118"/>
                    <a:pt x="61" y="126"/>
                    <a:pt x="35" y="114"/>
                  </a:cubicBezTo>
                  <a:cubicBezTo>
                    <a:pt x="10" y="102"/>
                    <a:pt x="0" y="77"/>
                    <a:pt x="2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4" name="Freeform 23"/>
          <p:cNvSpPr>
            <a:spLocks noEditPoints="1"/>
          </p:cNvSpPr>
          <p:nvPr/>
        </p:nvSpPr>
        <p:spPr bwMode="auto">
          <a:xfrm>
            <a:off x="2063552" y="4353505"/>
            <a:ext cx="410264" cy="408939"/>
          </a:xfrm>
          <a:custGeom>
            <a:avLst/>
            <a:gdLst>
              <a:gd name="T0" fmla="*/ 390 w 390"/>
              <a:gd name="T1" fmla="*/ 389 h 389"/>
              <a:gd name="T2" fmla="*/ 317 w 390"/>
              <a:gd name="T3" fmla="*/ 389 h 389"/>
              <a:gd name="T4" fmla="*/ 317 w 390"/>
              <a:gd name="T5" fmla="*/ 340 h 389"/>
              <a:gd name="T6" fmla="*/ 268 w 390"/>
              <a:gd name="T7" fmla="*/ 340 h 389"/>
              <a:gd name="T8" fmla="*/ 268 w 390"/>
              <a:gd name="T9" fmla="*/ 292 h 389"/>
              <a:gd name="T10" fmla="*/ 219 w 390"/>
              <a:gd name="T11" fmla="*/ 292 h 389"/>
              <a:gd name="T12" fmla="*/ 219 w 390"/>
              <a:gd name="T13" fmla="*/ 267 h 389"/>
              <a:gd name="T14" fmla="*/ 171 w 390"/>
              <a:gd name="T15" fmla="*/ 267 h 389"/>
              <a:gd name="T16" fmla="*/ 171 w 390"/>
              <a:gd name="T17" fmla="*/ 233 h 389"/>
              <a:gd name="T18" fmla="*/ 170 w 390"/>
              <a:gd name="T19" fmla="*/ 233 h 389"/>
              <a:gd name="T20" fmla="*/ 169 w 390"/>
              <a:gd name="T21" fmla="*/ 234 h 389"/>
              <a:gd name="T22" fmla="*/ 113 w 390"/>
              <a:gd name="T23" fmla="*/ 243 h 389"/>
              <a:gd name="T24" fmla="*/ 74 w 390"/>
              <a:gd name="T25" fmla="*/ 233 h 389"/>
              <a:gd name="T26" fmla="*/ 13 w 390"/>
              <a:gd name="T27" fmla="*/ 175 h 389"/>
              <a:gd name="T28" fmla="*/ 2 w 390"/>
              <a:gd name="T29" fmla="*/ 138 h 389"/>
              <a:gd name="T30" fmla="*/ 0 w 390"/>
              <a:gd name="T31" fmla="*/ 129 h 389"/>
              <a:gd name="T32" fmla="*/ 0 w 390"/>
              <a:gd name="T33" fmla="*/ 114 h 389"/>
              <a:gd name="T34" fmla="*/ 1 w 390"/>
              <a:gd name="T35" fmla="*/ 108 h 389"/>
              <a:gd name="T36" fmla="*/ 10 w 390"/>
              <a:gd name="T37" fmla="*/ 73 h 389"/>
              <a:gd name="T38" fmla="*/ 69 w 390"/>
              <a:gd name="T39" fmla="*/ 12 h 389"/>
              <a:gd name="T40" fmla="*/ 106 w 390"/>
              <a:gd name="T41" fmla="*/ 1 h 389"/>
              <a:gd name="T42" fmla="*/ 114 w 390"/>
              <a:gd name="T43" fmla="*/ 0 h 389"/>
              <a:gd name="T44" fmla="*/ 130 w 390"/>
              <a:gd name="T45" fmla="*/ 0 h 389"/>
              <a:gd name="T46" fmla="*/ 131 w 390"/>
              <a:gd name="T47" fmla="*/ 0 h 389"/>
              <a:gd name="T48" fmla="*/ 152 w 390"/>
              <a:gd name="T49" fmla="*/ 4 h 389"/>
              <a:gd name="T50" fmla="*/ 218 w 390"/>
              <a:gd name="T51" fmla="*/ 47 h 389"/>
              <a:gd name="T52" fmla="*/ 244 w 390"/>
              <a:gd name="T53" fmla="*/ 116 h 389"/>
              <a:gd name="T54" fmla="*/ 234 w 390"/>
              <a:gd name="T55" fmla="*/ 168 h 389"/>
              <a:gd name="T56" fmla="*/ 234 w 390"/>
              <a:gd name="T57" fmla="*/ 170 h 389"/>
              <a:gd name="T58" fmla="*/ 268 w 390"/>
              <a:gd name="T59" fmla="*/ 170 h 389"/>
              <a:gd name="T60" fmla="*/ 268 w 390"/>
              <a:gd name="T61" fmla="*/ 172 h 389"/>
              <a:gd name="T62" fmla="*/ 268 w 390"/>
              <a:gd name="T63" fmla="*/ 217 h 389"/>
              <a:gd name="T64" fmla="*/ 269 w 390"/>
              <a:gd name="T65" fmla="*/ 220 h 389"/>
              <a:gd name="T66" fmla="*/ 279 w 390"/>
              <a:gd name="T67" fmla="*/ 228 h 389"/>
              <a:gd name="T68" fmla="*/ 388 w 390"/>
              <a:gd name="T69" fmla="*/ 315 h 389"/>
              <a:gd name="T70" fmla="*/ 390 w 390"/>
              <a:gd name="T71" fmla="*/ 318 h 389"/>
              <a:gd name="T72" fmla="*/ 390 w 390"/>
              <a:gd name="T73" fmla="*/ 389 h 389"/>
              <a:gd name="T74" fmla="*/ 146 w 390"/>
              <a:gd name="T75" fmla="*/ 98 h 389"/>
              <a:gd name="T76" fmla="*/ 98 w 390"/>
              <a:gd name="T77" fmla="*/ 49 h 389"/>
              <a:gd name="T78" fmla="*/ 49 w 390"/>
              <a:gd name="T79" fmla="*/ 97 h 389"/>
              <a:gd name="T80" fmla="*/ 97 w 390"/>
              <a:gd name="T81" fmla="*/ 146 h 389"/>
              <a:gd name="T82" fmla="*/ 146 w 390"/>
              <a:gd name="T83" fmla="*/ 98 h 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90" h="389">
                <a:moveTo>
                  <a:pt x="390" y="389"/>
                </a:moveTo>
                <a:cubicBezTo>
                  <a:pt x="365" y="389"/>
                  <a:pt x="341" y="389"/>
                  <a:pt x="317" y="389"/>
                </a:cubicBezTo>
                <a:cubicBezTo>
                  <a:pt x="317" y="373"/>
                  <a:pt x="317" y="357"/>
                  <a:pt x="317" y="340"/>
                </a:cubicBezTo>
                <a:cubicBezTo>
                  <a:pt x="300" y="340"/>
                  <a:pt x="284" y="340"/>
                  <a:pt x="268" y="340"/>
                </a:cubicBezTo>
                <a:cubicBezTo>
                  <a:pt x="268" y="324"/>
                  <a:pt x="268" y="308"/>
                  <a:pt x="268" y="292"/>
                </a:cubicBezTo>
                <a:cubicBezTo>
                  <a:pt x="252" y="292"/>
                  <a:pt x="236" y="292"/>
                  <a:pt x="219" y="292"/>
                </a:cubicBezTo>
                <a:cubicBezTo>
                  <a:pt x="219" y="284"/>
                  <a:pt x="219" y="276"/>
                  <a:pt x="219" y="267"/>
                </a:cubicBezTo>
                <a:cubicBezTo>
                  <a:pt x="203" y="267"/>
                  <a:pt x="187" y="267"/>
                  <a:pt x="171" y="267"/>
                </a:cubicBezTo>
                <a:cubicBezTo>
                  <a:pt x="171" y="256"/>
                  <a:pt x="171" y="245"/>
                  <a:pt x="171" y="233"/>
                </a:cubicBezTo>
                <a:cubicBezTo>
                  <a:pt x="170" y="233"/>
                  <a:pt x="170" y="233"/>
                  <a:pt x="170" y="233"/>
                </a:cubicBezTo>
                <a:cubicBezTo>
                  <a:pt x="170" y="233"/>
                  <a:pt x="170" y="233"/>
                  <a:pt x="169" y="234"/>
                </a:cubicBezTo>
                <a:cubicBezTo>
                  <a:pt x="151" y="241"/>
                  <a:pt x="132" y="244"/>
                  <a:pt x="113" y="243"/>
                </a:cubicBezTo>
                <a:cubicBezTo>
                  <a:pt x="99" y="242"/>
                  <a:pt x="87" y="239"/>
                  <a:pt x="74" y="233"/>
                </a:cubicBezTo>
                <a:cubicBezTo>
                  <a:pt x="47" y="221"/>
                  <a:pt x="26" y="202"/>
                  <a:pt x="13" y="175"/>
                </a:cubicBezTo>
                <a:cubicBezTo>
                  <a:pt x="7" y="163"/>
                  <a:pt x="3" y="151"/>
                  <a:pt x="2" y="138"/>
                </a:cubicBezTo>
                <a:cubicBezTo>
                  <a:pt x="1" y="135"/>
                  <a:pt x="1" y="132"/>
                  <a:pt x="0" y="129"/>
                </a:cubicBezTo>
                <a:cubicBezTo>
                  <a:pt x="0" y="124"/>
                  <a:pt x="0" y="119"/>
                  <a:pt x="0" y="114"/>
                </a:cubicBezTo>
                <a:cubicBezTo>
                  <a:pt x="1" y="112"/>
                  <a:pt x="1" y="110"/>
                  <a:pt x="1" y="108"/>
                </a:cubicBezTo>
                <a:cubicBezTo>
                  <a:pt x="3" y="96"/>
                  <a:pt x="6" y="84"/>
                  <a:pt x="10" y="73"/>
                </a:cubicBezTo>
                <a:cubicBezTo>
                  <a:pt x="23" y="46"/>
                  <a:pt x="42" y="26"/>
                  <a:pt x="69" y="12"/>
                </a:cubicBezTo>
                <a:cubicBezTo>
                  <a:pt x="80" y="7"/>
                  <a:pt x="93" y="3"/>
                  <a:pt x="106" y="1"/>
                </a:cubicBezTo>
                <a:cubicBezTo>
                  <a:pt x="109" y="1"/>
                  <a:pt x="112" y="0"/>
                  <a:pt x="114" y="0"/>
                </a:cubicBezTo>
                <a:cubicBezTo>
                  <a:pt x="120" y="0"/>
                  <a:pt x="125" y="0"/>
                  <a:pt x="130" y="0"/>
                </a:cubicBezTo>
                <a:cubicBezTo>
                  <a:pt x="130" y="0"/>
                  <a:pt x="131" y="0"/>
                  <a:pt x="131" y="0"/>
                </a:cubicBezTo>
                <a:cubicBezTo>
                  <a:pt x="138" y="1"/>
                  <a:pt x="145" y="2"/>
                  <a:pt x="152" y="4"/>
                </a:cubicBezTo>
                <a:cubicBezTo>
                  <a:pt x="179" y="11"/>
                  <a:pt x="201" y="25"/>
                  <a:pt x="218" y="47"/>
                </a:cubicBezTo>
                <a:cubicBezTo>
                  <a:pt x="234" y="67"/>
                  <a:pt x="242" y="90"/>
                  <a:pt x="244" y="116"/>
                </a:cubicBezTo>
                <a:cubicBezTo>
                  <a:pt x="245" y="134"/>
                  <a:pt x="241" y="151"/>
                  <a:pt x="234" y="168"/>
                </a:cubicBezTo>
                <a:cubicBezTo>
                  <a:pt x="234" y="169"/>
                  <a:pt x="234" y="169"/>
                  <a:pt x="234" y="170"/>
                </a:cubicBezTo>
                <a:cubicBezTo>
                  <a:pt x="245" y="170"/>
                  <a:pt x="257" y="170"/>
                  <a:pt x="268" y="170"/>
                </a:cubicBezTo>
                <a:cubicBezTo>
                  <a:pt x="268" y="171"/>
                  <a:pt x="268" y="172"/>
                  <a:pt x="268" y="172"/>
                </a:cubicBezTo>
                <a:cubicBezTo>
                  <a:pt x="268" y="187"/>
                  <a:pt x="268" y="202"/>
                  <a:pt x="268" y="217"/>
                </a:cubicBezTo>
                <a:cubicBezTo>
                  <a:pt x="268" y="218"/>
                  <a:pt x="268" y="219"/>
                  <a:pt x="269" y="220"/>
                </a:cubicBezTo>
                <a:cubicBezTo>
                  <a:pt x="273" y="222"/>
                  <a:pt x="276" y="225"/>
                  <a:pt x="279" y="228"/>
                </a:cubicBezTo>
                <a:cubicBezTo>
                  <a:pt x="315" y="257"/>
                  <a:pt x="352" y="286"/>
                  <a:pt x="388" y="315"/>
                </a:cubicBezTo>
                <a:cubicBezTo>
                  <a:pt x="389" y="316"/>
                  <a:pt x="390" y="317"/>
                  <a:pt x="390" y="318"/>
                </a:cubicBezTo>
                <a:cubicBezTo>
                  <a:pt x="390" y="342"/>
                  <a:pt x="390" y="365"/>
                  <a:pt x="390" y="389"/>
                </a:cubicBezTo>
                <a:close/>
                <a:moveTo>
                  <a:pt x="146" y="98"/>
                </a:moveTo>
                <a:cubicBezTo>
                  <a:pt x="146" y="71"/>
                  <a:pt x="126" y="49"/>
                  <a:pt x="98" y="49"/>
                </a:cubicBezTo>
                <a:cubicBezTo>
                  <a:pt x="72" y="48"/>
                  <a:pt x="49" y="69"/>
                  <a:pt x="49" y="97"/>
                </a:cubicBezTo>
                <a:cubicBezTo>
                  <a:pt x="49" y="124"/>
                  <a:pt x="70" y="146"/>
                  <a:pt x="97" y="146"/>
                </a:cubicBezTo>
                <a:cubicBezTo>
                  <a:pt x="124" y="146"/>
                  <a:pt x="146" y="125"/>
                  <a:pt x="146" y="98"/>
                </a:cubicBezTo>
                <a:close/>
              </a:path>
            </a:pathLst>
          </a:custGeom>
          <a:solidFill>
            <a:srgbClr val="AFAFA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8411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d82082962288355874a976d3e7db627255768ad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91</Words>
  <Application>Microsoft Office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微软雅黑</vt:lpstr>
      <vt:lpstr>Arial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lihongyi@nutstore.net</cp:lastModifiedBy>
  <cp:revision>23</cp:revision>
  <dcterms:created xsi:type="dcterms:W3CDTF">2015-07-15T07:19:39Z</dcterms:created>
  <dcterms:modified xsi:type="dcterms:W3CDTF">2018-12-21T08:09:44Z</dcterms:modified>
</cp:coreProperties>
</file>