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custDataLst>
    <p:tags r:id="rId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44" y="12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B93EA-D482-4CF5-BAD9-39721EC88406}"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C6634-235B-4606-99AC-781EC6A3F18C}" type="slidenum">
              <a:rPr lang="zh-CN" altLang="en-US" smtClean="0"/>
              <a:t>‹#›</a:t>
            </a:fld>
            <a:endParaRPr lang="zh-CN" altLang="en-US"/>
          </a:p>
        </p:txBody>
      </p:sp>
    </p:spTree>
    <p:extLst>
      <p:ext uri="{BB962C8B-B14F-4D97-AF65-F5344CB8AC3E}">
        <p14:creationId xmlns:p14="http://schemas.microsoft.com/office/powerpoint/2010/main" val="3778709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76822" y="4698643"/>
            <a:ext cx="1856764" cy="1615827"/>
          </a:xfrm>
          <a:prstGeom prst="rect">
            <a:avLst/>
          </a:prstGeom>
          <a:noFill/>
        </p:spPr>
        <p:txBody>
          <a:bodyPr wrap="square" rtlCol="0">
            <a:spAutoFit/>
          </a:bodyPr>
          <a:lstStyle/>
          <a:p>
            <a:pPr algn="ctr">
              <a:lnSpc>
                <a:spcPct val="150000"/>
              </a:lnSpc>
            </a:pPr>
            <a:r>
              <a:rPr lang="zh-CN" altLang="en-US" b="1" dirty="0">
                <a:solidFill>
                  <a:srgbClr val="04BD83"/>
                </a:solidFill>
                <a:latin typeface="微软雅黑" panose="020B0503020204020204" pitchFamily="34" charset="-122"/>
                <a:ea typeface="微软雅黑" panose="020B0503020204020204" pitchFamily="34" charset="-122"/>
              </a:rPr>
              <a:t>添加标题</a:t>
            </a:r>
            <a:endParaRPr lang="en-US" altLang="zh-CN" b="1" dirty="0">
              <a:solidFill>
                <a:srgbClr val="04BD83"/>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rgbClr val="737373"/>
                </a:solidFill>
                <a:latin typeface="微软雅黑" panose="020B0503020204020204" pitchFamily="34" charset="-122"/>
                <a:ea typeface="微软雅黑" panose="020B0503020204020204" pitchFamily="34" charset="-122"/>
              </a:rPr>
              <a:t>在这里填写内容在这里填写内容在这里填写内容在这里填写内容在这里填写内容</a:t>
            </a:r>
          </a:p>
        </p:txBody>
      </p:sp>
      <p:sp>
        <p:nvSpPr>
          <p:cNvPr id="50" name="文本框 49"/>
          <p:cNvSpPr txBox="1"/>
          <p:nvPr/>
        </p:nvSpPr>
        <p:spPr>
          <a:xfrm>
            <a:off x="2930816" y="4698643"/>
            <a:ext cx="1856764" cy="1615827"/>
          </a:xfrm>
          <a:prstGeom prst="rect">
            <a:avLst/>
          </a:prstGeom>
          <a:noFill/>
        </p:spPr>
        <p:txBody>
          <a:bodyPr wrap="square" rtlCol="0">
            <a:spAutoFit/>
          </a:bodyPr>
          <a:lstStyle/>
          <a:p>
            <a:pPr algn="ctr">
              <a:lnSpc>
                <a:spcPct val="150000"/>
              </a:lnSpc>
            </a:pPr>
            <a:r>
              <a:rPr lang="zh-CN" altLang="en-US" b="1" dirty="0">
                <a:solidFill>
                  <a:srgbClr val="FF8B00"/>
                </a:solidFill>
                <a:latin typeface="微软雅黑" panose="020B0503020204020204" pitchFamily="34" charset="-122"/>
                <a:ea typeface="微软雅黑" panose="020B0503020204020204" pitchFamily="34" charset="-122"/>
              </a:rPr>
              <a:t>添加标题</a:t>
            </a:r>
            <a:endParaRPr lang="en-US" altLang="zh-CN" b="1" dirty="0">
              <a:solidFill>
                <a:srgbClr val="FF8B00"/>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rgbClr val="737373"/>
                </a:solidFill>
                <a:latin typeface="微软雅黑" panose="020B0503020204020204" pitchFamily="34" charset="-122"/>
                <a:ea typeface="微软雅黑" panose="020B0503020204020204" pitchFamily="34" charset="-122"/>
              </a:rPr>
              <a:t>在这里填写内容在这里填写内容在这里填写内容在这里填写内容在这里填写内容</a:t>
            </a:r>
          </a:p>
        </p:txBody>
      </p:sp>
      <p:sp>
        <p:nvSpPr>
          <p:cNvPr id="82" name="文本框 81"/>
          <p:cNvSpPr txBox="1"/>
          <p:nvPr/>
        </p:nvSpPr>
        <p:spPr>
          <a:xfrm>
            <a:off x="5184811" y="4698643"/>
            <a:ext cx="1856764" cy="1615827"/>
          </a:xfrm>
          <a:prstGeom prst="rect">
            <a:avLst/>
          </a:prstGeom>
          <a:noFill/>
        </p:spPr>
        <p:txBody>
          <a:bodyPr wrap="square" rtlCol="0">
            <a:spAutoFit/>
          </a:bodyPr>
          <a:lstStyle/>
          <a:p>
            <a:pPr algn="ctr">
              <a:lnSpc>
                <a:spcPct val="150000"/>
              </a:lnSpc>
            </a:pPr>
            <a:r>
              <a:rPr lang="zh-CN" altLang="en-US" b="1" dirty="0">
                <a:solidFill>
                  <a:srgbClr val="FF2D00"/>
                </a:solidFill>
                <a:latin typeface="微软雅黑" panose="020B0503020204020204" pitchFamily="34" charset="-122"/>
                <a:ea typeface="微软雅黑" panose="020B0503020204020204" pitchFamily="34" charset="-122"/>
              </a:rPr>
              <a:t>添加标题</a:t>
            </a:r>
            <a:endParaRPr lang="en-US" altLang="zh-CN" b="1" dirty="0">
              <a:solidFill>
                <a:srgbClr val="FF2D00"/>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rgbClr val="737373"/>
                </a:solidFill>
                <a:latin typeface="微软雅黑" panose="020B0503020204020204" pitchFamily="34" charset="-122"/>
                <a:ea typeface="微软雅黑" panose="020B0503020204020204" pitchFamily="34" charset="-122"/>
              </a:rPr>
              <a:t>在这里填写内容在这里填写内容在这里填写内容在这里填写内容在这里填写内容</a:t>
            </a:r>
          </a:p>
        </p:txBody>
      </p:sp>
      <p:sp>
        <p:nvSpPr>
          <p:cNvPr id="83" name="文本框 82"/>
          <p:cNvSpPr txBox="1"/>
          <p:nvPr/>
        </p:nvSpPr>
        <p:spPr>
          <a:xfrm>
            <a:off x="7541047" y="4698643"/>
            <a:ext cx="1856764" cy="1615827"/>
          </a:xfrm>
          <a:prstGeom prst="rect">
            <a:avLst/>
          </a:prstGeom>
          <a:noFill/>
        </p:spPr>
        <p:txBody>
          <a:bodyPr wrap="square" rtlCol="0">
            <a:spAutoFit/>
          </a:bodyPr>
          <a:lstStyle/>
          <a:p>
            <a:pPr algn="ctr">
              <a:lnSpc>
                <a:spcPct val="150000"/>
              </a:lnSpc>
            </a:pPr>
            <a:r>
              <a:rPr lang="zh-CN" altLang="en-US" b="1" dirty="0">
                <a:solidFill>
                  <a:srgbClr val="5F356A"/>
                </a:solidFill>
                <a:latin typeface="微软雅黑" panose="020B0503020204020204" pitchFamily="34" charset="-122"/>
                <a:ea typeface="微软雅黑" panose="020B0503020204020204" pitchFamily="34" charset="-122"/>
              </a:rPr>
              <a:t>添加标题</a:t>
            </a:r>
            <a:endParaRPr lang="en-US" altLang="zh-CN" b="1" dirty="0">
              <a:solidFill>
                <a:srgbClr val="5F356A"/>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rgbClr val="737373"/>
                </a:solidFill>
                <a:latin typeface="微软雅黑" panose="020B0503020204020204" pitchFamily="34" charset="-122"/>
                <a:ea typeface="微软雅黑" panose="020B0503020204020204" pitchFamily="34" charset="-122"/>
              </a:rPr>
              <a:t>在这里填写内容在这里填写内容在这里填写内容在这里填写内容在这里填写内容</a:t>
            </a:r>
          </a:p>
        </p:txBody>
      </p:sp>
      <p:sp>
        <p:nvSpPr>
          <p:cNvPr id="84" name="文本框 83"/>
          <p:cNvSpPr txBox="1"/>
          <p:nvPr/>
        </p:nvSpPr>
        <p:spPr>
          <a:xfrm>
            <a:off x="9692252" y="4698643"/>
            <a:ext cx="1856764" cy="1615827"/>
          </a:xfrm>
          <a:prstGeom prst="rect">
            <a:avLst/>
          </a:prstGeom>
          <a:noFill/>
        </p:spPr>
        <p:txBody>
          <a:bodyPr wrap="square" rtlCol="0">
            <a:spAutoFit/>
          </a:bodyPr>
          <a:lstStyle/>
          <a:p>
            <a:pPr algn="ctr">
              <a:lnSpc>
                <a:spcPct val="150000"/>
              </a:lnSpc>
            </a:pPr>
            <a:r>
              <a:rPr lang="zh-CN" altLang="en-US" b="1" dirty="0">
                <a:solidFill>
                  <a:srgbClr val="155F8C"/>
                </a:solidFill>
                <a:latin typeface="微软雅黑" panose="020B0503020204020204" pitchFamily="34" charset="-122"/>
                <a:ea typeface="微软雅黑" panose="020B0503020204020204" pitchFamily="34" charset="-122"/>
              </a:rPr>
              <a:t>添加标题</a:t>
            </a:r>
            <a:endParaRPr lang="en-US" altLang="zh-CN" b="1" dirty="0">
              <a:solidFill>
                <a:srgbClr val="155F8C"/>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rgbClr val="737373"/>
                </a:solidFill>
                <a:latin typeface="微软雅黑" panose="020B0503020204020204" pitchFamily="34" charset="-122"/>
                <a:ea typeface="微软雅黑" panose="020B0503020204020204" pitchFamily="34" charset="-122"/>
              </a:rPr>
              <a:t>在这里填写内容在这里填写内容在这里填写内容在这里填写内容在这里填写内容</a:t>
            </a:r>
          </a:p>
        </p:txBody>
      </p:sp>
      <p:sp>
        <p:nvSpPr>
          <p:cNvPr id="85" name="文本框 84"/>
          <p:cNvSpPr txBox="1"/>
          <p:nvPr/>
        </p:nvSpPr>
        <p:spPr>
          <a:xfrm>
            <a:off x="4007768" y="116632"/>
            <a:ext cx="3888432" cy="646331"/>
          </a:xfrm>
          <a:prstGeom prst="rect">
            <a:avLst/>
          </a:prstGeom>
          <a:noFill/>
        </p:spPr>
        <p:txBody>
          <a:bodyPr wrap="square" rtlCol="0">
            <a:spAutoFit/>
          </a:bodyPr>
          <a:lstStyle/>
          <a:p>
            <a:pPr algn="ctr">
              <a:spcBef>
                <a:spcPct val="0"/>
              </a:spcBef>
            </a:pPr>
            <a:r>
              <a:rPr lang="zh-CN" altLang="en-US" sz="2400" dirty="0">
                <a:solidFill>
                  <a:srgbClr val="384254"/>
                </a:solidFill>
                <a:latin typeface="微软雅黑" panose="020B0503020204020204" pitchFamily="34" charset="-122"/>
                <a:ea typeface="微软雅黑" panose="020B0503020204020204" pitchFamily="34" charset="-122"/>
              </a:rPr>
              <a:t>在这里补充本页标题</a:t>
            </a:r>
            <a:br>
              <a:rPr lang="en-US" altLang="zh-CN" sz="4800" dirty="0">
                <a:solidFill>
                  <a:srgbClr val="384254"/>
                </a:solidFill>
                <a:latin typeface="微软雅黑" panose="020B0503020204020204" pitchFamily="34" charset="-122"/>
                <a:ea typeface="微软雅黑" panose="020B0503020204020204" pitchFamily="34" charset="-122"/>
              </a:rPr>
            </a:br>
            <a:r>
              <a:rPr lang="en-US" altLang="zh-CN" sz="1200" dirty="0">
                <a:solidFill>
                  <a:srgbClr val="384254"/>
                </a:solidFill>
                <a:latin typeface="Arial" panose="020B0604020202020204" pitchFamily="34" charset="0"/>
                <a:ea typeface="Arial Unicode MS" panose="020B0604020202020204" pitchFamily="34" charset="-122"/>
                <a:cs typeface="Arial" panose="020B0604020202020204" pitchFamily="34" charset="0"/>
              </a:rPr>
              <a:t>Click here to add your </a:t>
            </a:r>
            <a:r>
              <a:rPr lang="en-US" altLang="zh-CN" sz="1200" dirty="0" err="1">
                <a:solidFill>
                  <a:srgbClr val="384254"/>
                </a:solidFill>
                <a:latin typeface="Arial" panose="020B0604020202020204" pitchFamily="34" charset="0"/>
                <a:ea typeface="Arial Unicode MS" panose="020B0604020202020204" pitchFamily="34" charset="-122"/>
                <a:cs typeface="Arial" panose="020B0604020202020204" pitchFamily="34" charset="0"/>
              </a:rPr>
              <a:t>titleClick</a:t>
            </a:r>
            <a:r>
              <a:rPr lang="en-US" altLang="zh-CN" sz="1200" dirty="0">
                <a:solidFill>
                  <a:srgbClr val="384254"/>
                </a:solidFill>
                <a:latin typeface="Arial" panose="020B0604020202020204" pitchFamily="34" charset="0"/>
                <a:ea typeface="Arial Unicode MS" panose="020B0604020202020204" pitchFamily="34" charset="-122"/>
                <a:cs typeface="Arial" panose="020B0604020202020204" pitchFamily="34" charset="0"/>
              </a:rPr>
              <a:t> here to add your title</a:t>
            </a:r>
            <a:endParaRPr lang="zh-CN" altLang="en-US" sz="1200" dirty="0">
              <a:solidFill>
                <a:srgbClr val="384254"/>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87" name="组合 86"/>
          <p:cNvGrpSpPr/>
          <p:nvPr/>
        </p:nvGrpSpPr>
        <p:grpSpPr>
          <a:xfrm>
            <a:off x="702470" y="1844824"/>
            <a:ext cx="10872194" cy="2304256"/>
            <a:chOff x="702470" y="1844824"/>
            <a:chExt cx="10872194" cy="2304256"/>
          </a:xfrm>
        </p:grpSpPr>
        <p:grpSp>
          <p:nvGrpSpPr>
            <p:cNvPr id="88" name="Group 4"/>
            <p:cNvGrpSpPr>
              <a:grpSpLocks noChangeAspect="1"/>
            </p:cNvGrpSpPr>
            <p:nvPr/>
          </p:nvGrpSpPr>
          <p:grpSpPr bwMode="auto">
            <a:xfrm>
              <a:off x="1585144" y="1844824"/>
              <a:ext cx="9112696" cy="2304256"/>
              <a:chOff x="-761" y="937"/>
              <a:chExt cx="9200" cy="2442"/>
            </a:xfrm>
            <a:solidFill>
              <a:srgbClr val="384353"/>
            </a:solidFill>
          </p:grpSpPr>
          <p:sp>
            <p:nvSpPr>
              <p:cNvPr id="112" name="Freeform 5"/>
              <p:cNvSpPr>
                <a:spLocks/>
              </p:cNvSpPr>
              <p:nvPr/>
            </p:nvSpPr>
            <p:spPr bwMode="auto">
              <a:xfrm>
                <a:off x="-761" y="937"/>
                <a:ext cx="2427" cy="1234"/>
              </a:xfrm>
              <a:custGeom>
                <a:avLst/>
                <a:gdLst>
                  <a:gd name="T0" fmla="*/ 0 w 1027"/>
                  <a:gd name="T1" fmla="*/ 515 h 521"/>
                  <a:gd name="T2" fmla="*/ 514 w 1027"/>
                  <a:gd name="T3" fmla="*/ 0 h 521"/>
                  <a:gd name="T4" fmla="*/ 1027 w 1027"/>
                  <a:gd name="T5" fmla="*/ 515 h 521"/>
                  <a:gd name="T6" fmla="*/ 1027 w 1027"/>
                  <a:gd name="T7" fmla="*/ 521 h 521"/>
                  <a:gd name="T8" fmla="*/ 955 w 1027"/>
                  <a:gd name="T9" fmla="*/ 520 h 521"/>
                  <a:gd name="T10" fmla="*/ 519 w 1027"/>
                  <a:gd name="T11" fmla="*/ 72 h 521"/>
                  <a:gd name="T12" fmla="*/ 72 w 1027"/>
                  <a:gd name="T13" fmla="*/ 510 h 521"/>
                  <a:gd name="T14" fmla="*/ 72 w 1027"/>
                  <a:gd name="T15" fmla="*/ 515 h 521"/>
                  <a:gd name="T16" fmla="*/ 0 w 1027"/>
                  <a:gd name="T17" fmla="*/ 515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7" h="521">
                    <a:moveTo>
                      <a:pt x="0" y="515"/>
                    </a:moveTo>
                    <a:cubicBezTo>
                      <a:pt x="0" y="230"/>
                      <a:pt x="230" y="0"/>
                      <a:pt x="514" y="0"/>
                    </a:cubicBezTo>
                    <a:cubicBezTo>
                      <a:pt x="797" y="0"/>
                      <a:pt x="1027" y="230"/>
                      <a:pt x="1027" y="515"/>
                    </a:cubicBezTo>
                    <a:cubicBezTo>
                      <a:pt x="1027" y="517"/>
                      <a:pt x="1027" y="519"/>
                      <a:pt x="1027" y="521"/>
                    </a:cubicBezTo>
                    <a:cubicBezTo>
                      <a:pt x="955" y="520"/>
                      <a:pt x="955" y="520"/>
                      <a:pt x="955" y="520"/>
                    </a:cubicBezTo>
                    <a:cubicBezTo>
                      <a:pt x="958" y="275"/>
                      <a:pt x="763" y="75"/>
                      <a:pt x="519" y="72"/>
                    </a:cubicBezTo>
                    <a:cubicBezTo>
                      <a:pt x="275" y="69"/>
                      <a:pt x="75" y="265"/>
                      <a:pt x="72" y="510"/>
                    </a:cubicBezTo>
                    <a:cubicBezTo>
                      <a:pt x="72" y="511"/>
                      <a:pt x="72" y="513"/>
                      <a:pt x="72" y="515"/>
                    </a:cubicBezTo>
                    <a:lnTo>
                      <a:pt x="0" y="5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
              <p:cNvSpPr>
                <a:spLocks/>
              </p:cNvSpPr>
              <p:nvPr/>
            </p:nvSpPr>
            <p:spPr bwMode="auto">
              <a:xfrm>
                <a:off x="3754" y="937"/>
                <a:ext cx="2427" cy="1234"/>
              </a:xfrm>
              <a:custGeom>
                <a:avLst/>
                <a:gdLst>
                  <a:gd name="T0" fmla="*/ 0 w 1027"/>
                  <a:gd name="T1" fmla="*/ 515 h 521"/>
                  <a:gd name="T2" fmla="*/ 514 w 1027"/>
                  <a:gd name="T3" fmla="*/ 0 h 521"/>
                  <a:gd name="T4" fmla="*/ 1027 w 1027"/>
                  <a:gd name="T5" fmla="*/ 515 h 521"/>
                  <a:gd name="T6" fmla="*/ 1027 w 1027"/>
                  <a:gd name="T7" fmla="*/ 521 h 521"/>
                  <a:gd name="T8" fmla="*/ 956 w 1027"/>
                  <a:gd name="T9" fmla="*/ 520 h 521"/>
                  <a:gd name="T10" fmla="*/ 519 w 1027"/>
                  <a:gd name="T11" fmla="*/ 72 h 521"/>
                  <a:gd name="T12" fmla="*/ 72 w 1027"/>
                  <a:gd name="T13" fmla="*/ 510 h 521"/>
                  <a:gd name="T14" fmla="*/ 72 w 1027"/>
                  <a:gd name="T15" fmla="*/ 515 h 521"/>
                  <a:gd name="T16" fmla="*/ 0 w 1027"/>
                  <a:gd name="T17" fmla="*/ 515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7" h="521">
                    <a:moveTo>
                      <a:pt x="0" y="515"/>
                    </a:moveTo>
                    <a:cubicBezTo>
                      <a:pt x="0" y="231"/>
                      <a:pt x="230" y="0"/>
                      <a:pt x="514" y="0"/>
                    </a:cubicBezTo>
                    <a:cubicBezTo>
                      <a:pt x="797" y="0"/>
                      <a:pt x="1027" y="231"/>
                      <a:pt x="1027" y="515"/>
                    </a:cubicBezTo>
                    <a:cubicBezTo>
                      <a:pt x="1027" y="517"/>
                      <a:pt x="1027" y="519"/>
                      <a:pt x="1027" y="521"/>
                    </a:cubicBezTo>
                    <a:cubicBezTo>
                      <a:pt x="956" y="520"/>
                      <a:pt x="956" y="520"/>
                      <a:pt x="956" y="520"/>
                    </a:cubicBezTo>
                    <a:cubicBezTo>
                      <a:pt x="958" y="276"/>
                      <a:pt x="763" y="75"/>
                      <a:pt x="519" y="72"/>
                    </a:cubicBezTo>
                    <a:cubicBezTo>
                      <a:pt x="275" y="70"/>
                      <a:pt x="75" y="266"/>
                      <a:pt x="72" y="510"/>
                    </a:cubicBezTo>
                    <a:cubicBezTo>
                      <a:pt x="72" y="512"/>
                      <a:pt x="72" y="514"/>
                      <a:pt x="72" y="515"/>
                    </a:cubicBezTo>
                    <a:lnTo>
                      <a:pt x="0" y="5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7"/>
              <p:cNvSpPr>
                <a:spLocks/>
              </p:cNvSpPr>
              <p:nvPr/>
            </p:nvSpPr>
            <p:spPr bwMode="auto">
              <a:xfrm>
                <a:off x="1496" y="2145"/>
                <a:ext cx="2428" cy="1231"/>
              </a:xfrm>
              <a:custGeom>
                <a:avLst/>
                <a:gdLst>
                  <a:gd name="T0" fmla="*/ 1027 w 1027"/>
                  <a:gd name="T1" fmla="*/ 5 h 520"/>
                  <a:gd name="T2" fmla="*/ 513 w 1027"/>
                  <a:gd name="T3" fmla="*/ 520 h 520"/>
                  <a:gd name="T4" fmla="*/ 0 w 1027"/>
                  <a:gd name="T5" fmla="*/ 5 h 520"/>
                  <a:gd name="T6" fmla="*/ 0 w 1027"/>
                  <a:gd name="T7" fmla="*/ 0 h 520"/>
                  <a:gd name="T8" fmla="*/ 72 w 1027"/>
                  <a:gd name="T9" fmla="*/ 0 h 520"/>
                  <a:gd name="T10" fmla="*/ 508 w 1027"/>
                  <a:gd name="T11" fmla="*/ 448 h 520"/>
                  <a:gd name="T12" fmla="*/ 955 w 1027"/>
                  <a:gd name="T13" fmla="*/ 10 h 520"/>
                  <a:gd name="T14" fmla="*/ 955 w 1027"/>
                  <a:gd name="T15" fmla="*/ 5 h 520"/>
                  <a:gd name="T16" fmla="*/ 1027 w 1027"/>
                  <a:gd name="T17" fmla="*/ 5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7" h="520">
                    <a:moveTo>
                      <a:pt x="1027" y="5"/>
                    </a:moveTo>
                    <a:cubicBezTo>
                      <a:pt x="1027" y="290"/>
                      <a:pt x="797" y="520"/>
                      <a:pt x="513" y="520"/>
                    </a:cubicBezTo>
                    <a:cubicBezTo>
                      <a:pt x="230" y="520"/>
                      <a:pt x="0" y="290"/>
                      <a:pt x="0" y="5"/>
                    </a:cubicBezTo>
                    <a:cubicBezTo>
                      <a:pt x="0" y="3"/>
                      <a:pt x="0" y="2"/>
                      <a:pt x="0" y="0"/>
                    </a:cubicBezTo>
                    <a:cubicBezTo>
                      <a:pt x="72" y="0"/>
                      <a:pt x="72" y="0"/>
                      <a:pt x="72" y="0"/>
                    </a:cubicBezTo>
                    <a:cubicBezTo>
                      <a:pt x="69" y="245"/>
                      <a:pt x="264" y="445"/>
                      <a:pt x="508" y="448"/>
                    </a:cubicBezTo>
                    <a:cubicBezTo>
                      <a:pt x="752" y="451"/>
                      <a:pt x="952" y="255"/>
                      <a:pt x="955" y="10"/>
                    </a:cubicBezTo>
                    <a:cubicBezTo>
                      <a:pt x="955" y="9"/>
                      <a:pt x="955" y="7"/>
                      <a:pt x="955" y="5"/>
                    </a:cubicBezTo>
                    <a:lnTo>
                      <a:pt x="102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8"/>
              <p:cNvSpPr>
                <a:spLocks/>
              </p:cNvSpPr>
              <p:nvPr/>
            </p:nvSpPr>
            <p:spPr bwMode="auto">
              <a:xfrm>
                <a:off x="6011" y="2145"/>
                <a:ext cx="2428" cy="1234"/>
              </a:xfrm>
              <a:custGeom>
                <a:avLst/>
                <a:gdLst>
                  <a:gd name="T0" fmla="*/ 1027 w 1027"/>
                  <a:gd name="T1" fmla="*/ 6 h 521"/>
                  <a:gd name="T2" fmla="*/ 513 w 1027"/>
                  <a:gd name="T3" fmla="*/ 521 h 521"/>
                  <a:gd name="T4" fmla="*/ 0 w 1027"/>
                  <a:gd name="T5" fmla="*/ 6 h 521"/>
                  <a:gd name="T6" fmla="*/ 0 w 1027"/>
                  <a:gd name="T7" fmla="*/ 0 h 521"/>
                  <a:gd name="T8" fmla="*/ 72 w 1027"/>
                  <a:gd name="T9" fmla="*/ 1 h 521"/>
                  <a:gd name="T10" fmla="*/ 508 w 1027"/>
                  <a:gd name="T11" fmla="*/ 449 h 521"/>
                  <a:gd name="T12" fmla="*/ 955 w 1027"/>
                  <a:gd name="T13" fmla="*/ 11 h 521"/>
                  <a:gd name="T14" fmla="*/ 955 w 1027"/>
                  <a:gd name="T15" fmla="*/ 6 h 521"/>
                  <a:gd name="T16" fmla="*/ 1027 w 1027"/>
                  <a:gd name="T17" fmla="*/ 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7" h="521">
                    <a:moveTo>
                      <a:pt x="1027" y="6"/>
                    </a:moveTo>
                    <a:cubicBezTo>
                      <a:pt x="1027" y="290"/>
                      <a:pt x="797" y="521"/>
                      <a:pt x="513" y="521"/>
                    </a:cubicBezTo>
                    <a:cubicBezTo>
                      <a:pt x="230" y="521"/>
                      <a:pt x="0" y="290"/>
                      <a:pt x="0" y="6"/>
                    </a:cubicBezTo>
                    <a:cubicBezTo>
                      <a:pt x="0" y="4"/>
                      <a:pt x="0" y="2"/>
                      <a:pt x="0" y="0"/>
                    </a:cubicBezTo>
                    <a:cubicBezTo>
                      <a:pt x="72" y="1"/>
                      <a:pt x="72" y="1"/>
                      <a:pt x="72" y="1"/>
                    </a:cubicBezTo>
                    <a:cubicBezTo>
                      <a:pt x="69" y="245"/>
                      <a:pt x="264" y="446"/>
                      <a:pt x="508" y="449"/>
                    </a:cubicBezTo>
                    <a:cubicBezTo>
                      <a:pt x="752" y="452"/>
                      <a:pt x="952" y="255"/>
                      <a:pt x="955" y="11"/>
                    </a:cubicBezTo>
                    <a:cubicBezTo>
                      <a:pt x="955" y="9"/>
                      <a:pt x="955" y="8"/>
                      <a:pt x="955" y="6"/>
                    </a:cubicBezTo>
                    <a:lnTo>
                      <a:pt x="10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p:cNvGrpSpPr/>
            <p:nvPr/>
          </p:nvGrpSpPr>
          <p:grpSpPr>
            <a:xfrm>
              <a:off x="702470" y="2070595"/>
              <a:ext cx="10872194" cy="1852714"/>
              <a:chOff x="702470" y="2070595"/>
              <a:chExt cx="10872194" cy="1852714"/>
            </a:xfrm>
          </p:grpSpPr>
          <p:sp>
            <p:nvSpPr>
              <p:cNvPr id="100" name="椭圆 99"/>
              <p:cNvSpPr/>
              <p:nvPr/>
            </p:nvSpPr>
            <p:spPr bwMode="auto">
              <a:xfrm>
                <a:off x="2957340" y="2070595"/>
                <a:ext cx="1852714" cy="1852714"/>
              </a:xfrm>
              <a:prstGeom prst="ellipse">
                <a:avLst/>
              </a:prstGeom>
              <a:solidFill>
                <a:srgbClr val="FF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07" name="椭圆 106"/>
              <p:cNvSpPr/>
              <p:nvPr/>
            </p:nvSpPr>
            <p:spPr bwMode="auto">
              <a:xfrm>
                <a:off x="702470" y="2070595"/>
                <a:ext cx="1852714" cy="1852714"/>
              </a:xfrm>
              <a:prstGeom prst="ellipse">
                <a:avLst/>
              </a:prstGeom>
              <a:solidFill>
                <a:srgbClr val="04BD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08" name="椭圆 107"/>
              <p:cNvSpPr/>
              <p:nvPr/>
            </p:nvSpPr>
            <p:spPr bwMode="auto">
              <a:xfrm>
                <a:off x="7467080" y="2070595"/>
                <a:ext cx="1852714" cy="1852714"/>
              </a:xfrm>
              <a:prstGeom prst="ellipse">
                <a:avLst/>
              </a:prstGeom>
              <a:solidFill>
                <a:srgbClr val="5F35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0" name="椭圆 109"/>
              <p:cNvSpPr/>
              <p:nvPr/>
            </p:nvSpPr>
            <p:spPr bwMode="auto">
              <a:xfrm>
                <a:off x="5212210" y="2070595"/>
                <a:ext cx="1852714" cy="1852714"/>
              </a:xfrm>
              <a:prstGeom prst="ellipse">
                <a:avLst/>
              </a:prstGeom>
              <a:solidFill>
                <a:srgbClr val="FF2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1" name="椭圆 110"/>
              <p:cNvSpPr/>
              <p:nvPr/>
            </p:nvSpPr>
            <p:spPr bwMode="auto">
              <a:xfrm>
                <a:off x="9721950" y="2070595"/>
                <a:ext cx="1852714" cy="1852714"/>
              </a:xfrm>
              <a:prstGeom prst="ellipse">
                <a:avLst/>
              </a:prstGeom>
              <a:solidFill>
                <a:srgbClr val="155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90" name="Group 15"/>
            <p:cNvGrpSpPr>
              <a:grpSpLocks noChangeAspect="1"/>
            </p:cNvGrpSpPr>
            <p:nvPr/>
          </p:nvGrpSpPr>
          <p:grpSpPr bwMode="auto">
            <a:xfrm>
              <a:off x="1208473" y="2564280"/>
              <a:ext cx="793461" cy="749771"/>
              <a:chOff x="864" y="477"/>
              <a:chExt cx="563" cy="532"/>
            </a:xfrm>
            <a:solidFill>
              <a:schemeClr val="bg1"/>
            </a:solidFill>
          </p:grpSpPr>
          <p:sp>
            <p:nvSpPr>
              <p:cNvPr id="97" name="Freeform 17"/>
              <p:cNvSpPr>
                <a:spLocks/>
              </p:cNvSpPr>
              <p:nvPr/>
            </p:nvSpPr>
            <p:spPr bwMode="auto">
              <a:xfrm>
                <a:off x="912" y="477"/>
                <a:ext cx="515" cy="532"/>
              </a:xfrm>
              <a:custGeom>
                <a:avLst/>
                <a:gdLst>
                  <a:gd name="T0" fmla="*/ 66 w 216"/>
                  <a:gd name="T1" fmla="*/ 37 h 223"/>
                  <a:gd name="T2" fmla="*/ 65 w 216"/>
                  <a:gd name="T3" fmla="*/ 36 h 223"/>
                  <a:gd name="T4" fmla="*/ 62 w 216"/>
                  <a:gd name="T5" fmla="*/ 32 h 223"/>
                  <a:gd name="T6" fmla="*/ 50 w 216"/>
                  <a:gd name="T7" fmla="*/ 24 h 223"/>
                  <a:gd name="T8" fmla="*/ 49 w 216"/>
                  <a:gd name="T9" fmla="*/ 23 h 223"/>
                  <a:gd name="T10" fmla="*/ 172 w 216"/>
                  <a:gd name="T11" fmla="*/ 34 h 223"/>
                  <a:gd name="T12" fmla="*/ 185 w 216"/>
                  <a:gd name="T13" fmla="*/ 170 h 223"/>
                  <a:gd name="T14" fmla="*/ 52 w 216"/>
                  <a:gd name="T15" fmla="*/ 197 h 223"/>
                  <a:gd name="T16" fmla="*/ 6 w 216"/>
                  <a:gd name="T17" fmla="*/ 140 h 223"/>
                  <a:gd name="T18" fmla="*/ 3 w 216"/>
                  <a:gd name="T19" fmla="*/ 92 h 223"/>
                  <a:gd name="T20" fmla="*/ 15 w 216"/>
                  <a:gd name="T21" fmla="*/ 99 h 223"/>
                  <a:gd name="T22" fmla="*/ 18 w 216"/>
                  <a:gd name="T23" fmla="*/ 102 h 223"/>
                  <a:gd name="T24" fmla="*/ 22 w 216"/>
                  <a:gd name="T25" fmla="*/ 102 h 223"/>
                  <a:gd name="T26" fmla="*/ 55 w 216"/>
                  <a:gd name="T27" fmla="*/ 175 h 223"/>
                  <a:gd name="T28" fmla="*/ 116 w 216"/>
                  <a:gd name="T29" fmla="*/ 190 h 223"/>
                  <a:gd name="T30" fmla="*/ 183 w 216"/>
                  <a:gd name="T31" fmla="*/ 88 h 223"/>
                  <a:gd name="T32" fmla="*/ 166 w 216"/>
                  <a:gd name="T33" fmla="*/ 56 h 223"/>
                  <a:gd name="T34" fmla="*/ 136 w 216"/>
                  <a:gd name="T35" fmla="*/ 34 h 223"/>
                  <a:gd name="T36" fmla="*/ 101 w 216"/>
                  <a:gd name="T37" fmla="*/ 27 h 223"/>
                  <a:gd name="T38" fmla="*/ 66 w 216"/>
                  <a:gd name="T39" fmla="*/ 3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223">
                    <a:moveTo>
                      <a:pt x="66" y="37"/>
                    </a:moveTo>
                    <a:cubicBezTo>
                      <a:pt x="65" y="36"/>
                      <a:pt x="65" y="36"/>
                      <a:pt x="65" y="36"/>
                    </a:cubicBezTo>
                    <a:cubicBezTo>
                      <a:pt x="66" y="34"/>
                      <a:pt x="64" y="33"/>
                      <a:pt x="62" y="32"/>
                    </a:cubicBezTo>
                    <a:cubicBezTo>
                      <a:pt x="58" y="30"/>
                      <a:pt x="54" y="27"/>
                      <a:pt x="50" y="24"/>
                    </a:cubicBezTo>
                    <a:cubicBezTo>
                      <a:pt x="50" y="24"/>
                      <a:pt x="50" y="23"/>
                      <a:pt x="49" y="23"/>
                    </a:cubicBezTo>
                    <a:cubicBezTo>
                      <a:pt x="83" y="1"/>
                      <a:pt x="135" y="0"/>
                      <a:pt x="172" y="34"/>
                    </a:cubicBezTo>
                    <a:cubicBezTo>
                      <a:pt x="211" y="70"/>
                      <a:pt x="216" y="129"/>
                      <a:pt x="185" y="170"/>
                    </a:cubicBezTo>
                    <a:cubicBezTo>
                      <a:pt x="154" y="212"/>
                      <a:pt x="97" y="223"/>
                      <a:pt x="52" y="197"/>
                    </a:cubicBezTo>
                    <a:cubicBezTo>
                      <a:pt x="29" y="183"/>
                      <a:pt x="14" y="164"/>
                      <a:pt x="6" y="140"/>
                    </a:cubicBezTo>
                    <a:cubicBezTo>
                      <a:pt x="2" y="126"/>
                      <a:pt x="0" y="100"/>
                      <a:pt x="3" y="92"/>
                    </a:cubicBezTo>
                    <a:cubicBezTo>
                      <a:pt x="7" y="94"/>
                      <a:pt x="11" y="97"/>
                      <a:pt x="15" y="99"/>
                    </a:cubicBezTo>
                    <a:cubicBezTo>
                      <a:pt x="16" y="100"/>
                      <a:pt x="17" y="101"/>
                      <a:pt x="18" y="102"/>
                    </a:cubicBezTo>
                    <a:cubicBezTo>
                      <a:pt x="19" y="102"/>
                      <a:pt x="21" y="102"/>
                      <a:pt x="22" y="102"/>
                    </a:cubicBezTo>
                    <a:cubicBezTo>
                      <a:pt x="20" y="132"/>
                      <a:pt x="31" y="156"/>
                      <a:pt x="55" y="175"/>
                    </a:cubicBezTo>
                    <a:cubicBezTo>
                      <a:pt x="73" y="188"/>
                      <a:pt x="94" y="193"/>
                      <a:pt x="116" y="190"/>
                    </a:cubicBezTo>
                    <a:cubicBezTo>
                      <a:pt x="164" y="182"/>
                      <a:pt x="195" y="135"/>
                      <a:pt x="183" y="88"/>
                    </a:cubicBezTo>
                    <a:cubicBezTo>
                      <a:pt x="179" y="76"/>
                      <a:pt x="174" y="65"/>
                      <a:pt x="166" y="56"/>
                    </a:cubicBezTo>
                    <a:cubicBezTo>
                      <a:pt x="158" y="47"/>
                      <a:pt x="148" y="39"/>
                      <a:pt x="136" y="34"/>
                    </a:cubicBezTo>
                    <a:cubicBezTo>
                      <a:pt x="125" y="29"/>
                      <a:pt x="113" y="27"/>
                      <a:pt x="101" y="27"/>
                    </a:cubicBezTo>
                    <a:cubicBezTo>
                      <a:pt x="88" y="28"/>
                      <a:pt x="77" y="31"/>
                      <a:pt x="6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8"/>
              <p:cNvSpPr>
                <a:spLocks/>
              </p:cNvSpPr>
              <p:nvPr/>
            </p:nvSpPr>
            <p:spPr bwMode="auto">
              <a:xfrm>
                <a:off x="864" y="508"/>
                <a:ext cx="339" cy="272"/>
              </a:xfrm>
              <a:custGeom>
                <a:avLst/>
                <a:gdLst>
                  <a:gd name="T0" fmla="*/ 123 w 142"/>
                  <a:gd name="T1" fmla="*/ 114 h 114"/>
                  <a:gd name="T2" fmla="*/ 114 w 142"/>
                  <a:gd name="T3" fmla="*/ 111 h 114"/>
                  <a:gd name="T4" fmla="*/ 86 w 142"/>
                  <a:gd name="T5" fmla="*/ 92 h 114"/>
                  <a:gd name="T6" fmla="*/ 60 w 142"/>
                  <a:gd name="T7" fmla="*/ 75 h 114"/>
                  <a:gd name="T8" fmla="*/ 57 w 142"/>
                  <a:gd name="T9" fmla="*/ 74 h 114"/>
                  <a:gd name="T10" fmla="*/ 42 w 142"/>
                  <a:gd name="T11" fmla="*/ 78 h 114"/>
                  <a:gd name="T12" fmla="*/ 40 w 142"/>
                  <a:gd name="T13" fmla="*/ 78 h 114"/>
                  <a:gd name="T14" fmla="*/ 4 w 142"/>
                  <a:gd name="T15" fmla="*/ 53 h 114"/>
                  <a:gd name="T16" fmla="*/ 0 w 142"/>
                  <a:gd name="T17" fmla="*/ 46 h 114"/>
                  <a:gd name="T18" fmla="*/ 7 w 142"/>
                  <a:gd name="T19" fmla="*/ 40 h 114"/>
                  <a:gd name="T20" fmla="*/ 26 w 142"/>
                  <a:gd name="T21" fmla="*/ 37 h 114"/>
                  <a:gd name="T22" fmla="*/ 31 w 142"/>
                  <a:gd name="T23" fmla="*/ 28 h 114"/>
                  <a:gd name="T24" fmla="*/ 28 w 142"/>
                  <a:gd name="T25" fmla="*/ 8 h 114"/>
                  <a:gd name="T26" fmla="*/ 31 w 142"/>
                  <a:gd name="T27" fmla="*/ 1 h 114"/>
                  <a:gd name="T28" fmla="*/ 39 w 142"/>
                  <a:gd name="T29" fmla="*/ 1 h 114"/>
                  <a:gd name="T30" fmla="*/ 52 w 142"/>
                  <a:gd name="T31" fmla="*/ 11 h 114"/>
                  <a:gd name="T32" fmla="*/ 75 w 142"/>
                  <a:gd name="T33" fmla="*/ 26 h 114"/>
                  <a:gd name="T34" fmla="*/ 76 w 142"/>
                  <a:gd name="T35" fmla="*/ 28 h 114"/>
                  <a:gd name="T36" fmla="*/ 78 w 142"/>
                  <a:gd name="T37" fmla="*/ 45 h 114"/>
                  <a:gd name="T38" fmla="*/ 79 w 142"/>
                  <a:gd name="T39" fmla="*/ 46 h 114"/>
                  <a:gd name="T40" fmla="*/ 122 w 142"/>
                  <a:gd name="T41" fmla="*/ 75 h 114"/>
                  <a:gd name="T42" fmla="*/ 134 w 142"/>
                  <a:gd name="T43" fmla="*/ 83 h 114"/>
                  <a:gd name="T44" fmla="*/ 140 w 142"/>
                  <a:gd name="T45" fmla="*/ 101 h 114"/>
                  <a:gd name="T46" fmla="*/ 126 w 142"/>
                  <a:gd name="T47" fmla="*/ 114 h 114"/>
                  <a:gd name="T48" fmla="*/ 123 w 142"/>
                  <a:gd name="T4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14">
                    <a:moveTo>
                      <a:pt x="123" y="114"/>
                    </a:moveTo>
                    <a:cubicBezTo>
                      <a:pt x="120" y="114"/>
                      <a:pt x="117" y="113"/>
                      <a:pt x="114" y="111"/>
                    </a:cubicBezTo>
                    <a:cubicBezTo>
                      <a:pt x="105" y="105"/>
                      <a:pt x="95" y="98"/>
                      <a:pt x="86" y="92"/>
                    </a:cubicBezTo>
                    <a:cubicBezTo>
                      <a:pt x="77" y="86"/>
                      <a:pt x="69" y="81"/>
                      <a:pt x="60" y="75"/>
                    </a:cubicBezTo>
                    <a:cubicBezTo>
                      <a:pt x="59" y="74"/>
                      <a:pt x="58" y="74"/>
                      <a:pt x="57" y="74"/>
                    </a:cubicBezTo>
                    <a:cubicBezTo>
                      <a:pt x="52" y="76"/>
                      <a:pt x="47" y="77"/>
                      <a:pt x="42" y="78"/>
                    </a:cubicBezTo>
                    <a:cubicBezTo>
                      <a:pt x="41" y="78"/>
                      <a:pt x="40" y="78"/>
                      <a:pt x="40" y="78"/>
                    </a:cubicBezTo>
                    <a:cubicBezTo>
                      <a:pt x="28" y="70"/>
                      <a:pt x="16" y="62"/>
                      <a:pt x="4" y="53"/>
                    </a:cubicBezTo>
                    <a:cubicBezTo>
                      <a:pt x="1" y="51"/>
                      <a:pt x="0" y="49"/>
                      <a:pt x="0" y="46"/>
                    </a:cubicBezTo>
                    <a:cubicBezTo>
                      <a:pt x="1" y="43"/>
                      <a:pt x="3" y="41"/>
                      <a:pt x="7" y="40"/>
                    </a:cubicBezTo>
                    <a:cubicBezTo>
                      <a:pt x="13" y="39"/>
                      <a:pt x="19" y="38"/>
                      <a:pt x="26" y="37"/>
                    </a:cubicBezTo>
                    <a:cubicBezTo>
                      <a:pt x="30" y="36"/>
                      <a:pt x="32" y="32"/>
                      <a:pt x="31" y="28"/>
                    </a:cubicBezTo>
                    <a:cubicBezTo>
                      <a:pt x="30" y="21"/>
                      <a:pt x="29" y="15"/>
                      <a:pt x="28" y="8"/>
                    </a:cubicBezTo>
                    <a:cubicBezTo>
                      <a:pt x="27" y="5"/>
                      <a:pt x="28" y="3"/>
                      <a:pt x="31" y="1"/>
                    </a:cubicBezTo>
                    <a:cubicBezTo>
                      <a:pt x="33" y="0"/>
                      <a:pt x="36" y="0"/>
                      <a:pt x="39" y="1"/>
                    </a:cubicBezTo>
                    <a:cubicBezTo>
                      <a:pt x="43" y="4"/>
                      <a:pt x="48" y="7"/>
                      <a:pt x="52" y="11"/>
                    </a:cubicBezTo>
                    <a:cubicBezTo>
                      <a:pt x="60" y="16"/>
                      <a:pt x="67" y="21"/>
                      <a:pt x="75" y="26"/>
                    </a:cubicBezTo>
                    <a:cubicBezTo>
                      <a:pt x="75" y="26"/>
                      <a:pt x="76" y="27"/>
                      <a:pt x="76" y="28"/>
                    </a:cubicBezTo>
                    <a:cubicBezTo>
                      <a:pt x="77" y="34"/>
                      <a:pt x="77" y="39"/>
                      <a:pt x="78" y="45"/>
                    </a:cubicBezTo>
                    <a:cubicBezTo>
                      <a:pt x="78" y="45"/>
                      <a:pt x="79" y="46"/>
                      <a:pt x="79" y="46"/>
                    </a:cubicBezTo>
                    <a:cubicBezTo>
                      <a:pt x="94" y="56"/>
                      <a:pt x="108" y="65"/>
                      <a:pt x="122" y="75"/>
                    </a:cubicBezTo>
                    <a:cubicBezTo>
                      <a:pt x="126" y="78"/>
                      <a:pt x="130" y="80"/>
                      <a:pt x="134" y="83"/>
                    </a:cubicBezTo>
                    <a:cubicBezTo>
                      <a:pt x="139" y="87"/>
                      <a:pt x="142" y="94"/>
                      <a:pt x="140" y="101"/>
                    </a:cubicBezTo>
                    <a:cubicBezTo>
                      <a:pt x="138" y="107"/>
                      <a:pt x="132" y="113"/>
                      <a:pt x="126" y="114"/>
                    </a:cubicBezTo>
                    <a:cubicBezTo>
                      <a:pt x="125" y="114"/>
                      <a:pt x="124" y="114"/>
                      <a:pt x="12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9"/>
              <p:cNvSpPr>
                <a:spLocks/>
              </p:cNvSpPr>
              <p:nvPr/>
            </p:nvSpPr>
            <p:spPr bwMode="auto">
              <a:xfrm>
                <a:off x="1017" y="589"/>
                <a:ext cx="291" cy="301"/>
              </a:xfrm>
              <a:custGeom>
                <a:avLst/>
                <a:gdLst>
                  <a:gd name="T0" fmla="*/ 2 w 122"/>
                  <a:gd name="T1" fmla="*/ 57 h 126"/>
                  <a:gd name="T2" fmla="*/ 3 w 122"/>
                  <a:gd name="T3" fmla="*/ 58 h 126"/>
                  <a:gd name="T4" fmla="*/ 22 w 122"/>
                  <a:gd name="T5" fmla="*/ 70 h 126"/>
                  <a:gd name="T6" fmla="*/ 23 w 122"/>
                  <a:gd name="T7" fmla="*/ 72 h 126"/>
                  <a:gd name="T8" fmla="*/ 50 w 122"/>
                  <a:gd name="T9" fmla="*/ 98 h 126"/>
                  <a:gd name="T10" fmla="*/ 87 w 122"/>
                  <a:gd name="T11" fmla="*/ 88 h 126"/>
                  <a:gd name="T12" fmla="*/ 97 w 122"/>
                  <a:gd name="T13" fmla="*/ 58 h 126"/>
                  <a:gd name="T14" fmla="*/ 76 w 122"/>
                  <a:gd name="T15" fmla="*/ 29 h 126"/>
                  <a:gd name="T16" fmla="*/ 57 w 122"/>
                  <a:gd name="T17" fmla="*/ 25 h 126"/>
                  <a:gd name="T18" fmla="*/ 56 w 122"/>
                  <a:gd name="T19" fmla="*/ 25 h 126"/>
                  <a:gd name="T20" fmla="*/ 49 w 122"/>
                  <a:gd name="T21" fmla="*/ 23 h 126"/>
                  <a:gd name="T22" fmla="*/ 33 w 122"/>
                  <a:gd name="T23" fmla="*/ 12 h 126"/>
                  <a:gd name="T24" fmla="*/ 32 w 122"/>
                  <a:gd name="T25" fmla="*/ 11 h 126"/>
                  <a:gd name="T26" fmla="*/ 102 w 122"/>
                  <a:gd name="T27" fmla="*/ 23 h 126"/>
                  <a:gd name="T28" fmla="*/ 106 w 122"/>
                  <a:gd name="T29" fmla="*/ 96 h 126"/>
                  <a:gd name="T30" fmla="*/ 35 w 122"/>
                  <a:gd name="T31" fmla="*/ 114 h 126"/>
                  <a:gd name="T32" fmla="*/ 2 w 122"/>
                  <a:gd name="T33" fmla="*/ 5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26">
                    <a:moveTo>
                      <a:pt x="2" y="57"/>
                    </a:moveTo>
                    <a:cubicBezTo>
                      <a:pt x="3" y="57"/>
                      <a:pt x="3" y="57"/>
                      <a:pt x="3" y="58"/>
                    </a:cubicBezTo>
                    <a:cubicBezTo>
                      <a:pt x="9" y="62"/>
                      <a:pt x="16" y="66"/>
                      <a:pt x="22" y="70"/>
                    </a:cubicBezTo>
                    <a:cubicBezTo>
                      <a:pt x="23" y="71"/>
                      <a:pt x="23" y="71"/>
                      <a:pt x="23" y="72"/>
                    </a:cubicBezTo>
                    <a:cubicBezTo>
                      <a:pt x="27" y="85"/>
                      <a:pt x="36" y="95"/>
                      <a:pt x="50" y="98"/>
                    </a:cubicBezTo>
                    <a:cubicBezTo>
                      <a:pt x="64" y="102"/>
                      <a:pt x="77" y="98"/>
                      <a:pt x="87" y="88"/>
                    </a:cubicBezTo>
                    <a:cubicBezTo>
                      <a:pt x="95" y="79"/>
                      <a:pt x="98" y="69"/>
                      <a:pt x="97" y="58"/>
                    </a:cubicBezTo>
                    <a:cubicBezTo>
                      <a:pt x="95" y="45"/>
                      <a:pt x="88" y="35"/>
                      <a:pt x="76" y="29"/>
                    </a:cubicBezTo>
                    <a:cubicBezTo>
                      <a:pt x="70" y="25"/>
                      <a:pt x="64" y="24"/>
                      <a:pt x="57" y="25"/>
                    </a:cubicBezTo>
                    <a:cubicBezTo>
                      <a:pt x="57" y="25"/>
                      <a:pt x="56" y="25"/>
                      <a:pt x="56" y="25"/>
                    </a:cubicBezTo>
                    <a:cubicBezTo>
                      <a:pt x="54" y="26"/>
                      <a:pt x="51" y="25"/>
                      <a:pt x="49" y="23"/>
                    </a:cubicBezTo>
                    <a:cubicBezTo>
                      <a:pt x="44" y="19"/>
                      <a:pt x="39" y="16"/>
                      <a:pt x="33" y="12"/>
                    </a:cubicBezTo>
                    <a:cubicBezTo>
                      <a:pt x="33" y="12"/>
                      <a:pt x="33" y="12"/>
                      <a:pt x="32" y="11"/>
                    </a:cubicBezTo>
                    <a:cubicBezTo>
                      <a:pt x="53" y="0"/>
                      <a:pt x="82" y="2"/>
                      <a:pt x="102" y="23"/>
                    </a:cubicBezTo>
                    <a:cubicBezTo>
                      <a:pt x="120" y="43"/>
                      <a:pt x="122" y="73"/>
                      <a:pt x="106" y="96"/>
                    </a:cubicBezTo>
                    <a:cubicBezTo>
                      <a:pt x="90" y="118"/>
                      <a:pt x="61" y="126"/>
                      <a:pt x="35" y="114"/>
                    </a:cubicBezTo>
                    <a:cubicBezTo>
                      <a:pt x="10" y="102"/>
                      <a:pt x="0" y="77"/>
                      <a:pt x="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1" name="Freeform 23"/>
            <p:cNvSpPr>
              <a:spLocks noEditPoints="1"/>
            </p:cNvSpPr>
            <p:nvPr/>
          </p:nvSpPr>
          <p:spPr bwMode="auto">
            <a:xfrm>
              <a:off x="3605592" y="2645249"/>
              <a:ext cx="591652" cy="589741"/>
            </a:xfrm>
            <a:custGeom>
              <a:avLst/>
              <a:gdLst>
                <a:gd name="T0" fmla="*/ 390 w 390"/>
                <a:gd name="T1" fmla="*/ 389 h 389"/>
                <a:gd name="T2" fmla="*/ 317 w 390"/>
                <a:gd name="T3" fmla="*/ 389 h 389"/>
                <a:gd name="T4" fmla="*/ 317 w 390"/>
                <a:gd name="T5" fmla="*/ 340 h 389"/>
                <a:gd name="T6" fmla="*/ 268 w 390"/>
                <a:gd name="T7" fmla="*/ 340 h 389"/>
                <a:gd name="T8" fmla="*/ 268 w 390"/>
                <a:gd name="T9" fmla="*/ 292 h 389"/>
                <a:gd name="T10" fmla="*/ 219 w 390"/>
                <a:gd name="T11" fmla="*/ 292 h 389"/>
                <a:gd name="T12" fmla="*/ 219 w 390"/>
                <a:gd name="T13" fmla="*/ 267 h 389"/>
                <a:gd name="T14" fmla="*/ 171 w 390"/>
                <a:gd name="T15" fmla="*/ 267 h 389"/>
                <a:gd name="T16" fmla="*/ 171 w 390"/>
                <a:gd name="T17" fmla="*/ 233 h 389"/>
                <a:gd name="T18" fmla="*/ 170 w 390"/>
                <a:gd name="T19" fmla="*/ 233 h 389"/>
                <a:gd name="T20" fmla="*/ 169 w 390"/>
                <a:gd name="T21" fmla="*/ 234 h 389"/>
                <a:gd name="T22" fmla="*/ 113 w 390"/>
                <a:gd name="T23" fmla="*/ 243 h 389"/>
                <a:gd name="T24" fmla="*/ 74 w 390"/>
                <a:gd name="T25" fmla="*/ 233 h 389"/>
                <a:gd name="T26" fmla="*/ 13 w 390"/>
                <a:gd name="T27" fmla="*/ 175 h 389"/>
                <a:gd name="T28" fmla="*/ 2 w 390"/>
                <a:gd name="T29" fmla="*/ 138 h 389"/>
                <a:gd name="T30" fmla="*/ 0 w 390"/>
                <a:gd name="T31" fmla="*/ 129 h 389"/>
                <a:gd name="T32" fmla="*/ 0 w 390"/>
                <a:gd name="T33" fmla="*/ 114 h 389"/>
                <a:gd name="T34" fmla="*/ 1 w 390"/>
                <a:gd name="T35" fmla="*/ 108 h 389"/>
                <a:gd name="T36" fmla="*/ 10 w 390"/>
                <a:gd name="T37" fmla="*/ 73 h 389"/>
                <a:gd name="T38" fmla="*/ 69 w 390"/>
                <a:gd name="T39" fmla="*/ 12 h 389"/>
                <a:gd name="T40" fmla="*/ 106 w 390"/>
                <a:gd name="T41" fmla="*/ 1 h 389"/>
                <a:gd name="T42" fmla="*/ 114 w 390"/>
                <a:gd name="T43" fmla="*/ 0 h 389"/>
                <a:gd name="T44" fmla="*/ 130 w 390"/>
                <a:gd name="T45" fmla="*/ 0 h 389"/>
                <a:gd name="T46" fmla="*/ 131 w 390"/>
                <a:gd name="T47" fmla="*/ 0 h 389"/>
                <a:gd name="T48" fmla="*/ 152 w 390"/>
                <a:gd name="T49" fmla="*/ 4 h 389"/>
                <a:gd name="T50" fmla="*/ 218 w 390"/>
                <a:gd name="T51" fmla="*/ 47 h 389"/>
                <a:gd name="T52" fmla="*/ 244 w 390"/>
                <a:gd name="T53" fmla="*/ 116 h 389"/>
                <a:gd name="T54" fmla="*/ 234 w 390"/>
                <a:gd name="T55" fmla="*/ 168 h 389"/>
                <a:gd name="T56" fmla="*/ 234 w 390"/>
                <a:gd name="T57" fmla="*/ 170 h 389"/>
                <a:gd name="T58" fmla="*/ 268 w 390"/>
                <a:gd name="T59" fmla="*/ 170 h 389"/>
                <a:gd name="T60" fmla="*/ 268 w 390"/>
                <a:gd name="T61" fmla="*/ 172 h 389"/>
                <a:gd name="T62" fmla="*/ 268 w 390"/>
                <a:gd name="T63" fmla="*/ 217 h 389"/>
                <a:gd name="T64" fmla="*/ 269 w 390"/>
                <a:gd name="T65" fmla="*/ 220 h 389"/>
                <a:gd name="T66" fmla="*/ 279 w 390"/>
                <a:gd name="T67" fmla="*/ 228 h 389"/>
                <a:gd name="T68" fmla="*/ 388 w 390"/>
                <a:gd name="T69" fmla="*/ 315 h 389"/>
                <a:gd name="T70" fmla="*/ 390 w 390"/>
                <a:gd name="T71" fmla="*/ 318 h 389"/>
                <a:gd name="T72" fmla="*/ 390 w 390"/>
                <a:gd name="T73" fmla="*/ 389 h 389"/>
                <a:gd name="T74" fmla="*/ 146 w 390"/>
                <a:gd name="T75" fmla="*/ 98 h 389"/>
                <a:gd name="T76" fmla="*/ 98 w 390"/>
                <a:gd name="T77" fmla="*/ 49 h 389"/>
                <a:gd name="T78" fmla="*/ 49 w 390"/>
                <a:gd name="T79" fmla="*/ 97 h 389"/>
                <a:gd name="T80" fmla="*/ 97 w 390"/>
                <a:gd name="T81" fmla="*/ 146 h 389"/>
                <a:gd name="T82" fmla="*/ 146 w 390"/>
                <a:gd name="T83" fmla="*/ 98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0" h="389">
                  <a:moveTo>
                    <a:pt x="390" y="389"/>
                  </a:moveTo>
                  <a:cubicBezTo>
                    <a:pt x="365" y="389"/>
                    <a:pt x="341" y="389"/>
                    <a:pt x="317" y="389"/>
                  </a:cubicBezTo>
                  <a:cubicBezTo>
                    <a:pt x="317" y="373"/>
                    <a:pt x="317" y="357"/>
                    <a:pt x="317" y="340"/>
                  </a:cubicBezTo>
                  <a:cubicBezTo>
                    <a:pt x="300" y="340"/>
                    <a:pt x="284" y="340"/>
                    <a:pt x="268" y="340"/>
                  </a:cubicBezTo>
                  <a:cubicBezTo>
                    <a:pt x="268" y="324"/>
                    <a:pt x="268" y="308"/>
                    <a:pt x="268" y="292"/>
                  </a:cubicBezTo>
                  <a:cubicBezTo>
                    <a:pt x="252" y="292"/>
                    <a:pt x="236" y="292"/>
                    <a:pt x="219" y="292"/>
                  </a:cubicBezTo>
                  <a:cubicBezTo>
                    <a:pt x="219" y="284"/>
                    <a:pt x="219" y="276"/>
                    <a:pt x="219" y="267"/>
                  </a:cubicBezTo>
                  <a:cubicBezTo>
                    <a:pt x="203" y="267"/>
                    <a:pt x="187" y="267"/>
                    <a:pt x="171" y="267"/>
                  </a:cubicBezTo>
                  <a:cubicBezTo>
                    <a:pt x="171" y="256"/>
                    <a:pt x="171" y="245"/>
                    <a:pt x="171" y="233"/>
                  </a:cubicBezTo>
                  <a:cubicBezTo>
                    <a:pt x="170" y="233"/>
                    <a:pt x="170" y="233"/>
                    <a:pt x="170" y="233"/>
                  </a:cubicBezTo>
                  <a:cubicBezTo>
                    <a:pt x="170" y="233"/>
                    <a:pt x="170" y="233"/>
                    <a:pt x="169" y="234"/>
                  </a:cubicBezTo>
                  <a:cubicBezTo>
                    <a:pt x="151" y="241"/>
                    <a:pt x="132" y="244"/>
                    <a:pt x="113" y="243"/>
                  </a:cubicBezTo>
                  <a:cubicBezTo>
                    <a:pt x="99" y="242"/>
                    <a:pt x="87" y="239"/>
                    <a:pt x="74" y="233"/>
                  </a:cubicBezTo>
                  <a:cubicBezTo>
                    <a:pt x="47" y="221"/>
                    <a:pt x="26" y="202"/>
                    <a:pt x="13" y="175"/>
                  </a:cubicBezTo>
                  <a:cubicBezTo>
                    <a:pt x="7" y="163"/>
                    <a:pt x="3" y="151"/>
                    <a:pt x="2" y="138"/>
                  </a:cubicBezTo>
                  <a:cubicBezTo>
                    <a:pt x="1" y="135"/>
                    <a:pt x="1" y="132"/>
                    <a:pt x="0" y="129"/>
                  </a:cubicBezTo>
                  <a:cubicBezTo>
                    <a:pt x="0" y="124"/>
                    <a:pt x="0" y="119"/>
                    <a:pt x="0" y="114"/>
                  </a:cubicBezTo>
                  <a:cubicBezTo>
                    <a:pt x="1" y="112"/>
                    <a:pt x="1" y="110"/>
                    <a:pt x="1" y="108"/>
                  </a:cubicBezTo>
                  <a:cubicBezTo>
                    <a:pt x="3" y="96"/>
                    <a:pt x="6" y="84"/>
                    <a:pt x="10" y="73"/>
                  </a:cubicBezTo>
                  <a:cubicBezTo>
                    <a:pt x="23" y="46"/>
                    <a:pt x="42" y="26"/>
                    <a:pt x="69" y="12"/>
                  </a:cubicBezTo>
                  <a:cubicBezTo>
                    <a:pt x="80" y="7"/>
                    <a:pt x="93" y="3"/>
                    <a:pt x="106" y="1"/>
                  </a:cubicBezTo>
                  <a:cubicBezTo>
                    <a:pt x="109" y="1"/>
                    <a:pt x="112" y="0"/>
                    <a:pt x="114" y="0"/>
                  </a:cubicBezTo>
                  <a:cubicBezTo>
                    <a:pt x="120" y="0"/>
                    <a:pt x="125" y="0"/>
                    <a:pt x="130" y="0"/>
                  </a:cubicBezTo>
                  <a:cubicBezTo>
                    <a:pt x="130" y="0"/>
                    <a:pt x="131" y="0"/>
                    <a:pt x="131" y="0"/>
                  </a:cubicBezTo>
                  <a:cubicBezTo>
                    <a:pt x="138" y="1"/>
                    <a:pt x="145" y="2"/>
                    <a:pt x="152" y="4"/>
                  </a:cubicBezTo>
                  <a:cubicBezTo>
                    <a:pt x="179" y="11"/>
                    <a:pt x="201" y="25"/>
                    <a:pt x="218" y="47"/>
                  </a:cubicBezTo>
                  <a:cubicBezTo>
                    <a:pt x="234" y="67"/>
                    <a:pt x="242" y="90"/>
                    <a:pt x="244" y="116"/>
                  </a:cubicBezTo>
                  <a:cubicBezTo>
                    <a:pt x="245" y="134"/>
                    <a:pt x="241" y="151"/>
                    <a:pt x="234" y="168"/>
                  </a:cubicBezTo>
                  <a:cubicBezTo>
                    <a:pt x="234" y="169"/>
                    <a:pt x="234" y="169"/>
                    <a:pt x="234" y="170"/>
                  </a:cubicBezTo>
                  <a:cubicBezTo>
                    <a:pt x="245" y="170"/>
                    <a:pt x="257" y="170"/>
                    <a:pt x="268" y="170"/>
                  </a:cubicBezTo>
                  <a:cubicBezTo>
                    <a:pt x="268" y="171"/>
                    <a:pt x="268" y="172"/>
                    <a:pt x="268" y="172"/>
                  </a:cubicBezTo>
                  <a:cubicBezTo>
                    <a:pt x="268" y="187"/>
                    <a:pt x="268" y="202"/>
                    <a:pt x="268" y="217"/>
                  </a:cubicBezTo>
                  <a:cubicBezTo>
                    <a:pt x="268" y="218"/>
                    <a:pt x="268" y="219"/>
                    <a:pt x="269" y="220"/>
                  </a:cubicBezTo>
                  <a:cubicBezTo>
                    <a:pt x="273" y="222"/>
                    <a:pt x="276" y="225"/>
                    <a:pt x="279" y="228"/>
                  </a:cubicBezTo>
                  <a:cubicBezTo>
                    <a:pt x="315" y="257"/>
                    <a:pt x="352" y="286"/>
                    <a:pt x="388" y="315"/>
                  </a:cubicBezTo>
                  <a:cubicBezTo>
                    <a:pt x="389" y="316"/>
                    <a:pt x="390" y="317"/>
                    <a:pt x="390" y="318"/>
                  </a:cubicBezTo>
                  <a:cubicBezTo>
                    <a:pt x="390" y="342"/>
                    <a:pt x="390" y="365"/>
                    <a:pt x="390" y="389"/>
                  </a:cubicBezTo>
                  <a:close/>
                  <a:moveTo>
                    <a:pt x="146" y="98"/>
                  </a:moveTo>
                  <a:cubicBezTo>
                    <a:pt x="146" y="71"/>
                    <a:pt x="126" y="49"/>
                    <a:pt x="98" y="49"/>
                  </a:cubicBezTo>
                  <a:cubicBezTo>
                    <a:pt x="72" y="48"/>
                    <a:pt x="49" y="69"/>
                    <a:pt x="49" y="97"/>
                  </a:cubicBezTo>
                  <a:cubicBezTo>
                    <a:pt x="49" y="124"/>
                    <a:pt x="70" y="146"/>
                    <a:pt x="97" y="146"/>
                  </a:cubicBezTo>
                  <a:cubicBezTo>
                    <a:pt x="124" y="146"/>
                    <a:pt x="146" y="125"/>
                    <a:pt x="146" y="9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KSO_Shape"/>
            <p:cNvSpPr>
              <a:spLocks/>
            </p:cNvSpPr>
            <p:nvPr/>
          </p:nvSpPr>
          <p:spPr bwMode="auto">
            <a:xfrm>
              <a:off x="5901448" y="2579564"/>
              <a:ext cx="502333" cy="823496"/>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nvGrpSpPr>
            <p:cNvPr id="93" name="组合 92"/>
            <p:cNvGrpSpPr/>
            <p:nvPr/>
          </p:nvGrpSpPr>
          <p:grpSpPr>
            <a:xfrm>
              <a:off x="8088313" y="2503717"/>
              <a:ext cx="610248" cy="861032"/>
              <a:chOff x="5117954" y="3140191"/>
              <a:chExt cx="428370" cy="604411"/>
            </a:xfrm>
            <a:solidFill>
              <a:schemeClr val="bg1"/>
            </a:solidFill>
          </p:grpSpPr>
          <p:sp>
            <p:nvSpPr>
              <p:cNvPr id="95" name="Freeform 85"/>
              <p:cNvSpPr>
                <a:spLocks noEditPoints="1"/>
              </p:cNvSpPr>
              <p:nvPr/>
            </p:nvSpPr>
            <p:spPr bwMode="auto">
              <a:xfrm>
                <a:off x="5117954" y="3140191"/>
                <a:ext cx="428370" cy="544263"/>
              </a:xfrm>
              <a:custGeom>
                <a:avLst/>
                <a:gdLst>
                  <a:gd name="T0" fmla="*/ 60 w 122"/>
                  <a:gd name="T1" fmla="*/ 155 h 155"/>
                  <a:gd name="T2" fmla="*/ 42 w 122"/>
                  <a:gd name="T3" fmla="*/ 155 h 155"/>
                  <a:gd name="T4" fmla="*/ 28 w 122"/>
                  <a:gd name="T5" fmla="*/ 144 h 155"/>
                  <a:gd name="T6" fmla="*/ 28 w 122"/>
                  <a:gd name="T7" fmla="*/ 140 h 155"/>
                  <a:gd name="T8" fmla="*/ 28 w 122"/>
                  <a:gd name="T9" fmla="*/ 113 h 155"/>
                  <a:gd name="T10" fmla="*/ 27 w 122"/>
                  <a:gd name="T11" fmla="*/ 111 h 155"/>
                  <a:gd name="T12" fmla="*/ 6 w 122"/>
                  <a:gd name="T13" fmla="*/ 86 h 155"/>
                  <a:gd name="T14" fmla="*/ 1 w 122"/>
                  <a:gd name="T15" fmla="*/ 58 h 155"/>
                  <a:gd name="T16" fmla="*/ 12 w 122"/>
                  <a:gd name="T17" fmla="*/ 28 h 155"/>
                  <a:gd name="T18" fmla="*/ 48 w 122"/>
                  <a:gd name="T19" fmla="*/ 4 h 155"/>
                  <a:gd name="T20" fmla="*/ 98 w 122"/>
                  <a:gd name="T21" fmla="*/ 16 h 155"/>
                  <a:gd name="T22" fmla="*/ 119 w 122"/>
                  <a:gd name="T23" fmla="*/ 54 h 155"/>
                  <a:gd name="T24" fmla="*/ 99 w 122"/>
                  <a:gd name="T25" fmla="*/ 107 h 155"/>
                  <a:gd name="T26" fmla="*/ 93 w 122"/>
                  <a:gd name="T27" fmla="*/ 112 h 155"/>
                  <a:gd name="T28" fmla="*/ 93 w 122"/>
                  <a:gd name="T29" fmla="*/ 113 h 155"/>
                  <a:gd name="T30" fmla="*/ 93 w 122"/>
                  <a:gd name="T31" fmla="*/ 141 h 155"/>
                  <a:gd name="T32" fmla="*/ 83 w 122"/>
                  <a:gd name="T33" fmla="*/ 154 h 155"/>
                  <a:gd name="T34" fmla="*/ 78 w 122"/>
                  <a:gd name="T35" fmla="*/ 155 h 155"/>
                  <a:gd name="T36" fmla="*/ 60 w 122"/>
                  <a:gd name="T37" fmla="*/ 155 h 155"/>
                  <a:gd name="T38" fmla="*/ 82 w 122"/>
                  <a:gd name="T39" fmla="*/ 118 h 155"/>
                  <a:gd name="T40" fmla="*/ 82 w 122"/>
                  <a:gd name="T41" fmla="*/ 117 h 155"/>
                  <a:gd name="T42" fmla="*/ 82 w 122"/>
                  <a:gd name="T43" fmla="*/ 107 h 155"/>
                  <a:gd name="T44" fmla="*/ 83 w 122"/>
                  <a:gd name="T45" fmla="*/ 106 h 155"/>
                  <a:gd name="T46" fmla="*/ 88 w 122"/>
                  <a:gd name="T47" fmla="*/ 103 h 155"/>
                  <a:gd name="T48" fmla="*/ 109 w 122"/>
                  <a:gd name="T49" fmla="*/ 68 h 155"/>
                  <a:gd name="T50" fmla="*/ 103 w 122"/>
                  <a:gd name="T51" fmla="*/ 39 h 155"/>
                  <a:gd name="T52" fmla="*/ 52 w 122"/>
                  <a:gd name="T53" fmla="*/ 14 h 155"/>
                  <a:gd name="T54" fmla="*/ 19 w 122"/>
                  <a:gd name="T55" fmla="*/ 35 h 155"/>
                  <a:gd name="T56" fmla="*/ 12 w 122"/>
                  <a:gd name="T57" fmla="*/ 70 h 155"/>
                  <a:gd name="T58" fmla="*/ 24 w 122"/>
                  <a:gd name="T59" fmla="*/ 95 h 155"/>
                  <a:gd name="T60" fmla="*/ 36 w 122"/>
                  <a:gd name="T61" fmla="*/ 105 h 155"/>
                  <a:gd name="T62" fmla="*/ 38 w 122"/>
                  <a:gd name="T63" fmla="*/ 108 h 155"/>
                  <a:gd name="T64" fmla="*/ 38 w 122"/>
                  <a:gd name="T65" fmla="*/ 117 h 155"/>
                  <a:gd name="T66" fmla="*/ 38 w 122"/>
                  <a:gd name="T67" fmla="*/ 118 h 155"/>
                  <a:gd name="T68" fmla="*/ 82 w 122"/>
                  <a:gd name="T69" fmla="*/ 118 h 155"/>
                  <a:gd name="T70" fmla="*/ 38 w 122"/>
                  <a:gd name="T71" fmla="*/ 129 h 155"/>
                  <a:gd name="T72" fmla="*/ 38 w 122"/>
                  <a:gd name="T73" fmla="*/ 141 h 155"/>
                  <a:gd name="T74" fmla="*/ 42 w 122"/>
                  <a:gd name="T75" fmla="*/ 144 h 155"/>
                  <a:gd name="T76" fmla="*/ 79 w 122"/>
                  <a:gd name="T77" fmla="*/ 144 h 155"/>
                  <a:gd name="T78" fmla="*/ 82 w 122"/>
                  <a:gd name="T79" fmla="*/ 141 h 155"/>
                  <a:gd name="T80" fmla="*/ 82 w 122"/>
                  <a:gd name="T81" fmla="*/ 129 h 155"/>
                  <a:gd name="T82" fmla="*/ 82 w 122"/>
                  <a:gd name="T83" fmla="*/ 129 h 155"/>
                  <a:gd name="T84" fmla="*/ 38 w 122"/>
                  <a:gd name="T85" fmla="*/ 12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 h="155">
                    <a:moveTo>
                      <a:pt x="60" y="155"/>
                    </a:moveTo>
                    <a:cubicBezTo>
                      <a:pt x="54" y="155"/>
                      <a:pt x="48" y="155"/>
                      <a:pt x="42" y="155"/>
                    </a:cubicBezTo>
                    <a:cubicBezTo>
                      <a:pt x="35" y="155"/>
                      <a:pt x="30" y="150"/>
                      <a:pt x="28" y="144"/>
                    </a:cubicBezTo>
                    <a:cubicBezTo>
                      <a:pt x="28" y="143"/>
                      <a:pt x="28" y="142"/>
                      <a:pt x="28" y="140"/>
                    </a:cubicBezTo>
                    <a:cubicBezTo>
                      <a:pt x="28" y="131"/>
                      <a:pt x="28" y="122"/>
                      <a:pt x="28" y="113"/>
                    </a:cubicBezTo>
                    <a:cubicBezTo>
                      <a:pt x="28" y="112"/>
                      <a:pt x="28" y="112"/>
                      <a:pt x="27" y="111"/>
                    </a:cubicBezTo>
                    <a:cubicBezTo>
                      <a:pt x="17" y="105"/>
                      <a:pt x="10" y="96"/>
                      <a:pt x="6" y="86"/>
                    </a:cubicBezTo>
                    <a:cubicBezTo>
                      <a:pt x="2" y="77"/>
                      <a:pt x="0" y="68"/>
                      <a:pt x="1" y="58"/>
                    </a:cubicBezTo>
                    <a:cubicBezTo>
                      <a:pt x="2" y="47"/>
                      <a:pt x="5" y="37"/>
                      <a:pt x="12" y="28"/>
                    </a:cubicBezTo>
                    <a:cubicBezTo>
                      <a:pt x="21" y="15"/>
                      <a:pt x="33" y="7"/>
                      <a:pt x="48" y="4"/>
                    </a:cubicBezTo>
                    <a:cubicBezTo>
                      <a:pt x="66" y="0"/>
                      <a:pt x="83" y="4"/>
                      <a:pt x="98" y="16"/>
                    </a:cubicBezTo>
                    <a:cubicBezTo>
                      <a:pt x="110" y="26"/>
                      <a:pt x="117" y="39"/>
                      <a:pt x="119" y="54"/>
                    </a:cubicBezTo>
                    <a:cubicBezTo>
                      <a:pt x="122" y="75"/>
                      <a:pt x="115" y="93"/>
                      <a:pt x="99" y="107"/>
                    </a:cubicBezTo>
                    <a:cubicBezTo>
                      <a:pt x="97" y="109"/>
                      <a:pt x="95" y="110"/>
                      <a:pt x="93" y="112"/>
                    </a:cubicBezTo>
                    <a:cubicBezTo>
                      <a:pt x="93" y="112"/>
                      <a:pt x="93" y="112"/>
                      <a:pt x="93" y="113"/>
                    </a:cubicBezTo>
                    <a:cubicBezTo>
                      <a:pt x="93" y="122"/>
                      <a:pt x="93" y="131"/>
                      <a:pt x="93" y="141"/>
                    </a:cubicBezTo>
                    <a:cubicBezTo>
                      <a:pt x="93" y="147"/>
                      <a:pt x="89" y="152"/>
                      <a:pt x="83" y="154"/>
                    </a:cubicBezTo>
                    <a:cubicBezTo>
                      <a:pt x="82" y="154"/>
                      <a:pt x="80" y="155"/>
                      <a:pt x="78" y="155"/>
                    </a:cubicBezTo>
                    <a:cubicBezTo>
                      <a:pt x="72" y="155"/>
                      <a:pt x="66" y="155"/>
                      <a:pt x="60" y="155"/>
                    </a:cubicBezTo>
                    <a:close/>
                    <a:moveTo>
                      <a:pt x="82" y="118"/>
                    </a:moveTo>
                    <a:cubicBezTo>
                      <a:pt x="82" y="118"/>
                      <a:pt x="82" y="117"/>
                      <a:pt x="82" y="117"/>
                    </a:cubicBezTo>
                    <a:cubicBezTo>
                      <a:pt x="82" y="114"/>
                      <a:pt x="82" y="110"/>
                      <a:pt x="82" y="107"/>
                    </a:cubicBezTo>
                    <a:cubicBezTo>
                      <a:pt x="82" y="106"/>
                      <a:pt x="82" y="106"/>
                      <a:pt x="83" y="106"/>
                    </a:cubicBezTo>
                    <a:cubicBezTo>
                      <a:pt x="84" y="105"/>
                      <a:pt x="86" y="104"/>
                      <a:pt x="88" y="103"/>
                    </a:cubicBezTo>
                    <a:cubicBezTo>
                      <a:pt x="100" y="94"/>
                      <a:pt x="107" y="83"/>
                      <a:pt x="109" y="68"/>
                    </a:cubicBezTo>
                    <a:cubicBezTo>
                      <a:pt x="110" y="58"/>
                      <a:pt x="108" y="48"/>
                      <a:pt x="103" y="39"/>
                    </a:cubicBezTo>
                    <a:cubicBezTo>
                      <a:pt x="93" y="20"/>
                      <a:pt x="73" y="10"/>
                      <a:pt x="52" y="14"/>
                    </a:cubicBezTo>
                    <a:cubicBezTo>
                      <a:pt x="38" y="16"/>
                      <a:pt x="27" y="24"/>
                      <a:pt x="19" y="35"/>
                    </a:cubicBezTo>
                    <a:cubicBezTo>
                      <a:pt x="12" y="46"/>
                      <a:pt x="10" y="58"/>
                      <a:pt x="12" y="70"/>
                    </a:cubicBezTo>
                    <a:cubicBezTo>
                      <a:pt x="14" y="80"/>
                      <a:pt x="18" y="88"/>
                      <a:pt x="24" y="95"/>
                    </a:cubicBezTo>
                    <a:cubicBezTo>
                      <a:pt x="28" y="99"/>
                      <a:pt x="32" y="103"/>
                      <a:pt x="36" y="105"/>
                    </a:cubicBezTo>
                    <a:cubicBezTo>
                      <a:pt x="38" y="106"/>
                      <a:pt x="38" y="107"/>
                      <a:pt x="38" y="108"/>
                    </a:cubicBezTo>
                    <a:cubicBezTo>
                      <a:pt x="38" y="111"/>
                      <a:pt x="38" y="114"/>
                      <a:pt x="38" y="117"/>
                    </a:cubicBezTo>
                    <a:cubicBezTo>
                      <a:pt x="38" y="117"/>
                      <a:pt x="38" y="118"/>
                      <a:pt x="38" y="118"/>
                    </a:cubicBezTo>
                    <a:cubicBezTo>
                      <a:pt x="53" y="118"/>
                      <a:pt x="67" y="118"/>
                      <a:pt x="82" y="118"/>
                    </a:cubicBezTo>
                    <a:close/>
                    <a:moveTo>
                      <a:pt x="38" y="129"/>
                    </a:moveTo>
                    <a:cubicBezTo>
                      <a:pt x="38" y="133"/>
                      <a:pt x="38" y="137"/>
                      <a:pt x="38" y="141"/>
                    </a:cubicBezTo>
                    <a:cubicBezTo>
                      <a:pt x="38" y="143"/>
                      <a:pt x="40" y="144"/>
                      <a:pt x="42" y="144"/>
                    </a:cubicBezTo>
                    <a:cubicBezTo>
                      <a:pt x="54" y="144"/>
                      <a:pt x="66" y="144"/>
                      <a:pt x="79" y="144"/>
                    </a:cubicBezTo>
                    <a:cubicBezTo>
                      <a:pt x="81" y="144"/>
                      <a:pt x="82" y="143"/>
                      <a:pt x="82" y="141"/>
                    </a:cubicBezTo>
                    <a:cubicBezTo>
                      <a:pt x="82" y="137"/>
                      <a:pt x="82" y="133"/>
                      <a:pt x="82" y="129"/>
                    </a:cubicBezTo>
                    <a:cubicBezTo>
                      <a:pt x="82" y="129"/>
                      <a:pt x="82" y="129"/>
                      <a:pt x="82" y="129"/>
                    </a:cubicBezTo>
                    <a:cubicBezTo>
                      <a:pt x="67" y="129"/>
                      <a:pt x="53" y="129"/>
                      <a:pt x="38"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6"/>
              <p:cNvSpPr>
                <a:spLocks/>
              </p:cNvSpPr>
              <p:nvPr/>
            </p:nvSpPr>
            <p:spPr bwMode="auto">
              <a:xfrm>
                <a:off x="5247052" y="3706460"/>
                <a:ext cx="165773" cy="38142"/>
              </a:xfrm>
              <a:custGeom>
                <a:avLst/>
                <a:gdLst>
                  <a:gd name="T0" fmla="*/ 23 w 47"/>
                  <a:gd name="T1" fmla="*/ 11 h 11"/>
                  <a:gd name="T2" fmla="*/ 5 w 47"/>
                  <a:gd name="T3" fmla="*/ 11 h 11"/>
                  <a:gd name="T4" fmla="*/ 0 w 47"/>
                  <a:gd name="T5" fmla="*/ 5 h 11"/>
                  <a:gd name="T6" fmla="*/ 5 w 47"/>
                  <a:gd name="T7" fmla="*/ 0 h 11"/>
                  <a:gd name="T8" fmla="*/ 6 w 47"/>
                  <a:gd name="T9" fmla="*/ 0 h 11"/>
                  <a:gd name="T10" fmla="*/ 41 w 47"/>
                  <a:gd name="T11" fmla="*/ 0 h 11"/>
                  <a:gd name="T12" fmla="*/ 46 w 47"/>
                  <a:gd name="T13" fmla="*/ 4 h 11"/>
                  <a:gd name="T14" fmla="*/ 41 w 47"/>
                  <a:gd name="T15" fmla="*/ 11 h 11"/>
                  <a:gd name="T16" fmla="*/ 27 w 47"/>
                  <a:gd name="T17" fmla="*/ 11 h 11"/>
                  <a:gd name="T18" fmla="*/ 23 w 47"/>
                  <a:gd name="T1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11">
                    <a:moveTo>
                      <a:pt x="23" y="11"/>
                    </a:moveTo>
                    <a:cubicBezTo>
                      <a:pt x="17" y="11"/>
                      <a:pt x="11" y="11"/>
                      <a:pt x="5" y="11"/>
                    </a:cubicBezTo>
                    <a:cubicBezTo>
                      <a:pt x="2" y="11"/>
                      <a:pt x="0" y="8"/>
                      <a:pt x="0" y="5"/>
                    </a:cubicBezTo>
                    <a:cubicBezTo>
                      <a:pt x="0" y="2"/>
                      <a:pt x="2" y="1"/>
                      <a:pt x="5" y="0"/>
                    </a:cubicBezTo>
                    <a:cubicBezTo>
                      <a:pt x="5" y="0"/>
                      <a:pt x="5" y="0"/>
                      <a:pt x="6" y="0"/>
                    </a:cubicBezTo>
                    <a:cubicBezTo>
                      <a:pt x="17" y="0"/>
                      <a:pt x="29" y="0"/>
                      <a:pt x="41" y="0"/>
                    </a:cubicBezTo>
                    <a:cubicBezTo>
                      <a:pt x="44" y="0"/>
                      <a:pt x="46" y="2"/>
                      <a:pt x="46" y="4"/>
                    </a:cubicBezTo>
                    <a:cubicBezTo>
                      <a:pt x="47" y="7"/>
                      <a:pt x="45" y="11"/>
                      <a:pt x="41" y="11"/>
                    </a:cubicBezTo>
                    <a:cubicBezTo>
                      <a:pt x="37" y="11"/>
                      <a:pt x="32" y="11"/>
                      <a:pt x="27" y="11"/>
                    </a:cubicBezTo>
                    <a:cubicBezTo>
                      <a:pt x="26" y="11"/>
                      <a:pt x="25" y="11"/>
                      <a:pt x="2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4" name="KSO_Shape"/>
            <p:cNvSpPr>
              <a:spLocks/>
            </p:cNvSpPr>
            <p:nvPr/>
          </p:nvSpPr>
          <p:spPr bwMode="auto">
            <a:xfrm>
              <a:off x="10285653" y="2625977"/>
              <a:ext cx="725308" cy="61651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Tree>
    <p:extLst>
      <p:ext uri="{BB962C8B-B14F-4D97-AF65-F5344CB8AC3E}">
        <p14:creationId xmlns:p14="http://schemas.microsoft.com/office/powerpoint/2010/main" val="38558411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3c6ff16e8c0d3571bc9c57eda564189b60a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Words>
  <Application>Microsoft Office PowerPoint</Application>
  <PresentationFormat>宽屏</PresentationFormat>
  <Paragraphs>11</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微软雅黑</vt:lpstr>
      <vt:lpstr>Arial</vt:lpstr>
      <vt:lpstr>Calibri</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lihongyi@nutstore.net</cp:lastModifiedBy>
  <cp:revision>23</cp:revision>
  <dcterms:created xsi:type="dcterms:W3CDTF">2015-07-15T07:19:39Z</dcterms:created>
  <dcterms:modified xsi:type="dcterms:W3CDTF">2018-12-21T08:08:18Z</dcterms:modified>
</cp:coreProperties>
</file>