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AD935-574E-4740-81CD-D8C5B534E713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B30F6-60B4-4CD7-8B5D-2D4C2E528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9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222251" y="551392"/>
            <a:ext cx="4146549" cy="626533"/>
            <a:chOff x="105" y="304"/>
            <a:chExt cx="1511" cy="262"/>
          </a:xfrm>
        </p:grpSpPr>
        <p:sp>
          <p:nvSpPr>
            <p:cNvPr id="9249" name="Freeform 3"/>
            <p:cNvSpPr>
              <a:spLocks/>
            </p:cNvSpPr>
            <p:nvPr/>
          </p:nvSpPr>
          <p:spPr bwMode="auto">
            <a:xfrm>
              <a:off x="105" y="304"/>
              <a:ext cx="1511" cy="262"/>
            </a:xfrm>
            <a:custGeom>
              <a:avLst/>
              <a:gdLst>
                <a:gd name="T0" fmla="*/ 1511 w 2161"/>
                <a:gd name="T1" fmla="*/ 262 h 378"/>
                <a:gd name="T2" fmla="*/ 0 w 2161"/>
                <a:gd name="T3" fmla="*/ 262 h 378"/>
                <a:gd name="T4" fmla="*/ 0 w 2161"/>
                <a:gd name="T5" fmla="*/ 0 h 378"/>
                <a:gd name="T6" fmla="*/ 1511 w 2161"/>
                <a:gd name="T7" fmla="*/ 0 h 378"/>
                <a:gd name="T8" fmla="*/ 1410 w 2161"/>
                <a:gd name="T9" fmla="*/ 131 h 378"/>
                <a:gd name="T10" fmla="*/ 1511 w 2161"/>
                <a:gd name="T11" fmla="*/ 262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1" h="378">
                  <a:moveTo>
                    <a:pt x="2161" y="378"/>
                  </a:moveTo>
                  <a:lnTo>
                    <a:pt x="0" y="378"/>
                  </a:lnTo>
                  <a:lnTo>
                    <a:pt x="0" y="0"/>
                  </a:lnTo>
                  <a:lnTo>
                    <a:pt x="2161" y="0"/>
                  </a:lnTo>
                  <a:lnTo>
                    <a:pt x="2017" y="189"/>
                  </a:lnTo>
                  <a:lnTo>
                    <a:pt x="2161" y="378"/>
                  </a:ln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250" name="Freeform 4"/>
            <p:cNvSpPr>
              <a:spLocks/>
            </p:cNvSpPr>
            <p:nvPr/>
          </p:nvSpPr>
          <p:spPr bwMode="auto">
            <a:xfrm>
              <a:off x="107" y="332"/>
              <a:ext cx="1444" cy="206"/>
            </a:xfrm>
            <a:custGeom>
              <a:avLst/>
              <a:gdLst>
                <a:gd name="T0" fmla="*/ 0 w 2081"/>
                <a:gd name="T1" fmla="*/ 0 h 298"/>
                <a:gd name="T2" fmla="*/ 1444 w 2081"/>
                <a:gd name="T3" fmla="*/ 0 h 298"/>
                <a:gd name="T4" fmla="*/ 1365 w 2081"/>
                <a:gd name="T5" fmla="*/ 103 h 298"/>
                <a:gd name="T6" fmla="*/ 1444 w 2081"/>
                <a:gd name="T7" fmla="*/ 206 h 298"/>
                <a:gd name="T8" fmla="*/ 0 w 2081"/>
                <a:gd name="T9" fmla="*/ 206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1" h="298">
                  <a:moveTo>
                    <a:pt x="0" y="0"/>
                  </a:moveTo>
                  <a:lnTo>
                    <a:pt x="2081" y="0"/>
                  </a:lnTo>
                  <a:lnTo>
                    <a:pt x="1967" y="149"/>
                  </a:lnTo>
                  <a:lnTo>
                    <a:pt x="2081" y="298"/>
                  </a:lnTo>
                  <a:lnTo>
                    <a:pt x="0" y="298"/>
                  </a:lnTo>
                </a:path>
              </a:pathLst>
            </a:custGeom>
            <a:noFill/>
            <a:ln w="12700" cap="flat">
              <a:solidFill>
                <a:srgbClr val="EDE8C8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239184" y="644525"/>
            <a:ext cx="3648756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2133" b="1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PART/01</a:t>
            </a:r>
            <a:r>
              <a:rPr lang="en-US" altLang="zh-CN" sz="2133"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133">
                <a:solidFill>
                  <a:schemeClr val="bg1"/>
                </a:solidFill>
                <a:ea typeface="微软雅黑" panose="020B0503020204020204" pitchFamily="34" charset="-122"/>
              </a:rPr>
              <a:t>单击添加标题文本</a:t>
            </a:r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5111752" y="5828243"/>
            <a:ext cx="2112433" cy="143933"/>
          </a:xfrm>
          <a:prstGeom prst="ellipse">
            <a:avLst/>
          </a:prstGeom>
          <a:gradFill rotWithShape="1">
            <a:gsLst>
              <a:gs pos="0">
                <a:srgbClr val="000000">
                  <a:alpha val="20000"/>
                </a:srgb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 sz="1600"/>
          </a:p>
        </p:txBody>
      </p:sp>
      <p:grpSp>
        <p:nvGrpSpPr>
          <p:cNvPr id="57375" name="Group 31"/>
          <p:cNvGrpSpPr>
            <a:grpSpLocks/>
          </p:cNvGrpSpPr>
          <p:nvPr/>
        </p:nvGrpSpPr>
        <p:grpSpPr bwMode="auto">
          <a:xfrm>
            <a:off x="5223933" y="2043644"/>
            <a:ext cx="1746251" cy="1746249"/>
            <a:chOff x="2468" y="965"/>
            <a:chExt cx="825" cy="825"/>
          </a:xfrm>
        </p:grpSpPr>
        <p:sp>
          <p:nvSpPr>
            <p:cNvPr id="9247" name="Freeform 13"/>
            <p:cNvSpPr>
              <a:spLocks/>
            </p:cNvSpPr>
            <p:nvPr/>
          </p:nvSpPr>
          <p:spPr bwMode="auto">
            <a:xfrm>
              <a:off x="2477" y="984"/>
              <a:ext cx="805" cy="804"/>
            </a:xfrm>
            <a:custGeom>
              <a:avLst/>
              <a:gdLst>
                <a:gd name="T0" fmla="*/ 108 w 401"/>
                <a:gd name="T1" fmla="*/ 245 h 401"/>
                <a:gd name="T2" fmla="*/ 139 w 401"/>
                <a:gd name="T3" fmla="*/ 265 h 401"/>
                <a:gd name="T4" fmla="*/ 0 w 401"/>
                <a:gd name="T5" fmla="*/ 401 h 401"/>
                <a:gd name="T6" fmla="*/ 149 w 401"/>
                <a:gd name="T7" fmla="*/ 551 h 401"/>
                <a:gd name="T8" fmla="*/ 177 w 401"/>
                <a:gd name="T9" fmla="*/ 499 h 401"/>
                <a:gd name="T10" fmla="*/ 313 w 401"/>
                <a:gd name="T11" fmla="*/ 499 h 401"/>
                <a:gd name="T12" fmla="*/ 313 w 401"/>
                <a:gd name="T13" fmla="*/ 636 h 401"/>
                <a:gd name="T14" fmla="*/ 261 w 401"/>
                <a:gd name="T15" fmla="*/ 662 h 401"/>
                <a:gd name="T16" fmla="*/ 404 w 401"/>
                <a:gd name="T17" fmla="*/ 804 h 401"/>
                <a:gd name="T18" fmla="*/ 540 w 401"/>
                <a:gd name="T19" fmla="*/ 666 h 401"/>
                <a:gd name="T20" fmla="*/ 560 w 401"/>
                <a:gd name="T21" fmla="*/ 696 h 401"/>
                <a:gd name="T22" fmla="*/ 697 w 401"/>
                <a:gd name="T23" fmla="*/ 696 h 401"/>
                <a:gd name="T24" fmla="*/ 697 w 401"/>
                <a:gd name="T25" fmla="*/ 559 h 401"/>
                <a:gd name="T26" fmla="*/ 666 w 401"/>
                <a:gd name="T27" fmla="*/ 539 h 401"/>
                <a:gd name="T28" fmla="*/ 805 w 401"/>
                <a:gd name="T29" fmla="*/ 401 h 401"/>
                <a:gd name="T30" fmla="*/ 668 w 401"/>
                <a:gd name="T31" fmla="*/ 265 h 401"/>
                <a:gd name="T32" fmla="*/ 642 w 401"/>
                <a:gd name="T33" fmla="*/ 305 h 401"/>
                <a:gd name="T34" fmla="*/ 506 w 401"/>
                <a:gd name="T35" fmla="*/ 305 h 401"/>
                <a:gd name="T36" fmla="*/ 506 w 401"/>
                <a:gd name="T37" fmla="*/ 168 h 401"/>
                <a:gd name="T38" fmla="*/ 548 w 401"/>
                <a:gd name="T39" fmla="*/ 144 h 401"/>
                <a:gd name="T40" fmla="*/ 404 w 401"/>
                <a:gd name="T41" fmla="*/ 0 h 401"/>
                <a:gd name="T42" fmla="*/ 265 w 401"/>
                <a:gd name="T43" fmla="*/ 136 h 401"/>
                <a:gd name="T44" fmla="*/ 245 w 401"/>
                <a:gd name="T45" fmla="*/ 108 h 401"/>
                <a:gd name="T46" fmla="*/ 108 w 401"/>
                <a:gd name="T47" fmla="*/ 108 h 401"/>
                <a:gd name="T48" fmla="*/ 108 w 401"/>
                <a:gd name="T49" fmla="*/ 245 h 40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1" h="401">
                  <a:moveTo>
                    <a:pt x="54" y="122"/>
                  </a:moveTo>
                  <a:cubicBezTo>
                    <a:pt x="58" y="126"/>
                    <a:pt x="63" y="129"/>
                    <a:pt x="69" y="132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74" y="275"/>
                    <a:pt x="74" y="275"/>
                    <a:pt x="74" y="275"/>
                  </a:cubicBezTo>
                  <a:cubicBezTo>
                    <a:pt x="76" y="265"/>
                    <a:pt x="81" y="256"/>
                    <a:pt x="88" y="249"/>
                  </a:cubicBezTo>
                  <a:cubicBezTo>
                    <a:pt x="107" y="230"/>
                    <a:pt x="137" y="230"/>
                    <a:pt x="156" y="249"/>
                  </a:cubicBezTo>
                  <a:cubicBezTo>
                    <a:pt x="175" y="267"/>
                    <a:pt x="175" y="298"/>
                    <a:pt x="156" y="317"/>
                  </a:cubicBezTo>
                  <a:cubicBezTo>
                    <a:pt x="149" y="324"/>
                    <a:pt x="139" y="328"/>
                    <a:pt x="130" y="330"/>
                  </a:cubicBezTo>
                  <a:cubicBezTo>
                    <a:pt x="201" y="401"/>
                    <a:pt x="201" y="401"/>
                    <a:pt x="201" y="401"/>
                  </a:cubicBezTo>
                  <a:cubicBezTo>
                    <a:pt x="269" y="332"/>
                    <a:pt x="269" y="332"/>
                    <a:pt x="269" y="332"/>
                  </a:cubicBezTo>
                  <a:cubicBezTo>
                    <a:pt x="272" y="337"/>
                    <a:pt x="275" y="343"/>
                    <a:pt x="279" y="347"/>
                  </a:cubicBezTo>
                  <a:cubicBezTo>
                    <a:pt x="298" y="366"/>
                    <a:pt x="329" y="366"/>
                    <a:pt x="347" y="347"/>
                  </a:cubicBezTo>
                  <a:cubicBezTo>
                    <a:pt x="366" y="328"/>
                    <a:pt x="366" y="298"/>
                    <a:pt x="347" y="279"/>
                  </a:cubicBezTo>
                  <a:cubicBezTo>
                    <a:pt x="343" y="275"/>
                    <a:pt x="338" y="271"/>
                    <a:pt x="332" y="269"/>
                  </a:cubicBezTo>
                  <a:cubicBezTo>
                    <a:pt x="401" y="200"/>
                    <a:pt x="401" y="200"/>
                    <a:pt x="401" y="200"/>
                  </a:cubicBezTo>
                  <a:cubicBezTo>
                    <a:pt x="333" y="132"/>
                    <a:pt x="333" y="132"/>
                    <a:pt x="333" y="132"/>
                  </a:cubicBezTo>
                  <a:cubicBezTo>
                    <a:pt x="330" y="139"/>
                    <a:pt x="326" y="146"/>
                    <a:pt x="320" y="152"/>
                  </a:cubicBezTo>
                  <a:cubicBezTo>
                    <a:pt x="302" y="171"/>
                    <a:pt x="271" y="171"/>
                    <a:pt x="252" y="152"/>
                  </a:cubicBezTo>
                  <a:cubicBezTo>
                    <a:pt x="234" y="133"/>
                    <a:pt x="234" y="103"/>
                    <a:pt x="252" y="84"/>
                  </a:cubicBezTo>
                  <a:cubicBezTo>
                    <a:pt x="258" y="78"/>
                    <a:pt x="265" y="74"/>
                    <a:pt x="273" y="72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132" y="68"/>
                    <a:pt x="132" y="68"/>
                    <a:pt x="132" y="68"/>
                  </a:cubicBezTo>
                  <a:cubicBezTo>
                    <a:pt x="130" y="63"/>
                    <a:pt x="126" y="58"/>
                    <a:pt x="122" y="54"/>
                  </a:cubicBezTo>
                  <a:cubicBezTo>
                    <a:pt x="103" y="35"/>
                    <a:pt x="73" y="35"/>
                    <a:pt x="54" y="54"/>
                  </a:cubicBezTo>
                  <a:cubicBezTo>
                    <a:pt x="35" y="72"/>
                    <a:pt x="35" y="103"/>
                    <a:pt x="54" y="122"/>
                  </a:cubicBezTo>
                  <a:close/>
                </a:path>
              </a:pathLst>
            </a:custGeom>
            <a:solidFill>
              <a:srgbClr val="26C6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248" name="Freeform 14"/>
            <p:cNvSpPr>
              <a:spLocks noEditPoints="1"/>
            </p:cNvSpPr>
            <p:nvPr/>
          </p:nvSpPr>
          <p:spPr bwMode="auto">
            <a:xfrm>
              <a:off x="2468" y="965"/>
              <a:ext cx="825" cy="825"/>
            </a:xfrm>
            <a:custGeom>
              <a:avLst/>
              <a:gdLst>
                <a:gd name="T0" fmla="*/ 255 w 411"/>
                <a:gd name="T1" fmla="*/ 668 h 411"/>
                <a:gd name="T2" fmla="*/ 317 w 411"/>
                <a:gd name="T3" fmla="*/ 640 h 411"/>
                <a:gd name="T4" fmla="*/ 255 w 411"/>
                <a:gd name="T5" fmla="*/ 488 h 411"/>
                <a:gd name="T6" fmla="*/ 167 w 411"/>
                <a:gd name="T7" fmla="*/ 562 h 411"/>
                <a:gd name="T8" fmla="*/ 0 w 411"/>
                <a:gd name="T9" fmla="*/ 411 h 411"/>
                <a:gd name="T10" fmla="*/ 112 w 411"/>
                <a:gd name="T11" fmla="*/ 259 h 411"/>
                <a:gd name="T12" fmla="*/ 112 w 411"/>
                <a:gd name="T13" fmla="*/ 112 h 411"/>
                <a:gd name="T14" fmla="*/ 259 w 411"/>
                <a:gd name="T15" fmla="*/ 112 h 411"/>
                <a:gd name="T16" fmla="*/ 414 w 411"/>
                <a:gd name="T17" fmla="*/ 0 h 411"/>
                <a:gd name="T18" fmla="*/ 560 w 411"/>
                <a:gd name="T19" fmla="*/ 161 h 411"/>
                <a:gd name="T20" fmla="*/ 522 w 411"/>
                <a:gd name="T21" fmla="*/ 309 h 411"/>
                <a:gd name="T22" fmla="*/ 648 w 411"/>
                <a:gd name="T23" fmla="*/ 309 h 411"/>
                <a:gd name="T24" fmla="*/ 674 w 411"/>
                <a:gd name="T25" fmla="*/ 261 h 411"/>
                <a:gd name="T26" fmla="*/ 689 w 411"/>
                <a:gd name="T27" fmla="*/ 548 h 411"/>
                <a:gd name="T28" fmla="*/ 743 w 411"/>
                <a:gd name="T29" fmla="*/ 638 h 411"/>
                <a:gd name="T30" fmla="*/ 638 w 411"/>
                <a:gd name="T31" fmla="*/ 743 h 411"/>
                <a:gd name="T32" fmla="*/ 548 w 411"/>
                <a:gd name="T33" fmla="*/ 689 h 411"/>
                <a:gd name="T34" fmla="*/ 285 w 411"/>
                <a:gd name="T35" fmla="*/ 676 h 411"/>
                <a:gd name="T36" fmla="*/ 552 w 411"/>
                <a:gd name="T37" fmla="*/ 664 h 411"/>
                <a:gd name="T38" fmla="*/ 576 w 411"/>
                <a:gd name="T39" fmla="*/ 701 h 411"/>
                <a:gd name="T40" fmla="*/ 703 w 411"/>
                <a:gd name="T41" fmla="*/ 701 h 411"/>
                <a:gd name="T42" fmla="*/ 703 w 411"/>
                <a:gd name="T43" fmla="*/ 576 h 411"/>
                <a:gd name="T44" fmla="*/ 664 w 411"/>
                <a:gd name="T45" fmla="*/ 552 h 411"/>
                <a:gd name="T46" fmla="*/ 680 w 411"/>
                <a:gd name="T47" fmla="*/ 287 h 411"/>
                <a:gd name="T48" fmla="*/ 586 w 411"/>
                <a:gd name="T49" fmla="*/ 351 h 411"/>
                <a:gd name="T50" fmla="*/ 512 w 411"/>
                <a:gd name="T51" fmla="*/ 173 h 411"/>
                <a:gd name="T52" fmla="*/ 414 w 411"/>
                <a:gd name="T53" fmla="*/ 20 h 411"/>
                <a:gd name="T54" fmla="*/ 269 w 411"/>
                <a:gd name="T55" fmla="*/ 151 h 411"/>
                <a:gd name="T56" fmla="*/ 187 w 411"/>
                <a:gd name="T57" fmla="*/ 96 h 411"/>
                <a:gd name="T58" fmla="*/ 96 w 411"/>
                <a:gd name="T59" fmla="*/ 187 h 411"/>
                <a:gd name="T60" fmla="*/ 151 w 411"/>
                <a:gd name="T61" fmla="*/ 267 h 411"/>
                <a:gd name="T62" fmla="*/ 20 w 411"/>
                <a:gd name="T63" fmla="*/ 411 h 411"/>
                <a:gd name="T64" fmla="*/ 181 w 411"/>
                <a:gd name="T65" fmla="*/ 504 h 411"/>
                <a:gd name="T66" fmla="*/ 327 w 411"/>
                <a:gd name="T67" fmla="*/ 504 h 411"/>
                <a:gd name="T68" fmla="*/ 285 w 411"/>
                <a:gd name="T69" fmla="*/ 676 h 4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11" h="411">
                  <a:moveTo>
                    <a:pt x="206" y="411"/>
                  </a:moveTo>
                  <a:cubicBezTo>
                    <a:pt x="127" y="333"/>
                    <a:pt x="127" y="333"/>
                    <a:pt x="127" y="333"/>
                  </a:cubicBezTo>
                  <a:cubicBezTo>
                    <a:pt x="134" y="331"/>
                    <a:pt x="134" y="331"/>
                    <a:pt x="134" y="331"/>
                  </a:cubicBezTo>
                  <a:cubicBezTo>
                    <a:pt x="143" y="330"/>
                    <a:pt x="152" y="326"/>
                    <a:pt x="158" y="319"/>
                  </a:cubicBezTo>
                  <a:cubicBezTo>
                    <a:pt x="176" y="302"/>
                    <a:pt x="176" y="273"/>
                    <a:pt x="158" y="256"/>
                  </a:cubicBezTo>
                  <a:cubicBezTo>
                    <a:pt x="150" y="248"/>
                    <a:pt x="139" y="243"/>
                    <a:pt x="127" y="243"/>
                  </a:cubicBezTo>
                  <a:cubicBezTo>
                    <a:pt x="115" y="243"/>
                    <a:pt x="104" y="248"/>
                    <a:pt x="95" y="256"/>
                  </a:cubicBezTo>
                  <a:cubicBezTo>
                    <a:pt x="89" y="263"/>
                    <a:pt x="85" y="271"/>
                    <a:pt x="83" y="280"/>
                  </a:cubicBezTo>
                  <a:cubicBezTo>
                    <a:pt x="82" y="287"/>
                    <a:pt x="82" y="287"/>
                    <a:pt x="82" y="287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4" y="135"/>
                    <a:pt x="60" y="132"/>
                    <a:pt x="56" y="129"/>
                  </a:cubicBezTo>
                  <a:cubicBezTo>
                    <a:pt x="47" y="119"/>
                    <a:pt x="41" y="106"/>
                    <a:pt x="41" y="93"/>
                  </a:cubicBezTo>
                  <a:cubicBezTo>
                    <a:pt x="41" y="79"/>
                    <a:pt x="47" y="66"/>
                    <a:pt x="56" y="56"/>
                  </a:cubicBezTo>
                  <a:cubicBezTo>
                    <a:pt x="66" y="46"/>
                    <a:pt x="79" y="41"/>
                    <a:pt x="93" y="41"/>
                  </a:cubicBezTo>
                  <a:cubicBezTo>
                    <a:pt x="107" y="41"/>
                    <a:pt x="120" y="46"/>
                    <a:pt x="129" y="56"/>
                  </a:cubicBezTo>
                  <a:cubicBezTo>
                    <a:pt x="133" y="59"/>
                    <a:pt x="136" y="63"/>
                    <a:pt x="138" y="67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84" y="79"/>
                    <a:pt x="284" y="79"/>
                    <a:pt x="284" y="79"/>
                  </a:cubicBezTo>
                  <a:cubicBezTo>
                    <a:pt x="279" y="80"/>
                    <a:pt x="279" y="80"/>
                    <a:pt x="279" y="80"/>
                  </a:cubicBezTo>
                  <a:cubicBezTo>
                    <a:pt x="272" y="82"/>
                    <a:pt x="265" y="86"/>
                    <a:pt x="260" y="91"/>
                  </a:cubicBezTo>
                  <a:cubicBezTo>
                    <a:pt x="243" y="109"/>
                    <a:pt x="243" y="137"/>
                    <a:pt x="260" y="154"/>
                  </a:cubicBezTo>
                  <a:cubicBezTo>
                    <a:pt x="268" y="163"/>
                    <a:pt x="280" y="167"/>
                    <a:pt x="292" y="167"/>
                  </a:cubicBezTo>
                  <a:cubicBezTo>
                    <a:pt x="303" y="167"/>
                    <a:pt x="315" y="163"/>
                    <a:pt x="323" y="154"/>
                  </a:cubicBezTo>
                  <a:cubicBezTo>
                    <a:pt x="328" y="149"/>
                    <a:pt x="332" y="143"/>
                    <a:pt x="334" y="136"/>
                  </a:cubicBezTo>
                  <a:cubicBezTo>
                    <a:pt x="336" y="130"/>
                    <a:pt x="336" y="130"/>
                    <a:pt x="336" y="130"/>
                  </a:cubicBezTo>
                  <a:cubicBezTo>
                    <a:pt x="411" y="205"/>
                    <a:pt x="411" y="205"/>
                    <a:pt x="411" y="205"/>
                  </a:cubicBezTo>
                  <a:cubicBezTo>
                    <a:pt x="343" y="273"/>
                    <a:pt x="343" y="273"/>
                    <a:pt x="343" y="273"/>
                  </a:cubicBezTo>
                  <a:cubicBezTo>
                    <a:pt x="348" y="275"/>
                    <a:pt x="351" y="278"/>
                    <a:pt x="355" y="281"/>
                  </a:cubicBezTo>
                  <a:cubicBezTo>
                    <a:pt x="365" y="291"/>
                    <a:pt x="370" y="304"/>
                    <a:pt x="370" y="318"/>
                  </a:cubicBezTo>
                  <a:cubicBezTo>
                    <a:pt x="370" y="332"/>
                    <a:pt x="365" y="345"/>
                    <a:pt x="355" y="355"/>
                  </a:cubicBezTo>
                  <a:cubicBezTo>
                    <a:pt x="345" y="364"/>
                    <a:pt x="332" y="370"/>
                    <a:pt x="318" y="370"/>
                  </a:cubicBezTo>
                  <a:cubicBezTo>
                    <a:pt x="305" y="370"/>
                    <a:pt x="292" y="364"/>
                    <a:pt x="282" y="355"/>
                  </a:cubicBezTo>
                  <a:cubicBezTo>
                    <a:pt x="278" y="351"/>
                    <a:pt x="276" y="347"/>
                    <a:pt x="273" y="343"/>
                  </a:cubicBezTo>
                  <a:lnTo>
                    <a:pt x="206" y="411"/>
                  </a:lnTo>
                  <a:close/>
                  <a:moveTo>
                    <a:pt x="142" y="337"/>
                  </a:moveTo>
                  <a:cubicBezTo>
                    <a:pt x="206" y="401"/>
                    <a:pt x="206" y="401"/>
                    <a:pt x="206" y="401"/>
                  </a:cubicBezTo>
                  <a:cubicBezTo>
                    <a:pt x="275" y="331"/>
                    <a:pt x="275" y="331"/>
                    <a:pt x="275" y="331"/>
                  </a:cubicBezTo>
                  <a:cubicBezTo>
                    <a:pt x="278" y="336"/>
                    <a:pt x="278" y="336"/>
                    <a:pt x="278" y="336"/>
                  </a:cubicBezTo>
                  <a:cubicBezTo>
                    <a:pt x="280" y="341"/>
                    <a:pt x="283" y="345"/>
                    <a:pt x="287" y="349"/>
                  </a:cubicBezTo>
                  <a:cubicBezTo>
                    <a:pt x="295" y="358"/>
                    <a:pt x="306" y="362"/>
                    <a:pt x="318" y="362"/>
                  </a:cubicBezTo>
                  <a:cubicBezTo>
                    <a:pt x="330" y="362"/>
                    <a:pt x="341" y="358"/>
                    <a:pt x="350" y="349"/>
                  </a:cubicBezTo>
                  <a:cubicBezTo>
                    <a:pt x="358" y="341"/>
                    <a:pt x="363" y="330"/>
                    <a:pt x="363" y="318"/>
                  </a:cubicBezTo>
                  <a:cubicBezTo>
                    <a:pt x="363" y="306"/>
                    <a:pt x="358" y="295"/>
                    <a:pt x="350" y="287"/>
                  </a:cubicBezTo>
                  <a:cubicBezTo>
                    <a:pt x="346" y="283"/>
                    <a:pt x="341" y="279"/>
                    <a:pt x="336" y="277"/>
                  </a:cubicBezTo>
                  <a:cubicBezTo>
                    <a:pt x="331" y="275"/>
                    <a:pt x="331" y="275"/>
                    <a:pt x="331" y="275"/>
                  </a:cubicBezTo>
                  <a:cubicBezTo>
                    <a:pt x="401" y="205"/>
                    <a:pt x="401" y="205"/>
                    <a:pt x="401" y="205"/>
                  </a:cubicBezTo>
                  <a:cubicBezTo>
                    <a:pt x="339" y="143"/>
                    <a:pt x="339" y="143"/>
                    <a:pt x="339" y="143"/>
                  </a:cubicBezTo>
                  <a:cubicBezTo>
                    <a:pt x="336" y="149"/>
                    <a:pt x="333" y="155"/>
                    <a:pt x="328" y="159"/>
                  </a:cubicBezTo>
                  <a:cubicBezTo>
                    <a:pt x="318" y="169"/>
                    <a:pt x="305" y="175"/>
                    <a:pt x="292" y="175"/>
                  </a:cubicBezTo>
                  <a:cubicBezTo>
                    <a:pt x="278" y="175"/>
                    <a:pt x="265" y="169"/>
                    <a:pt x="255" y="159"/>
                  </a:cubicBezTo>
                  <a:cubicBezTo>
                    <a:pt x="235" y="139"/>
                    <a:pt x="235" y="107"/>
                    <a:pt x="255" y="86"/>
                  </a:cubicBezTo>
                  <a:cubicBezTo>
                    <a:pt x="260" y="82"/>
                    <a:pt x="265" y="78"/>
                    <a:pt x="271" y="75"/>
                  </a:cubicBezTo>
                  <a:cubicBezTo>
                    <a:pt x="206" y="10"/>
                    <a:pt x="206" y="10"/>
                    <a:pt x="206" y="10"/>
                  </a:cubicBezTo>
                  <a:cubicBezTo>
                    <a:pt x="136" y="80"/>
                    <a:pt x="136" y="80"/>
                    <a:pt x="136" y="80"/>
                  </a:cubicBezTo>
                  <a:cubicBezTo>
                    <a:pt x="134" y="75"/>
                    <a:pt x="134" y="75"/>
                    <a:pt x="134" y="75"/>
                  </a:cubicBezTo>
                  <a:cubicBezTo>
                    <a:pt x="131" y="70"/>
                    <a:pt x="128" y="65"/>
                    <a:pt x="124" y="61"/>
                  </a:cubicBezTo>
                  <a:cubicBezTo>
                    <a:pt x="116" y="53"/>
                    <a:pt x="105" y="48"/>
                    <a:pt x="93" y="48"/>
                  </a:cubicBezTo>
                  <a:cubicBezTo>
                    <a:pt x="81" y="48"/>
                    <a:pt x="70" y="53"/>
                    <a:pt x="61" y="61"/>
                  </a:cubicBezTo>
                  <a:cubicBezTo>
                    <a:pt x="53" y="69"/>
                    <a:pt x="48" y="81"/>
                    <a:pt x="48" y="93"/>
                  </a:cubicBezTo>
                  <a:cubicBezTo>
                    <a:pt x="48" y="104"/>
                    <a:pt x="53" y="116"/>
                    <a:pt x="61" y="124"/>
                  </a:cubicBezTo>
                  <a:cubicBezTo>
                    <a:pt x="65" y="128"/>
                    <a:pt x="70" y="131"/>
                    <a:pt x="75" y="133"/>
                  </a:cubicBezTo>
                  <a:cubicBezTo>
                    <a:pt x="80" y="135"/>
                    <a:pt x="80" y="135"/>
                    <a:pt x="80" y="135"/>
                  </a:cubicBezTo>
                  <a:cubicBezTo>
                    <a:pt x="10" y="205"/>
                    <a:pt x="10" y="205"/>
                    <a:pt x="10" y="205"/>
                  </a:cubicBezTo>
                  <a:cubicBezTo>
                    <a:pt x="77" y="272"/>
                    <a:pt x="77" y="272"/>
                    <a:pt x="77" y="272"/>
                  </a:cubicBezTo>
                  <a:cubicBezTo>
                    <a:pt x="80" y="264"/>
                    <a:pt x="84" y="257"/>
                    <a:pt x="90" y="251"/>
                  </a:cubicBezTo>
                  <a:cubicBezTo>
                    <a:pt x="100" y="241"/>
                    <a:pt x="113" y="236"/>
                    <a:pt x="127" y="236"/>
                  </a:cubicBezTo>
                  <a:cubicBezTo>
                    <a:pt x="141" y="236"/>
                    <a:pt x="154" y="241"/>
                    <a:pt x="163" y="251"/>
                  </a:cubicBezTo>
                  <a:cubicBezTo>
                    <a:pt x="184" y="271"/>
                    <a:pt x="184" y="304"/>
                    <a:pt x="163" y="324"/>
                  </a:cubicBezTo>
                  <a:cubicBezTo>
                    <a:pt x="157" y="330"/>
                    <a:pt x="150" y="335"/>
                    <a:pt x="142" y="3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7359" name="Freeform 15"/>
          <p:cNvSpPr>
            <a:spLocks/>
          </p:cNvSpPr>
          <p:nvPr/>
        </p:nvSpPr>
        <p:spPr bwMode="auto">
          <a:xfrm>
            <a:off x="2230967" y="2185459"/>
            <a:ext cx="2969684" cy="594784"/>
          </a:xfrm>
          <a:custGeom>
            <a:avLst/>
            <a:gdLst>
              <a:gd name="T0" fmla="*/ 0 w 656"/>
              <a:gd name="T1" fmla="*/ 446088 h 131"/>
              <a:gd name="T2" fmla="*/ 0 w 656"/>
              <a:gd name="T3" fmla="*/ 132805 h 131"/>
              <a:gd name="T4" fmla="*/ 132414 w 656"/>
              <a:gd name="T5" fmla="*/ 0 h 131"/>
              <a:gd name="T6" fmla="*/ 2227263 w 656"/>
              <a:gd name="T7" fmla="*/ 0 h 13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56" h="131">
                <a:moveTo>
                  <a:pt x="0" y="131"/>
                </a:moveTo>
                <a:cubicBezTo>
                  <a:pt x="0" y="131"/>
                  <a:pt x="0" y="74"/>
                  <a:pt x="0" y="39"/>
                </a:cubicBezTo>
                <a:cubicBezTo>
                  <a:pt x="0" y="4"/>
                  <a:pt x="18" y="0"/>
                  <a:pt x="39" y="0"/>
                </a:cubicBezTo>
                <a:cubicBezTo>
                  <a:pt x="61" y="0"/>
                  <a:pt x="656" y="0"/>
                  <a:pt x="656" y="0"/>
                </a:cubicBezTo>
              </a:path>
            </a:pathLst>
          </a:custGeom>
          <a:noFill/>
          <a:ln w="19050" cap="flat">
            <a:solidFill>
              <a:srgbClr val="26C6DA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7360" name="Freeform 16"/>
          <p:cNvSpPr>
            <a:spLocks/>
          </p:cNvSpPr>
          <p:nvPr/>
        </p:nvSpPr>
        <p:spPr bwMode="auto">
          <a:xfrm>
            <a:off x="7421033" y="1683810"/>
            <a:ext cx="2133600" cy="1214967"/>
          </a:xfrm>
          <a:custGeom>
            <a:avLst/>
            <a:gdLst>
              <a:gd name="T0" fmla="*/ 0 w 471"/>
              <a:gd name="T1" fmla="*/ 911225 h 268"/>
              <a:gd name="T2" fmla="*/ 0 w 471"/>
              <a:gd name="T3" fmla="*/ 170005 h 268"/>
              <a:gd name="T4" fmla="*/ 183462 w 471"/>
              <a:gd name="T5" fmla="*/ 0 h 268"/>
              <a:gd name="T6" fmla="*/ 1437122 w 471"/>
              <a:gd name="T7" fmla="*/ 0 h 268"/>
              <a:gd name="T8" fmla="*/ 1600200 w 471"/>
              <a:gd name="T9" fmla="*/ 146204 h 268"/>
              <a:gd name="T10" fmla="*/ 1600200 w 471"/>
              <a:gd name="T11" fmla="*/ 329809 h 2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71" h="268">
                <a:moveTo>
                  <a:pt x="0" y="268"/>
                </a:moveTo>
                <a:cubicBezTo>
                  <a:pt x="0" y="268"/>
                  <a:pt x="0" y="92"/>
                  <a:pt x="0" y="50"/>
                </a:cubicBezTo>
                <a:cubicBezTo>
                  <a:pt x="0" y="8"/>
                  <a:pt x="7" y="0"/>
                  <a:pt x="54" y="0"/>
                </a:cubicBezTo>
                <a:cubicBezTo>
                  <a:pt x="101" y="0"/>
                  <a:pt x="391" y="0"/>
                  <a:pt x="423" y="0"/>
                </a:cubicBezTo>
                <a:cubicBezTo>
                  <a:pt x="455" y="0"/>
                  <a:pt x="471" y="5"/>
                  <a:pt x="471" y="43"/>
                </a:cubicBezTo>
                <a:cubicBezTo>
                  <a:pt x="471" y="82"/>
                  <a:pt x="471" y="97"/>
                  <a:pt x="471" y="97"/>
                </a:cubicBezTo>
              </a:path>
            </a:pathLst>
          </a:custGeom>
          <a:noFill/>
          <a:ln w="19050" cap="flat">
            <a:solidFill>
              <a:srgbClr val="3E3A39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7361" name="Freeform 17"/>
          <p:cNvSpPr>
            <a:spLocks/>
          </p:cNvSpPr>
          <p:nvPr/>
        </p:nvSpPr>
        <p:spPr bwMode="auto">
          <a:xfrm>
            <a:off x="3297767" y="4539192"/>
            <a:ext cx="1430867" cy="635000"/>
          </a:xfrm>
          <a:custGeom>
            <a:avLst/>
            <a:gdLst>
              <a:gd name="T0" fmla="*/ 1073150 w 316"/>
              <a:gd name="T1" fmla="*/ 0 h 140"/>
              <a:gd name="T2" fmla="*/ 1073150 w 316"/>
              <a:gd name="T3" fmla="*/ 360589 h 140"/>
              <a:gd name="T4" fmla="*/ 930516 w 316"/>
              <a:gd name="T5" fmla="*/ 476250 h 140"/>
              <a:gd name="T6" fmla="*/ 0 w 316"/>
              <a:gd name="T7" fmla="*/ 476250 h 1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6" h="140">
                <a:moveTo>
                  <a:pt x="316" y="0"/>
                </a:moveTo>
                <a:cubicBezTo>
                  <a:pt x="316" y="0"/>
                  <a:pt x="316" y="78"/>
                  <a:pt x="316" y="106"/>
                </a:cubicBezTo>
                <a:cubicBezTo>
                  <a:pt x="316" y="134"/>
                  <a:pt x="307" y="140"/>
                  <a:pt x="274" y="140"/>
                </a:cubicBezTo>
                <a:cubicBezTo>
                  <a:pt x="241" y="140"/>
                  <a:pt x="0" y="140"/>
                  <a:pt x="0" y="140"/>
                </a:cubicBezTo>
              </a:path>
            </a:pathLst>
          </a:custGeom>
          <a:noFill/>
          <a:ln w="19050" cap="flat">
            <a:solidFill>
              <a:srgbClr val="B8CAC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7362" name="Freeform 18"/>
          <p:cNvSpPr>
            <a:spLocks/>
          </p:cNvSpPr>
          <p:nvPr/>
        </p:nvSpPr>
        <p:spPr bwMode="auto">
          <a:xfrm>
            <a:off x="6974418" y="4530725"/>
            <a:ext cx="1358900" cy="476251"/>
          </a:xfrm>
          <a:custGeom>
            <a:avLst/>
            <a:gdLst>
              <a:gd name="T0" fmla="*/ 0 w 300"/>
              <a:gd name="T1" fmla="*/ 357188 h 105"/>
              <a:gd name="T2" fmla="*/ 560546 w 300"/>
              <a:gd name="T3" fmla="*/ 357188 h 105"/>
              <a:gd name="T4" fmla="*/ 679450 w 300"/>
              <a:gd name="T5" fmla="*/ 238125 h 105"/>
              <a:gd name="T6" fmla="*/ 679450 w 300"/>
              <a:gd name="T7" fmla="*/ 68036 h 105"/>
              <a:gd name="T8" fmla="*/ 781368 w 300"/>
              <a:gd name="T9" fmla="*/ 6804 h 105"/>
              <a:gd name="T10" fmla="*/ 1019175 w 300"/>
              <a:gd name="T11" fmla="*/ 6804 h 10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0" h="105">
                <a:moveTo>
                  <a:pt x="0" y="105"/>
                </a:moveTo>
                <a:cubicBezTo>
                  <a:pt x="0" y="105"/>
                  <a:pt x="133" y="105"/>
                  <a:pt x="165" y="105"/>
                </a:cubicBezTo>
                <a:cubicBezTo>
                  <a:pt x="197" y="105"/>
                  <a:pt x="200" y="91"/>
                  <a:pt x="200" y="70"/>
                </a:cubicBezTo>
                <a:cubicBezTo>
                  <a:pt x="200" y="49"/>
                  <a:pt x="200" y="39"/>
                  <a:pt x="200" y="20"/>
                </a:cubicBezTo>
                <a:cubicBezTo>
                  <a:pt x="200" y="0"/>
                  <a:pt x="204" y="2"/>
                  <a:pt x="230" y="2"/>
                </a:cubicBezTo>
                <a:cubicBezTo>
                  <a:pt x="257" y="2"/>
                  <a:pt x="300" y="2"/>
                  <a:pt x="300" y="2"/>
                </a:cubicBezTo>
              </a:path>
            </a:pathLst>
          </a:custGeom>
          <a:noFill/>
          <a:ln w="19050" cap="flat">
            <a:solidFill>
              <a:srgbClr val="EF8208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1462618" y="3237443"/>
            <a:ext cx="1536700" cy="0"/>
          </a:xfrm>
          <a:prstGeom prst="line">
            <a:avLst/>
          </a:prstGeom>
          <a:noFill/>
          <a:ln w="12700">
            <a:solidFill>
              <a:srgbClr val="26C6D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1512498" y="2862792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zh-CN" sz="1600">
                <a:solidFill>
                  <a:srgbClr val="26C6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  <a:endParaRPr lang="zh-CN" altLang="en-US" sz="1600">
              <a:solidFill>
                <a:srgbClr val="26C6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1583855" y="3237443"/>
            <a:ext cx="1213794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rgbClr val="26C6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rgbClr val="26C6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rgbClr val="26C6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rgbClr val="26C6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>
            <a:off x="1629834" y="5167843"/>
            <a:ext cx="1536700" cy="0"/>
          </a:xfrm>
          <a:prstGeom prst="line">
            <a:avLst/>
          </a:prstGeom>
          <a:noFill/>
          <a:ln w="12700">
            <a:solidFill>
              <a:srgbClr val="9FB7B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1679714" y="4793192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zh-CN" sz="1600">
                <a:solidFill>
                  <a:srgbClr val="9FB7B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  <a:endParaRPr lang="zh-CN" altLang="en-US" sz="1600">
              <a:solidFill>
                <a:srgbClr val="9FB7B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1751071" y="5167843"/>
            <a:ext cx="1213794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rgbClr val="9FB7B1"/>
                </a:solidFill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rgbClr val="9FB7B1"/>
                </a:solidFill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rgbClr val="9FB7B1"/>
                </a:solidFill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rgbClr val="9FB7B1"/>
                </a:solidFill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57369" name="Line 25"/>
          <p:cNvSpPr>
            <a:spLocks noChangeShapeType="1"/>
          </p:cNvSpPr>
          <p:nvPr/>
        </p:nvSpPr>
        <p:spPr bwMode="auto">
          <a:xfrm>
            <a:off x="8777818" y="2555876"/>
            <a:ext cx="1536700" cy="0"/>
          </a:xfrm>
          <a:prstGeom prst="line">
            <a:avLst/>
          </a:prstGeom>
          <a:noFill/>
          <a:ln w="12700">
            <a:solidFill>
              <a:srgbClr val="2A323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8827698" y="2181226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zh-CN" sz="1600">
                <a:solidFill>
                  <a:srgbClr val="2A32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  <a:endParaRPr lang="zh-CN" altLang="en-US" sz="1600">
              <a:solidFill>
                <a:srgbClr val="2A323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71" name="Rectangle 27"/>
          <p:cNvSpPr>
            <a:spLocks noChangeArrowheads="1"/>
          </p:cNvSpPr>
          <p:nvPr/>
        </p:nvSpPr>
        <p:spPr bwMode="auto">
          <a:xfrm>
            <a:off x="8899055" y="2555877"/>
            <a:ext cx="1213794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rgbClr val="2A323B"/>
                </a:solidFill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rgbClr val="2A323B"/>
                </a:solidFill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rgbClr val="2A323B"/>
                </a:solidFill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rgbClr val="2A323B"/>
                </a:solidFill>
                <a:ea typeface="微软雅黑" panose="020B0503020204020204" pitchFamily="34" charset="-122"/>
              </a:rPr>
              <a:t>单击添加文本</a:t>
            </a:r>
          </a:p>
        </p:txBody>
      </p:sp>
      <p:sp>
        <p:nvSpPr>
          <p:cNvPr id="57372" name="Line 28"/>
          <p:cNvSpPr>
            <a:spLocks noChangeShapeType="1"/>
          </p:cNvSpPr>
          <p:nvPr/>
        </p:nvSpPr>
        <p:spPr bwMode="auto">
          <a:xfrm>
            <a:off x="8424334" y="4530725"/>
            <a:ext cx="1536700" cy="0"/>
          </a:xfrm>
          <a:prstGeom prst="line">
            <a:avLst/>
          </a:prstGeom>
          <a:noFill/>
          <a:ln w="12700">
            <a:solidFill>
              <a:srgbClr val="FF8A1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/>
          </a:p>
        </p:txBody>
      </p:sp>
      <p:sp>
        <p:nvSpPr>
          <p:cNvPr id="57373" name="Text Box 29"/>
          <p:cNvSpPr txBox="1">
            <a:spLocks noChangeArrowheads="1"/>
          </p:cNvSpPr>
          <p:nvPr/>
        </p:nvSpPr>
        <p:spPr bwMode="auto">
          <a:xfrm>
            <a:off x="8474214" y="4156076"/>
            <a:ext cx="141577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zh-CN" altLang="zh-CN" sz="1600">
                <a:solidFill>
                  <a:srgbClr val="FF8A1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单击添加文本</a:t>
            </a:r>
            <a:endParaRPr lang="zh-CN" altLang="en-US" sz="1600">
              <a:solidFill>
                <a:srgbClr val="FF8A1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74" name="Rectangle 30"/>
          <p:cNvSpPr>
            <a:spLocks noChangeArrowheads="1"/>
          </p:cNvSpPr>
          <p:nvPr/>
        </p:nvSpPr>
        <p:spPr bwMode="auto">
          <a:xfrm>
            <a:off x="8545571" y="4530726"/>
            <a:ext cx="1213794" cy="107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n"/>
              <a:defRPr sz="1200">
                <a:solidFill>
                  <a:srgbClr val="5F5F5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rgbClr val="FF8A15"/>
                </a:solidFill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rgbClr val="FF8A15"/>
                </a:solidFill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rgbClr val="FF8A15"/>
                </a:solidFill>
                <a:ea typeface="微软雅黑" panose="020B0503020204020204" pitchFamily="34" charset="-122"/>
              </a:rPr>
              <a:t>单击添加文本</a:t>
            </a:r>
          </a:p>
          <a:p>
            <a:pPr algn="ctr" eaLnBrk="1" hangingPunct="1">
              <a:lnSpc>
                <a:spcPct val="120000"/>
              </a:lnSpc>
              <a:buClrTx/>
              <a:buFontTx/>
              <a:buNone/>
            </a:pPr>
            <a:r>
              <a:rPr lang="zh-CN" altLang="en-US" sz="1333">
                <a:solidFill>
                  <a:srgbClr val="FF8A15"/>
                </a:solidFill>
                <a:ea typeface="微软雅黑" panose="020B0503020204020204" pitchFamily="34" charset="-122"/>
              </a:rPr>
              <a:t>单击添加文本</a:t>
            </a:r>
          </a:p>
        </p:txBody>
      </p:sp>
      <p:grpSp>
        <p:nvGrpSpPr>
          <p:cNvPr id="57378" name="Group 34"/>
          <p:cNvGrpSpPr>
            <a:grpSpLocks/>
          </p:cNvGrpSpPr>
          <p:nvPr/>
        </p:nvGrpSpPr>
        <p:grpSpPr bwMode="auto">
          <a:xfrm>
            <a:off x="5232400" y="3717925"/>
            <a:ext cx="1746251" cy="1746251"/>
            <a:chOff x="2472" y="1756"/>
            <a:chExt cx="825" cy="825"/>
          </a:xfrm>
        </p:grpSpPr>
        <p:sp>
          <p:nvSpPr>
            <p:cNvPr id="9245" name="Freeform 9"/>
            <p:cNvSpPr>
              <a:spLocks/>
            </p:cNvSpPr>
            <p:nvPr/>
          </p:nvSpPr>
          <p:spPr bwMode="auto">
            <a:xfrm>
              <a:off x="2482" y="1766"/>
              <a:ext cx="805" cy="805"/>
            </a:xfrm>
            <a:custGeom>
              <a:avLst/>
              <a:gdLst>
                <a:gd name="T0" fmla="*/ 697 w 401"/>
                <a:gd name="T1" fmla="*/ 560 h 401"/>
                <a:gd name="T2" fmla="*/ 666 w 401"/>
                <a:gd name="T3" fmla="*/ 540 h 401"/>
                <a:gd name="T4" fmla="*/ 805 w 401"/>
                <a:gd name="T5" fmla="*/ 404 h 401"/>
                <a:gd name="T6" fmla="*/ 654 w 401"/>
                <a:gd name="T7" fmla="*/ 253 h 401"/>
                <a:gd name="T8" fmla="*/ 628 w 401"/>
                <a:gd name="T9" fmla="*/ 305 h 401"/>
                <a:gd name="T10" fmla="*/ 492 w 401"/>
                <a:gd name="T11" fmla="*/ 305 h 401"/>
                <a:gd name="T12" fmla="*/ 492 w 401"/>
                <a:gd name="T13" fmla="*/ 169 h 401"/>
                <a:gd name="T14" fmla="*/ 544 w 401"/>
                <a:gd name="T15" fmla="*/ 143 h 401"/>
                <a:gd name="T16" fmla="*/ 401 w 401"/>
                <a:gd name="T17" fmla="*/ 0 h 401"/>
                <a:gd name="T18" fmla="*/ 265 w 401"/>
                <a:gd name="T19" fmla="*/ 139 h 401"/>
                <a:gd name="T20" fmla="*/ 245 w 401"/>
                <a:gd name="T21" fmla="*/ 108 h 401"/>
                <a:gd name="T22" fmla="*/ 108 w 401"/>
                <a:gd name="T23" fmla="*/ 108 h 401"/>
                <a:gd name="T24" fmla="*/ 108 w 401"/>
                <a:gd name="T25" fmla="*/ 245 h 401"/>
                <a:gd name="T26" fmla="*/ 139 w 401"/>
                <a:gd name="T27" fmla="*/ 265 h 401"/>
                <a:gd name="T28" fmla="*/ 0 w 401"/>
                <a:gd name="T29" fmla="*/ 404 h 401"/>
                <a:gd name="T30" fmla="*/ 137 w 401"/>
                <a:gd name="T31" fmla="*/ 540 h 401"/>
                <a:gd name="T32" fmla="*/ 161 w 401"/>
                <a:gd name="T33" fmla="*/ 500 h 401"/>
                <a:gd name="T34" fmla="*/ 297 w 401"/>
                <a:gd name="T35" fmla="*/ 500 h 401"/>
                <a:gd name="T36" fmla="*/ 297 w 401"/>
                <a:gd name="T37" fmla="*/ 636 h 401"/>
                <a:gd name="T38" fmla="*/ 257 w 401"/>
                <a:gd name="T39" fmla="*/ 660 h 401"/>
                <a:gd name="T40" fmla="*/ 401 w 401"/>
                <a:gd name="T41" fmla="*/ 805 h 401"/>
                <a:gd name="T42" fmla="*/ 540 w 401"/>
                <a:gd name="T43" fmla="*/ 666 h 401"/>
                <a:gd name="T44" fmla="*/ 560 w 401"/>
                <a:gd name="T45" fmla="*/ 697 h 401"/>
                <a:gd name="T46" fmla="*/ 697 w 401"/>
                <a:gd name="T47" fmla="*/ 697 h 401"/>
                <a:gd name="T48" fmla="*/ 697 w 401"/>
                <a:gd name="T49" fmla="*/ 560 h 40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1" h="401">
                  <a:moveTo>
                    <a:pt x="347" y="279"/>
                  </a:moveTo>
                  <a:cubicBezTo>
                    <a:pt x="343" y="275"/>
                    <a:pt x="338" y="272"/>
                    <a:pt x="332" y="269"/>
                  </a:cubicBezTo>
                  <a:cubicBezTo>
                    <a:pt x="401" y="201"/>
                    <a:pt x="401" y="201"/>
                    <a:pt x="401" y="201"/>
                  </a:cubicBezTo>
                  <a:cubicBezTo>
                    <a:pt x="326" y="126"/>
                    <a:pt x="326" y="126"/>
                    <a:pt x="326" y="126"/>
                  </a:cubicBezTo>
                  <a:cubicBezTo>
                    <a:pt x="325" y="136"/>
                    <a:pt x="320" y="145"/>
                    <a:pt x="313" y="152"/>
                  </a:cubicBezTo>
                  <a:cubicBezTo>
                    <a:pt x="294" y="171"/>
                    <a:pt x="264" y="171"/>
                    <a:pt x="245" y="152"/>
                  </a:cubicBezTo>
                  <a:cubicBezTo>
                    <a:pt x="226" y="134"/>
                    <a:pt x="226" y="103"/>
                    <a:pt x="245" y="84"/>
                  </a:cubicBezTo>
                  <a:cubicBezTo>
                    <a:pt x="252" y="77"/>
                    <a:pt x="262" y="73"/>
                    <a:pt x="271" y="71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32" y="69"/>
                    <a:pt x="132" y="69"/>
                    <a:pt x="132" y="69"/>
                  </a:cubicBezTo>
                  <a:cubicBezTo>
                    <a:pt x="129" y="63"/>
                    <a:pt x="126" y="58"/>
                    <a:pt x="122" y="54"/>
                  </a:cubicBezTo>
                  <a:cubicBezTo>
                    <a:pt x="103" y="35"/>
                    <a:pt x="72" y="35"/>
                    <a:pt x="54" y="54"/>
                  </a:cubicBezTo>
                  <a:cubicBezTo>
                    <a:pt x="35" y="73"/>
                    <a:pt x="35" y="103"/>
                    <a:pt x="54" y="122"/>
                  </a:cubicBezTo>
                  <a:cubicBezTo>
                    <a:pt x="58" y="126"/>
                    <a:pt x="63" y="130"/>
                    <a:pt x="69" y="132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68" y="269"/>
                    <a:pt x="68" y="269"/>
                    <a:pt x="68" y="269"/>
                  </a:cubicBezTo>
                  <a:cubicBezTo>
                    <a:pt x="71" y="262"/>
                    <a:pt x="75" y="255"/>
                    <a:pt x="80" y="249"/>
                  </a:cubicBezTo>
                  <a:cubicBezTo>
                    <a:pt x="99" y="230"/>
                    <a:pt x="130" y="230"/>
                    <a:pt x="148" y="249"/>
                  </a:cubicBezTo>
                  <a:cubicBezTo>
                    <a:pt x="167" y="268"/>
                    <a:pt x="167" y="298"/>
                    <a:pt x="148" y="317"/>
                  </a:cubicBezTo>
                  <a:cubicBezTo>
                    <a:pt x="143" y="323"/>
                    <a:pt x="136" y="327"/>
                    <a:pt x="128" y="329"/>
                  </a:cubicBezTo>
                  <a:cubicBezTo>
                    <a:pt x="200" y="401"/>
                    <a:pt x="200" y="401"/>
                    <a:pt x="200" y="401"/>
                  </a:cubicBezTo>
                  <a:cubicBezTo>
                    <a:pt x="269" y="332"/>
                    <a:pt x="269" y="332"/>
                    <a:pt x="269" y="332"/>
                  </a:cubicBezTo>
                  <a:cubicBezTo>
                    <a:pt x="271" y="338"/>
                    <a:pt x="275" y="343"/>
                    <a:pt x="279" y="347"/>
                  </a:cubicBezTo>
                  <a:cubicBezTo>
                    <a:pt x="298" y="366"/>
                    <a:pt x="328" y="366"/>
                    <a:pt x="347" y="347"/>
                  </a:cubicBezTo>
                  <a:cubicBezTo>
                    <a:pt x="366" y="329"/>
                    <a:pt x="366" y="298"/>
                    <a:pt x="347" y="279"/>
                  </a:cubicBezTo>
                  <a:close/>
                </a:path>
              </a:pathLst>
            </a:custGeom>
            <a:solidFill>
              <a:srgbClr val="EF8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246" name="Freeform 10"/>
            <p:cNvSpPr>
              <a:spLocks noEditPoints="1"/>
            </p:cNvSpPr>
            <p:nvPr/>
          </p:nvSpPr>
          <p:spPr bwMode="auto">
            <a:xfrm>
              <a:off x="2472" y="1756"/>
              <a:ext cx="825" cy="825"/>
            </a:xfrm>
            <a:custGeom>
              <a:avLst/>
              <a:gdLst>
                <a:gd name="T0" fmla="*/ 255 w 411"/>
                <a:gd name="T1" fmla="*/ 666 h 411"/>
                <a:gd name="T2" fmla="*/ 303 w 411"/>
                <a:gd name="T3" fmla="*/ 640 h 411"/>
                <a:gd name="T4" fmla="*/ 239 w 411"/>
                <a:gd name="T5" fmla="*/ 488 h 411"/>
                <a:gd name="T6" fmla="*/ 155 w 411"/>
                <a:gd name="T7" fmla="*/ 552 h 411"/>
                <a:gd name="T8" fmla="*/ 0 w 411"/>
                <a:gd name="T9" fmla="*/ 414 h 411"/>
                <a:gd name="T10" fmla="*/ 112 w 411"/>
                <a:gd name="T11" fmla="*/ 259 h 411"/>
                <a:gd name="T12" fmla="*/ 112 w 411"/>
                <a:gd name="T13" fmla="*/ 112 h 411"/>
                <a:gd name="T14" fmla="*/ 259 w 411"/>
                <a:gd name="T15" fmla="*/ 112 h 411"/>
                <a:gd name="T16" fmla="*/ 411 w 411"/>
                <a:gd name="T17" fmla="*/ 0 h 411"/>
                <a:gd name="T18" fmla="*/ 556 w 411"/>
                <a:gd name="T19" fmla="*/ 159 h 411"/>
                <a:gd name="T20" fmla="*/ 508 w 411"/>
                <a:gd name="T21" fmla="*/ 311 h 411"/>
                <a:gd name="T22" fmla="*/ 634 w 411"/>
                <a:gd name="T23" fmla="*/ 311 h 411"/>
                <a:gd name="T24" fmla="*/ 660 w 411"/>
                <a:gd name="T25" fmla="*/ 249 h 411"/>
                <a:gd name="T26" fmla="*/ 689 w 411"/>
                <a:gd name="T27" fmla="*/ 548 h 411"/>
                <a:gd name="T28" fmla="*/ 743 w 411"/>
                <a:gd name="T29" fmla="*/ 638 h 411"/>
                <a:gd name="T30" fmla="*/ 638 w 411"/>
                <a:gd name="T31" fmla="*/ 743 h 411"/>
                <a:gd name="T32" fmla="*/ 548 w 411"/>
                <a:gd name="T33" fmla="*/ 689 h 411"/>
                <a:gd name="T34" fmla="*/ 281 w 411"/>
                <a:gd name="T35" fmla="*/ 672 h 411"/>
                <a:gd name="T36" fmla="*/ 552 w 411"/>
                <a:gd name="T37" fmla="*/ 664 h 411"/>
                <a:gd name="T38" fmla="*/ 576 w 411"/>
                <a:gd name="T39" fmla="*/ 703 h 411"/>
                <a:gd name="T40" fmla="*/ 703 w 411"/>
                <a:gd name="T41" fmla="*/ 703 h 411"/>
                <a:gd name="T42" fmla="*/ 703 w 411"/>
                <a:gd name="T43" fmla="*/ 576 h 411"/>
                <a:gd name="T44" fmla="*/ 664 w 411"/>
                <a:gd name="T45" fmla="*/ 552 h 411"/>
                <a:gd name="T46" fmla="*/ 670 w 411"/>
                <a:gd name="T47" fmla="*/ 277 h 411"/>
                <a:gd name="T48" fmla="*/ 570 w 411"/>
                <a:gd name="T49" fmla="*/ 351 h 411"/>
                <a:gd name="T50" fmla="*/ 498 w 411"/>
                <a:gd name="T51" fmla="*/ 175 h 411"/>
                <a:gd name="T52" fmla="*/ 411 w 411"/>
                <a:gd name="T53" fmla="*/ 20 h 411"/>
                <a:gd name="T54" fmla="*/ 267 w 411"/>
                <a:gd name="T55" fmla="*/ 151 h 411"/>
                <a:gd name="T56" fmla="*/ 187 w 411"/>
                <a:gd name="T57" fmla="*/ 96 h 411"/>
                <a:gd name="T58" fmla="*/ 96 w 411"/>
                <a:gd name="T59" fmla="*/ 187 h 411"/>
                <a:gd name="T60" fmla="*/ 151 w 411"/>
                <a:gd name="T61" fmla="*/ 269 h 411"/>
                <a:gd name="T62" fmla="*/ 20 w 411"/>
                <a:gd name="T63" fmla="*/ 414 h 411"/>
                <a:gd name="T64" fmla="*/ 167 w 411"/>
                <a:gd name="T65" fmla="*/ 504 h 411"/>
                <a:gd name="T66" fmla="*/ 313 w 411"/>
                <a:gd name="T67" fmla="*/ 504 h 411"/>
                <a:gd name="T68" fmla="*/ 281 w 411"/>
                <a:gd name="T69" fmla="*/ 672 h 4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411" h="411">
                  <a:moveTo>
                    <a:pt x="205" y="411"/>
                  </a:moveTo>
                  <a:cubicBezTo>
                    <a:pt x="127" y="332"/>
                    <a:pt x="127" y="332"/>
                    <a:pt x="127" y="332"/>
                  </a:cubicBezTo>
                  <a:cubicBezTo>
                    <a:pt x="132" y="331"/>
                    <a:pt x="132" y="331"/>
                    <a:pt x="132" y="331"/>
                  </a:cubicBezTo>
                  <a:cubicBezTo>
                    <a:pt x="139" y="328"/>
                    <a:pt x="146" y="325"/>
                    <a:pt x="151" y="319"/>
                  </a:cubicBezTo>
                  <a:cubicBezTo>
                    <a:pt x="168" y="302"/>
                    <a:pt x="168" y="274"/>
                    <a:pt x="151" y="256"/>
                  </a:cubicBezTo>
                  <a:cubicBezTo>
                    <a:pt x="143" y="248"/>
                    <a:pt x="131" y="243"/>
                    <a:pt x="119" y="243"/>
                  </a:cubicBezTo>
                  <a:cubicBezTo>
                    <a:pt x="108" y="243"/>
                    <a:pt x="96" y="248"/>
                    <a:pt x="88" y="256"/>
                  </a:cubicBezTo>
                  <a:cubicBezTo>
                    <a:pt x="83" y="262"/>
                    <a:pt x="79" y="268"/>
                    <a:pt x="77" y="275"/>
                  </a:cubicBezTo>
                  <a:cubicBezTo>
                    <a:pt x="75" y="281"/>
                    <a:pt x="75" y="281"/>
                    <a:pt x="75" y="281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68" y="138"/>
                    <a:pt x="68" y="138"/>
                    <a:pt x="68" y="138"/>
                  </a:cubicBezTo>
                  <a:cubicBezTo>
                    <a:pt x="63" y="136"/>
                    <a:pt x="60" y="133"/>
                    <a:pt x="56" y="129"/>
                  </a:cubicBezTo>
                  <a:cubicBezTo>
                    <a:pt x="46" y="120"/>
                    <a:pt x="41" y="107"/>
                    <a:pt x="41" y="93"/>
                  </a:cubicBezTo>
                  <a:cubicBezTo>
                    <a:pt x="41" y="79"/>
                    <a:pt x="46" y="66"/>
                    <a:pt x="56" y="56"/>
                  </a:cubicBezTo>
                  <a:cubicBezTo>
                    <a:pt x="66" y="47"/>
                    <a:pt x="79" y="41"/>
                    <a:pt x="93" y="41"/>
                  </a:cubicBezTo>
                  <a:cubicBezTo>
                    <a:pt x="106" y="41"/>
                    <a:pt x="119" y="47"/>
                    <a:pt x="129" y="56"/>
                  </a:cubicBezTo>
                  <a:cubicBezTo>
                    <a:pt x="133" y="60"/>
                    <a:pt x="135" y="64"/>
                    <a:pt x="138" y="68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84" y="78"/>
                    <a:pt x="284" y="78"/>
                    <a:pt x="284" y="78"/>
                  </a:cubicBezTo>
                  <a:cubicBezTo>
                    <a:pt x="277" y="79"/>
                    <a:pt x="277" y="79"/>
                    <a:pt x="277" y="79"/>
                  </a:cubicBezTo>
                  <a:cubicBezTo>
                    <a:pt x="268" y="81"/>
                    <a:pt x="259" y="85"/>
                    <a:pt x="253" y="92"/>
                  </a:cubicBezTo>
                  <a:cubicBezTo>
                    <a:pt x="235" y="109"/>
                    <a:pt x="235" y="137"/>
                    <a:pt x="253" y="155"/>
                  </a:cubicBezTo>
                  <a:cubicBezTo>
                    <a:pt x="261" y="163"/>
                    <a:pt x="272" y="168"/>
                    <a:pt x="284" y="168"/>
                  </a:cubicBezTo>
                  <a:cubicBezTo>
                    <a:pt x="296" y="168"/>
                    <a:pt x="307" y="163"/>
                    <a:pt x="316" y="155"/>
                  </a:cubicBezTo>
                  <a:cubicBezTo>
                    <a:pt x="322" y="148"/>
                    <a:pt x="326" y="140"/>
                    <a:pt x="328" y="131"/>
                  </a:cubicBezTo>
                  <a:cubicBezTo>
                    <a:pt x="329" y="124"/>
                    <a:pt x="329" y="124"/>
                    <a:pt x="329" y="124"/>
                  </a:cubicBezTo>
                  <a:cubicBezTo>
                    <a:pt x="411" y="206"/>
                    <a:pt x="411" y="206"/>
                    <a:pt x="411" y="206"/>
                  </a:cubicBezTo>
                  <a:cubicBezTo>
                    <a:pt x="343" y="273"/>
                    <a:pt x="343" y="273"/>
                    <a:pt x="343" y="273"/>
                  </a:cubicBezTo>
                  <a:cubicBezTo>
                    <a:pt x="347" y="276"/>
                    <a:pt x="351" y="278"/>
                    <a:pt x="355" y="282"/>
                  </a:cubicBezTo>
                  <a:cubicBezTo>
                    <a:pt x="364" y="292"/>
                    <a:pt x="370" y="305"/>
                    <a:pt x="370" y="318"/>
                  </a:cubicBezTo>
                  <a:cubicBezTo>
                    <a:pt x="370" y="332"/>
                    <a:pt x="364" y="345"/>
                    <a:pt x="355" y="355"/>
                  </a:cubicBezTo>
                  <a:cubicBezTo>
                    <a:pt x="345" y="365"/>
                    <a:pt x="332" y="370"/>
                    <a:pt x="318" y="370"/>
                  </a:cubicBezTo>
                  <a:cubicBezTo>
                    <a:pt x="304" y="370"/>
                    <a:pt x="291" y="365"/>
                    <a:pt x="282" y="355"/>
                  </a:cubicBezTo>
                  <a:cubicBezTo>
                    <a:pt x="278" y="351"/>
                    <a:pt x="275" y="348"/>
                    <a:pt x="273" y="343"/>
                  </a:cubicBezTo>
                  <a:lnTo>
                    <a:pt x="205" y="411"/>
                  </a:lnTo>
                  <a:close/>
                  <a:moveTo>
                    <a:pt x="140" y="335"/>
                  </a:moveTo>
                  <a:cubicBezTo>
                    <a:pt x="205" y="401"/>
                    <a:pt x="205" y="401"/>
                    <a:pt x="205" y="401"/>
                  </a:cubicBezTo>
                  <a:cubicBezTo>
                    <a:pt x="275" y="331"/>
                    <a:pt x="275" y="331"/>
                    <a:pt x="275" y="331"/>
                  </a:cubicBezTo>
                  <a:cubicBezTo>
                    <a:pt x="277" y="336"/>
                    <a:pt x="277" y="336"/>
                    <a:pt x="277" y="336"/>
                  </a:cubicBezTo>
                  <a:cubicBezTo>
                    <a:pt x="280" y="341"/>
                    <a:pt x="283" y="346"/>
                    <a:pt x="287" y="350"/>
                  </a:cubicBezTo>
                  <a:cubicBezTo>
                    <a:pt x="295" y="358"/>
                    <a:pt x="306" y="363"/>
                    <a:pt x="318" y="363"/>
                  </a:cubicBezTo>
                  <a:cubicBezTo>
                    <a:pt x="330" y="363"/>
                    <a:pt x="341" y="358"/>
                    <a:pt x="350" y="350"/>
                  </a:cubicBezTo>
                  <a:cubicBezTo>
                    <a:pt x="358" y="341"/>
                    <a:pt x="363" y="330"/>
                    <a:pt x="363" y="318"/>
                  </a:cubicBezTo>
                  <a:cubicBezTo>
                    <a:pt x="363" y="306"/>
                    <a:pt x="358" y="295"/>
                    <a:pt x="350" y="287"/>
                  </a:cubicBezTo>
                  <a:cubicBezTo>
                    <a:pt x="346" y="283"/>
                    <a:pt x="341" y="280"/>
                    <a:pt x="336" y="278"/>
                  </a:cubicBezTo>
                  <a:cubicBezTo>
                    <a:pt x="331" y="275"/>
                    <a:pt x="331" y="275"/>
                    <a:pt x="331" y="275"/>
                  </a:cubicBezTo>
                  <a:cubicBezTo>
                    <a:pt x="401" y="206"/>
                    <a:pt x="401" y="206"/>
                    <a:pt x="401" y="206"/>
                  </a:cubicBezTo>
                  <a:cubicBezTo>
                    <a:pt x="334" y="138"/>
                    <a:pt x="334" y="138"/>
                    <a:pt x="334" y="138"/>
                  </a:cubicBezTo>
                  <a:cubicBezTo>
                    <a:pt x="331" y="146"/>
                    <a:pt x="327" y="154"/>
                    <a:pt x="321" y="160"/>
                  </a:cubicBezTo>
                  <a:cubicBezTo>
                    <a:pt x="311" y="170"/>
                    <a:pt x="298" y="175"/>
                    <a:pt x="284" y="175"/>
                  </a:cubicBezTo>
                  <a:cubicBezTo>
                    <a:pt x="270" y="175"/>
                    <a:pt x="257" y="170"/>
                    <a:pt x="248" y="160"/>
                  </a:cubicBezTo>
                  <a:cubicBezTo>
                    <a:pt x="227" y="140"/>
                    <a:pt x="227" y="107"/>
                    <a:pt x="248" y="87"/>
                  </a:cubicBezTo>
                  <a:cubicBezTo>
                    <a:pt x="254" y="81"/>
                    <a:pt x="261" y="76"/>
                    <a:pt x="269" y="74"/>
                  </a:cubicBezTo>
                  <a:cubicBezTo>
                    <a:pt x="205" y="10"/>
                    <a:pt x="205" y="10"/>
                    <a:pt x="205" y="10"/>
                  </a:cubicBezTo>
                  <a:cubicBezTo>
                    <a:pt x="136" y="80"/>
                    <a:pt x="136" y="80"/>
                    <a:pt x="136" y="80"/>
                  </a:cubicBezTo>
                  <a:cubicBezTo>
                    <a:pt x="133" y="75"/>
                    <a:pt x="133" y="75"/>
                    <a:pt x="133" y="75"/>
                  </a:cubicBezTo>
                  <a:cubicBezTo>
                    <a:pt x="131" y="70"/>
                    <a:pt x="128" y="65"/>
                    <a:pt x="124" y="61"/>
                  </a:cubicBezTo>
                  <a:cubicBezTo>
                    <a:pt x="116" y="53"/>
                    <a:pt x="105" y="48"/>
                    <a:pt x="93" y="48"/>
                  </a:cubicBezTo>
                  <a:cubicBezTo>
                    <a:pt x="81" y="48"/>
                    <a:pt x="70" y="53"/>
                    <a:pt x="61" y="61"/>
                  </a:cubicBezTo>
                  <a:cubicBezTo>
                    <a:pt x="53" y="70"/>
                    <a:pt x="48" y="81"/>
                    <a:pt x="48" y="93"/>
                  </a:cubicBezTo>
                  <a:cubicBezTo>
                    <a:pt x="48" y="105"/>
                    <a:pt x="53" y="116"/>
                    <a:pt x="61" y="124"/>
                  </a:cubicBezTo>
                  <a:cubicBezTo>
                    <a:pt x="65" y="128"/>
                    <a:pt x="70" y="131"/>
                    <a:pt x="75" y="134"/>
                  </a:cubicBezTo>
                  <a:cubicBezTo>
                    <a:pt x="80" y="136"/>
                    <a:pt x="80" y="136"/>
                    <a:pt x="80" y="136"/>
                  </a:cubicBezTo>
                  <a:cubicBezTo>
                    <a:pt x="10" y="206"/>
                    <a:pt x="10" y="206"/>
                    <a:pt x="10" y="206"/>
                  </a:cubicBezTo>
                  <a:cubicBezTo>
                    <a:pt x="72" y="268"/>
                    <a:pt x="72" y="268"/>
                    <a:pt x="72" y="268"/>
                  </a:cubicBezTo>
                  <a:cubicBezTo>
                    <a:pt x="75" y="262"/>
                    <a:pt x="78" y="256"/>
                    <a:pt x="83" y="251"/>
                  </a:cubicBezTo>
                  <a:cubicBezTo>
                    <a:pt x="93" y="242"/>
                    <a:pt x="106" y="236"/>
                    <a:pt x="119" y="236"/>
                  </a:cubicBezTo>
                  <a:cubicBezTo>
                    <a:pt x="133" y="236"/>
                    <a:pt x="146" y="242"/>
                    <a:pt x="156" y="251"/>
                  </a:cubicBezTo>
                  <a:cubicBezTo>
                    <a:pt x="176" y="272"/>
                    <a:pt x="176" y="304"/>
                    <a:pt x="156" y="324"/>
                  </a:cubicBezTo>
                  <a:cubicBezTo>
                    <a:pt x="151" y="329"/>
                    <a:pt x="146" y="333"/>
                    <a:pt x="140" y="3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57376" name="Group 32"/>
          <p:cNvGrpSpPr>
            <a:grpSpLocks/>
          </p:cNvGrpSpPr>
          <p:nvPr/>
        </p:nvGrpSpPr>
        <p:grpSpPr bwMode="auto">
          <a:xfrm>
            <a:off x="4404785" y="2869144"/>
            <a:ext cx="1746249" cy="1746249"/>
            <a:chOff x="2081" y="1355"/>
            <a:chExt cx="825" cy="825"/>
          </a:xfrm>
        </p:grpSpPr>
        <p:sp>
          <p:nvSpPr>
            <p:cNvPr id="9243" name="Freeform 7"/>
            <p:cNvSpPr>
              <a:spLocks/>
            </p:cNvSpPr>
            <p:nvPr/>
          </p:nvSpPr>
          <p:spPr bwMode="auto">
            <a:xfrm>
              <a:off x="2091" y="1365"/>
              <a:ext cx="805" cy="805"/>
            </a:xfrm>
            <a:custGeom>
              <a:avLst/>
              <a:gdLst>
                <a:gd name="T0" fmla="*/ 560 w 401"/>
                <a:gd name="T1" fmla="*/ 106 h 401"/>
                <a:gd name="T2" fmla="*/ 540 w 401"/>
                <a:gd name="T3" fmla="*/ 137 h 401"/>
                <a:gd name="T4" fmla="*/ 401 w 401"/>
                <a:gd name="T5" fmla="*/ 0 h 401"/>
                <a:gd name="T6" fmla="*/ 253 w 401"/>
                <a:gd name="T7" fmla="*/ 149 h 401"/>
                <a:gd name="T8" fmla="*/ 305 w 401"/>
                <a:gd name="T9" fmla="*/ 175 h 401"/>
                <a:gd name="T10" fmla="*/ 305 w 401"/>
                <a:gd name="T11" fmla="*/ 311 h 401"/>
                <a:gd name="T12" fmla="*/ 169 w 401"/>
                <a:gd name="T13" fmla="*/ 311 h 401"/>
                <a:gd name="T14" fmla="*/ 143 w 401"/>
                <a:gd name="T15" fmla="*/ 259 h 401"/>
                <a:gd name="T16" fmla="*/ 0 w 401"/>
                <a:gd name="T17" fmla="*/ 401 h 401"/>
                <a:gd name="T18" fmla="*/ 139 w 401"/>
                <a:gd name="T19" fmla="*/ 540 h 401"/>
                <a:gd name="T20" fmla="*/ 108 w 401"/>
                <a:gd name="T21" fmla="*/ 560 h 401"/>
                <a:gd name="T22" fmla="*/ 108 w 401"/>
                <a:gd name="T23" fmla="*/ 697 h 401"/>
                <a:gd name="T24" fmla="*/ 245 w 401"/>
                <a:gd name="T25" fmla="*/ 697 h 401"/>
                <a:gd name="T26" fmla="*/ 265 w 401"/>
                <a:gd name="T27" fmla="*/ 666 h 401"/>
                <a:gd name="T28" fmla="*/ 401 w 401"/>
                <a:gd name="T29" fmla="*/ 805 h 401"/>
                <a:gd name="T30" fmla="*/ 540 w 401"/>
                <a:gd name="T31" fmla="*/ 666 h 401"/>
                <a:gd name="T32" fmla="*/ 500 w 401"/>
                <a:gd name="T33" fmla="*/ 642 h 401"/>
                <a:gd name="T34" fmla="*/ 500 w 401"/>
                <a:gd name="T35" fmla="*/ 506 h 401"/>
                <a:gd name="T36" fmla="*/ 636 w 401"/>
                <a:gd name="T37" fmla="*/ 506 h 401"/>
                <a:gd name="T38" fmla="*/ 660 w 401"/>
                <a:gd name="T39" fmla="*/ 546 h 401"/>
                <a:gd name="T40" fmla="*/ 805 w 401"/>
                <a:gd name="T41" fmla="*/ 401 h 401"/>
                <a:gd name="T42" fmla="*/ 666 w 401"/>
                <a:gd name="T43" fmla="*/ 265 h 401"/>
                <a:gd name="T44" fmla="*/ 697 w 401"/>
                <a:gd name="T45" fmla="*/ 243 h 401"/>
                <a:gd name="T46" fmla="*/ 697 w 401"/>
                <a:gd name="T47" fmla="*/ 106 h 401"/>
                <a:gd name="T48" fmla="*/ 560 w 401"/>
                <a:gd name="T49" fmla="*/ 106 h 40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1" h="401">
                  <a:moveTo>
                    <a:pt x="279" y="53"/>
                  </a:moveTo>
                  <a:cubicBezTo>
                    <a:pt x="275" y="58"/>
                    <a:pt x="271" y="63"/>
                    <a:pt x="269" y="68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126" y="74"/>
                    <a:pt x="126" y="74"/>
                    <a:pt x="126" y="74"/>
                  </a:cubicBezTo>
                  <a:cubicBezTo>
                    <a:pt x="136" y="76"/>
                    <a:pt x="145" y="80"/>
                    <a:pt x="152" y="87"/>
                  </a:cubicBezTo>
                  <a:cubicBezTo>
                    <a:pt x="171" y="106"/>
                    <a:pt x="171" y="137"/>
                    <a:pt x="152" y="155"/>
                  </a:cubicBezTo>
                  <a:cubicBezTo>
                    <a:pt x="133" y="174"/>
                    <a:pt x="103" y="174"/>
                    <a:pt x="84" y="155"/>
                  </a:cubicBezTo>
                  <a:cubicBezTo>
                    <a:pt x="77" y="148"/>
                    <a:pt x="72" y="139"/>
                    <a:pt x="71" y="129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69" y="269"/>
                    <a:pt x="69" y="269"/>
                    <a:pt x="69" y="269"/>
                  </a:cubicBezTo>
                  <a:cubicBezTo>
                    <a:pt x="63" y="271"/>
                    <a:pt x="58" y="275"/>
                    <a:pt x="54" y="279"/>
                  </a:cubicBezTo>
                  <a:cubicBezTo>
                    <a:pt x="35" y="298"/>
                    <a:pt x="35" y="328"/>
                    <a:pt x="54" y="347"/>
                  </a:cubicBezTo>
                  <a:cubicBezTo>
                    <a:pt x="72" y="366"/>
                    <a:pt x="103" y="366"/>
                    <a:pt x="122" y="347"/>
                  </a:cubicBezTo>
                  <a:cubicBezTo>
                    <a:pt x="126" y="343"/>
                    <a:pt x="129" y="337"/>
                    <a:pt x="132" y="332"/>
                  </a:cubicBezTo>
                  <a:cubicBezTo>
                    <a:pt x="200" y="401"/>
                    <a:pt x="200" y="401"/>
                    <a:pt x="200" y="401"/>
                  </a:cubicBezTo>
                  <a:cubicBezTo>
                    <a:pt x="269" y="332"/>
                    <a:pt x="269" y="332"/>
                    <a:pt x="269" y="332"/>
                  </a:cubicBezTo>
                  <a:cubicBezTo>
                    <a:pt x="261" y="330"/>
                    <a:pt x="254" y="326"/>
                    <a:pt x="249" y="320"/>
                  </a:cubicBezTo>
                  <a:cubicBezTo>
                    <a:pt x="230" y="301"/>
                    <a:pt x="230" y="271"/>
                    <a:pt x="249" y="252"/>
                  </a:cubicBezTo>
                  <a:cubicBezTo>
                    <a:pt x="267" y="233"/>
                    <a:pt x="298" y="233"/>
                    <a:pt x="317" y="252"/>
                  </a:cubicBezTo>
                  <a:cubicBezTo>
                    <a:pt x="322" y="258"/>
                    <a:pt x="327" y="265"/>
                    <a:pt x="329" y="272"/>
                  </a:cubicBezTo>
                  <a:cubicBezTo>
                    <a:pt x="401" y="200"/>
                    <a:pt x="401" y="200"/>
                    <a:pt x="401" y="200"/>
                  </a:cubicBezTo>
                  <a:cubicBezTo>
                    <a:pt x="332" y="132"/>
                    <a:pt x="332" y="132"/>
                    <a:pt x="332" y="132"/>
                  </a:cubicBezTo>
                  <a:cubicBezTo>
                    <a:pt x="338" y="129"/>
                    <a:pt x="343" y="126"/>
                    <a:pt x="347" y="121"/>
                  </a:cubicBezTo>
                  <a:cubicBezTo>
                    <a:pt x="366" y="103"/>
                    <a:pt x="366" y="72"/>
                    <a:pt x="347" y="53"/>
                  </a:cubicBezTo>
                  <a:cubicBezTo>
                    <a:pt x="328" y="35"/>
                    <a:pt x="298" y="35"/>
                    <a:pt x="279" y="53"/>
                  </a:cubicBezTo>
                  <a:close/>
                </a:path>
              </a:pathLst>
            </a:custGeom>
            <a:solidFill>
              <a:srgbClr val="B8CA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244" name="Freeform 8"/>
            <p:cNvSpPr>
              <a:spLocks noEditPoints="1"/>
            </p:cNvSpPr>
            <p:nvPr/>
          </p:nvSpPr>
          <p:spPr bwMode="auto">
            <a:xfrm>
              <a:off x="2081" y="1355"/>
              <a:ext cx="825" cy="825"/>
            </a:xfrm>
            <a:custGeom>
              <a:avLst/>
              <a:gdLst>
                <a:gd name="T0" fmla="*/ 277 w 411"/>
                <a:gd name="T1" fmla="*/ 689 h 411"/>
                <a:gd name="T2" fmla="*/ 187 w 411"/>
                <a:gd name="T3" fmla="*/ 743 h 411"/>
                <a:gd name="T4" fmla="*/ 112 w 411"/>
                <a:gd name="T5" fmla="*/ 564 h 411"/>
                <a:gd name="T6" fmla="*/ 0 w 411"/>
                <a:gd name="T7" fmla="*/ 411 h 411"/>
                <a:gd name="T8" fmla="*/ 159 w 411"/>
                <a:gd name="T9" fmla="*/ 269 h 411"/>
                <a:gd name="T10" fmla="*/ 247 w 411"/>
                <a:gd name="T11" fmla="*/ 343 h 411"/>
                <a:gd name="T12" fmla="*/ 311 w 411"/>
                <a:gd name="T13" fmla="*/ 191 h 411"/>
                <a:gd name="T14" fmla="*/ 249 w 411"/>
                <a:gd name="T15" fmla="*/ 163 h 411"/>
                <a:gd name="T16" fmla="*/ 548 w 411"/>
                <a:gd name="T17" fmla="*/ 134 h 411"/>
                <a:gd name="T18" fmla="*/ 638 w 411"/>
                <a:gd name="T19" fmla="*/ 82 h 411"/>
                <a:gd name="T20" fmla="*/ 713 w 411"/>
                <a:gd name="T21" fmla="*/ 259 h 411"/>
                <a:gd name="T22" fmla="*/ 825 w 411"/>
                <a:gd name="T23" fmla="*/ 411 h 411"/>
                <a:gd name="T24" fmla="*/ 662 w 411"/>
                <a:gd name="T25" fmla="*/ 558 h 411"/>
                <a:gd name="T26" fmla="*/ 578 w 411"/>
                <a:gd name="T27" fmla="*/ 496 h 411"/>
                <a:gd name="T28" fmla="*/ 514 w 411"/>
                <a:gd name="T29" fmla="*/ 648 h 411"/>
                <a:gd name="T30" fmla="*/ 564 w 411"/>
                <a:gd name="T31" fmla="*/ 672 h 411"/>
                <a:gd name="T32" fmla="*/ 273 w 411"/>
                <a:gd name="T33" fmla="*/ 664 h 411"/>
                <a:gd name="T34" fmla="*/ 536 w 411"/>
                <a:gd name="T35" fmla="*/ 680 h 411"/>
                <a:gd name="T36" fmla="*/ 504 w 411"/>
                <a:gd name="T37" fmla="*/ 512 h 411"/>
                <a:gd name="T38" fmla="*/ 650 w 411"/>
                <a:gd name="T39" fmla="*/ 512 h 411"/>
                <a:gd name="T40" fmla="*/ 805 w 411"/>
                <a:gd name="T41" fmla="*/ 411 h 411"/>
                <a:gd name="T42" fmla="*/ 674 w 411"/>
                <a:gd name="T43" fmla="*/ 267 h 411"/>
                <a:gd name="T44" fmla="*/ 703 w 411"/>
                <a:gd name="T45" fmla="*/ 122 h 411"/>
                <a:gd name="T46" fmla="*/ 576 w 411"/>
                <a:gd name="T47" fmla="*/ 122 h 411"/>
                <a:gd name="T48" fmla="*/ 552 w 411"/>
                <a:gd name="T49" fmla="*/ 161 h 411"/>
                <a:gd name="T50" fmla="*/ 277 w 411"/>
                <a:gd name="T51" fmla="*/ 155 h 411"/>
                <a:gd name="T52" fmla="*/ 321 w 411"/>
                <a:gd name="T53" fmla="*/ 327 h 411"/>
                <a:gd name="T54" fmla="*/ 175 w 411"/>
                <a:gd name="T55" fmla="*/ 327 h 411"/>
                <a:gd name="T56" fmla="*/ 20 w 411"/>
                <a:gd name="T57" fmla="*/ 411 h 411"/>
                <a:gd name="T58" fmla="*/ 151 w 411"/>
                <a:gd name="T59" fmla="*/ 556 h 411"/>
                <a:gd name="T60" fmla="*/ 122 w 411"/>
                <a:gd name="T61" fmla="*/ 701 h 411"/>
                <a:gd name="T62" fmla="*/ 249 w 411"/>
                <a:gd name="T63" fmla="*/ 701 h 411"/>
                <a:gd name="T64" fmla="*/ 273 w 411"/>
                <a:gd name="T65" fmla="*/ 664 h 4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1" h="411">
                  <a:moveTo>
                    <a:pt x="205" y="411"/>
                  </a:moveTo>
                  <a:cubicBezTo>
                    <a:pt x="138" y="343"/>
                    <a:pt x="138" y="343"/>
                    <a:pt x="138" y="343"/>
                  </a:cubicBezTo>
                  <a:cubicBezTo>
                    <a:pt x="135" y="347"/>
                    <a:pt x="133" y="351"/>
                    <a:pt x="129" y="354"/>
                  </a:cubicBezTo>
                  <a:cubicBezTo>
                    <a:pt x="119" y="364"/>
                    <a:pt x="106" y="370"/>
                    <a:pt x="93" y="370"/>
                  </a:cubicBezTo>
                  <a:cubicBezTo>
                    <a:pt x="79" y="370"/>
                    <a:pt x="66" y="364"/>
                    <a:pt x="56" y="354"/>
                  </a:cubicBezTo>
                  <a:cubicBezTo>
                    <a:pt x="36" y="334"/>
                    <a:pt x="36" y="302"/>
                    <a:pt x="56" y="281"/>
                  </a:cubicBezTo>
                  <a:cubicBezTo>
                    <a:pt x="59" y="278"/>
                    <a:pt x="63" y="275"/>
                    <a:pt x="68" y="273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78" y="127"/>
                    <a:pt x="78" y="127"/>
                    <a:pt x="78" y="127"/>
                  </a:cubicBezTo>
                  <a:cubicBezTo>
                    <a:pt x="79" y="134"/>
                    <a:pt x="79" y="134"/>
                    <a:pt x="79" y="134"/>
                  </a:cubicBezTo>
                  <a:cubicBezTo>
                    <a:pt x="81" y="143"/>
                    <a:pt x="85" y="151"/>
                    <a:pt x="92" y="158"/>
                  </a:cubicBezTo>
                  <a:cubicBezTo>
                    <a:pt x="100" y="166"/>
                    <a:pt x="111" y="171"/>
                    <a:pt x="123" y="171"/>
                  </a:cubicBezTo>
                  <a:cubicBezTo>
                    <a:pt x="135" y="171"/>
                    <a:pt x="146" y="166"/>
                    <a:pt x="155" y="158"/>
                  </a:cubicBezTo>
                  <a:cubicBezTo>
                    <a:pt x="172" y="141"/>
                    <a:pt x="172" y="112"/>
                    <a:pt x="155" y="95"/>
                  </a:cubicBezTo>
                  <a:cubicBezTo>
                    <a:pt x="148" y="88"/>
                    <a:pt x="140" y="84"/>
                    <a:pt x="130" y="83"/>
                  </a:cubicBezTo>
                  <a:cubicBezTo>
                    <a:pt x="124" y="81"/>
                    <a:pt x="124" y="81"/>
                    <a:pt x="124" y="81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73" y="67"/>
                    <a:pt x="273" y="67"/>
                    <a:pt x="273" y="67"/>
                  </a:cubicBezTo>
                  <a:cubicBezTo>
                    <a:pt x="275" y="63"/>
                    <a:pt x="278" y="59"/>
                    <a:pt x="282" y="56"/>
                  </a:cubicBezTo>
                  <a:cubicBezTo>
                    <a:pt x="291" y="46"/>
                    <a:pt x="304" y="41"/>
                    <a:pt x="318" y="41"/>
                  </a:cubicBezTo>
                  <a:cubicBezTo>
                    <a:pt x="332" y="41"/>
                    <a:pt x="345" y="46"/>
                    <a:pt x="355" y="56"/>
                  </a:cubicBezTo>
                  <a:cubicBezTo>
                    <a:pt x="375" y="76"/>
                    <a:pt x="375" y="109"/>
                    <a:pt x="355" y="129"/>
                  </a:cubicBezTo>
                  <a:cubicBezTo>
                    <a:pt x="351" y="132"/>
                    <a:pt x="347" y="135"/>
                    <a:pt x="343" y="138"/>
                  </a:cubicBezTo>
                  <a:cubicBezTo>
                    <a:pt x="411" y="205"/>
                    <a:pt x="411" y="205"/>
                    <a:pt x="411" y="205"/>
                  </a:cubicBezTo>
                  <a:cubicBezTo>
                    <a:pt x="332" y="284"/>
                    <a:pt x="332" y="284"/>
                    <a:pt x="332" y="284"/>
                  </a:cubicBezTo>
                  <a:cubicBezTo>
                    <a:pt x="330" y="278"/>
                    <a:pt x="330" y="278"/>
                    <a:pt x="330" y="278"/>
                  </a:cubicBezTo>
                  <a:cubicBezTo>
                    <a:pt x="328" y="271"/>
                    <a:pt x="324" y="265"/>
                    <a:pt x="319" y="260"/>
                  </a:cubicBezTo>
                  <a:cubicBezTo>
                    <a:pt x="311" y="251"/>
                    <a:pt x="300" y="247"/>
                    <a:pt x="288" y="247"/>
                  </a:cubicBezTo>
                  <a:cubicBezTo>
                    <a:pt x="276" y="247"/>
                    <a:pt x="265" y="251"/>
                    <a:pt x="256" y="260"/>
                  </a:cubicBezTo>
                  <a:cubicBezTo>
                    <a:pt x="239" y="277"/>
                    <a:pt x="239" y="305"/>
                    <a:pt x="256" y="323"/>
                  </a:cubicBezTo>
                  <a:cubicBezTo>
                    <a:pt x="261" y="328"/>
                    <a:pt x="268" y="332"/>
                    <a:pt x="275" y="334"/>
                  </a:cubicBezTo>
                  <a:cubicBezTo>
                    <a:pt x="281" y="335"/>
                    <a:pt x="281" y="335"/>
                    <a:pt x="281" y="335"/>
                  </a:cubicBezTo>
                  <a:lnTo>
                    <a:pt x="205" y="411"/>
                  </a:lnTo>
                  <a:close/>
                  <a:moveTo>
                    <a:pt x="136" y="331"/>
                  </a:moveTo>
                  <a:cubicBezTo>
                    <a:pt x="205" y="401"/>
                    <a:pt x="205" y="401"/>
                    <a:pt x="205" y="401"/>
                  </a:cubicBezTo>
                  <a:cubicBezTo>
                    <a:pt x="267" y="339"/>
                    <a:pt x="267" y="339"/>
                    <a:pt x="267" y="339"/>
                  </a:cubicBezTo>
                  <a:cubicBezTo>
                    <a:pt x="261" y="336"/>
                    <a:pt x="256" y="332"/>
                    <a:pt x="251" y="328"/>
                  </a:cubicBezTo>
                  <a:cubicBezTo>
                    <a:pt x="231" y="308"/>
                    <a:pt x="231" y="275"/>
                    <a:pt x="251" y="255"/>
                  </a:cubicBezTo>
                  <a:cubicBezTo>
                    <a:pt x="261" y="245"/>
                    <a:pt x="274" y="239"/>
                    <a:pt x="288" y="239"/>
                  </a:cubicBezTo>
                  <a:cubicBezTo>
                    <a:pt x="301" y="239"/>
                    <a:pt x="314" y="245"/>
                    <a:pt x="324" y="255"/>
                  </a:cubicBezTo>
                  <a:cubicBezTo>
                    <a:pt x="329" y="259"/>
                    <a:pt x="333" y="265"/>
                    <a:pt x="335" y="271"/>
                  </a:cubicBezTo>
                  <a:cubicBezTo>
                    <a:pt x="401" y="205"/>
                    <a:pt x="401" y="205"/>
                    <a:pt x="401" y="205"/>
                  </a:cubicBezTo>
                  <a:cubicBezTo>
                    <a:pt x="331" y="135"/>
                    <a:pt x="331" y="135"/>
                    <a:pt x="331" y="135"/>
                  </a:cubicBezTo>
                  <a:cubicBezTo>
                    <a:pt x="336" y="133"/>
                    <a:pt x="336" y="133"/>
                    <a:pt x="336" y="133"/>
                  </a:cubicBezTo>
                  <a:cubicBezTo>
                    <a:pt x="341" y="131"/>
                    <a:pt x="346" y="128"/>
                    <a:pt x="350" y="124"/>
                  </a:cubicBezTo>
                  <a:cubicBezTo>
                    <a:pt x="367" y="107"/>
                    <a:pt x="367" y="78"/>
                    <a:pt x="350" y="61"/>
                  </a:cubicBezTo>
                  <a:cubicBezTo>
                    <a:pt x="341" y="53"/>
                    <a:pt x="330" y="48"/>
                    <a:pt x="318" y="48"/>
                  </a:cubicBezTo>
                  <a:cubicBezTo>
                    <a:pt x="306" y="48"/>
                    <a:pt x="295" y="53"/>
                    <a:pt x="287" y="61"/>
                  </a:cubicBezTo>
                  <a:cubicBezTo>
                    <a:pt x="283" y="65"/>
                    <a:pt x="280" y="70"/>
                    <a:pt x="277" y="75"/>
                  </a:cubicBezTo>
                  <a:cubicBezTo>
                    <a:pt x="275" y="80"/>
                    <a:pt x="275" y="80"/>
                    <a:pt x="275" y="80"/>
                  </a:cubicBezTo>
                  <a:cubicBezTo>
                    <a:pt x="205" y="10"/>
                    <a:pt x="205" y="10"/>
                    <a:pt x="205" y="10"/>
                  </a:cubicBezTo>
                  <a:cubicBezTo>
                    <a:pt x="138" y="77"/>
                    <a:pt x="138" y="77"/>
                    <a:pt x="138" y="77"/>
                  </a:cubicBezTo>
                  <a:cubicBezTo>
                    <a:pt x="146" y="80"/>
                    <a:pt x="154" y="84"/>
                    <a:pt x="160" y="90"/>
                  </a:cubicBezTo>
                  <a:cubicBezTo>
                    <a:pt x="180" y="110"/>
                    <a:pt x="180" y="143"/>
                    <a:pt x="160" y="163"/>
                  </a:cubicBezTo>
                  <a:cubicBezTo>
                    <a:pt x="150" y="173"/>
                    <a:pt x="137" y="178"/>
                    <a:pt x="123" y="178"/>
                  </a:cubicBezTo>
                  <a:cubicBezTo>
                    <a:pt x="109" y="178"/>
                    <a:pt x="96" y="173"/>
                    <a:pt x="87" y="163"/>
                  </a:cubicBezTo>
                  <a:cubicBezTo>
                    <a:pt x="80" y="157"/>
                    <a:pt x="76" y="150"/>
                    <a:pt x="74" y="142"/>
                  </a:cubicBezTo>
                  <a:cubicBezTo>
                    <a:pt x="10" y="205"/>
                    <a:pt x="10" y="205"/>
                    <a:pt x="10" y="205"/>
                  </a:cubicBezTo>
                  <a:cubicBezTo>
                    <a:pt x="80" y="275"/>
                    <a:pt x="80" y="275"/>
                    <a:pt x="80" y="275"/>
                  </a:cubicBezTo>
                  <a:cubicBezTo>
                    <a:pt x="75" y="277"/>
                    <a:pt x="75" y="277"/>
                    <a:pt x="75" y="277"/>
                  </a:cubicBezTo>
                  <a:cubicBezTo>
                    <a:pt x="70" y="279"/>
                    <a:pt x="65" y="283"/>
                    <a:pt x="61" y="286"/>
                  </a:cubicBezTo>
                  <a:cubicBezTo>
                    <a:pt x="44" y="304"/>
                    <a:pt x="44" y="332"/>
                    <a:pt x="61" y="349"/>
                  </a:cubicBezTo>
                  <a:cubicBezTo>
                    <a:pt x="70" y="358"/>
                    <a:pt x="81" y="362"/>
                    <a:pt x="93" y="362"/>
                  </a:cubicBezTo>
                  <a:cubicBezTo>
                    <a:pt x="105" y="362"/>
                    <a:pt x="116" y="358"/>
                    <a:pt x="124" y="349"/>
                  </a:cubicBezTo>
                  <a:cubicBezTo>
                    <a:pt x="128" y="345"/>
                    <a:pt x="131" y="341"/>
                    <a:pt x="133" y="336"/>
                  </a:cubicBezTo>
                  <a:lnTo>
                    <a:pt x="136" y="3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57377" name="Group 33"/>
          <p:cNvGrpSpPr>
            <a:grpSpLocks/>
          </p:cNvGrpSpPr>
          <p:nvPr/>
        </p:nvGrpSpPr>
        <p:grpSpPr bwMode="auto">
          <a:xfrm>
            <a:off x="6057900" y="2888192"/>
            <a:ext cx="1703917" cy="1746251"/>
            <a:chOff x="2860" y="1367"/>
            <a:chExt cx="825" cy="825"/>
          </a:xfrm>
        </p:grpSpPr>
        <p:sp>
          <p:nvSpPr>
            <p:cNvPr id="9241" name="Freeform 11"/>
            <p:cNvSpPr>
              <a:spLocks/>
            </p:cNvSpPr>
            <p:nvPr/>
          </p:nvSpPr>
          <p:spPr bwMode="auto">
            <a:xfrm>
              <a:off x="2870" y="1377"/>
              <a:ext cx="805" cy="805"/>
            </a:xfrm>
            <a:custGeom>
              <a:avLst/>
              <a:gdLst>
                <a:gd name="T0" fmla="*/ 245 w 401"/>
                <a:gd name="T1" fmla="*/ 697 h 401"/>
                <a:gd name="T2" fmla="*/ 265 w 401"/>
                <a:gd name="T3" fmla="*/ 666 h 401"/>
                <a:gd name="T4" fmla="*/ 404 w 401"/>
                <a:gd name="T5" fmla="*/ 805 h 401"/>
                <a:gd name="T6" fmla="*/ 552 w 401"/>
                <a:gd name="T7" fmla="*/ 656 h 401"/>
                <a:gd name="T8" fmla="*/ 500 w 401"/>
                <a:gd name="T9" fmla="*/ 628 h 401"/>
                <a:gd name="T10" fmla="*/ 500 w 401"/>
                <a:gd name="T11" fmla="*/ 492 h 401"/>
                <a:gd name="T12" fmla="*/ 636 w 401"/>
                <a:gd name="T13" fmla="*/ 492 h 401"/>
                <a:gd name="T14" fmla="*/ 662 w 401"/>
                <a:gd name="T15" fmla="*/ 544 h 401"/>
                <a:gd name="T16" fmla="*/ 805 w 401"/>
                <a:gd name="T17" fmla="*/ 404 h 401"/>
                <a:gd name="T18" fmla="*/ 666 w 401"/>
                <a:gd name="T19" fmla="*/ 265 h 401"/>
                <a:gd name="T20" fmla="*/ 697 w 401"/>
                <a:gd name="T21" fmla="*/ 245 h 401"/>
                <a:gd name="T22" fmla="*/ 697 w 401"/>
                <a:gd name="T23" fmla="*/ 108 h 401"/>
                <a:gd name="T24" fmla="*/ 560 w 401"/>
                <a:gd name="T25" fmla="*/ 108 h 401"/>
                <a:gd name="T26" fmla="*/ 540 w 401"/>
                <a:gd name="T27" fmla="*/ 139 h 401"/>
                <a:gd name="T28" fmla="*/ 404 w 401"/>
                <a:gd name="T29" fmla="*/ 0 h 401"/>
                <a:gd name="T30" fmla="*/ 265 w 401"/>
                <a:gd name="T31" fmla="*/ 139 h 401"/>
                <a:gd name="T32" fmla="*/ 305 w 401"/>
                <a:gd name="T33" fmla="*/ 163 h 401"/>
                <a:gd name="T34" fmla="*/ 305 w 401"/>
                <a:gd name="T35" fmla="*/ 299 h 401"/>
                <a:gd name="T36" fmla="*/ 169 w 401"/>
                <a:gd name="T37" fmla="*/ 299 h 401"/>
                <a:gd name="T38" fmla="*/ 145 w 401"/>
                <a:gd name="T39" fmla="*/ 259 h 401"/>
                <a:gd name="T40" fmla="*/ 0 w 401"/>
                <a:gd name="T41" fmla="*/ 404 h 401"/>
                <a:gd name="T42" fmla="*/ 139 w 401"/>
                <a:gd name="T43" fmla="*/ 540 h 401"/>
                <a:gd name="T44" fmla="*/ 108 w 401"/>
                <a:gd name="T45" fmla="*/ 560 h 401"/>
                <a:gd name="T46" fmla="*/ 108 w 401"/>
                <a:gd name="T47" fmla="*/ 697 h 401"/>
                <a:gd name="T48" fmla="*/ 245 w 401"/>
                <a:gd name="T49" fmla="*/ 697 h 40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01" h="401">
                  <a:moveTo>
                    <a:pt x="122" y="347"/>
                  </a:moveTo>
                  <a:cubicBezTo>
                    <a:pt x="126" y="343"/>
                    <a:pt x="130" y="338"/>
                    <a:pt x="132" y="332"/>
                  </a:cubicBezTo>
                  <a:cubicBezTo>
                    <a:pt x="201" y="401"/>
                    <a:pt x="201" y="401"/>
                    <a:pt x="201" y="401"/>
                  </a:cubicBezTo>
                  <a:cubicBezTo>
                    <a:pt x="275" y="327"/>
                    <a:pt x="275" y="327"/>
                    <a:pt x="275" y="327"/>
                  </a:cubicBezTo>
                  <a:cubicBezTo>
                    <a:pt x="265" y="325"/>
                    <a:pt x="256" y="321"/>
                    <a:pt x="249" y="313"/>
                  </a:cubicBezTo>
                  <a:cubicBezTo>
                    <a:pt x="230" y="295"/>
                    <a:pt x="230" y="264"/>
                    <a:pt x="249" y="245"/>
                  </a:cubicBezTo>
                  <a:cubicBezTo>
                    <a:pt x="268" y="227"/>
                    <a:pt x="298" y="227"/>
                    <a:pt x="317" y="245"/>
                  </a:cubicBezTo>
                  <a:cubicBezTo>
                    <a:pt x="324" y="253"/>
                    <a:pt x="329" y="262"/>
                    <a:pt x="330" y="271"/>
                  </a:cubicBezTo>
                  <a:cubicBezTo>
                    <a:pt x="401" y="201"/>
                    <a:pt x="401" y="201"/>
                    <a:pt x="401" y="201"/>
                  </a:cubicBezTo>
                  <a:cubicBezTo>
                    <a:pt x="332" y="132"/>
                    <a:pt x="332" y="132"/>
                    <a:pt x="332" y="132"/>
                  </a:cubicBezTo>
                  <a:cubicBezTo>
                    <a:pt x="338" y="130"/>
                    <a:pt x="343" y="126"/>
                    <a:pt x="347" y="122"/>
                  </a:cubicBezTo>
                  <a:cubicBezTo>
                    <a:pt x="366" y="103"/>
                    <a:pt x="366" y="73"/>
                    <a:pt x="347" y="54"/>
                  </a:cubicBezTo>
                  <a:cubicBezTo>
                    <a:pt x="329" y="35"/>
                    <a:pt x="298" y="35"/>
                    <a:pt x="279" y="54"/>
                  </a:cubicBezTo>
                  <a:cubicBezTo>
                    <a:pt x="275" y="58"/>
                    <a:pt x="272" y="63"/>
                    <a:pt x="269" y="69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132" y="69"/>
                    <a:pt x="132" y="69"/>
                    <a:pt x="132" y="69"/>
                  </a:cubicBezTo>
                  <a:cubicBezTo>
                    <a:pt x="140" y="71"/>
                    <a:pt x="146" y="75"/>
                    <a:pt x="152" y="81"/>
                  </a:cubicBezTo>
                  <a:cubicBezTo>
                    <a:pt x="171" y="100"/>
                    <a:pt x="171" y="130"/>
                    <a:pt x="152" y="149"/>
                  </a:cubicBezTo>
                  <a:cubicBezTo>
                    <a:pt x="134" y="168"/>
                    <a:pt x="103" y="168"/>
                    <a:pt x="84" y="149"/>
                  </a:cubicBezTo>
                  <a:cubicBezTo>
                    <a:pt x="79" y="143"/>
                    <a:pt x="74" y="136"/>
                    <a:pt x="72" y="129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69" y="269"/>
                    <a:pt x="69" y="269"/>
                    <a:pt x="69" y="269"/>
                  </a:cubicBezTo>
                  <a:cubicBezTo>
                    <a:pt x="63" y="272"/>
                    <a:pt x="58" y="275"/>
                    <a:pt x="54" y="279"/>
                  </a:cubicBezTo>
                  <a:cubicBezTo>
                    <a:pt x="35" y="298"/>
                    <a:pt x="35" y="329"/>
                    <a:pt x="54" y="347"/>
                  </a:cubicBezTo>
                  <a:cubicBezTo>
                    <a:pt x="73" y="366"/>
                    <a:pt x="103" y="366"/>
                    <a:pt x="122" y="347"/>
                  </a:cubicBezTo>
                  <a:close/>
                </a:path>
              </a:pathLst>
            </a:custGeom>
            <a:solidFill>
              <a:srgbClr val="2A32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242" name="Freeform 12"/>
            <p:cNvSpPr>
              <a:spLocks noEditPoints="1"/>
            </p:cNvSpPr>
            <p:nvPr/>
          </p:nvSpPr>
          <p:spPr bwMode="auto">
            <a:xfrm>
              <a:off x="2860" y="1367"/>
              <a:ext cx="825" cy="825"/>
            </a:xfrm>
            <a:custGeom>
              <a:avLst/>
              <a:gdLst>
                <a:gd name="T0" fmla="*/ 277 w 411"/>
                <a:gd name="T1" fmla="*/ 691 h 411"/>
                <a:gd name="T2" fmla="*/ 187 w 411"/>
                <a:gd name="T3" fmla="*/ 743 h 411"/>
                <a:gd name="T4" fmla="*/ 112 w 411"/>
                <a:gd name="T5" fmla="*/ 566 h 411"/>
                <a:gd name="T6" fmla="*/ 0 w 411"/>
                <a:gd name="T7" fmla="*/ 414 h 411"/>
                <a:gd name="T8" fmla="*/ 163 w 411"/>
                <a:gd name="T9" fmla="*/ 267 h 411"/>
                <a:gd name="T10" fmla="*/ 247 w 411"/>
                <a:gd name="T11" fmla="*/ 329 h 411"/>
                <a:gd name="T12" fmla="*/ 311 w 411"/>
                <a:gd name="T13" fmla="*/ 177 h 411"/>
                <a:gd name="T14" fmla="*/ 261 w 411"/>
                <a:gd name="T15" fmla="*/ 151 h 411"/>
                <a:gd name="T16" fmla="*/ 548 w 411"/>
                <a:gd name="T17" fmla="*/ 136 h 411"/>
                <a:gd name="T18" fmla="*/ 638 w 411"/>
                <a:gd name="T19" fmla="*/ 82 h 411"/>
                <a:gd name="T20" fmla="*/ 713 w 411"/>
                <a:gd name="T21" fmla="*/ 259 h 411"/>
                <a:gd name="T22" fmla="*/ 825 w 411"/>
                <a:gd name="T23" fmla="*/ 414 h 411"/>
                <a:gd name="T24" fmla="*/ 666 w 411"/>
                <a:gd name="T25" fmla="*/ 556 h 411"/>
                <a:gd name="T26" fmla="*/ 578 w 411"/>
                <a:gd name="T27" fmla="*/ 482 h 411"/>
                <a:gd name="T28" fmla="*/ 514 w 411"/>
                <a:gd name="T29" fmla="*/ 634 h 411"/>
                <a:gd name="T30" fmla="*/ 576 w 411"/>
                <a:gd name="T31" fmla="*/ 660 h 411"/>
                <a:gd name="T32" fmla="*/ 273 w 411"/>
                <a:gd name="T33" fmla="*/ 664 h 411"/>
                <a:gd name="T34" fmla="*/ 548 w 411"/>
                <a:gd name="T35" fmla="*/ 670 h 411"/>
                <a:gd name="T36" fmla="*/ 504 w 411"/>
                <a:gd name="T37" fmla="*/ 498 h 411"/>
                <a:gd name="T38" fmla="*/ 650 w 411"/>
                <a:gd name="T39" fmla="*/ 498 h 411"/>
                <a:gd name="T40" fmla="*/ 805 w 411"/>
                <a:gd name="T41" fmla="*/ 414 h 411"/>
                <a:gd name="T42" fmla="*/ 674 w 411"/>
                <a:gd name="T43" fmla="*/ 269 h 411"/>
                <a:gd name="T44" fmla="*/ 703 w 411"/>
                <a:gd name="T45" fmla="*/ 122 h 411"/>
                <a:gd name="T46" fmla="*/ 576 w 411"/>
                <a:gd name="T47" fmla="*/ 122 h 411"/>
                <a:gd name="T48" fmla="*/ 552 w 411"/>
                <a:gd name="T49" fmla="*/ 161 h 411"/>
                <a:gd name="T50" fmla="*/ 289 w 411"/>
                <a:gd name="T51" fmla="*/ 145 h 411"/>
                <a:gd name="T52" fmla="*/ 321 w 411"/>
                <a:gd name="T53" fmla="*/ 313 h 411"/>
                <a:gd name="T54" fmla="*/ 175 w 411"/>
                <a:gd name="T55" fmla="*/ 313 h 411"/>
                <a:gd name="T56" fmla="*/ 20 w 411"/>
                <a:gd name="T57" fmla="*/ 414 h 411"/>
                <a:gd name="T58" fmla="*/ 151 w 411"/>
                <a:gd name="T59" fmla="*/ 558 h 411"/>
                <a:gd name="T60" fmla="*/ 122 w 411"/>
                <a:gd name="T61" fmla="*/ 703 h 411"/>
                <a:gd name="T62" fmla="*/ 249 w 411"/>
                <a:gd name="T63" fmla="*/ 703 h 411"/>
                <a:gd name="T64" fmla="*/ 273 w 411"/>
                <a:gd name="T65" fmla="*/ 664 h 4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11" h="411">
                  <a:moveTo>
                    <a:pt x="206" y="411"/>
                  </a:moveTo>
                  <a:cubicBezTo>
                    <a:pt x="138" y="344"/>
                    <a:pt x="138" y="344"/>
                    <a:pt x="138" y="344"/>
                  </a:cubicBezTo>
                  <a:cubicBezTo>
                    <a:pt x="136" y="348"/>
                    <a:pt x="133" y="352"/>
                    <a:pt x="129" y="355"/>
                  </a:cubicBezTo>
                  <a:cubicBezTo>
                    <a:pt x="120" y="365"/>
                    <a:pt x="107" y="370"/>
                    <a:pt x="93" y="370"/>
                  </a:cubicBezTo>
                  <a:cubicBezTo>
                    <a:pt x="79" y="370"/>
                    <a:pt x="66" y="365"/>
                    <a:pt x="56" y="355"/>
                  </a:cubicBezTo>
                  <a:cubicBezTo>
                    <a:pt x="36" y="335"/>
                    <a:pt x="36" y="302"/>
                    <a:pt x="56" y="282"/>
                  </a:cubicBezTo>
                  <a:cubicBezTo>
                    <a:pt x="60" y="278"/>
                    <a:pt x="64" y="276"/>
                    <a:pt x="68" y="273"/>
                  </a:cubicBezTo>
                  <a:cubicBezTo>
                    <a:pt x="0" y="206"/>
                    <a:pt x="0" y="206"/>
                    <a:pt x="0" y="206"/>
                  </a:cubicBezTo>
                  <a:cubicBezTo>
                    <a:pt x="79" y="127"/>
                    <a:pt x="79" y="127"/>
                    <a:pt x="79" y="127"/>
                  </a:cubicBezTo>
                  <a:cubicBezTo>
                    <a:pt x="81" y="133"/>
                    <a:pt x="81" y="133"/>
                    <a:pt x="81" y="133"/>
                  </a:cubicBezTo>
                  <a:cubicBezTo>
                    <a:pt x="83" y="140"/>
                    <a:pt x="87" y="146"/>
                    <a:pt x="92" y="151"/>
                  </a:cubicBezTo>
                  <a:cubicBezTo>
                    <a:pt x="100" y="160"/>
                    <a:pt x="111" y="164"/>
                    <a:pt x="123" y="164"/>
                  </a:cubicBezTo>
                  <a:cubicBezTo>
                    <a:pt x="135" y="164"/>
                    <a:pt x="146" y="160"/>
                    <a:pt x="155" y="151"/>
                  </a:cubicBezTo>
                  <a:cubicBezTo>
                    <a:pt x="172" y="134"/>
                    <a:pt x="172" y="106"/>
                    <a:pt x="155" y="88"/>
                  </a:cubicBezTo>
                  <a:cubicBezTo>
                    <a:pt x="150" y="83"/>
                    <a:pt x="143" y="79"/>
                    <a:pt x="136" y="77"/>
                  </a:cubicBezTo>
                  <a:cubicBezTo>
                    <a:pt x="130" y="75"/>
                    <a:pt x="130" y="75"/>
                    <a:pt x="130" y="75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73" y="68"/>
                    <a:pt x="273" y="68"/>
                    <a:pt x="273" y="68"/>
                  </a:cubicBezTo>
                  <a:cubicBezTo>
                    <a:pt x="276" y="64"/>
                    <a:pt x="278" y="60"/>
                    <a:pt x="282" y="56"/>
                  </a:cubicBezTo>
                  <a:cubicBezTo>
                    <a:pt x="292" y="47"/>
                    <a:pt x="305" y="41"/>
                    <a:pt x="318" y="41"/>
                  </a:cubicBezTo>
                  <a:cubicBezTo>
                    <a:pt x="332" y="41"/>
                    <a:pt x="345" y="47"/>
                    <a:pt x="355" y="56"/>
                  </a:cubicBezTo>
                  <a:cubicBezTo>
                    <a:pt x="375" y="77"/>
                    <a:pt x="375" y="109"/>
                    <a:pt x="355" y="129"/>
                  </a:cubicBezTo>
                  <a:cubicBezTo>
                    <a:pt x="352" y="133"/>
                    <a:pt x="348" y="136"/>
                    <a:pt x="343" y="138"/>
                  </a:cubicBezTo>
                  <a:cubicBezTo>
                    <a:pt x="411" y="206"/>
                    <a:pt x="411" y="206"/>
                    <a:pt x="411" y="206"/>
                  </a:cubicBezTo>
                  <a:cubicBezTo>
                    <a:pt x="333" y="284"/>
                    <a:pt x="333" y="284"/>
                    <a:pt x="333" y="284"/>
                  </a:cubicBezTo>
                  <a:cubicBezTo>
                    <a:pt x="332" y="277"/>
                    <a:pt x="332" y="277"/>
                    <a:pt x="332" y="277"/>
                  </a:cubicBezTo>
                  <a:cubicBezTo>
                    <a:pt x="330" y="268"/>
                    <a:pt x="326" y="259"/>
                    <a:pt x="319" y="253"/>
                  </a:cubicBezTo>
                  <a:cubicBezTo>
                    <a:pt x="311" y="245"/>
                    <a:pt x="300" y="240"/>
                    <a:pt x="288" y="240"/>
                  </a:cubicBezTo>
                  <a:cubicBezTo>
                    <a:pt x="276" y="240"/>
                    <a:pt x="265" y="245"/>
                    <a:pt x="256" y="253"/>
                  </a:cubicBezTo>
                  <a:cubicBezTo>
                    <a:pt x="239" y="270"/>
                    <a:pt x="239" y="299"/>
                    <a:pt x="256" y="316"/>
                  </a:cubicBezTo>
                  <a:cubicBezTo>
                    <a:pt x="263" y="322"/>
                    <a:pt x="271" y="327"/>
                    <a:pt x="281" y="328"/>
                  </a:cubicBezTo>
                  <a:cubicBezTo>
                    <a:pt x="287" y="329"/>
                    <a:pt x="287" y="329"/>
                    <a:pt x="287" y="329"/>
                  </a:cubicBezTo>
                  <a:lnTo>
                    <a:pt x="206" y="411"/>
                  </a:lnTo>
                  <a:close/>
                  <a:moveTo>
                    <a:pt x="136" y="331"/>
                  </a:moveTo>
                  <a:cubicBezTo>
                    <a:pt x="206" y="401"/>
                    <a:pt x="206" y="401"/>
                    <a:pt x="206" y="401"/>
                  </a:cubicBezTo>
                  <a:cubicBezTo>
                    <a:pt x="273" y="334"/>
                    <a:pt x="273" y="334"/>
                    <a:pt x="273" y="334"/>
                  </a:cubicBezTo>
                  <a:cubicBezTo>
                    <a:pt x="265" y="331"/>
                    <a:pt x="257" y="327"/>
                    <a:pt x="251" y="321"/>
                  </a:cubicBezTo>
                  <a:cubicBezTo>
                    <a:pt x="231" y="301"/>
                    <a:pt x="231" y="268"/>
                    <a:pt x="251" y="248"/>
                  </a:cubicBezTo>
                  <a:cubicBezTo>
                    <a:pt x="261" y="238"/>
                    <a:pt x="274" y="233"/>
                    <a:pt x="288" y="233"/>
                  </a:cubicBezTo>
                  <a:cubicBezTo>
                    <a:pt x="302" y="233"/>
                    <a:pt x="315" y="238"/>
                    <a:pt x="324" y="248"/>
                  </a:cubicBezTo>
                  <a:cubicBezTo>
                    <a:pt x="331" y="254"/>
                    <a:pt x="335" y="261"/>
                    <a:pt x="337" y="269"/>
                  </a:cubicBezTo>
                  <a:cubicBezTo>
                    <a:pt x="401" y="206"/>
                    <a:pt x="401" y="206"/>
                    <a:pt x="401" y="206"/>
                  </a:cubicBezTo>
                  <a:cubicBezTo>
                    <a:pt x="331" y="136"/>
                    <a:pt x="331" y="136"/>
                    <a:pt x="331" y="136"/>
                  </a:cubicBezTo>
                  <a:cubicBezTo>
                    <a:pt x="336" y="134"/>
                    <a:pt x="336" y="134"/>
                    <a:pt x="336" y="134"/>
                  </a:cubicBezTo>
                  <a:cubicBezTo>
                    <a:pt x="341" y="131"/>
                    <a:pt x="346" y="128"/>
                    <a:pt x="350" y="124"/>
                  </a:cubicBezTo>
                  <a:cubicBezTo>
                    <a:pt x="367" y="107"/>
                    <a:pt x="367" y="79"/>
                    <a:pt x="350" y="61"/>
                  </a:cubicBezTo>
                  <a:cubicBezTo>
                    <a:pt x="341" y="53"/>
                    <a:pt x="330" y="48"/>
                    <a:pt x="318" y="48"/>
                  </a:cubicBezTo>
                  <a:cubicBezTo>
                    <a:pt x="306" y="48"/>
                    <a:pt x="295" y="53"/>
                    <a:pt x="287" y="61"/>
                  </a:cubicBezTo>
                  <a:cubicBezTo>
                    <a:pt x="283" y="65"/>
                    <a:pt x="280" y="70"/>
                    <a:pt x="278" y="75"/>
                  </a:cubicBezTo>
                  <a:cubicBezTo>
                    <a:pt x="275" y="80"/>
                    <a:pt x="275" y="80"/>
                    <a:pt x="275" y="80"/>
                  </a:cubicBezTo>
                  <a:cubicBezTo>
                    <a:pt x="206" y="10"/>
                    <a:pt x="206" y="10"/>
                    <a:pt x="206" y="10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0" y="75"/>
                    <a:pt x="155" y="79"/>
                    <a:pt x="160" y="83"/>
                  </a:cubicBezTo>
                  <a:cubicBezTo>
                    <a:pt x="180" y="103"/>
                    <a:pt x="180" y="136"/>
                    <a:pt x="160" y="156"/>
                  </a:cubicBezTo>
                  <a:cubicBezTo>
                    <a:pt x="150" y="166"/>
                    <a:pt x="137" y="171"/>
                    <a:pt x="123" y="171"/>
                  </a:cubicBezTo>
                  <a:cubicBezTo>
                    <a:pt x="110" y="171"/>
                    <a:pt x="97" y="166"/>
                    <a:pt x="87" y="156"/>
                  </a:cubicBezTo>
                  <a:cubicBezTo>
                    <a:pt x="82" y="152"/>
                    <a:pt x="78" y="146"/>
                    <a:pt x="76" y="140"/>
                  </a:cubicBezTo>
                  <a:cubicBezTo>
                    <a:pt x="10" y="206"/>
                    <a:pt x="10" y="206"/>
                    <a:pt x="10" y="206"/>
                  </a:cubicBezTo>
                  <a:cubicBezTo>
                    <a:pt x="80" y="275"/>
                    <a:pt x="80" y="275"/>
                    <a:pt x="80" y="275"/>
                  </a:cubicBezTo>
                  <a:cubicBezTo>
                    <a:pt x="75" y="278"/>
                    <a:pt x="75" y="278"/>
                    <a:pt x="75" y="278"/>
                  </a:cubicBezTo>
                  <a:cubicBezTo>
                    <a:pt x="70" y="280"/>
                    <a:pt x="65" y="283"/>
                    <a:pt x="61" y="287"/>
                  </a:cubicBezTo>
                  <a:cubicBezTo>
                    <a:pt x="44" y="304"/>
                    <a:pt x="44" y="333"/>
                    <a:pt x="61" y="350"/>
                  </a:cubicBezTo>
                  <a:cubicBezTo>
                    <a:pt x="70" y="358"/>
                    <a:pt x="81" y="363"/>
                    <a:pt x="93" y="363"/>
                  </a:cubicBezTo>
                  <a:cubicBezTo>
                    <a:pt x="105" y="363"/>
                    <a:pt x="116" y="358"/>
                    <a:pt x="124" y="350"/>
                  </a:cubicBezTo>
                  <a:cubicBezTo>
                    <a:pt x="128" y="346"/>
                    <a:pt x="131" y="341"/>
                    <a:pt x="134" y="336"/>
                  </a:cubicBezTo>
                  <a:lnTo>
                    <a:pt x="136" y="3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309184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7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7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" presetClass="emph" presetSubtype="0" autoRev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5" dur="150" fill="hold"/>
                                        <p:tgtEl>
                                          <p:spTgt spid="5737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57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57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1" dur="150" fill="hold"/>
                                        <p:tgtEl>
                                          <p:spTgt spid="5737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57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57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7" dur="150" fill="hold"/>
                                        <p:tgtEl>
                                          <p:spTgt spid="5737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57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57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" presetClass="emph" presetSubtype="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33" dur="150" fill="hold"/>
                                        <p:tgtEl>
                                          <p:spTgt spid="5737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53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  <p:bldP spid="57350" grpId="0" animBg="1"/>
      <p:bldP spid="57359" grpId="0" animBg="1"/>
      <p:bldP spid="57360" grpId="0" animBg="1"/>
      <p:bldP spid="57361" grpId="0" animBg="1"/>
      <p:bldP spid="57362" grpId="0" animBg="1"/>
      <p:bldP spid="57363" grpId="0" animBg="1"/>
      <p:bldP spid="57364" grpId="0"/>
      <p:bldP spid="57365" grpId="0"/>
      <p:bldP spid="57366" grpId="0" animBg="1"/>
      <p:bldP spid="57367" grpId="0"/>
      <p:bldP spid="57368" grpId="0"/>
      <p:bldP spid="57369" grpId="0" animBg="1"/>
      <p:bldP spid="57370" grpId="0"/>
      <p:bldP spid="57371" grpId="0"/>
      <p:bldP spid="57372" grpId="0" animBg="1"/>
      <p:bldP spid="57373" grpId="0"/>
      <p:bldP spid="5737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67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LHCan</dc:creator>
  <cp:lastModifiedBy>lihongyi@nutstore.net</cp:lastModifiedBy>
  <cp:revision>6</cp:revision>
  <dcterms:created xsi:type="dcterms:W3CDTF">2015-05-05T08:02:14Z</dcterms:created>
  <dcterms:modified xsi:type="dcterms:W3CDTF">2018-12-21T08:09:16Z</dcterms:modified>
</cp:coreProperties>
</file>