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8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3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2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97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3D235-5272-45B1-8CF2-A0B53913C683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CA8C8-BE7D-4FAC-B694-BEC8BBCEC1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99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28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8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8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6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2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1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7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C99DB-8D5B-4A3C-BA7A-96A53F671B47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F76B-D1F8-4017-AACD-912803F43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71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3"/>
          <p:cNvSpPr txBox="1">
            <a:spLocks/>
          </p:cNvSpPr>
          <p:nvPr/>
        </p:nvSpPr>
        <p:spPr>
          <a:xfrm>
            <a:off x="437066" y="495628"/>
            <a:ext cx="5892800" cy="634475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defTabSz="1219050">
              <a:spcBef>
                <a:spcPct val="0"/>
              </a:spcBef>
              <a:defRPr/>
            </a:pPr>
            <a:r>
              <a:rPr lang="id-ID" sz="3733">
                <a:solidFill>
                  <a:schemeClr val="accent1"/>
                </a:solidFill>
                <a:latin typeface="Bebas Neue" pitchFamily="34" charset="0"/>
                <a:ea typeface="+mj-ea"/>
                <a:cs typeface="+mj-cs"/>
              </a:rPr>
              <a:t>Business </a:t>
            </a:r>
            <a:r>
              <a:rPr lang="id-ID" sz="3733">
                <a:solidFill>
                  <a:schemeClr val="tx2">
                    <a:lumMod val="60000"/>
                    <a:lumOff val="40000"/>
                  </a:schemeClr>
                </a:solidFill>
                <a:latin typeface="Bebas Neue" pitchFamily="34" charset="0"/>
                <a:ea typeface="+mj-ea"/>
                <a:cs typeface="+mj-cs"/>
              </a:rPr>
              <a:t>chain</a:t>
            </a:r>
            <a:endParaRPr lang="en-US" sz="3733" dirty="0">
              <a:solidFill>
                <a:schemeClr val="tx2">
                  <a:lumMod val="60000"/>
                  <a:lumOff val="40000"/>
                </a:schemeClr>
              </a:solidFill>
              <a:latin typeface="Bebas Neue" pitchFamily="34" charset="0"/>
              <a:ea typeface="+mj-ea"/>
              <a:cs typeface="+mj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34342" y="945440"/>
            <a:ext cx="3325849" cy="369332"/>
          </a:xfrm>
          <a:prstGeom prst="rect">
            <a:avLst/>
          </a:prstGeom>
        </p:spPr>
        <p:txBody>
          <a:bodyPr vert="horz" wrap="square" lIns="121920" tIns="60960" rIns="121920" bIns="60960" rtlCol="0">
            <a:spAutoFit/>
          </a:bodyPr>
          <a:lstStyle/>
          <a:p>
            <a:pPr defTabSz="1219050">
              <a:spcBef>
                <a:spcPct val="20000"/>
              </a:spcBef>
              <a:defRPr/>
            </a:pPr>
            <a:r>
              <a:rPr lang="id-ID" sz="1600" b="1" i="1" dirty="0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id-ID" sz="1600" i="1" dirty="0">
                <a:solidFill>
                  <a:schemeClr val="bg1">
                    <a:lumMod val="65000"/>
                  </a:schemeClr>
                </a:solidFill>
              </a:rPr>
              <a:t> promise to make your </a:t>
            </a:r>
            <a:r>
              <a:rPr lang="id-ID" sz="1600" b="1" i="1" dirty="0">
                <a:solidFill>
                  <a:schemeClr val="bg1">
                    <a:lumMod val="65000"/>
                  </a:schemeClr>
                </a:solidFill>
              </a:rPr>
              <a:t>life success</a:t>
            </a:r>
            <a:endParaRPr lang="en-US" sz="1600" b="1" i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22977" y="1314770"/>
            <a:ext cx="3953273" cy="0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4">
                    <a:alpha val="0"/>
                    <a:lumMod val="27000"/>
                    <a:lumOff val="73000"/>
                  </a:schemeClr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  <a:tileRect r="-100000" b="-100000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4"/>
          <p:cNvSpPr>
            <a:spLocks/>
          </p:cNvSpPr>
          <p:nvPr/>
        </p:nvSpPr>
        <p:spPr bwMode="auto">
          <a:xfrm>
            <a:off x="1447800" y="32280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accent1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5" name="AutoShape 5"/>
          <p:cNvSpPr>
            <a:spLocks/>
          </p:cNvSpPr>
          <p:nvPr/>
        </p:nvSpPr>
        <p:spPr bwMode="auto">
          <a:xfrm>
            <a:off x="2641600" y="37106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accent4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6" name="AutoShape 6"/>
          <p:cNvSpPr>
            <a:spLocks/>
          </p:cNvSpPr>
          <p:nvPr/>
        </p:nvSpPr>
        <p:spPr bwMode="auto">
          <a:xfrm>
            <a:off x="3905250" y="32280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accent2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7" name="AutoShape 7"/>
          <p:cNvSpPr>
            <a:spLocks/>
          </p:cNvSpPr>
          <p:nvPr/>
        </p:nvSpPr>
        <p:spPr bwMode="auto">
          <a:xfrm>
            <a:off x="5187950" y="37106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accent6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6451600" y="32280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accent5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19" name="AutoShape 9"/>
          <p:cNvSpPr>
            <a:spLocks/>
          </p:cNvSpPr>
          <p:nvPr/>
        </p:nvSpPr>
        <p:spPr bwMode="auto">
          <a:xfrm>
            <a:off x="7734300" y="37106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accent3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0" name="AutoShape 10"/>
          <p:cNvSpPr>
            <a:spLocks/>
          </p:cNvSpPr>
          <p:nvPr/>
        </p:nvSpPr>
        <p:spPr bwMode="auto">
          <a:xfrm>
            <a:off x="8997950" y="3228039"/>
            <a:ext cx="1752600" cy="920750"/>
          </a:xfrm>
          <a:prstGeom prst="roundRect">
            <a:avLst>
              <a:gd name="adj" fmla="val 34481"/>
            </a:avLst>
          </a:prstGeom>
          <a:noFill/>
          <a:ln w="635000">
            <a:solidFill>
              <a:schemeClr val="tx2">
                <a:alpha val="71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rot="10800000" flipH="1">
            <a:off x="2336007" y="2614471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rot="10800000" flipH="1">
            <a:off x="4781550" y="2617646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rot="10800000" flipH="1">
            <a:off x="7327900" y="2611296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rot="10800000" flipH="1">
            <a:off x="9899650" y="2617646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 type="oval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rot="10800000" flipH="1">
            <a:off x="3530600" y="4640914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7" name="Line 23"/>
          <p:cNvSpPr>
            <a:spLocks noChangeShapeType="1"/>
          </p:cNvSpPr>
          <p:nvPr/>
        </p:nvSpPr>
        <p:spPr bwMode="auto">
          <a:xfrm rot="10800000" flipH="1">
            <a:off x="6076950" y="4634564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sp>
        <p:nvSpPr>
          <p:cNvPr id="28" name="Line 24"/>
          <p:cNvSpPr>
            <a:spLocks noChangeShapeType="1"/>
          </p:cNvSpPr>
          <p:nvPr/>
        </p:nvSpPr>
        <p:spPr bwMode="auto">
          <a:xfrm rot="10800000" flipH="1">
            <a:off x="8648700" y="4640914"/>
            <a:ext cx="0" cy="595313"/>
          </a:xfrm>
          <a:prstGeom prst="line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ot"/>
            <a:miter lim="800000"/>
            <a:headEnd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400"/>
          </a:p>
        </p:txBody>
      </p:sp>
      <p:grpSp>
        <p:nvGrpSpPr>
          <p:cNvPr id="29" name="Group 28"/>
          <p:cNvGrpSpPr/>
          <p:nvPr/>
        </p:nvGrpSpPr>
        <p:grpSpPr>
          <a:xfrm>
            <a:off x="1566100" y="1644064"/>
            <a:ext cx="1424923" cy="1068856"/>
            <a:chOff x="4692782" y="1852835"/>
            <a:chExt cx="1424923" cy="1068856"/>
          </a:xfrm>
        </p:grpSpPr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4692782" y="2140556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31" name="Oval 30"/>
            <p:cNvSpPr/>
            <p:nvPr/>
          </p:nvSpPr>
          <p:spPr>
            <a:xfrm flipH="1">
              <a:off x="5303007" y="1852835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>
                  <a:solidFill>
                    <a:schemeClr val="accent1"/>
                  </a:solidFill>
                  <a:latin typeface="Sosa" pitchFamily="2" charset="0"/>
                </a:rPr>
                <a:t>r</a:t>
              </a:r>
              <a:endParaRPr lang="en-US" sz="2000" dirty="0">
                <a:solidFill>
                  <a:schemeClr val="accent1"/>
                </a:solidFill>
                <a:latin typeface="Sosa" pitchFamily="2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246265" y="1647388"/>
            <a:ext cx="1424923" cy="1071484"/>
            <a:chOff x="7235039" y="1846467"/>
            <a:chExt cx="1424923" cy="1071484"/>
          </a:xfrm>
        </p:grpSpPr>
        <p:sp>
          <p:nvSpPr>
            <p:cNvPr id="33" name="Content Placeholder 2"/>
            <p:cNvSpPr txBox="1">
              <a:spLocks/>
            </p:cNvSpPr>
            <p:nvPr/>
          </p:nvSpPr>
          <p:spPr>
            <a:xfrm>
              <a:off x="7235039" y="2136816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34" name="Oval 33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>
                  <a:solidFill>
                    <a:schemeClr val="tx2"/>
                  </a:solidFill>
                  <a:latin typeface="Sosa" pitchFamily="2" charset="0"/>
                </a:rPr>
                <a:t>l</a:t>
              </a:r>
              <a:endParaRPr lang="en-US" sz="2000" dirty="0">
                <a:solidFill>
                  <a:schemeClr val="tx2"/>
                </a:solidFill>
                <a:latin typeface="Sosa" pitchFamily="2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11750" y="5306747"/>
            <a:ext cx="1424923" cy="1077511"/>
            <a:chOff x="5867839" y="4205683"/>
            <a:chExt cx="1424923" cy="1077510"/>
          </a:xfrm>
        </p:grpSpPr>
        <p:sp>
          <p:nvSpPr>
            <p:cNvPr id="36" name="Content Placeholder 2"/>
            <p:cNvSpPr txBox="1">
              <a:spLocks/>
            </p:cNvSpPr>
            <p:nvPr/>
          </p:nvSpPr>
          <p:spPr>
            <a:xfrm>
              <a:off x="5867839" y="4502058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Lorem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37" name="Oval 36"/>
            <p:cNvSpPr/>
            <p:nvPr/>
          </p:nvSpPr>
          <p:spPr>
            <a:xfrm flipH="1">
              <a:off x="6434720" y="4205683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>
                  <a:solidFill>
                    <a:schemeClr val="accent4"/>
                  </a:solidFill>
                  <a:latin typeface="Sosa" pitchFamily="2" charset="0"/>
                </a:rPr>
                <a:t>e</a:t>
              </a:r>
              <a:endParaRPr lang="en-US" sz="2000" dirty="0">
                <a:solidFill>
                  <a:schemeClr val="accent4"/>
                </a:solidFill>
                <a:latin typeface="Sosa" pitchFamily="2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145612" y="1641361"/>
            <a:ext cx="1424923" cy="1077511"/>
            <a:chOff x="5867839" y="4205683"/>
            <a:chExt cx="1424923" cy="1077510"/>
          </a:xfrm>
        </p:grpSpPr>
        <p:sp>
          <p:nvSpPr>
            <p:cNvPr id="39" name="Content Placeholder 2"/>
            <p:cNvSpPr txBox="1">
              <a:spLocks/>
            </p:cNvSpPr>
            <p:nvPr/>
          </p:nvSpPr>
          <p:spPr>
            <a:xfrm>
              <a:off x="5867839" y="4502058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Lorem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40" name="Oval 39"/>
            <p:cNvSpPr/>
            <p:nvPr/>
          </p:nvSpPr>
          <p:spPr>
            <a:xfrm flipH="1">
              <a:off x="6434720" y="4205683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 dirty="0">
                  <a:solidFill>
                    <a:schemeClr val="accent2"/>
                  </a:solidFill>
                  <a:latin typeface="Sosa" pitchFamily="2" charset="0"/>
                </a:rPr>
                <a:t>L</a:t>
              </a:r>
              <a:endParaRPr lang="en-US" sz="2000" dirty="0">
                <a:solidFill>
                  <a:schemeClr val="accent2"/>
                </a:solidFill>
                <a:latin typeface="Sosa" pitchFamily="2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637736" y="1648267"/>
            <a:ext cx="1424923" cy="1071484"/>
            <a:chOff x="7235039" y="1846467"/>
            <a:chExt cx="1424923" cy="1071484"/>
          </a:xfrm>
        </p:grpSpPr>
        <p:sp>
          <p:nvSpPr>
            <p:cNvPr id="42" name="Content Placeholder 2"/>
            <p:cNvSpPr txBox="1">
              <a:spLocks/>
            </p:cNvSpPr>
            <p:nvPr/>
          </p:nvSpPr>
          <p:spPr>
            <a:xfrm>
              <a:off x="7235039" y="2136816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43" name="Oval 42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>
                  <a:solidFill>
                    <a:schemeClr val="accent5"/>
                  </a:solidFill>
                  <a:latin typeface="Sosa" pitchFamily="2" charset="0"/>
                </a:rPr>
                <a:t>f</a:t>
              </a:r>
              <a:endParaRPr lang="en-US" sz="2000" dirty="0">
                <a:solidFill>
                  <a:schemeClr val="accent5"/>
                </a:solidFill>
                <a:latin typeface="Sosa" pitchFamily="2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448392" y="5312092"/>
            <a:ext cx="1424923" cy="1071484"/>
            <a:chOff x="7235039" y="1846467"/>
            <a:chExt cx="1424923" cy="1071484"/>
          </a:xfrm>
        </p:grpSpPr>
        <p:sp>
          <p:nvSpPr>
            <p:cNvPr id="45" name="Content Placeholder 2"/>
            <p:cNvSpPr txBox="1">
              <a:spLocks/>
            </p:cNvSpPr>
            <p:nvPr/>
          </p:nvSpPr>
          <p:spPr>
            <a:xfrm>
              <a:off x="7235039" y="2136816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46" name="Oval 45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>
                  <a:solidFill>
                    <a:schemeClr val="accent6"/>
                  </a:solidFill>
                  <a:latin typeface="Sosa" pitchFamily="2" charset="0"/>
                </a:rPr>
                <a:t>a</a:t>
              </a:r>
              <a:endParaRPr lang="en-US" sz="2000" dirty="0">
                <a:solidFill>
                  <a:schemeClr val="accent6"/>
                </a:solidFill>
                <a:latin typeface="Sosa" pitchFamily="2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8061977" y="5318348"/>
            <a:ext cx="1424923" cy="1071484"/>
            <a:chOff x="7235039" y="1846467"/>
            <a:chExt cx="1424923" cy="1071484"/>
          </a:xfrm>
        </p:grpSpPr>
        <p:sp>
          <p:nvSpPr>
            <p:cNvPr id="48" name="Content Placeholder 2"/>
            <p:cNvSpPr txBox="1">
              <a:spLocks/>
            </p:cNvSpPr>
            <p:nvPr/>
          </p:nvSpPr>
          <p:spPr>
            <a:xfrm>
              <a:off x="7235039" y="2136816"/>
              <a:ext cx="1424923" cy="78113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id-ID" b="1" dirty="0">
                  <a:solidFill>
                    <a:schemeClr val="bg1">
                      <a:lumMod val="50000"/>
                    </a:schemeClr>
                  </a:solidFill>
                </a:rPr>
                <a:t>Content here</a:t>
              </a:r>
              <a:b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Lorem ipsum dolor sit amet, </a:t>
              </a:r>
              <a:r>
                <a:rPr lang="en-US" sz="1100" dirty="0" err="1">
                  <a:solidFill>
                    <a:schemeClr val="bg1">
                      <a:lumMod val="50000"/>
                    </a:schemeClr>
                  </a:solidFill>
                </a:rPr>
                <a:t>adipiscing</a:t>
              </a:r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 elit. </a:t>
              </a:r>
            </a:p>
          </p:txBody>
        </p:sp>
        <p:sp>
          <p:nvSpPr>
            <p:cNvPr id="49" name="Oval 48"/>
            <p:cNvSpPr/>
            <p:nvPr/>
          </p:nvSpPr>
          <p:spPr>
            <a:xfrm flipH="1">
              <a:off x="7740911" y="1846467"/>
              <a:ext cx="307115" cy="313807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000">
                  <a:solidFill>
                    <a:schemeClr val="accent3"/>
                  </a:solidFill>
                  <a:latin typeface="Sosa" pitchFamily="2" charset="0"/>
                </a:rPr>
                <a:t>s</a:t>
              </a:r>
              <a:endParaRPr lang="en-US" sz="2000" dirty="0">
                <a:solidFill>
                  <a:schemeClr val="accent3"/>
                </a:solidFill>
                <a:latin typeface="Sos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2798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mo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ED423A"/>
      </a:accent3>
      <a:accent4>
        <a:srgbClr val="1D6FA9"/>
      </a:accent4>
      <a:accent5>
        <a:srgbClr val="4B2C50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1489</TotalTime>
  <Words>30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Bebas Neue</vt:lpstr>
      <vt:lpstr>Sosa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lihongyi@nutstore.net</cp:lastModifiedBy>
  <cp:revision>591</cp:revision>
  <dcterms:created xsi:type="dcterms:W3CDTF">2014-11-21T05:43:52Z</dcterms:created>
  <dcterms:modified xsi:type="dcterms:W3CDTF">2018-12-21T08:08:47Z</dcterms:modified>
</cp:coreProperties>
</file>