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094DA-3D27-404E-B518-749A3CE3C1FE}"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9487D-74F6-4B14-AC68-719EC10A0995}" type="slidenum">
              <a:rPr lang="zh-CN" altLang="en-US" smtClean="0"/>
              <a:t>‹#›</a:t>
            </a:fld>
            <a:endParaRPr lang="zh-CN" altLang="en-US"/>
          </a:p>
        </p:txBody>
      </p:sp>
    </p:spTree>
    <p:extLst>
      <p:ext uri="{BB962C8B-B14F-4D97-AF65-F5344CB8AC3E}">
        <p14:creationId xmlns:p14="http://schemas.microsoft.com/office/powerpoint/2010/main" val="98135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五边形 43"/>
          <p:cNvSpPr/>
          <p:nvPr/>
        </p:nvSpPr>
        <p:spPr>
          <a:xfrm rot="10800000" flipV="1">
            <a:off x="11496600" y="216024"/>
            <a:ext cx="695400" cy="576064"/>
          </a:xfrm>
          <a:prstGeom prst="homePlate">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0" y="0"/>
            <a:ext cx="1224136" cy="216024"/>
          </a:xfrm>
          <a:prstGeom prst="rect">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7328" y="330424"/>
            <a:ext cx="3068385" cy="461665"/>
          </a:xfrm>
          <a:prstGeom prst="rect">
            <a:avLst/>
          </a:prstGeom>
          <a:noFill/>
        </p:spPr>
        <p:txBody>
          <a:bodyPr wrap="square" rtlCol="0">
            <a:spAutoFit/>
          </a:bodyPr>
          <a:lstStyle/>
          <a:p>
            <a:r>
              <a:rPr lang="zh-CN" altLang="en-US" sz="2400" dirty="0">
                <a:solidFill>
                  <a:srgbClr val="58595B"/>
                </a:solidFill>
                <a:latin typeface="微软雅黑" panose="020B0503020204020204" pitchFamily="34" charset="-122"/>
                <a:ea typeface="微软雅黑" panose="020B0503020204020204" pitchFamily="34" charset="-122"/>
              </a:rPr>
              <a:t>在这里添加本页标题</a:t>
            </a:r>
          </a:p>
        </p:txBody>
      </p:sp>
      <p:grpSp>
        <p:nvGrpSpPr>
          <p:cNvPr id="47" name="组合 46"/>
          <p:cNvGrpSpPr/>
          <p:nvPr/>
        </p:nvGrpSpPr>
        <p:grpSpPr>
          <a:xfrm>
            <a:off x="1932144" y="1720577"/>
            <a:ext cx="8446663" cy="2355949"/>
            <a:chOff x="2321327" y="1865139"/>
            <a:chExt cx="7599329" cy="2119610"/>
          </a:xfrm>
        </p:grpSpPr>
        <p:sp>
          <p:nvSpPr>
            <p:cNvPr id="48" name="矩形 47"/>
            <p:cNvSpPr/>
            <p:nvPr/>
          </p:nvSpPr>
          <p:spPr>
            <a:xfrm>
              <a:off x="2321327" y="1865139"/>
              <a:ext cx="1954157" cy="2119610"/>
            </a:xfrm>
            <a:prstGeom prst="rect">
              <a:avLst/>
            </a:prstGeom>
            <a:solidFill>
              <a:srgbClr val="1CAE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任意多边形 48"/>
            <p:cNvSpPr/>
            <p:nvPr/>
          </p:nvSpPr>
          <p:spPr>
            <a:xfrm>
              <a:off x="3215680" y="2276872"/>
              <a:ext cx="2806603" cy="1296144"/>
            </a:xfrm>
            <a:custGeom>
              <a:avLst/>
              <a:gdLst>
                <a:gd name="connsiteX0" fmla="*/ 101734 w 2806603"/>
                <a:gd name="connsiteY0" fmla="*/ 0 h 1296144"/>
                <a:gd name="connsiteX1" fmla="*/ 2158531 w 2806603"/>
                <a:gd name="connsiteY1" fmla="*/ 0 h 1296144"/>
                <a:gd name="connsiteX2" fmla="*/ 2806603 w 2806603"/>
                <a:gd name="connsiteY2" fmla="*/ 648072 h 1296144"/>
                <a:gd name="connsiteX3" fmla="*/ 2158531 w 2806603"/>
                <a:gd name="connsiteY3" fmla="*/ 1296144 h 1296144"/>
                <a:gd name="connsiteX4" fmla="*/ 101734 w 2806603"/>
                <a:gd name="connsiteY4" fmla="*/ 1296144 h 1296144"/>
                <a:gd name="connsiteX5" fmla="*/ 0 w 2806603"/>
                <a:gd name="connsiteY5" fmla="*/ 1194410 h 1296144"/>
                <a:gd name="connsiteX6" fmla="*/ 0 w 2806603"/>
                <a:gd name="connsiteY6" fmla="*/ 101734 h 1296144"/>
                <a:gd name="connsiteX7" fmla="*/ 101734 w 2806603"/>
                <a:gd name="connsiteY7" fmla="*/ 0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6603" h="1296144">
                  <a:moveTo>
                    <a:pt x="101734" y="0"/>
                  </a:moveTo>
                  <a:lnTo>
                    <a:pt x="2158531" y="0"/>
                  </a:lnTo>
                  <a:lnTo>
                    <a:pt x="2806603" y="648072"/>
                  </a:lnTo>
                  <a:lnTo>
                    <a:pt x="2158531" y="1296144"/>
                  </a:lnTo>
                  <a:lnTo>
                    <a:pt x="101734" y="1296144"/>
                  </a:lnTo>
                  <a:cubicBezTo>
                    <a:pt x="45548" y="1296144"/>
                    <a:pt x="0" y="1250596"/>
                    <a:pt x="0" y="1194410"/>
                  </a:cubicBezTo>
                  <a:lnTo>
                    <a:pt x="0" y="101734"/>
                  </a:lnTo>
                  <a:cubicBezTo>
                    <a:pt x="0" y="45548"/>
                    <a:pt x="45548" y="0"/>
                    <a:pt x="101734" y="0"/>
                  </a:cubicBezTo>
                  <a:close/>
                </a:path>
              </a:pathLst>
            </a:custGeom>
            <a:solidFill>
              <a:srgbClr val="1CAE9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88000" bIns="45720" numCol="1" spcCol="0" rtlCol="0" fromWordArt="0" anchor="ctr" anchorCtr="0" forceAA="0" compatLnSpc="1">
              <a:prstTxWarp prst="textNoShape">
                <a:avLst/>
              </a:prstTxWarp>
              <a:no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在这添加详情内容在这添加详情内容在这添加详情内容在这添加详情内容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82" name="矩形 81"/>
            <p:cNvSpPr/>
            <p:nvPr/>
          </p:nvSpPr>
          <p:spPr>
            <a:xfrm>
              <a:off x="7966499" y="1865139"/>
              <a:ext cx="1954157" cy="2119610"/>
            </a:xfrm>
            <a:prstGeom prst="rect">
              <a:avLst/>
            </a:prstGeom>
            <a:solidFill>
              <a:srgbClr val="ACC5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83" name="任意多边形 82"/>
            <p:cNvSpPr/>
            <p:nvPr/>
          </p:nvSpPr>
          <p:spPr>
            <a:xfrm flipH="1">
              <a:off x="6219700" y="2276872"/>
              <a:ext cx="2808000" cy="1296144"/>
            </a:xfrm>
            <a:custGeom>
              <a:avLst/>
              <a:gdLst>
                <a:gd name="connsiteX0" fmla="*/ 101734 w 2806603"/>
                <a:gd name="connsiteY0" fmla="*/ 0 h 1296144"/>
                <a:gd name="connsiteX1" fmla="*/ 2158531 w 2806603"/>
                <a:gd name="connsiteY1" fmla="*/ 0 h 1296144"/>
                <a:gd name="connsiteX2" fmla="*/ 2806603 w 2806603"/>
                <a:gd name="connsiteY2" fmla="*/ 648072 h 1296144"/>
                <a:gd name="connsiteX3" fmla="*/ 2158531 w 2806603"/>
                <a:gd name="connsiteY3" fmla="*/ 1296144 h 1296144"/>
                <a:gd name="connsiteX4" fmla="*/ 101734 w 2806603"/>
                <a:gd name="connsiteY4" fmla="*/ 1296144 h 1296144"/>
                <a:gd name="connsiteX5" fmla="*/ 0 w 2806603"/>
                <a:gd name="connsiteY5" fmla="*/ 1194410 h 1296144"/>
                <a:gd name="connsiteX6" fmla="*/ 0 w 2806603"/>
                <a:gd name="connsiteY6" fmla="*/ 101734 h 1296144"/>
                <a:gd name="connsiteX7" fmla="*/ 101734 w 2806603"/>
                <a:gd name="connsiteY7" fmla="*/ 0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6603" h="1296144">
                  <a:moveTo>
                    <a:pt x="101734" y="0"/>
                  </a:moveTo>
                  <a:lnTo>
                    <a:pt x="2158531" y="0"/>
                  </a:lnTo>
                  <a:lnTo>
                    <a:pt x="2806603" y="648072"/>
                  </a:lnTo>
                  <a:lnTo>
                    <a:pt x="2158531" y="1296144"/>
                  </a:lnTo>
                  <a:lnTo>
                    <a:pt x="101734" y="1296144"/>
                  </a:lnTo>
                  <a:cubicBezTo>
                    <a:pt x="45548" y="1296144"/>
                    <a:pt x="0" y="1250596"/>
                    <a:pt x="0" y="1194410"/>
                  </a:cubicBezTo>
                  <a:lnTo>
                    <a:pt x="0" y="101734"/>
                  </a:lnTo>
                  <a:cubicBezTo>
                    <a:pt x="0" y="45548"/>
                    <a:pt x="45548" y="0"/>
                    <a:pt x="101734" y="0"/>
                  </a:cubicBezTo>
                  <a:close/>
                </a:path>
              </a:pathLst>
            </a:custGeom>
            <a:solidFill>
              <a:srgbClr val="ACC5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000" tIns="45720" rIns="91440" bIns="45720" numCol="1" spcCol="0" rtlCol="0" fromWordArt="0" anchor="ctr" anchorCtr="0" forceAA="0" compatLnSpc="1">
              <a:prstTxWarp prst="textNoShape">
                <a:avLst/>
              </a:prstTxWarp>
              <a:noAutofit/>
            </a:bodyPr>
            <a:lstStyle/>
            <a:p>
              <a:pPr algn="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在这添加详情内容在这添加详情内容在这添加详情内容在这添加详情内容</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84" name="文本框 83"/>
          <p:cNvSpPr txBox="1"/>
          <p:nvPr/>
        </p:nvSpPr>
        <p:spPr>
          <a:xfrm>
            <a:off x="1224136" y="5057799"/>
            <a:ext cx="9862680" cy="646331"/>
          </a:xfrm>
          <a:prstGeom prst="rect">
            <a:avLst/>
          </a:prstGeom>
          <a:noFill/>
        </p:spPr>
        <p:txBody>
          <a:bodyPr wrap="square" rtlCol="0">
            <a:spAutoFit/>
          </a:bodyPr>
          <a:lstStyle/>
          <a:p>
            <a:pPr>
              <a:lnSpc>
                <a:spcPct val="150000"/>
              </a:lnSpc>
            </a:pPr>
            <a:r>
              <a:rPr lang="zh-CN" altLang="en-US" sz="1200" dirty="0">
                <a:solidFill>
                  <a:srgbClr val="5A5B5D"/>
                </a:solidFill>
                <a:latin typeface="微软雅黑" panose="020B0503020204020204" pitchFamily="34" charset="-122"/>
                <a:ea typeface="微软雅黑" panose="020B0503020204020204" pitchFamily="34" charset="-122"/>
              </a:rPr>
              <a:t>在这里填写内容介绍在这里填写内容介绍在这里填写内容介绍在这里填写内容介绍在这里填写内容介绍在这里填写内容介绍在这里填写内容介绍在这里填写内容介绍在这里填写内容介绍在这里填写内容介绍</a:t>
            </a:r>
            <a:endParaRPr lang="en-US" altLang="zh-CN" sz="1200" dirty="0">
              <a:solidFill>
                <a:srgbClr val="5A5B5D"/>
              </a:solidFill>
              <a:latin typeface="微软雅黑" panose="020B0503020204020204" pitchFamily="34" charset="-122"/>
              <a:ea typeface="微软雅黑" panose="020B0503020204020204" pitchFamily="34" charset="-122"/>
            </a:endParaRPr>
          </a:p>
        </p:txBody>
      </p:sp>
      <p:grpSp>
        <p:nvGrpSpPr>
          <p:cNvPr id="85" name="Group 4"/>
          <p:cNvGrpSpPr>
            <a:grpSpLocks noChangeAspect="1"/>
          </p:cNvGrpSpPr>
          <p:nvPr/>
        </p:nvGrpSpPr>
        <p:grpSpPr bwMode="auto">
          <a:xfrm>
            <a:off x="2122834" y="2648867"/>
            <a:ext cx="583954" cy="501006"/>
            <a:chOff x="3200" y="2431"/>
            <a:chExt cx="704" cy="604"/>
          </a:xfrm>
          <a:solidFill>
            <a:schemeClr val="bg1"/>
          </a:solidFill>
        </p:grpSpPr>
        <p:sp>
          <p:nvSpPr>
            <p:cNvPr id="86" name="Freeform 6"/>
            <p:cNvSpPr>
              <a:spLocks noEditPoints="1"/>
            </p:cNvSpPr>
            <p:nvPr/>
          </p:nvSpPr>
          <p:spPr bwMode="auto">
            <a:xfrm>
              <a:off x="3200" y="2431"/>
              <a:ext cx="551" cy="519"/>
            </a:xfrm>
            <a:custGeom>
              <a:avLst/>
              <a:gdLst>
                <a:gd name="T0" fmla="*/ 116 w 231"/>
                <a:gd name="T1" fmla="*/ 1 h 218"/>
                <a:gd name="T2" fmla="*/ 152 w 231"/>
                <a:gd name="T3" fmla="*/ 1 h 218"/>
                <a:gd name="T4" fmla="*/ 195 w 231"/>
                <a:gd name="T5" fmla="*/ 16 h 218"/>
                <a:gd name="T6" fmla="*/ 228 w 231"/>
                <a:gd name="T7" fmla="*/ 71 h 218"/>
                <a:gd name="T8" fmla="*/ 219 w 231"/>
                <a:gd name="T9" fmla="*/ 127 h 218"/>
                <a:gd name="T10" fmla="*/ 168 w 231"/>
                <a:gd name="T11" fmla="*/ 169 h 218"/>
                <a:gd name="T12" fmla="*/ 150 w 231"/>
                <a:gd name="T13" fmla="*/ 171 h 218"/>
                <a:gd name="T14" fmla="*/ 131 w 231"/>
                <a:gd name="T15" fmla="*/ 171 h 218"/>
                <a:gd name="T16" fmla="*/ 128 w 231"/>
                <a:gd name="T17" fmla="*/ 172 h 218"/>
                <a:gd name="T18" fmla="*/ 89 w 231"/>
                <a:gd name="T19" fmla="*/ 212 h 218"/>
                <a:gd name="T20" fmla="*/ 76 w 231"/>
                <a:gd name="T21" fmla="*/ 216 h 218"/>
                <a:gd name="T22" fmla="*/ 69 w 231"/>
                <a:gd name="T23" fmla="*/ 205 h 218"/>
                <a:gd name="T24" fmla="*/ 69 w 231"/>
                <a:gd name="T25" fmla="*/ 171 h 218"/>
                <a:gd name="T26" fmla="*/ 67 w 231"/>
                <a:gd name="T27" fmla="*/ 169 h 218"/>
                <a:gd name="T28" fmla="*/ 24 w 231"/>
                <a:gd name="T29" fmla="*/ 143 h 218"/>
                <a:gd name="T30" fmla="*/ 5 w 231"/>
                <a:gd name="T31" fmla="*/ 103 h 218"/>
                <a:gd name="T32" fmla="*/ 29 w 231"/>
                <a:gd name="T33" fmla="*/ 23 h 218"/>
                <a:gd name="T34" fmla="*/ 74 w 231"/>
                <a:gd name="T35" fmla="*/ 1 h 218"/>
                <a:gd name="T36" fmla="*/ 83 w 231"/>
                <a:gd name="T37" fmla="*/ 1 h 218"/>
                <a:gd name="T38" fmla="*/ 116 w 231"/>
                <a:gd name="T39" fmla="*/ 0 h 218"/>
                <a:gd name="T40" fmla="*/ 116 w 231"/>
                <a:gd name="T41" fmla="*/ 1 h 218"/>
                <a:gd name="T42" fmla="*/ 181 w 231"/>
                <a:gd name="T43" fmla="*/ 72 h 218"/>
                <a:gd name="T44" fmla="*/ 169 w 231"/>
                <a:gd name="T45" fmla="*/ 84 h 218"/>
                <a:gd name="T46" fmla="*/ 180 w 231"/>
                <a:gd name="T47" fmla="*/ 95 h 218"/>
                <a:gd name="T48" fmla="*/ 192 w 231"/>
                <a:gd name="T49" fmla="*/ 84 h 218"/>
                <a:gd name="T50" fmla="*/ 181 w 231"/>
                <a:gd name="T51" fmla="*/ 72 h 218"/>
                <a:gd name="T52" fmla="*/ 61 w 231"/>
                <a:gd name="T53" fmla="*/ 72 h 218"/>
                <a:gd name="T54" fmla="*/ 49 w 231"/>
                <a:gd name="T55" fmla="*/ 83 h 218"/>
                <a:gd name="T56" fmla="*/ 61 w 231"/>
                <a:gd name="T57" fmla="*/ 95 h 218"/>
                <a:gd name="T58" fmla="*/ 73 w 231"/>
                <a:gd name="T59" fmla="*/ 84 h 218"/>
                <a:gd name="T60" fmla="*/ 61 w 231"/>
                <a:gd name="T61" fmla="*/ 72 h 218"/>
                <a:gd name="T62" fmla="*/ 132 w 231"/>
                <a:gd name="T63" fmla="*/ 84 h 218"/>
                <a:gd name="T64" fmla="*/ 121 w 231"/>
                <a:gd name="T65" fmla="*/ 72 h 218"/>
                <a:gd name="T66" fmla="*/ 109 w 231"/>
                <a:gd name="T67" fmla="*/ 83 h 218"/>
                <a:gd name="T68" fmla="*/ 121 w 231"/>
                <a:gd name="T69" fmla="*/ 95 h 218"/>
                <a:gd name="T70" fmla="*/ 132 w 231"/>
                <a:gd name="T71" fmla="*/ 8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 h="218">
                  <a:moveTo>
                    <a:pt x="116" y="1"/>
                  </a:moveTo>
                  <a:cubicBezTo>
                    <a:pt x="128" y="1"/>
                    <a:pt x="140" y="0"/>
                    <a:pt x="152" y="1"/>
                  </a:cubicBezTo>
                  <a:cubicBezTo>
                    <a:pt x="168" y="1"/>
                    <a:pt x="182" y="6"/>
                    <a:pt x="195" y="16"/>
                  </a:cubicBezTo>
                  <a:cubicBezTo>
                    <a:pt x="213" y="30"/>
                    <a:pt x="224" y="48"/>
                    <a:pt x="228" y="71"/>
                  </a:cubicBezTo>
                  <a:cubicBezTo>
                    <a:pt x="231" y="90"/>
                    <a:pt x="228" y="109"/>
                    <a:pt x="219" y="127"/>
                  </a:cubicBezTo>
                  <a:cubicBezTo>
                    <a:pt x="208" y="148"/>
                    <a:pt x="191" y="163"/>
                    <a:pt x="168" y="169"/>
                  </a:cubicBezTo>
                  <a:cubicBezTo>
                    <a:pt x="162" y="170"/>
                    <a:pt x="156" y="171"/>
                    <a:pt x="150" y="171"/>
                  </a:cubicBezTo>
                  <a:cubicBezTo>
                    <a:pt x="143" y="171"/>
                    <a:pt x="137" y="171"/>
                    <a:pt x="131" y="171"/>
                  </a:cubicBezTo>
                  <a:cubicBezTo>
                    <a:pt x="130" y="171"/>
                    <a:pt x="129" y="171"/>
                    <a:pt x="128" y="172"/>
                  </a:cubicBezTo>
                  <a:cubicBezTo>
                    <a:pt x="115" y="185"/>
                    <a:pt x="102" y="199"/>
                    <a:pt x="89" y="212"/>
                  </a:cubicBezTo>
                  <a:cubicBezTo>
                    <a:pt x="85" y="216"/>
                    <a:pt x="80" y="218"/>
                    <a:pt x="76" y="216"/>
                  </a:cubicBezTo>
                  <a:cubicBezTo>
                    <a:pt x="71" y="214"/>
                    <a:pt x="69" y="210"/>
                    <a:pt x="69" y="205"/>
                  </a:cubicBezTo>
                  <a:cubicBezTo>
                    <a:pt x="69" y="193"/>
                    <a:pt x="69" y="182"/>
                    <a:pt x="69" y="171"/>
                  </a:cubicBezTo>
                  <a:cubicBezTo>
                    <a:pt x="69" y="170"/>
                    <a:pt x="68" y="169"/>
                    <a:pt x="67" y="169"/>
                  </a:cubicBezTo>
                  <a:cubicBezTo>
                    <a:pt x="50" y="165"/>
                    <a:pt x="36" y="156"/>
                    <a:pt x="24" y="143"/>
                  </a:cubicBezTo>
                  <a:cubicBezTo>
                    <a:pt x="14" y="131"/>
                    <a:pt x="8" y="118"/>
                    <a:pt x="5" y="103"/>
                  </a:cubicBezTo>
                  <a:cubicBezTo>
                    <a:pt x="0" y="73"/>
                    <a:pt x="7" y="46"/>
                    <a:pt x="29" y="23"/>
                  </a:cubicBezTo>
                  <a:cubicBezTo>
                    <a:pt x="41" y="11"/>
                    <a:pt x="56" y="3"/>
                    <a:pt x="74" y="1"/>
                  </a:cubicBezTo>
                  <a:cubicBezTo>
                    <a:pt x="77" y="1"/>
                    <a:pt x="80" y="1"/>
                    <a:pt x="83" y="1"/>
                  </a:cubicBezTo>
                  <a:cubicBezTo>
                    <a:pt x="94" y="0"/>
                    <a:pt x="105" y="0"/>
                    <a:pt x="116" y="0"/>
                  </a:cubicBezTo>
                  <a:cubicBezTo>
                    <a:pt x="116" y="1"/>
                    <a:pt x="116" y="1"/>
                    <a:pt x="116" y="1"/>
                  </a:cubicBezTo>
                  <a:close/>
                  <a:moveTo>
                    <a:pt x="181" y="72"/>
                  </a:moveTo>
                  <a:cubicBezTo>
                    <a:pt x="174" y="72"/>
                    <a:pt x="169" y="77"/>
                    <a:pt x="169" y="84"/>
                  </a:cubicBezTo>
                  <a:cubicBezTo>
                    <a:pt x="169" y="90"/>
                    <a:pt x="174" y="95"/>
                    <a:pt x="180" y="95"/>
                  </a:cubicBezTo>
                  <a:cubicBezTo>
                    <a:pt x="187" y="95"/>
                    <a:pt x="192" y="90"/>
                    <a:pt x="192" y="84"/>
                  </a:cubicBezTo>
                  <a:cubicBezTo>
                    <a:pt x="192" y="77"/>
                    <a:pt x="187" y="72"/>
                    <a:pt x="181" y="72"/>
                  </a:cubicBezTo>
                  <a:close/>
                  <a:moveTo>
                    <a:pt x="61" y="72"/>
                  </a:moveTo>
                  <a:cubicBezTo>
                    <a:pt x="55" y="72"/>
                    <a:pt x="50" y="77"/>
                    <a:pt x="49" y="83"/>
                  </a:cubicBezTo>
                  <a:cubicBezTo>
                    <a:pt x="49" y="90"/>
                    <a:pt x="54" y="95"/>
                    <a:pt x="61" y="95"/>
                  </a:cubicBezTo>
                  <a:cubicBezTo>
                    <a:pt x="67" y="95"/>
                    <a:pt x="72" y="90"/>
                    <a:pt x="73" y="84"/>
                  </a:cubicBezTo>
                  <a:cubicBezTo>
                    <a:pt x="73" y="77"/>
                    <a:pt x="68" y="72"/>
                    <a:pt x="61" y="72"/>
                  </a:cubicBezTo>
                  <a:close/>
                  <a:moveTo>
                    <a:pt x="132" y="84"/>
                  </a:moveTo>
                  <a:cubicBezTo>
                    <a:pt x="132" y="77"/>
                    <a:pt x="127" y="72"/>
                    <a:pt x="121" y="72"/>
                  </a:cubicBezTo>
                  <a:cubicBezTo>
                    <a:pt x="114" y="72"/>
                    <a:pt x="109" y="77"/>
                    <a:pt x="109" y="83"/>
                  </a:cubicBezTo>
                  <a:cubicBezTo>
                    <a:pt x="109" y="90"/>
                    <a:pt x="114" y="95"/>
                    <a:pt x="121" y="95"/>
                  </a:cubicBezTo>
                  <a:cubicBezTo>
                    <a:pt x="127" y="95"/>
                    <a:pt x="132" y="90"/>
                    <a:pt x="132"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
            <p:cNvSpPr>
              <a:spLocks/>
            </p:cNvSpPr>
            <p:nvPr/>
          </p:nvSpPr>
          <p:spPr bwMode="auto">
            <a:xfrm>
              <a:off x="3518" y="2650"/>
              <a:ext cx="386" cy="385"/>
            </a:xfrm>
            <a:custGeom>
              <a:avLst/>
              <a:gdLst>
                <a:gd name="T0" fmla="*/ 0 w 162"/>
                <a:gd name="T1" fmla="*/ 96 h 162"/>
                <a:gd name="T2" fmla="*/ 5 w 162"/>
                <a:gd name="T3" fmla="*/ 93 h 162"/>
                <a:gd name="T4" fmla="*/ 27 w 162"/>
                <a:gd name="T5" fmla="*/ 92 h 162"/>
                <a:gd name="T6" fmla="*/ 76 w 162"/>
                <a:gd name="T7" fmla="*/ 71 h 162"/>
                <a:gd name="T8" fmla="*/ 109 w 162"/>
                <a:gd name="T9" fmla="*/ 11 h 162"/>
                <a:gd name="T10" fmla="*/ 110 w 162"/>
                <a:gd name="T11" fmla="*/ 0 h 162"/>
                <a:gd name="T12" fmla="*/ 147 w 162"/>
                <a:gd name="T13" fmla="*/ 23 h 162"/>
                <a:gd name="T14" fmla="*/ 160 w 162"/>
                <a:gd name="T15" fmla="*/ 72 h 162"/>
                <a:gd name="T16" fmla="*/ 136 w 162"/>
                <a:gd name="T17" fmla="*/ 115 h 162"/>
                <a:gd name="T18" fmla="*/ 114 w 162"/>
                <a:gd name="T19" fmla="*/ 126 h 162"/>
                <a:gd name="T20" fmla="*/ 112 w 162"/>
                <a:gd name="T21" fmla="*/ 128 h 162"/>
                <a:gd name="T22" fmla="*/ 112 w 162"/>
                <a:gd name="T23" fmla="*/ 151 h 162"/>
                <a:gd name="T24" fmla="*/ 105 w 162"/>
                <a:gd name="T25" fmla="*/ 161 h 162"/>
                <a:gd name="T26" fmla="*/ 95 w 162"/>
                <a:gd name="T27" fmla="*/ 158 h 162"/>
                <a:gd name="T28" fmla="*/ 67 w 162"/>
                <a:gd name="T29" fmla="*/ 129 h 162"/>
                <a:gd name="T30" fmla="*/ 64 w 162"/>
                <a:gd name="T31" fmla="*/ 127 h 162"/>
                <a:gd name="T32" fmla="*/ 48 w 162"/>
                <a:gd name="T33" fmla="*/ 127 h 162"/>
                <a:gd name="T34" fmla="*/ 14 w 162"/>
                <a:gd name="T35" fmla="*/ 114 h 162"/>
                <a:gd name="T36" fmla="*/ 0 w 162"/>
                <a:gd name="T37" fmla="*/ 9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62">
                  <a:moveTo>
                    <a:pt x="0" y="96"/>
                  </a:moveTo>
                  <a:cubicBezTo>
                    <a:pt x="1" y="94"/>
                    <a:pt x="3" y="93"/>
                    <a:pt x="5" y="93"/>
                  </a:cubicBezTo>
                  <a:cubicBezTo>
                    <a:pt x="12" y="93"/>
                    <a:pt x="20" y="93"/>
                    <a:pt x="27" y="92"/>
                  </a:cubicBezTo>
                  <a:cubicBezTo>
                    <a:pt x="45" y="90"/>
                    <a:pt x="62" y="83"/>
                    <a:pt x="76" y="71"/>
                  </a:cubicBezTo>
                  <a:cubicBezTo>
                    <a:pt x="94" y="55"/>
                    <a:pt x="105" y="35"/>
                    <a:pt x="109" y="11"/>
                  </a:cubicBezTo>
                  <a:cubicBezTo>
                    <a:pt x="109" y="7"/>
                    <a:pt x="110" y="4"/>
                    <a:pt x="110" y="0"/>
                  </a:cubicBezTo>
                  <a:cubicBezTo>
                    <a:pt x="125" y="3"/>
                    <a:pt x="138" y="11"/>
                    <a:pt x="147" y="23"/>
                  </a:cubicBezTo>
                  <a:cubicBezTo>
                    <a:pt x="158" y="38"/>
                    <a:pt x="162" y="54"/>
                    <a:pt x="160" y="72"/>
                  </a:cubicBezTo>
                  <a:cubicBezTo>
                    <a:pt x="157" y="90"/>
                    <a:pt x="150" y="104"/>
                    <a:pt x="136" y="115"/>
                  </a:cubicBezTo>
                  <a:cubicBezTo>
                    <a:pt x="130" y="120"/>
                    <a:pt x="122" y="124"/>
                    <a:pt x="114" y="126"/>
                  </a:cubicBezTo>
                  <a:cubicBezTo>
                    <a:pt x="113" y="126"/>
                    <a:pt x="112" y="127"/>
                    <a:pt x="112" y="128"/>
                  </a:cubicBezTo>
                  <a:cubicBezTo>
                    <a:pt x="112" y="136"/>
                    <a:pt x="112" y="143"/>
                    <a:pt x="112" y="151"/>
                  </a:cubicBezTo>
                  <a:cubicBezTo>
                    <a:pt x="112" y="156"/>
                    <a:pt x="109" y="160"/>
                    <a:pt x="105" y="161"/>
                  </a:cubicBezTo>
                  <a:cubicBezTo>
                    <a:pt x="101" y="162"/>
                    <a:pt x="97" y="161"/>
                    <a:pt x="95" y="158"/>
                  </a:cubicBezTo>
                  <a:cubicBezTo>
                    <a:pt x="85" y="148"/>
                    <a:pt x="76" y="138"/>
                    <a:pt x="67" y="129"/>
                  </a:cubicBezTo>
                  <a:cubicBezTo>
                    <a:pt x="66" y="128"/>
                    <a:pt x="65" y="127"/>
                    <a:pt x="64" y="127"/>
                  </a:cubicBezTo>
                  <a:cubicBezTo>
                    <a:pt x="59" y="127"/>
                    <a:pt x="54" y="127"/>
                    <a:pt x="48" y="127"/>
                  </a:cubicBezTo>
                  <a:cubicBezTo>
                    <a:pt x="35" y="127"/>
                    <a:pt x="24" y="122"/>
                    <a:pt x="14" y="114"/>
                  </a:cubicBezTo>
                  <a:cubicBezTo>
                    <a:pt x="8" y="109"/>
                    <a:pt x="3" y="103"/>
                    <a:pt x="0"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Group 18"/>
          <p:cNvGrpSpPr>
            <a:grpSpLocks noChangeAspect="1"/>
          </p:cNvGrpSpPr>
          <p:nvPr/>
        </p:nvGrpSpPr>
        <p:grpSpPr bwMode="auto">
          <a:xfrm>
            <a:off x="9605715" y="2648867"/>
            <a:ext cx="659882" cy="525509"/>
            <a:chOff x="3488" y="2371"/>
            <a:chExt cx="771" cy="614"/>
          </a:xfrm>
          <a:solidFill>
            <a:schemeClr val="bg1"/>
          </a:solidFill>
        </p:grpSpPr>
        <p:sp>
          <p:nvSpPr>
            <p:cNvPr id="89" name="Freeform 20"/>
            <p:cNvSpPr>
              <a:spLocks noEditPoints="1"/>
            </p:cNvSpPr>
            <p:nvPr/>
          </p:nvSpPr>
          <p:spPr bwMode="auto">
            <a:xfrm>
              <a:off x="3488" y="2459"/>
              <a:ext cx="661" cy="526"/>
            </a:xfrm>
            <a:custGeom>
              <a:avLst/>
              <a:gdLst>
                <a:gd name="T0" fmla="*/ 133 w 277"/>
                <a:gd name="T1" fmla="*/ 221 h 221"/>
                <a:gd name="T2" fmla="*/ 98 w 277"/>
                <a:gd name="T3" fmla="*/ 217 h 221"/>
                <a:gd name="T4" fmla="*/ 60 w 277"/>
                <a:gd name="T5" fmla="*/ 207 h 221"/>
                <a:gd name="T6" fmla="*/ 23 w 277"/>
                <a:gd name="T7" fmla="*/ 184 h 221"/>
                <a:gd name="T8" fmla="*/ 1 w 277"/>
                <a:gd name="T9" fmla="*/ 141 h 221"/>
                <a:gd name="T10" fmla="*/ 4 w 277"/>
                <a:gd name="T11" fmla="*/ 112 h 221"/>
                <a:gd name="T12" fmla="*/ 20 w 277"/>
                <a:gd name="T13" fmla="*/ 81 h 221"/>
                <a:gd name="T14" fmla="*/ 68 w 277"/>
                <a:gd name="T15" fmla="*/ 29 h 221"/>
                <a:gd name="T16" fmla="*/ 107 w 277"/>
                <a:gd name="T17" fmla="*/ 6 h 221"/>
                <a:gd name="T18" fmla="*/ 134 w 277"/>
                <a:gd name="T19" fmla="*/ 1 h 221"/>
                <a:gd name="T20" fmla="*/ 156 w 277"/>
                <a:gd name="T21" fmla="*/ 20 h 221"/>
                <a:gd name="T22" fmla="*/ 158 w 277"/>
                <a:gd name="T23" fmla="*/ 28 h 221"/>
                <a:gd name="T24" fmla="*/ 156 w 277"/>
                <a:gd name="T25" fmla="*/ 40 h 221"/>
                <a:gd name="T26" fmla="*/ 155 w 277"/>
                <a:gd name="T27" fmla="*/ 44 h 221"/>
                <a:gd name="T28" fmla="*/ 160 w 277"/>
                <a:gd name="T29" fmla="*/ 48 h 221"/>
                <a:gd name="T30" fmla="*/ 169 w 277"/>
                <a:gd name="T31" fmla="*/ 46 h 221"/>
                <a:gd name="T32" fmla="*/ 198 w 277"/>
                <a:gd name="T33" fmla="*/ 38 h 221"/>
                <a:gd name="T34" fmla="*/ 221 w 277"/>
                <a:gd name="T35" fmla="*/ 39 h 221"/>
                <a:gd name="T36" fmla="*/ 237 w 277"/>
                <a:gd name="T37" fmla="*/ 62 h 221"/>
                <a:gd name="T38" fmla="*/ 232 w 277"/>
                <a:gd name="T39" fmla="*/ 80 h 221"/>
                <a:gd name="T40" fmla="*/ 234 w 277"/>
                <a:gd name="T41" fmla="*/ 87 h 221"/>
                <a:gd name="T42" fmla="*/ 240 w 277"/>
                <a:gd name="T43" fmla="*/ 89 h 221"/>
                <a:gd name="T44" fmla="*/ 271 w 277"/>
                <a:gd name="T45" fmla="*/ 111 h 221"/>
                <a:gd name="T46" fmla="*/ 275 w 277"/>
                <a:gd name="T47" fmla="*/ 138 h 221"/>
                <a:gd name="T48" fmla="*/ 258 w 277"/>
                <a:gd name="T49" fmla="*/ 173 h 221"/>
                <a:gd name="T50" fmla="*/ 217 w 277"/>
                <a:gd name="T51" fmla="*/ 203 h 221"/>
                <a:gd name="T52" fmla="*/ 164 w 277"/>
                <a:gd name="T53" fmla="*/ 218 h 221"/>
                <a:gd name="T54" fmla="*/ 133 w 277"/>
                <a:gd name="T55" fmla="*/ 221 h 221"/>
                <a:gd name="T56" fmla="*/ 137 w 277"/>
                <a:gd name="T57" fmla="*/ 78 h 221"/>
                <a:gd name="T58" fmla="*/ 105 w 277"/>
                <a:gd name="T59" fmla="*/ 80 h 221"/>
                <a:gd name="T60" fmla="*/ 63 w 277"/>
                <a:gd name="T61" fmla="*/ 96 h 221"/>
                <a:gd name="T62" fmla="*/ 37 w 277"/>
                <a:gd name="T63" fmla="*/ 121 h 221"/>
                <a:gd name="T64" fmla="*/ 35 w 277"/>
                <a:gd name="T65" fmla="*/ 161 h 221"/>
                <a:gd name="T66" fmla="*/ 57 w 277"/>
                <a:gd name="T67" fmla="*/ 186 h 221"/>
                <a:gd name="T68" fmla="*/ 109 w 277"/>
                <a:gd name="T69" fmla="*/ 203 h 221"/>
                <a:gd name="T70" fmla="*/ 144 w 277"/>
                <a:gd name="T71" fmla="*/ 201 h 221"/>
                <a:gd name="T72" fmla="*/ 194 w 277"/>
                <a:gd name="T73" fmla="*/ 180 h 221"/>
                <a:gd name="T74" fmla="*/ 218 w 277"/>
                <a:gd name="T75" fmla="*/ 152 h 221"/>
                <a:gd name="T76" fmla="*/ 210 w 277"/>
                <a:gd name="T77" fmla="*/ 102 h 221"/>
                <a:gd name="T78" fmla="*/ 179 w 277"/>
                <a:gd name="T79" fmla="*/ 84 h 221"/>
                <a:gd name="T80" fmla="*/ 137 w 277"/>
                <a:gd name="T81" fmla="*/ 7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221">
                  <a:moveTo>
                    <a:pt x="133" y="221"/>
                  </a:moveTo>
                  <a:cubicBezTo>
                    <a:pt x="122" y="220"/>
                    <a:pt x="110" y="219"/>
                    <a:pt x="98" y="217"/>
                  </a:cubicBezTo>
                  <a:cubicBezTo>
                    <a:pt x="85" y="215"/>
                    <a:pt x="72" y="212"/>
                    <a:pt x="60" y="207"/>
                  </a:cubicBezTo>
                  <a:cubicBezTo>
                    <a:pt x="46" y="202"/>
                    <a:pt x="33" y="195"/>
                    <a:pt x="23" y="184"/>
                  </a:cubicBezTo>
                  <a:cubicBezTo>
                    <a:pt x="10" y="172"/>
                    <a:pt x="3" y="158"/>
                    <a:pt x="1" y="141"/>
                  </a:cubicBezTo>
                  <a:cubicBezTo>
                    <a:pt x="0" y="131"/>
                    <a:pt x="1" y="121"/>
                    <a:pt x="4" y="112"/>
                  </a:cubicBezTo>
                  <a:cubicBezTo>
                    <a:pt x="8" y="101"/>
                    <a:pt x="13" y="90"/>
                    <a:pt x="20" y="81"/>
                  </a:cubicBezTo>
                  <a:cubicBezTo>
                    <a:pt x="33" y="61"/>
                    <a:pt x="49" y="44"/>
                    <a:pt x="68" y="29"/>
                  </a:cubicBezTo>
                  <a:cubicBezTo>
                    <a:pt x="79" y="19"/>
                    <a:pt x="92" y="11"/>
                    <a:pt x="107" y="6"/>
                  </a:cubicBezTo>
                  <a:cubicBezTo>
                    <a:pt x="116" y="3"/>
                    <a:pt x="125" y="0"/>
                    <a:pt x="134" y="1"/>
                  </a:cubicBezTo>
                  <a:cubicBezTo>
                    <a:pt x="146" y="1"/>
                    <a:pt x="154" y="8"/>
                    <a:pt x="156" y="20"/>
                  </a:cubicBezTo>
                  <a:cubicBezTo>
                    <a:pt x="157" y="23"/>
                    <a:pt x="158" y="26"/>
                    <a:pt x="158" y="28"/>
                  </a:cubicBezTo>
                  <a:cubicBezTo>
                    <a:pt x="157" y="32"/>
                    <a:pt x="157" y="36"/>
                    <a:pt x="156" y="40"/>
                  </a:cubicBezTo>
                  <a:cubicBezTo>
                    <a:pt x="156" y="41"/>
                    <a:pt x="155" y="43"/>
                    <a:pt x="155" y="44"/>
                  </a:cubicBezTo>
                  <a:cubicBezTo>
                    <a:pt x="155" y="47"/>
                    <a:pt x="157" y="49"/>
                    <a:pt x="160" y="48"/>
                  </a:cubicBezTo>
                  <a:cubicBezTo>
                    <a:pt x="163" y="48"/>
                    <a:pt x="166" y="47"/>
                    <a:pt x="169" y="46"/>
                  </a:cubicBezTo>
                  <a:cubicBezTo>
                    <a:pt x="178" y="42"/>
                    <a:pt x="188" y="39"/>
                    <a:pt x="198" y="38"/>
                  </a:cubicBezTo>
                  <a:cubicBezTo>
                    <a:pt x="206" y="37"/>
                    <a:pt x="214" y="36"/>
                    <a:pt x="221" y="39"/>
                  </a:cubicBezTo>
                  <a:cubicBezTo>
                    <a:pt x="231" y="42"/>
                    <a:pt x="238" y="52"/>
                    <a:pt x="237" y="62"/>
                  </a:cubicBezTo>
                  <a:cubicBezTo>
                    <a:pt x="237" y="69"/>
                    <a:pt x="235" y="75"/>
                    <a:pt x="232" y="80"/>
                  </a:cubicBezTo>
                  <a:cubicBezTo>
                    <a:pt x="231" y="83"/>
                    <a:pt x="231" y="85"/>
                    <a:pt x="234" y="87"/>
                  </a:cubicBezTo>
                  <a:cubicBezTo>
                    <a:pt x="236" y="88"/>
                    <a:pt x="238" y="88"/>
                    <a:pt x="240" y="89"/>
                  </a:cubicBezTo>
                  <a:cubicBezTo>
                    <a:pt x="253" y="92"/>
                    <a:pt x="264" y="99"/>
                    <a:pt x="271" y="111"/>
                  </a:cubicBezTo>
                  <a:cubicBezTo>
                    <a:pt x="276" y="120"/>
                    <a:pt x="277" y="129"/>
                    <a:pt x="275" y="138"/>
                  </a:cubicBezTo>
                  <a:cubicBezTo>
                    <a:pt x="273" y="152"/>
                    <a:pt x="267" y="163"/>
                    <a:pt x="258" y="173"/>
                  </a:cubicBezTo>
                  <a:cubicBezTo>
                    <a:pt x="247" y="186"/>
                    <a:pt x="233" y="195"/>
                    <a:pt x="217" y="203"/>
                  </a:cubicBezTo>
                  <a:cubicBezTo>
                    <a:pt x="201" y="211"/>
                    <a:pt x="183" y="216"/>
                    <a:pt x="164" y="218"/>
                  </a:cubicBezTo>
                  <a:cubicBezTo>
                    <a:pt x="154" y="220"/>
                    <a:pt x="144" y="221"/>
                    <a:pt x="133" y="221"/>
                  </a:cubicBezTo>
                  <a:close/>
                  <a:moveTo>
                    <a:pt x="137" y="78"/>
                  </a:moveTo>
                  <a:cubicBezTo>
                    <a:pt x="126" y="77"/>
                    <a:pt x="116" y="78"/>
                    <a:pt x="105" y="80"/>
                  </a:cubicBezTo>
                  <a:cubicBezTo>
                    <a:pt x="90" y="83"/>
                    <a:pt x="76" y="88"/>
                    <a:pt x="63" y="96"/>
                  </a:cubicBezTo>
                  <a:cubicBezTo>
                    <a:pt x="53" y="102"/>
                    <a:pt x="44" y="110"/>
                    <a:pt x="37" y="121"/>
                  </a:cubicBezTo>
                  <a:cubicBezTo>
                    <a:pt x="30" y="134"/>
                    <a:pt x="29" y="148"/>
                    <a:pt x="35" y="161"/>
                  </a:cubicBezTo>
                  <a:cubicBezTo>
                    <a:pt x="40" y="172"/>
                    <a:pt x="47" y="180"/>
                    <a:pt x="57" y="186"/>
                  </a:cubicBezTo>
                  <a:cubicBezTo>
                    <a:pt x="72" y="196"/>
                    <a:pt x="90" y="201"/>
                    <a:pt x="109" y="203"/>
                  </a:cubicBezTo>
                  <a:cubicBezTo>
                    <a:pt x="121" y="204"/>
                    <a:pt x="132" y="203"/>
                    <a:pt x="144" y="201"/>
                  </a:cubicBezTo>
                  <a:cubicBezTo>
                    <a:pt x="162" y="198"/>
                    <a:pt x="179" y="191"/>
                    <a:pt x="194" y="180"/>
                  </a:cubicBezTo>
                  <a:cubicBezTo>
                    <a:pt x="204" y="173"/>
                    <a:pt x="212" y="164"/>
                    <a:pt x="218" y="152"/>
                  </a:cubicBezTo>
                  <a:cubicBezTo>
                    <a:pt x="226" y="135"/>
                    <a:pt x="223" y="116"/>
                    <a:pt x="210" y="102"/>
                  </a:cubicBezTo>
                  <a:cubicBezTo>
                    <a:pt x="201" y="94"/>
                    <a:pt x="191" y="88"/>
                    <a:pt x="179" y="84"/>
                  </a:cubicBezTo>
                  <a:cubicBezTo>
                    <a:pt x="166" y="80"/>
                    <a:pt x="151" y="78"/>
                    <a:pt x="13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1"/>
            <p:cNvSpPr>
              <a:spLocks/>
            </p:cNvSpPr>
            <p:nvPr/>
          </p:nvSpPr>
          <p:spPr bwMode="auto">
            <a:xfrm>
              <a:off x="3975" y="2371"/>
              <a:ext cx="284" cy="293"/>
            </a:xfrm>
            <a:custGeom>
              <a:avLst/>
              <a:gdLst>
                <a:gd name="T0" fmla="*/ 119 w 119"/>
                <a:gd name="T1" fmla="*/ 79 h 123"/>
                <a:gd name="T2" fmla="*/ 114 w 119"/>
                <a:gd name="T3" fmla="*/ 111 h 123"/>
                <a:gd name="T4" fmla="*/ 112 w 119"/>
                <a:gd name="T5" fmla="*/ 117 h 123"/>
                <a:gd name="T6" fmla="*/ 107 w 119"/>
                <a:gd name="T7" fmla="*/ 121 h 123"/>
                <a:gd name="T8" fmla="*/ 96 w 119"/>
                <a:gd name="T9" fmla="*/ 121 h 123"/>
                <a:gd name="T10" fmla="*/ 89 w 119"/>
                <a:gd name="T11" fmla="*/ 108 h 123"/>
                <a:gd name="T12" fmla="*/ 92 w 119"/>
                <a:gd name="T13" fmla="*/ 97 h 123"/>
                <a:gd name="T14" fmla="*/ 91 w 119"/>
                <a:gd name="T15" fmla="*/ 66 h 123"/>
                <a:gd name="T16" fmla="*/ 74 w 119"/>
                <a:gd name="T17" fmla="*/ 41 h 123"/>
                <a:gd name="T18" fmla="*/ 33 w 119"/>
                <a:gd name="T19" fmla="*/ 25 h 123"/>
                <a:gd name="T20" fmla="*/ 22 w 119"/>
                <a:gd name="T21" fmla="*/ 26 h 123"/>
                <a:gd name="T22" fmla="*/ 12 w 119"/>
                <a:gd name="T23" fmla="*/ 28 h 123"/>
                <a:gd name="T24" fmla="*/ 1 w 119"/>
                <a:gd name="T25" fmla="*/ 18 h 123"/>
                <a:gd name="T26" fmla="*/ 8 w 119"/>
                <a:gd name="T27" fmla="*/ 4 h 123"/>
                <a:gd name="T28" fmla="*/ 24 w 119"/>
                <a:gd name="T29" fmla="*/ 1 h 123"/>
                <a:gd name="T30" fmla="*/ 54 w 119"/>
                <a:gd name="T31" fmla="*/ 2 h 123"/>
                <a:gd name="T32" fmla="*/ 101 w 119"/>
                <a:gd name="T33" fmla="*/ 29 h 123"/>
                <a:gd name="T34" fmla="*/ 118 w 119"/>
                <a:gd name="T35" fmla="*/ 70 h 123"/>
                <a:gd name="T36" fmla="*/ 119 w 119"/>
                <a:gd name="T37" fmla="*/ 73 h 123"/>
                <a:gd name="T38" fmla="*/ 119 w 119"/>
                <a:gd name="T39" fmla="*/ 7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123">
                  <a:moveTo>
                    <a:pt x="119" y="79"/>
                  </a:moveTo>
                  <a:cubicBezTo>
                    <a:pt x="119" y="90"/>
                    <a:pt x="117" y="101"/>
                    <a:pt x="114" y="111"/>
                  </a:cubicBezTo>
                  <a:cubicBezTo>
                    <a:pt x="113" y="113"/>
                    <a:pt x="113" y="115"/>
                    <a:pt x="112" y="117"/>
                  </a:cubicBezTo>
                  <a:cubicBezTo>
                    <a:pt x="111" y="119"/>
                    <a:pt x="110" y="121"/>
                    <a:pt x="107" y="121"/>
                  </a:cubicBezTo>
                  <a:cubicBezTo>
                    <a:pt x="104" y="123"/>
                    <a:pt x="100" y="123"/>
                    <a:pt x="96" y="121"/>
                  </a:cubicBezTo>
                  <a:cubicBezTo>
                    <a:pt x="90" y="119"/>
                    <a:pt x="88" y="114"/>
                    <a:pt x="89" y="108"/>
                  </a:cubicBezTo>
                  <a:cubicBezTo>
                    <a:pt x="90" y="104"/>
                    <a:pt x="91" y="101"/>
                    <a:pt x="92" y="97"/>
                  </a:cubicBezTo>
                  <a:cubicBezTo>
                    <a:pt x="95" y="87"/>
                    <a:pt x="94" y="77"/>
                    <a:pt x="91" y="66"/>
                  </a:cubicBezTo>
                  <a:cubicBezTo>
                    <a:pt x="88" y="56"/>
                    <a:pt x="82" y="47"/>
                    <a:pt x="74" y="41"/>
                  </a:cubicBezTo>
                  <a:cubicBezTo>
                    <a:pt x="62" y="31"/>
                    <a:pt x="48" y="26"/>
                    <a:pt x="33" y="25"/>
                  </a:cubicBezTo>
                  <a:cubicBezTo>
                    <a:pt x="29" y="25"/>
                    <a:pt x="26" y="25"/>
                    <a:pt x="22" y="26"/>
                  </a:cubicBezTo>
                  <a:cubicBezTo>
                    <a:pt x="19" y="27"/>
                    <a:pt x="15" y="28"/>
                    <a:pt x="12" y="28"/>
                  </a:cubicBezTo>
                  <a:cubicBezTo>
                    <a:pt x="6" y="28"/>
                    <a:pt x="1" y="23"/>
                    <a:pt x="1" y="18"/>
                  </a:cubicBezTo>
                  <a:cubicBezTo>
                    <a:pt x="0" y="12"/>
                    <a:pt x="3" y="6"/>
                    <a:pt x="8" y="4"/>
                  </a:cubicBezTo>
                  <a:cubicBezTo>
                    <a:pt x="13" y="2"/>
                    <a:pt x="18" y="1"/>
                    <a:pt x="24" y="1"/>
                  </a:cubicBezTo>
                  <a:cubicBezTo>
                    <a:pt x="34" y="0"/>
                    <a:pt x="44" y="0"/>
                    <a:pt x="54" y="2"/>
                  </a:cubicBezTo>
                  <a:cubicBezTo>
                    <a:pt x="73" y="7"/>
                    <a:pt x="88" y="15"/>
                    <a:pt x="101" y="29"/>
                  </a:cubicBezTo>
                  <a:cubicBezTo>
                    <a:pt x="111" y="41"/>
                    <a:pt x="117" y="55"/>
                    <a:pt x="118" y="70"/>
                  </a:cubicBezTo>
                  <a:cubicBezTo>
                    <a:pt x="118" y="71"/>
                    <a:pt x="119" y="72"/>
                    <a:pt x="119" y="73"/>
                  </a:cubicBezTo>
                  <a:cubicBezTo>
                    <a:pt x="119" y="75"/>
                    <a:pt x="119" y="77"/>
                    <a:pt x="119"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2"/>
            <p:cNvSpPr>
              <a:spLocks/>
            </p:cNvSpPr>
            <p:nvPr/>
          </p:nvSpPr>
          <p:spPr bwMode="auto">
            <a:xfrm>
              <a:off x="4006" y="2482"/>
              <a:ext cx="136" cy="136"/>
            </a:xfrm>
            <a:custGeom>
              <a:avLst/>
              <a:gdLst>
                <a:gd name="T0" fmla="*/ 57 w 57"/>
                <a:gd name="T1" fmla="*/ 39 h 57"/>
                <a:gd name="T2" fmla="*/ 57 w 57"/>
                <a:gd name="T3" fmla="*/ 49 h 57"/>
                <a:gd name="T4" fmla="*/ 48 w 57"/>
                <a:gd name="T5" fmla="*/ 57 h 57"/>
                <a:gd name="T6" fmla="*/ 39 w 57"/>
                <a:gd name="T7" fmla="*/ 49 h 57"/>
                <a:gd name="T8" fmla="*/ 40 w 57"/>
                <a:gd name="T9" fmla="*/ 42 h 57"/>
                <a:gd name="T10" fmla="*/ 38 w 57"/>
                <a:gd name="T11" fmla="*/ 29 h 57"/>
                <a:gd name="T12" fmla="*/ 21 w 57"/>
                <a:gd name="T13" fmla="*/ 17 h 57"/>
                <a:gd name="T14" fmla="*/ 10 w 57"/>
                <a:gd name="T15" fmla="*/ 18 h 57"/>
                <a:gd name="T16" fmla="*/ 0 w 57"/>
                <a:gd name="T17" fmla="*/ 11 h 57"/>
                <a:gd name="T18" fmla="*/ 8 w 57"/>
                <a:gd name="T19" fmla="*/ 1 h 57"/>
                <a:gd name="T20" fmla="*/ 25 w 57"/>
                <a:gd name="T21" fmla="*/ 0 h 57"/>
                <a:gd name="T22" fmla="*/ 51 w 57"/>
                <a:gd name="T23" fmla="*/ 16 h 57"/>
                <a:gd name="T24" fmla="*/ 57 w 57"/>
                <a:gd name="T25" fmla="*/ 32 h 57"/>
                <a:gd name="T26" fmla="*/ 57 w 57"/>
                <a:gd name="T27"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7">
                  <a:moveTo>
                    <a:pt x="57" y="39"/>
                  </a:moveTo>
                  <a:cubicBezTo>
                    <a:pt x="57" y="43"/>
                    <a:pt x="57" y="46"/>
                    <a:pt x="57" y="49"/>
                  </a:cubicBezTo>
                  <a:cubicBezTo>
                    <a:pt x="56" y="53"/>
                    <a:pt x="53" y="57"/>
                    <a:pt x="48" y="57"/>
                  </a:cubicBezTo>
                  <a:cubicBezTo>
                    <a:pt x="44" y="57"/>
                    <a:pt x="40" y="54"/>
                    <a:pt x="39" y="49"/>
                  </a:cubicBezTo>
                  <a:cubicBezTo>
                    <a:pt x="39" y="47"/>
                    <a:pt x="40" y="45"/>
                    <a:pt x="40" y="42"/>
                  </a:cubicBezTo>
                  <a:cubicBezTo>
                    <a:pt x="40" y="38"/>
                    <a:pt x="40" y="33"/>
                    <a:pt x="38" y="29"/>
                  </a:cubicBezTo>
                  <a:cubicBezTo>
                    <a:pt x="35" y="21"/>
                    <a:pt x="29" y="17"/>
                    <a:pt x="21" y="17"/>
                  </a:cubicBezTo>
                  <a:cubicBezTo>
                    <a:pt x="18" y="17"/>
                    <a:pt x="14" y="17"/>
                    <a:pt x="10" y="18"/>
                  </a:cubicBezTo>
                  <a:cubicBezTo>
                    <a:pt x="6" y="18"/>
                    <a:pt x="1" y="15"/>
                    <a:pt x="0" y="11"/>
                  </a:cubicBezTo>
                  <a:cubicBezTo>
                    <a:pt x="0" y="6"/>
                    <a:pt x="3" y="1"/>
                    <a:pt x="8" y="1"/>
                  </a:cubicBezTo>
                  <a:cubicBezTo>
                    <a:pt x="13" y="0"/>
                    <a:pt x="19" y="0"/>
                    <a:pt x="25" y="0"/>
                  </a:cubicBezTo>
                  <a:cubicBezTo>
                    <a:pt x="36" y="2"/>
                    <a:pt x="45" y="6"/>
                    <a:pt x="51" y="16"/>
                  </a:cubicBezTo>
                  <a:cubicBezTo>
                    <a:pt x="54" y="21"/>
                    <a:pt x="56" y="26"/>
                    <a:pt x="57" y="32"/>
                  </a:cubicBezTo>
                  <a:cubicBezTo>
                    <a:pt x="57" y="34"/>
                    <a:pt x="57" y="37"/>
                    <a:pt x="5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4"/>
            <p:cNvSpPr>
              <a:spLocks noEditPoints="1"/>
            </p:cNvSpPr>
            <p:nvPr/>
          </p:nvSpPr>
          <p:spPr bwMode="auto">
            <a:xfrm>
              <a:off x="3651" y="2697"/>
              <a:ext cx="243" cy="212"/>
            </a:xfrm>
            <a:custGeom>
              <a:avLst/>
              <a:gdLst>
                <a:gd name="T0" fmla="*/ 57 w 102"/>
                <a:gd name="T1" fmla="*/ 0 h 89"/>
                <a:gd name="T2" fmla="*/ 90 w 102"/>
                <a:gd name="T3" fmla="*/ 13 h 89"/>
                <a:gd name="T4" fmla="*/ 102 w 102"/>
                <a:gd name="T5" fmla="*/ 41 h 89"/>
                <a:gd name="T6" fmla="*/ 95 w 102"/>
                <a:gd name="T7" fmla="*/ 66 h 89"/>
                <a:gd name="T8" fmla="*/ 70 w 102"/>
                <a:gd name="T9" fmla="*/ 85 h 89"/>
                <a:gd name="T10" fmla="*/ 45 w 102"/>
                <a:gd name="T11" fmla="*/ 89 h 89"/>
                <a:gd name="T12" fmla="*/ 20 w 102"/>
                <a:gd name="T13" fmla="*/ 83 h 89"/>
                <a:gd name="T14" fmla="*/ 10 w 102"/>
                <a:gd name="T15" fmla="*/ 77 h 89"/>
                <a:gd name="T16" fmla="*/ 1 w 102"/>
                <a:gd name="T17" fmla="*/ 59 h 89"/>
                <a:gd name="T18" fmla="*/ 4 w 102"/>
                <a:gd name="T19" fmla="*/ 33 h 89"/>
                <a:gd name="T20" fmla="*/ 32 w 102"/>
                <a:gd name="T21" fmla="*/ 5 h 89"/>
                <a:gd name="T22" fmla="*/ 57 w 102"/>
                <a:gd name="T23" fmla="*/ 0 h 89"/>
                <a:gd name="T24" fmla="*/ 32 w 102"/>
                <a:gd name="T25" fmla="*/ 71 h 89"/>
                <a:gd name="T26" fmla="*/ 49 w 102"/>
                <a:gd name="T27" fmla="*/ 63 h 89"/>
                <a:gd name="T28" fmla="*/ 45 w 102"/>
                <a:gd name="T29" fmla="*/ 42 h 89"/>
                <a:gd name="T30" fmla="*/ 20 w 102"/>
                <a:gd name="T31" fmla="*/ 49 h 89"/>
                <a:gd name="T32" fmla="*/ 18 w 102"/>
                <a:gd name="T33" fmla="*/ 64 h 89"/>
                <a:gd name="T34" fmla="*/ 32 w 102"/>
                <a:gd name="T35" fmla="*/ 71 h 89"/>
                <a:gd name="T36" fmla="*/ 56 w 102"/>
                <a:gd name="T37" fmla="*/ 40 h 89"/>
                <a:gd name="T38" fmla="*/ 63 w 102"/>
                <a:gd name="T39" fmla="*/ 46 h 89"/>
                <a:gd name="T40" fmla="*/ 70 w 102"/>
                <a:gd name="T41" fmla="*/ 37 h 89"/>
                <a:gd name="T42" fmla="*/ 63 w 102"/>
                <a:gd name="T43" fmla="*/ 31 h 89"/>
                <a:gd name="T44" fmla="*/ 56 w 102"/>
                <a:gd name="T45" fmla="*/ 4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89">
                  <a:moveTo>
                    <a:pt x="57" y="0"/>
                  </a:moveTo>
                  <a:cubicBezTo>
                    <a:pt x="69" y="1"/>
                    <a:pt x="81" y="4"/>
                    <a:pt x="90" y="13"/>
                  </a:cubicBezTo>
                  <a:cubicBezTo>
                    <a:pt x="98" y="21"/>
                    <a:pt x="101" y="30"/>
                    <a:pt x="102" y="41"/>
                  </a:cubicBezTo>
                  <a:cubicBezTo>
                    <a:pt x="102" y="50"/>
                    <a:pt x="100" y="59"/>
                    <a:pt x="95" y="66"/>
                  </a:cubicBezTo>
                  <a:cubicBezTo>
                    <a:pt x="88" y="75"/>
                    <a:pt x="80" y="81"/>
                    <a:pt x="70" y="85"/>
                  </a:cubicBezTo>
                  <a:cubicBezTo>
                    <a:pt x="62" y="88"/>
                    <a:pt x="53" y="89"/>
                    <a:pt x="45" y="89"/>
                  </a:cubicBezTo>
                  <a:cubicBezTo>
                    <a:pt x="36" y="89"/>
                    <a:pt x="28" y="87"/>
                    <a:pt x="20" y="83"/>
                  </a:cubicBezTo>
                  <a:cubicBezTo>
                    <a:pt x="17" y="81"/>
                    <a:pt x="13" y="79"/>
                    <a:pt x="10" y="77"/>
                  </a:cubicBezTo>
                  <a:cubicBezTo>
                    <a:pt x="5" y="72"/>
                    <a:pt x="2" y="66"/>
                    <a:pt x="1" y="59"/>
                  </a:cubicBezTo>
                  <a:cubicBezTo>
                    <a:pt x="0" y="50"/>
                    <a:pt x="1" y="42"/>
                    <a:pt x="4" y="33"/>
                  </a:cubicBezTo>
                  <a:cubicBezTo>
                    <a:pt x="9" y="19"/>
                    <a:pt x="18" y="10"/>
                    <a:pt x="32" y="5"/>
                  </a:cubicBezTo>
                  <a:cubicBezTo>
                    <a:pt x="40" y="2"/>
                    <a:pt x="46" y="1"/>
                    <a:pt x="57" y="0"/>
                  </a:cubicBezTo>
                  <a:close/>
                  <a:moveTo>
                    <a:pt x="32" y="71"/>
                  </a:moveTo>
                  <a:cubicBezTo>
                    <a:pt x="39" y="71"/>
                    <a:pt x="45" y="68"/>
                    <a:pt x="49" y="63"/>
                  </a:cubicBezTo>
                  <a:cubicBezTo>
                    <a:pt x="55" y="56"/>
                    <a:pt x="53" y="46"/>
                    <a:pt x="45" y="42"/>
                  </a:cubicBezTo>
                  <a:cubicBezTo>
                    <a:pt x="36" y="37"/>
                    <a:pt x="25" y="41"/>
                    <a:pt x="20" y="49"/>
                  </a:cubicBezTo>
                  <a:cubicBezTo>
                    <a:pt x="17" y="54"/>
                    <a:pt x="16" y="59"/>
                    <a:pt x="18" y="64"/>
                  </a:cubicBezTo>
                  <a:cubicBezTo>
                    <a:pt x="21" y="69"/>
                    <a:pt x="27" y="71"/>
                    <a:pt x="32" y="71"/>
                  </a:cubicBezTo>
                  <a:close/>
                  <a:moveTo>
                    <a:pt x="56" y="40"/>
                  </a:moveTo>
                  <a:cubicBezTo>
                    <a:pt x="56" y="44"/>
                    <a:pt x="59" y="46"/>
                    <a:pt x="63" y="46"/>
                  </a:cubicBezTo>
                  <a:cubicBezTo>
                    <a:pt x="66" y="45"/>
                    <a:pt x="70" y="41"/>
                    <a:pt x="70" y="37"/>
                  </a:cubicBezTo>
                  <a:cubicBezTo>
                    <a:pt x="70" y="33"/>
                    <a:pt x="67" y="31"/>
                    <a:pt x="63" y="31"/>
                  </a:cubicBezTo>
                  <a:cubicBezTo>
                    <a:pt x="59" y="32"/>
                    <a:pt x="56" y="36"/>
                    <a:pt x="5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5584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159252ca0ceddb6212ce511be4eb6ac6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Words>
  <Application>Microsoft Office PowerPoint</Application>
  <PresentationFormat>宽屏</PresentationFormat>
  <Paragraphs>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19</cp:revision>
  <dcterms:created xsi:type="dcterms:W3CDTF">2015-07-15T07:19:39Z</dcterms:created>
  <dcterms:modified xsi:type="dcterms:W3CDTF">2018-12-21T07:57:10Z</dcterms:modified>
</cp:coreProperties>
</file>