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0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E8EAE9"/>
    <a:srgbClr val="FCFCFC"/>
    <a:srgbClr val="CCD0D1"/>
    <a:srgbClr val="D7D9E1"/>
    <a:srgbClr val="D5D8E3"/>
    <a:srgbClr val="DADBDE"/>
    <a:srgbClr val="D9DDE7"/>
    <a:srgbClr val="ECECEC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96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595959"/>
                </a:solidFill>
              </a:rPr>
              <a:t>单击此处添加标题文本</a:t>
            </a:r>
          </a:p>
        </p:txBody>
      </p:sp>
      <p:sp>
        <p:nvSpPr>
          <p:cNvPr id="4" name="矩形 3"/>
          <p:cNvSpPr/>
          <p:nvPr/>
        </p:nvSpPr>
        <p:spPr>
          <a:xfrm>
            <a:off x="2637218" y="1419622"/>
            <a:ext cx="2610246" cy="2163516"/>
          </a:xfrm>
          <a:custGeom>
            <a:avLst/>
            <a:gdLst/>
            <a:ahLst/>
            <a:cxnLst/>
            <a:rect l="l" t="t" r="r" b="b"/>
            <a:pathLst>
              <a:path w="2316425" h="1919981">
                <a:moveTo>
                  <a:pt x="961654" y="1"/>
                </a:moveTo>
                <a:cubicBezTo>
                  <a:pt x="1241767" y="-484"/>
                  <a:pt x="1493101" y="118983"/>
                  <a:pt x="1668542" y="309758"/>
                </a:cubicBezTo>
                <a:lnTo>
                  <a:pt x="2316425" y="957641"/>
                </a:lnTo>
                <a:lnTo>
                  <a:pt x="1666038" y="1608027"/>
                </a:lnTo>
                <a:cubicBezTo>
                  <a:pt x="1490444" y="1799411"/>
                  <a:pt x="1238185" y="1919750"/>
                  <a:pt x="958327" y="1919980"/>
                </a:cubicBezTo>
                <a:cubicBezTo>
                  <a:pt x="428203" y="1920898"/>
                  <a:pt x="-918" y="1491778"/>
                  <a:pt x="1" y="961654"/>
                </a:cubicBezTo>
                <a:cubicBezTo>
                  <a:pt x="919" y="431529"/>
                  <a:pt x="431529" y="920"/>
                  <a:pt x="9616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642143" y="2454532"/>
            <a:ext cx="1994446" cy="1653106"/>
          </a:xfrm>
          <a:custGeom>
            <a:avLst/>
            <a:gdLst/>
            <a:ahLst/>
            <a:cxnLst/>
            <a:rect l="l" t="t" r="r" b="b"/>
            <a:pathLst>
              <a:path w="2316425" h="1919981">
                <a:moveTo>
                  <a:pt x="1358098" y="1"/>
                </a:moveTo>
                <a:cubicBezTo>
                  <a:pt x="1888222" y="-917"/>
                  <a:pt x="2317343" y="428203"/>
                  <a:pt x="2316424" y="958327"/>
                </a:cubicBezTo>
                <a:cubicBezTo>
                  <a:pt x="2315506" y="1488452"/>
                  <a:pt x="1884896" y="1919061"/>
                  <a:pt x="1354771" y="1919980"/>
                </a:cubicBezTo>
                <a:cubicBezTo>
                  <a:pt x="1074658" y="1920465"/>
                  <a:pt x="823324" y="1800998"/>
                  <a:pt x="647883" y="1610223"/>
                </a:cubicBezTo>
                <a:lnTo>
                  <a:pt x="0" y="962340"/>
                </a:lnTo>
                <a:lnTo>
                  <a:pt x="650387" y="311954"/>
                </a:lnTo>
                <a:cubicBezTo>
                  <a:pt x="825981" y="120570"/>
                  <a:pt x="1078240" y="231"/>
                  <a:pt x="135809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911921" y="1947133"/>
            <a:ext cx="1440160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点击输入简要文字内容，文字内容需概括精炼，不用多余的文字修饰，言简意赅的说明分项内容。</a:t>
            </a:r>
            <a:endParaRPr lang="en-US" altLang="zh-CN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888585" y="2861888"/>
            <a:ext cx="1429544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200" dirty="0"/>
              <a:t>点击输入简要文字内容，文字内容需概括精炼，不用多余的文字修饰。</a:t>
            </a:r>
            <a:endParaRPr lang="en-US" altLang="zh-CN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297619" y="1871107"/>
            <a:ext cx="91723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800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00153" y="2435344"/>
            <a:ext cx="1641990" cy="5250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点击输入简要文字内容，文字内容需概括精炼，不用多余的文字修饰</a:t>
            </a:r>
            <a:r>
              <a:rPr lang="en-US" altLang="zh-CN" sz="1000" dirty="0">
                <a:solidFill>
                  <a:schemeClr val="bg1"/>
                </a:solidFill>
                <a:latin typeface="微软雅黑 Light" pitchFamily="34" charset="-122"/>
                <a:ea typeface="微软雅黑 Light" pitchFamily="34" charset="-122"/>
              </a:rPr>
              <a:t>……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98950" y="2808992"/>
            <a:ext cx="76976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400</a:t>
            </a:r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3769" y="3219760"/>
            <a:ext cx="121276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zh-CN" altLang="en-US" dirty="0"/>
              <a:t>点击输入简要文字内容，文字内容需概括精炼</a:t>
            </a:r>
            <a:r>
              <a:rPr lang="en-US" altLang="zh-CN" dirty="0"/>
              <a:t>……</a:t>
            </a:r>
          </a:p>
        </p:txBody>
      </p:sp>
      <p:sp>
        <p:nvSpPr>
          <p:cNvPr id="23" name="椭圆 22"/>
          <p:cNvSpPr/>
          <p:nvPr/>
        </p:nvSpPr>
        <p:spPr>
          <a:xfrm>
            <a:off x="2721555" y="1500828"/>
            <a:ext cx="576064" cy="576064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所需资金</a:t>
            </a:r>
          </a:p>
        </p:txBody>
      </p:sp>
      <p:sp>
        <p:nvSpPr>
          <p:cNvPr id="28" name="椭圆 27"/>
          <p:cNvSpPr/>
          <p:nvPr/>
        </p:nvSpPr>
        <p:spPr>
          <a:xfrm>
            <a:off x="6203166" y="2487672"/>
            <a:ext cx="465334" cy="465334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1"/>
          <a:lstStyle/>
          <a:p>
            <a:pPr algn="ctr"/>
            <a:r>
              <a:rPr lang="zh-CN" altLang="en-US" sz="1000" dirty="0">
                <a:latin typeface="微软雅黑" pitchFamily="34" charset="-122"/>
                <a:ea typeface="微软雅黑" pitchFamily="34" charset="-122"/>
              </a:rPr>
              <a:t>已有资金</a:t>
            </a:r>
          </a:p>
        </p:txBody>
      </p:sp>
      <p:sp>
        <p:nvSpPr>
          <p:cNvPr id="29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04627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9" grpId="0"/>
      <p:bldP spid="20" grpId="0"/>
      <p:bldP spid="21" grpId="0"/>
      <p:bldP spid="22" grpId="0"/>
      <p:bldP spid="23" grpId="0" animBg="1"/>
      <p:bldP spid="2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89</Words>
  <Application>Microsoft Office PowerPoint</Application>
  <PresentationFormat>全屏显示(16:9)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微软雅黑 Light</vt:lpstr>
      <vt:lpstr>Arial</vt:lpstr>
      <vt:lpstr>Calibri</vt:lpstr>
      <vt:lpstr>Office 主题​​</vt:lpstr>
      <vt:lpstr>单击此处添加标题文本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单击此处添加标题文本</dc:title>
  <dc:creator/>
  <cp:lastModifiedBy>lihongyi@nutstore.net</cp:lastModifiedBy>
  <cp:revision>300</cp:revision>
  <dcterms:created xsi:type="dcterms:W3CDTF">2015-04-24T01:01:13Z</dcterms:created>
  <dcterms:modified xsi:type="dcterms:W3CDTF">2018-12-21T07:57:36Z</dcterms:modified>
</cp:coreProperties>
</file>