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8" y="180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352331" y="4828550"/>
            <a:ext cx="8504794" cy="1443038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80563" y="5301420"/>
            <a:ext cx="8504794" cy="1443038"/>
          </a:xfrm>
          <a:prstGeom prst="ellipse">
            <a:avLst/>
          </a:prstGeom>
          <a:gradFill flip="none" rotWithShape="1"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457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5769651" y="3432616"/>
            <a:ext cx="5250180" cy="1531620"/>
            <a:chOff x="5769651" y="3432616"/>
            <a:chExt cx="5250180" cy="1531620"/>
          </a:xfrm>
        </p:grpSpPr>
        <p:sp>
          <p:nvSpPr>
            <p:cNvPr id="18" name="任意多边形 17"/>
            <p:cNvSpPr/>
            <p:nvPr/>
          </p:nvSpPr>
          <p:spPr>
            <a:xfrm>
              <a:off x="5769651" y="3920296"/>
              <a:ext cx="2472690" cy="1043940"/>
            </a:xfrm>
            <a:custGeom>
              <a:avLst/>
              <a:gdLst>
                <a:gd name="connsiteX0" fmla="*/ 2491740 w 2491740"/>
                <a:gd name="connsiteY0" fmla="*/ 678180 h 1043940"/>
                <a:gd name="connsiteX1" fmla="*/ 2446020 w 2491740"/>
                <a:gd name="connsiteY1" fmla="*/ 1043940 h 1043940"/>
                <a:gd name="connsiteX2" fmla="*/ 0 w 2491740"/>
                <a:gd name="connsiteY2" fmla="*/ 297180 h 1043940"/>
                <a:gd name="connsiteX3" fmla="*/ 0 w 2491740"/>
                <a:gd name="connsiteY3" fmla="*/ 0 h 1043940"/>
                <a:gd name="connsiteX4" fmla="*/ 2491740 w 2491740"/>
                <a:gd name="connsiteY4" fmla="*/ 678180 h 1043940"/>
                <a:gd name="connsiteX0" fmla="*/ 2472690 w 2472690"/>
                <a:gd name="connsiteY0" fmla="*/ 687705 h 1043940"/>
                <a:gd name="connsiteX1" fmla="*/ 2446020 w 2472690"/>
                <a:gd name="connsiteY1" fmla="*/ 1043940 h 1043940"/>
                <a:gd name="connsiteX2" fmla="*/ 0 w 2472690"/>
                <a:gd name="connsiteY2" fmla="*/ 297180 h 1043940"/>
                <a:gd name="connsiteX3" fmla="*/ 0 w 2472690"/>
                <a:gd name="connsiteY3" fmla="*/ 0 h 1043940"/>
                <a:gd name="connsiteX4" fmla="*/ 2472690 w 2472690"/>
                <a:gd name="connsiteY4" fmla="*/ 687705 h 10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2690" h="1043940">
                  <a:moveTo>
                    <a:pt x="2472690" y="687705"/>
                  </a:moveTo>
                  <a:lnTo>
                    <a:pt x="2446020" y="1043940"/>
                  </a:lnTo>
                  <a:lnTo>
                    <a:pt x="0" y="297180"/>
                  </a:lnTo>
                  <a:lnTo>
                    <a:pt x="0" y="0"/>
                  </a:lnTo>
                  <a:lnTo>
                    <a:pt x="2472690" y="687705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770286" y="3432616"/>
              <a:ext cx="5249545" cy="1165860"/>
            </a:xfrm>
            <a:custGeom>
              <a:avLst/>
              <a:gdLst>
                <a:gd name="connsiteX0" fmla="*/ 0 w 5265420"/>
                <a:gd name="connsiteY0" fmla="*/ 480060 h 1165860"/>
                <a:gd name="connsiteX1" fmla="*/ 2026920 w 5265420"/>
                <a:gd name="connsiteY1" fmla="*/ 0 h 1165860"/>
                <a:gd name="connsiteX2" fmla="*/ 2125980 w 5265420"/>
                <a:gd name="connsiteY2" fmla="*/ 243840 h 1165860"/>
                <a:gd name="connsiteX3" fmla="*/ 4587240 w 5265420"/>
                <a:gd name="connsiteY3" fmla="*/ 236220 h 1165860"/>
                <a:gd name="connsiteX4" fmla="*/ 5265420 w 5265420"/>
                <a:gd name="connsiteY4" fmla="*/ 792480 h 1165860"/>
                <a:gd name="connsiteX5" fmla="*/ 2354580 w 5265420"/>
                <a:gd name="connsiteY5" fmla="*/ 784860 h 1165860"/>
                <a:gd name="connsiteX6" fmla="*/ 2491740 w 5265420"/>
                <a:gd name="connsiteY6" fmla="*/ 1165860 h 1165860"/>
                <a:gd name="connsiteX7" fmla="*/ 0 w 5265420"/>
                <a:gd name="connsiteY7" fmla="*/ 480060 h 1165860"/>
                <a:gd name="connsiteX0" fmla="*/ 0 w 5249545"/>
                <a:gd name="connsiteY0" fmla="*/ 480060 h 1165860"/>
                <a:gd name="connsiteX1" fmla="*/ 2011045 w 5249545"/>
                <a:gd name="connsiteY1" fmla="*/ 0 h 1165860"/>
                <a:gd name="connsiteX2" fmla="*/ 2110105 w 5249545"/>
                <a:gd name="connsiteY2" fmla="*/ 243840 h 1165860"/>
                <a:gd name="connsiteX3" fmla="*/ 4571365 w 5249545"/>
                <a:gd name="connsiteY3" fmla="*/ 236220 h 1165860"/>
                <a:gd name="connsiteX4" fmla="*/ 5249545 w 5249545"/>
                <a:gd name="connsiteY4" fmla="*/ 792480 h 1165860"/>
                <a:gd name="connsiteX5" fmla="*/ 2338705 w 5249545"/>
                <a:gd name="connsiteY5" fmla="*/ 784860 h 1165860"/>
                <a:gd name="connsiteX6" fmla="*/ 2475865 w 5249545"/>
                <a:gd name="connsiteY6" fmla="*/ 1165860 h 1165860"/>
                <a:gd name="connsiteX7" fmla="*/ 0 w 5249545"/>
                <a:gd name="connsiteY7" fmla="*/ 480060 h 1165860"/>
                <a:gd name="connsiteX0" fmla="*/ 0 w 5249545"/>
                <a:gd name="connsiteY0" fmla="*/ 486410 h 1165860"/>
                <a:gd name="connsiteX1" fmla="*/ 2011045 w 5249545"/>
                <a:gd name="connsiteY1" fmla="*/ 0 h 1165860"/>
                <a:gd name="connsiteX2" fmla="*/ 2110105 w 5249545"/>
                <a:gd name="connsiteY2" fmla="*/ 243840 h 1165860"/>
                <a:gd name="connsiteX3" fmla="*/ 4571365 w 5249545"/>
                <a:gd name="connsiteY3" fmla="*/ 236220 h 1165860"/>
                <a:gd name="connsiteX4" fmla="*/ 5249545 w 5249545"/>
                <a:gd name="connsiteY4" fmla="*/ 792480 h 1165860"/>
                <a:gd name="connsiteX5" fmla="*/ 2338705 w 5249545"/>
                <a:gd name="connsiteY5" fmla="*/ 784860 h 1165860"/>
                <a:gd name="connsiteX6" fmla="*/ 2475865 w 5249545"/>
                <a:gd name="connsiteY6" fmla="*/ 1165860 h 1165860"/>
                <a:gd name="connsiteX7" fmla="*/ 0 w 5249545"/>
                <a:gd name="connsiteY7" fmla="*/ 486410 h 1165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9545" h="1165860">
                  <a:moveTo>
                    <a:pt x="0" y="486410"/>
                  </a:moveTo>
                  <a:lnTo>
                    <a:pt x="2011045" y="0"/>
                  </a:lnTo>
                  <a:lnTo>
                    <a:pt x="2110105" y="243840"/>
                  </a:lnTo>
                  <a:lnTo>
                    <a:pt x="4571365" y="236220"/>
                  </a:lnTo>
                  <a:lnTo>
                    <a:pt x="5249545" y="792480"/>
                  </a:lnTo>
                  <a:lnTo>
                    <a:pt x="2338705" y="784860"/>
                  </a:lnTo>
                  <a:lnTo>
                    <a:pt x="2475865" y="1165860"/>
                  </a:lnTo>
                  <a:lnTo>
                    <a:pt x="0" y="48641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8108991" y="4209856"/>
              <a:ext cx="2910840" cy="342900"/>
            </a:xfrm>
            <a:custGeom>
              <a:avLst/>
              <a:gdLst>
                <a:gd name="connsiteX0" fmla="*/ 0 w 2910840"/>
                <a:gd name="connsiteY0" fmla="*/ 0 h 342900"/>
                <a:gd name="connsiteX1" fmla="*/ 121920 w 2910840"/>
                <a:gd name="connsiteY1" fmla="*/ 342900 h 342900"/>
                <a:gd name="connsiteX2" fmla="*/ 2811780 w 2910840"/>
                <a:gd name="connsiteY2" fmla="*/ 335280 h 342900"/>
                <a:gd name="connsiteX3" fmla="*/ 2910840 w 2910840"/>
                <a:gd name="connsiteY3" fmla="*/ 15240 h 342900"/>
                <a:gd name="connsiteX4" fmla="*/ 0 w 2910840"/>
                <a:gd name="connsiteY4" fmla="*/ 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0840" h="342900">
                  <a:moveTo>
                    <a:pt x="0" y="0"/>
                  </a:moveTo>
                  <a:lnTo>
                    <a:pt x="121920" y="342900"/>
                  </a:lnTo>
                  <a:lnTo>
                    <a:pt x="2811780" y="335280"/>
                  </a:lnTo>
                  <a:lnTo>
                    <a:pt x="2910840" y="1524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353823" y="374268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sp>
        <p:nvSpPr>
          <p:cNvPr id="13" name="矩形 12"/>
          <p:cNvSpPr/>
          <p:nvPr/>
        </p:nvSpPr>
        <p:spPr>
          <a:xfrm>
            <a:off x="1187390" y="1844675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冲突关系强调两个或几个对象之间的矛盾关系。冲突关系强调两个或几个对象之间</a:t>
            </a:r>
            <a:endParaRPr lang="en-US" altLang="zh-CN" sz="1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的矛盾关系。冲突关系强调两个或几个对象之间的矛盾关系。</a:t>
            </a:r>
          </a:p>
        </p:txBody>
      </p:sp>
      <p:sp>
        <p:nvSpPr>
          <p:cNvPr id="32" name="矩形 31"/>
          <p:cNvSpPr/>
          <p:nvPr/>
        </p:nvSpPr>
        <p:spPr>
          <a:xfrm>
            <a:off x="1055308" y="1844675"/>
            <a:ext cx="96155" cy="51228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992161" y="358297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085158" y="298931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  <a:endParaRPr lang="en-US" altLang="zh-CN" sz="160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点击此处添加内容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11012679" y="4552756"/>
            <a:ext cx="479591" cy="1278909"/>
            <a:chOff x="7212013" y="141288"/>
            <a:chExt cx="1047750" cy="2794000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36" name="Freeform 39"/>
            <p:cNvSpPr>
              <a:spLocks noEditPoints="1"/>
            </p:cNvSpPr>
            <p:nvPr/>
          </p:nvSpPr>
          <p:spPr bwMode="auto">
            <a:xfrm>
              <a:off x="7212013" y="141288"/>
              <a:ext cx="1047750" cy="2794000"/>
            </a:xfrm>
            <a:custGeom>
              <a:avLst/>
              <a:gdLst>
                <a:gd name="T0" fmla="*/ 223 w 472"/>
                <a:gd name="T1" fmla="*/ 735 h 1260"/>
                <a:gd name="T2" fmla="*/ 200 w 472"/>
                <a:gd name="T3" fmla="*/ 854 h 1260"/>
                <a:gd name="T4" fmla="*/ 194 w 472"/>
                <a:gd name="T5" fmla="*/ 1017 h 1260"/>
                <a:gd name="T6" fmla="*/ 157 w 472"/>
                <a:gd name="T7" fmla="*/ 1104 h 1260"/>
                <a:gd name="T8" fmla="*/ 143 w 472"/>
                <a:gd name="T9" fmla="*/ 1158 h 1260"/>
                <a:gd name="T10" fmla="*/ 85 w 472"/>
                <a:gd name="T11" fmla="*/ 1178 h 1260"/>
                <a:gd name="T12" fmla="*/ 25 w 472"/>
                <a:gd name="T13" fmla="*/ 1186 h 1260"/>
                <a:gd name="T14" fmla="*/ 30 w 472"/>
                <a:gd name="T15" fmla="*/ 1152 h 1260"/>
                <a:gd name="T16" fmla="*/ 79 w 472"/>
                <a:gd name="T17" fmla="*/ 1085 h 1260"/>
                <a:gd name="T18" fmla="*/ 96 w 472"/>
                <a:gd name="T19" fmla="*/ 1022 h 1260"/>
                <a:gd name="T20" fmla="*/ 112 w 472"/>
                <a:gd name="T21" fmla="*/ 851 h 1260"/>
                <a:gd name="T22" fmla="*/ 96 w 472"/>
                <a:gd name="T23" fmla="*/ 667 h 1260"/>
                <a:gd name="T24" fmla="*/ 109 w 472"/>
                <a:gd name="T25" fmla="*/ 531 h 1260"/>
                <a:gd name="T26" fmla="*/ 129 w 472"/>
                <a:gd name="T27" fmla="*/ 478 h 1260"/>
                <a:gd name="T28" fmla="*/ 107 w 472"/>
                <a:gd name="T29" fmla="*/ 367 h 1260"/>
                <a:gd name="T30" fmla="*/ 118 w 472"/>
                <a:gd name="T31" fmla="*/ 218 h 1260"/>
                <a:gd name="T32" fmla="*/ 212 w 472"/>
                <a:gd name="T33" fmla="*/ 180 h 1260"/>
                <a:gd name="T34" fmla="*/ 191 w 472"/>
                <a:gd name="T35" fmla="*/ 138 h 1260"/>
                <a:gd name="T36" fmla="*/ 186 w 472"/>
                <a:gd name="T37" fmla="*/ 26 h 1260"/>
                <a:gd name="T38" fmla="*/ 302 w 472"/>
                <a:gd name="T39" fmla="*/ 51 h 1260"/>
                <a:gd name="T40" fmla="*/ 302 w 472"/>
                <a:gd name="T41" fmla="*/ 127 h 1260"/>
                <a:gd name="T42" fmla="*/ 308 w 472"/>
                <a:gd name="T43" fmla="*/ 167 h 1260"/>
                <a:gd name="T44" fmla="*/ 443 w 472"/>
                <a:gd name="T45" fmla="*/ 255 h 1260"/>
                <a:gd name="T46" fmla="*/ 458 w 472"/>
                <a:gd name="T47" fmla="*/ 466 h 1260"/>
                <a:gd name="T48" fmla="*/ 375 w 472"/>
                <a:gd name="T49" fmla="*/ 575 h 1260"/>
                <a:gd name="T50" fmla="*/ 381 w 472"/>
                <a:gd name="T51" fmla="*/ 805 h 1260"/>
                <a:gd name="T52" fmla="*/ 414 w 472"/>
                <a:gd name="T53" fmla="*/ 989 h 1260"/>
                <a:gd name="T54" fmla="*/ 415 w 472"/>
                <a:gd name="T55" fmla="*/ 1094 h 1260"/>
                <a:gd name="T56" fmla="*/ 429 w 472"/>
                <a:gd name="T57" fmla="*/ 1172 h 1260"/>
                <a:gd name="T58" fmla="*/ 421 w 472"/>
                <a:gd name="T59" fmla="*/ 1215 h 1260"/>
                <a:gd name="T60" fmla="*/ 406 w 472"/>
                <a:gd name="T61" fmla="*/ 1260 h 1260"/>
                <a:gd name="T62" fmla="*/ 364 w 472"/>
                <a:gd name="T63" fmla="*/ 1237 h 1260"/>
                <a:gd name="T64" fmla="*/ 358 w 472"/>
                <a:gd name="T65" fmla="*/ 1195 h 1260"/>
                <a:gd name="T66" fmla="*/ 308 w 472"/>
                <a:gd name="T67" fmla="*/ 1104 h 1260"/>
                <a:gd name="T68" fmla="*/ 288 w 472"/>
                <a:gd name="T69" fmla="*/ 1003 h 1260"/>
                <a:gd name="T70" fmla="*/ 281 w 472"/>
                <a:gd name="T71" fmla="*/ 932 h 1260"/>
                <a:gd name="T72" fmla="*/ 256 w 472"/>
                <a:gd name="T73" fmla="*/ 839 h 1260"/>
                <a:gd name="T74" fmla="*/ 223 w 472"/>
                <a:gd name="T75" fmla="*/ 735 h 1260"/>
                <a:gd name="T76" fmla="*/ 360 w 472"/>
                <a:gd name="T77" fmla="*/ 481 h 1260"/>
                <a:gd name="T78" fmla="*/ 377 w 472"/>
                <a:gd name="T79" fmla="*/ 451 h 1260"/>
                <a:gd name="T80" fmla="*/ 386 w 472"/>
                <a:gd name="T81" fmla="*/ 425 h 1260"/>
                <a:gd name="T82" fmla="*/ 385 w 472"/>
                <a:gd name="T83" fmla="*/ 384 h 1260"/>
                <a:gd name="T84" fmla="*/ 370 w 472"/>
                <a:gd name="T85" fmla="*/ 355 h 1260"/>
                <a:gd name="T86" fmla="*/ 366 w 472"/>
                <a:gd name="T87" fmla="*/ 408 h 1260"/>
                <a:gd name="T88" fmla="*/ 360 w 472"/>
                <a:gd name="T89" fmla="*/ 481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72" h="1260">
                  <a:moveTo>
                    <a:pt x="223" y="735"/>
                  </a:moveTo>
                  <a:cubicBezTo>
                    <a:pt x="223" y="735"/>
                    <a:pt x="203" y="782"/>
                    <a:pt x="200" y="854"/>
                  </a:cubicBezTo>
                  <a:cubicBezTo>
                    <a:pt x="197" y="927"/>
                    <a:pt x="208" y="978"/>
                    <a:pt x="194" y="1017"/>
                  </a:cubicBezTo>
                  <a:cubicBezTo>
                    <a:pt x="180" y="1056"/>
                    <a:pt x="157" y="1082"/>
                    <a:pt x="157" y="1104"/>
                  </a:cubicBezTo>
                  <a:cubicBezTo>
                    <a:pt x="157" y="1125"/>
                    <a:pt x="160" y="1156"/>
                    <a:pt x="143" y="1158"/>
                  </a:cubicBezTo>
                  <a:cubicBezTo>
                    <a:pt x="126" y="1159"/>
                    <a:pt x="98" y="1164"/>
                    <a:pt x="85" y="1178"/>
                  </a:cubicBezTo>
                  <a:cubicBezTo>
                    <a:pt x="73" y="1192"/>
                    <a:pt x="50" y="1192"/>
                    <a:pt x="25" y="1186"/>
                  </a:cubicBezTo>
                  <a:cubicBezTo>
                    <a:pt x="0" y="1179"/>
                    <a:pt x="10" y="1164"/>
                    <a:pt x="30" y="1152"/>
                  </a:cubicBezTo>
                  <a:cubicBezTo>
                    <a:pt x="50" y="1139"/>
                    <a:pt x="76" y="1104"/>
                    <a:pt x="79" y="1085"/>
                  </a:cubicBezTo>
                  <a:cubicBezTo>
                    <a:pt x="82" y="1066"/>
                    <a:pt x="95" y="1039"/>
                    <a:pt x="96" y="1022"/>
                  </a:cubicBezTo>
                  <a:cubicBezTo>
                    <a:pt x="98" y="1005"/>
                    <a:pt x="112" y="876"/>
                    <a:pt x="112" y="851"/>
                  </a:cubicBezTo>
                  <a:cubicBezTo>
                    <a:pt x="112" y="826"/>
                    <a:pt x="92" y="712"/>
                    <a:pt x="96" y="667"/>
                  </a:cubicBezTo>
                  <a:cubicBezTo>
                    <a:pt x="101" y="622"/>
                    <a:pt x="99" y="560"/>
                    <a:pt x="109" y="531"/>
                  </a:cubicBezTo>
                  <a:cubicBezTo>
                    <a:pt x="118" y="502"/>
                    <a:pt x="129" y="489"/>
                    <a:pt x="129" y="478"/>
                  </a:cubicBezTo>
                  <a:cubicBezTo>
                    <a:pt x="129" y="464"/>
                    <a:pt x="103" y="445"/>
                    <a:pt x="107" y="367"/>
                  </a:cubicBezTo>
                  <a:cubicBezTo>
                    <a:pt x="110" y="336"/>
                    <a:pt x="95" y="232"/>
                    <a:pt x="118" y="218"/>
                  </a:cubicBezTo>
                  <a:cubicBezTo>
                    <a:pt x="141" y="204"/>
                    <a:pt x="212" y="180"/>
                    <a:pt x="212" y="180"/>
                  </a:cubicBezTo>
                  <a:cubicBezTo>
                    <a:pt x="212" y="180"/>
                    <a:pt x="198" y="161"/>
                    <a:pt x="191" y="138"/>
                  </a:cubicBezTo>
                  <a:cubicBezTo>
                    <a:pt x="183" y="115"/>
                    <a:pt x="152" y="43"/>
                    <a:pt x="186" y="26"/>
                  </a:cubicBezTo>
                  <a:cubicBezTo>
                    <a:pt x="220" y="9"/>
                    <a:pt x="294" y="0"/>
                    <a:pt x="302" y="51"/>
                  </a:cubicBezTo>
                  <a:cubicBezTo>
                    <a:pt x="310" y="102"/>
                    <a:pt x="307" y="108"/>
                    <a:pt x="302" y="127"/>
                  </a:cubicBezTo>
                  <a:cubicBezTo>
                    <a:pt x="298" y="146"/>
                    <a:pt x="298" y="158"/>
                    <a:pt x="308" y="167"/>
                  </a:cubicBezTo>
                  <a:cubicBezTo>
                    <a:pt x="319" y="177"/>
                    <a:pt x="443" y="232"/>
                    <a:pt x="443" y="255"/>
                  </a:cubicBezTo>
                  <a:cubicBezTo>
                    <a:pt x="443" y="255"/>
                    <a:pt x="472" y="435"/>
                    <a:pt x="458" y="466"/>
                  </a:cubicBezTo>
                  <a:cubicBezTo>
                    <a:pt x="445" y="497"/>
                    <a:pt x="398" y="555"/>
                    <a:pt x="375" y="575"/>
                  </a:cubicBezTo>
                  <a:cubicBezTo>
                    <a:pt x="375" y="597"/>
                    <a:pt x="370" y="752"/>
                    <a:pt x="381" y="805"/>
                  </a:cubicBezTo>
                  <a:cubicBezTo>
                    <a:pt x="392" y="857"/>
                    <a:pt x="417" y="958"/>
                    <a:pt x="414" y="989"/>
                  </a:cubicBezTo>
                  <a:cubicBezTo>
                    <a:pt x="410" y="1020"/>
                    <a:pt x="404" y="1066"/>
                    <a:pt x="415" y="1094"/>
                  </a:cubicBezTo>
                  <a:cubicBezTo>
                    <a:pt x="426" y="1122"/>
                    <a:pt x="434" y="1156"/>
                    <a:pt x="429" y="1172"/>
                  </a:cubicBezTo>
                  <a:cubicBezTo>
                    <a:pt x="424" y="1187"/>
                    <a:pt x="420" y="1199"/>
                    <a:pt x="421" y="1215"/>
                  </a:cubicBezTo>
                  <a:cubicBezTo>
                    <a:pt x="423" y="1230"/>
                    <a:pt x="424" y="1260"/>
                    <a:pt x="406" y="1260"/>
                  </a:cubicBezTo>
                  <a:cubicBezTo>
                    <a:pt x="387" y="1260"/>
                    <a:pt x="373" y="1254"/>
                    <a:pt x="364" y="1237"/>
                  </a:cubicBezTo>
                  <a:cubicBezTo>
                    <a:pt x="355" y="1220"/>
                    <a:pt x="375" y="1209"/>
                    <a:pt x="358" y="1195"/>
                  </a:cubicBezTo>
                  <a:cubicBezTo>
                    <a:pt x="341" y="1181"/>
                    <a:pt x="319" y="1136"/>
                    <a:pt x="308" y="1104"/>
                  </a:cubicBezTo>
                  <a:cubicBezTo>
                    <a:pt x="298" y="1071"/>
                    <a:pt x="290" y="1032"/>
                    <a:pt x="288" y="1003"/>
                  </a:cubicBezTo>
                  <a:cubicBezTo>
                    <a:pt x="287" y="974"/>
                    <a:pt x="284" y="941"/>
                    <a:pt x="281" y="932"/>
                  </a:cubicBezTo>
                  <a:cubicBezTo>
                    <a:pt x="278" y="922"/>
                    <a:pt x="256" y="864"/>
                    <a:pt x="256" y="839"/>
                  </a:cubicBezTo>
                  <a:cubicBezTo>
                    <a:pt x="256" y="814"/>
                    <a:pt x="235" y="753"/>
                    <a:pt x="223" y="735"/>
                  </a:cubicBezTo>
                  <a:close/>
                  <a:moveTo>
                    <a:pt x="360" y="481"/>
                  </a:moveTo>
                  <a:cubicBezTo>
                    <a:pt x="377" y="451"/>
                    <a:pt x="377" y="451"/>
                    <a:pt x="377" y="451"/>
                  </a:cubicBezTo>
                  <a:cubicBezTo>
                    <a:pt x="377" y="451"/>
                    <a:pt x="386" y="444"/>
                    <a:pt x="386" y="425"/>
                  </a:cubicBezTo>
                  <a:cubicBezTo>
                    <a:pt x="386" y="406"/>
                    <a:pt x="388" y="393"/>
                    <a:pt x="385" y="384"/>
                  </a:cubicBezTo>
                  <a:cubicBezTo>
                    <a:pt x="381" y="374"/>
                    <a:pt x="370" y="355"/>
                    <a:pt x="370" y="355"/>
                  </a:cubicBezTo>
                  <a:cubicBezTo>
                    <a:pt x="370" y="355"/>
                    <a:pt x="366" y="399"/>
                    <a:pt x="366" y="408"/>
                  </a:cubicBezTo>
                  <a:cubicBezTo>
                    <a:pt x="366" y="417"/>
                    <a:pt x="360" y="481"/>
                    <a:pt x="360" y="48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7662863" y="492125"/>
              <a:ext cx="244475" cy="546100"/>
            </a:xfrm>
            <a:custGeom>
              <a:avLst/>
              <a:gdLst>
                <a:gd name="T0" fmla="*/ 0 w 110"/>
                <a:gd name="T1" fmla="*/ 246 h 246"/>
                <a:gd name="T2" fmla="*/ 67 w 110"/>
                <a:gd name="T3" fmla="*/ 102 h 246"/>
                <a:gd name="T4" fmla="*/ 110 w 110"/>
                <a:gd name="T5" fmla="*/ 13 h 246"/>
                <a:gd name="T6" fmla="*/ 98 w 110"/>
                <a:gd name="T7" fmla="*/ 0 h 246"/>
                <a:gd name="T8" fmla="*/ 45 w 110"/>
                <a:gd name="T9" fmla="*/ 44 h 246"/>
                <a:gd name="T10" fmla="*/ 9 w 110"/>
                <a:gd name="T11" fmla="*/ 22 h 246"/>
                <a:gd name="T12" fmla="*/ 2 w 110"/>
                <a:gd name="T13" fmla="*/ 37 h 246"/>
                <a:gd name="T14" fmla="*/ 0 w 110"/>
                <a:gd name="T15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0" h="246">
                  <a:moveTo>
                    <a:pt x="0" y="246"/>
                  </a:moveTo>
                  <a:cubicBezTo>
                    <a:pt x="0" y="246"/>
                    <a:pt x="50" y="133"/>
                    <a:pt x="67" y="102"/>
                  </a:cubicBezTo>
                  <a:cubicBezTo>
                    <a:pt x="84" y="71"/>
                    <a:pt x="110" y="13"/>
                    <a:pt x="110" y="13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57" y="43"/>
                    <a:pt x="45" y="44"/>
                  </a:cubicBezTo>
                  <a:cubicBezTo>
                    <a:pt x="33" y="45"/>
                    <a:pt x="12" y="26"/>
                    <a:pt x="9" y="22"/>
                  </a:cubicBezTo>
                  <a:cubicBezTo>
                    <a:pt x="7" y="17"/>
                    <a:pt x="3" y="25"/>
                    <a:pt x="2" y="37"/>
                  </a:cubicBezTo>
                  <a:cubicBezTo>
                    <a:pt x="1" y="49"/>
                    <a:pt x="0" y="246"/>
                    <a:pt x="0" y="2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41"/>
            <p:cNvSpPr>
              <a:spLocks/>
            </p:cNvSpPr>
            <p:nvPr/>
          </p:nvSpPr>
          <p:spPr bwMode="auto">
            <a:xfrm>
              <a:off x="7664450" y="592138"/>
              <a:ext cx="114300" cy="431800"/>
            </a:xfrm>
            <a:custGeom>
              <a:avLst/>
              <a:gdLst>
                <a:gd name="T0" fmla="*/ 51 w 51"/>
                <a:gd name="T1" fmla="*/ 14 h 195"/>
                <a:gd name="T2" fmla="*/ 40 w 51"/>
                <a:gd name="T3" fmla="*/ 0 h 195"/>
                <a:gd name="T4" fmla="*/ 26 w 51"/>
                <a:gd name="T5" fmla="*/ 14 h 195"/>
                <a:gd name="T6" fmla="*/ 31 w 51"/>
                <a:gd name="T7" fmla="*/ 28 h 195"/>
                <a:gd name="T8" fmla="*/ 0 w 51"/>
                <a:gd name="T9" fmla="*/ 94 h 195"/>
                <a:gd name="T10" fmla="*/ 0 w 51"/>
                <a:gd name="T11" fmla="*/ 195 h 195"/>
                <a:gd name="T12" fmla="*/ 45 w 51"/>
                <a:gd name="T13" fmla="*/ 97 h 195"/>
                <a:gd name="T14" fmla="*/ 45 w 51"/>
                <a:gd name="T15" fmla="*/ 31 h 195"/>
                <a:gd name="T16" fmla="*/ 51 w 51"/>
                <a:gd name="T17" fmla="*/ 14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95">
                  <a:moveTo>
                    <a:pt x="51" y="14"/>
                  </a:moveTo>
                  <a:cubicBezTo>
                    <a:pt x="51" y="14"/>
                    <a:pt x="47" y="0"/>
                    <a:pt x="40" y="0"/>
                  </a:cubicBezTo>
                  <a:cubicBezTo>
                    <a:pt x="33" y="0"/>
                    <a:pt x="25" y="9"/>
                    <a:pt x="26" y="14"/>
                  </a:cubicBezTo>
                  <a:cubicBezTo>
                    <a:pt x="26" y="19"/>
                    <a:pt x="33" y="24"/>
                    <a:pt x="31" y="28"/>
                  </a:cubicBezTo>
                  <a:cubicBezTo>
                    <a:pt x="28" y="31"/>
                    <a:pt x="1" y="85"/>
                    <a:pt x="0" y="94"/>
                  </a:cubicBezTo>
                  <a:cubicBezTo>
                    <a:pt x="0" y="103"/>
                    <a:pt x="0" y="195"/>
                    <a:pt x="0" y="1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5" y="97"/>
                    <a:pt x="44" y="33"/>
                    <a:pt x="45" y="31"/>
                  </a:cubicBezTo>
                  <a:cubicBezTo>
                    <a:pt x="47" y="28"/>
                    <a:pt x="51" y="19"/>
                    <a:pt x="51" y="14"/>
                  </a:cubicBezTo>
                  <a:close/>
                </a:path>
              </a:pathLst>
            </a:custGeom>
            <a:solidFill>
              <a:srgbClr val="4E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42"/>
            <p:cNvSpPr>
              <a:spLocks/>
            </p:cNvSpPr>
            <p:nvPr/>
          </p:nvSpPr>
          <p:spPr bwMode="auto">
            <a:xfrm>
              <a:off x="7689850" y="592138"/>
              <a:ext cx="63500" cy="60325"/>
            </a:xfrm>
            <a:custGeom>
              <a:avLst/>
              <a:gdLst>
                <a:gd name="T0" fmla="*/ 0 w 29"/>
                <a:gd name="T1" fmla="*/ 27 h 27"/>
                <a:gd name="T2" fmla="*/ 29 w 29"/>
                <a:gd name="T3" fmla="*/ 0 h 27"/>
                <a:gd name="T4" fmla="*/ 29 w 29"/>
                <a:gd name="T5" fmla="*/ 0 h 27"/>
                <a:gd name="T6" fmla="*/ 29 w 29"/>
                <a:gd name="T7" fmla="*/ 1 h 27"/>
                <a:gd name="T8" fmla="*/ 1 w 29"/>
                <a:gd name="T9" fmla="*/ 27 h 27"/>
                <a:gd name="T10" fmla="*/ 1 w 29"/>
                <a:gd name="T11" fmla="*/ 27 h 27"/>
                <a:gd name="T12" fmla="*/ 1 w 29"/>
                <a:gd name="T13" fmla="*/ 27 h 27"/>
                <a:gd name="T14" fmla="*/ 0 w 29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7">
                  <a:moveTo>
                    <a:pt x="0" y="27"/>
                  </a:moveTo>
                  <a:cubicBezTo>
                    <a:pt x="0" y="12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14" y="1"/>
                    <a:pt x="1" y="13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7"/>
                    <a:pt x="0" y="27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43"/>
            <p:cNvSpPr>
              <a:spLocks/>
            </p:cNvSpPr>
            <p:nvPr/>
          </p:nvSpPr>
          <p:spPr bwMode="auto">
            <a:xfrm>
              <a:off x="7753350" y="592138"/>
              <a:ext cx="49213" cy="74613"/>
            </a:xfrm>
            <a:custGeom>
              <a:avLst/>
              <a:gdLst>
                <a:gd name="T0" fmla="*/ 20 w 22"/>
                <a:gd name="T1" fmla="*/ 34 h 34"/>
                <a:gd name="T2" fmla="*/ 0 w 22"/>
                <a:gd name="T3" fmla="*/ 1 h 34"/>
                <a:gd name="T4" fmla="*/ 0 w 22"/>
                <a:gd name="T5" fmla="*/ 1 h 34"/>
                <a:gd name="T6" fmla="*/ 0 w 22"/>
                <a:gd name="T7" fmla="*/ 0 h 34"/>
                <a:gd name="T8" fmla="*/ 22 w 22"/>
                <a:gd name="T9" fmla="*/ 34 h 34"/>
                <a:gd name="T10" fmla="*/ 22 w 22"/>
                <a:gd name="T11" fmla="*/ 34 h 34"/>
                <a:gd name="T12" fmla="*/ 22 w 22"/>
                <a:gd name="T13" fmla="*/ 34 h 34"/>
                <a:gd name="T14" fmla="*/ 20 w 22"/>
                <a:gd name="T1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34">
                  <a:moveTo>
                    <a:pt x="20" y="34"/>
                  </a:moveTo>
                  <a:cubicBezTo>
                    <a:pt x="20" y="16"/>
                    <a:pt x="1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0"/>
                    <a:pt x="22" y="16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0" y="34"/>
                    <a:pt x="20" y="34"/>
                    <a:pt x="20" y="34"/>
                  </a:cubicBez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44"/>
            <p:cNvSpPr>
              <a:spLocks/>
            </p:cNvSpPr>
            <p:nvPr/>
          </p:nvSpPr>
          <p:spPr bwMode="auto">
            <a:xfrm>
              <a:off x="7664450" y="593725"/>
              <a:ext cx="26988" cy="58738"/>
            </a:xfrm>
            <a:custGeom>
              <a:avLst/>
              <a:gdLst>
                <a:gd name="T0" fmla="*/ 0 w 17"/>
                <a:gd name="T1" fmla="*/ 2 h 37"/>
                <a:gd name="T2" fmla="*/ 2 w 17"/>
                <a:gd name="T3" fmla="*/ 0 h 37"/>
                <a:gd name="T4" fmla="*/ 17 w 17"/>
                <a:gd name="T5" fmla="*/ 37 h 37"/>
                <a:gd name="T6" fmla="*/ 16 w 17"/>
                <a:gd name="T7" fmla="*/ 37 h 37"/>
                <a:gd name="T8" fmla="*/ 0 w 17"/>
                <a:gd name="T9" fmla="*/ 2 h 37"/>
                <a:gd name="T10" fmla="*/ 0 w 17"/>
                <a:gd name="T1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37">
                  <a:moveTo>
                    <a:pt x="0" y="2"/>
                  </a:moveTo>
                  <a:lnTo>
                    <a:pt x="2" y="0"/>
                  </a:lnTo>
                  <a:lnTo>
                    <a:pt x="17" y="37"/>
                  </a:lnTo>
                  <a:lnTo>
                    <a:pt x="16" y="37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5"/>
            <p:cNvSpPr>
              <a:spLocks/>
            </p:cNvSpPr>
            <p:nvPr/>
          </p:nvSpPr>
          <p:spPr bwMode="auto">
            <a:xfrm>
              <a:off x="7797800" y="596900"/>
              <a:ext cx="73025" cy="73025"/>
            </a:xfrm>
            <a:custGeom>
              <a:avLst/>
              <a:gdLst>
                <a:gd name="T0" fmla="*/ 0 w 46"/>
                <a:gd name="T1" fmla="*/ 44 h 46"/>
                <a:gd name="T2" fmla="*/ 45 w 46"/>
                <a:gd name="T3" fmla="*/ 0 h 46"/>
                <a:gd name="T4" fmla="*/ 46 w 46"/>
                <a:gd name="T5" fmla="*/ 1 h 46"/>
                <a:gd name="T6" fmla="*/ 2 w 46"/>
                <a:gd name="T7" fmla="*/ 46 h 46"/>
                <a:gd name="T8" fmla="*/ 0 w 46"/>
                <a:gd name="T9" fmla="*/ 44 h 46"/>
                <a:gd name="T10" fmla="*/ 0 w 46"/>
                <a:gd name="T11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46">
                  <a:moveTo>
                    <a:pt x="0" y="44"/>
                  </a:moveTo>
                  <a:lnTo>
                    <a:pt x="45" y="0"/>
                  </a:lnTo>
                  <a:lnTo>
                    <a:pt x="46" y="1"/>
                  </a:lnTo>
                  <a:lnTo>
                    <a:pt x="2" y="46"/>
                  </a:lnTo>
                  <a:lnTo>
                    <a:pt x="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3" name="矩形 42"/>
          <p:cNvSpPr/>
          <p:nvPr/>
        </p:nvSpPr>
        <p:spPr>
          <a:xfrm>
            <a:off x="9952594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060491" y="3927916"/>
            <a:ext cx="6497955" cy="2156460"/>
            <a:chOff x="1060491" y="3927916"/>
            <a:chExt cx="6497955" cy="2156460"/>
          </a:xfrm>
        </p:grpSpPr>
        <p:sp>
          <p:nvSpPr>
            <p:cNvPr id="15" name="任意多边形 14"/>
            <p:cNvSpPr/>
            <p:nvPr/>
          </p:nvSpPr>
          <p:spPr>
            <a:xfrm>
              <a:off x="1060491" y="3927916"/>
              <a:ext cx="6497955" cy="1729740"/>
            </a:xfrm>
            <a:custGeom>
              <a:avLst/>
              <a:gdLst>
                <a:gd name="connsiteX0" fmla="*/ 1005840 w 6438900"/>
                <a:gd name="connsiteY0" fmla="*/ 312420 h 1729740"/>
                <a:gd name="connsiteX1" fmla="*/ 0 w 6438900"/>
                <a:gd name="connsiteY1" fmla="*/ 1112520 h 1729740"/>
                <a:gd name="connsiteX2" fmla="*/ 3573780 w 6438900"/>
                <a:gd name="connsiteY2" fmla="*/ 1120140 h 1729740"/>
                <a:gd name="connsiteX3" fmla="*/ 3276600 w 6438900"/>
                <a:gd name="connsiteY3" fmla="*/ 1729740 h 1729740"/>
                <a:gd name="connsiteX4" fmla="*/ 6438900 w 6438900"/>
                <a:gd name="connsiteY4" fmla="*/ 662940 h 1729740"/>
                <a:gd name="connsiteX5" fmla="*/ 4053840 w 6438900"/>
                <a:gd name="connsiteY5" fmla="*/ 0 h 1729740"/>
                <a:gd name="connsiteX6" fmla="*/ 3916680 w 6438900"/>
                <a:gd name="connsiteY6" fmla="*/ 335280 h 1729740"/>
                <a:gd name="connsiteX7" fmla="*/ 1005840 w 6438900"/>
                <a:gd name="connsiteY7" fmla="*/ 312420 h 1729740"/>
                <a:gd name="connsiteX0" fmla="*/ 1013460 w 6446520"/>
                <a:gd name="connsiteY0" fmla="*/ 312420 h 1729740"/>
                <a:gd name="connsiteX1" fmla="*/ 0 w 6446520"/>
                <a:gd name="connsiteY1" fmla="*/ 1112520 h 1729740"/>
                <a:gd name="connsiteX2" fmla="*/ 3581400 w 6446520"/>
                <a:gd name="connsiteY2" fmla="*/ 1120140 h 1729740"/>
                <a:gd name="connsiteX3" fmla="*/ 3284220 w 6446520"/>
                <a:gd name="connsiteY3" fmla="*/ 1729740 h 1729740"/>
                <a:gd name="connsiteX4" fmla="*/ 6446520 w 6446520"/>
                <a:gd name="connsiteY4" fmla="*/ 662940 h 1729740"/>
                <a:gd name="connsiteX5" fmla="*/ 4061460 w 6446520"/>
                <a:gd name="connsiteY5" fmla="*/ 0 h 1729740"/>
                <a:gd name="connsiteX6" fmla="*/ 3924300 w 6446520"/>
                <a:gd name="connsiteY6" fmla="*/ 335280 h 1729740"/>
                <a:gd name="connsiteX7" fmla="*/ 1013460 w 6446520"/>
                <a:gd name="connsiteY7" fmla="*/ 312420 h 1729740"/>
                <a:gd name="connsiteX0" fmla="*/ 1036320 w 6469380"/>
                <a:gd name="connsiteY0" fmla="*/ 312420 h 1729740"/>
                <a:gd name="connsiteX1" fmla="*/ 0 w 6469380"/>
                <a:gd name="connsiteY1" fmla="*/ 1112520 h 1729740"/>
                <a:gd name="connsiteX2" fmla="*/ 3604260 w 6469380"/>
                <a:gd name="connsiteY2" fmla="*/ 1120140 h 1729740"/>
                <a:gd name="connsiteX3" fmla="*/ 3307080 w 6469380"/>
                <a:gd name="connsiteY3" fmla="*/ 1729740 h 1729740"/>
                <a:gd name="connsiteX4" fmla="*/ 6469380 w 6469380"/>
                <a:gd name="connsiteY4" fmla="*/ 662940 h 1729740"/>
                <a:gd name="connsiteX5" fmla="*/ 4084320 w 6469380"/>
                <a:gd name="connsiteY5" fmla="*/ 0 h 1729740"/>
                <a:gd name="connsiteX6" fmla="*/ 3947160 w 6469380"/>
                <a:gd name="connsiteY6" fmla="*/ 335280 h 1729740"/>
                <a:gd name="connsiteX7" fmla="*/ 1036320 w 6469380"/>
                <a:gd name="connsiteY7" fmla="*/ 312420 h 1729740"/>
                <a:gd name="connsiteX0" fmla="*/ 1036320 w 6497955"/>
                <a:gd name="connsiteY0" fmla="*/ 312420 h 1729740"/>
                <a:gd name="connsiteX1" fmla="*/ 0 w 6497955"/>
                <a:gd name="connsiteY1" fmla="*/ 1112520 h 1729740"/>
                <a:gd name="connsiteX2" fmla="*/ 3604260 w 6497955"/>
                <a:gd name="connsiteY2" fmla="*/ 1120140 h 1729740"/>
                <a:gd name="connsiteX3" fmla="*/ 3307080 w 6497955"/>
                <a:gd name="connsiteY3" fmla="*/ 1729740 h 1729740"/>
                <a:gd name="connsiteX4" fmla="*/ 6497955 w 6497955"/>
                <a:gd name="connsiteY4" fmla="*/ 662940 h 1729740"/>
                <a:gd name="connsiteX5" fmla="*/ 4084320 w 6497955"/>
                <a:gd name="connsiteY5" fmla="*/ 0 h 1729740"/>
                <a:gd name="connsiteX6" fmla="*/ 3947160 w 6497955"/>
                <a:gd name="connsiteY6" fmla="*/ 335280 h 1729740"/>
                <a:gd name="connsiteX7" fmla="*/ 1036320 w 6497955"/>
                <a:gd name="connsiteY7" fmla="*/ 31242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97955" h="1729740">
                  <a:moveTo>
                    <a:pt x="1036320" y="312420"/>
                  </a:moveTo>
                  <a:lnTo>
                    <a:pt x="0" y="1112520"/>
                  </a:lnTo>
                  <a:lnTo>
                    <a:pt x="3604260" y="1120140"/>
                  </a:lnTo>
                  <a:lnTo>
                    <a:pt x="3307080" y="1729740"/>
                  </a:lnTo>
                  <a:lnTo>
                    <a:pt x="6497955" y="662940"/>
                  </a:lnTo>
                  <a:lnTo>
                    <a:pt x="4084320" y="0"/>
                  </a:lnTo>
                  <a:lnTo>
                    <a:pt x="3947160" y="335280"/>
                  </a:lnTo>
                  <a:lnTo>
                    <a:pt x="1036320" y="31242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1068111" y="5032816"/>
              <a:ext cx="3596640" cy="411480"/>
            </a:xfrm>
            <a:custGeom>
              <a:avLst/>
              <a:gdLst>
                <a:gd name="connsiteX0" fmla="*/ 0 w 3596640"/>
                <a:gd name="connsiteY0" fmla="*/ 0 h 411480"/>
                <a:gd name="connsiteX1" fmla="*/ 160020 w 3596640"/>
                <a:gd name="connsiteY1" fmla="*/ 411480 h 411480"/>
                <a:gd name="connsiteX2" fmla="*/ 3413760 w 3596640"/>
                <a:gd name="connsiteY2" fmla="*/ 403860 h 411480"/>
                <a:gd name="connsiteX3" fmla="*/ 3596640 w 3596640"/>
                <a:gd name="connsiteY3" fmla="*/ 0 h 411480"/>
                <a:gd name="connsiteX4" fmla="*/ 0 w 3596640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640" h="411480">
                  <a:moveTo>
                    <a:pt x="0" y="0"/>
                  </a:moveTo>
                  <a:lnTo>
                    <a:pt x="160020" y="411480"/>
                  </a:lnTo>
                  <a:lnTo>
                    <a:pt x="3413760" y="403860"/>
                  </a:lnTo>
                  <a:lnTo>
                    <a:pt x="35966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352331" y="4587998"/>
              <a:ext cx="3205162" cy="1496378"/>
            </a:xfrm>
            <a:custGeom>
              <a:avLst/>
              <a:gdLst>
                <a:gd name="connsiteX0" fmla="*/ 0 w 3200400"/>
                <a:gd name="connsiteY0" fmla="*/ 1082040 h 1501140"/>
                <a:gd name="connsiteX1" fmla="*/ 91440 w 3200400"/>
                <a:gd name="connsiteY1" fmla="*/ 1501140 h 1501140"/>
                <a:gd name="connsiteX2" fmla="*/ 3169920 w 3200400"/>
                <a:gd name="connsiteY2" fmla="*/ 373380 h 1501140"/>
                <a:gd name="connsiteX3" fmla="*/ 3200400 w 3200400"/>
                <a:gd name="connsiteY3" fmla="*/ 0 h 1501140"/>
                <a:gd name="connsiteX4" fmla="*/ 0 w 3200400"/>
                <a:gd name="connsiteY4" fmla="*/ 1082040 h 1501140"/>
                <a:gd name="connsiteX0" fmla="*/ 0 w 3205162"/>
                <a:gd name="connsiteY0" fmla="*/ 1077278 h 1496378"/>
                <a:gd name="connsiteX1" fmla="*/ 91440 w 3205162"/>
                <a:gd name="connsiteY1" fmla="*/ 1496378 h 1496378"/>
                <a:gd name="connsiteX2" fmla="*/ 3169920 w 3205162"/>
                <a:gd name="connsiteY2" fmla="*/ 368618 h 1496378"/>
                <a:gd name="connsiteX3" fmla="*/ 3205162 w 3205162"/>
                <a:gd name="connsiteY3" fmla="*/ 0 h 1496378"/>
                <a:gd name="connsiteX4" fmla="*/ 0 w 3205162"/>
                <a:gd name="connsiteY4" fmla="*/ 1077278 h 1496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5162" h="1496378">
                  <a:moveTo>
                    <a:pt x="0" y="1077278"/>
                  </a:moveTo>
                  <a:lnTo>
                    <a:pt x="91440" y="1496378"/>
                  </a:lnTo>
                  <a:lnTo>
                    <a:pt x="3169920" y="368618"/>
                  </a:lnTo>
                  <a:lnTo>
                    <a:pt x="3205162" y="0"/>
                  </a:lnTo>
                  <a:lnTo>
                    <a:pt x="0" y="1077278"/>
                  </a:lnTo>
                  <a:close/>
                </a:path>
              </a:pathLst>
            </a:custGeom>
            <a:gradFill>
              <a:gsLst>
                <a:gs pos="100000">
                  <a:srgbClr val="F93D32"/>
                </a:gs>
                <a:gs pos="0">
                  <a:srgbClr val="BE1007"/>
                </a:gs>
              </a:gsLst>
              <a:lin ang="9000000" scaled="0"/>
            </a:gra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866431" y="439369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添加内容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68111" y="3638362"/>
            <a:ext cx="5899009" cy="2018342"/>
            <a:chOff x="1068111" y="3786952"/>
            <a:chExt cx="5899009" cy="2018342"/>
          </a:xfrm>
          <a:gradFill>
            <a:gsLst>
              <a:gs pos="0">
                <a:schemeClr val="bg1">
                  <a:alpha val="37000"/>
                </a:schemeClr>
              </a:gs>
              <a:gs pos="100000">
                <a:schemeClr val="bg1">
                  <a:alpha val="0"/>
                </a:schemeClr>
              </a:gs>
            </a:gsLst>
            <a:lin ang="13200000" scaled="0"/>
          </a:gradFill>
        </p:grpSpPr>
        <p:sp>
          <p:nvSpPr>
            <p:cNvPr id="26" name="任意多边形 25"/>
            <p:cNvSpPr/>
            <p:nvPr/>
          </p:nvSpPr>
          <p:spPr>
            <a:xfrm>
              <a:off x="5777906" y="3786952"/>
              <a:ext cx="1189214" cy="504428"/>
            </a:xfrm>
            <a:custGeom>
              <a:avLst/>
              <a:gdLst>
                <a:gd name="connsiteX0" fmla="*/ 1156460 w 1189214"/>
                <a:gd name="connsiteY0" fmla="*/ 0 h 504428"/>
                <a:gd name="connsiteX1" fmla="*/ 1158776 w 1189214"/>
                <a:gd name="connsiteY1" fmla="*/ 3921 h 504428"/>
                <a:gd name="connsiteX2" fmla="*/ 1187727 w 1189214"/>
                <a:gd name="connsiteY2" fmla="*/ 99022 h 504428"/>
                <a:gd name="connsiteX3" fmla="*/ 956881 w 1189214"/>
                <a:gd name="connsiteY3" fmla="*/ 404208 h 504428"/>
                <a:gd name="connsiteX4" fmla="*/ 818848 w 1189214"/>
                <a:gd name="connsiteY4" fmla="*/ 504428 h 504428"/>
                <a:gd name="connsiteX5" fmla="*/ 0 w 1189214"/>
                <a:gd name="connsiteY5" fmla="*/ 279712 h 5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9214" h="504428">
                  <a:moveTo>
                    <a:pt x="1156460" y="0"/>
                  </a:moveTo>
                  <a:lnTo>
                    <a:pt x="1158776" y="3921"/>
                  </a:lnTo>
                  <a:cubicBezTo>
                    <a:pt x="1173142" y="36403"/>
                    <a:pt x="1182667" y="68363"/>
                    <a:pt x="1187727" y="99022"/>
                  </a:cubicBezTo>
                  <a:cubicBezTo>
                    <a:pt x="1202908" y="190998"/>
                    <a:pt x="1100216" y="294359"/>
                    <a:pt x="956881" y="404208"/>
                  </a:cubicBezTo>
                  <a:lnTo>
                    <a:pt x="818848" y="504428"/>
                  </a:lnTo>
                  <a:lnTo>
                    <a:pt x="0" y="279712"/>
                  </a:lnTo>
                  <a:close/>
                </a:path>
              </a:pathLst>
            </a:custGeom>
            <a:grpFill/>
            <a:ln w="3175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1000">
                    <a:schemeClr val="bg1">
                      <a:alpha val="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 26"/>
            <p:cNvSpPr/>
            <p:nvPr/>
          </p:nvSpPr>
          <p:spPr>
            <a:xfrm>
              <a:off x="1068111" y="4075554"/>
              <a:ext cx="5345038" cy="1729740"/>
            </a:xfrm>
            <a:custGeom>
              <a:avLst/>
              <a:gdLst>
                <a:gd name="connsiteX0" fmla="*/ 4084320 w 5345038"/>
                <a:gd name="connsiteY0" fmla="*/ 0 h 1729740"/>
                <a:gd name="connsiteX1" fmla="*/ 5345038 w 5345038"/>
                <a:gd name="connsiteY1" fmla="*/ 346275 h 1729740"/>
                <a:gd name="connsiteX2" fmla="*/ 5191965 w 5345038"/>
                <a:gd name="connsiteY2" fmla="*/ 460756 h 1729740"/>
                <a:gd name="connsiteX3" fmla="*/ 4968834 w 5345038"/>
                <a:gd name="connsiteY3" fmla="*/ 697281 h 1729740"/>
                <a:gd name="connsiteX4" fmla="*/ 5097296 w 5345038"/>
                <a:gd name="connsiteY4" fmla="*/ 1104140 h 1729740"/>
                <a:gd name="connsiteX5" fmla="*/ 5111630 w 5345038"/>
                <a:gd name="connsiteY5" fmla="*/ 1126428 h 1729740"/>
                <a:gd name="connsiteX6" fmla="*/ 3307080 w 5345038"/>
                <a:gd name="connsiteY6" fmla="*/ 1729740 h 1729740"/>
                <a:gd name="connsiteX7" fmla="*/ 3604260 w 5345038"/>
                <a:gd name="connsiteY7" fmla="*/ 1120140 h 1729740"/>
                <a:gd name="connsiteX8" fmla="*/ 0 w 5345038"/>
                <a:gd name="connsiteY8" fmla="*/ 1112520 h 1729740"/>
                <a:gd name="connsiteX9" fmla="*/ 1036320 w 5345038"/>
                <a:gd name="connsiteY9" fmla="*/ 312420 h 1729740"/>
                <a:gd name="connsiteX10" fmla="*/ 3947160 w 5345038"/>
                <a:gd name="connsiteY10" fmla="*/ 335280 h 1729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45038" h="1729740">
                  <a:moveTo>
                    <a:pt x="4084320" y="0"/>
                  </a:moveTo>
                  <a:lnTo>
                    <a:pt x="5345038" y="346275"/>
                  </a:lnTo>
                  <a:lnTo>
                    <a:pt x="5191965" y="460756"/>
                  </a:lnTo>
                  <a:cubicBezTo>
                    <a:pt x="5093701" y="539375"/>
                    <a:pt x="5011697" y="618700"/>
                    <a:pt x="4968834" y="697281"/>
                  </a:cubicBezTo>
                  <a:cubicBezTo>
                    <a:pt x="4904540" y="815153"/>
                    <a:pt x="4999977" y="959814"/>
                    <a:pt x="5097296" y="1104140"/>
                  </a:cubicBezTo>
                  <a:lnTo>
                    <a:pt x="5111630" y="1126428"/>
                  </a:lnTo>
                  <a:lnTo>
                    <a:pt x="3307080" y="1729740"/>
                  </a:lnTo>
                  <a:lnTo>
                    <a:pt x="3604260" y="1120140"/>
                  </a:lnTo>
                  <a:lnTo>
                    <a:pt x="0" y="1112520"/>
                  </a:lnTo>
                  <a:lnTo>
                    <a:pt x="1036320" y="312420"/>
                  </a:lnTo>
                  <a:lnTo>
                    <a:pt x="3947160" y="335280"/>
                  </a:ln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60000">
                    <a:schemeClr val="bg1">
                      <a:alpha val="0"/>
                    </a:schemeClr>
                  </a:gs>
                  <a:gs pos="31000">
                    <a:schemeClr val="bg1">
                      <a:alpha val="0"/>
                    </a:schemeClr>
                  </a:gs>
                </a:gsLst>
                <a:lin ang="7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227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8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13" grpId="0"/>
          <p:bldP spid="33" grpId="0"/>
          <p:bldP spid="3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8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8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4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13" grpId="0"/>
          <p:bldP spid="33" grpId="0"/>
          <p:bldP spid="34" grpId="0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</TotalTime>
  <Words>64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lihongyi@nutstore.net</cp:lastModifiedBy>
  <cp:revision>152</cp:revision>
  <dcterms:created xsi:type="dcterms:W3CDTF">2013-08-14T15:08:40Z</dcterms:created>
  <dcterms:modified xsi:type="dcterms:W3CDTF">2018-12-21T07:56:41Z</dcterms:modified>
</cp:coreProperties>
</file>