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811" r:id="rId2"/>
  </p:sldIdLst>
  <p:sldSz cx="9144000" cy="5143500" type="screen16x9"/>
  <p:notesSz cx="9144000" cy="6858000"/>
  <p:custDataLst>
    <p:tags r:id="rId5"/>
  </p:custDataLst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6845"/>
    <a:srgbClr val="E8E8E8"/>
    <a:srgbClr val="E4E4E4"/>
    <a:srgbClr val="C4B16A"/>
    <a:srgbClr val="F5EFDF"/>
    <a:srgbClr val="D8CB9C"/>
    <a:srgbClr val="EBDEBF"/>
    <a:srgbClr val="FEE5CA"/>
    <a:srgbClr val="C7EBE7"/>
    <a:srgbClr val="729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5" autoAdjust="0"/>
    <p:restoredTop sz="92294" autoAdjust="0"/>
  </p:normalViewPr>
  <p:slideViewPr>
    <p:cSldViewPr snapToObjects="1">
      <p:cViewPr varScale="1">
        <p:scale>
          <a:sx n="139" d="100"/>
          <a:sy n="139" d="100"/>
        </p:scale>
        <p:origin x="36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908" y="-96"/>
      </p:cViewPr>
      <p:guideLst>
        <p:guide orient="horz" pos="2160"/>
        <p:guide pos="288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8764587" y="228600"/>
            <a:ext cx="379413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0752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My First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This is me Adam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630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05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4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619462"/>
            <a:ext cx="4114800" cy="20074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2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ransition spd="slow" advTm="3000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Flow Objects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Steps Flow Objects</a:t>
            </a:r>
          </a:p>
        </p:txBody>
      </p:sp>
      <p:sp>
        <p:nvSpPr>
          <p:cNvPr id="7" name="Teardrop 6"/>
          <p:cNvSpPr/>
          <p:nvPr/>
        </p:nvSpPr>
        <p:spPr>
          <a:xfrm rot="8100000">
            <a:off x="3207401" y="1151140"/>
            <a:ext cx="2729198" cy="2729199"/>
          </a:xfrm>
          <a:prstGeom prst="teardrop">
            <a:avLst>
              <a:gd name="adj" fmla="val 112833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ardrop 34"/>
          <p:cNvSpPr/>
          <p:nvPr/>
        </p:nvSpPr>
        <p:spPr>
          <a:xfrm rot="8100000">
            <a:off x="3492542" y="1883956"/>
            <a:ext cx="2158916" cy="2158916"/>
          </a:xfrm>
          <a:prstGeom prst="teardrop">
            <a:avLst>
              <a:gd name="adj" fmla="val 11283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ardrop 35"/>
          <p:cNvSpPr/>
          <p:nvPr/>
        </p:nvSpPr>
        <p:spPr>
          <a:xfrm rot="8100000">
            <a:off x="3694947" y="2525005"/>
            <a:ext cx="1754106" cy="1754106"/>
          </a:xfrm>
          <a:prstGeom prst="teardrop">
            <a:avLst>
              <a:gd name="adj" fmla="val 112833"/>
            </a:avLst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ardrop 36"/>
          <p:cNvSpPr/>
          <p:nvPr/>
        </p:nvSpPr>
        <p:spPr>
          <a:xfrm rot="8100000">
            <a:off x="3890266" y="3057357"/>
            <a:ext cx="1363468" cy="1363468"/>
          </a:xfrm>
          <a:prstGeom prst="teardrop">
            <a:avLst>
              <a:gd name="adj" fmla="val 112833"/>
            </a:avLst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 69"/>
          <p:cNvSpPr>
            <a:spLocks/>
          </p:cNvSpPr>
          <p:nvPr/>
        </p:nvSpPr>
        <p:spPr bwMode="auto">
          <a:xfrm>
            <a:off x="4422799" y="1235141"/>
            <a:ext cx="298402" cy="560513"/>
          </a:xfrm>
          <a:custGeom>
            <a:avLst/>
            <a:gdLst/>
            <a:ahLst/>
            <a:cxnLst>
              <a:cxn ang="0">
                <a:pos x="21" y="57"/>
              </a:cxn>
              <a:cxn ang="0">
                <a:pos x="21" y="63"/>
              </a:cxn>
              <a:cxn ang="0">
                <a:pos x="20" y="64"/>
              </a:cxn>
              <a:cxn ang="0">
                <a:pos x="15" y="64"/>
              </a:cxn>
              <a:cxn ang="0">
                <a:pos x="14" y="63"/>
              </a:cxn>
              <a:cxn ang="0">
                <a:pos x="14" y="57"/>
              </a:cxn>
              <a:cxn ang="0">
                <a:pos x="1" y="50"/>
              </a:cxn>
              <a:cxn ang="0">
                <a:pos x="1" y="49"/>
              </a:cxn>
              <a:cxn ang="0">
                <a:pos x="4" y="44"/>
              </a:cxn>
              <a:cxn ang="0">
                <a:pos x="5" y="43"/>
              </a:cxn>
              <a:cxn ang="0">
                <a:pos x="6" y="44"/>
              </a:cxn>
              <a:cxn ang="0">
                <a:pos x="17" y="49"/>
              </a:cxn>
              <a:cxn ang="0">
                <a:pos x="25" y="43"/>
              </a:cxn>
              <a:cxn ang="0">
                <a:pos x="16" y="36"/>
              </a:cxn>
              <a:cxn ang="0">
                <a:pos x="1" y="21"/>
              </a:cxn>
              <a:cxn ang="0">
                <a:pos x="14" y="8"/>
              </a:cxn>
              <a:cxn ang="0">
                <a:pos x="14" y="1"/>
              </a:cxn>
              <a:cxn ang="0">
                <a:pos x="15" y="0"/>
              </a:cxn>
              <a:cxn ang="0">
                <a:pos x="20" y="0"/>
              </a:cxn>
              <a:cxn ang="0">
                <a:pos x="21" y="1"/>
              </a:cxn>
              <a:cxn ang="0">
                <a:pos x="21" y="7"/>
              </a:cxn>
              <a:cxn ang="0">
                <a:pos x="32" y="12"/>
              </a:cxn>
              <a:cxn ang="0">
                <a:pos x="32" y="14"/>
              </a:cxn>
              <a:cxn ang="0">
                <a:pos x="29" y="19"/>
              </a:cxn>
              <a:cxn ang="0">
                <a:pos x="29" y="19"/>
              </a:cxn>
              <a:cxn ang="0">
                <a:pos x="28" y="19"/>
              </a:cxn>
              <a:cxn ang="0">
                <a:pos x="18" y="15"/>
              </a:cxn>
              <a:cxn ang="0">
                <a:pos x="10" y="21"/>
              </a:cxn>
              <a:cxn ang="0">
                <a:pos x="20" y="28"/>
              </a:cxn>
              <a:cxn ang="0">
                <a:pos x="34" y="42"/>
              </a:cxn>
              <a:cxn ang="0">
                <a:pos x="21" y="57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/>
          <p:cNvSpPr>
            <a:spLocks noEditPoints="1"/>
          </p:cNvSpPr>
          <p:nvPr/>
        </p:nvSpPr>
        <p:spPr bwMode="auto">
          <a:xfrm>
            <a:off x="4373805" y="2606614"/>
            <a:ext cx="396391" cy="374818"/>
          </a:xfrm>
          <a:custGeom>
            <a:avLst/>
            <a:gdLst/>
            <a:ahLst/>
            <a:cxnLst>
              <a:cxn ang="0">
                <a:pos x="68" y="14"/>
              </a:cxn>
              <a:cxn ang="0">
                <a:pos x="68" y="18"/>
              </a:cxn>
              <a:cxn ang="0">
                <a:pos x="64" y="18"/>
              </a:cxn>
              <a:cxn ang="0">
                <a:pos x="61" y="21"/>
              </a:cxn>
              <a:cxn ang="0">
                <a:pos x="7" y="21"/>
              </a:cxn>
              <a:cxn ang="0">
                <a:pos x="4" y="18"/>
              </a:cxn>
              <a:cxn ang="0">
                <a:pos x="0" y="18"/>
              </a:cxn>
              <a:cxn ang="0">
                <a:pos x="0" y="14"/>
              </a:cxn>
              <a:cxn ang="0">
                <a:pos x="34" y="0"/>
              </a:cxn>
              <a:cxn ang="0">
                <a:pos x="68" y="14"/>
              </a:cxn>
              <a:cxn ang="0">
                <a:pos x="68" y="60"/>
              </a:cxn>
              <a:cxn ang="0">
                <a:pos x="68" y="64"/>
              </a:cxn>
              <a:cxn ang="0">
                <a:pos x="0" y="64"/>
              </a:cxn>
              <a:cxn ang="0">
                <a:pos x="0" y="60"/>
              </a:cxn>
              <a:cxn ang="0">
                <a:pos x="2" y="57"/>
              </a:cxn>
              <a:cxn ang="0">
                <a:pos x="66" y="57"/>
              </a:cxn>
              <a:cxn ang="0">
                <a:pos x="68" y="60"/>
              </a:cxn>
              <a:cxn ang="0">
                <a:pos x="18" y="23"/>
              </a:cxn>
              <a:cxn ang="0">
                <a:pos x="18" y="50"/>
              </a:cxn>
              <a:cxn ang="0">
                <a:pos x="23" y="50"/>
              </a:cxn>
              <a:cxn ang="0">
                <a:pos x="23" y="23"/>
              </a:cxn>
              <a:cxn ang="0">
                <a:pos x="32" y="23"/>
              </a:cxn>
              <a:cxn ang="0">
                <a:pos x="32" y="50"/>
              </a:cxn>
              <a:cxn ang="0">
                <a:pos x="36" y="50"/>
              </a:cxn>
              <a:cxn ang="0">
                <a:pos x="36" y="23"/>
              </a:cxn>
              <a:cxn ang="0">
                <a:pos x="45" y="23"/>
              </a:cxn>
              <a:cxn ang="0">
                <a:pos x="45" y="50"/>
              </a:cxn>
              <a:cxn ang="0">
                <a:pos x="50" y="50"/>
              </a:cxn>
              <a:cxn ang="0">
                <a:pos x="50" y="23"/>
              </a:cxn>
              <a:cxn ang="0">
                <a:pos x="59" y="23"/>
              </a:cxn>
              <a:cxn ang="0">
                <a:pos x="59" y="50"/>
              </a:cxn>
              <a:cxn ang="0">
                <a:pos x="61" y="50"/>
              </a:cxn>
              <a:cxn ang="0">
                <a:pos x="64" y="53"/>
              </a:cxn>
              <a:cxn ang="0">
                <a:pos x="64" y="55"/>
              </a:cxn>
              <a:cxn ang="0">
                <a:pos x="4" y="55"/>
              </a:cxn>
              <a:cxn ang="0">
                <a:pos x="4" y="53"/>
              </a:cxn>
              <a:cxn ang="0">
                <a:pos x="7" y="50"/>
              </a:cxn>
              <a:cxn ang="0">
                <a:pos x="9" y="50"/>
              </a:cxn>
              <a:cxn ang="0">
                <a:pos x="9" y="23"/>
              </a:cxn>
              <a:cxn ang="0">
                <a:pos x="18" y="23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44"/>
          <p:cNvSpPr>
            <a:spLocks noEditPoints="1"/>
          </p:cNvSpPr>
          <p:nvPr/>
        </p:nvSpPr>
        <p:spPr bwMode="auto">
          <a:xfrm>
            <a:off x="4318308" y="2063170"/>
            <a:ext cx="451888" cy="391872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6"/>
          <p:cNvSpPr>
            <a:spLocks noEditPoints="1"/>
          </p:cNvSpPr>
          <p:nvPr/>
        </p:nvSpPr>
        <p:spPr bwMode="auto">
          <a:xfrm>
            <a:off x="4356408" y="3566750"/>
            <a:ext cx="456695" cy="45669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" name="Group 57"/>
          <p:cNvGrpSpPr/>
          <p:nvPr/>
        </p:nvGrpSpPr>
        <p:grpSpPr>
          <a:xfrm>
            <a:off x="711915" y="3551812"/>
            <a:ext cx="2247089" cy="709468"/>
            <a:chOff x="-267404" y="3168889"/>
            <a:chExt cx="2247089" cy="709468"/>
          </a:xfrm>
        </p:grpSpPr>
        <p:sp>
          <p:nvSpPr>
            <p:cNvPr id="45" name="TextBox 44"/>
            <p:cNvSpPr txBox="1"/>
            <p:nvPr/>
          </p:nvSpPr>
          <p:spPr>
            <a:xfrm>
              <a:off x="-267404" y="3416692"/>
              <a:ext cx="2247089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passages of lorem ipsum available  majority have suffered alteration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70096" y="3168889"/>
              <a:ext cx="130958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2"/>
                  </a:solidFill>
                </a:rPr>
                <a:t>Title Goes Here</a:t>
              </a:r>
            </a:p>
          </p:txBody>
        </p:sp>
      </p:grpSp>
      <p:grpSp>
        <p:nvGrpSpPr>
          <p:cNvPr id="47" name="Group 58"/>
          <p:cNvGrpSpPr/>
          <p:nvPr/>
        </p:nvGrpSpPr>
        <p:grpSpPr>
          <a:xfrm>
            <a:off x="6213571" y="1362746"/>
            <a:ext cx="2276195" cy="709468"/>
            <a:chOff x="7174424" y="1352592"/>
            <a:chExt cx="2276195" cy="709468"/>
          </a:xfrm>
        </p:grpSpPr>
        <p:sp>
          <p:nvSpPr>
            <p:cNvPr id="48" name="TextBox 47"/>
            <p:cNvSpPr txBox="1"/>
            <p:nvPr/>
          </p:nvSpPr>
          <p:spPr>
            <a:xfrm>
              <a:off x="7174424" y="1600395"/>
              <a:ext cx="22761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passages of lorem ipsum available  majority have suffered alteration 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174424" y="1352592"/>
              <a:ext cx="130958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chemeClr val="accent3"/>
                  </a:solidFill>
                </a:rPr>
                <a:t>Title Goes Here</a:t>
              </a:r>
            </a:p>
          </p:txBody>
        </p:sp>
      </p:grpSp>
      <p:grpSp>
        <p:nvGrpSpPr>
          <p:cNvPr id="50" name="Group 56"/>
          <p:cNvGrpSpPr/>
          <p:nvPr/>
        </p:nvGrpSpPr>
        <p:grpSpPr>
          <a:xfrm>
            <a:off x="682808" y="1362746"/>
            <a:ext cx="2276196" cy="709468"/>
            <a:chOff x="-296510" y="1363501"/>
            <a:chExt cx="2276196" cy="709468"/>
          </a:xfrm>
        </p:grpSpPr>
        <p:sp>
          <p:nvSpPr>
            <p:cNvPr id="51" name="TextBox 50"/>
            <p:cNvSpPr txBox="1"/>
            <p:nvPr/>
          </p:nvSpPr>
          <p:spPr>
            <a:xfrm>
              <a:off x="-296510" y="1611304"/>
              <a:ext cx="2276196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passages of lorem ipsum available  majority have suffered alteration 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70096" y="1363501"/>
              <a:ext cx="130958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1"/>
                  </a:solidFill>
                </a:rPr>
                <a:t>Title Goes Here</a:t>
              </a:r>
            </a:p>
          </p:txBody>
        </p:sp>
      </p:grpSp>
      <p:grpSp>
        <p:nvGrpSpPr>
          <p:cNvPr id="53" name="Group 58"/>
          <p:cNvGrpSpPr/>
          <p:nvPr/>
        </p:nvGrpSpPr>
        <p:grpSpPr>
          <a:xfrm>
            <a:off x="6184996" y="3494205"/>
            <a:ext cx="2276195" cy="709468"/>
            <a:chOff x="7174424" y="1352592"/>
            <a:chExt cx="2276195" cy="709468"/>
          </a:xfrm>
        </p:grpSpPr>
        <p:sp>
          <p:nvSpPr>
            <p:cNvPr id="54" name="TextBox 53"/>
            <p:cNvSpPr txBox="1"/>
            <p:nvPr/>
          </p:nvSpPr>
          <p:spPr>
            <a:xfrm>
              <a:off x="7174424" y="1600395"/>
              <a:ext cx="227619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passages of lorem ipsum available  majority have suffered alteration .</a:t>
              </a:r>
              <a:endPara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74424" y="1352592"/>
              <a:ext cx="1309589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dirty="0">
                  <a:solidFill>
                    <a:schemeClr val="accent6"/>
                  </a:solidFill>
                </a:rPr>
                <a:t>Title Goes Here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65b24eba9372cb78812edf5fdf973461ce8b66"/>
  <p:tag name="ISPRING_PRESENTATION_TITLE" val="falsh"/>
</p:tagLst>
</file>

<file path=ppt/theme/theme1.xml><?xml version="1.0" encoding="utf-8"?>
<a:theme xmlns:a="http://schemas.openxmlformats.org/drawingml/2006/main" name="1_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Arial">
      <a:majorFont>
        <a:latin typeface="Arial"/>
        <a:ea typeface=""/>
        <a:cs typeface="FontAwesome"/>
      </a:majorFont>
      <a:minorFont>
        <a:latin typeface="Arial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30534</TotalTime>
  <Words>75</Words>
  <Application>Microsoft Office PowerPoint</Application>
  <PresentationFormat>全屏显示(16:9)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Book Antiqua</vt:lpstr>
      <vt:lpstr>Calibri</vt:lpstr>
      <vt:lpstr>1_Custom Design</vt:lpstr>
      <vt:lpstr>Steps Flow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Flow Objects</dc:title>
  <cp:lastModifiedBy>lihongyi@nutstore.net</cp:lastModifiedBy>
  <cp:revision>7339</cp:revision>
  <dcterms:created xsi:type="dcterms:W3CDTF">2014-09-03T19:30:44Z</dcterms:created>
  <dcterms:modified xsi:type="dcterms:W3CDTF">2018-12-21T07:16:22Z</dcterms:modified>
</cp:coreProperties>
</file>