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48" y="4110961"/>
            <a:ext cx="1664724" cy="1849693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2446772" y="5218428"/>
            <a:ext cx="7298456" cy="123835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8414002" flipH="1">
            <a:off x="6274368" y="1477686"/>
            <a:ext cx="1519995" cy="2449907"/>
          </a:xfrm>
          <a:custGeom>
            <a:avLst/>
            <a:gdLst>
              <a:gd name="connsiteX0" fmla="*/ 39140 w 1519995"/>
              <a:gd name="connsiteY0" fmla="*/ 1307528 h 2449907"/>
              <a:gd name="connsiteX1" fmla="*/ 38868 w 1519995"/>
              <a:gd name="connsiteY1" fmla="*/ 1308575 h 2449907"/>
              <a:gd name="connsiteX2" fmla="*/ 108290 w 1519995"/>
              <a:gd name="connsiteY2" fmla="*/ 2289602 h 2449907"/>
              <a:gd name="connsiteX3" fmla="*/ 147326 w 1519995"/>
              <a:gd name="connsiteY3" fmla="*/ 2382864 h 2449907"/>
              <a:gd name="connsiteX4" fmla="*/ 285609 w 1519995"/>
              <a:gd name="connsiteY4" fmla="*/ 2418420 h 2449907"/>
              <a:gd name="connsiteX5" fmla="*/ 597955 w 1519995"/>
              <a:gd name="connsiteY5" fmla="*/ 2449907 h 2449907"/>
              <a:gd name="connsiteX6" fmla="*/ 1464483 w 1519995"/>
              <a:gd name="connsiteY6" fmla="*/ 2185220 h 2449907"/>
              <a:gd name="connsiteX7" fmla="*/ 1519995 w 1519995"/>
              <a:gd name="connsiteY7" fmla="*/ 2139419 h 2449907"/>
              <a:gd name="connsiteX8" fmla="*/ 1518698 w 1519995"/>
              <a:gd name="connsiteY8" fmla="*/ 2136490 h 2449907"/>
              <a:gd name="connsiteX9" fmla="*/ 1510067 w 1519995"/>
              <a:gd name="connsiteY9" fmla="*/ 2114316 h 2449907"/>
              <a:gd name="connsiteX10" fmla="*/ 1459606 w 1519995"/>
              <a:gd name="connsiteY10" fmla="*/ 2103370 h 2449907"/>
              <a:gd name="connsiteX11" fmla="*/ 791654 w 1519995"/>
              <a:gd name="connsiteY11" fmla="*/ 1848206 h 2449907"/>
              <a:gd name="connsiteX12" fmla="*/ 51346 w 1519995"/>
              <a:gd name="connsiteY12" fmla="*/ 1321275 h 2449907"/>
              <a:gd name="connsiteX13" fmla="*/ 374564 w 1519995"/>
              <a:gd name="connsiteY13" fmla="*/ 583360 h 2449907"/>
              <a:gd name="connsiteX14" fmla="*/ 281756 w 1519995"/>
              <a:gd name="connsiteY14" fmla="*/ 715360 h 2449907"/>
              <a:gd name="connsiteX15" fmla="*/ 264153 w 1519995"/>
              <a:gd name="connsiteY15" fmla="*/ 745889 h 2449907"/>
              <a:gd name="connsiteX16" fmla="*/ 341624 w 1519995"/>
              <a:gd name="connsiteY16" fmla="*/ 753729 h 2449907"/>
              <a:gd name="connsiteX17" fmla="*/ 969867 w 1519995"/>
              <a:gd name="connsiteY17" fmla="*/ 937046 h 2449907"/>
              <a:gd name="connsiteX18" fmla="*/ 1157117 w 1519995"/>
              <a:gd name="connsiteY18" fmla="*/ 1024526 h 2449907"/>
              <a:gd name="connsiteX19" fmla="*/ 1131908 w 1519995"/>
              <a:gd name="connsiteY19" fmla="*/ 910741 h 2449907"/>
              <a:gd name="connsiteX20" fmla="*/ 1140623 w 1519995"/>
              <a:gd name="connsiteY20" fmla="*/ 20727 h 2449907"/>
              <a:gd name="connsiteX21" fmla="*/ 1171933 w 1519995"/>
              <a:gd name="connsiteY21" fmla="*/ 1032 h 2449907"/>
              <a:gd name="connsiteX22" fmla="*/ 1171556 w 1519995"/>
              <a:gd name="connsiteY22" fmla="*/ 0 h 2449907"/>
              <a:gd name="connsiteX23" fmla="*/ 1008973 w 1519995"/>
              <a:gd name="connsiteY23" fmla="*/ 68643 h 2449907"/>
              <a:gd name="connsiteX24" fmla="*/ 374564 w 1519995"/>
              <a:gd name="connsiteY24" fmla="*/ 583360 h 24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19995" h="2449907">
                <a:moveTo>
                  <a:pt x="39140" y="1307528"/>
                </a:moveTo>
                <a:lnTo>
                  <a:pt x="38868" y="1308575"/>
                </a:lnTo>
                <a:cubicBezTo>
                  <a:pt x="-28285" y="1624937"/>
                  <a:pt x="-10459" y="1963339"/>
                  <a:pt x="108290" y="2289602"/>
                </a:cubicBezTo>
                <a:lnTo>
                  <a:pt x="147326" y="2382864"/>
                </a:lnTo>
                <a:lnTo>
                  <a:pt x="285609" y="2418420"/>
                </a:lnTo>
                <a:cubicBezTo>
                  <a:pt x="386500" y="2439066"/>
                  <a:pt x="490962" y="2449907"/>
                  <a:pt x="597955" y="2449907"/>
                </a:cubicBezTo>
                <a:cubicBezTo>
                  <a:pt x="918937" y="2449907"/>
                  <a:pt x="1217128" y="2352330"/>
                  <a:pt x="1464483" y="2185220"/>
                </a:cubicBezTo>
                <a:lnTo>
                  <a:pt x="1519995" y="2139419"/>
                </a:lnTo>
                <a:lnTo>
                  <a:pt x="1518698" y="2136490"/>
                </a:lnTo>
                <a:lnTo>
                  <a:pt x="1510067" y="2114316"/>
                </a:lnTo>
                <a:lnTo>
                  <a:pt x="1459606" y="2103370"/>
                </a:lnTo>
                <a:cubicBezTo>
                  <a:pt x="1256810" y="2054239"/>
                  <a:pt x="1026094" y="1968112"/>
                  <a:pt x="791654" y="1848206"/>
                </a:cubicBezTo>
                <a:cubicBezTo>
                  <a:pt x="479068" y="1688330"/>
                  <a:pt x="219049" y="1498671"/>
                  <a:pt x="51346" y="1321275"/>
                </a:cubicBezTo>
                <a:close/>
                <a:moveTo>
                  <a:pt x="374564" y="583360"/>
                </a:moveTo>
                <a:cubicBezTo>
                  <a:pt x="341611" y="626009"/>
                  <a:pt x="310651" y="670062"/>
                  <a:pt x="281756" y="715360"/>
                </a:cubicBezTo>
                <a:lnTo>
                  <a:pt x="264153" y="745889"/>
                </a:lnTo>
                <a:lnTo>
                  <a:pt x="341624" y="753729"/>
                </a:lnTo>
                <a:cubicBezTo>
                  <a:pt x="523118" y="777840"/>
                  <a:pt x="740598" y="840016"/>
                  <a:pt x="969867" y="937046"/>
                </a:cubicBezTo>
                <a:lnTo>
                  <a:pt x="1157117" y="1024526"/>
                </a:lnTo>
                <a:lnTo>
                  <a:pt x="1131908" y="910741"/>
                </a:lnTo>
                <a:cubicBezTo>
                  <a:pt x="1038327" y="458267"/>
                  <a:pt x="1036211" y="119636"/>
                  <a:pt x="1140623" y="20727"/>
                </a:cubicBezTo>
                <a:lnTo>
                  <a:pt x="1171933" y="1032"/>
                </a:lnTo>
                <a:lnTo>
                  <a:pt x="1171556" y="0"/>
                </a:lnTo>
                <a:lnTo>
                  <a:pt x="1008973" y="68643"/>
                </a:lnTo>
                <a:cubicBezTo>
                  <a:pt x="753869" y="191947"/>
                  <a:pt x="539324" y="370112"/>
                  <a:pt x="374564" y="583360"/>
                </a:cubicBezTo>
                <a:close/>
              </a:path>
            </a:pathLst>
          </a:custGeom>
          <a:gradFill>
            <a:gsLst>
              <a:gs pos="43000">
                <a:schemeClr val="bg1">
                  <a:alpha val="0"/>
                </a:schemeClr>
              </a:gs>
              <a:gs pos="100000">
                <a:schemeClr val="bg1">
                  <a:lumMod val="99000"/>
                  <a:lumOff val="1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165525" y="3039200"/>
            <a:ext cx="3860949" cy="2815966"/>
            <a:chOff x="3462070" y="2170443"/>
            <a:chExt cx="5151183" cy="3756992"/>
          </a:xfrm>
        </p:grpSpPr>
        <p:grpSp>
          <p:nvGrpSpPr>
            <p:cNvPr id="15" name="组合 14"/>
            <p:cNvGrpSpPr/>
            <p:nvPr/>
          </p:nvGrpSpPr>
          <p:grpSpPr>
            <a:xfrm rot="20400000">
              <a:off x="3514645" y="2351040"/>
              <a:ext cx="2200886" cy="3576395"/>
              <a:chOff x="3114187" y="3181588"/>
              <a:chExt cx="1576773" cy="2562225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3114187" y="3181588"/>
                <a:ext cx="1276839" cy="2561746"/>
              </a:xfrm>
              <a:custGeom>
                <a:avLst/>
                <a:gdLst>
                  <a:gd name="connsiteX0" fmla="*/ 1276839 w 1276839"/>
                  <a:gd name="connsiteY0" fmla="*/ 0 h 2561746"/>
                  <a:gd name="connsiteX1" fmla="*/ 1276839 w 1276839"/>
                  <a:gd name="connsiteY1" fmla="*/ 787 h 2561746"/>
                  <a:gd name="connsiteX2" fmla="*/ 1250935 w 1276839"/>
                  <a:gd name="connsiteY2" fmla="*/ 6374 h 2561746"/>
                  <a:gd name="connsiteX3" fmla="*/ 981666 w 1276839"/>
                  <a:gd name="connsiteY3" fmla="*/ 1280873 h 2561746"/>
                  <a:gd name="connsiteX4" fmla="*/ 1250935 w 1276839"/>
                  <a:gd name="connsiteY4" fmla="*/ 2555372 h 2561746"/>
                  <a:gd name="connsiteX5" fmla="*/ 1276839 w 1276839"/>
                  <a:gd name="connsiteY5" fmla="*/ 2560959 h 2561746"/>
                  <a:gd name="connsiteX6" fmla="*/ 1276839 w 1276839"/>
                  <a:gd name="connsiteY6" fmla="*/ 2561746 h 2561746"/>
                  <a:gd name="connsiteX7" fmla="*/ 1150564 w 1276839"/>
                  <a:gd name="connsiteY7" fmla="*/ 2555372 h 2561746"/>
                  <a:gd name="connsiteX8" fmla="*/ 0 w 1276839"/>
                  <a:gd name="connsiteY8" fmla="*/ 1280873 h 2561746"/>
                  <a:gd name="connsiteX9" fmla="*/ 1150564 w 1276839"/>
                  <a:gd name="connsiteY9" fmla="*/ 6374 h 256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6839" h="2561746">
                    <a:moveTo>
                      <a:pt x="1276839" y="0"/>
                    </a:moveTo>
                    <a:lnTo>
                      <a:pt x="1276839" y="787"/>
                    </a:lnTo>
                    <a:lnTo>
                      <a:pt x="1250935" y="6374"/>
                    </a:lnTo>
                    <a:cubicBezTo>
                      <a:pt x="1099690" y="71980"/>
                      <a:pt x="981666" y="617555"/>
                      <a:pt x="981666" y="1280873"/>
                    </a:cubicBezTo>
                    <a:cubicBezTo>
                      <a:pt x="981666" y="1944191"/>
                      <a:pt x="1099690" y="2489766"/>
                      <a:pt x="1250935" y="2555372"/>
                    </a:cubicBezTo>
                    <a:lnTo>
                      <a:pt x="1276839" y="2560959"/>
                    </a:lnTo>
                    <a:lnTo>
                      <a:pt x="1276839" y="2561746"/>
                    </a:lnTo>
                    <a:lnTo>
                      <a:pt x="1150564" y="2555372"/>
                    </a:lnTo>
                    <a:cubicBezTo>
                      <a:pt x="504310" y="2489766"/>
                      <a:pt x="0" y="1944191"/>
                      <a:pt x="0" y="1280873"/>
                    </a:cubicBezTo>
                    <a:cubicBezTo>
                      <a:pt x="0" y="617555"/>
                      <a:pt x="504310" y="71980"/>
                      <a:pt x="1150564" y="63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91091" y="3181588"/>
                <a:ext cx="599869" cy="2562225"/>
              </a:xfrm>
              <a:prstGeom prst="ellipse">
                <a:avLst/>
              </a:prstGeom>
              <a:gradFill>
                <a:gsLst>
                  <a:gs pos="100000">
                    <a:srgbClr val="BE1007"/>
                  </a:gs>
                  <a:gs pos="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200000" flipH="1">
              <a:off x="6412367" y="2351040"/>
              <a:ext cx="2200886" cy="3576395"/>
              <a:chOff x="3114187" y="3181588"/>
              <a:chExt cx="1576773" cy="2562225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114187" y="3181588"/>
                <a:ext cx="1276839" cy="2561746"/>
              </a:xfrm>
              <a:custGeom>
                <a:avLst/>
                <a:gdLst>
                  <a:gd name="connsiteX0" fmla="*/ 1276839 w 1276839"/>
                  <a:gd name="connsiteY0" fmla="*/ 0 h 2561746"/>
                  <a:gd name="connsiteX1" fmla="*/ 1276839 w 1276839"/>
                  <a:gd name="connsiteY1" fmla="*/ 787 h 2561746"/>
                  <a:gd name="connsiteX2" fmla="*/ 1250935 w 1276839"/>
                  <a:gd name="connsiteY2" fmla="*/ 6374 h 2561746"/>
                  <a:gd name="connsiteX3" fmla="*/ 981666 w 1276839"/>
                  <a:gd name="connsiteY3" fmla="*/ 1280873 h 2561746"/>
                  <a:gd name="connsiteX4" fmla="*/ 1250935 w 1276839"/>
                  <a:gd name="connsiteY4" fmla="*/ 2555372 h 2561746"/>
                  <a:gd name="connsiteX5" fmla="*/ 1276839 w 1276839"/>
                  <a:gd name="connsiteY5" fmla="*/ 2560959 h 2561746"/>
                  <a:gd name="connsiteX6" fmla="*/ 1276839 w 1276839"/>
                  <a:gd name="connsiteY6" fmla="*/ 2561746 h 2561746"/>
                  <a:gd name="connsiteX7" fmla="*/ 1150564 w 1276839"/>
                  <a:gd name="connsiteY7" fmla="*/ 2555372 h 2561746"/>
                  <a:gd name="connsiteX8" fmla="*/ 0 w 1276839"/>
                  <a:gd name="connsiteY8" fmla="*/ 1280873 h 2561746"/>
                  <a:gd name="connsiteX9" fmla="*/ 1150564 w 1276839"/>
                  <a:gd name="connsiteY9" fmla="*/ 6374 h 256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6839" h="2561746">
                    <a:moveTo>
                      <a:pt x="1276839" y="0"/>
                    </a:moveTo>
                    <a:lnTo>
                      <a:pt x="1276839" y="787"/>
                    </a:lnTo>
                    <a:lnTo>
                      <a:pt x="1250935" y="6374"/>
                    </a:lnTo>
                    <a:cubicBezTo>
                      <a:pt x="1099690" y="71980"/>
                      <a:pt x="981666" y="617555"/>
                      <a:pt x="981666" y="1280873"/>
                    </a:cubicBezTo>
                    <a:cubicBezTo>
                      <a:pt x="981666" y="1944191"/>
                      <a:pt x="1099690" y="2489766"/>
                      <a:pt x="1250935" y="2555372"/>
                    </a:cubicBezTo>
                    <a:lnTo>
                      <a:pt x="1276839" y="2560959"/>
                    </a:lnTo>
                    <a:lnTo>
                      <a:pt x="1276839" y="2561746"/>
                    </a:lnTo>
                    <a:lnTo>
                      <a:pt x="1150564" y="2555372"/>
                    </a:lnTo>
                    <a:cubicBezTo>
                      <a:pt x="504310" y="2489766"/>
                      <a:pt x="0" y="1944191"/>
                      <a:pt x="0" y="1280873"/>
                    </a:cubicBezTo>
                    <a:cubicBezTo>
                      <a:pt x="0" y="617555"/>
                      <a:pt x="504310" y="71980"/>
                      <a:pt x="1150564" y="63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091091" y="3181588"/>
                <a:ext cx="599869" cy="2562225"/>
              </a:xfrm>
              <a:prstGeom prst="ellipse">
                <a:avLst/>
              </a:prstGeom>
              <a:gradFill>
                <a:gsLst>
                  <a:gs pos="100000">
                    <a:srgbClr val="BE1007"/>
                  </a:gs>
                  <a:gs pos="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462070" y="2225694"/>
              <a:ext cx="1519995" cy="2449907"/>
              <a:chOff x="3581791" y="3091786"/>
              <a:chExt cx="1088965" cy="1755179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3581791" y="3091786"/>
                <a:ext cx="1088965" cy="1755179"/>
              </a:xfrm>
              <a:custGeom>
                <a:avLst/>
                <a:gdLst>
                  <a:gd name="connsiteX0" fmla="*/ 839334 w 1088965"/>
                  <a:gd name="connsiteY0" fmla="*/ 0 h 1755179"/>
                  <a:gd name="connsiteX1" fmla="*/ 839604 w 1088965"/>
                  <a:gd name="connsiteY1" fmla="*/ 739 h 1755179"/>
                  <a:gd name="connsiteX2" fmla="*/ 817173 w 1088965"/>
                  <a:gd name="connsiteY2" fmla="*/ 14849 h 1755179"/>
                  <a:gd name="connsiteX3" fmla="*/ 1000047 w 1088965"/>
                  <a:gd name="connsiteY3" fmla="*/ 1304582 h 1755179"/>
                  <a:gd name="connsiteX4" fmla="*/ 1088036 w 1088965"/>
                  <a:gd name="connsiteY4" fmla="*/ 1530639 h 1755179"/>
                  <a:gd name="connsiteX5" fmla="*/ 1088965 w 1088965"/>
                  <a:gd name="connsiteY5" fmla="*/ 1532737 h 1755179"/>
                  <a:gd name="connsiteX6" fmla="*/ 1049195 w 1088965"/>
                  <a:gd name="connsiteY6" fmla="*/ 1565550 h 1755179"/>
                  <a:gd name="connsiteX7" fmla="*/ 428391 w 1088965"/>
                  <a:gd name="connsiteY7" fmla="*/ 1755179 h 1755179"/>
                  <a:gd name="connsiteX8" fmla="*/ 204618 w 1088965"/>
                  <a:gd name="connsiteY8" fmla="*/ 1732621 h 1755179"/>
                  <a:gd name="connsiteX9" fmla="*/ 105548 w 1088965"/>
                  <a:gd name="connsiteY9" fmla="*/ 1707148 h 1755179"/>
                  <a:gd name="connsiteX10" fmla="*/ 77582 w 1088965"/>
                  <a:gd name="connsiteY10" fmla="*/ 1640332 h 1755179"/>
                  <a:gd name="connsiteX11" fmla="*/ 722855 w 1088965"/>
                  <a:gd name="connsiteY11" fmla="*/ 49178 h 1755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8965" h="1755179">
                    <a:moveTo>
                      <a:pt x="839334" y="0"/>
                    </a:moveTo>
                    <a:lnTo>
                      <a:pt x="839604" y="739"/>
                    </a:lnTo>
                    <a:lnTo>
                      <a:pt x="817173" y="14849"/>
                    </a:lnTo>
                    <a:cubicBezTo>
                      <a:pt x="697487" y="128227"/>
                      <a:pt x="773179" y="681267"/>
                      <a:pt x="1000047" y="1304582"/>
                    </a:cubicBezTo>
                    <a:cubicBezTo>
                      <a:pt x="1028405" y="1382497"/>
                      <a:pt x="1057868" y="1458051"/>
                      <a:pt x="1088036" y="1530639"/>
                    </a:cubicBezTo>
                    <a:lnTo>
                      <a:pt x="1088965" y="1532737"/>
                    </a:lnTo>
                    <a:lnTo>
                      <a:pt x="1049195" y="1565550"/>
                    </a:lnTo>
                    <a:cubicBezTo>
                      <a:pt x="871983" y="1685272"/>
                      <a:pt x="658351" y="1755179"/>
                      <a:pt x="428391" y="1755179"/>
                    </a:cubicBezTo>
                    <a:cubicBezTo>
                      <a:pt x="351738" y="1755179"/>
                      <a:pt x="276899" y="1747412"/>
                      <a:pt x="204618" y="1732621"/>
                    </a:cubicBezTo>
                    <a:lnTo>
                      <a:pt x="105548" y="1707148"/>
                    </a:lnTo>
                    <a:lnTo>
                      <a:pt x="77582" y="1640332"/>
                    </a:lnTo>
                    <a:cubicBezTo>
                      <a:pt x="-149286" y="1017016"/>
                      <a:pt x="138013" y="331859"/>
                      <a:pt x="722855" y="49178"/>
                    </a:cubicBezTo>
                    <a:close/>
                  </a:path>
                </a:pathLst>
              </a:custGeom>
              <a:gradFill>
                <a:gsLst>
                  <a:gs pos="3300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3693209" y="4639835"/>
                <a:ext cx="963669" cy="205398"/>
              </a:xfrm>
              <a:custGeom>
                <a:avLst/>
                <a:gdLst>
                  <a:gd name="connsiteX0" fmla="*/ 963669 w 963669"/>
                  <a:gd name="connsiteY0" fmla="*/ 0 h 205398"/>
                  <a:gd name="connsiteX1" fmla="*/ 944557 w 963669"/>
                  <a:gd name="connsiteY1" fmla="*/ 15769 h 205398"/>
                  <a:gd name="connsiteX2" fmla="*/ 323753 w 963669"/>
                  <a:gd name="connsiteY2" fmla="*/ 205398 h 205398"/>
                  <a:gd name="connsiteX3" fmla="*/ 99980 w 963669"/>
                  <a:gd name="connsiteY3" fmla="*/ 182840 h 205398"/>
                  <a:gd name="connsiteX4" fmla="*/ 910 w 963669"/>
                  <a:gd name="connsiteY4" fmla="*/ 157367 h 205398"/>
                  <a:gd name="connsiteX5" fmla="*/ 0 w 963669"/>
                  <a:gd name="connsiteY5" fmla="*/ 155193 h 205398"/>
                  <a:gd name="connsiteX6" fmla="*/ 21231 w 963669"/>
                  <a:gd name="connsiteY6" fmla="*/ 160014 h 205398"/>
                  <a:gd name="connsiteX7" fmla="*/ 274616 w 963669"/>
                  <a:gd name="connsiteY7" fmla="*/ 182572 h 205398"/>
                  <a:gd name="connsiteX8" fmla="*/ 819698 w 963669"/>
                  <a:gd name="connsiteY8" fmla="*/ 73080 h 20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3669" h="205398">
                    <a:moveTo>
                      <a:pt x="963669" y="0"/>
                    </a:moveTo>
                    <a:lnTo>
                      <a:pt x="944557" y="15769"/>
                    </a:lnTo>
                    <a:cubicBezTo>
                      <a:pt x="767345" y="135491"/>
                      <a:pt x="553713" y="205398"/>
                      <a:pt x="323753" y="205398"/>
                    </a:cubicBezTo>
                    <a:cubicBezTo>
                      <a:pt x="247100" y="205398"/>
                      <a:pt x="172261" y="197631"/>
                      <a:pt x="99980" y="182840"/>
                    </a:cubicBezTo>
                    <a:lnTo>
                      <a:pt x="910" y="157367"/>
                    </a:lnTo>
                    <a:lnTo>
                      <a:pt x="0" y="155193"/>
                    </a:lnTo>
                    <a:lnTo>
                      <a:pt x="21231" y="160014"/>
                    </a:lnTo>
                    <a:cubicBezTo>
                      <a:pt x="103077" y="174805"/>
                      <a:pt x="187819" y="182572"/>
                      <a:pt x="274616" y="182572"/>
                    </a:cubicBezTo>
                    <a:cubicBezTo>
                      <a:pt x="469910" y="182572"/>
                      <a:pt x="654803" y="143249"/>
                      <a:pt x="819698" y="7308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任意多边形 64"/>
            <p:cNvSpPr/>
            <p:nvPr/>
          </p:nvSpPr>
          <p:spPr>
            <a:xfrm rot="18414002" flipH="1">
              <a:off x="7183949" y="3261694"/>
              <a:ext cx="1345105" cy="286698"/>
            </a:xfrm>
            <a:custGeom>
              <a:avLst/>
              <a:gdLst>
                <a:gd name="connsiteX0" fmla="*/ 963669 w 963669"/>
                <a:gd name="connsiteY0" fmla="*/ 0 h 205398"/>
                <a:gd name="connsiteX1" fmla="*/ 944557 w 963669"/>
                <a:gd name="connsiteY1" fmla="*/ 15769 h 205398"/>
                <a:gd name="connsiteX2" fmla="*/ 323753 w 963669"/>
                <a:gd name="connsiteY2" fmla="*/ 205398 h 205398"/>
                <a:gd name="connsiteX3" fmla="*/ 99980 w 963669"/>
                <a:gd name="connsiteY3" fmla="*/ 182840 h 205398"/>
                <a:gd name="connsiteX4" fmla="*/ 910 w 963669"/>
                <a:gd name="connsiteY4" fmla="*/ 157367 h 205398"/>
                <a:gd name="connsiteX5" fmla="*/ 0 w 963669"/>
                <a:gd name="connsiteY5" fmla="*/ 155193 h 205398"/>
                <a:gd name="connsiteX6" fmla="*/ 21231 w 963669"/>
                <a:gd name="connsiteY6" fmla="*/ 160014 h 205398"/>
                <a:gd name="connsiteX7" fmla="*/ 274616 w 963669"/>
                <a:gd name="connsiteY7" fmla="*/ 182572 h 205398"/>
                <a:gd name="connsiteX8" fmla="*/ 819698 w 963669"/>
                <a:gd name="connsiteY8" fmla="*/ 73080 h 20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669" h="205398">
                  <a:moveTo>
                    <a:pt x="963669" y="0"/>
                  </a:moveTo>
                  <a:lnTo>
                    <a:pt x="944557" y="15769"/>
                  </a:lnTo>
                  <a:cubicBezTo>
                    <a:pt x="767345" y="135491"/>
                    <a:pt x="553713" y="205398"/>
                    <a:pt x="323753" y="205398"/>
                  </a:cubicBezTo>
                  <a:cubicBezTo>
                    <a:pt x="247100" y="205398"/>
                    <a:pt x="172261" y="197631"/>
                    <a:pt x="99980" y="182840"/>
                  </a:cubicBezTo>
                  <a:lnTo>
                    <a:pt x="910" y="157367"/>
                  </a:lnTo>
                  <a:lnTo>
                    <a:pt x="0" y="155193"/>
                  </a:lnTo>
                  <a:lnTo>
                    <a:pt x="21231" y="160014"/>
                  </a:lnTo>
                  <a:cubicBezTo>
                    <a:pt x="103077" y="174805"/>
                    <a:pt x="187819" y="182572"/>
                    <a:pt x="274616" y="182572"/>
                  </a:cubicBezTo>
                  <a:cubicBezTo>
                    <a:pt x="469910" y="182572"/>
                    <a:pt x="654803" y="143249"/>
                    <a:pt x="819698" y="7308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0400000">
              <a:off x="4846401" y="2170443"/>
              <a:ext cx="796669" cy="3471214"/>
            </a:xfrm>
            <a:prstGeom prst="ellipse">
              <a:avLst/>
            </a:prstGeom>
            <a:gradFill>
              <a:gsLst>
                <a:gs pos="21000">
                  <a:schemeClr val="tx1">
                    <a:alpha val="59000"/>
                  </a:schemeClr>
                </a:gs>
                <a:gs pos="100000">
                  <a:schemeClr val="tx1">
                    <a:lumMod val="50000"/>
                    <a:lumOff val="50000"/>
                    <a:alpha val="50000"/>
                  </a:schemeClr>
                </a:gs>
              </a:gsLst>
              <a:lin ang="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200000" flipH="1">
              <a:off x="6483326" y="2170443"/>
              <a:ext cx="796669" cy="3471214"/>
            </a:xfrm>
            <a:prstGeom prst="ellipse">
              <a:avLst/>
            </a:prstGeom>
            <a:gradFill>
              <a:gsLst>
                <a:gs pos="100000">
                  <a:schemeClr val="tx1">
                    <a:alpha val="57000"/>
                  </a:schemeClr>
                </a:gs>
                <a:gs pos="20000">
                  <a:schemeClr val="tx1">
                    <a:lumMod val="50000"/>
                    <a:lumOff val="50000"/>
                    <a:alpha val="53000"/>
                  </a:schemeClr>
                </a:gs>
              </a:gsLst>
              <a:lin ang="10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058796" y="2669601"/>
              <a:ext cx="1960378" cy="1960378"/>
              <a:chOff x="5058796" y="2669601"/>
              <a:chExt cx="1960378" cy="196037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58796" y="2669601"/>
                <a:ext cx="1960378" cy="196037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161150" y="2974513"/>
                <a:ext cx="1763414" cy="165546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62000"/>
                    </a:schemeClr>
                  </a:gs>
                  <a:gs pos="35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328323" y="2702639"/>
                <a:ext cx="1471249" cy="104086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628279" y="2974513"/>
                <a:ext cx="221819" cy="2445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61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6" y="4340084"/>
            <a:ext cx="1484767" cy="164974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824883" y="30711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57706" y="30711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91824" y="3457627"/>
            <a:ext cx="226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点击添加文字说明点击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添加文字说明点击添加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157654" y="3457627"/>
            <a:ext cx="226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点击添加文字说明点击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添加文字说明点击添加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</a:p>
        </p:txBody>
      </p:sp>
      <p:sp>
        <p:nvSpPr>
          <p:cNvPr id="41" name="矩形 40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43916" y="183044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包含关系强调一个对象包含另外一个或几个对象。包含关系强调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一个对象包含另外一个或几个对象。</a:t>
            </a: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2" grpId="0"/>
      <p:bldP spid="37" grpId="0"/>
      <p:bldP spid="38" grpId="0"/>
      <p:bldP spid="40" grpId="0"/>
      <p:bldP spid="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60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153</cp:revision>
  <dcterms:created xsi:type="dcterms:W3CDTF">2013-08-14T15:08:40Z</dcterms:created>
  <dcterms:modified xsi:type="dcterms:W3CDTF">2018-12-21T07:15:26Z</dcterms:modified>
</cp:coreProperties>
</file>