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F5551-D8B5-4AE9-874A-C3105A5FC9BE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99F75-856A-431B-BF28-382D745440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9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926E-4A5E-42E9-A208-212451F15E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56D3-5748-47DD-8737-EF96BEC84B1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5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B926E-4A5E-42E9-A208-212451F15E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56D3-5748-47DD-8737-EF96BEC84B1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17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标注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2857674" y="841948"/>
            <a:ext cx="1402001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395052" y="841948"/>
            <a:ext cx="3727457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Calibri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40603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196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726" y="2788086"/>
            <a:ext cx="3177903" cy="418585"/>
          </a:xfrm>
          <a:prstGeom prst="rect">
            <a:avLst/>
          </a:prstGeom>
        </p:spPr>
      </p:pic>
      <p:sp>
        <p:nvSpPr>
          <p:cNvPr id="10" name="文本框 9"/>
          <p:cNvSpPr txBox="1"/>
          <p:nvPr userDrawn="1"/>
        </p:nvSpPr>
        <p:spPr>
          <a:xfrm>
            <a:off x="4300041" y="4007796"/>
            <a:ext cx="334739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41712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926E-4A5E-42E9-A208-212451F15E07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256D3-5748-47DD-8737-EF96BEC84B1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43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0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763271" y="1818601"/>
            <a:ext cx="5201710" cy="231187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0292" y="1818392"/>
            <a:ext cx="5201710" cy="231187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157637" y="1914929"/>
            <a:ext cx="0" cy="42382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0"/>
          <p:cNvSpPr txBox="1"/>
          <p:nvPr/>
        </p:nvSpPr>
        <p:spPr>
          <a:xfrm>
            <a:off x="955928" y="4132932"/>
            <a:ext cx="4816396" cy="5539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1" i="1">
                <a:solidFill>
                  <a:srgbClr val="1D8AC1"/>
                </a:solidFill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2000" i="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点击此处添加标题</a:t>
            </a:r>
            <a:endParaRPr lang="en-US" altLang="zh-CN" sz="2000" i="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55928" y="4708231"/>
            <a:ext cx="491879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1" name="矩形 10"/>
          <p:cNvSpPr/>
          <p:nvPr/>
        </p:nvSpPr>
        <p:spPr>
          <a:xfrm>
            <a:off x="6494786" y="4132932"/>
            <a:ext cx="491272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点击此处添加标题</a:t>
            </a:r>
            <a:endParaRPr lang="en-US" altLang="zh-CN" sz="2000" b="1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94786" y="4708231"/>
            <a:ext cx="4912724" cy="112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  <a:p>
            <a:pPr marL="171450" indent="-17145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3" name="下箭头 12"/>
          <p:cNvSpPr/>
          <p:nvPr/>
        </p:nvSpPr>
        <p:spPr>
          <a:xfrm>
            <a:off x="859599" y="1818392"/>
            <a:ext cx="825668" cy="16375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下箭头 13"/>
          <p:cNvSpPr/>
          <p:nvPr/>
        </p:nvSpPr>
        <p:spPr>
          <a:xfrm rot="10800000">
            <a:off x="10588722" y="2492896"/>
            <a:ext cx="825668" cy="1637575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TextBox 26"/>
          <p:cNvSpPr txBox="1"/>
          <p:nvPr/>
        </p:nvSpPr>
        <p:spPr>
          <a:xfrm>
            <a:off x="1822879" y="1914720"/>
            <a:ext cx="1926559" cy="102931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4400">
                <a:solidFill>
                  <a:prstClr val="white"/>
                </a:solidFill>
              </a:rPr>
              <a:t>66%</a:t>
            </a:r>
            <a:endParaRPr lang="zh-CN" altLang="en-US" sz="4400">
              <a:solidFill>
                <a:prstClr val="white"/>
              </a:solidFill>
            </a:endParaRPr>
          </a:p>
        </p:txBody>
      </p:sp>
      <p:sp>
        <p:nvSpPr>
          <p:cNvPr id="16" name="TextBox 27"/>
          <p:cNvSpPr txBox="1"/>
          <p:nvPr/>
        </p:nvSpPr>
        <p:spPr>
          <a:xfrm>
            <a:off x="8758491" y="3004623"/>
            <a:ext cx="1926559" cy="102931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US" altLang="zh-CN" sz="4400">
                <a:solidFill>
                  <a:prstClr val="white"/>
                </a:solidFill>
              </a:rPr>
              <a:t>34%</a:t>
            </a:r>
            <a:endParaRPr lang="zh-CN" altLang="en-US" sz="4400">
              <a:solidFill>
                <a:prstClr val="white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20081" y="2613922"/>
            <a:ext cx="3949446" cy="1444691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446620" y="1914720"/>
            <a:ext cx="3949446" cy="150932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标题数字等都可以通过点击和重新输入进行更改，顶部“开始”面板中可以对字体、字号、颜色、行距等进行修改。</a:t>
            </a:r>
            <a:r>
              <a:rPr lang="zh-CN" altLang="en-US" sz="1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rgbClr val="F39F9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rgbClr val="F39F9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13"/>
          <p:cNvSpPr/>
          <p:nvPr/>
        </p:nvSpPr>
        <p:spPr bwMode="auto">
          <a:xfrm>
            <a:off x="6437687" y="2160401"/>
            <a:ext cx="960295" cy="1955968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Freeform 9"/>
          <p:cNvSpPr>
            <a:spLocks/>
          </p:cNvSpPr>
          <p:nvPr/>
        </p:nvSpPr>
        <p:spPr bwMode="gray">
          <a:xfrm>
            <a:off x="4409094" y="2160401"/>
            <a:ext cx="859211" cy="1981239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13"/>
          <p:cNvSpPr/>
          <p:nvPr/>
        </p:nvSpPr>
        <p:spPr bwMode="auto">
          <a:xfrm>
            <a:off x="7535888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13"/>
          <p:cNvSpPr/>
          <p:nvPr/>
        </p:nvSpPr>
        <p:spPr bwMode="auto">
          <a:xfrm>
            <a:off x="8011344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椭圆 13"/>
          <p:cNvSpPr/>
          <p:nvPr/>
        </p:nvSpPr>
        <p:spPr bwMode="auto">
          <a:xfrm>
            <a:off x="8486800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椭圆 13"/>
          <p:cNvSpPr/>
          <p:nvPr/>
        </p:nvSpPr>
        <p:spPr bwMode="auto">
          <a:xfrm>
            <a:off x="8957447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3" name="椭圆 13"/>
          <p:cNvSpPr/>
          <p:nvPr/>
        </p:nvSpPr>
        <p:spPr bwMode="auto">
          <a:xfrm>
            <a:off x="9428094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9898741" y="3454104"/>
            <a:ext cx="337550" cy="687536"/>
          </a:xfrm>
          <a:custGeom>
            <a:avLst/>
            <a:gdLst/>
            <a:ahLst/>
            <a:cxnLst/>
            <a:rect l="l" t="t" r="r" b="b"/>
            <a:pathLst>
              <a:path w="1310605" h="2668589">
                <a:moveTo>
                  <a:pt x="386613" y="420688"/>
                </a:moveTo>
                <a:lnTo>
                  <a:pt x="401429" y="420688"/>
                </a:lnTo>
                <a:lnTo>
                  <a:pt x="404605" y="420688"/>
                </a:lnTo>
                <a:lnTo>
                  <a:pt x="431592" y="420688"/>
                </a:lnTo>
                <a:lnTo>
                  <a:pt x="663367" y="420688"/>
                </a:lnTo>
                <a:lnTo>
                  <a:pt x="663367" y="422275"/>
                </a:lnTo>
                <a:lnTo>
                  <a:pt x="879267" y="422275"/>
                </a:lnTo>
                <a:lnTo>
                  <a:pt x="906255" y="422275"/>
                </a:lnTo>
                <a:lnTo>
                  <a:pt x="909430" y="422275"/>
                </a:lnTo>
                <a:lnTo>
                  <a:pt x="924246" y="422275"/>
                </a:lnTo>
                <a:lnTo>
                  <a:pt x="926987" y="425016"/>
                </a:lnTo>
                <a:cubicBezTo>
                  <a:pt x="986397" y="429942"/>
                  <a:pt x="1035769" y="469628"/>
                  <a:pt x="1054768" y="524387"/>
                </a:cubicBezTo>
                <a:cubicBezTo>
                  <a:pt x="1061164" y="530768"/>
                  <a:pt x="1065349" y="538890"/>
                  <a:pt x="1068360" y="547744"/>
                </a:cubicBezTo>
                <a:lnTo>
                  <a:pt x="1305508" y="1245125"/>
                </a:lnTo>
                <a:cubicBezTo>
                  <a:pt x="1322444" y="1294929"/>
                  <a:pt x="1295799" y="1349033"/>
                  <a:pt x="1245995" y="1365969"/>
                </a:cubicBezTo>
                <a:cubicBezTo>
                  <a:pt x="1196191" y="1382906"/>
                  <a:pt x="1142087" y="1356261"/>
                  <a:pt x="1125150" y="1306456"/>
                </a:cubicBezTo>
                <a:lnTo>
                  <a:pt x="926510" y="722313"/>
                </a:lnTo>
                <a:lnTo>
                  <a:pt x="906255" y="722313"/>
                </a:lnTo>
                <a:lnTo>
                  <a:pt x="906255" y="759507"/>
                </a:lnTo>
                <a:lnTo>
                  <a:pt x="1220580" y="1784350"/>
                </a:lnTo>
                <a:lnTo>
                  <a:pt x="906255" y="1784350"/>
                </a:lnTo>
                <a:lnTo>
                  <a:pt x="899905" y="1784350"/>
                </a:lnTo>
                <a:cubicBezTo>
                  <a:pt x="899905" y="2046553"/>
                  <a:pt x="899905" y="2308755"/>
                  <a:pt x="899905" y="2570957"/>
                </a:cubicBezTo>
                <a:cubicBezTo>
                  <a:pt x="899905" y="2624878"/>
                  <a:pt x="856194" y="2668589"/>
                  <a:pt x="802273" y="2668589"/>
                </a:cubicBezTo>
                <a:lnTo>
                  <a:pt x="802274" y="2668588"/>
                </a:lnTo>
                <a:cubicBezTo>
                  <a:pt x="748353" y="2668588"/>
                  <a:pt x="704642" y="2624877"/>
                  <a:pt x="704642" y="2570956"/>
                </a:cubicBezTo>
                <a:lnTo>
                  <a:pt x="704642" y="1784350"/>
                </a:lnTo>
                <a:lnTo>
                  <a:pt x="663367" y="1784350"/>
                </a:lnTo>
                <a:lnTo>
                  <a:pt x="655430" y="1784350"/>
                </a:lnTo>
                <a:lnTo>
                  <a:pt x="604630" y="1784350"/>
                </a:lnTo>
                <a:lnTo>
                  <a:pt x="604630" y="2571750"/>
                </a:lnTo>
                <a:cubicBezTo>
                  <a:pt x="604630" y="2625232"/>
                  <a:pt x="561274" y="2668588"/>
                  <a:pt x="507792" y="2668588"/>
                </a:cubicBezTo>
                <a:lnTo>
                  <a:pt x="507793" y="2668589"/>
                </a:lnTo>
                <a:cubicBezTo>
                  <a:pt x="454311" y="2668589"/>
                  <a:pt x="410955" y="2625233"/>
                  <a:pt x="410955" y="2571751"/>
                </a:cubicBezTo>
                <a:cubicBezTo>
                  <a:pt x="410955" y="2309284"/>
                  <a:pt x="410955" y="2046817"/>
                  <a:pt x="410955" y="1784350"/>
                </a:cubicBezTo>
                <a:lnTo>
                  <a:pt x="404605" y="1784350"/>
                </a:lnTo>
                <a:lnTo>
                  <a:pt x="90280" y="1784350"/>
                </a:lnTo>
                <a:lnTo>
                  <a:pt x="404605" y="758041"/>
                </a:lnTo>
                <a:lnTo>
                  <a:pt x="404605" y="720725"/>
                </a:lnTo>
                <a:lnTo>
                  <a:pt x="384620" y="720725"/>
                </a:lnTo>
                <a:lnTo>
                  <a:pt x="185454" y="1306414"/>
                </a:lnTo>
                <a:cubicBezTo>
                  <a:pt x="168518" y="1356218"/>
                  <a:pt x="114414" y="1382863"/>
                  <a:pt x="64610" y="1365927"/>
                </a:cubicBezTo>
                <a:cubicBezTo>
                  <a:pt x="14806" y="1348991"/>
                  <a:pt x="-11839" y="1294887"/>
                  <a:pt x="5097" y="1245083"/>
                </a:cubicBezTo>
                <a:lnTo>
                  <a:pt x="242756" y="546199"/>
                </a:lnTo>
                <a:lnTo>
                  <a:pt x="255889" y="523630"/>
                </a:lnTo>
                <a:cubicBezTo>
                  <a:pt x="274608" y="468440"/>
                  <a:pt x="324161" y="428396"/>
                  <a:pt x="383857" y="423444"/>
                </a:cubicBezTo>
                <a:close/>
                <a:moveTo>
                  <a:pt x="664161" y="0"/>
                </a:moveTo>
                <a:cubicBezTo>
                  <a:pt x="779454" y="0"/>
                  <a:pt x="872917" y="93819"/>
                  <a:pt x="872917" y="209550"/>
                </a:cubicBezTo>
                <a:cubicBezTo>
                  <a:pt x="872917" y="325281"/>
                  <a:pt x="779454" y="419100"/>
                  <a:pt x="664161" y="419100"/>
                </a:cubicBezTo>
                <a:cubicBezTo>
                  <a:pt x="548868" y="419100"/>
                  <a:pt x="455405" y="325281"/>
                  <a:pt x="455405" y="209550"/>
                </a:cubicBezTo>
                <a:cubicBezTo>
                  <a:pt x="455405" y="93819"/>
                  <a:pt x="548868" y="0"/>
                  <a:pt x="6641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Freeform 9"/>
          <p:cNvSpPr>
            <a:spLocks/>
          </p:cNvSpPr>
          <p:nvPr/>
        </p:nvSpPr>
        <p:spPr bwMode="gray">
          <a:xfrm>
            <a:off x="3983981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Freeform 9"/>
          <p:cNvSpPr>
            <a:spLocks/>
          </p:cNvSpPr>
          <p:nvPr/>
        </p:nvSpPr>
        <p:spPr bwMode="gray">
          <a:xfrm>
            <a:off x="3563369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Freeform 9"/>
          <p:cNvSpPr>
            <a:spLocks/>
          </p:cNvSpPr>
          <p:nvPr/>
        </p:nvSpPr>
        <p:spPr bwMode="gray">
          <a:xfrm>
            <a:off x="3140507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Freeform 9"/>
          <p:cNvSpPr>
            <a:spLocks/>
          </p:cNvSpPr>
          <p:nvPr/>
        </p:nvSpPr>
        <p:spPr bwMode="gray">
          <a:xfrm>
            <a:off x="2719015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Freeform 9"/>
          <p:cNvSpPr>
            <a:spLocks/>
          </p:cNvSpPr>
          <p:nvPr/>
        </p:nvSpPr>
        <p:spPr bwMode="gray">
          <a:xfrm>
            <a:off x="2303841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Freeform 9"/>
          <p:cNvSpPr>
            <a:spLocks/>
          </p:cNvSpPr>
          <p:nvPr/>
        </p:nvSpPr>
        <p:spPr bwMode="gray">
          <a:xfrm>
            <a:off x="1887502" y="3454104"/>
            <a:ext cx="287207" cy="662265"/>
          </a:xfrm>
          <a:custGeom>
            <a:avLst/>
            <a:gdLst/>
            <a:ahLst/>
            <a:cxnLst/>
            <a:rect l="l" t="t" r="r" b="b"/>
            <a:pathLst>
              <a:path w="1168400" h="2703513">
                <a:moveTo>
                  <a:pt x="582619" y="0"/>
                </a:moveTo>
                <a:lnTo>
                  <a:pt x="626736" y="4665"/>
                </a:lnTo>
                <a:lnTo>
                  <a:pt x="666126" y="18659"/>
                </a:lnTo>
                <a:lnTo>
                  <a:pt x="702365" y="38872"/>
                </a:lnTo>
                <a:lnTo>
                  <a:pt x="732301" y="65305"/>
                </a:lnTo>
                <a:lnTo>
                  <a:pt x="759087" y="99512"/>
                </a:lnTo>
                <a:lnTo>
                  <a:pt x="777994" y="136829"/>
                </a:lnTo>
                <a:lnTo>
                  <a:pt x="790599" y="180366"/>
                </a:lnTo>
                <a:lnTo>
                  <a:pt x="793750" y="227012"/>
                </a:lnTo>
                <a:lnTo>
                  <a:pt x="790599" y="272104"/>
                </a:lnTo>
                <a:lnTo>
                  <a:pt x="777994" y="315641"/>
                </a:lnTo>
                <a:lnTo>
                  <a:pt x="759087" y="352958"/>
                </a:lnTo>
                <a:lnTo>
                  <a:pt x="732301" y="387165"/>
                </a:lnTo>
                <a:lnTo>
                  <a:pt x="702365" y="415153"/>
                </a:lnTo>
                <a:lnTo>
                  <a:pt x="666126" y="436921"/>
                </a:lnTo>
                <a:lnTo>
                  <a:pt x="637098" y="446088"/>
                </a:lnTo>
                <a:lnTo>
                  <a:pt x="988960" y="446088"/>
                </a:lnTo>
                <a:lnTo>
                  <a:pt x="1031781" y="454216"/>
                </a:lnTo>
                <a:lnTo>
                  <a:pt x="1076641" y="474534"/>
                </a:lnTo>
                <a:lnTo>
                  <a:pt x="1113345" y="502981"/>
                </a:lnTo>
                <a:lnTo>
                  <a:pt x="1143931" y="541587"/>
                </a:lnTo>
                <a:lnTo>
                  <a:pt x="1166361" y="584256"/>
                </a:lnTo>
                <a:lnTo>
                  <a:pt x="1168400" y="606607"/>
                </a:lnTo>
                <a:lnTo>
                  <a:pt x="1168400" y="1478286"/>
                </a:lnTo>
                <a:lnTo>
                  <a:pt x="1168400" y="1482350"/>
                </a:lnTo>
                <a:lnTo>
                  <a:pt x="1162283" y="1496573"/>
                </a:lnTo>
                <a:lnTo>
                  <a:pt x="1148009" y="1516892"/>
                </a:lnTo>
                <a:lnTo>
                  <a:pt x="1135775" y="1537211"/>
                </a:lnTo>
                <a:lnTo>
                  <a:pt x="1117423" y="1553466"/>
                </a:lnTo>
                <a:lnTo>
                  <a:pt x="1092954" y="1565657"/>
                </a:lnTo>
                <a:lnTo>
                  <a:pt x="1060328" y="1571753"/>
                </a:lnTo>
                <a:lnTo>
                  <a:pt x="1029742" y="1565657"/>
                </a:lnTo>
                <a:lnTo>
                  <a:pt x="1005273" y="1553466"/>
                </a:lnTo>
                <a:lnTo>
                  <a:pt x="984882" y="1537211"/>
                </a:lnTo>
                <a:lnTo>
                  <a:pt x="972647" y="1516892"/>
                </a:lnTo>
                <a:lnTo>
                  <a:pt x="962452" y="1496573"/>
                </a:lnTo>
                <a:lnTo>
                  <a:pt x="956334" y="1480318"/>
                </a:lnTo>
                <a:lnTo>
                  <a:pt x="954295" y="1468127"/>
                </a:lnTo>
                <a:lnTo>
                  <a:pt x="950217" y="1462031"/>
                </a:lnTo>
                <a:lnTo>
                  <a:pt x="950217" y="783381"/>
                </a:lnTo>
                <a:lnTo>
                  <a:pt x="897201" y="783381"/>
                </a:lnTo>
                <a:lnTo>
                  <a:pt x="893123" y="2614110"/>
                </a:lnTo>
                <a:lnTo>
                  <a:pt x="893123" y="2616142"/>
                </a:lnTo>
                <a:lnTo>
                  <a:pt x="891084" y="2626302"/>
                </a:lnTo>
                <a:lnTo>
                  <a:pt x="884966" y="2640525"/>
                </a:lnTo>
                <a:lnTo>
                  <a:pt x="874771" y="2658812"/>
                </a:lnTo>
                <a:lnTo>
                  <a:pt x="856419" y="2673035"/>
                </a:lnTo>
                <a:lnTo>
                  <a:pt x="831950" y="2687258"/>
                </a:lnTo>
                <a:lnTo>
                  <a:pt x="799324" y="2697418"/>
                </a:lnTo>
                <a:lnTo>
                  <a:pt x="758543" y="2703513"/>
                </a:lnTo>
                <a:lnTo>
                  <a:pt x="715722" y="2697418"/>
                </a:lnTo>
                <a:lnTo>
                  <a:pt x="683096" y="2687258"/>
                </a:lnTo>
                <a:lnTo>
                  <a:pt x="658627" y="2673035"/>
                </a:lnTo>
                <a:lnTo>
                  <a:pt x="642314" y="2656780"/>
                </a:lnTo>
                <a:lnTo>
                  <a:pt x="632119" y="2638493"/>
                </a:lnTo>
                <a:lnTo>
                  <a:pt x="623962" y="2626302"/>
                </a:lnTo>
                <a:lnTo>
                  <a:pt x="621923" y="2614110"/>
                </a:lnTo>
                <a:lnTo>
                  <a:pt x="621923" y="2612078"/>
                </a:lnTo>
                <a:lnTo>
                  <a:pt x="621923" y="2553154"/>
                </a:lnTo>
                <a:lnTo>
                  <a:pt x="621923" y="2486101"/>
                </a:lnTo>
                <a:lnTo>
                  <a:pt x="621923" y="2408890"/>
                </a:lnTo>
                <a:lnTo>
                  <a:pt x="621923" y="2327614"/>
                </a:lnTo>
                <a:lnTo>
                  <a:pt x="621923" y="2238211"/>
                </a:lnTo>
                <a:lnTo>
                  <a:pt x="619884" y="2148808"/>
                </a:lnTo>
                <a:lnTo>
                  <a:pt x="619884" y="2057374"/>
                </a:lnTo>
                <a:lnTo>
                  <a:pt x="619884" y="1970002"/>
                </a:lnTo>
                <a:lnTo>
                  <a:pt x="619884" y="1880600"/>
                </a:lnTo>
                <a:lnTo>
                  <a:pt x="619884" y="1795260"/>
                </a:lnTo>
                <a:lnTo>
                  <a:pt x="619884" y="1718049"/>
                </a:lnTo>
                <a:lnTo>
                  <a:pt x="619884" y="1644901"/>
                </a:lnTo>
                <a:lnTo>
                  <a:pt x="615806" y="1583944"/>
                </a:lnTo>
                <a:lnTo>
                  <a:pt x="615806" y="1531115"/>
                </a:lnTo>
                <a:lnTo>
                  <a:pt x="615806" y="1492509"/>
                </a:lnTo>
                <a:lnTo>
                  <a:pt x="615806" y="1468127"/>
                </a:lnTo>
                <a:lnTo>
                  <a:pt x="615806" y="1459999"/>
                </a:lnTo>
                <a:lnTo>
                  <a:pt x="568907" y="1459999"/>
                </a:lnTo>
                <a:lnTo>
                  <a:pt x="568907" y="2612078"/>
                </a:lnTo>
                <a:lnTo>
                  <a:pt x="566868" y="2616142"/>
                </a:lnTo>
                <a:lnTo>
                  <a:pt x="562790" y="2626302"/>
                </a:lnTo>
                <a:lnTo>
                  <a:pt x="554633" y="2640525"/>
                </a:lnTo>
                <a:lnTo>
                  <a:pt x="540360" y="2658812"/>
                </a:lnTo>
                <a:lnTo>
                  <a:pt x="519969" y="2675067"/>
                </a:lnTo>
                <a:lnTo>
                  <a:pt x="495500" y="2691322"/>
                </a:lnTo>
                <a:lnTo>
                  <a:pt x="462874" y="2701481"/>
                </a:lnTo>
                <a:lnTo>
                  <a:pt x="442483" y="2703513"/>
                </a:lnTo>
                <a:lnTo>
                  <a:pt x="405779" y="2703513"/>
                </a:lnTo>
                <a:lnTo>
                  <a:pt x="385389" y="2701481"/>
                </a:lnTo>
                <a:lnTo>
                  <a:pt x="354802" y="2691322"/>
                </a:lnTo>
                <a:lnTo>
                  <a:pt x="330333" y="2675067"/>
                </a:lnTo>
                <a:lnTo>
                  <a:pt x="307903" y="2658812"/>
                </a:lnTo>
                <a:lnTo>
                  <a:pt x="291590" y="2640525"/>
                </a:lnTo>
                <a:lnTo>
                  <a:pt x="281395" y="2626302"/>
                </a:lnTo>
                <a:lnTo>
                  <a:pt x="277317" y="2616142"/>
                </a:lnTo>
                <a:lnTo>
                  <a:pt x="275278" y="2612078"/>
                </a:lnTo>
                <a:lnTo>
                  <a:pt x="273238" y="785413"/>
                </a:lnTo>
                <a:lnTo>
                  <a:pt x="220222" y="783381"/>
                </a:lnTo>
                <a:lnTo>
                  <a:pt x="220222" y="1462031"/>
                </a:lnTo>
                <a:lnTo>
                  <a:pt x="220222" y="1468127"/>
                </a:lnTo>
                <a:lnTo>
                  <a:pt x="218183" y="1478286"/>
                </a:lnTo>
                <a:lnTo>
                  <a:pt x="216144" y="1494541"/>
                </a:lnTo>
                <a:lnTo>
                  <a:pt x="210027" y="1512828"/>
                </a:lnTo>
                <a:lnTo>
                  <a:pt x="203909" y="1531115"/>
                </a:lnTo>
                <a:lnTo>
                  <a:pt x="187597" y="1549402"/>
                </a:lnTo>
                <a:lnTo>
                  <a:pt x="171284" y="1565657"/>
                </a:lnTo>
                <a:lnTo>
                  <a:pt x="146815" y="1575817"/>
                </a:lnTo>
                <a:lnTo>
                  <a:pt x="114189" y="1577849"/>
                </a:lnTo>
                <a:lnTo>
                  <a:pt x="79525" y="1575817"/>
                </a:lnTo>
                <a:lnTo>
                  <a:pt x="53016" y="1563625"/>
                </a:lnTo>
                <a:lnTo>
                  <a:pt x="32625" y="1549402"/>
                </a:lnTo>
                <a:lnTo>
                  <a:pt x="18352" y="1529083"/>
                </a:lnTo>
                <a:lnTo>
                  <a:pt x="8156" y="1512828"/>
                </a:lnTo>
                <a:lnTo>
                  <a:pt x="2039" y="1494541"/>
                </a:lnTo>
                <a:lnTo>
                  <a:pt x="0" y="1484382"/>
                </a:lnTo>
                <a:lnTo>
                  <a:pt x="0" y="1480318"/>
                </a:lnTo>
                <a:lnTo>
                  <a:pt x="0" y="647245"/>
                </a:lnTo>
                <a:lnTo>
                  <a:pt x="8156" y="598480"/>
                </a:lnTo>
                <a:lnTo>
                  <a:pt x="30586" y="553778"/>
                </a:lnTo>
                <a:lnTo>
                  <a:pt x="61173" y="511108"/>
                </a:lnTo>
                <a:lnTo>
                  <a:pt x="101955" y="478598"/>
                </a:lnTo>
                <a:lnTo>
                  <a:pt x="146815" y="456247"/>
                </a:lnTo>
                <a:lnTo>
                  <a:pt x="191675" y="446088"/>
                </a:lnTo>
                <a:lnTo>
                  <a:pt x="530920" y="446088"/>
                </a:lnTo>
                <a:lnTo>
                  <a:pt x="491234" y="430702"/>
                </a:lnTo>
                <a:lnTo>
                  <a:pt x="453419" y="404269"/>
                </a:lnTo>
                <a:lnTo>
                  <a:pt x="418756" y="368507"/>
                </a:lnTo>
                <a:lnTo>
                  <a:pt x="393546" y="326525"/>
                </a:lnTo>
                <a:lnTo>
                  <a:pt x="379365" y="276769"/>
                </a:lnTo>
                <a:lnTo>
                  <a:pt x="373063" y="227012"/>
                </a:lnTo>
                <a:lnTo>
                  <a:pt x="379365" y="175701"/>
                </a:lnTo>
                <a:lnTo>
                  <a:pt x="393546" y="125945"/>
                </a:lnTo>
                <a:lnTo>
                  <a:pt x="418756" y="83963"/>
                </a:lnTo>
                <a:lnTo>
                  <a:pt x="453419" y="49756"/>
                </a:lnTo>
                <a:lnTo>
                  <a:pt x="491234" y="21768"/>
                </a:lnTo>
                <a:lnTo>
                  <a:pt x="535351" y="466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490599" y="1688194"/>
            <a:ext cx="18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787740" y="1688194"/>
            <a:ext cx="18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23" name="矩形 22"/>
          <p:cNvSpPr/>
          <p:nvPr/>
        </p:nvSpPr>
        <p:spPr>
          <a:xfrm>
            <a:off x="7453371" y="2488875"/>
            <a:ext cx="2887417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4" name="矩形 23"/>
          <p:cNvSpPr/>
          <p:nvPr/>
        </p:nvSpPr>
        <p:spPr>
          <a:xfrm>
            <a:off x="1418909" y="2488875"/>
            <a:ext cx="2887417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1640541" y="4303059"/>
            <a:ext cx="3751730" cy="95474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440954" y="4303059"/>
            <a:ext cx="3751730" cy="95474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702524" y="4374164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6502937" y="4374164"/>
            <a:ext cx="3627764" cy="812530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</p:spTree>
    <p:extLst>
      <p:ext uri="{BB962C8B-B14F-4D97-AF65-F5344CB8AC3E}">
        <p14:creationId xmlns:p14="http://schemas.microsoft.com/office/powerpoint/2010/main" val="39947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228600"/>
            <a:ext cx="4838700" cy="0"/>
          </a:xfrm>
          <a:prstGeom prst="line">
            <a:avLst/>
          </a:prstGeom>
          <a:ln w="1270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656153" y="363097"/>
            <a:ext cx="3249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点击此处添加标题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6629399"/>
            <a:ext cx="12192000" cy="267339"/>
          </a:xfrm>
          <a:prstGeom prst="rect">
            <a:avLst/>
          </a:prstGeom>
          <a:gradFill flip="none" rotWithShape="1">
            <a:gsLst>
              <a:gs pos="0">
                <a:srgbClr val="F39F91"/>
              </a:gs>
              <a:gs pos="74000">
                <a:srgbClr val="FF0000"/>
              </a:gs>
              <a:gs pos="83000">
                <a:srgbClr val="C00000"/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五边形 7"/>
          <p:cNvSpPr/>
          <p:nvPr/>
        </p:nvSpPr>
        <p:spPr>
          <a:xfrm rot="16200000">
            <a:off x="5019130" y="869972"/>
            <a:ext cx="2137813" cy="3216330"/>
          </a:xfrm>
          <a:prstGeom prst="homePlate">
            <a:avLst/>
          </a:prstGeom>
          <a:solidFill>
            <a:srgbClr val="FF53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 rot="5400000" flipV="1">
            <a:off x="5046000" y="3321482"/>
            <a:ext cx="2084073" cy="321633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83142" y="2967335"/>
            <a:ext cx="267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83142" y="3973926"/>
            <a:ext cx="2670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</a:t>
            </a:r>
          </a:p>
        </p:txBody>
      </p:sp>
      <p:sp>
        <p:nvSpPr>
          <p:cNvPr id="17" name="矩形 16"/>
          <p:cNvSpPr/>
          <p:nvPr/>
        </p:nvSpPr>
        <p:spPr>
          <a:xfrm>
            <a:off x="7753352" y="2023537"/>
            <a:ext cx="3627764" cy="14976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653063" y="3968672"/>
            <a:ext cx="3627764" cy="1497654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9" name="Freeform 13"/>
          <p:cNvSpPr>
            <a:spLocks noEditPoints="1"/>
          </p:cNvSpPr>
          <p:nvPr/>
        </p:nvSpPr>
        <p:spPr bwMode="auto">
          <a:xfrm>
            <a:off x="5812469" y="1779365"/>
            <a:ext cx="551134" cy="1130487"/>
          </a:xfrm>
          <a:custGeom>
            <a:avLst/>
            <a:gdLst>
              <a:gd name="T0" fmla="*/ 108 w 664"/>
              <a:gd name="T1" fmla="*/ 0 h 1362"/>
              <a:gd name="T2" fmla="*/ 86 w 664"/>
              <a:gd name="T3" fmla="*/ 2 h 1362"/>
              <a:gd name="T4" fmla="*/ 46 w 664"/>
              <a:gd name="T5" fmla="*/ 18 h 1362"/>
              <a:gd name="T6" fmla="*/ 18 w 664"/>
              <a:gd name="T7" fmla="*/ 46 h 1362"/>
              <a:gd name="T8" fmla="*/ 2 w 664"/>
              <a:gd name="T9" fmla="*/ 86 h 1362"/>
              <a:gd name="T10" fmla="*/ 0 w 664"/>
              <a:gd name="T11" fmla="*/ 1254 h 1362"/>
              <a:gd name="T12" fmla="*/ 2 w 664"/>
              <a:gd name="T13" fmla="*/ 1276 h 1362"/>
              <a:gd name="T14" fmla="*/ 18 w 664"/>
              <a:gd name="T15" fmla="*/ 1314 h 1362"/>
              <a:gd name="T16" fmla="*/ 46 w 664"/>
              <a:gd name="T17" fmla="*/ 1344 h 1362"/>
              <a:gd name="T18" fmla="*/ 86 w 664"/>
              <a:gd name="T19" fmla="*/ 1360 h 1362"/>
              <a:gd name="T20" fmla="*/ 556 w 664"/>
              <a:gd name="T21" fmla="*/ 1362 h 1362"/>
              <a:gd name="T22" fmla="*/ 578 w 664"/>
              <a:gd name="T23" fmla="*/ 1360 h 1362"/>
              <a:gd name="T24" fmla="*/ 616 w 664"/>
              <a:gd name="T25" fmla="*/ 1344 h 1362"/>
              <a:gd name="T26" fmla="*/ 646 w 664"/>
              <a:gd name="T27" fmla="*/ 1314 h 1362"/>
              <a:gd name="T28" fmla="*/ 662 w 664"/>
              <a:gd name="T29" fmla="*/ 1276 h 1362"/>
              <a:gd name="T30" fmla="*/ 664 w 664"/>
              <a:gd name="T31" fmla="*/ 108 h 1362"/>
              <a:gd name="T32" fmla="*/ 662 w 664"/>
              <a:gd name="T33" fmla="*/ 86 h 1362"/>
              <a:gd name="T34" fmla="*/ 646 w 664"/>
              <a:gd name="T35" fmla="*/ 46 h 1362"/>
              <a:gd name="T36" fmla="*/ 616 w 664"/>
              <a:gd name="T37" fmla="*/ 18 h 1362"/>
              <a:gd name="T38" fmla="*/ 578 w 664"/>
              <a:gd name="T39" fmla="*/ 2 h 1362"/>
              <a:gd name="T40" fmla="*/ 556 w 664"/>
              <a:gd name="T41" fmla="*/ 0 h 1362"/>
              <a:gd name="T42" fmla="*/ 380 w 664"/>
              <a:gd name="T43" fmla="*/ 76 h 1362"/>
              <a:gd name="T44" fmla="*/ 384 w 664"/>
              <a:gd name="T45" fmla="*/ 78 h 1362"/>
              <a:gd name="T46" fmla="*/ 386 w 664"/>
              <a:gd name="T47" fmla="*/ 82 h 1362"/>
              <a:gd name="T48" fmla="*/ 380 w 664"/>
              <a:gd name="T49" fmla="*/ 88 h 1362"/>
              <a:gd name="T50" fmla="*/ 282 w 664"/>
              <a:gd name="T51" fmla="*/ 88 h 1362"/>
              <a:gd name="T52" fmla="*/ 278 w 664"/>
              <a:gd name="T53" fmla="*/ 82 h 1362"/>
              <a:gd name="T54" fmla="*/ 278 w 664"/>
              <a:gd name="T55" fmla="*/ 78 h 1362"/>
              <a:gd name="T56" fmla="*/ 282 w 664"/>
              <a:gd name="T57" fmla="*/ 76 h 1362"/>
              <a:gd name="T58" fmla="*/ 224 w 664"/>
              <a:gd name="T59" fmla="*/ 70 h 1362"/>
              <a:gd name="T60" fmla="*/ 234 w 664"/>
              <a:gd name="T61" fmla="*/ 74 h 1362"/>
              <a:gd name="T62" fmla="*/ 236 w 664"/>
              <a:gd name="T63" fmla="*/ 82 h 1362"/>
              <a:gd name="T64" fmla="*/ 236 w 664"/>
              <a:gd name="T65" fmla="*/ 88 h 1362"/>
              <a:gd name="T66" fmla="*/ 230 w 664"/>
              <a:gd name="T67" fmla="*/ 94 h 1362"/>
              <a:gd name="T68" fmla="*/ 224 w 664"/>
              <a:gd name="T69" fmla="*/ 94 h 1362"/>
              <a:gd name="T70" fmla="*/ 216 w 664"/>
              <a:gd name="T71" fmla="*/ 92 h 1362"/>
              <a:gd name="T72" fmla="*/ 212 w 664"/>
              <a:gd name="T73" fmla="*/ 82 h 1362"/>
              <a:gd name="T74" fmla="*/ 212 w 664"/>
              <a:gd name="T75" fmla="*/ 78 h 1362"/>
              <a:gd name="T76" fmla="*/ 220 w 664"/>
              <a:gd name="T77" fmla="*/ 70 h 1362"/>
              <a:gd name="T78" fmla="*/ 224 w 664"/>
              <a:gd name="T79" fmla="*/ 70 h 1362"/>
              <a:gd name="T80" fmla="*/ 332 w 664"/>
              <a:gd name="T81" fmla="*/ 1318 h 1362"/>
              <a:gd name="T82" fmla="*/ 310 w 664"/>
              <a:gd name="T83" fmla="*/ 1314 h 1362"/>
              <a:gd name="T84" fmla="*/ 294 w 664"/>
              <a:gd name="T85" fmla="*/ 1302 h 1362"/>
              <a:gd name="T86" fmla="*/ 282 w 664"/>
              <a:gd name="T87" fmla="*/ 1284 h 1362"/>
              <a:gd name="T88" fmla="*/ 278 w 664"/>
              <a:gd name="T89" fmla="*/ 1264 h 1362"/>
              <a:gd name="T90" fmla="*/ 278 w 664"/>
              <a:gd name="T91" fmla="*/ 1252 h 1362"/>
              <a:gd name="T92" fmla="*/ 286 w 664"/>
              <a:gd name="T93" fmla="*/ 1232 h 1362"/>
              <a:gd name="T94" fmla="*/ 302 w 664"/>
              <a:gd name="T95" fmla="*/ 1218 h 1362"/>
              <a:gd name="T96" fmla="*/ 320 w 664"/>
              <a:gd name="T97" fmla="*/ 1210 h 1362"/>
              <a:gd name="T98" fmla="*/ 332 w 664"/>
              <a:gd name="T99" fmla="*/ 1208 h 1362"/>
              <a:gd name="T100" fmla="*/ 352 w 664"/>
              <a:gd name="T101" fmla="*/ 1214 h 1362"/>
              <a:gd name="T102" fmla="*/ 370 w 664"/>
              <a:gd name="T103" fmla="*/ 1224 h 1362"/>
              <a:gd name="T104" fmla="*/ 382 w 664"/>
              <a:gd name="T105" fmla="*/ 1242 h 1362"/>
              <a:gd name="T106" fmla="*/ 386 w 664"/>
              <a:gd name="T107" fmla="*/ 1264 h 1362"/>
              <a:gd name="T108" fmla="*/ 386 w 664"/>
              <a:gd name="T109" fmla="*/ 1274 h 1362"/>
              <a:gd name="T110" fmla="*/ 376 w 664"/>
              <a:gd name="T111" fmla="*/ 1294 h 1362"/>
              <a:gd name="T112" fmla="*/ 362 w 664"/>
              <a:gd name="T113" fmla="*/ 1308 h 1362"/>
              <a:gd name="T114" fmla="*/ 342 w 664"/>
              <a:gd name="T115" fmla="*/ 1316 h 1362"/>
              <a:gd name="T116" fmla="*/ 332 w 664"/>
              <a:gd name="T117" fmla="*/ 1318 h 1362"/>
              <a:gd name="T118" fmla="*/ 44 w 664"/>
              <a:gd name="T119" fmla="*/ 1186 h 1362"/>
              <a:gd name="T120" fmla="*/ 620 w 664"/>
              <a:gd name="T121" fmla="*/ 166 h 1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64" h="1362">
                <a:moveTo>
                  <a:pt x="556" y="0"/>
                </a:moveTo>
                <a:lnTo>
                  <a:pt x="108" y="0"/>
                </a:lnTo>
                <a:lnTo>
                  <a:pt x="108" y="0"/>
                </a:lnTo>
                <a:lnTo>
                  <a:pt x="86" y="2"/>
                </a:lnTo>
                <a:lnTo>
                  <a:pt x="66" y="8"/>
                </a:lnTo>
                <a:lnTo>
                  <a:pt x="46" y="18"/>
                </a:lnTo>
                <a:lnTo>
                  <a:pt x="30" y="30"/>
                </a:lnTo>
                <a:lnTo>
                  <a:pt x="18" y="46"/>
                </a:lnTo>
                <a:lnTo>
                  <a:pt x="8" y="66"/>
                </a:lnTo>
                <a:lnTo>
                  <a:pt x="2" y="86"/>
                </a:lnTo>
                <a:lnTo>
                  <a:pt x="0" y="108"/>
                </a:lnTo>
                <a:lnTo>
                  <a:pt x="0" y="1254"/>
                </a:lnTo>
                <a:lnTo>
                  <a:pt x="0" y="1254"/>
                </a:lnTo>
                <a:lnTo>
                  <a:pt x="2" y="1276"/>
                </a:lnTo>
                <a:lnTo>
                  <a:pt x="8" y="1296"/>
                </a:lnTo>
                <a:lnTo>
                  <a:pt x="18" y="1314"/>
                </a:lnTo>
                <a:lnTo>
                  <a:pt x="30" y="1330"/>
                </a:lnTo>
                <a:lnTo>
                  <a:pt x="46" y="1344"/>
                </a:lnTo>
                <a:lnTo>
                  <a:pt x="66" y="1354"/>
                </a:lnTo>
                <a:lnTo>
                  <a:pt x="86" y="1360"/>
                </a:lnTo>
                <a:lnTo>
                  <a:pt x="108" y="1362"/>
                </a:lnTo>
                <a:lnTo>
                  <a:pt x="556" y="1362"/>
                </a:lnTo>
                <a:lnTo>
                  <a:pt x="556" y="1362"/>
                </a:lnTo>
                <a:lnTo>
                  <a:pt x="578" y="1360"/>
                </a:lnTo>
                <a:lnTo>
                  <a:pt x="598" y="1354"/>
                </a:lnTo>
                <a:lnTo>
                  <a:pt x="616" y="1344"/>
                </a:lnTo>
                <a:lnTo>
                  <a:pt x="632" y="1330"/>
                </a:lnTo>
                <a:lnTo>
                  <a:pt x="646" y="1314"/>
                </a:lnTo>
                <a:lnTo>
                  <a:pt x="656" y="1296"/>
                </a:lnTo>
                <a:lnTo>
                  <a:pt x="662" y="1276"/>
                </a:lnTo>
                <a:lnTo>
                  <a:pt x="664" y="1254"/>
                </a:lnTo>
                <a:lnTo>
                  <a:pt x="664" y="108"/>
                </a:lnTo>
                <a:lnTo>
                  <a:pt x="664" y="108"/>
                </a:lnTo>
                <a:lnTo>
                  <a:pt x="662" y="86"/>
                </a:lnTo>
                <a:lnTo>
                  <a:pt x="656" y="66"/>
                </a:lnTo>
                <a:lnTo>
                  <a:pt x="646" y="46"/>
                </a:lnTo>
                <a:lnTo>
                  <a:pt x="632" y="30"/>
                </a:lnTo>
                <a:lnTo>
                  <a:pt x="616" y="18"/>
                </a:lnTo>
                <a:lnTo>
                  <a:pt x="598" y="8"/>
                </a:lnTo>
                <a:lnTo>
                  <a:pt x="578" y="2"/>
                </a:lnTo>
                <a:lnTo>
                  <a:pt x="556" y="0"/>
                </a:lnTo>
                <a:lnTo>
                  <a:pt x="556" y="0"/>
                </a:lnTo>
                <a:close/>
                <a:moveTo>
                  <a:pt x="282" y="76"/>
                </a:moveTo>
                <a:lnTo>
                  <a:pt x="380" y="76"/>
                </a:lnTo>
                <a:lnTo>
                  <a:pt x="380" y="76"/>
                </a:lnTo>
                <a:lnTo>
                  <a:pt x="384" y="78"/>
                </a:lnTo>
                <a:lnTo>
                  <a:pt x="386" y="82"/>
                </a:lnTo>
                <a:lnTo>
                  <a:pt x="386" y="82"/>
                </a:lnTo>
                <a:lnTo>
                  <a:pt x="384" y="86"/>
                </a:lnTo>
                <a:lnTo>
                  <a:pt x="380" y="88"/>
                </a:lnTo>
                <a:lnTo>
                  <a:pt x="282" y="88"/>
                </a:lnTo>
                <a:lnTo>
                  <a:pt x="282" y="88"/>
                </a:lnTo>
                <a:lnTo>
                  <a:pt x="278" y="86"/>
                </a:lnTo>
                <a:lnTo>
                  <a:pt x="278" y="82"/>
                </a:lnTo>
                <a:lnTo>
                  <a:pt x="278" y="82"/>
                </a:lnTo>
                <a:lnTo>
                  <a:pt x="278" y="78"/>
                </a:lnTo>
                <a:lnTo>
                  <a:pt x="282" y="76"/>
                </a:lnTo>
                <a:lnTo>
                  <a:pt x="282" y="76"/>
                </a:lnTo>
                <a:close/>
                <a:moveTo>
                  <a:pt x="224" y="70"/>
                </a:moveTo>
                <a:lnTo>
                  <a:pt x="224" y="70"/>
                </a:lnTo>
                <a:lnTo>
                  <a:pt x="230" y="70"/>
                </a:lnTo>
                <a:lnTo>
                  <a:pt x="234" y="74"/>
                </a:lnTo>
                <a:lnTo>
                  <a:pt x="236" y="78"/>
                </a:lnTo>
                <a:lnTo>
                  <a:pt x="236" y="82"/>
                </a:lnTo>
                <a:lnTo>
                  <a:pt x="236" y="82"/>
                </a:lnTo>
                <a:lnTo>
                  <a:pt x="236" y="88"/>
                </a:lnTo>
                <a:lnTo>
                  <a:pt x="234" y="92"/>
                </a:lnTo>
                <a:lnTo>
                  <a:pt x="230" y="94"/>
                </a:lnTo>
                <a:lnTo>
                  <a:pt x="224" y="94"/>
                </a:lnTo>
                <a:lnTo>
                  <a:pt x="224" y="94"/>
                </a:lnTo>
                <a:lnTo>
                  <a:pt x="220" y="94"/>
                </a:lnTo>
                <a:lnTo>
                  <a:pt x="216" y="92"/>
                </a:lnTo>
                <a:lnTo>
                  <a:pt x="212" y="88"/>
                </a:lnTo>
                <a:lnTo>
                  <a:pt x="212" y="82"/>
                </a:lnTo>
                <a:lnTo>
                  <a:pt x="212" y="82"/>
                </a:lnTo>
                <a:lnTo>
                  <a:pt x="212" y="78"/>
                </a:lnTo>
                <a:lnTo>
                  <a:pt x="216" y="74"/>
                </a:lnTo>
                <a:lnTo>
                  <a:pt x="220" y="70"/>
                </a:lnTo>
                <a:lnTo>
                  <a:pt x="224" y="70"/>
                </a:lnTo>
                <a:lnTo>
                  <a:pt x="224" y="70"/>
                </a:lnTo>
                <a:close/>
                <a:moveTo>
                  <a:pt x="332" y="1318"/>
                </a:moveTo>
                <a:lnTo>
                  <a:pt x="332" y="1318"/>
                </a:lnTo>
                <a:lnTo>
                  <a:pt x="320" y="1316"/>
                </a:lnTo>
                <a:lnTo>
                  <a:pt x="310" y="1314"/>
                </a:lnTo>
                <a:lnTo>
                  <a:pt x="302" y="1308"/>
                </a:lnTo>
                <a:lnTo>
                  <a:pt x="294" y="1302"/>
                </a:lnTo>
                <a:lnTo>
                  <a:pt x="286" y="1294"/>
                </a:lnTo>
                <a:lnTo>
                  <a:pt x="282" y="1284"/>
                </a:lnTo>
                <a:lnTo>
                  <a:pt x="278" y="1274"/>
                </a:lnTo>
                <a:lnTo>
                  <a:pt x="278" y="1264"/>
                </a:lnTo>
                <a:lnTo>
                  <a:pt x="278" y="1264"/>
                </a:lnTo>
                <a:lnTo>
                  <a:pt x="278" y="1252"/>
                </a:lnTo>
                <a:lnTo>
                  <a:pt x="282" y="1242"/>
                </a:lnTo>
                <a:lnTo>
                  <a:pt x="286" y="1232"/>
                </a:lnTo>
                <a:lnTo>
                  <a:pt x="294" y="1224"/>
                </a:lnTo>
                <a:lnTo>
                  <a:pt x="302" y="1218"/>
                </a:lnTo>
                <a:lnTo>
                  <a:pt x="310" y="1214"/>
                </a:lnTo>
                <a:lnTo>
                  <a:pt x="320" y="1210"/>
                </a:lnTo>
                <a:lnTo>
                  <a:pt x="332" y="1208"/>
                </a:lnTo>
                <a:lnTo>
                  <a:pt x="332" y="1208"/>
                </a:lnTo>
                <a:lnTo>
                  <a:pt x="342" y="1210"/>
                </a:lnTo>
                <a:lnTo>
                  <a:pt x="352" y="1214"/>
                </a:lnTo>
                <a:lnTo>
                  <a:pt x="362" y="1218"/>
                </a:lnTo>
                <a:lnTo>
                  <a:pt x="370" y="1224"/>
                </a:lnTo>
                <a:lnTo>
                  <a:pt x="376" y="1232"/>
                </a:lnTo>
                <a:lnTo>
                  <a:pt x="382" y="1242"/>
                </a:lnTo>
                <a:lnTo>
                  <a:pt x="386" y="1252"/>
                </a:lnTo>
                <a:lnTo>
                  <a:pt x="386" y="1264"/>
                </a:lnTo>
                <a:lnTo>
                  <a:pt x="386" y="1264"/>
                </a:lnTo>
                <a:lnTo>
                  <a:pt x="386" y="1274"/>
                </a:lnTo>
                <a:lnTo>
                  <a:pt x="382" y="1284"/>
                </a:lnTo>
                <a:lnTo>
                  <a:pt x="376" y="1294"/>
                </a:lnTo>
                <a:lnTo>
                  <a:pt x="370" y="1302"/>
                </a:lnTo>
                <a:lnTo>
                  <a:pt x="362" y="1308"/>
                </a:lnTo>
                <a:lnTo>
                  <a:pt x="352" y="1314"/>
                </a:lnTo>
                <a:lnTo>
                  <a:pt x="342" y="1316"/>
                </a:lnTo>
                <a:lnTo>
                  <a:pt x="332" y="1318"/>
                </a:lnTo>
                <a:lnTo>
                  <a:pt x="332" y="1318"/>
                </a:lnTo>
                <a:close/>
                <a:moveTo>
                  <a:pt x="620" y="1186"/>
                </a:moveTo>
                <a:lnTo>
                  <a:pt x="44" y="1186"/>
                </a:lnTo>
                <a:lnTo>
                  <a:pt x="44" y="166"/>
                </a:lnTo>
                <a:lnTo>
                  <a:pt x="620" y="166"/>
                </a:lnTo>
                <a:lnTo>
                  <a:pt x="620" y="11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 2"/>
          <p:cNvGrpSpPr/>
          <p:nvPr/>
        </p:nvGrpSpPr>
        <p:grpSpPr>
          <a:xfrm>
            <a:off x="5592907" y="4592073"/>
            <a:ext cx="1052976" cy="874253"/>
            <a:chOff x="6246236" y="857224"/>
            <a:chExt cx="1846193" cy="1532836"/>
          </a:xfrm>
          <a:solidFill>
            <a:schemeClr val="bg1"/>
          </a:solidFill>
        </p:grpSpPr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6246236" y="857224"/>
              <a:ext cx="1846193" cy="1274317"/>
            </a:xfrm>
            <a:custGeom>
              <a:avLst/>
              <a:gdLst>
                <a:gd name="T0" fmla="*/ 1414 w 1414"/>
                <a:gd name="T1" fmla="*/ 32 h 976"/>
                <a:gd name="T2" fmla="*/ 1414 w 1414"/>
                <a:gd name="T3" fmla="*/ 32 h 976"/>
                <a:gd name="T4" fmla="*/ 1412 w 1414"/>
                <a:gd name="T5" fmla="*/ 26 h 976"/>
                <a:gd name="T6" fmla="*/ 1410 w 1414"/>
                <a:gd name="T7" fmla="*/ 20 h 976"/>
                <a:gd name="T8" fmla="*/ 1402 w 1414"/>
                <a:gd name="T9" fmla="*/ 10 h 976"/>
                <a:gd name="T10" fmla="*/ 1398 w 1414"/>
                <a:gd name="T11" fmla="*/ 6 h 976"/>
                <a:gd name="T12" fmla="*/ 1392 w 1414"/>
                <a:gd name="T13" fmla="*/ 2 h 976"/>
                <a:gd name="T14" fmla="*/ 1386 w 1414"/>
                <a:gd name="T15" fmla="*/ 0 h 976"/>
                <a:gd name="T16" fmla="*/ 1378 w 1414"/>
                <a:gd name="T17" fmla="*/ 0 h 976"/>
                <a:gd name="T18" fmla="*/ 36 w 1414"/>
                <a:gd name="T19" fmla="*/ 0 h 976"/>
                <a:gd name="T20" fmla="*/ 36 w 1414"/>
                <a:gd name="T21" fmla="*/ 0 h 976"/>
                <a:gd name="T22" fmla="*/ 28 w 1414"/>
                <a:gd name="T23" fmla="*/ 0 h 976"/>
                <a:gd name="T24" fmla="*/ 22 w 1414"/>
                <a:gd name="T25" fmla="*/ 2 h 976"/>
                <a:gd name="T26" fmla="*/ 16 w 1414"/>
                <a:gd name="T27" fmla="*/ 6 h 976"/>
                <a:gd name="T28" fmla="*/ 12 w 1414"/>
                <a:gd name="T29" fmla="*/ 10 h 976"/>
                <a:gd name="T30" fmla="*/ 4 w 1414"/>
                <a:gd name="T31" fmla="*/ 20 h 976"/>
                <a:gd name="T32" fmla="*/ 2 w 1414"/>
                <a:gd name="T33" fmla="*/ 26 h 976"/>
                <a:gd name="T34" fmla="*/ 0 w 1414"/>
                <a:gd name="T35" fmla="*/ 32 h 976"/>
                <a:gd name="T36" fmla="*/ 0 w 1414"/>
                <a:gd name="T37" fmla="*/ 940 h 976"/>
                <a:gd name="T38" fmla="*/ 0 w 1414"/>
                <a:gd name="T39" fmla="*/ 940 h 976"/>
                <a:gd name="T40" fmla="*/ 0 w 1414"/>
                <a:gd name="T41" fmla="*/ 948 h 976"/>
                <a:gd name="T42" fmla="*/ 2 w 1414"/>
                <a:gd name="T43" fmla="*/ 954 h 976"/>
                <a:gd name="T44" fmla="*/ 6 w 1414"/>
                <a:gd name="T45" fmla="*/ 960 h 976"/>
                <a:gd name="T46" fmla="*/ 10 w 1414"/>
                <a:gd name="T47" fmla="*/ 966 h 976"/>
                <a:gd name="T48" fmla="*/ 16 w 1414"/>
                <a:gd name="T49" fmla="*/ 970 h 976"/>
                <a:gd name="T50" fmla="*/ 22 w 1414"/>
                <a:gd name="T51" fmla="*/ 972 h 976"/>
                <a:gd name="T52" fmla="*/ 28 w 1414"/>
                <a:gd name="T53" fmla="*/ 974 h 976"/>
                <a:gd name="T54" fmla="*/ 36 w 1414"/>
                <a:gd name="T55" fmla="*/ 976 h 976"/>
                <a:gd name="T56" fmla="*/ 1378 w 1414"/>
                <a:gd name="T57" fmla="*/ 976 h 976"/>
                <a:gd name="T58" fmla="*/ 1378 w 1414"/>
                <a:gd name="T59" fmla="*/ 976 h 976"/>
                <a:gd name="T60" fmla="*/ 1386 w 1414"/>
                <a:gd name="T61" fmla="*/ 974 h 976"/>
                <a:gd name="T62" fmla="*/ 1392 w 1414"/>
                <a:gd name="T63" fmla="*/ 972 h 976"/>
                <a:gd name="T64" fmla="*/ 1398 w 1414"/>
                <a:gd name="T65" fmla="*/ 970 h 976"/>
                <a:gd name="T66" fmla="*/ 1404 w 1414"/>
                <a:gd name="T67" fmla="*/ 966 h 976"/>
                <a:gd name="T68" fmla="*/ 1408 w 1414"/>
                <a:gd name="T69" fmla="*/ 960 h 976"/>
                <a:gd name="T70" fmla="*/ 1412 w 1414"/>
                <a:gd name="T71" fmla="*/ 954 h 976"/>
                <a:gd name="T72" fmla="*/ 1414 w 1414"/>
                <a:gd name="T73" fmla="*/ 948 h 976"/>
                <a:gd name="T74" fmla="*/ 1414 w 1414"/>
                <a:gd name="T75" fmla="*/ 940 h 976"/>
                <a:gd name="T76" fmla="*/ 1414 w 1414"/>
                <a:gd name="T77" fmla="*/ 32 h 976"/>
                <a:gd name="T78" fmla="*/ 1358 w 1414"/>
                <a:gd name="T79" fmla="*/ 806 h 976"/>
                <a:gd name="T80" fmla="*/ 56 w 1414"/>
                <a:gd name="T81" fmla="*/ 806 h 976"/>
                <a:gd name="T82" fmla="*/ 56 w 1414"/>
                <a:gd name="T83" fmla="*/ 56 h 976"/>
                <a:gd name="T84" fmla="*/ 1358 w 1414"/>
                <a:gd name="T85" fmla="*/ 56 h 976"/>
                <a:gd name="T86" fmla="*/ 1358 w 1414"/>
                <a:gd name="T87" fmla="*/ 806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14" h="976">
                  <a:moveTo>
                    <a:pt x="1414" y="32"/>
                  </a:moveTo>
                  <a:lnTo>
                    <a:pt x="1414" y="32"/>
                  </a:lnTo>
                  <a:lnTo>
                    <a:pt x="1412" y="26"/>
                  </a:lnTo>
                  <a:lnTo>
                    <a:pt x="1410" y="20"/>
                  </a:lnTo>
                  <a:lnTo>
                    <a:pt x="1402" y="10"/>
                  </a:lnTo>
                  <a:lnTo>
                    <a:pt x="1398" y="6"/>
                  </a:lnTo>
                  <a:lnTo>
                    <a:pt x="1392" y="2"/>
                  </a:lnTo>
                  <a:lnTo>
                    <a:pt x="1386" y="0"/>
                  </a:lnTo>
                  <a:lnTo>
                    <a:pt x="1378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28" y="0"/>
                  </a:lnTo>
                  <a:lnTo>
                    <a:pt x="22" y="2"/>
                  </a:lnTo>
                  <a:lnTo>
                    <a:pt x="16" y="6"/>
                  </a:lnTo>
                  <a:lnTo>
                    <a:pt x="12" y="10"/>
                  </a:lnTo>
                  <a:lnTo>
                    <a:pt x="4" y="20"/>
                  </a:lnTo>
                  <a:lnTo>
                    <a:pt x="2" y="26"/>
                  </a:lnTo>
                  <a:lnTo>
                    <a:pt x="0" y="32"/>
                  </a:lnTo>
                  <a:lnTo>
                    <a:pt x="0" y="940"/>
                  </a:lnTo>
                  <a:lnTo>
                    <a:pt x="0" y="940"/>
                  </a:lnTo>
                  <a:lnTo>
                    <a:pt x="0" y="948"/>
                  </a:lnTo>
                  <a:lnTo>
                    <a:pt x="2" y="954"/>
                  </a:lnTo>
                  <a:lnTo>
                    <a:pt x="6" y="960"/>
                  </a:lnTo>
                  <a:lnTo>
                    <a:pt x="10" y="966"/>
                  </a:lnTo>
                  <a:lnTo>
                    <a:pt x="16" y="970"/>
                  </a:lnTo>
                  <a:lnTo>
                    <a:pt x="22" y="972"/>
                  </a:lnTo>
                  <a:lnTo>
                    <a:pt x="28" y="974"/>
                  </a:lnTo>
                  <a:lnTo>
                    <a:pt x="36" y="976"/>
                  </a:lnTo>
                  <a:lnTo>
                    <a:pt x="1378" y="976"/>
                  </a:lnTo>
                  <a:lnTo>
                    <a:pt x="1378" y="976"/>
                  </a:lnTo>
                  <a:lnTo>
                    <a:pt x="1386" y="974"/>
                  </a:lnTo>
                  <a:lnTo>
                    <a:pt x="1392" y="972"/>
                  </a:lnTo>
                  <a:lnTo>
                    <a:pt x="1398" y="970"/>
                  </a:lnTo>
                  <a:lnTo>
                    <a:pt x="1404" y="966"/>
                  </a:lnTo>
                  <a:lnTo>
                    <a:pt x="1408" y="960"/>
                  </a:lnTo>
                  <a:lnTo>
                    <a:pt x="1412" y="954"/>
                  </a:lnTo>
                  <a:lnTo>
                    <a:pt x="1414" y="948"/>
                  </a:lnTo>
                  <a:lnTo>
                    <a:pt x="1414" y="940"/>
                  </a:lnTo>
                  <a:lnTo>
                    <a:pt x="1414" y="32"/>
                  </a:lnTo>
                  <a:close/>
                  <a:moveTo>
                    <a:pt x="1358" y="806"/>
                  </a:moveTo>
                  <a:lnTo>
                    <a:pt x="56" y="806"/>
                  </a:lnTo>
                  <a:lnTo>
                    <a:pt x="56" y="56"/>
                  </a:lnTo>
                  <a:lnTo>
                    <a:pt x="1358" y="56"/>
                  </a:lnTo>
                  <a:lnTo>
                    <a:pt x="1358" y="8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6859892" y="2186378"/>
              <a:ext cx="618880" cy="203682"/>
            </a:xfrm>
            <a:custGeom>
              <a:avLst/>
              <a:gdLst>
                <a:gd name="T0" fmla="*/ 464 w 474"/>
                <a:gd name="T1" fmla="*/ 128 h 156"/>
                <a:gd name="T2" fmla="*/ 464 w 474"/>
                <a:gd name="T3" fmla="*/ 128 h 156"/>
                <a:gd name="T4" fmla="*/ 444 w 474"/>
                <a:gd name="T5" fmla="*/ 120 h 156"/>
                <a:gd name="T6" fmla="*/ 428 w 474"/>
                <a:gd name="T7" fmla="*/ 112 h 156"/>
                <a:gd name="T8" fmla="*/ 416 w 474"/>
                <a:gd name="T9" fmla="*/ 100 h 156"/>
                <a:gd name="T10" fmla="*/ 406 w 474"/>
                <a:gd name="T11" fmla="*/ 86 h 156"/>
                <a:gd name="T12" fmla="*/ 400 w 474"/>
                <a:gd name="T13" fmla="*/ 70 h 156"/>
                <a:gd name="T14" fmla="*/ 396 w 474"/>
                <a:gd name="T15" fmla="*/ 54 h 156"/>
                <a:gd name="T16" fmla="*/ 394 w 474"/>
                <a:gd name="T17" fmla="*/ 34 h 156"/>
                <a:gd name="T18" fmla="*/ 392 w 474"/>
                <a:gd name="T19" fmla="*/ 14 h 156"/>
                <a:gd name="T20" fmla="*/ 392 w 474"/>
                <a:gd name="T21" fmla="*/ 0 h 156"/>
                <a:gd name="T22" fmla="*/ 236 w 474"/>
                <a:gd name="T23" fmla="*/ 0 h 156"/>
                <a:gd name="T24" fmla="*/ 82 w 474"/>
                <a:gd name="T25" fmla="*/ 0 h 156"/>
                <a:gd name="T26" fmla="*/ 82 w 474"/>
                <a:gd name="T27" fmla="*/ 14 h 156"/>
                <a:gd name="T28" fmla="*/ 82 w 474"/>
                <a:gd name="T29" fmla="*/ 14 h 156"/>
                <a:gd name="T30" fmla="*/ 80 w 474"/>
                <a:gd name="T31" fmla="*/ 34 h 156"/>
                <a:gd name="T32" fmla="*/ 78 w 474"/>
                <a:gd name="T33" fmla="*/ 54 h 156"/>
                <a:gd name="T34" fmla="*/ 74 w 474"/>
                <a:gd name="T35" fmla="*/ 70 h 156"/>
                <a:gd name="T36" fmla="*/ 68 w 474"/>
                <a:gd name="T37" fmla="*/ 86 h 156"/>
                <a:gd name="T38" fmla="*/ 58 w 474"/>
                <a:gd name="T39" fmla="*/ 100 h 156"/>
                <a:gd name="T40" fmla="*/ 46 w 474"/>
                <a:gd name="T41" fmla="*/ 112 h 156"/>
                <a:gd name="T42" fmla="*/ 30 w 474"/>
                <a:gd name="T43" fmla="*/ 120 h 156"/>
                <a:gd name="T44" fmla="*/ 10 w 474"/>
                <a:gd name="T45" fmla="*/ 128 h 156"/>
                <a:gd name="T46" fmla="*/ 10 w 474"/>
                <a:gd name="T47" fmla="*/ 128 h 156"/>
                <a:gd name="T48" fmla="*/ 6 w 474"/>
                <a:gd name="T49" fmla="*/ 130 h 156"/>
                <a:gd name="T50" fmla="*/ 2 w 474"/>
                <a:gd name="T51" fmla="*/ 132 h 156"/>
                <a:gd name="T52" fmla="*/ 0 w 474"/>
                <a:gd name="T53" fmla="*/ 138 h 156"/>
                <a:gd name="T54" fmla="*/ 0 w 474"/>
                <a:gd name="T55" fmla="*/ 142 h 156"/>
                <a:gd name="T56" fmla="*/ 0 w 474"/>
                <a:gd name="T57" fmla="*/ 148 h 156"/>
                <a:gd name="T58" fmla="*/ 2 w 474"/>
                <a:gd name="T59" fmla="*/ 152 h 156"/>
                <a:gd name="T60" fmla="*/ 6 w 474"/>
                <a:gd name="T61" fmla="*/ 154 h 156"/>
                <a:gd name="T62" fmla="*/ 10 w 474"/>
                <a:gd name="T63" fmla="*/ 156 h 156"/>
                <a:gd name="T64" fmla="*/ 236 w 474"/>
                <a:gd name="T65" fmla="*/ 156 h 156"/>
                <a:gd name="T66" fmla="*/ 464 w 474"/>
                <a:gd name="T67" fmla="*/ 156 h 156"/>
                <a:gd name="T68" fmla="*/ 464 w 474"/>
                <a:gd name="T69" fmla="*/ 156 h 156"/>
                <a:gd name="T70" fmla="*/ 468 w 474"/>
                <a:gd name="T71" fmla="*/ 154 h 156"/>
                <a:gd name="T72" fmla="*/ 472 w 474"/>
                <a:gd name="T73" fmla="*/ 152 h 156"/>
                <a:gd name="T74" fmla="*/ 474 w 474"/>
                <a:gd name="T75" fmla="*/ 148 h 156"/>
                <a:gd name="T76" fmla="*/ 474 w 474"/>
                <a:gd name="T77" fmla="*/ 142 h 156"/>
                <a:gd name="T78" fmla="*/ 472 w 474"/>
                <a:gd name="T79" fmla="*/ 138 h 156"/>
                <a:gd name="T80" fmla="*/ 470 w 474"/>
                <a:gd name="T81" fmla="*/ 132 h 156"/>
                <a:gd name="T82" fmla="*/ 468 w 474"/>
                <a:gd name="T83" fmla="*/ 130 h 156"/>
                <a:gd name="T84" fmla="*/ 464 w 474"/>
                <a:gd name="T85" fmla="*/ 128 h 156"/>
                <a:gd name="T86" fmla="*/ 464 w 474"/>
                <a:gd name="T87" fmla="*/ 128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4" h="156">
                  <a:moveTo>
                    <a:pt x="464" y="128"/>
                  </a:moveTo>
                  <a:lnTo>
                    <a:pt x="464" y="128"/>
                  </a:lnTo>
                  <a:lnTo>
                    <a:pt x="444" y="120"/>
                  </a:lnTo>
                  <a:lnTo>
                    <a:pt x="428" y="112"/>
                  </a:lnTo>
                  <a:lnTo>
                    <a:pt x="416" y="100"/>
                  </a:lnTo>
                  <a:lnTo>
                    <a:pt x="406" y="86"/>
                  </a:lnTo>
                  <a:lnTo>
                    <a:pt x="400" y="70"/>
                  </a:lnTo>
                  <a:lnTo>
                    <a:pt x="396" y="54"/>
                  </a:lnTo>
                  <a:lnTo>
                    <a:pt x="394" y="34"/>
                  </a:lnTo>
                  <a:lnTo>
                    <a:pt x="392" y="14"/>
                  </a:lnTo>
                  <a:lnTo>
                    <a:pt x="392" y="0"/>
                  </a:lnTo>
                  <a:lnTo>
                    <a:pt x="236" y="0"/>
                  </a:lnTo>
                  <a:lnTo>
                    <a:pt x="82" y="0"/>
                  </a:lnTo>
                  <a:lnTo>
                    <a:pt x="82" y="14"/>
                  </a:lnTo>
                  <a:lnTo>
                    <a:pt x="82" y="14"/>
                  </a:lnTo>
                  <a:lnTo>
                    <a:pt x="80" y="34"/>
                  </a:lnTo>
                  <a:lnTo>
                    <a:pt x="78" y="54"/>
                  </a:lnTo>
                  <a:lnTo>
                    <a:pt x="74" y="70"/>
                  </a:lnTo>
                  <a:lnTo>
                    <a:pt x="68" y="86"/>
                  </a:lnTo>
                  <a:lnTo>
                    <a:pt x="58" y="100"/>
                  </a:lnTo>
                  <a:lnTo>
                    <a:pt x="46" y="112"/>
                  </a:lnTo>
                  <a:lnTo>
                    <a:pt x="30" y="120"/>
                  </a:lnTo>
                  <a:lnTo>
                    <a:pt x="10" y="128"/>
                  </a:lnTo>
                  <a:lnTo>
                    <a:pt x="10" y="128"/>
                  </a:lnTo>
                  <a:lnTo>
                    <a:pt x="6" y="130"/>
                  </a:lnTo>
                  <a:lnTo>
                    <a:pt x="2" y="132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0" y="148"/>
                  </a:lnTo>
                  <a:lnTo>
                    <a:pt x="2" y="152"/>
                  </a:lnTo>
                  <a:lnTo>
                    <a:pt x="6" y="154"/>
                  </a:lnTo>
                  <a:lnTo>
                    <a:pt x="10" y="156"/>
                  </a:lnTo>
                  <a:lnTo>
                    <a:pt x="236" y="156"/>
                  </a:lnTo>
                  <a:lnTo>
                    <a:pt x="464" y="156"/>
                  </a:lnTo>
                  <a:lnTo>
                    <a:pt x="464" y="156"/>
                  </a:lnTo>
                  <a:lnTo>
                    <a:pt x="468" y="154"/>
                  </a:lnTo>
                  <a:lnTo>
                    <a:pt x="472" y="152"/>
                  </a:lnTo>
                  <a:lnTo>
                    <a:pt x="474" y="148"/>
                  </a:lnTo>
                  <a:lnTo>
                    <a:pt x="474" y="142"/>
                  </a:lnTo>
                  <a:lnTo>
                    <a:pt x="472" y="138"/>
                  </a:lnTo>
                  <a:lnTo>
                    <a:pt x="470" y="132"/>
                  </a:lnTo>
                  <a:lnTo>
                    <a:pt x="468" y="130"/>
                  </a:lnTo>
                  <a:lnTo>
                    <a:pt x="464" y="128"/>
                  </a:lnTo>
                  <a:lnTo>
                    <a:pt x="464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" name="Freeform 94"/>
          <p:cNvSpPr>
            <a:spLocks noEditPoints="1"/>
          </p:cNvSpPr>
          <p:nvPr/>
        </p:nvSpPr>
        <p:spPr bwMode="auto">
          <a:xfrm>
            <a:off x="7753352" y="153110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FF535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4" name="Freeform 94"/>
          <p:cNvSpPr>
            <a:spLocks noEditPoints="1"/>
          </p:cNvSpPr>
          <p:nvPr/>
        </p:nvSpPr>
        <p:spPr bwMode="auto">
          <a:xfrm>
            <a:off x="8202267" y="153110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FF535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5" name="Freeform 94"/>
          <p:cNvSpPr>
            <a:spLocks noEditPoints="1"/>
          </p:cNvSpPr>
          <p:nvPr/>
        </p:nvSpPr>
        <p:spPr bwMode="auto">
          <a:xfrm>
            <a:off x="8651182" y="153110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FF535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6" name="Freeform 94"/>
          <p:cNvSpPr>
            <a:spLocks noEditPoints="1"/>
          </p:cNvSpPr>
          <p:nvPr/>
        </p:nvSpPr>
        <p:spPr bwMode="auto">
          <a:xfrm>
            <a:off x="9100097" y="153110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FF535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7" name="Freeform 94"/>
          <p:cNvSpPr>
            <a:spLocks noEditPoints="1"/>
          </p:cNvSpPr>
          <p:nvPr/>
        </p:nvSpPr>
        <p:spPr bwMode="auto">
          <a:xfrm>
            <a:off x="9549012" y="153110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FF535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8" name="Freeform 94"/>
          <p:cNvSpPr>
            <a:spLocks noEditPoints="1"/>
          </p:cNvSpPr>
          <p:nvPr/>
        </p:nvSpPr>
        <p:spPr bwMode="auto">
          <a:xfrm>
            <a:off x="9997927" y="153110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29" name="Freeform 94"/>
          <p:cNvSpPr>
            <a:spLocks noEditPoints="1"/>
          </p:cNvSpPr>
          <p:nvPr/>
        </p:nvSpPr>
        <p:spPr bwMode="auto">
          <a:xfrm>
            <a:off x="10446842" y="153110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0" name="Freeform 94"/>
          <p:cNvSpPr>
            <a:spLocks noEditPoints="1"/>
          </p:cNvSpPr>
          <p:nvPr/>
        </p:nvSpPr>
        <p:spPr bwMode="auto">
          <a:xfrm>
            <a:off x="10895757" y="1531106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1" name="Freeform 94"/>
          <p:cNvSpPr>
            <a:spLocks noEditPoints="1"/>
          </p:cNvSpPr>
          <p:nvPr/>
        </p:nvSpPr>
        <p:spPr bwMode="auto">
          <a:xfrm>
            <a:off x="653063" y="5574882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2" name="Freeform 94"/>
          <p:cNvSpPr>
            <a:spLocks noEditPoints="1"/>
          </p:cNvSpPr>
          <p:nvPr/>
        </p:nvSpPr>
        <p:spPr bwMode="auto">
          <a:xfrm>
            <a:off x="1101978" y="5574882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3" name="Freeform 94"/>
          <p:cNvSpPr>
            <a:spLocks noEditPoints="1"/>
          </p:cNvSpPr>
          <p:nvPr/>
        </p:nvSpPr>
        <p:spPr bwMode="auto">
          <a:xfrm>
            <a:off x="1550893" y="5574882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4" name="Freeform 94"/>
          <p:cNvSpPr>
            <a:spLocks noEditPoints="1"/>
          </p:cNvSpPr>
          <p:nvPr/>
        </p:nvSpPr>
        <p:spPr bwMode="auto">
          <a:xfrm>
            <a:off x="1999808" y="5574882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5" name="Freeform 94"/>
          <p:cNvSpPr>
            <a:spLocks noEditPoints="1"/>
          </p:cNvSpPr>
          <p:nvPr/>
        </p:nvSpPr>
        <p:spPr bwMode="auto">
          <a:xfrm>
            <a:off x="2448723" y="5574882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6" name="Freeform 94"/>
          <p:cNvSpPr>
            <a:spLocks noEditPoints="1"/>
          </p:cNvSpPr>
          <p:nvPr/>
        </p:nvSpPr>
        <p:spPr bwMode="auto">
          <a:xfrm>
            <a:off x="2897638" y="5574882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7" name="Freeform 94"/>
          <p:cNvSpPr>
            <a:spLocks noEditPoints="1"/>
          </p:cNvSpPr>
          <p:nvPr/>
        </p:nvSpPr>
        <p:spPr bwMode="auto">
          <a:xfrm>
            <a:off x="3346553" y="5574882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  <p:sp>
        <p:nvSpPr>
          <p:cNvPr id="38" name="Freeform 94"/>
          <p:cNvSpPr>
            <a:spLocks noEditPoints="1"/>
          </p:cNvSpPr>
          <p:nvPr/>
        </p:nvSpPr>
        <p:spPr bwMode="auto">
          <a:xfrm>
            <a:off x="3795468" y="5574882"/>
            <a:ext cx="391765" cy="391765"/>
          </a:xfrm>
          <a:custGeom>
            <a:avLst/>
            <a:gdLst/>
            <a:ahLst/>
            <a:cxnLst>
              <a:cxn ang="0">
                <a:pos x="224" y="0"/>
              </a:cxn>
              <a:cxn ang="0">
                <a:pos x="180" y="4"/>
              </a:cxn>
              <a:cxn ang="0">
                <a:pos x="138" y="18"/>
              </a:cxn>
              <a:cxn ang="0">
                <a:pos x="100" y="38"/>
              </a:cxn>
              <a:cxn ang="0">
                <a:pos x="66" y="66"/>
              </a:cxn>
              <a:cxn ang="0">
                <a:pos x="38" y="98"/>
              </a:cxn>
              <a:cxn ang="0">
                <a:pos x="18" y="136"/>
              </a:cxn>
              <a:cxn ang="0">
                <a:pos x="6" y="178"/>
              </a:cxn>
              <a:cxn ang="0">
                <a:pos x="0" y="224"/>
              </a:cxn>
              <a:cxn ang="0">
                <a:pos x="2" y="246"/>
              </a:cxn>
              <a:cxn ang="0">
                <a:pos x="10" y="290"/>
              </a:cxn>
              <a:cxn ang="0">
                <a:pos x="28" y="330"/>
              </a:cxn>
              <a:cxn ang="0">
                <a:pos x="52" y="366"/>
              </a:cxn>
              <a:cxn ang="0">
                <a:pos x="82" y="396"/>
              </a:cxn>
              <a:cxn ang="0">
                <a:pos x="118" y="420"/>
              </a:cxn>
              <a:cxn ang="0">
                <a:pos x="158" y="438"/>
              </a:cxn>
              <a:cxn ang="0">
                <a:pos x="202" y="446"/>
              </a:cxn>
              <a:cxn ang="0">
                <a:pos x="224" y="448"/>
              </a:cxn>
              <a:cxn ang="0">
                <a:pos x="270" y="444"/>
              </a:cxn>
              <a:cxn ang="0">
                <a:pos x="312" y="430"/>
              </a:cxn>
              <a:cxn ang="0">
                <a:pos x="350" y="410"/>
              </a:cxn>
              <a:cxn ang="0">
                <a:pos x="382" y="382"/>
              </a:cxn>
              <a:cxn ang="0">
                <a:pos x="410" y="350"/>
              </a:cxn>
              <a:cxn ang="0">
                <a:pos x="430" y="312"/>
              </a:cxn>
              <a:cxn ang="0">
                <a:pos x="444" y="270"/>
              </a:cxn>
              <a:cxn ang="0">
                <a:pos x="448" y="224"/>
              </a:cxn>
              <a:cxn ang="0">
                <a:pos x="448" y="202"/>
              </a:cxn>
              <a:cxn ang="0">
                <a:pos x="438" y="158"/>
              </a:cxn>
              <a:cxn ang="0">
                <a:pos x="422" y="118"/>
              </a:cxn>
              <a:cxn ang="0">
                <a:pos x="398" y="82"/>
              </a:cxn>
              <a:cxn ang="0">
                <a:pos x="366" y="52"/>
              </a:cxn>
              <a:cxn ang="0">
                <a:pos x="332" y="28"/>
              </a:cxn>
              <a:cxn ang="0">
                <a:pos x="292" y="10"/>
              </a:cxn>
              <a:cxn ang="0">
                <a:pos x="248" y="2"/>
              </a:cxn>
              <a:cxn ang="0">
                <a:pos x="224" y="0"/>
              </a:cxn>
              <a:cxn ang="0">
                <a:pos x="86" y="224"/>
              </a:cxn>
              <a:cxn ang="0">
                <a:pos x="190" y="248"/>
              </a:cxn>
              <a:cxn ang="0">
                <a:pos x="364" y="154"/>
              </a:cxn>
            </a:cxnLst>
            <a:rect l="0" t="0" r="r" b="b"/>
            <a:pathLst>
              <a:path w="448" h="448">
                <a:moveTo>
                  <a:pt x="224" y="0"/>
                </a:moveTo>
                <a:lnTo>
                  <a:pt x="224" y="0"/>
                </a:lnTo>
                <a:lnTo>
                  <a:pt x="202" y="2"/>
                </a:lnTo>
                <a:lnTo>
                  <a:pt x="180" y="4"/>
                </a:lnTo>
                <a:lnTo>
                  <a:pt x="158" y="10"/>
                </a:lnTo>
                <a:lnTo>
                  <a:pt x="138" y="18"/>
                </a:lnTo>
                <a:lnTo>
                  <a:pt x="118" y="28"/>
                </a:lnTo>
                <a:lnTo>
                  <a:pt x="100" y="38"/>
                </a:lnTo>
                <a:lnTo>
                  <a:pt x="82" y="52"/>
                </a:lnTo>
                <a:lnTo>
                  <a:pt x="66" y="66"/>
                </a:lnTo>
                <a:lnTo>
                  <a:pt x="52" y="82"/>
                </a:lnTo>
                <a:lnTo>
                  <a:pt x="38" y="98"/>
                </a:lnTo>
                <a:lnTo>
                  <a:pt x="28" y="118"/>
                </a:lnTo>
                <a:lnTo>
                  <a:pt x="18" y="136"/>
                </a:lnTo>
                <a:lnTo>
                  <a:pt x="10" y="158"/>
                </a:lnTo>
                <a:lnTo>
                  <a:pt x="6" y="178"/>
                </a:lnTo>
                <a:lnTo>
                  <a:pt x="2" y="202"/>
                </a:lnTo>
                <a:lnTo>
                  <a:pt x="0" y="224"/>
                </a:lnTo>
                <a:lnTo>
                  <a:pt x="0" y="224"/>
                </a:lnTo>
                <a:lnTo>
                  <a:pt x="2" y="246"/>
                </a:lnTo>
                <a:lnTo>
                  <a:pt x="6" y="270"/>
                </a:lnTo>
                <a:lnTo>
                  <a:pt x="10" y="290"/>
                </a:lnTo>
                <a:lnTo>
                  <a:pt x="18" y="312"/>
                </a:lnTo>
                <a:lnTo>
                  <a:pt x="28" y="330"/>
                </a:lnTo>
                <a:lnTo>
                  <a:pt x="38" y="350"/>
                </a:lnTo>
                <a:lnTo>
                  <a:pt x="52" y="366"/>
                </a:lnTo>
                <a:lnTo>
                  <a:pt x="66" y="382"/>
                </a:lnTo>
                <a:lnTo>
                  <a:pt x="82" y="396"/>
                </a:lnTo>
                <a:lnTo>
                  <a:pt x="100" y="410"/>
                </a:lnTo>
                <a:lnTo>
                  <a:pt x="118" y="420"/>
                </a:lnTo>
                <a:lnTo>
                  <a:pt x="138" y="430"/>
                </a:lnTo>
                <a:lnTo>
                  <a:pt x="158" y="438"/>
                </a:lnTo>
                <a:lnTo>
                  <a:pt x="180" y="444"/>
                </a:lnTo>
                <a:lnTo>
                  <a:pt x="202" y="446"/>
                </a:lnTo>
                <a:lnTo>
                  <a:pt x="224" y="448"/>
                </a:lnTo>
                <a:lnTo>
                  <a:pt x="224" y="448"/>
                </a:lnTo>
                <a:lnTo>
                  <a:pt x="248" y="446"/>
                </a:lnTo>
                <a:lnTo>
                  <a:pt x="270" y="444"/>
                </a:lnTo>
                <a:lnTo>
                  <a:pt x="292" y="438"/>
                </a:lnTo>
                <a:lnTo>
                  <a:pt x="312" y="430"/>
                </a:lnTo>
                <a:lnTo>
                  <a:pt x="332" y="420"/>
                </a:lnTo>
                <a:lnTo>
                  <a:pt x="350" y="410"/>
                </a:lnTo>
                <a:lnTo>
                  <a:pt x="366" y="396"/>
                </a:lnTo>
                <a:lnTo>
                  <a:pt x="382" y="382"/>
                </a:lnTo>
                <a:lnTo>
                  <a:pt x="398" y="366"/>
                </a:lnTo>
                <a:lnTo>
                  <a:pt x="410" y="350"/>
                </a:lnTo>
                <a:lnTo>
                  <a:pt x="422" y="330"/>
                </a:lnTo>
                <a:lnTo>
                  <a:pt x="430" y="312"/>
                </a:lnTo>
                <a:lnTo>
                  <a:pt x="438" y="290"/>
                </a:lnTo>
                <a:lnTo>
                  <a:pt x="444" y="270"/>
                </a:lnTo>
                <a:lnTo>
                  <a:pt x="448" y="246"/>
                </a:lnTo>
                <a:lnTo>
                  <a:pt x="448" y="224"/>
                </a:lnTo>
                <a:lnTo>
                  <a:pt x="448" y="224"/>
                </a:lnTo>
                <a:lnTo>
                  <a:pt x="448" y="202"/>
                </a:lnTo>
                <a:lnTo>
                  <a:pt x="444" y="178"/>
                </a:lnTo>
                <a:lnTo>
                  <a:pt x="438" y="158"/>
                </a:lnTo>
                <a:lnTo>
                  <a:pt x="430" y="136"/>
                </a:lnTo>
                <a:lnTo>
                  <a:pt x="422" y="118"/>
                </a:lnTo>
                <a:lnTo>
                  <a:pt x="410" y="98"/>
                </a:lnTo>
                <a:lnTo>
                  <a:pt x="398" y="82"/>
                </a:lnTo>
                <a:lnTo>
                  <a:pt x="382" y="66"/>
                </a:lnTo>
                <a:lnTo>
                  <a:pt x="366" y="52"/>
                </a:lnTo>
                <a:lnTo>
                  <a:pt x="350" y="38"/>
                </a:lnTo>
                <a:lnTo>
                  <a:pt x="332" y="28"/>
                </a:lnTo>
                <a:lnTo>
                  <a:pt x="312" y="18"/>
                </a:lnTo>
                <a:lnTo>
                  <a:pt x="292" y="10"/>
                </a:lnTo>
                <a:lnTo>
                  <a:pt x="270" y="4"/>
                </a:lnTo>
                <a:lnTo>
                  <a:pt x="248" y="2"/>
                </a:lnTo>
                <a:lnTo>
                  <a:pt x="224" y="0"/>
                </a:lnTo>
                <a:lnTo>
                  <a:pt x="224" y="0"/>
                </a:lnTo>
                <a:close/>
                <a:moveTo>
                  <a:pt x="190" y="328"/>
                </a:moveTo>
                <a:lnTo>
                  <a:pt x="86" y="224"/>
                </a:lnTo>
                <a:lnTo>
                  <a:pt x="126" y="184"/>
                </a:lnTo>
                <a:lnTo>
                  <a:pt x="190" y="248"/>
                </a:lnTo>
                <a:lnTo>
                  <a:pt x="324" y="114"/>
                </a:lnTo>
                <a:lnTo>
                  <a:pt x="364" y="154"/>
                </a:lnTo>
                <a:lnTo>
                  <a:pt x="190" y="32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336983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主题">
  <a:themeElements>
    <a:clrScheme name="自定义 5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0000"/>
      </a:accent1>
      <a:accent2>
        <a:srgbClr val="00206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plus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470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微软雅黑</vt:lpstr>
      <vt:lpstr>Arial</vt:lpstr>
      <vt:lpstr>Calibri</vt:lpstr>
      <vt:lpstr>Calibri Light</vt:lpstr>
      <vt:lpstr>Century Gothic</vt:lpstr>
      <vt:lpstr>Segoe UI Light</vt:lpstr>
      <vt:lpstr>1_Office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lihongyi@nutstore.net</cp:lastModifiedBy>
  <cp:revision>13</cp:revision>
  <dcterms:created xsi:type="dcterms:W3CDTF">2015-07-29T10:07:15Z</dcterms:created>
  <dcterms:modified xsi:type="dcterms:W3CDTF">2018-12-21T08:03:12Z</dcterms:modified>
</cp:coreProperties>
</file>